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  <p:sldMasterId id="2147483669" r:id="rId2"/>
  </p:sldMasterIdLst>
  <p:notesMasterIdLst>
    <p:notesMasterId r:id="rId30"/>
  </p:notesMasterIdLst>
  <p:handoutMasterIdLst>
    <p:handoutMasterId r:id="rId31"/>
  </p:handoutMasterIdLst>
  <p:sldIdLst>
    <p:sldId id="290" r:id="rId3"/>
    <p:sldId id="256" r:id="rId4"/>
    <p:sldId id="257" r:id="rId5"/>
    <p:sldId id="258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1" r:id="rId26"/>
    <p:sldId id="282" r:id="rId27"/>
    <p:sldId id="288" r:id="rId28"/>
    <p:sldId id="289" r:id="rId29"/>
  </p:sldIdLst>
  <p:sldSz cx="9144000" cy="5143500" type="screen16x9"/>
  <p:notesSz cx="6858000" cy="9144000"/>
  <p:embeddedFontLst>
    <p:embeddedFont>
      <p:font typeface="Comfortaa" panose="020B0604020202020204" charset="0"/>
      <p:regular r:id="rId32"/>
      <p:bold r:id="rId33"/>
    </p:embeddedFont>
    <p:embeddedFont>
      <p:font typeface="Lalezar" panose="00000500000000000000" pitchFamily="2" charset="-78"/>
      <p:regular r:id="rId34"/>
    </p:embeddedFont>
    <p:embeddedFont>
      <p:font typeface="MT_Yekan Square Boom" panose="00000400000000000000" pitchFamily="2" charset="-78"/>
      <p:bold r:id="rId35"/>
    </p:embeddedFont>
    <p:embeddedFont>
      <p:font typeface="Permanent Marker" panose="020B0604020202020204" charset="0"/>
      <p:regular r:id="rId36"/>
    </p:embeddedFont>
    <p:embeddedFont>
      <p:font typeface="Proxima Nova" panose="020B0604020202020204" charset="0"/>
      <p:regular r:id="rId37"/>
      <p:bold r:id="rId38"/>
      <p:italic r:id="rId39"/>
      <p:boldItalic r:id="rId40"/>
    </p:embeddedFont>
    <p:embeddedFont>
      <p:font typeface="Proxima Nova Semibold" panose="020B0604020202020204" charset="0"/>
      <p:regular r:id="rId41"/>
      <p:bold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070F020-9AEE-4BC2-8726-0C7F54096F91}">
  <a:tblStyle styleId="{4070F020-9AEE-4BC2-8726-0C7F54096F9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6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84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8.fntdata"/><Relationship Id="rId21" Type="http://schemas.openxmlformats.org/officeDocument/2006/relationships/slide" Target="slides/slide19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37FF4E0-8B69-41BA-88A3-FA2848DC82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81BAFA-D707-4CEC-8E86-A3592FA923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79B64DC4-FFAE-48E3-ACFF-5E1C6D50E31A}" type="datetimeFigureOut">
              <a:rPr lang="fa-IR" smtClean="0"/>
              <a:t>1444/11/15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6ED66B-FBBD-40F1-B002-A54EC6CA3F4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3665A8-9502-4B13-A877-482EFA171F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690B46A5-5E24-42B0-9B3A-118157C7C13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96337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6039a3cf85_1_5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6039a3cf85_1_5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g61f1f213bd_3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1" name="Google Shape;991;g61f1f213bd_3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g6039a3cf85_1_6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7" name="Google Shape;1027;g6039a3cf85_1_6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g6039a3cf85_1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5" name="Google Shape;1055;g6039a3cf85_1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g61f1f213bd_3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7" name="Google Shape;1117;g61f1f213bd_3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g6039a3cf85_1_146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7" name="Google Shape;1127;g6039a3cf85_1_146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g6039a3cf85_1_147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2" name="Google Shape;1172;g6039a3cf85_1_147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g6039a3cf85_1_147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0" name="Google Shape;1210;g6039a3cf85_1_147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6039a3cf85_1_148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8" name="Google Shape;1238;g6039a3cf85_1_148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g6039a3cf85_1_149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9" name="Google Shape;1319;g6039a3cf85_1_149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6039a3cf85_1_150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6039a3cf85_1_150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g6039a3cf85_1_149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4" name="Google Shape;1354;g6039a3cf85_1_149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Google Shape;1445;g6039a3cf85_1_150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6" name="Google Shape;1446;g6039a3cf85_1_150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8" name="Google Shape;1938;g6153f2b44b_0_6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9" name="Google Shape;1939;g6153f2b44b_0_6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0" name="Google Shape;2290;g6f9d974da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1" name="Google Shape;2291;g6f9d974da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6" name="Google Shape;2306;g6f9d974dac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7" name="Google Shape;2307;g6f9d974dac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3" name="Google Shape;10283;g6f9d974dac_0_79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84" name="Google Shape;10284;g6f9d974dac_0_79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6018115d82_1_7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6018115d82_1_7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6018115d82_1_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6018115d82_1_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6018115d82_1_18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" name="Google Shape;707;g6018115d82_1_18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6039a3cf85_1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6039a3cf85_1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6039a3cf85_1_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3" name="Google Shape;823;g6039a3cf85_1_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g6039a3cf85_1_4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4" name="Google Shape;864;g6039a3cf85_1_4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g6039a3cf85_1_4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4" name="Google Shape;884;g6039a3cf85_1_4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hyperlink" Target="https://jeebstore.com/product/themplate-powerpoint-daneshgahi/" TargetMode="External"/><Relationship Id="rId13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3.jpg"/><Relationship Id="rId12" Type="http://schemas.openxmlformats.org/officeDocument/2006/relationships/hyperlink" Target="https://jeebstore.com/product/phd-proposal/" TargetMode="External"/><Relationship Id="rId2" Type="http://schemas.openxmlformats.org/officeDocument/2006/relationships/hyperlink" Target="https://jeebstore.com/product/payanname-moteharek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jeebstore.com/product/powerpoint-template-prezi-style/" TargetMode="External"/><Relationship Id="rId11" Type="http://schemas.openxmlformats.org/officeDocument/2006/relationships/image" Target="../media/image5.jpg"/><Relationship Id="rId5" Type="http://schemas.openxmlformats.org/officeDocument/2006/relationships/image" Target="../media/image2.jpg"/><Relationship Id="rId10" Type="http://schemas.openxmlformats.org/officeDocument/2006/relationships/hyperlink" Target="https://jeebstore.com/product/dashboard-powerpoint-template/" TargetMode="External"/><Relationship Id="rId4" Type="http://schemas.openxmlformats.org/officeDocument/2006/relationships/hyperlink" Target="https://jeebstore.com/product/mazhabi-eslami/" TargetMode="External"/><Relationship Id="rId9" Type="http://schemas.openxmlformats.org/officeDocument/2006/relationships/image" Target="../media/image4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jeebstore.com/" TargetMode="Externa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D5418FA-3E37-4A4B-9832-9B61A2F8AD57}"/>
              </a:ext>
            </a:extLst>
          </p:cNvPr>
          <p:cNvSpPr/>
          <p:nvPr userDrawn="1"/>
        </p:nvSpPr>
        <p:spPr>
          <a:xfrm>
            <a:off x="446809" y="1205346"/>
            <a:ext cx="8291946" cy="3646478"/>
          </a:xfrm>
          <a:prstGeom prst="roundRect">
            <a:avLst>
              <a:gd name="adj" fmla="val 2989"/>
            </a:avLst>
          </a:prstGeom>
          <a:solidFill>
            <a:srgbClr val="191919">
              <a:lumMod val="10000"/>
              <a:lumOff val="9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845CFE-A0F1-419D-BE31-732A3BB0BA13}"/>
              </a:ext>
            </a:extLst>
          </p:cNvPr>
          <p:cNvSpPr txBox="1"/>
          <p:nvPr userDrawn="1"/>
        </p:nvSpPr>
        <p:spPr>
          <a:xfrm>
            <a:off x="1690163" y="163557"/>
            <a:ext cx="5763405" cy="9279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20000"/>
              </a:lnSpc>
              <a:spcAft>
                <a:spcPts val="900"/>
              </a:spcAft>
            </a:pPr>
            <a:r>
              <a:rPr lang="fa-IR" sz="2400" b="1" dirty="0">
                <a:ln w="3175">
                  <a:noFill/>
                </a:ln>
                <a:solidFill>
                  <a:srgbClr val="595959">
                    <a:lumMod val="95000"/>
                  </a:srgbClr>
                </a:solidFill>
                <a:effectLst>
                  <a:outerShdw blurRad="88900" sx="102000" sy="102000" algn="ctr" rotWithShape="0">
                    <a:prstClr val="black">
                      <a:alpha val="20000"/>
                    </a:prstClr>
                  </a:outerShdw>
                </a:effectLst>
                <a:latin typeface="Lalezar" panose="00000500000000000000" pitchFamily="2" charset="-78"/>
                <a:cs typeface="B Titr" panose="00000700000000000000" pitchFamily="2" charset="-78"/>
              </a:rPr>
              <a:t>قالب های بیشتر از جیب استور</a:t>
            </a:r>
          </a:p>
          <a:p>
            <a:pPr algn="ctr" rtl="1">
              <a:lnSpc>
                <a:spcPct val="120000"/>
              </a:lnSpc>
              <a:spcAft>
                <a:spcPts val="900"/>
              </a:spcAft>
            </a:pPr>
            <a:r>
              <a:rPr lang="en-US" sz="1500" dirty="0" err="1">
                <a:ln w="3175">
                  <a:noFill/>
                </a:ln>
                <a:solidFill>
                  <a:srgbClr val="595959">
                    <a:lumMod val="95000"/>
                  </a:srgbClr>
                </a:solidFill>
                <a:effectLst>
                  <a:outerShdw blurRad="88900" sx="102000" sy="102000" algn="ctr" rotWithShape="0">
                    <a:prstClr val="black">
                      <a:alpha val="20000"/>
                    </a:prstClr>
                  </a:outerShdw>
                </a:effectLst>
                <a:latin typeface="Lalezar" panose="00000500000000000000" pitchFamily="2" charset="-78"/>
                <a:cs typeface="B Titr" panose="00000700000000000000" pitchFamily="2" charset="-78"/>
              </a:rPr>
              <a:t>Ctl</a:t>
            </a:r>
            <a:r>
              <a:rPr lang="en-US" sz="1500" dirty="0">
                <a:ln w="3175">
                  <a:noFill/>
                </a:ln>
                <a:solidFill>
                  <a:srgbClr val="595959">
                    <a:lumMod val="95000"/>
                  </a:srgbClr>
                </a:solidFill>
                <a:effectLst>
                  <a:outerShdw blurRad="88900" sx="102000" sy="102000" algn="ctr" rotWithShape="0">
                    <a:prstClr val="black">
                      <a:alpha val="20000"/>
                    </a:prstClr>
                  </a:outerShdw>
                </a:effectLst>
                <a:latin typeface="Lalezar" panose="00000500000000000000" pitchFamily="2" charset="-78"/>
                <a:cs typeface="B Titr" panose="00000700000000000000" pitchFamily="2" charset="-78"/>
              </a:rPr>
              <a:t> + click</a:t>
            </a:r>
            <a:r>
              <a:rPr lang="fa-IR" sz="1500" dirty="0">
                <a:ln w="3175">
                  <a:noFill/>
                </a:ln>
                <a:solidFill>
                  <a:srgbClr val="595959">
                    <a:lumMod val="95000"/>
                  </a:srgbClr>
                </a:solidFill>
                <a:effectLst>
                  <a:outerShdw blurRad="88900" sx="102000" sy="102000" algn="ctr" rotWithShape="0">
                    <a:prstClr val="black">
                      <a:alpha val="20000"/>
                    </a:prstClr>
                  </a:outerShdw>
                </a:effectLst>
                <a:latin typeface="Lalezar" panose="00000500000000000000" pitchFamily="2" charset="-78"/>
                <a:cs typeface="B Titr" panose="00000700000000000000" pitchFamily="2" charset="-78"/>
              </a:rPr>
              <a:t>  برروی قالب </a:t>
            </a:r>
            <a:endParaRPr lang="en-US" sz="1500" dirty="0">
              <a:ln w="3175">
                <a:noFill/>
              </a:ln>
              <a:solidFill>
                <a:srgbClr val="595959">
                  <a:lumMod val="95000"/>
                </a:srgbClr>
              </a:solidFill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latin typeface="Lalezar" panose="00000500000000000000" pitchFamily="2" charset="-78"/>
              <a:cs typeface="B Titr" panose="00000700000000000000" pitchFamily="2" charset="-78"/>
            </a:endParaRPr>
          </a:p>
        </p:txBody>
      </p:sp>
      <p:pic>
        <p:nvPicPr>
          <p:cNvPr id="20" name="Picture 19">
            <a:hlinkClick r:id="rId2"/>
            <a:extLst>
              <a:ext uri="{FF2B5EF4-FFF2-40B4-BE49-F238E27FC236}">
                <a16:creationId xmlns:a16="http://schemas.microsoft.com/office/drawing/2014/main" id="{7159F701-82B8-47E4-8B8A-D799D0D76E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297123" y="1341500"/>
            <a:ext cx="2549753" cy="1620000"/>
          </a:xfrm>
          <a:prstGeom prst="roundRect">
            <a:avLst>
              <a:gd name="adj" fmla="val 2386"/>
            </a:avLst>
          </a:prstGeom>
          <a:ln w="12700">
            <a:solidFill>
              <a:srgbClr val="191919">
                <a:lumMod val="75000"/>
                <a:lumOff val="25000"/>
              </a:srgbClr>
            </a:solidFill>
          </a:ln>
          <a:effectLst>
            <a:outerShdw blurRad="254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hlinkClick r:id="rId4"/>
            <a:extLst>
              <a:ext uri="{FF2B5EF4-FFF2-40B4-BE49-F238E27FC236}">
                <a16:creationId xmlns:a16="http://schemas.microsoft.com/office/drawing/2014/main" id="{B39A67FC-67E5-4F7E-9DD7-FE8285EB6E4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83" y="3120330"/>
            <a:ext cx="2550240" cy="1620000"/>
          </a:xfrm>
          <a:prstGeom prst="roundRect">
            <a:avLst>
              <a:gd name="adj" fmla="val 2386"/>
            </a:avLst>
          </a:prstGeom>
          <a:ln w="12700">
            <a:solidFill>
              <a:srgbClr val="191919">
                <a:lumMod val="75000"/>
                <a:lumOff val="25000"/>
              </a:srgbClr>
            </a:solidFill>
          </a:ln>
          <a:effectLst>
            <a:outerShdw blurRad="25400" algn="ctr" rotWithShape="0">
              <a:prstClr val="black">
                <a:alpha val="40000"/>
              </a:prstClr>
            </a:outerShdw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A2EFAB9-29DC-4018-9E58-2B68155E0FBF}"/>
              </a:ext>
            </a:extLst>
          </p:cNvPr>
          <p:cNvSpPr txBox="1"/>
          <p:nvPr userDrawn="1"/>
        </p:nvSpPr>
        <p:spPr>
          <a:xfrm>
            <a:off x="1690163" y="4797251"/>
            <a:ext cx="576340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20000"/>
              </a:lnSpc>
              <a:spcAft>
                <a:spcPts val="900"/>
              </a:spcAft>
            </a:pPr>
            <a:r>
              <a:rPr lang="fa-IR" sz="1500" b="1" dirty="0">
                <a:ln w="3175">
                  <a:noFill/>
                </a:ln>
                <a:solidFill>
                  <a:srgbClr val="595959">
                    <a:lumMod val="95000"/>
                  </a:srgbClr>
                </a:solidFill>
                <a:effectLst>
                  <a:outerShdw blurRad="88900" sx="102000" sy="102000" algn="ctr" rotWithShape="0">
                    <a:prstClr val="black">
                      <a:alpha val="20000"/>
                    </a:prstClr>
                  </a:outerShdw>
                </a:effectLst>
                <a:latin typeface="Lalezar" panose="00000500000000000000" pitchFamily="2" charset="-78"/>
                <a:cs typeface="B Nazanin" panose="00000400000000000000" pitchFamily="2" charset="-78"/>
              </a:rPr>
              <a:t>هرگونه کپی و فروش محصولات پیگرد قانونی دارد.</a:t>
            </a:r>
            <a:endParaRPr lang="en-US" sz="1050" b="1" dirty="0">
              <a:ln w="3175">
                <a:noFill/>
              </a:ln>
              <a:solidFill>
                <a:srgbClr val="595959">
                  <a:lumMod val="95000"/>
                </a:srgbClr>
              </a:solidFill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latin typeface="Lalezar" panose="00000500000000000000" pitchFamily="2" charset="-78"/>
              <a:cs typeface="B Nazanin" panose="00000400000000000000" pitchFamily="2" charset="-78"/>
            </a:endParaRPr>
          </a:p>
        </p:txBody>
      </p:sp>
      <p:pic>
        <p:nvPicPr>
          <p:cNvPr id="23" name="Picture 22">
            <a:hlinkClick r:id="rId6"/>
            <a:extLst>
              <a:ext uri="{FF2B5EF4-FFF2-40B4-BE49-F238E27FC236}">
                <a16:creationId xmlns:a16="http://schemas.microsoft.com/office/drawing/2014/main" id="{F6C83054-039A-422B-A888-E26BE982134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297123" y="3135398"/>
            <a:ext cx="2539051" cy="1613284"/>
          </a:xfrm>
          <a:prstGeom prst="roundRect">
            <a:avLst>
              <a:gd name="adj" fmla="val 2386"/>
            </a:avLst>
          </a:prstGeom>
          <a:ln w="12700">
            <a:solidFill>
              <a:srgbClr val="191919">
                <a:lumMod val="75000"/>
                <a:lumOff val="25000"/>
              </a:srgbClr>
            </a:solidFill>
          </a:ln>
          <a:effectLst>
            <a:outerShdw blurRad="254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>
            <a:hlinkClick r:id="rId8"/>
            <a:extLst>
              <a:ext uri="{FF2B5EF4-FFF2-40B4-BE49-F238E27FC236}">
                <a16:creationId xmlns:a16="http://schemas.microsoft.com/office/drawing/2014/main" id="{5DA96301-5BFC-47BD-B123-77237CEF2EA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047978" y="3128153"/>
            <a:ext cx="2549760" cy="1620001"/>
          </a:xfrm>
          <a:prstGeom prst="roundRect">
            <a:avLst>
              <a:gd name="adj" fmla="val 2386"/>
            </a:avLst>
          </a:prstGeom>
          <a:ln w="12700">
            <a:solidFill>
              <a:srgbClr val="191919">
                <a:lumMod val="75000"/>
                <a:lumOff val="25000"/>
              </a:srgbClr>
            </a:solidFill>
          </a:ln>
          <a:effectLst>
            <a:outerShdw blurRad="254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>
            <a:hlinkClick r:id="rId10"/>
            <a:extLst>
              <a:ext uri="{FF2B5EF4-FFF2-40B4-BE49-F238E27FC236}">
                <a16:creationId xmlns:a16="http://schemas.microsoft.com/office/drawing/2014/main" id="{C392042F-D5CE-420C-B80B-DCC52FA6AD8E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560783" y="1333001"/>
            <a:ext cx="2549753" cy="1623343"/>
          </a:xfrm>
          <a:prstGeom prst="roundRect">
            <a:avLst>
              <a:gd name="adj" fmla="val 2386"/>
            </a:avLst>
          </a:prstGeom>
          <a:ln w="12700">
            <a:solidFill>
              <a:srgbClr val="191919">
                <a:lumMod val="75000"/>
                <a:lumOff val="25000"/>
              </a:srgbClr>
            </a:solidFill>
          </a:ln>
          <a:effectLst>
            <a:outerShdw blurRad="254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>
            <a:hlinkClick r:id="rId12"/>
            <a:extLst>
              <a:ext uri="{FF2B5EF4-FFF2-40B4-BE49-F238E27FC236}">
                <a16:creationId xmlns:a16="http://schemas.microsoft.com/office/drawing/2014/main" id="{9A96D747-508E-4564-BB0A-8416B77A296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032977" y="1341500"/>
            <a:ext cx="2549753" cy="1614844"/>
          </a:xfrm>
          <a:prstGeom prst="roundRect">
            <a:avLst>
              <a:gd name="adj" fmla="val 2386"/>
            </a:avLst>
          </a:prstGeom>
          <a:ln w="12700">
            <a:solidFill>
              <a:srgbClr val="191919">
                <a:lumMod val="75000"/>
                <a:lumOff val="25000"/>
              </a:srgbClr>
            </a:solidFill>
          </a:ln>
          <a:effectLst>
            <a:outerShdw blurRad="254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195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BLANK_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10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139" name="Google Shape;139;p10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10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10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10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10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10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10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10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10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" name="Google Shape;151;p10"/>
          <p:cNvSpPr txBox="1">
            <a:spLocks noGrp="1"/>
          </p:cNvSpPr>
          <p:nvPr>
            <p:ph type="subTitle" idx="1"/>
          </p:nvPr>
        </p:nvSpPr>
        <p:spPr>
          <a:xfrm>
            <a:off x="1248925" y="2857300"/>
            <a:ext cx="169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0"/>
          <p:cNvSpPr txBox="1">
            <a:spLocks noGrp="1"/>
          </p:cNvSpPr>
          <p:nvPr>
            <p:ph type="subTitle" idx="2"/>
          </p:nvPr>
        </p:nvSpPr>
        <p:spPr>
          <a:xfrm>
            <a:off x="3723750" y="2857300"/>
            <a:ext cx="169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0"/>
          <p:cNvSpPr txBox="1">
            <a:spLocks noGrp="1"/>
          </p:cNvSpPr>
          <p:nvPr>
            <p:ph type="subTitle" idx="3"/>
          </p:nvPr>
        </p:nvSpPr>
        <p:spPr>
          <a:xfrm>
            <a:off x="6198575" y="2857300"/>
            <a:ext cx="169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0"/>
          <p:cNvSpPr txBox="1">
            <a:spLocks noGrp="1"/>
          </p:cNvSpPr>
          <p:nvPr>
            <p:ph type="ctrTitle"/>
          </p:nvPr>
        </p:nvSpPr>
        <p:spPr>
          <a:xfrm>
            <a:off x="1350163" y="1774150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5" name="Google Shape;155;p10"/>
          <p:cNvSpPr txBox="1">
            <a:spLocks noGrp="1"/>
          </p:cNvSpPr>
          <p:nvPr>
            <p:ph type="ctrTitle" idx="4"/>
          </p:nvPr>
        </p:nvSpPr>
        <p:spPr>
          <a:xfrm>
            <a:off x="3824988" y="1774150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6" name="Google Shape;156;p10"/>
          <p:cNvSpPr txBox="1">
            <a:spLocks noGrp="1"/>
          </p:cNvSpPr>
          <p:nvPr>
            <p:ph type="ctrTitle" idx="5"/>
          </p:nvPr>
        </p:nvSpPr>
        <p:spPr>
          <a:xfrm>
            <a:off x="6299838" y="1774150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7" name="Google Shape;157;p10"/>
          <p:cNvSpPr txBox="1">
            <a:spLocks noGrp="1"/>
          </p:cNvSpPr>
          <p:nvPr>
            <p:ph type="ctrTitle" idx="6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S">
  <p:cSld name="BLANK_2_1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11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160" name="Google Shape;160;p11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11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" name="Google Shape;162;p11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Google Shape;163;p11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" name="Google Shape;164;p11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11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11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11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11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11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11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11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2" name="Google Shape;172;p11"/>
          <p:cNvSpPr txBox="1">
            <a:spLocks noGrp="1"/>
          </p:cNvSpPr>
          <p:nvPr>
            <p:ph type="title" hasCustomPrompt="1"/>
          </p:nvPr>
        </p:nvSpPr>
        <p:spPr>
          <a:xfrm>
            <a:off x="2501250" y="700988"/>
            <a:ext cx="4141500" cy="5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73" name="Google Shape;173;p11"/>
          <p:cNvSpPr txBox="1">
            <a:spLocks noGrp="1"/>
          </p:cNvSpPr>
          <p:nvPr>
            <p:ph type="title" idx="2" hasCustomPrompt="1"/>
          </p:nvPr>
        </p:nvSpPr>
        <p:spPr>
          <a:xfrm>
            <a:off x="2501250" y="2110688"/>
            <a:ext cx="4141500" cy="5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74" name="Google Shape;174;p11"/>
          <p:cNvSpPr txBox="1">
            <a:spLocks noGrp="1"/>
          </p:cNvSpPr>
          <p:nvPr>
            <p:ph type="title" idx="3" hasCustomPrompt="1"/>
          </p:nvPr>
        </p:nvSpPr>
        <p:spPr>
          <a:xfrm>
            <a:off x="2501250" y="3520388"/>
            <a:ext cx="4141500" cy="5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BIG_NUMBER_1_1_2_1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12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177" name="Google Shape;177;p12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12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12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12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12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12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12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12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12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12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12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12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12"/>
          <p:cNvSpPr txBox="1">
            <a:spLocks noGrp="1"/>
          </p:cNvSpPr>
          <p:nvPr>
            <p:ph type="ctrTitle"/>
          </p:nvPr>
        </p:nvSpPr>
        <p:spPr>
          <a:xfrm>
            <a:off x="3312600" y="1202650"/>
            <a:ext cx="25188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BLANK_3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p13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192" name="Google Shape;192;p13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13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13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13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13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13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13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13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13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13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13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13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4" name="Google Shape;204;p13"/>
          <p:cNvSpPr txBox="1">
            <a:spLocks noGrp="1"/>
          </p:cNvSpPr>
          <p:nvPr>
            <p:ph type="subTitle" idx="1"/>
          </p:nvPr>
        </p:nvSpPr>
        <p:spPr>
          <a:xfrm>
            <a:off x="6227800" y="1951050"/>
            <a:ext cx="1896600" cy="4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3"/>
          <p:cNvSpPr txBox="1">
            <a:spLocks noGrp="1"/>
          </p:cNvSpPr>
          <p:nvPr>
            <p:ph type="ctrTitle"/>
          </p:nvPr>
        </p:nvSpPr>
        <p:spPr>
          <a:xfrm>
            <a:off x="6227800" y="1459825"/>
            <a:ext cx="2973600" cy="5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subTitle" idx="2"/>
          </p:nvPr>
        </p:nvSpPr>
        <p:spPr>
          <a:xfrm>
            <a:off x="6227800" y="2969450"/>
            <a:ext cx="1896600" cy="4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3"/>
          <p:cNvSpPr txBox="1">
            <a:spLocks noGrp="1"/>
          </p:cNvSpPr>
          <p:nvPr>
            <p:ph type="ctrTitle" idx="3"/>
          </p:nvPr>
        </p:nvSpPr>
        <p:spPr>
          <a:xfrm>
            <a:off x="6227800" y="2478225"/>
            <a:ext cx="2973600" cy="5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08" name="Google Shape;208;p13"/>
          <p:cNvSpPr txBox="1">
            <a:spLocks noGrp="1"/>
          </p:cNvSpPr>
          <p:nvPr>
            <p:ph type="subTitle" idx="4"/>
          </p:nvPr>
        </p:nvSpPr>
        <p:spPr>
          <a:xfrm>
            <a:off x="6227800" y="3987850"/>
            <a:ext cx="1896600" cy="4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ctrTitle" idx="5"/>
          </p:nvPr>
        </p:nvSpPr>
        <p:spPr>
          <a:xfrm>
            <a:off x="6227800" y="3496625"/>
            <a:ext cx="2973600" cy="5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ctrTitle" idx="6"/>
          </p:nvPr>
        </p:nvSpPr>
        <p:spPr>
          <a:xfrm>
            <a:off x="939525" y="516850"/>
            <a:ext cx="72903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">
  <p:cSld name="BLANK_2_2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oogle Shape;212;p14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213" name="Google Shape;213;p14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14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14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14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14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14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14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" name="Google Shape;220;p14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1" name="Google Shape;221;p14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2" name="Google Shape;222;p14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3" name="Google Shape;223;p14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4" name="Google Shape;224;p14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5" name="Google Shape;225;p14"/>
          <p:cNvSpPr txBox="1">
            <a:spLocks noGrp="1"/>
          </p:cNvSpPr>
          <p:nvPr>
            <p:ph type="subTitle" idx="1"/>
          </p:nvPr>
        </p:nvSpPr>
        <p:spPr>
          <a:xfrm>
            <a:off x="2333925" y="2523925"/>
            <a:ext cx="169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4"/>
          <p:cNvSpPr txBox="1">
            <a:spLocks noGrp="1"/>
          </p:cNvSpPr>
          <p:nvPr>
            <p:ph type="subTitle" idx="2"/>
          </p:nvPr>
        </p:nvSpPr>
        <p:spPr>
          <a:xfrm>
            <a:off x="5113550" y="2523925"/>
            <a:ext cx="169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14"/>
          <p:cNvSpPr txBox="1">
            <a:spLocks noGrp="1"/>
          </p:cNvSpPr>
          <p:nvPr>
            <p:ph type="ctrTitle"/>
          </p:nvPr>
        </p:nvSpPr>
        <p:spPr>
          <a:xfrm>
            <a:off x="2435163" y="1745575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28" name="Google Shape;228;p14"/>
          <p:cNvSpPr txBox="1">
            <a:spLocks noGrp="1"/>
          </p:cNvSpPr>
          <p:nvPr>
            <p:ph type="ctrTitle" idx="3"/>
          </p:nvPr>
        </p:nvSpPr>
        <p:spPr>
          <a:xfrm>
            <a:off x="5214788" y="1745575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BIG_NUMBER_1_1_2_2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p15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231" name="Google Shape;231;p1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1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1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1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" name="Google Shape;235;p1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" name="Google Shape;236;p1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1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1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1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1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1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1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43" name="Google Shape;243;p15"/>
          <p:cNvSpPr txBox="1">
            <a:spLocks noGrp="1"/>
          </p:cNvSpPr>
          <p:nvPr>
            <p:ph type="ctrTitle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BLANK_4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Google Shape;245;p16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246" name="Google Shape;246;p16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16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16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16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16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16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16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16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16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16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16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16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58" name="Google Shape;258;p16"/>
          <p:cNvSpPr txBox="1">
            <a:spLocks noGrp="1"/>
          </p:cNvSpPr>
          <p:nvPr>
            <p:ph type="subTitle" idx="1"/>
          </p:nvPr>
        </p:nvSpPr>
        <p:spPr>
          <a:xfrm>
            <a:off x="1481102" y="2133400"/>
            <a:ext cx="1689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16"/>
          <p:cNvSpPr txBox="1">
            <a:spLocks noGrp="1"/>
          </p:cNvSpPr>
          <p:nvPr>
            <p:ph type="subTitle" idx="2"/>
          </p:nvPr>
        </p:nvSpPr>
        <p:spPr>
          <a:xfrm>
            <a:off x="3727341" y="2133400"/>
            <a:ext cx="1689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16"/>
          <p:cNvSpPr txBox="1">
            <a:spLocks noGrp="1"/>
          </p:cNvSpPr>
          <p:nvPr>
            <p:ph type="subTitle" idx="3"/>
          </p:nvPr>
        </p:nvSpPr>
        <p:spPr>
          <a:xfrm>
            <a:off x="5973583" y="2133400"/>
            <a:ext cx="1689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16"/>
          <p:cNvSpPr txBox="1">
            <a:spLocks noGrp="1"/>
          </p:cNvSpPr>
          <p:nvPr>
            <p:ph type="ctrTitle"/>
          </p:nvPr>
        </p:nvSpPr>
        <p:spPr>
          <a:xfrm>
            <a:off x="1413763" y="1324300"/>
            <a:ext cx="182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2" name="Google Shape;262;p16"/>
          <p:cNvSpPr txBox="1">
            <a:spLocks noGrp="1"/>
          </p:cNvSpPr>
          <p:nvPr>
            <p:ph type="ctrTitle" idx="4"/>
          </p:nvPr>
        </p:nvSpPr>
        <p:spPr>
          <a:xfrm>
            <a:off x="3660015" y="1324300"/>
            <a:ext cx="182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3" name="Google Shape;263;p16"/>
          <p:cNvSpPr txBox="1">
            <a:spLocks noGrp="1"/>
          </p:cNvSpPr>
          <p:nvPr>
            <p:ph type="ctrTitle" idx="5"/>
          </p:nvPr>
        </p:nvSpPr>
        <p:spPr>
          <a:xfrm>
            <a:off x="5906248" y="1324300"/>
            <a:ext cx="182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4" name="Google Shape;264;p16"/>
          <p:cNvSpPr txBox="1">
            <a:spLocks noGrp="1"/>
          </p:cNvSpPr>
          <p:nvPr>
            <p:ph type="subTitle" idx="6"/>
          </p:nvPr>
        </p:nvSpPr>
        <p:spPr>
          <a:xfrm>
            <a:off x="1481102" y="3743125"/>
            <a:ext cx="1689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16"/>
          <p:cNvSpPr txBox="1">
            <a:spLocks noGrp="1"/>
          </p:cNvSpPr>
          <p:nvPr>
            <p:ph type="subTitle" idx="7"/>
          </p:nvPr>
        </p:nvSpPr>
        <p:spPr>
          <a:xfrm>
            <a:off x="3727341" y="3743125"/>
            <a:ext cx="1689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16"/>
          <p:cNvSpPr txBox="1">
            <a:spLocks noGrp="1"/>
          </p:cNvSpPr>
          <p:nvPr>
            <p:ph type="subTitle" idx="8"/>
          </p:nvPr>
        </p:nvSpPr>
        <p:spPr>
          <a:xfrm>
            <a:off x="5973570" y="3743125"/>
            <a:ext cx="1689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16"/>
          <p:cNvSpPr txBox="1">
            <a:spLocks noGrp="1"/>
          </p:cNvSpPr>
          <p:nvPr>
            <p:ph type="ctrTitle" idx="9"/>
          </p:nvPr>
        </p:nvSpPr>
        <p:spPr>
          <a:xfrm>
            <a:off x="1413750" y="2934025"/>
            <a:ext cx="182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8" name="Google Shape;268;p16"/>
          <p:cNvSpPr txBox="1">
            <a:spLocks noGrp="1"/>
          </p:cNvSpPr>
          <p:nvPr>
            <p:ph type="ctrTitle" idx="13"/>
          </p:nvPr>
        </p:nvSpPr>
        <p:spPr>
          <a:xfrm>
            <a:off x="3660003" y="2934025"/>
            <a:ext cx="182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9" name="Google Shape;269;p16"/>
          <p:cNvSpPr txBox="1">
            <a:spLocks noGrp="1"/>
          </p:cNvSpPr>
          <p:nvPr>
            <p:ph type="ctrTitle" idx="14"/>
          </p:nvPr>
        </p:nvSpPr>
        <p:spPr>
          <a:xfrm>
            <a:off x="5906236" y="2934025"/>
            <a:ext cx="182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70" name="Google Shape;270;p16"/>
          <p:cNvSpPr txBox="1">
            <a:spLocks noGrp="1"/>
          </p:cNvSpPr>
          <p:nvPr>
            <p:ph type="ctrTitle" idx="15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&amp; CREDITS">
  <p:cSld name="BIG_NUMBER_1_1_3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17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273" name="Google Shape;273;p17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17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17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17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17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17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17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17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17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17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17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17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5" name="Google Shape;285;p17"/>
          <p:cNvSpPr txBox="1">
            <a:spLocks noGrp="1"/>
          </p:cNvSpPr>
          <p:nvPr>
            <p:ph type="ctrTitle"/>
          </p:nvPr>
        </p:nvSpPr>
        <p:spPr>
          <a:xfrm>
            <a:off x="939525" y="897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36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86" name="Google Shape;286;p17"/>
          <p:cNvSpPr txBox="1">
            <a:spLocks noGrp="1"/>
          </p:cNvSpPr>
          <p:nvPr>
            <p:ph type="subTitle" idx="1"/>
          </p:nvPr>
        </p:nvSpPr>
        <p:spPr>
          <a:xfrm>
            <a:off x="939525" y="2054550"/>
            <a:ext cx="2916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7"/>
          <p:cNvSpPr txBox="1"/>
          <p:nvPr/>
        </p:nvSpPr>
        <p:spPr>
          <a:xfrm>
            <a:off x="939525" y="3533100"/>
            <a:ext cx="3103500" cy="10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800">
                <a:latin typeface="Comfortaa"/>
                <a:ea typeface="Comfortaa"/>
                <a:cs typeface="Comfortaa"/>
                <a:sym typeface="Comfortaa"/>
              </a:rPr>
              <a:t>CREDITS: This presentation template was created by </a:t>
            </a:r>
            <a:r>
              <a:rPr lang="en" sz="800" b="1"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2"/>
              </a:rPr>
              <a:t>Slidesgo</a:t>
            </a:r>
            <a:r>
              <a:rPr lang="en" sz="800">
                <a:latin typeface="Comfortaa"/>
                <a:ea typeface="Comfortaa"/>
                <a:cs typeface="Comfortaa"/>
                <a:sym typeface="Comfortaa"/>
              </a:rPr>
              <a:t>, including icons by </a:t>
            </a:r>
            <a:r>
              <a:rPr lang="en" sz="800" b="1"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/>
              </a:rPr>
              <a:t>Flatico</a:t>
            </a:r>
            <a:r>
              <a:rPr lang="en" sz="800"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/>
              </a:rPr>
              <a:t>n</a:t>
            </a:r>
            <a:r>
              <a:rPr lang="en" sz="800">
                <a:latin typeface="Comfortaa"/>
                <a:ea typeface="Comfortaa"/>
                <a:cs typeface="Comfortaa"/>
                <a:sym typeface="Comfortaa"/>
              </a:rPr>
              <a:t>, and infographics &amp; images by </a:t>
            </a:r>
            <a:r>
              <a:rPr lang="en" sz="800" b="1"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/>
              </a:rPr>
              <a:t>Freepik</a:t>
            </a:r>
            <a:r>
              <a:rPr lang="en" sz="800">
                <a:latin typeface="Comfortaa"/>
                <a:ea typeface="Comfortaa"/>
                <a:cs typeface="Comfortaa"/>
                <a:sym typeface="Comfortaa"/>
              </a:rPr>
              <a:t>. 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19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307" name="Google Shape;307;p1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1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1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1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1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1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1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1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1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1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1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1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_1_1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21EAA221-B044-43A5-B619-E563A7831F23}"/>
              </a:ext>
            </a:extLst>
          </p:cNvPr>
          <p:cNvSpPr txBox="1"/>
          <p:nvPr userDrawn="1"/>
        </p:nvSpPr>
        <p:spPr>
          <a:xfrm>
            <a:off x="3374311" y="2440905"/>
            <a:ext cx="2497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Tx/>
              <a:buFontTx/>
              <a:buNone/>
            </a:pPr>
            <a:r>
              <a:rPr lang="fa-IR" sz="2800" kern="1200" dirty="0">
                <a:solidFill>
                  <a:prstClr val="white"/>
                </a:solidFill>
                <a:latin typeface="MT_Yekan Square Boom" panose="00000400000000000000" pitchFamily="2" charset="-78"/>
                <a:ea typeface="MT_Yekan Square Boom" panose="00000400000000000000" pitchFamily="2" charset="-78"/>
                <a:cs typeface="MT_Yekan Square Boom" panose="00000400000000000000" pitchFamily="2" charset="-78"/>
              </a:rPr>
              <a:t>بابت انتخاب این قالب متشکریم</a:t>
            </a:r>
            <a:endParaRPr lang="en-US" sz="2800" kern="1200" dirty="0">
              <a:solidFill>
                <a:prstClr val="white"/>
              </a:solidFill>
              <a:latin typeface="MT_Yekan Square Boom" panose="00000400000000000000" pitchFamily="2" charset="-78"/>
              <a:ea typeface="MT_Yekan Square Boom" panose="00000400000000000000" pitchFamily="2" charset="-78"/>
              <a:cs typeface="MT_Yekan Square Boom" panose="00000400000000000000" pitchFamily="2" charset="-78"/>
            </a:endParaRPr>
          </a:p>
        </p:txBody>
      </p:sp>
      <p:sp>
        <p:nvSpPr>
          <p:cNvPr id="4" name="TextBox 6">
            <a:hlinkClick r:id="rId2"/>
            <a:extLst>
              <a:ext uri="{FF2B5EF4-FFF2-40B4-BE49-F238E27FC236}">
                <a16:creationId xmlns:a16="http://schemas.microsoft.com/office/drawing/2014/main" id="{0268BD6C-22B3-45E5-B966-CFC691BA104D}"/>
              </a:ext>
            </a:extLst>
          </p:cNvPr>
          <p:cNvSpPr txBox="1"/>
          <p:nvPr userDrawn="1"/>
        </p:nvSpPr>
        <p:spPr>
          <a:xfrm>
            <a:off x="2063397" y="905780"/>
            <a:ext cx="50172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Tx/>
              <a:buFontTx/>
              <a:buNone/>
            </a:pPr>
            <a:r>
              <a:rPr lang="fa-IR" sz="8000" kern="1200" dirty="0">
                <a:solidFill>
                  <a:prstClr val="white"/>
                </a:solidFill>
                <a:latin typeface="MT_Yekan Square Boom" panose="00000400000000000000" pitchFamily="2" charset="-78"/>
                <a:ea typeface="MT_Yekan Square Boom" panose="00000400000000000000" pitchFamily="2" charset="-78"/>
                <a:cs typeface="MT_Yekan Square Boom" panose="00000400000000000000" pitchFamily="2" charset="-78"/>
              </a:rPr>
              <a:t>جیب </a:t>
            </a:r>
            <a:r>
              <a:rPr lang="fa-IR" sz="8000" kern="1200" dirty="0">
                <a:solidFill>
                  <a:srgbClr val="0070C0"/>
                </a:solidFill>
                <a:latin typeface="MT_Yekan Square Boom" panose="00000400000000000000" pitchFamily="2" charset="-78"/>
                <a:ea typeface="MT_Yekan Square Boom" panose="00000400000000000000" pitchFamily="2" charset="-78"/>
                <a:cs typeface="MT_Yekan Square Boom" panose="00000400000000000000" pitchFamily="2" charset="-78"/>
              </a:rPr>
              <a:t>استور</a:t>
            </a:r>
            <a:endParaRPr lang="en-US" sz="8000" kern="1200" dirty="0">
              <a:solidFill>
                <a:srgbClr val="0070C0"/>
              </a:solidFill>
              <a:latin typeface="MT_Yekan Square Boom" panose="00000400000000000000" pitchFamily="2" charset="-78"/>
              <a:ea typeface="MT_Yekan Square Boom" panose="00000400000000000000" pitchFamily="2" charset="-78"/>
              <a:cs typeface="MT_Yekan Square Boom" panose="00000400000000000000" pitchFamily="2" charset="-78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F049D94-29BF-4622-82EB-7C71A2F973B9}"/>
              </a:ext>
            </a:extLst>
          </p:cNvPr>
          <p:cNvCxnSpPr>
            <a:cxnSpLocks/>
          </p:cNvCxnSpPr>
          <p:nvPr userDrawn="1"/>
        </p:nvCxnSpPr>
        <p:spPr>
          <a:xfrm flipH="1">
            <a:off x="3272673" y="2229219"/>
            <a:ext cx="2598654" cy="0"/>
          </a:xfrm>
          <a:prstGeom prst="line">
            <a:avLst/>
          </a:prstGeom>
          <a:noFill/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sp>
        <p:nvSpPr>
          <p:cNvPr id="6" name="TextBox 8">
            <a:hlinkClick r:id="rId2"/>
            <a:extLst>
              <a:ext uri="{FF2B5EF4-FFF2-40B4-BE49-F238E27FC236}">
                <a16:creationId xmlns:a16="http://schemas.microsoft.com/office/drawing/2014/main" id="{77DA2779-4E55-40D4-894E-A8862B6E8C78}"/>
              </a:ext>
            </a:extLst>
          </p:cNvPr>
          <p:cNvSpPr txBox="1"/>
          <p:nvPr userDrawn="1"/>
        </p:nvSpPr>
        <p:spPr>
          <a:xfrm>
            <a:off x="3272673" y="3714501"/>
            <a:ext cx="2598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2800" kern="1200" dirty="0">
                <a:solidFill>
                  <a:prstClr val="white"/>
                </a:solidFill>
                <a:latin typeface="+mn-lt"/>
                <a:ea typeface="MT_Yekan Square Boom" panose="00000400000000000000" pitchFamily="2" charset="-78"/>
                <a:cs typeface="MT_Yekan Square Boom" panose="00000400000000000000" pitchFamily="2" charset="-78"/>
              </a:rPr>
              <a:t>Jeebstore.com</a:t>
            </a:r>
          </a:p>
        </p:txBody>
      </p:sp>
    </p:spTree>
    <p:extLst>
      <p:ext uri="{BB962C8B-B14F-4D97-AF65-F5344CB8AC3E}">
        <p14:creationId xmlns:p14="http://schemas.microsoft.com/office/powerpoint/2010/main" val="4218757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 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311700" y="1447800"/>
            <a:ext cx="8520600" cy="145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36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311700" y="28874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BIG_NUMBER_1_1_4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3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26" name="Google Shape;26;p3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3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3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3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3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3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3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3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3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3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3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3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8" name="Google Shape;38;p3"/>
          <p:cNvSpPr txBox="1">
            <a:spLocks noGrp="1"/>
          </p:cNvSpPr>
          <p:nvPr>
            <p:ph type="ctrTitle"/>
          </p:nvPr>
        </p:nvSpPr>
        <p:spPr>
          <a:xfrm>
            <a:off x="939525" y="516850"/>
            <a:ext cx="72903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+mj-cs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 dirty="0"/>
          </a:p>
        </p:txBody>
      </p:sp>
      <p:sp>
        <p:nvSpPr>
          <p:cNvPr id="39" name="Google Shape;39;p3"/>
          <p:cNvSpPr txBox="1">
            <a:spLocks noGrp="1"/>
          </p:cNvSpPr>
          <p:nvPr>
            <p:ph type="body" idx="1"/>
          </p:nvPr>
        </p:nvSpPr>
        <p:spPr>
          <a:xfrm>
            <a:off x="939525" y="1476375"/>
            <a:ext cx="6063900" cy="30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  <a:defRPr sz="10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○"/>
              <a:defRPr sz="1000"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■"/>
              <a:defRPr sz="1000"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●"/>
              <a:defRPr sz="1000"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○"/>
              <a:defRPr sz="1000"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■"/>
              <a:defRPr sz="1000"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●"/>
              <a:defRPr sz="1000"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○"/>
              <a:defRPr sz="1000"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2921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000"/>
              <a:buFont typeface="Comfortaa"/>
              <a:buChar char="■"/>
              <a:defRPr sz="10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IG_NUMBER_1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4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42" name="Google Shape;42;p4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4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4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4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4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4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4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4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4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4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4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4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" name="Google Shape;54;p4"/>
          <p:cNvSpPr txBox="1">
            <a:spLocks noGrp="1"/>
          </p:cNvSpPr>
          <p:nvPr>
            <p:ph type="title" hasCustomPrompt="1"/>
          </p:nvPr>
        </p:nvSpPr>
        <p:spPr>
          <a:xfrm>
            <a:off x="1421338" y="234135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55" name="Google Shape;55;p4"/>
          <p:cNvSpPr txBox="1">
            <a:spLocks noGrp="1"/>
          </p:cNvSpPr>
          <p:nvPr>
            <p:ph type="title" idx="2" hasCustomPrompt="1"/>
          </p:nvPr>
        </p:nvSpPr>
        <p:spPr>
          <a:xfrm>
            <a:off x="3210379" y="234135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" name="Google Shape;56;p4"/>
          <p:cNvSpPr txBox="1">
            <a:spLocks noGrp="1"/>
          </p:cNvSpPr>
          <p:nvPr>
            <p:ph type="title" idx="3" hasCustomPrompt="1"/>
          </p:nvPr>
        </p:nvSpPr>
        <p:spPr>
          <a:xfrm>
            <a:off x="4999421" y="234135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7" name="Google Shape;57;p4"/>
          <p:cNvSpPr txBox="1">
            <a:spLocks noGrp="1"/>
          </p:cNvSpPr>
          <p:nvPr>
            <p:ph type="title" idx="4" hasCustomPrompt="1"/>
          </p:nvPr>
        </p:nvSpPr>
        <p:spPr>
          <a:xfrm>
            <a:off x="6788463" y="234135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8" name="Google Shape;58;p4"/>
          <p:cNvSpPr txBox="1">
            <a:spLocks noGrp="1"/>
          </p:cNvSpPr>
          <p:nvPr>
            <p:ph type="ctrTitle" idx="5"/>
          </p:nvPr>
        </p:nvSpPr>
        <p:spPr>
          <a:xfrm>
            <a:off x="311700" y="618575"/>
            <a:ext cx="85206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ermanent Marker"/>
              <a:buNone/>
              <a:defRPr sz="1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 dirty="0"/>
          </a:p>
        </p:txBody>
      </p:sp>
      <p:sp>
        <p:nvSpPr>
          <p:cNvPr id="59" name="Google Shape;59;p4"/>
          <p:cNvSpPr txBox="1">
            <a:spLocks noGrp="1"/>
          </p:cNvSpPr>
          <p:nvPr>
            <p:ph type="subTitle" idx="1"/>
          </p:nvPr>
        </p:nvSpPr>
        <p:spPr>
          <a:xfrm>
            <a:off x="1141450" y="371455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0" name="Google Shape;60;p4"/>
          <p:cNvSpPr txBox="1">
            <a:spLocks noGrp="1"/>
          </p:cNvSpPr>
          <p:nvPr>
            <p:ph type="subTitle" idx="6"/>
          </p:nvPr>
        </p:nvSpPr>
        <p:spPr>
          <a:xfrm>
            <a:off x="2930475" y="371455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1" name="Google Shape;61;p4"/>
          <p:cNvSpPr txBox="1">
            <a:spLocks noGrp="1"/>
          </p:cNvSpPr>
          <p:nvPr>
            <p:ph type="subTitle" idx="7"/>
          </p:nvPr>
        </p:nvSpPr>
        <p:spPr>
          <a:xfrm>
            <a:off x="4719500" y="371455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2" name="Google Shape;62;p4"/>
          <p:cNvSpPr txBox="1">
            <a:spLocks noGrp="1"/>
          </p:cNvSpPr>
          <p:nvPr>
            <p:ph type="subTitle" idx="8"/>
          </p:nvPr>
        </p:nvSpPr>
        <p:spPr>
          <a:xfrm>
            <a:off x="6508575" y="368260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subTitle" idx="9"/>
          </p:nvPr>
        </p:nvSpPr>
        <p:spPr>
          <a:xfrm>
            <a:off x="4719525" y="371455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BIG_NUMBER_1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5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66" name="Google Shape;66;p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8" name="Google Shape;78;p5"/>
          <p:cNvSpPr txBox="1">
            <a:spLocks noGrp="1"/>
          </p:cNvSpPr>
          <p:nvPr>
            <p:ph type="subTitle" idx="1"/>
          </p:nvPr>
        </p:nvSpPr>
        <p:spPr>
          <a:xfrm>
            <a:off x="939525" y="2054550"/>
            <a:ext cx="2916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ctrTitle"/>
          </p:nvPr>
        </p:nvSpPr>
        <p:spPr>
          <a:xfrm>
            <a:off x="939525" y="516850"/>
            <a:ext cx="72903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IG_NUMBER_1_1_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6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82" name="Google Shape;82;p6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6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6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6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6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6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6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6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6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6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6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6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4" name="Google Shape;94;p6"/>
          <p:cNvSpPr txBox="1">
            <a:spLocks noGrp="1"/>
          </p:cNvSpPr>
          <p:nvPr>
            <p:ph type="ctrTitle"/>
          </p:nvPr>
        </p:nvSpPr>
        <p:spPr>
          <a:xfrm>
            <a:off x="2008800" y="3897038"/>
            <a:ext cx="5126400" cy="3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None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5" name="Google Shape;95;p6"/>
          <p:cNvSpPr txBox="1">
            <a:spLocks noGrp="1"/>
          </p:cNvSpPr>
          <p:nvPr>
            <p:ph type="subTitle" idx="1"/>
          </p:nvPr>
        </p:nvSpPr>
        <p:spPr>
          <a:xfrm>
            <a:off x="1914750" y="1401975"/>
            <a:ext cx="5314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BIG_NUMBER_1_1_2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7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98" name="Google Shape;98;p7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7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7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7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7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7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7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7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7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7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7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7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0" name="Google Shape;110;p7"/>
          <p:cNvSpPr txBox="1">
            <a:spLocks noGrp="1"/>
          </p:cNvSpPr>
          <p:nvPr>
            <p:ph type="ctrTitle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ubTitle" idx="1"/>
          </p:nvPr>
        </p:nvSpPr>
        <p:spPr>
          <a:xfrm>
            <a:off x="3114000" y="2054550"/>
            <a:ext cx="2916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 type="blank">
  <p:cSld name="BLANK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9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116" name="Google Shape;116;p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25;p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8" name="Google Shape;128;p9"/>
          <p:cNvSpPr txBox="1">
            <a:spLocks noGrp="1"/>
          </p:cNvSpPr>
          <p:nvPr>
            <p:ph type="subTitle" idx="1"/>
          </p:nvPr>
        </p:nvSpPr>
        <p:spPr>
          <a:xfrm>
            <a:off x="1141438" y="326350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9"/>
          <p:cNvSpPr txBox="1">
            <a:spLocks noGrp="1"/>
          </p:cNvSpPr>
          <p:nvPr>
            <p:ph type="subTitle" idx="2"/>
          </p:nvPr>
        </p:nvSpPr>
        <p:spPr>
          <a:xfrm>
            <a:off x="2930463" y="326350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9"/>
          <p:cNvSpPr txBox="1">
            <a:spLocks noGrp="1"/>
          </p:cNvSpPr>
          <p:nvPr>
            <p:ph type="subTitle" idx="3"/>
          </p:nvPr>
        </p:nvSpPr>
        <p:spPr>
          <a:xfrm>
            <a:off x="6508563" y="326350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9"/>
          <p:cNvSpPr txBox="1">
            <a:spLocks noGrp="1"/>
          </p:cNvSpPr>
          <p:nvPr>
            <p:ph type="subTitle" idx="4"/>
          </p:nvPr>
        </p:nvSpPr>
        <p:spPr>
          <a:xfrm>
            <a:off x="4719513" y="326350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ctrTitle"/>
          </p:nvPr>
        </p:nvSpPr>
        <p:spPr>
          <a:xfrm>
            <a:off x="1141450" y="2564725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ctrTitle" idx="5"/>
          </p:nvPr>
        </p:nvSpPr>
        <p:spPr>
          <a:xfrm>
            <a:off x="2930475" y="2564725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ctrTitle" idx="6"/>
          </p:nvPr>
        </p:nvSpPr>
        <p:spPr>
          <a:xfrm>
            <a:off x="4719525" y="2564725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5" name="Google Shape;135;p9"/>
          <p:cNvSpPr txBox="1">
            <a:spLocks noGrp="1"/>
          </p:cNvSpPr>
          <p:nvPr>
            <p:ph type="ctrTitle" idx="7"/>
          </p:nvPr>
        </p:nvSpPr>
        <p:spPr>
          <a:xfrm>
            <a:off x="6508575" y="2564725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6" name="Google Shape;136;p9"/>
          <p:cNvSpPr txBox="1">
            <a:spLocks noGrp="1"/>
          </p:cNvSpPr>
          <p:nvPr>
            <p:ph type="ctrTitle" idx="8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 dirty="0"/>
          </a:p>
        </p:txBody>
      </p:sp>
      <p:sp>
        <p:nvSpPr>
          <p:cNvPr id="4" name="Google Shape;328;p23">
            <a:extLst>
              <a:ext uri="{FF2B5EF4-FFF2-40B4-BE49-F238E27FC236}">
                <a16:creationId xmlns:a16="http://schemas.microsoft.com/office/drawing/2014/main" id="{621BC74D-A40D-4118-AFDE-835B922FDA0B}"/>
              </a:ext>
            </a:extLst>
          </p:cNvPr>
          <p:cNvSpPr txBox="1">
            <a:spLocks/>
          </p:cNvSpPr>
          <p:nvPr userDrawn="1"/>
        </p:nvSpPr>
        <p:spPr>
          <a:xfrm>
            <a:off x="5610578" y="286053"/>
            <a:ext cx="3221722" cy="86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ermanent Marker"/>
              <a:buNone/>
              <a:defRPr sz="2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pPr algn="ctr"/>
            <a:endParaRPr lang="fa-IR" sz="4800" dirty="0">
              <a:solidFill>
                <a:schemeClr val="accent6">
                  <a:lumMod val="75000"/>
                </a:schemeClr>
              </a:solidFill>
              <a:latin typeface="Lalezar" panose="00000500000000000000" pitchFamily="2" charset="-78"/>
              <a:cs typeface="Lalezar" panose="00000500000000000000" pitchFamily="2" charset="-78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5" r:id="rId18"/>
    <p:sldLayoutId id="2147483666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1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322" name="Google Shape;322;p21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XIWsBmRVP9OZZxE5Xf4xyr2j2kQ1SgcC2SqPw1N8RQQ/copy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jeebstore.com/product/themplate-powerpoint-daneshgahi/" TargetMode="External"/><Relationship Id="rId13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3.jpg"/><Relationship Id="rId12" Type="http://schemas.openxmlformats.org/officeDocument/2006/relationships/hyperlink" Target="https://jeebstore.com/product/phd-proposal/" TargetMode="External"/><Relationship Id="rId2" Type="http://schemas.openxmlformats.org/officeDocument/2006/relationships/hyperlink" Target="https://jeebstore.com/product/payanname-moteharek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jeebstore.com/product/powerpoint-template-prezi-style/" TargetMode="External"/><Relationship Id="rId11" Type="http://schemas.openxmlformats.org/officeDocument/2006/relationships/image" Target="../media/image5.jpg"/><Relationship Id="rId5" Type="http://schemas.openxmlformats.org/officeDocument/2006/relationships/image" Target="../media/image2.jpg"/><Relationship Id="rId10" Type="http://schemas.openxmlformats.org/officeDocument/2006/relationships/hyperlink" Target="https://jeebstore.com/product/dashboard-powerpoint-template/" TargetMode="External"/><Relationship Id="rId4" Type="http://schemas.openxmlformats.org/officeDocument/2006/relationships/hyperlink" Target="https://jeebstore.com/product/mazhabi-eslami/" TargetMode="External"/><Relationship Id="rId9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7700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32"/>
          <p:cNvSpPr/>
          <p:nvPr/>
        </p:nvSpPr>
        <p:spPr>
          <a:xfrm rot="10800000">
            <a:off x="6484400" y="2312970"/>
            <a:ext cx="1959114" cy="1691964"/>
          </a:xfrm>
          <a:custGeom>
            <a:avLst/>
            <a:gdLst/>
            <a:ahLst/>
            <a:cxnLst/>
            <a:rect l="l" t="t" r="r" b="b"/>
            <a:pathLst>
              <a:path w="47865" h="41338" extrusionOk="0">
                <a:moveTo>
                  <a:pt x="23947" y="1954"/>
                </a:moveTo>
                <a:cubicBezTo>
                  <a:pt x="24079" y="1954"/>
                  <a:pt x="24218" y="2007"/>
                  <a:pt x="24367" y="2112"/>
                </a:cubicBezTo>
                <a:cubicBezTo>
                  <a:pt x="24463" y="2179"/>
                  <a:pt x="24550" y="2258"/>
                  <a:pt x="24627" y="2347"/>
                </a:cubicBezTo>
                <a:cubicBezTo>
                  <a:pt x="25445" y="3331"/>
                  <a:pt x="26268" y="4313"/>
                  <a:pt x="27073" y="5308"/>
                </a:cubicBezTo>
                <a:cubicBezTo>
                  <a:pt x="27427" y="5747"/>
                  <a:pt x="27837" y="6125"/>
                  <a:pt x="28111" y="6652"/>
                </a:cubicBezTo>
                <a:cubicBezTo>
                  <a:pt x="28335" y="7080"/>
                  <a:pt x="28856" y="7346"/>
                  <a:pt x="29214" y="7715"/>
                </a:cubicBezTo>
                <a:cubicBezTo>
                  <a:pt x="29491" y="8002"/>
                  <a:pt x="29711" y="8345"/>
                  <a:pt x="29977" y="8647"/>
                </a:cubicBezTo>
                <a:cubicBezTo>
                  <a:pt x="30209" y="8912"/>
                  <a:pt x="30217" y="9210"/>
                  <a:pt x="30153" y="9488"/>
                </a:cubicBezTo>
                <a:lnTo>
                  <a:pt x="30152" y="9488"/>
                </a:lnTo>
                <a:cubicBezTo>
                  <a:pt x="30540" y="9885"/>
                  <a:pt x="30957" y="9852"/>
                  <a:pt x="31309" y="9983"/>
                </a:cubicBezTo>
                <a:cubicBezTo>
                  <a:pt x="31681" y="10119"/>
                  <a:pt x="32012" y="10136"/>
                  <a:pt x="32389" y="10155"/>
                </a:cubicBezTo>
                <a:cubicBezTo>
                  <a:pt x="33194" y="10197"/>
                  <a:pt x="34001" y="10281"/>
                  <a:pt x="34785" y="10507"/>
                </a:cubicBezTo>
                <a:cubicBezTo>
                  <a:pt x="35110" y="10601"/>
                  <a:pt x="35540" y="10551"/>
                  <a:pt x="35759" y="10749"/>
                </a:cubicBezTo>
                <a:cubicBezTo>
                  <a:pt x="36037" y="11002"/>
                  <a:pt x="36314" y="10917"/>
                  <a:pt x="36590" y="10984"/>
                </a:cubicBezTo>
                <a:cubicBezTo>
                  <a:pt x="36727" y="11020"/>
                  <a:pt x="36859" y="11070"/>
                  <a:pt x="36982" y="11135"/>
                </a:cubicBezTo>
                <a:cubicBezTo>
                  <a:pt x="37260" y="11278"/>
                  <a:pt x="37544" y="11412"/>
                  <a:pt x="37799" y="11587"/>
                </a:cubicBezTo>
                <a:cubicBezTo>
                  <a:pt x="38157" y="11832"/>
                  <a:pt x="38611" y="11843"/>
                  <a:pt x="38955" y="12153"/>
                </a:cubicBezTo>
                <a:cubicBezTo>
                  <a:pt x="39281" y="12449"/>
                  <a:pt x="39712" y="12623"/>
                  <a:pt x="40068" y="12890"/>
                </a:cubicBezTo>
                <a:cubicBezTo>
                  <a:pt x="40343" y="13095"/>
                  <a:pt x="40591" y="13343"/>
                  <a:pt x="40817" y="13603"/>
                </a:cubicBezTo>
                <a:cubicBezTo>
                  <a:pt x="41008" y="13823"/>
                  <a:pt x="41392" y="13792"/>
                  <a:pt x="41466" y="14179"/>
                </a:cubicBezTo>
                <a:cubicBezTo>
                  <a:pt x="41520" y="14467"/>
                  <a:pt x="42061" y="14305"/>
                  <a:pt x="42070" y="14710"/>
                </a:cubicBezTo>
                <a:cubicBezTo>
                  <a:pt x="42644" y="15000"/>
                  <a:pt x="42898" y="15597"/>
                  <a:pt x="43311" y="16039"/>
                </a:cubicBezTo>
                <a:cubicBezTo>
                  <a:pt x="43728" y="16489"/>
                  <a:pt x="44031" y="17048"/>
                  <a:pt x="44371" y="17567"/>
                </a:cubicBezTo>
                <a:cubicBezTo>
                  <a:pt x="44465" y="17709"/>
                  <a:pt x="44503" y="17887"/>
                  <a:pt x="44578" y="18041"/>
                </a:cubicBezTo>
                <a:cubicBezTo>
                  <a:pt x="44780" y="18449"/>
                  <a:pt x="45066" y="18833"/>
                  <a:pt x="45174" y="19264"/>
                </a:cubicBezTo>
                <a:cubicBezTo>
                  <a:pt x="45272" y="19653"/>
                  <a:pt x="45538" y="19941"/>
                  <a:pt x="45636" y="20318"/>
                </a:cubicBezTo>
                <a:cubicBezTo>
                  <a:pt x="45712" y="20613"/>
                  <a:pt x="45801" y="20946"/>
                  <a:pt x="45998" y="21156"/>
                </a:cubicBezTo>
                <a:cubicBezTo>
                  <a:pt x="46298" y="21475"/>
                  <a:pt x="46095" y="21788"/>
                  <a:pt x="46115" y="22103"/>
                </a:cubicBezTo>
                <a:cubicBezTo>
                  <a:pt x="46117" y="22132"/>
                  <a:pt x="46101" y="22173"/>
                  <a:pt x="46117" y="22188"/>
                </a:cubicBezTo>
                <a:cubicBezTo>
                  <a:pt x="46530" y="22631"/>
                  <a:pt x="46437" y="23225"/>
                  <a:pt x="46592" y="23744"/>
                </a:cubicBezTo>
                <a:cubicBezTo>
                  <a:pt x="46650" y="23932"/>
                  <a:pt x="46830" y="24071"/>
                  <a:pt x="46652" y="24289"/>
                </a:cubicBezTo>
                <a:cubicBezTo>
                  <a:pt x="46609" y="24341"/>
                  <a:pt x="46600" y="24478"/>
                  <a:pt x="46637" y="24533"/>
                </a:cubicBezTo>
                <a:cubicBezTo>
                  <a:pt x="46975" y="25010"/>
                  <a:pt x="46796" y="25517"/>
                  <a:pt x="46790" y="26034"/>
                </a:cubicBezTo>
                <a:cubicBezTo>
                  <a:pt x="46777" y="27268"/>
                  <a:pt x="46681" y="28487"/>
                  <a:pt x="46435" y="29696"/>
                </a:cubicBezTo>
                <a:cubicBezTo>
                  <a:pt x="46377" y="29982"/>
                  <a:pt x="46396" y="30290"/>
                  <a:pt x="46298" y="30560"/>
                </a:cubicBezTo>
                <a:cubicBezTo>
                  <a:pt x="46203" y="30822"/>
                  <a:pt x="46006" y="31048"/>
                  <a:pt x="45840" y="31311"/>
                </a:cubicBezTo>
                <a:cubicBezTo>
                  <a:pt x="46101" y="31507"/>
                  <a:pt x="46156" y="31843"/>
                  <a:pt x="45882" y="31980"/>
                </a:cubicBezTo>
                <a:cubicBezTo>
                  <a:pt x="45470" y="32185"/>
                  <a:pt x="45564" y="32637"/>
                  <a:pt x="45272" y="32901"/>
                </a:cubicBezTo>
                <a:cubicBezTo>
                  <a:pt x="45011" y="33137"/>
                  <a:pt x="44740" y="33529"/>
                  <a:pt x="44740" y="33852"/>
                </a:cubicBezTo>
                <a:cubicBezTo>
                  <a:pt x="44740" y="34309"/>
                  <a:pt x="44085" y="34277"/>
                  <a:pt x="44223" y="34734"/>
                </a:cubicBezTo>
                <a:cubicBezTo>
                  <a:pt x="44190" y="34728"/>
                  <a:pt x="44161" y="34725"/>
                  <a:pt x="44134" y="34725"/>
                </a:cubicBezTo>
                <a:cubicBezTo>
                  <a:pt x="43842" y="34725"/>
                  <a:pt x="43933" y="35068"/>
                  <a:pt x="43805" y="35215"/>
                </a:cubicBezTo>
                <a:cubicBezTo>
                  <a:pt x="43500" y="35563"/>
                  <a:pt x="43269" y="35939"/>
                  <a:pt x="42850" y="36227"/>
                </a:cubicBezTo>
                <a:cubicBezTo>
                  <a:pt x="42484" y="36482"/>
                  <a:pt x="42170" y="36899"/>
                  <a:pt x="41771" y="37154"/>
                </a:cubicBezTo>
                <a:cubicBezTo>
                  <a:pt x="41458" y="37355"/>
                  <a:pt x="41214" y="37637"/>
                  <a:pt x="40848" y="37783"/>
                </a:cubicBezTo>
                <a:cubicBezTo>
                  <a:pt x="40297" y="38006"/>
                  <a:pt x="39825" y="38370"/>
                  <a:pt x="39198" y="38472"/>
                </a:cubicBezTo>
                <a:cubicBezTo>
                  <a:pt x="38481" y="38589"/>
                  <a:pt x="37805" y="38956"/>
                  <a:pt x="37090" y="39089"/>
                </a:cubicBezTo>
                <a:cubicBezTo>
                  <a:pt x="35722" y="39343"/>
                  <a:pt x="34400" y="39875"/>
                  <a:pt x="32987" y="39875"/>
                </a:cubicBezTo>
                <a:cubicBezTo>
                  <a:pt x="32854" y="39875"/>
                  <a:pt x="32720" y="39871"/>
                  <a:pt x="32586" y="39861"/>
                </a:cubicBezTo>
                <a:cubicBezTo>
                  <a:pt x="32529" y="39856"/>
                  <a:pt x="32466" y="39851"/>
                  <a:pt x="32404" y="39851"/>
                </a:cubicBezTo>
                <a:cubicBezTo>
                  <a:pt x="32314" y="39851"/>
                  <a:pt x="32225" y="39862"/>
                  <a:pt x="32158" y="39902"/>
                </a:cubicBezTo>
                <a:cubicBezTo>
                  <a:pt x="31617" y="40233"/>
                  <a:pt x="31004" y="40104"/>
                  <a:pt x="30429" y="40179"/>
                </a:cubicBezTo>
                <a:cubicBezTo>
                  <a:pt x="29474" y="40305"/>
                  <a:pt x="28514" y="40341"/>
                  <a:pt x="27553" y="40341"/>
                </a:cubicBezTo>
                <a:cubicBezTo>
                  <a:pt x="26828" y="40341"/>
                  <a:pt x="26103" y="40321"/>
                  <a:pt x="25378" y="40304"/>
                </a:cubicBezTo>
                <a:cubicBezTo>
                  <a:pt x="25342" y="40303"/>
                  <a:pt x="25305" y="40303"/>
                  <a:pt x="25269" y="40303"/>
                </a:cubicBezTo>
                <a:cubicBezTo>
                  <a:pt x="24819" y="40303"/>
                  <a:pt x="24368" y="40362"/>
                  <a:pt x="23918" y="40380"/>
                </a:cubicBezTo>
                <a:cubicBezTo>
                  <a:pt x="23849" y="40382"/>
                  <a:pt x="23781" y="40384"/>
                  <a:pt x="23712" y="40384"/>
                </a:cubicBezTo>
                <a:cubicBezTo>
                  <a:pt x="23184" y="40384"/>
                  <a:pt x="22655" y="40314"/>
                  <a:pt x="22127" y="40314"/>
                </a:cubicBezTo>
                <a:cubicBezTo>
                  <a:pt x="21782" y="40314"/>
                  <a:pt x="21436" y="40344"/>
                  <a:pt x="21093" y="40443"/>
                </a:cubicBezTo>
                <a:cubicBezTo>
                  <a:pt x="20996" y="40350"/>
                  <a:pt x="20890" y="40320"/>
                  <a:pt x="20779" y="40320"/>
                </a:cubicBezTo>
                <a:cubicBezTo>
                  <a:pt x="20576" y="40320"/>
                  <a:pt x="20358" y="40420"/>
                  <a:pt x="20156" y="40420"/>
                </a:cubicBezTo>
                <a:cubicBezTo>
                  <a:pt x="20023" y="40420"/>
                  <a:pt x="19898" y="40377"/>
                  <a:pt x="19787" y="40237"/>
                </a:cubicBezTo>
                <a:cubicBezTo>
                  <a:pt x="19551" y="40320"/>
                  <a:pt x="19313" y="40349"/>
                  <a:pt x="19077" y="40349"/>
                </a:cubicBezTo>
                <a:cubicBezTo>
                  <a:pt x="18617" y="40349"/>
                  <a:pt x="18160" y="40239"/>
                  <a:pt x="17708" y="40199"/>
                </a:cubicBezTo>
                <a:cubicBezTo>
                  <a:pt x="17087" y="40144"/>
                  <a:pt x="16452" y="40192"/>
                  <a:pt x="15832" y="39940"/>
                </a:cubicBezTo>
                <a:cubicBezTo>
                  <a:pt x="15548" y="39826"/>
                  <a:pt x="15220" y="39820"/>
                  <a:pt x="14890" y="39820"/>
                </a:cubicBezTo>
                <a:cubicBezTo>
                  <a:pt x="14854" y="39820"/>
                  <a:pt x="14818" y="39821"/>
                  <a:pt x="14783" y="39821"/>
                </a:cubicBezTo>
                <a:cubicBezTo>
                  <a:pt x="14661" y="39821"/>
                  <a:pt x="14540" y="39820"/>
                  <a:pt x="14421" y="39813"/>
                </a:cubicBezTo>
                <a:cubicBezTo>
                  <a:pt x="13493" y="39761"/>
                  <a:pt x="12599" y="39564"/>
                  <a:pt x="11704" y="39312"/>
                </a:cubicBezTo>
                <a:cubicBezTo>
                  <a:pt x="11427" y="39234"/>
                  <a:pt x="11169" y="39193"/>
                  <a:pt x="10887" y="39068"/>
                </a:cubicBezTo>
                <a:cubicBezTo>
                  <a:pt x="10605" y="38945"/>
                  <a:pt x="10219" y="38914"/>
                  <a:pt x="9878" y="38837"/>
                </a:cubicBezTo>
                <a:cubicBezTo>
                  <a:pt x="9542" y="38762"/>
                  <a:pt x="9208" y="38683"/>
                  <a:pt x="8871" y="38615"/>
                </a:cubicBezTo>
                <a:cubicBezTo>
                  <a:pt x="8275" y="38495"/>
                  <a:pt x="7775" y="38151"/>
                  <a:pt x="7272" y="37857"/>
                </a:cubicBezTo>
                <a:cubicBezTo>
                  <a:pt x="6669" y="37504"/>
                  <a:pt x="6178" y="36958"/>
                  <a:pt x="5569" y="36623"/>
                </a:cubicBezTo>
                <a:cubicBezTo>
                  <a:pt x="5162" y="36400"/>
                  <a:pt x="4941" y="36039"/>
                  <a:pt x="4654" y="35743"/>
                </a:cubicBezTo>
                <a:cubicBezTo>
                  <a:pt x="4287" y="35369"/>
                  <a:pt x="3978" y="34943"/>
                  <a:pt x="3735" y="34479"/>
                </a:cubicBezTo>
                <a:cubicBezTo>
                  <a:pt x="3475" y="33978"/>
                  <a:pt x="3030" y="33574"/>
                  <a:pt x="2673" y="33123"/>
                </a:cubicBezTo>
                <a:cubicBezTo>
                  <a:pt x="2442" y="32832"/>
                  <a:pt x="2285" y="32539"/>
                  <a:pt x="2270" y="32125"/>
                </a:cubicBezTo>
                <a:cubicBezTo>
                  <a:pt x="2255" y="31766"/>
                  <a:pt x="1971" y="31426"/>
                  <a:pt x="1869" y="31059"/>
                </a:cubicBezTo>
                <a:cubicBezTo>
                  <a:pt x="1651" y="30264"/>
                  <a:pt x="1155" y="29534"/>
                  <a:pt x="1287" y="28653"/>
                </a:cubicBezTo>
                <a:cubicBezTo>
                  <a:pt x="762" y="27994"/>
                  <a:pt x="1316" y="27141"/>
                  <a:pt x="895" y="26464"/>
                </a:cubicBezTo>
                <a:cubicBezTo>
                  <a:pt x="1150" y="25829"/>
                  <a:pt x="1127" y="25167"/>
                  <a:pt x="1087" y="24504"/>
                </a:cubicBezTo>
                <a:cubicBezTo>
                  <a:pt x="1472" y="24344"/>
                  <a:pt x="1155" y="23999"/>
                  <a:pt x="1280" y="23757"/>
                </a:cubicBezTo>
                <a:cubicBezTo>
                  <a:pt x="1398" y="23528"/>
                  <a:pt x="1451" y="23262"/>
                  <a:pt x="1509" y="23006"/>
                </a:cubicBezTo>
                <a:cubicBezTo>
                  <a:pt x="1564" y="22766"/>
                  <a:pt x="1590" y="22518"/>
                  <a:pt x="1625" y="22274"/>
                </a:cubicBezTo>
                <a:cubicBezTo>
                  <a:pt x="1629" y="22248"/>
                  <a:pt x="1607" y="22198"/>
                  <a:pt x="1609" y="22198"/>
                </a:cubicBezTo>
                <a:cubicBezTo>
                  <a:pt x="2028" y="22051"/>
                  <a:pt x="1810" y="21637"/>
                  <a:pt x="1945" y="21367"/>
                </a:cubicBezTo>
                <a:cubicBezTo>
                  <a:pt x="2089" y="21077"/>
                  <a:pt x="2049" y="20698"/>
                  <a:pt x="2180" y="20397"/>
                </a:cubicBezTo>
                <a:cubicBezTo>
                  <a:pt x="2315" y="20080"/>
                  <a:pt x="2768" y="19929"/>
                  <a:pt x="2684" y="19479"/>
                </a:cubicBezTo>
                <a:cubicBezTo>
                  <a:pt x="3108" y="19294"/>
                  <a:pt x="2863" y="18869"/>
                  <a:pt x="3003" y="18594"/>
                </a:cubicBezTo>
                <a:cubicBezTo>
                  <a:pt x="3155" y="18294"/>
                  <a:pt x="3422" y="18052"/>
                  <a:pt x="3600" y="17762"/>
                </a:cubicBezTo>
                <a:cubicBezTo>
                  <a:pt x="3781" y="17468"/>
                  <a:pt x="3926" y="17149"/>
                  <a:pt x="4071" y="16833"/>
                </a:cubicBezTo>
                <a:cubicBezTo>
                  <a:pt x="4407" y="16103"/>
                  <a:pt x="4925" y="15485"/>
                  <a:pt x="5398" y="14853"/>
                </a:cubicBezTo>
                <a:cubicBezTo>
                  <a:pt x="5885" y="14204"/>
                  <a:pt x="6527" y="13672"/>
                  <a:pt x="7272" y="13294"/>
                </a:cubicBezTo>
                <a:cubicBezTo>
                  <a:pt x="7477" y="13189"/>
                  <a:pt x="7662" y="13035"/>
                  <a:pt x="7835" y="12881"/>
                </a:cubicBezTo>
                <a:cubicBezTo>
                  <a:pt x="8557" y="12242"/>
                  <a:pt x="9374" y="11770"/>
                  <a:pt x="10281" y="11445"/>
                </a:cubicBezTo>
                <a:cubicBezTo>
                  <a:pt x="10972" y="11197"/>
                  <a:pt x="11649" y="10900"/>
                  <a:pt x="12351" y="10690"/>
                </a:cubicBezTo>
                <a:cubicBezTo>
                  <a:pt x="13033" y="10485"/>
                  <a:pt x="13742" y="10222"/>
                  <a:pt x="14435" y="10222"/>
                </a:cubicBezTo>
                <a:cubicBezTo>
                  <a:pt x="14452" y="10222"/>
                  <a:pt x="14469" y="10222"/>
                  <a:pt x="14486" y="10222"/>
                </a:cubicBezTo>
                <a:cubicBezTo>
                  <a:pt x="14516" y="10223"/>
                  <a:pt x="14547" y="10223"/>
                  <a:pt x="14577" y="10223"/>
                </a:cubicBezTo>
                <a:cubicBezTo>
                  <a:pt x="15490" y="10223"/>
                  <a:pt x="16337" y="9963"/>
                  <a:pt x="17214" y="9827"/>
                </a:cubicBezTo>
                <a:cubicBezTo>
                  <a:pt x="17338" y="9807"/>
                  <a:pt x="17554" y="9640"/>
                  <a:pt x="17543" y="9611"/>
                </a:cubicBezTo>
                <a:cubicBezTo>
                  <a:pt x="17389" y="9205"/>
                  <a:pt x="17783" y="9145"/>
                  <a:pt x="17936" y="8938"/>
                </a:cubicBezTo>
                <a:cubicBezTo>
                  <a:pt x="18064" y="8762"/>
                  <a:pt x="18183" y="8577"/>
                  <a:pt x="18289" y="8388"/>
                </a:cubicBezTo>
                <a:cubicBezTo>
                  <a:pt x="18542" y="7936"/>
                  <a:pt x="18891" y="7484"/>
                  <a:pt x="19314" y="7195"/>
                </a:cubicBezTo>
                <a:cubicBezTo>
                  <a:pt x="19879" y="6807"/>
                  <a:pt x="20077" y="6164"/>
                  <a:pt x="20548" y="5723"/>
                </a:cubicBezTo>
                <a:cubicBezTo>
                  <a:pt x="20896" y="5397"/>
                  <a:pt x="21171" y="4991"/>
                  <a:pt x="21474" y="4617"/>
                </a:cubicBezTo>
                <a:cubicBezTo>
                  <a:pt x="21563" y="4507"/>
                  <a:pt x="21642" y="4387"/>
                  <a:pt x="21723" y="4270"/>
                </a:cubicBezTo>
                <a:cubicBezTo>
                  <a:pt x="22083" y="3747"/>
                  <a:pt x="22396" y="3192"/>
                  <a:pt x="22956" y="2829"/>
                </a:cubicBezTo>
                <a:cubicBezTo>
                  <a:pt x="23164" y="2695"/>
                  <a:pt x="23290" y="2437"/>
                  <a:pt x="23455" y="2237"/>
                </a:cubicBezTo>
                <a:cubicBezTo>
                  <a:pt x="23610" y="2048"/>
                  <a:pt x="23772" y="1954"/>
                  <a:pt x="23947" y="1954"/>
                </a:cubicBezTo>
                <a:close/>
                <a:moveTo>
                  <a:pt x="23833" y="1"/>
                </a:moveTo>
                <a:cubicBezTo>
                  <a:pt x="23493" y="360"/>
                  <a:pt x="23203" y="667"/>
                  <a:pt x="22909" y="970"/>
                </a:cubicBezTo>
                <a:cubicBezTo>
                  <a:pt x="22788" y="1094"/>
                  <a:pt x="22637" y="1193"/>
                  <a:pt x="22530" y="1326"/>
                </a:cubicBezTo>
                <a:cubicBezTo>
                  <a:pt x="21999" y="1986"/>
                  <a:pt x="21456" y="2639"/>
                  <a:pt x="20957" y="3324"/>
                </a:cubicBezTo>
                <a:cubicBezTo>
                  <a:pt x="20444" y="4030"/>
                  <a:pt x="20055" y="4826"/>
                  <a:pt x="19383" y="5414"/>
                </a:cubicBezTo>
                <a:cubicBezTo>
                  <a:pt x="19282" y="5505"/>
                  <a:pt x="19221" y="5654"/>
                  <a:pt x="19172" y="5787"/>
                </a:cubicBezTo>
                <a:cubicBezTo>
                  <a:pt x="18902" y="6520"/>
                  <a:pt x="18412" y="7120"/>
                  <a:pt x="17872" y="7636"/>
                </a:cubicBezTo>
                <a:cubicBezTo>
                  <a:pt x="17374" y="8111"/>
                  <a:pt x="17049" y="8634"/>
                  <a:pt x="16860" y="9315"/>
                </a:cubicBezTo>
                <a:cubicBezTo>
                  <a:pt x="16416" y="9164"/>
                  <a:pt x="15929" y="9335"/>
                  <a:pt x="15512" y="9020"/>
                </a:cubicBezTo>
                <a:cubicBezTo>
                  <a:pt x="15467" y="8986"/>
                  <a:pt x="15382" y="8970"/>
                  <a:pt x="15296" y="8970"/>
                </a:cubicBezTo>
                <a:cubicBezTo>
                  <a:pt x="15185" y="8970"/>
                  <a:pt x="15071" y="8996"/>
                  <a:pt x="15034" y="9045"/>
                </a:cubicBezTo>
                <a:cubicBezTo>
                  <a:pt x="14869" y="9262"/>
                  <a:pt x="14715" y="9337"/>
                  <a:pt x="14568" y="9337"/>
                </a:cubicBezTo>
                <a:cubicBezTo>
                  <a:pt x="14313" y="9337"/>
                  <a:pt x="14077" y="9109"/>
                  <a:pt x="13836" y="8996"/>
                </a:cubicBezTo>
                <a:cubicBezTo>
                  <a:pt x="13540" y="9226"/>
                  <a:pt x="13327" y="9459"/>
                  <a:pt x="13064" y="9574"/>
                </a:cubicBezTo>
                <a:cubicBezTo>
                  <a:pt x="12823" y="9679"/>
                  <a:pt x="12481" y="9579"/>
                  <a:pt x="12265" y="9707"/>
                </a:cubicBezTo>
                <a:cubicBezTo>
                  <a:pt x="12185" y="9754"/>
                  <a:pt x="12113" y="9772"/>
                  <a:pt x="12044" y="9772"/>
                </a:cubicBezTo>
                <a:cubicBezTo>
                  <a:pt x="11821" y="9772"/>
                  <a:pt x="11645" y="9578"/>
                  <a:pt x="11418" y="9565"/>
                </a:cubicBezTo>
                <a:cubicBezTo>
                  <a:pt x="11360" y="9763"/>
                  <a:pt x="11312" y="9921"/>
                  <a:pt x="11262" y="10091"/>
                </a:cubicBezTo>
                <a:cubicBezTo>
                  <a:pt x="11051" y="9920"/>
                  <a:pt x="10858" y="9858"/>
                  <a:pt x="10677" y="9858"/>
                </a:cubicBezTo>
                <a:cubicBezTo>
                  <a:pt x="10308" y="9858"/>
                  <a:pt x="9993" y="10113"/>
                  <a:pt x="9700" y="10221"/>
                </a:cubicBezTo>
                <a:lnTo>
                  <a:pt x="9536" y="10669"/>
                </a:lnTo>
                <a:cubicBezTo>
                  <a:pt x="9462" y="10618"/>
                  <a:pt x="9397" y="10595"/>
                  <a:pt x="9338" y="10595"/>
                </a:cubicBezTo>
                <a:cubicBezTo>
                  <a:pt x="9232" y="10595"/>
                  <a:pt x="9145" y="10671"/>
                  <a:pt x="9055" y="10794"/>
                </a:cubicBezTo>
                <a:cubicBezTo>
                  <a:pt x="8990" y="10882"/>
                  <a:pt x="8841" y="10976"/>
                  <a:pt x="8739" y="10976"/>
                </a:cubicBezTo>
                <a:cubicBezTo>
                  <a:pt x="8729" y="10976"/>
                  <a:pt x="8720" y="10975"/>
                  <a:pt x="8712" y="10973"/>
                </a:cubicBezTo>
                <a:cubicBezTo>
                  <a:pt x="8633" y="10958"/>
                  <a:pt x="8560" y="10951"/>
                  <a:pt x="8490" y="10951"/>
                </a:cubicBezTo>
                <a:cubicBezTo>
                  <a:pt x="8043" y="10951"/>
                  <a:pt x="7774" y="11255"/>
                  <a:pt x="7555" y="11624"/>
                </a:cubicBezTo>
                <a:cubicBezTo>
                  <a:pt x="7476" y="11759"/>
                  <a:pt x="7429" y="11853"/>
                  <a:pt x="7295" y="11853"/>
                </a:cubicBezTo>
                <a:cubicBezTo>
                  <a:pt x="7263" y="11853"/>
                  <a:pt x="7226" y="11847"/>
                  <a:pt x="7182" y="11836"/>
                </a:cubicBezTo>
                <a:cubicBezTo>
                  <a:pt x="7175" y="11834"/>
                  <a:pt x="7167" y="11833"/>
                  <a:pt x="7159" y="11833"/>
                </a:cubicBezTo>
                <a:cubicBezTo>
                  <a:pt x="7071" y="11833"/>
                  <a:pt x="6939" y="11941"/>
                  <a:pt x="6861" y="12023"/>
                </a:cubicBezTo>
                <a:cubicBezTo>
                  <a:pt x="6646" y="12247"/>
                  <a:pt x="6480" y="12528"/>
                  <a:pt x="6241" y="12722"/>
                </a:cubicBezTo>
                <a:cubicBezTo>
                  <a:pt x="5345" y="13454"/>
                  <a:pt x="4512" y="14227"/>
                  <a:pt x="3848" y="15199"/>
                </a:cubicBezTo>
                <a:cubicBezTo>
                  <a:pt x="3652" y="15484"/>
                  <a:pt x="3522" y="15852"/>
                  <a:pt x="3238" y="16067"/>
                </a:cubicBezTo>
                <a:cubicBezTo>
                  <a:pt x="2491" y="16636"/>
                  <a:pt x="2250" y="17525"/>
                  <a:pt x="1827" y="18291"/>
                </a:cubicBezTo>
                <a:cubicBezTo>
                  <a:pt x="1625" y="18654"/>
                  <a:pt x="1471" y="19042"/>
                  <a:pt x="1369" y="19446"/>
                </a:cubicBezTo>
                <a:cubicBezTo>
                  <a:pt x="1270" y="19849"/>
                  <a:pt x="1084" y="20239"/>
                  <a:pt x="979" y="20669"/>
                </a:cubicBezTo>
                <a:cubicBezTo>
                  <a:pt x="847" y="21207"/>
                  <a:pt x="509" y="21720"/>
                  <a:pt x="582" y="22293"/>
                </a:cubicBezTo>
                <a:cubicBezTo>
                  <a:pt x="657" y="22876"/>
                  <a:pt x="25" y="23336"/>
                  <a:pt x="358" y="23933"/>
                </a:cubicBezTo>
                <a:cubicBezTo>
                  <a:pt x="207" y="24911"/>
                  <a:pt x="152" y="25901"/>
                  <a:pt x="195" y="26890"/>
                </a:cubicBezTo>
                <a:cubicBezTo>
                  <a:pt x="207" y="27192"/>
                  <a:pt x="372" y="27557"/>
                  <a:pt x="231" y="27790"/>
                </a:cubicBezTo>
                <a:cubicBezTo>
                  <a:pt x="1" y="28166"/>
                  <a:pt x="554" y="28402"/>
                  <a:pt x="306" y="28724"/>
                </a:cubicBezTo>
                <a:cubicBezTo>
                  <a:pt x="45" y="29065"/>
                  <a:pt x="593" y="29232"/>
                  <a:pt x="488" y="29563"/>
                </a:cubicBezTo>
                <a:cubicBezTo>
                  <a:pt x="456" y="29663"/>
                  <a:pt x="717" y="29872"/>
                  <a:pt x="677" y="29952"/>
                </a:cubicBezTo>
                <a:cubicBezTo>
                  <a:pt x="422" y="30483"/>
                  <a:pt x="1188" y="30869"/>
                  <a:pt x="858" y="31390"/>
                </a:cubicBezTo>
                <a:cubicBezTo>
                  <a:pt x="1207" y="31568"/>
                  <a:pt x="1078" y="32011"/>
                  <a:pt x="1283" y="32219"/>
                </a:cubicBezTo>
                <a:cubicBezTo>
                  <a:pt x="1587" y="32526"/>
                  <a:pt x="1454" y="33016"/>
                  <a:pt x="1676" y="33226"/>
                </a:cubicBezTo>
                <a:cubicBezTo>
                  <a:pt x="2324" y="33839"/>
                  <a:pt x="2399" y="34822"/>
                  <a:pt x="3143" y="35354"/>
                </a:cubicBezTo>
                <a:cubicBezTo>
                  <a:pt x="3240" y="35424"/>
                  <a:pt x="3209" y="35651"/>
                  <a:pt x="3291" y="35766"/>
                </a:cubicBezTo>
                <a:cubicBezTo>
                  <a:pt x="3396" y="35914"/>
                  <a:pt x="3567" y="36014"/>
                  <a:pt x="3690" y="36151"/>
                </a:cubicBezTo>
                <a:cubicBezTo>
                  <a:pt x="4014" y="36514"/>
                  <a:pt x="4198" y="36983"/>
                  <a:pt x="4665" y="37246"/>
                </a:cubicBezTo>
                <a:cubicBezTo>
                  <a:pt x="5019" y="37446"/>
                  <a:pt x="5269" y="37827"/>
                  <a:pt x="5620" y="38036"/>
                </a:cubicBezTo>
                <a:cubicBezTo>
                  <a:pt x="6405" y="38505"/>
                  <a:pt x="7051" y="39234"/>
                  <a:pt x="8024" y="39361"/>
                </a:cubicBezTo>
                <a:cubicBezTo>
                  <a:pt x="8252" y="39693"/>
                  <a:pt x="8697" y="39461"/>
                  <a:pt x="8950" y="39717"/>
                </a:cubicBezTo>
                <a:cubicBezTo>
                  <a:pt x="9437" y="40209"/>
                  <a:pt x="10134" y="40048"/>
                  <a:pt x="10714" y="40273"/>
                </a:cubicBezTo>
                <a:cubicBezTo>
                  <a:pt x="11163" y="40449"/>
                  <a:pt x="11749" y="40283"/>
                  <a:pt x="12191" y="40468"/>
                </a:cubicBezTo>
                <a:cubicBezTo>
                  <a:pt x="12619" y="40646"/>
                  <a:pt x="13104" y="40447"/>
                  <a:pt x="13503" y="40801"/>
                </a:cubicBezTo>
                <a:cubicBezTo>
                  <a:pt x="13556" y="40849"/>
                  <a:pt x="13635" y="40863"/>
                  <a:pt x="13727" y="40863"/>
                </a:cubicBezTo>
                <a:cubicBezTo>
                  <a:pt x="13860" y="40863"/>
                  <a:pt x="14021" y="40833"/>
                  <a:pt x="14167" y="40833"/>
                </a:cubicBezTo>
                <a:cubicBezTo>
                  <a:pt x="14230" y="40833"/>
                  <a:pt x="14289" y="40838"/>
                  <a:pt x="14343" y="40854"/>
                </a:cubicBezTo>
                <a:cubicBezTo>
                  <a:pt x="15382" y="41154"/>
                  <a:pt x="16464" y="40987"/>
                  <a:pt x="17512" y="41180"/>
                </a:cubicBezTo>
                <a:cubicBezTo>
                  <a:pt x="17535" y="41184"/>
                  <a:pt x="17558" y="41185"/>
                  <a:pt x="17583" y="41185"/>
                </a:cubicBezTo>
                <a:cubicBezTo>
                  <a:pt x="17737" y="41185"/>
                  <a:pt x="17927" y="41115"/>
                  <a:pt x="18057" y="41115"/>
                </a:cubicBezTo>
                <a:cubicBezTo>
                  <a:pt x="18103" y="41115"/>
                  <a:pt x="18142" y="41125"/>
                  <a:pt x="18168" y="41149"/>
                </a:cubicBezTo>
                <a:cubicBezTo>
                  <a:pt x="18269" y="41242"/>
                  <a:pt x="18365" y="41272"/>
                  <a:pt x="18458" y="41272"/>
                </a:cubicBezTo>
                <a:cubicBezTo>
                  <a:pt x="18639" y="41272"/>
                  <a:pt x="18809" y="41157"/>
                  <a:pt x="18983" y="41157"/>
                </a:cubicBezTo>
                <a:cubicBezTo>
                  <a:pt x="19009" y="41157"/>
                  <a:pt x="19035" y="41159"/>
                  <a:pt x="19061" y="41165"/>
                </a:cubicBezTo>
                <a:cubicBezTo>
                  <a:pt x="19360" y="41232"/>
                  <a:pt x="19670" y="41261"/>
                  <a:pt x="19978" y="41281"/>
                </a:cubicBezTo>
                <a:cubicBezTo>
                  <a:pt x="20018" y="41284"/>
                  <a:pt x="20058" y="41285"/>
                  <a:pt x="20099" y="41285"/>
                </a:cubicBezTo>
                <a:cubicBezTo>
                  <a:pt x="20520" y="41285"/>
                  <a:pt x="20944" y="41150"/>
                  <a:pt x="21366" y="41150"/>
                </a:cubicBezTo>
                <a:cubicBezTo>
                  <a:pt x="21597" y="41150"/>
                  <a:pt x="21827" y="41190"/>
                  <a:pt x="22055" y="41315"/>
                </a:cubicBezTo>
                <a:cubicBezTo>
                  <a:pt x="22062" y="41319"/>
                  <a:pt x="22069" y="41320"/>
                  <a:pt x="22078" y="41320"/>
                </a:cubicBezTo>
                <a:cubicBezTo>
                  <a:pt x="22097" y="41320"/>
                  <a:pt x="22120" y="41314"/>
                  <a:pt x="22139" y="41313"/>
                </a:cubicBezTo>
                <a:cubicBezTo>
                  <a:pt x="22378" y="41298"/>
                  <a:pt x="22617" y="41296"/>
                  <a:pt x="22856" y="41296"/>
                </a:cubicBezTo>
                <a:cubicBezTo>
                  <a:pt x="23010" y="41296"/>
                  <a:pt x="23164" y="41297"/>
                  <a:pt x="23318" y="41297"/>
                </a:cubicBezTo>
                <a:cubicBezTo>
                  <a:pt x="23574" y="41297"/>
                  <a:pt x="23829" y="41293"/>
                  <a:pt x="24080" y="41276"/>
                </a:cubicBezTo>
                <a:cubicBezTo>
                  <a:pt x="24120" y="41273"/>
                  <a:pt x="24160" y="41272"/>
                  <a:pt x="24200" y="41272"/>
                </a:cubicBezTo>
                <a:cubicBezTo>
                  <a:pt x="24492" y="41272"/>
                  <a:pt x="24781" y="41338"/>
                  <a:pt x="25060" y="41338"/>
                </a:cubicBezTo>
                <a:cubicBezTo>
                  <a:pt x="25175" y="41338"/>
                  <a:pt x="25289" y="41326"/>
                  <a:pt x="25400" y="41294"/>
                </a:cubicBezTo>
                <a:cubicBezTo>
                  <a:pt x="25996" y="41123"/>
                  <a:pt x="26592" y="41170"/>
                  <a:pt x="27188" y="41138"/>
                </a:cubicBezTo>
                <a:cubicBezTo>
                  <a:pt x="27551" y="41119"/>
                  <a:pt x="27915" y="41130"/>
                  <a:pt x="28277" y="41119"/>
                </a:cubicBezTo>
                <a:cubicBezTo>
                  <a:pt x="28498" y="41112"/>
                  <a:pt x="28719" y="41109"/>
                  <a:pt x="28939" y="41109"/>
                </a:cubicBezTo>
                <a:cubicBezTo>
                  <a:pt x="29677" y="41109"/>
                  <a:pt x="30415" y="41138"/>
                  <a:pt x="31152" y="41139"/>
                </a:cubicBezTo>
                <a:cubicBezTo>
                  <a:pt x="31156" y="41139"/>
                  <a:pt x="31161" y="41139"/>
                  <a:pt x="31165" y="41139"/>
                </a:cubicBezTo>
                <a:cubicBezTo>
                  <a:pt x="32038" y="41139"/>
                  <a:pt x="32915" y="41014"/>
                  <a:pt x="33783" y="40889"/>
                </a:cubicBezTo>
                <a:cubicBezTo>
                  <a:pt x="34451" y="40794"/>
                  <a:pt x="35102" y="40571"/>
                  <a:pt x="35771" y="40482"/>
                </a:cubicBezTo>
                <a:cubicBezTo>
                  <a:pt x="36350" y="40404"/>
                  <a:pt x="36894" y="40206"/>
                  <a:pt x="37492" y="40159"/>
                </a:cubicBezTo>
                <a:cubicBezTo>
                  <a:pt x="38124" y="40109"/>
                  <a:pt x="38706" y="39579"/>
                  <a:pt x="39347" y="39445"/>
                </a:cubicBezTo>
                <a:cubicBezTo>
                  <a:pt x="40045" y="39301"/>
                  <a:pt x="40619" y="38961"/>
                  <a:pt x="41233" y="38659"/>
                </a:cubicBezTo>
                <a:cubicBezTo>
                  <a:pt x="42104" y="38230"/>
                  <a:pt x="42841" y="37633"/>
                  <a:pt x="43531" y="36968"/>
                </a:cubicBezTo>
                <a:cubicBezTo>
                  <a:pt x="43625" y="36875"/>
                  <a:pt x="43708" y="36772"/>
                  <a:pt x="43777" y="36660"/>
                </a:cubicBezTo>
                <a:cubicBezTo>
                  <a:pt x="44175" y="36011"/>
                  <a:pt x="44902" y="35632"/>
                  <a:pt x="45207" y="34907"/>
                </a:cubicBezTo>
                <a:cubicBezTo>
                  <a:pt x="45297" y="34697"/>
                  <a:pt x="45355" y="34464"/>
                  <a:pt x="45487" y="34285"/>
                </a:cubicBezTo>
                <a:cubicBezTo>
                  <a:pt x="45612" y="34116"/>
                  <a:pt x="45912" y="34035"/>
                  <a:pt x="45966" y="33863"/>
                </a:cubicBezTo>
                <a:cubicBezTo>
                  <a:pt x="46247" y="32964"/>
                  <a:pt x="46887" y="32244"/>
                  <a:pt x="47062" y="31267"/>
                </a:cubicBezTo>
                <a:cubicBezTo>
                  <a:pt x="47216" y="30408"/>
                  <a:pt x="47445" y="29545"/>
                  <a:pt x="47614" y="28684"/>
                </a:cubicBezTo>
                <a:cubicBezTo>
                  <a:pt x="47760" y="27952"/>
                  <a:pt x="47567" y="27184"/>
                  <a:pt x="47738" y="26433"/>
                </a:cubicBezTo>
                <a:cubicBezTo>
                  <a:pt x="47829" y="26033"/>
                  <a:pt x="47865" y="25605"/>
                  <a:pt x="47673" y="25184"/>
                </a:cubicBezTo>
                <a:cubicBezTo>
                  <a:pt x="47603" y="25034"/>
                  <a:pt x="47735" y="24789"/>
                  <a:pt x="47772" y="24609"/>
                </a:cubicBezTo>
                <a:lnTo>
                  <a:pt x="47507" y="24355"/>
                </a:lnTo>
                <a:cubicBezTo>
                  <a:pt x="47568" y="23992"/>
                  <a:pt x="47767" y="23599"/>
                  <a:pt x="47645" y="23402"/>
                </a:cubicBezTo>
                <a:cubicBezTo>
                  <a:pt x="47231" y="22734"/>
                  <a:pt x="47398" y="21893"/>
                  <a:pt x="46917" y="21260"/>
                </a:cubicBezTo>
                <a:cubicBezTo>
                  <a:pt x="46718" y="20996"/>
                  <a:pt x="47202" y="21082"/>
                  <a:pt x="47153" y="20811"/>
                </a:cubicBezTo>
                <a:cubicBezTo>
                  <a:pt x="46723" y="20621"/>
                  <a:pt x="46567" y="20218"/>
                  <a:pt x="46502" y="19733"/>
                </a:cubicBezTo>
                <a:cubicBezTo>
                  <a:pt x="46427" y="19172"/>
                  <a:pt x="46300" y="18644"/>
                  <a:pt x="45827" y="18215"/>
                </a:cubicBezTo>
                <a:cubicBezTo>
                  <a:pt x="45557" y="17969"/>
                  <a:pt x="45464" y="17522"/>
                  <a:pt x="45306" y="17159"/>
                </a:cubicBezTo>
                <a:cubicBezTo>
                  <a:pt x="45217" y="16951"/>
                  <a:pt x="45212" y="16688"/>
                  <a:pt x="45079" y="16523"/>
                </a:cubicBezTo>
                <a:cubicBezTo>
                  <a:pt x="44693" y="16040"/>
                  <a:pt x="44254" y="15601"/>
                  <a:pt x="43851" y="15132"/>
                </a:cubicBezTo>
                <a:cubicBezTo>
                  <a:pt x="43484" y="14702"/>
                  <a:pt x="43126" y="14262"/>
                  <a:pt x="42787" y="13812"/>
                </a:cubicBezTo>
                <a:cubicBezTo>
                  <a:pt x="42594" y="13554"/>
                  <a:pt x="42386" y="13385"/>
                  <a:pt x="42072" y="13249"/>
                </a:cubicBezTo>
                <a:cubicBezTo>
                  <a:pt x="41679" y="13078"/>
                  <a:pt x="41257" y="12838"/>
                  <a:pt x="41100" y="12350"/>
                </a:cubicBezTo>
                <a:cubicBezTo>
                  <a:pt x="41064" y="12236"/>
                  <a:pt x="40937" y="12140"/>
                  <a:pt x="40832" y="12064"/>
                </a:cubicBezTo>
                <a:cubicBezTo>
                  <a:pt x="40420" y="11765"/>
                  <a:pt x="39755" y="11811"/>
                  <a:pt x="39603" y="11152"/>
                </a:cubicBezTo>
                <a:cubicBezTo>
                  <a:pt x="39597" y="11125"/>
                  <a:pt x="39446" y="11146"/>
                  <a:pt x="39370" y="11119"/>
                </a:cubicBezTo>
                <a:cubicBezTo>
                  <a:pt x="38897" y="10954"/>
                  <a:pt x="38388" y="10846"/>
                  <a:pt x="37962" y="10597"/>
                </a:cubicBezTo>
                <a:cubicBezTo>
                  <a:pt x="37155" y="10124"/>
                  <a:pt x="36324" y="9834"/>
                  <a:pt x="35389" y="9673"/>
                </a:cubicBezTo>
                <a:cubicBezTo>
                  <a:pt x="34181" y="9465"/>
                  <a:pt x="32971" y="9286"/>
                  <a:pt x="31759" y="9106"/>
                </a:cubicBezTo>
                <a:cubicBezTo>
                  <a:pt x="31467" y="9063"/>
                  <a:pt x="31185" y="8902"/>
                  <a:pt x="30916" y="8762"/>
                </a:cubicBezTo>
                <a:cubicBezTo>
                  <a:pt x="30554" y="8571"/>
                  <a:pt x="30551" y="8140"/>
                  <a:pt x="30354" y="7836"/>
                </a:cubicBezTo>
                <a:cubicBezTo>
                  <a:pt x="30139" y="7505"/>
                  <a:pt x="29690" y="7466"/>
                  <a:pt x="29516" y="7029"/>
                </a:cubicBezTo>
                <a:cubicBezTo>
                  <a:pt x="29279" y="6438"/>
                  <a:pt x="28889" y="5897"/>
                  <a:pt x="28516" y="5383"/>
                </a:cubicBezTo>
                <a:cubicBezTo>
                  <a:pt x="28202" y="4950"/>
                  <a:pt x="27841" y="4531"/>
                  <a:pt x="27490" y="4126"/>
                </a:cubicBezTo>
                <a:cubicBezTo>
                  <a:pt x="27133" y="3714"/>
                  <a:pt x="27023" y="3123"/>
                  <a:pt x="26501" y="2836"/>
                </a:cubicBezTo>
                <a:cubicBezTo>
                  <a:pt x="26375" y="2768"/>
                  <a:pt x="26338" y="2541"/>
                  <a:pt x="26255" y="2388"/>
                </a:cubicBezTo>
                <a:cubicBezTo>
                  <a:pt x="26190" y="2267"/>
                  <a:pt x="26135" y="2067"/>
                  <a:pt x="26044" y="2046"/>
                </a:cubicBezTo>
                <a:cubicBezTo>
                  <a:pt x="25719" y="1971"/>
                  <a:pt x="25732" y="1653"/>
                  <a:pt x="25564" y="1478"/>
                </a:cubicBezTo>
                <a:cubicBezTo>
                  <a:pt x="25405" y="1313"/>
                  <a:pt x="25007" y="1173"/>
                  <a:pt x="25024" y="1077"/>
                </a:cubicBezTo>
                <a:cubicBezTo>
                  <a:pt x="25101" y="632"/>
                  <a:pt x="24606" y="840"/>
                  <a:pt x="24571" y="630"/>
                </a:cubicBezTo>
                <a:cubicBezTo>
                  <a:pt x="24488" y="133"/>
                  <a:pt x="24123" y="62"/>
                  <a:pt x="2383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7" name="Google Shape;887;p32"/>
          <p:cNvSpPr/>
          <p:nvPr/>
        </p:nvSpPr>
        <p:spPr>
          <a:xfrm rot="8999956">
            <a:off x="2613376" y="1777109"/>
            <a:ext cx="1105001" cy="362967"/>
          </a:xfrm>
          <a:custGeom>
            <a:avLst/>
            <a:gdLst/>
            <a:ahLst/>
            <a:cxnLst/>
            <a:rect l="l" t="t" r="r" b="b"/>
            <a:pathLst>
              <a:path w="44201" h="14519" extrusionOk="0">
                <a:moveTo>
                  <a:pt x="36197" y="1"/>
                </a:moveTo>
                <a:cubicBezTo>
                  <a:pt x="35851" y="1"/>
                  <a:pt x="35604" y="208"/>
                  <a:pt x="35432" y="382"/>
                </a:cubicBezTo>
                <a:cubicBezTo>
                  <a:pt x="35081" y="736"/>
                  <a:pt x="35129" y="1375"/>
                  <a:pt x="35317" y="1732"/>
                </a:cubicBezTo>
                <a:cubicBezTo>
                  <a:pt x="35643" y="2347"/>
                  <a:pt x="35926" y="2985"/>
                  <a:pt x="36251" y="3595"/>
                </a:cubicBezTo>
                <a:cubicBezTo>
                  <a:pt x="36952" y="4915"/>
                  <a:pt x="37604" y="6259"/>
                  <a:pt x="38281" y="7591"/>
                </a:cubicBezTo>
                <a:cubicBezTo>
                  <a:pt x="38338" y="7706"/>
                  <a:pt x="38557" y="7776"/>
                  <a:pt x="38435" y="7949"/>
                </a:cubicBezTo>
                <a:cubicBezTo>
                  <a:pt x="38387" y="8016"/>
                  <a:pt x="38328" y="8035"/>
                  <a:pt x="38264" y="8035"/>
                </a:cubicBezTo>
                <a:cubicBezTo>
                  <a:pt x="38183" y="8035"/>
                  <a:pt x="38094" y="8005"/>
                  <a:pt x="38011" y="8005"/>
                </a:cubicBezTo>
                <a:cubicBezTo>
                  <a:pt x="37998" y="8005"/>
                  <a:pt x="37984" y="8006"/>
                  <a:pt x="37971" y="8008"/>
                </a:cubicBezTo>
                <a:cubicBezTo>
                  <a:pt x="37954" y="8010"/>
                  <a:pt x="37938" y="8011"/>
                  <a:pt x="37922" y="8011"/>
                </a:cubicBezTo>
                <a:cubicBezTo>
                  <a:pt x="37722" y="8011"/>
                  <a:pt x="37606" y="7819"/>
                  <a:pt x="37474" y="7686"/>
                </a:cubicBezTo>
                <a:cubicBezTo>
                  <a:pt x="37266" y="7480"/>
                  <a:pt x="37014" y="7279"/>
                  <a:pt x="36744" y="7279"/>
                </a:cubicBezTo>
                <a:cubicBezTo>
                  <a:pt x="36727" y="7279"/>
                  <a:pt x="36709" y="7279"/>
                  <a:pt x="36692" y="7281"/>
                </a:cubicBezTo>
                <a:cubicBezTo>
                  <a:pt x="36656" y="7284"/>
                  <a:pt x="36622" y="7286"/>
                  <a:pt x="36588" y="7286"/>
                </a:cubicBezTo>
                <a:cubicBezTo>
                  <a:pt x="36311" y="7286"/>
                  <a:pt x="36110" y="7173"/>
                  <a:pt x="35910" y="7015"/>
                </a:cubicBezTo>
                <a:cubicBezTo>
                  <a:pt x="35637" y="6796"/>
                  <a:pt x="35278" y="6764"/>
                  <a:pt x="34972" y="6596"/>
                </a:cubicBezTo>
                <a:cubicBezTo>
                  <a:pt x="34314" y="6236"/>
                  <a:pt x="33511" y="6105"/>
                  <a:pt x="32750" y="5983"/>
                </a:cubicBezTo>
                <a:cubicBezTo>
                  <a:pt x="32487" y="5940"/>
                  <a:pt x="32447" y="5702"/>
                  <a:pt x="32166" y="5658"/>
                </a:cubicBezTo>
                <a:cubicBezTo>
                  <a:pt x="31465" y="5549"/>
                  <a:pt x="30804" y="5218"/>
                  <a:pt x="30089" y="5110"/>
                </a:cubicBezTo>
                <a:cubicBezTo>
                  <a:pt x="29934" y="5086"/>
                  <a:pt x="29954" y="4822"/>
                  <a:pt x="29724" y="4822"/>
                </a:cubicBezTo>
                <a:cubicBezTo>
                  <a:pt x="29696" y="4822"/>
                  <a:pt x="29665" y="4826"/>
                  <a:pt x="29628" y="4835"/>
                </a:cubicBezTo>
                <a:cubicBezTo>
                  <a:pt x="29524" y="4860"/>
                  <a:pt x="29419" y="4870"/>
                  <a:pt x="29313" y="4870"/>
                </a:cubicBezTo>
                <a:cubicBezTo>
                  <a:pt x="28904" y="4870"/>
                  <a:pt x="28486" y="4719"/>
                  <a:pt x="28080" y="4681"/>
                </a:cubicBezTo>
                <a:cubicBezTo>
                  <a:pt x="27375" y="4614"/>
                  <a:pt x="26717" y="4238"/>
                  <a:pt x="25925" y="4238"/>
                </a:cubicBezTo>
                <a:cubicBezTo>
                  <a:pt x="25917" y="4238"/>
                  <a:pt x="25910" y="4238"/>
                  <a:pt x="25902" y="4238"/>
                </a:cubicBezTo>
                <a:cubicBezTo>
                  <a:pt x="25892" y="4238"/>
                  <a:pt x="25883" y="4238"/>
                  <a:pt x="25873" y="4238"/>
                </a:cubicBezTo>
                <a:cubicBezTo>
                  <a:pt x="25234" y="4238"/>
                  <a:pt x="24603" y="3994"/>
                  <a:pt x="23919" y="3994"/>
                </a:cubicBezTo>
                <a:cubicBezTo>
                  <a:pt x="23850" y="3994"/>
                  <a:pt x="23781" y="3997"/>
                  <a:pt x="23711" y="4002"/>
                </a:cubicBezTo>
                <a:cubicBezTo>
                  <a:pt x="23559" y="4014"/>
                  <a:pt x="23405" y="4019"/>
                  <a:pt x="23248" y="4019"/>
                </a:cubicBezTo>
                <a:cubicBezTo>
                  <a:pt x="22726" y="4019"/>
                  <a:pt x="22186" y="3962"/>
                  <a:pt x="21657" y="3896"/>
                </a:cubicBezTo>
                <a:cubicBezTo>
                  <a:pt x="21473" y="3872"/>
                  <a:pt x="21279" y="3862"/>
                  <a:pt x="21079" y="3862"/>
                </a:cubicBezTo>
                <a:cubicBezTo>
                  <a:pt x="20588" y="3862"/>
                  <a:pt x="20062" y="3924"/>
                  <a:pt x="19567" y="4004"/>
                </a:cubicBezTo>
                <a:cubicBezTo>
                  <a:pt x="19499" y="4015"/>
                  <a:pt x="19426" y="4019"/>
                  <a:pt x="19350" y="4019"/>
                </a:cubicBezTo>
                <a:cubicBezTo>
                  <a:pt x="19144" y="4019"/>
                  <a:pt x="18918" y="3989"/>
                  <a:pt x="18725" y="3989"/>
                </a:cubicBezTo>
                <a:cubicBezTo>
                  <a:pt x="18556" y="3989"/>
                  <a:pt x="18412" y="4012"/>
                  <a:pt x="18326" y="4098"/>
                </a:cubicBezTo>
                <a:cubicBezTo>
                  <a:pt x="18186" y="4238"/>
                  <a:pt x="18081" y="4294"/>
                  <a:pt x="17994" y="4294"/>
                </a:cubicBezTo>
                <a:cubicBezTo>
                  <a:pt x="17824" y="4294"/>
                  <a:pt x="17722" y="4083"/>
                  <a:pt x="17552" y="3875"/>
                </a:cubicBezTo>
                <a:lnTo>
                  <a:pt x="17552" y="3875"/>
                </a:lnTo>
                <a:cubicBezTo>
                  <a:pt x="17569" y="4206"/>
                  <a:pt x="17467" y="4362"/>
                  <a:pt x="17281" y="4362"/>
                </a:cubicBezTo>
                <a:cubicBezTo>
                  <a:pt x="17235" y="4362"/>
                  <a:pt x="17184" y="4353"/>
                  <a:pt x="17129" y="4334"/>
                </a:cubicBezTo>
                <a:cubicBezTo>
                  <a:pt x="16935" y="4269"/>
                  <a:pt x="16745" y="4243"/>
                  <a:pt x="16557" y="4243"/>
                </a:cubicBezTo>
                <a:cubicBezTo>
                  <a:pt x="16178" y="4243"/>
                  <a:pt x="15808" y="4349"/>
                  <a:pt x="15441" y="4454"/>
                </a:cubicBezTo>
                <a:cubicBezTo>
                  <a:pt x="15188" y="4526"/>
                  <a:pt x="14908" y="4679"/>
                  <a:pt x="14667" y="4679"/>
                </a:cubicBezTo>
                <a:cubicBezTo>
                  <a:pt x="14609" y="4679"/>
                  <a:pt x="14553" y="4670"/>
                  <a:pt x="14501" y="4649"/>
                </a:cubicBezTo>
                <a:cubicBezTo>
                  <a:pt x="14269" y="4556"/>
                  <a:pt x="14037" y="4519"/>
                  <a:pt x="13810" y="4519"/>
                </a:cubicBezTo>
                <a:cubicBezTo>
                  <a:pt x="13274" y="4519"/>
                  <a:pt x="12764" y="4726"/>
                  <a:pt x="12342" y="4886"/>
                </a:cubicBezTo>
                <a:cubicBezTo>
                  <a:pt x="11528" y="5195"/>
                  <a:pt x="10600" y="4963"/>
                  <a:pt x="9854" y="5531"/>
                </a:cubicBezTo>
                <a:cubicBezTo>
                  <a:pt x="9721" y="5634"/>
                  <a:pt x="9359" y="5717"/>
                  <a:pt x="9098" y="5787"/>
                </a:cubicBezTo>
                <a:cubicBezTo>
                  <a:pt x="8608" y="5919"/>
                  <a:pt x="8008" y="5695"/>
                  <a:pt x="7640" y="6248"/>
                </a:cubicBezTo>
                <a:cubicBezTo>
                  <a:pt x="7575" y="6344"/>
                  <a:pt x="7395" y="6364"/>
                  <a:pt x="7253" y="6402"/>
                </a:cubicBezTo>
                <a:cubicBezTo>
                  <a:pt x="6972" y="6477"/>
                  <a:pt x="6636" y="6455"/>
                  <a:pt x="6422" y="6553"/>
                </a:cubicBezTo>
                <a:cubicBezTo>
                  <a:pt x="5961" y="6762"/>
                  <a:pt x="5371" y="6725"/>
                  <a:pt x="5029" y="7164"/>
                </a:cubicBezTo>
                <a:cubicBezTo>
                  <a:pt x="4934" y="7286"/>
                  <a:pt x="4815" y="7318"/>
                  <a:pt x="4688" y="7318"/>
                </a:cubicBezTo>
                <a:cubicBezTo>
                  <a:pt x="4552" y="7318"/>
                  <a:pt x="4407" y="7282"/>
                  <a:pt x="4271" y="7282"/>
                </a:cubicBezTo>
                <a:cubicBezTo>
                  <a:pt x="4120" y="7282"/>
                  <a:pt x="3979" y="7326"/>
                  <a:pt x="3875" y="7511"/>
                </a:cubicBezTo>
                <a:cubicBezTo>
                  <a:pt x="3797" y="7650"/>
                  <a:pt x="3510" y="7552"/>
                  <a:pt x="3309" y="7640"/>
                </a:cubicBezTo>
                <a:cubicBezTo>
                  <a:pt x="2424" y="8028"/>
                  <a:pt x="1612" y="8461"/>
                  <a:pt x="841" y="9109"/>
                </a:cubicBezTo>
                <a:cubicBezTo>
                  <a:pt x="93" y="9738"/>
                  <a:pt x="124" y="10446"/>
                  <a:pt x="41" y="11189"/>
                </a:cubicBezTo>
                <a:cubicBezTo>
                  <a:pt x="0" y="11558"/>
                  <a:pt x="803" y="12313"/>
                  <a:pt x="1223" y="12313"/>
                </a:cubicBezTo>
                <a:cubicBezTo>
                  <a:pt x="1251" y="12313"/>
                  <a:pt x="1278" y="12310"/>
                  <a:pt x="1302" y="12303"/>
                </a:cubicBezTo>
                <a:cubicBezTo>
                  <a:pt x="1367" y="12284"/>
                  <a:pt x="1430" y="12276"/>
                  <a:pt x="1493" y="12276"/>
                </a:cubicBezTo>
                <a:cubicBezTo>
                  <a:pt x="1749" y="12276"/>
                  <a:pt x="1987" y="12402"/>
                  <a:pt x="2216" y="12402"/>
                </a:cubicBezTo>
                <a:cubicBezTo>
                  <a:pt x="2303" y="12402"/>
                  <a:pt x="2389" y="12384"/>
                  <a:pt x="2473" y="12335"/>
                </a:cubicBezTo>
                <a:cubicBezTo>
                  <a:pt x="3331" y="11826"/>
                  <a:pt x="4157" y="11263"/>
                  <a:pt x="5020" y="10757"/>
                </a:cubicBezTo>
                <a:cubicBezTo>
                  <a:pt x="5527" y="10459"/>
                  <a:pt x="6046" y="10157"/>
                  <a:pt x="6559" y="9881"/>
                </a:cubicBezTo>
                <a:cubicBezTo>
                  <a:pt x="7564" y="9341"/>
                  <a:pt x="8613" y="8888"/>
                  <a:pt x="9695" y="8525"/>
                </a:cubicBezTo>
                <a:cubicBezTo>
                  <a:pt x="11026" y="8081"/>
                  <a:pt x="12392" y="7721"/>
                  <a:pt x="13762" y="7413"/>
                </a:cubicBezTo>
                <a:cubicBezTo>
                  <a:pt x="15344" y="7056"/>
                  <a:pt x="16967" y="6861"/>
                  <a:pt x="18577" y="6795"/>
                </a:cubicBezTo>
                <a:cubicBezTo>
                  <a:pt x="19461" y="6759"/>
                  <a:pt x="20349" y="6706"/>
                  <a:pt x="21239" y="6706"/>
                </a:cubicBezTo>
                <a:cubicBezTo>
                  <a:pt x="21904" y="6706"/>
                  <a:pt x="22571" y="6736"/>
                  <a:pt x="23239" y="6826"/>
                </a:cubicBezTo>
                <a:cubicBezTo>
                  <a:pt x="24848" y="7042"/>
                  <a:pt x="26462" y="7238"/>
                  <a:pt x="28072" y="7458"/>
                </a:cubicBezTo>
                <a:cubicBezTo>
                  <a:pt x="28725" y="7547"/>
                  <a:pt x="29330" y="7773"/>
                  <a:pt x="29973" y="7878"/>
                </a:cubicBezTo>
                <a:cubicBezTo>
                  <a:pt x="30394" y="7947"/>
                  <a:pt x="30909" y="7944"/>
                  <a:pt x="31221" y="8102"/>
                </a:cubicBezTo>
                <a:cubicBezTo>
                  <a:pt x="32421" y="8711"/>
                  <a:pt x="33799" y="8800"/>
                  <a:pt x="34952" y="9460"/>
                </a:cubicBezTo>
                <a:cubicBezTo>
                  <a:pt x="35297" y="9656"/>
                  <a:pt x="35789" y="9413"/>
                  <a:pt x="35954" y="9797"/>
                </a:cubicBezTo>
                <a:cubicBezTo>
                  <a:pt x="36085" y="10103"/>
                  <a:pt x="36278" y="10026"/>
                  <a:pt x="36477" y="10086"/>
                </a:cubicBezTo>
                <a:cubicBezTo>
                  <a:pt x="36486" y="10089"/>
                  <a:pt x="36495" y="10090"/>
                  <a:pt x="36504" y="10090"/>
                </a:cubicBezTo>
                <a:cubicBezTo>
                  <a:pt x="36582" y="10090"/>
                  <a:pt x="36687" y="10015"/>
                  <a:pt x="36767" y="10015"/>
                </a:cubicBezTo>
                <a:cubicBezTo>
                  <a:pt x="36830" y="10015"/>
                  <a:pt x="36876" y="10061"/>
                  <a:pt x="36881" y="10224"/>
                </a:cubicBezTo>
                <a:cubicBezTo>
                  <a:pt x="36890" y="10487"/>
                  <a:pt x="36705" y="10617"/>
                  <a:pt x="36514" y="10655"/>
                </a:cubicBezTo>
                <a:cubicBezTo>
                  <a:pt x="35275" y="10901"/>
                  <a:pt x="34020" y="11068"/>
                  <a:pt x="32796" y="11372"/>
                </a:cubicBezTo>
                <a:cubicBezTo>
                  <a:pt x="32024" y="11565"/>
                  <a:pt x="31196" y="11406"/>
                  <a:pt x="30469" y="11779"/>
                </a:cubicBezTo>
                <a:cubicBezTo>
                  <a:pt x="30002" y="12019"/>
                  <a:pt x="29445" y="12258"/>
                  <a:pt x="29281" y="12756"/>
                </a:cubicBezTo>
                <a:cubicBezTo>
                  <a:pt x="29169" y="13098"/>
                  <a:pt x="29281" y="13635"/>
                  <a:pt x="29503" y="13929"/>
                </a:cubicBezTo>
                <a:cubicBezTo>
                  <a:pt x="29662" y="14142"/>
                  <a:pt x="29894" y="14462"/>
                  <a:pt x="30213" y="14462"/>
                </a:cubicBezTo>
                <a:cubicBezTo>
                  <a:pt x="30343" y="14462"/>
                  <a:pt x="30487" y="14410"/>
                  <a:pt x="30647" y="14275"/>
                </a:cubicBezTo>
                <a:cubicBezTo>
                  <a:pt x="30677" y="14249"/>
                  <a:pt x="30710" y="14238"/>
                  <a:pt x="30743" y="14238"/>
                </a:cubicBezTo>
                <a:cubicBezTo>
                  <a:pt x="30808" y="14238"/>
                  <a:pt x="30872" y="14283"/>
                  <a:pt x="30913" y="14346"/>
                </a:cubicBezTo>
                <a:cubicBezTo>
                  <a:pt x="30999" y="14478"/>
                  <a:pt x="31096" y="14518"/>
                  <a:pt x="31199" y="14518"/>
                </a:cubicBezTo>
                <a:cubicBezTo>
                  <a:pt x="31320" y="14518"/>
                  <a:pt x="31449" y="14462"/>
                  <a:pt x="31571" y="14437"/>
                </a:cubicBezTo>
                <a:cubicBezTo>
                  <a:pt x="31823" y="14389"/>
                  <a:pt x="32059" y="14313"/>
                  <a:pt x="32330" y="14306"/>
                </a:cubicBezTo>
                <a:cubicBezTo>
                  <a:pt x="33216" y="14278"/>
                  <a:pt x="34130" y="14271"/>
                  <a:pt x="34981" y="14131"/>
                </a:cubicBezTo>
                <a:cubicBezTo>
                  <a:pt x="36376" y="13901"/>
                  <a:pt x="37801" y="13970"/>
                  <a:pt x="39171" y="13611"/>
                </a:cubicBezTo>
                <a:cubicBezTo>
                  <a:pt x="39272" y="13584"/>
                  <a:pt x="39375" y="13575"/>
                  <a:pt x="39479" y="13575"/>
                </a:cubicBezTo>
                <a:cubicBezTo>
                  <a:pt x="39748" y="13575"/>
                  <a:pt x="40020" y="13639"/>
                  <a:pt x="40269" y="13639"/>
                </a:cubicBezTo>
                <a:cubicBezTo>
                  <a:pt x="40380" y="13639"/>
                  <a:pt x="40487" y="13626"/>
                  <a:pt x="40588" y="13589"/>
                </a:cubicBezTo>
                <a:cubicBezTo>
                  <a:pt x="41499" y="13250"/>
                  <a:pt x="42509" y="13310"/>
                  <a:pt x="43375" y="12734"/>
                </a:cubicBezTo>
                <a:cubicBezTo>
                  <a:pt x="43924" y="12367"/>
                  <a:pt x="44200" y="12054"/>
                  <a:pt x="44036" y="11400"/>
                </a:cubicBezTo>
                <a:cubicBezTo>
                  <a:pt x="43807" y="10484"/>
                  <a:pt x="43329" y="9662"/>
                  <a:pt x="42943" y="8833"/>
                </a:cubicBezTo>
                <a:cubicBezTo>
                  <a:pt x="42506" y="7890"/>
                  <a:pt x="41964" y="6937"/>
                  <a:pt x="41283" y="6114"/>
                </a:cubicBezTo>
                <a:cubicBezTo>
                  <a:pt x="40851" y="5593"/>
                  <a:pt x="40626" y="4948"/>
                  <a:pt x="40264" y="4392"/>
                </a:cubicBezTo>
                <a:cubicBezTo>
                  <a:pt x="39940" y="3895"/>
                  <a:pt x="39533" y="3435"/>
                  <a:pt x="39257" y="2910"/>
                </a:cubicBezTo>
                <a:cubicBezTo>
                  <a:pt x="39045" y="2508"/>
                  <a:pt x="38718" y="2229"/>
                  <a:pt x="38477" y="1881"/>
                </a:cubicBezTo>
                <a:cubicBezTo>
                  <a:pt x="37930" y="1086"/>
                  <a:pt x="37472" y="274"/>
                  <a:pt x="36414" y="27"/>
                </a:cubicBezTo>
                <a:cubicBezTo>
                  <a:pt x="36337" y="9"/>
                  <a:pt x="36265" y="1"/>
                  <a:pt x="3619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32"/>
          <p:cNvSpPr/>
          <p:nvPr/>
        </p:nvSpPr>
        <p:spPr>
          <a:xfrm rot="10800000">
            <a:off x="700475" y="903370"/>
            <a:ext cx="1959114" cy="1691964"/>
          </a:xfrm>
          <a:custGeom>
            <a:avLst/>
            <a:gdLst/>
            <a:ahLst/>
            <a:cxnLst/>
            <a:rect l="l" t="t" r="r" b="b"/>
            <a:pathLst>
              <a:path w="47865" h="41338" extrusionOk="0">
                <a:moveTo>
                  <a:pt x="23947" y="1954"/>
                </a:moveTo>
                <a:cubicBezTo>
                  <a:pt x="24079" y="1954"/>
                  <a:pt x="24218" y="2007"/>
                  <a:pt x="24367" y="2112"/>
                </a:cubicBezTo>
                <a:cubicBezTo>
                  <a:pt x="24463" y="2179"/>
                  <a:pt x="24550" y="2258"/>
                  <a:pt x="24627" y="2347"/>
                </a:cubicBezTo>
                <a:cubicBezTo>
                  <a:pt x="25445" y="3331"/>
                  <a:pt x="26268" y="4313"/>
                  <a:pt x="27073" y="5308"/>
                </a:cubicBezTo>
                <a:cubicBezTo>
                  <a:pt x="27427" y="5747"/>
                  <a:pt x="27837" y="6125"/>
                  <a:pt x="28111" y="6652"/>
                </a:cubicBezTo>
                <a:cubicBezTo>
                  <a:pt x="28335" y="7080"/>
                  <a:pt x="28856" y="7346"/>
                  <a:pt x="29214" y="7715"/>
                </a:cubicBezTo>
                <a:cubicBezTo>
                  <a:pt x="29491" y="8002"/>
                  <a:pt x="29711" y="8345"/>
                  <a:pt x="29977" y="8647"/>
                </a:cubicBezTo>
                <a:cubicBezTo>
                  <a:pt x="30209" y="8912"/>
                  <a:pt x="30217" y="9210"/>
                  <a:pt x="30153" y="9488"/>
                </a:cubicBezTo>
                <a:lnTo>
                  <a:pt x="30152" y="9488"/>
                </a:lnTo>
                <a:cubicBezTo>
                  <a:pt x="30540" y="9885"/>
                  <a:pt x="30957" y="9852"/>
                  <a:pt x="31309" y="9983"/>
                </a:cubicBezTo>
                <a:cubicBezTo>
                  <a:pt x="31681" y="10119"/>
                  <a:pt x="32012" y="10136"/>
                  <a:pt x="32389" y="10155"/>
                </a:cubicBezTo>
                <a:cubicBezTo>
                  <a:pt x="33194" y="10197"/>
                  <a:pt x="34001" y="10281"/>
                  <a:pt x="34785" y="10507"/>
                </a:cubicBezTo>
                <a:cubicBezTo>
                  <a:pt x="35110" y="10601"/>
                  <a:pt x="35540" y="10551"/>
                  <a:pt x="35759" y="10749"/>
                </a:cubicBezTo>
                <a:cubicBezTo>
                  <a:pt x="36037" y="11002"/>
                  <a:pt x="36314" y="10917"/>
                  <a:pt x="36590" y="10984"/>
                </a:cubicBezTo>
                <a:cubicBezTo>
                  <a:pt x="36727" y="11020"/>
                  <a:pt x="36859" y="11070"/>
                  <a:pt x="36982" y="11135"/>
                </a:cubicBezTo>
                <a:cubicBezTo>
                  <a:pt x="37260" y="11278"/>
                  <a:pt x="37544" y="11412"/>
                  <a:pt x="37799" y="11587"/>
                </a:cubicBezTo>
                <a:cubicBezTo>
                  <a:pt x="38157" y="11832"/>
                  <a:pt x="38611" y="11843"/>
                  <a:pt x="38955" y="12153"/>
                </a:cubicBezTo>
                <a:cubicBezTo>
                  <a:pt x="39281" y="12449"/>
                  <a:pt x="39712" y="12623"/>
                  <a:pt x="40068" y="12890"/>
                </a:cubicBezTo>
                <a:cubicBezTo>
                  <a:pt x="40343" y="13095"/>
                  <a:pt x="40591" y="13343"/>
                  <a:pt x="40817" y="13603"/>
                </a:cubicBezTo>
                <a:cubicBezTo>
                  <a:pt x="41008" y="13823"/>
                  <a:pt x="41392" y="13792"/>
                  <a:pt x="41466" y="14179"/>
                </a:cubicBezTo>
                <a:cubicBezTo>
                  <a:pt x="41520" y="14467"/>
                  <a:pt x="42061" y="14305"/>
                  <a:pt x="42070" y="14710"/>
                </a:cubicBezTo>
                <a:cubicBezTo>
                  <a:pt x="42644" y="15000"/>
                  <a:pt x="42898" y="15597"/>
                  <a:pt x="43311" y="16039"/>
                </a:cubicBezTo>
                <a:cubicBezTo>
                  <a:pt x="43728" y="16489"/>
                  <a:pt x="44031" y="17048"/>
                  <a:pt x="44371" y="17567"/>
                </a:cubicBezTo>
                <a:cubicBezTo>
                  <a:pt x="44465" y="17709"/>
                  <a:pt x="44503" y="17887"/>
                  <a:pt x="44578" y="18041"/>
                </a:cubicBezTo>
                <a:cubicBezTo>
                  <a:pt x="44780" y="18449"/>
                  <a:pt x="45066" y="18833"/>
                  <a:pt x="45174" y="19264"/>
                </a:cubicBezTo>
                <a:cubicBezTo>
                  <a:pt x="45272" y="19653"/>
                  <a:pt x="45538" y="19941"/>
                  <a:pt x="45636" y="20318"/>
                </a:cubicBezTo>
                <a:cubicBezTo>
                  <a:pt x="45712" y="20613"/>
                  <a:pt x="45801" y="20946"/>
                  <a:pt x="45998" y="21156"/>
                </a:cubicBezTo>
                <a:cubicBezTo>
                  <a:pt x="46298" y="21475"/>
                  <a:pt x="46095" y="21788"/>
                  <a:pt x="46115" y="22103"/>
                </a:cubicBezTo>
                <a:cubicBezTo>
                  <a:pt x="46117" y="22132"/>
                  <a:pt x="46101" y="22173"/>
                  <a:pt x="46117" y="22188"/>
                </a:cubicBezTo>
                <a:cubicBezTo>
                  <a:pt x="46530" y="22631"/>
                  <a:pt x="46437" y="23225"/>
                  <a:pt x="46592" y="23744"/>
                </a:cubicBezTo>
                <a:cubicBezTo>
                  <a:pt x="46650" y="23932"/>
                  <a:pt x="46830" y="24071"/>
                  <a:pt x="46652" y="24289"/>
                </a:cubicBezTo>
                <a:cubicBezTo>
                  <a:pt x="46609" y="24341"/>
                  <a:pt x="46600" y="24478"/>
                  <a:pt x="46637" y="24533"/>
                </a:cubicBezTo>
                <a:cubicBezTo>
                  <a:pt x="46975" y="25010"/>
                  <a:pt x="46796" y="25517"/>
                  <a:pt x="46790" y="26034"/>
                </a:cubicBezTo>
                <a:cubicBezTo>
                  <a:pt x="46777" y="27268"/>
                  <a:pt x="46681" y="28487"/>
                  <a:pt x="46435" y="29696"/>
                </a:cubicBezTo>
                <a:cubicBezTo>
                  <a:pt x="46377" y="29982"/>
                  <a:pt x="46396" y="30290"/>
                  <a:pt x="46298" y="30560"/>
                </a:cubicBezTo>
                <a:cubicBezTo>
                  <a:pt x="46203" y="30822"/>
                  <a:pt x="46006" y="31048"/>
                  <a:pt x="45840" y="31311"/>
                </a:cubicBezTo>
                <a:cubicBezTo>
                  <a:pt x="46101" y="31507"/>
                  <a:pt x="46156" y="31843"/>
                  <a:pt x="45882" y="31980"/>
                </a:cubicBezTo>
                <a:cubicBezTo>
                  <a:pt x="45470" y="32185"/>
                  <a:pt x="45564" y="32637"/>
                  <a:pt x="45272" y="32901"/>
                </a:cubicBezTo>
                <a:cubicBezTo>
                  <a:pt x="45011" y="33137"/>
                  <a:pt x="44740" y="33529"/>
                  <a:pt x="44740" y="33852"/>
                </a:cubicBezTo>
                <a:cubicBezTo>
                  <a:pt x="44740" y="34309"/>
                  <a:pt x="44085" y="34277"/>
                  <a:pt x="44223" y="34734"/>
                </a:cubicBezTo>
                <a:cubicBezTo>
                  <a:pt x="44190" y="34728"/>
                  <a:pt x="44161" y="34725"/>
                  <a:pt x="44134" y="34725"/>
                </a:cubicBezTo>
                <a:cubicBezTo>
                  <a:pt x="43842" y="34725"/>
                  <a:pt x="43933" y="35068"/>
                  <a:pt x="43805" y="35215"/>
                </a:cubicBezTo>
                <a:cubicBezTo>
                  <a:pt x="43500" y="35563"/>
                  <a:pt x="43269" y="35939"/>
                  <a:pt x="42850" y="36227"/>
                </a:cubicBezTo>
                <a:cubicBezTo>
                  <a:pt x="42484" y="36482"/>
                  <a:pt x="42170" y="36899"/>
                  <a:pt x="41771" y="37154"/>
                </a:cubicBezTo>
                <a:cubicBezTo>
                  <a:pt x="41458" y="37355"/>
                  <a:pt x="41214" y="37637"/>
                  <a:pt x="40848" y="37783"/>
                </a:cubicBezTo>
                <a:cubicBezTo>
                  <a:pt x="40297" y="38006"/>
                  <a:pt x="39825" y="38370"/>
                  <a:pt x="39198" y="38472"/>
                </a:cubicBezTo>
                <a:cubicBezTo>
                  <a:pt x="38481" y="38589"/>
                  <a:pt x="37805" y="38956"/>
                  <a:pt x="37090" y="39089"/>
                </a:cubicBezTo>
                <a:cubicBezTo>
                  <a:pt x="35722" y="39343"/>
                  <a:pt x="34400" y="39875"/>
                  <a:pt x="32987" y="39875"/>
                </a:cubicBezTo>
                <a:cubicBezTo>
                  <a:pt x="32854" y="39875"/>
                  <a:pt x="32720" y="39871"/>
                  <a:pt x="32586" y="39861"/>
                </a:cubicBezTo>
                <a:cubicBezTo>
                  <a:pt x="32529" y="39856"/>
                  <a:pt x="32466" y="39851"/>
                  <a:pt x="32404" y="39851"/>
                </a:cubicBezTo>
                <a:cubicBezTo>
                  <a:pt x="32314" y="39851"/>
                  <a:pt x="32225" y="39862"/>
                  <a:pt x="32158" y="39902"/>
                </a:cubicBezTo>
                <a:cubicBezTo>
                  <a:pt x="31617" y="40233"/>
                  <a:pt x="31004" y="40104"/>
                  <a:pt x="30429" y="40179"/>
                </a:cubicBezTo>
                <a:cubicBezTo>
                  <a:pt x="29474" y="40305"/>
                  <a:pt x="28514" y="40341"/>
                  <a:pt x="27553" y="40341"/>
                </a:cubicBezTo>
                <a:cubicBezTo>
                  <a:pt x="26828" y="40341"/>
                  <a:pt x="26103" y="40321"/>
                  <a:pt x="25378" y="40304"/>
                </a:cubicBezTo>
                <a:cubicBezTo>
                  <a:pt x="25342" y="40303"/>
                  <a:pt x="25305" y="40303"/>
                  <a:pt x="25269" y="40303"/>
                </a:cubicBezTo>
                <a:cubicBezTo>
                  <a:pt x="24819" y="40303"/>
                  <a:pt x="24368" y="40362"/>
                  <a:pt x="23918" y="40380"/>
                </a:cubicBezTo>
                <a:cubicBezTo>
                  <a:pt x="23849" y="40382"/>
                  <a:pt x="23781" y="40384"/>
                  <a:pt x="23712" y="40384"/>
                </a:cubicBezTo>
                <a:cubicBezTo>
                  <a:pt x="23184" y="40384"/>
                  <a:pt x="22655" y="40314"/>
                  <a:pt x="22127" y="40314"/>
                </a:cubicBezTo>
                <a:cubicBezTo>
                  <a:pt x="21782" y="40314"/>
                  <a:pt x="21436" y="40344"/>
                  <a:pt x="21093" y="40443"/>
                </a:cubicBezTo>
                <a:cubicBezTo>
                  <a:pt x="20996" y="40350"/>
                  <a:pt x="20890" y="40320"/>
                  <a:pt x="20779" y="40320"/>
                </a:cubicBezTo>
                <a:cubicBezTo>
                  <a:pt x="20576" y="40320"/>
                  <a:pt x="20358" y="40420"/>
                  <a:pt x="20156" y="40420"/>
                </a:cubicBezTo>
                <a:cubicBezTo>
                  <a:pt x="20023" y="40420"/>
                  <a:pt x="19898" y="40377"/>
                  <a:pt x="19787" y="40237"/>
                </a:cubicBezTo>
                <a:cubicBezTo>
                  <a:pt x="19551" y="40320"/>
                  <a:pt x="19313" y="40349"/>
                  <a:pt x="19077" y="40349"/>
                </a:cubicBezTo>
                <a:cubicBezTo>
                  <a:pt x="18617" y="40349"/>
                  <a:pt x="18160" y="40239"/>
                  <a:pt x="17708" y="40199"/>
                </a:cubicBezTo>
                <a:cubicBezTo>
                  <a:pt x="17087" y="40144"/>
                  <a:pt x="16452" y="40192"/>
                  <a:pt x="15832" y="39940"/>
                </a:cubicBezTo>
                <a:cubicBezTo>
                  <a:pt x="15548" y="39826"/>
                  <a:pt x="15220" y="39820"/>
                  <a:pt x="14890" y="39820"/>
                </a:cubicBezTo>
                <a:cubicBezTo>
                  <a:pt x="14854" y="39820"/>
                  <a:pt x="14818" y="39821"/>
                  <a:pt x="14783" y="39821"/>
                </a:cubicBezTo>
                <a:cubicBezTo>
                  <a:pt x="14661" y="39821"/>
                  <a:pt x="14540" y="39820"/>
                  <a:pt x="14421" y="39813"/>
                </a:cubicBezTo>
                <a:cubicBezTo>
                  <a:pt x="13493" y="39761"/>
                  <a:pt x="12599" y="39564"/>
                  <a:pt x="11704" y="39312"/>
                </a:cubicBezTo>
                <a:cubicBezTo>
                  <a:pt x="11427" y="39234"/>
                  <a:pt x="11169" y="39193"/>
                  <a:pt x="10887" y="39068"/>
                </a:cubicBezTo>
                <a:cubicBezTo>
                  <a:pt x="10605" y="38945"/>
                  <a:pt x="10219" y="38914"/>
                  <a:pt x="9878" y="38837"/>
                </a:cubicBezTo>
                <a:cubicBezTo>
                  <a:pt x="9542" y="38762"/>
                  <a:pt x="9208" y="38683"/>
                  <a:pt x="8871" y="38615"/>
                </a:cubicBezTo>
                <a:cubicBezTo>
                  <a:pt x="8275" y="38495"/>
                  <a:pt x="7775" y="38151"/>
                  <a:pt x="7272" y="37857"/>
                </a:cubicBezTo>
                <a:cubicBezTo>
                  <a:pt x="6669" y="37504"/>
                  <a:pt x="6178" y="36958"/>
                  <a:pt x="5569" y="36623"/>
                </a:cubicBezTo>
                <a:cubicBezTo>
                  <a:pt x="5162" y="36400"/>
                  <a:pt x="4941" y="36039"/>
                  <a:pt x="4654" y="35743"/>
                </a:cubicBezTo>
                <a:cubicBezTo>
                  <a:pt x="4287" y="35369"/>
                  <a:pt x="3978" y="34943"/>
                  <a:pt x="3735" y="34479"/>
                </a:cubicBezTo>
                <a:cubicBezTo>
                  <a:pt x="3475" y="33978"/>
                  <a:pt x="3030" y="33574"/>
                  <a:pt x="2673" y="33123"/>
                </a:cubicBezTo>
                <a:cubicBezTo>
                  <a:pt x="2442" y="32832"/>
                  <a:pt x="2285" y="32539"/>
                  <a:pt x="2270" y="32125"/>
                </a:cubicBezTo>
                <a:cubicBezTo>
                  <a:pt x="2255" y="31766"/>
                  <a:pt x="1971" y="31426"/>
                  <a:pt x="1869" y="31059"/>
                </a:cubicBezTo>
                <a:cubicBezTo>
                  <a:pt x="1651" y="30264"/>
                  <a:pt x="1155" y="29534"/>
                  <a:pt x="1287" y="28653"/>
                </a:cubicBezTo>
                <a:cubicBezTo>
                  <a:pt x="762" y="27994"/>
                  <a:pt x="1316" y="27141"/>
                  <a:pt x="895" y="26464"/>
                </a:cubicBezTo>
                <a:cubicBezTo>
                  <a:pt x="1150" y="25829"/>
                  <a:pt x="1127" y="25167"/>
                  <a:pt x="1087" y="24504"/>
                </a:cubicBezTo>
                <a:cubicBezTo>
                  <a:pt x="1472" y="24344"/>
                  <a:pt x="1155" y="23999"/>
                  <a:pt x="1280" y="23757"/>
                </a:cubicBezTo>
                <a:cubicBezTo>
                  <a:pt x="1398" y="23528"/>
                  <a:pt x="1451" y="23262"/>
                  <a:pt x="1509" y="23006"/>
                </a:cubicBezTo>
                <a:cubicBezTo>
                  <a:pt x="1564" y="22766"/>
                  <a:pt x="1590" y="22518"/>
                  <a:pt x="1625" y="22274"/>
                </a:cubicBezTo>
                <a:cubicBezTo>
                  <a:pt x="1629" y="22248"/>
                  <a:pt x="1607" y="22198"/>
                  <a:pt x="1609" y="22198"/>
                </a:cubicBezTo>
                <a:cubicBezTo>
                  <a:pt x="2028" y="22051"/>
                  <a:pt x="1810" y="21637"/>
                  <a:pt x="1945" y="21367"/>
                </a:cubicBezTo>
                <a:cubicBezTo>
                  <a:pt x="2089" y="21077"/>
                  <a:pt x="2049" y="20698"/>
                  <a:pt x="2180" y="20397"/>
                </a:cubicBezTo>
                <a:cubicBezTo>
                  <a:pt x="2315" y="20080"/>
                  <a:pt x="2768" y="19929"/>
                  <a:pt x="2684" y="19479"/>
                </a:cubicBezTo>
                <a:cubicBezTo>
                  <a:pt x="3108" y="19294"/>
                  <a:pt x="2863" y="18869"/>
                  <a:pt x="3003" y="18594"/>
                </a:cubicBezTo>
                <a:cubicBezTo>
                  <a:pt x="3155" y="18294"/>
                  <a:pt x="3422" y="18052"/>
                  <a:pt x="3600" y="17762"/>
                </a:cubicBezTo>
                <a:cubicBezTo>
                  <a:pt x="3781" y="17468"/>
                  <a:pt x="3926" y="17149"/>
                  <a:pt x="4071" y="16833"/>
                </a:cubicBezTo>
                <a:cubicBezTo>
                  <a:pt x="4407" y="16103"/>
                  <a:pt x="4925" y="15485"/>
                  <a:pt x="5398" y="14853"/>
                </a:cubicBezTo>
                <a:cubicBezTo>
                  <a:pt x="5885" y="14204"/>
                  <a:pt x="6527" y="13672"/>
                  <a:pt x="7272" y="13294"/>
                </a:cubicBezTo>
                <a:cubicBezTo>
                  <a:pt x="7477" y="13189"/>
                  <a:pt x="7662" y="13035"/>
                  <a:pt x="7835" y="12881"/>
                </a:cubicBezTo>
                <a:cubicBezTo>
                  <a:pt x="8557" y="12242"/>
                  <a:pt x="9374" y="11770"/>
                  <a:pt x="10281" y="11445"/>
                </a:cubicBezTo>
                <a:cubicBezTo>
                  <a:pt x="10972" y="11197"/>
                  <a:pt x="11649" y="10900"/>
                  <a:pt x="12351" y="10690"/>
                </a:cubicBezTo>
                <a:cubicBezTo>
                  <a:pt x="13033" y="10485"/>
                  <a:pt x="13742" y="10222"/>
                  <a:pt x="14435" y="10222"/>
                </a:cubicBezTo>
                <a:cubicBezTo>
                  <a:pt x="14452" y="10222"/>
                  <a:pt x="14469" y="10222"/>
                  <a:pt x="14486" y="10222"/>
                </a:cubicBezTo>
                <a:cubicBezTo>
                  <a:pt x="14516" y="10223"/>
                  <a:pt x="14547" y="10223"/>
                  <a:pt x="14577" y="10223"/>
                </a:cubicBezTo>
                <a:cubicBezTo>
                  <a:pt x="15490" y="10223"/>
                  <a:pt x="16337" y="9963"/>
                  <a:pt x="17214" y="9827"/>
                </a:cubicBezTo>
                <a:cubicBezTo>
                  <a:pt x="17338" y="9807"/>
                  <a:pt x="17554" y="9640"/>
                  <a:pt x="17543" y="9611"/>
                </a:cubicBezTo>
                <a:cubicBezTo>
                  <a:pt x="17389" y="9205"/>
                  <a:pt x="17783" y="9145"/>
                  <a:pt x="17936" y="8938"/>
                </a:cubicBezTo>
                <a:cubicBezTo>
                  <a:pt x="18064" y="8762"/>
                  <a:pt x="18183" y="8577"/>
                  <a:pt x="18289" y="8388"/>
                </a:cubicBezTo>
                <a:cubicBezTo>
                  <a:pt x="18542" y="7936"/>
                  <a:pt x="18891" y="7484"/>
                  <a:pt x="19314" y="7195"/>
                </a:cubicBezTo>
                <a:cubicBezTo>
                  <a:pt x="19879" y="6807"/>
                  <a:pt x="20077" y="6164"/>
                  <a:pt x="20548" y="5723"/>
                </a:cubicBezTo>
                <a:cubicBezTo>
                  <a:pt x="20896" y="5397"/>
                  <a:pt x="21171" y="4991"/>
                  <a:pt x="21474" y="4617"/>
                </a:cubicBezTo>
                <a:cubicBezTo>
                  <a:pt x="21563" y="4507"/>
                  <a:pt x="21642" y="4387"/>
                  <a:pt x="21723" y="4270"/>
                </a:cubicBezTo>
                <a:cubicBezTo>
                  <a:pt x="22083" y="3747"/>
                  <a:pt x="22396" y="3192"/>
                  <a:pt x="22956" y="2829"/>
                </a:cubicBezTo>
                <a:cubicBezTo>
                  <a:pt x="23164" y="2695"/>
                  <a:pt x="23290" y="2437"/>
                  <a:pt x="23455" y="2237"/>
                </a:cubicBezTo>
                <a:cubicBezTo>
                  <a:pt x="23610" y="2048"/>
                  <a:pt x="23772" y="1954"/>
                  <a:pt x="23947" y="1954"/>
                </a:cubicBezTo>
                <a:close/>
                <a:moveTo>
                  <a:pt x="23833" y="1"/>
                </a:moveTo>
                <a:cubicBezTo>
                  <a:pt x="23493" y="360"/>
                  <a:pt x="23203" y="667"/>
                  <a:pt x="22909" y="970"/>
                </a:cubicBezTo>
                <a:cubicBezTo>
                  <a:pt x="22788" y="1094"/>
                  <a:pt x="22637" y="1193"/>
                  <a:pt x="22530" y="1326"/>
                </a:cubicBezTo>
                <a:cubicBezTo>
                  <a:pt x="21999" y="1986"/>
                  <a:pt x="21456" y="2639"/>
                  <a:pt x="20957" y="3324"/>
                </a:cubicBezTo>
                <a:cubicBezTo>
                  <a:pt x="20444" y="4030"/>
                  <a:pt x="20055" y="4826"/>
                  <a:pt x="19383" y="5414"/>
                </a:cubicBezTo>
                <a:cubicBezTo>
                  <a:pt x="19282" y="5505"/>
                  <a:pt x="19221" y="5654"/>
                  <a:pt x="19172" y="5787"/>
                </a:cubicBezTo>
                <a:cubicBezTo>
                  <a:pt x="18902" y="6520"/>
                  <a:pt x="18412" y="7120"/>
                  <a:pt x="17872" y="7636"/>
                </a:cubicBezTo>
                <a:cubicBezTo>
                  <a:pt x="17374" y="8111"/>
                  <a:pt x="17049" y="8634"/>
                  <a:pt x="16860" y="9315"/>
                </a:cubicBezTo>
                <a:cubicBezTo>
                  <a:pt x="16416" y="9164"/>
                  <a:pt x="15929" y="9335"/>
                  <a:pt x="15512" y="9020"/>
                </a:cubicBezTo>
                <a:cubicBezTo>
                  <a:pt x="15467" y="8986"/>
                  <a:pt x="15382" y="8970"/>
                  <a:pt x="15296" y="8970"/>
                </a:cubicBezTo>
                <a:cubicBezTo>
                  <a:pt x="15185" y="8970"/>
                  <a:pt x="15071" y="8996"/>
                  <a:pt x="15034" y="9045"/>
                </a:cubicBezTo>
                <a:cubicBezTo>
                  <a:pt x="14869" y="9262"/>
                  <a:pt x="14715" y="9337"/>
                  <a:pt x="14568" y="9337"/>
                </a:cubicBezTo>
                <a:cubicBezTo>
                  <a:pt x="14313" y="9337"/>
                  <a:pt x="14077" y="9109"/>
                  <a:pt x="13836" y="8996"/>
                </a:cubicBezTo>
                <a:cubicBezTo>
                  <a:pt x="13540" y="9226"/>
                  <a:pt x="13327" y="9459"/>
                  <a:pt x="13064" y="9574"/>
                </a:cubicBezTo>
                <a:cubicBezTo>
                  <a:pt x="12823" y="9679"/>
                  <a:pt x="12481" y="9579"/>
                  <a:pt x="12265" y="9707"/>
                </a:cubicBezTo>
                <a:cubicBezTo>
                  <a:pt x="12185" y="9754"/>
                  <a:pt x="12113" y="9772"/>
                  <a:pt x="12044" y="9772"/>
                </a:cubicBezTo>
                <a:cubicBezTo>
                  <a:pt x="11821" y="9772"/>
                  <a:pt x="11645" y="9578"/>
                  <a:pt x="11418" y="9565"/>
                </a:cubicBezTo>
                <a:cubicBezTo>
                  <a:pt x="11360" y="9763"/>
                  <a:pt x="11312" y="9921"/>
                  <a:pt x="11262" y="10091"/>
                </a:cubicBezTo>
                <a:cubicBezTo>
                  <a:pt x="11051" y="9920"/>
                  <a:pt x="10858" y="9858"/>
                  <a:pt x="10677" y="9858"/>
                </a:cubicBezTo>
                <a:cubicBezTo>
                  <a:pt x="10308" y="9858"/>
                  <a:pt x="9993" y="10113"/>
                  <a:pt x="9700" y="10221"/>
                </a:cubicBezTo>
                <a:lnTo>
                  <a:pt x="9536" y="10669"/>
                </a:lnTo>
                <a:cubicBezTo>
                  <a:pt x="9462" y="10618"/>
                  <a:pt x="9397" y="10595"/>
                  <a:pt x="9338" y="10595"/>
                </a:cubicBezTo>
                <a:cubicBezTo>
                  <a:pt x="9232" y="10595"/>
                  <a:pt x="9145" y="10671"/>
                  <a:pt x="9055" y="10794"/>
                </a:cubicBezTo>
                <a:cubicBezTo>
                  <a:pt x="8990" y="10882"/>
                  <a:pt x="8841" y="10976"/>
                  <a:pt x="8739" y="10976"/>
                </a:cubicBezTo>
                <a:cubicBezTo>
                  <a:pt x="8729" y="10976"/>
                  <a:pt x="8720" y="10975"/>
                  <a:pt x="8712" y="10973"/>
                </a:cubicBezTo>
                <a:cubicBezTo>
                  <a:pt x="8633" y="10958"/>
                  <a:pt x="8560" y="10951"/>
                  <a:pt x="8490" y="10951"/>
                </a:cubicBezTo>
                <a:cubicBezTo>
                  <a:pt x="8043" y="10951"/>
                  <a:pt x="7774" y="11255"/>
                  <a:pt x="7555" y="11624"/>
                </a:cubicBezTo>
                <a:cubicBezTo>
                  <a:pt x="7476" y="11759"/>
                  <a:pt x="7429" y="11853"/>
                  <a:pt x="7295" y="11853"/>
                </a:cubicBezTo>
                <a:cubicBezTo>
                  <a:pt x="7263" y="11853"/>
                  <a:pt x="7226" y="11847"/>
                  <a:pt x="7182" y="11836"/>
                </a:cubicBezTo>
                <a:cubicBezTo>
                  <a:pt x="7175" y="11834"/>
                  <a:pt x="7167" y="11833"/>
                  <a:pt x="7159" y="11833"/>
                </a:cubicBezTo>
                <a:cubicBezTo>
                  <a:pt x="7071" y="11833"/>
                  <a:pt x="6939" y="11941"/>
                  <a:pt x="6861" y="12023"/>
                </a:cubicBezTo>
                <a:cubicBezTo>
                  <a:pt x="6646" y="12247"/>
                  <a:pt x="6480" y="12528"/>
                  <a:pt x="6241" y="12722"/>
                </a:cubicBezTo>
                <a:cubicBezTo>
                  <a:pt x="5345" y="13454"/>
                  <a:pt x="4512" y="14227"/>
                  <a:pt x="3848" y="15199"/>
                </a:cubicBezTo>
                <a:cubicBezTo>
                  <a:pt x="3652" y="15484"/>
                  <a:pt x="3522" y="15852"/>
                  <a:pt x="3238" y="16067"/>
                </a:cubicBezTo>
                <a:cubicBezTo>
                  <a:pt x="2491" y="16636"/>
                  <a:pt x="2250" y="17525"/>
                  <a:pt x="1827" y="18291"/>
                </a:cubicBezTo>
                <a:cubicBezTo>
                  <a:pt x="1625" y="18654"/>
                  <a:pt x="1471" y="19042"/>
                  <a:pt x="1369" y="19446"/>
                </a:cubicBezTo>
                <a:cubicBezTo>
                  <a:pt x="1270" y="19849"/>
                  <a:pt x="1084" y="20239"/>
                  <a:pt x="979" y="20669"/>
                </a:cubicBezTo>
                <a:cubicBezTo>
                  <a:pt x="847" y="21207"/>
                  <a:pt x="509" y="21720"/>
                  <a:pt x="582" y="22293"/>
                </a:cubicBezTo>
                <a:cubicBezTo>
                  <a:pt x="657" y="22876"/>
                  <a:pt x="25" y="23336"/>
                  <a:pt x="358" y="23933"/>
                </a:cubicBezTo>
                <a:cubicBezTo>
                  <a:pt x="207" y="24911"/>
                  <a:pt x="152" y="25901"/>
                  <a:pt x="195" y="26890"/>
                </a:cubicBezTo>
                <a:cubicBezTo>
                  <a:pt x="207" y="27192"/>
                  <a:pt x="372" y="27557"/>
                  <a:pt x="231" y="27790"/>
                </a:cubicBezTo>
                <a:cubicBezTo>
                  <a:pt x="1" y="28166"/>
                  <a:pt x="554" y="28402"/>
                  <a:pt x="306" y="28724"/>
                </a:cubicBezTo>
                <a:cubicBezTo>
                  <a:pt x="45" y="29065"/>
                  <a:pt x="593" y="29232"/>
                  <a:pt x="488" y="29563"/>
                </a:cubicBezTo>
                <a:cubicBezTo>
                  <a:pt x="456" y="29663"/>
                  <a:pt x="717" y="29872"/>
                  <a:pt x="677" y="29952"/>
                </a:cubicBezTo>
                <a:cubicBezTo>
                  <a:pt x="422" y="30483"/>
                  <a:pt x="1188" y="30869"/>
                  <a:pt x="858" y="31390"/>
                </a:cubicBezTo>
                <a:cubicBezTo>
                  <a:pt x="1207" y="31568"/>
                  <a:pt x="1078" y="32011"/>
                  <a:pt x="1283" y="32219"/>
                </a:cubicBezTo>
                <a:cubicBezTo>
                  <a:pt x="1587" y="32526"/>
                  <a:pt x="1454" y="33016"/>
                  <a:pt x="1676" y="33226"/>
                </a:cubicBezTo>
                <a:cubicBezTo>
                  <a:pt x="2324" y="33839"/>
                  <a:pt x="2399" y="34822"/>
                  <a:pt x="3143" y="35354"/>
                </a:cubicBezTo>
                <a:cubicBezTo>
                  <a:pt x="3240" y="35424"/>
                  <a:pt x="3209" y="35651"/>
                  <a:pt x="3291" y="35766"/>
                </a:cubicBezTo>
                <a:cubicBezTo>
                  <a:pt x="3396" y="35914"/>
                  <a:pt x="3567" y="36014"/>
                  <a:pt x="3690" y="36151"/>
                </a:cubicBezTo>
                <a:cubicBezTo>
                  <a:pt x="4014" y="36514"/>
                  <a:pt x="4198" y="36983"/>
                  <a:pt x="4665" y="37246"/>
                </a:cubicBezTo>
                <a:cubicBezTo>
                  <a:pt x="5019" y="37446"/>
                  <a:pt x="5269" y="37827"/>
                  <a:pt x="5620" y="38036"/>
                </a:cubicBezTo>
                <a:cubicBezTo>
                  <a:pt x="6405" y="38505"/>
                  <a:pt x="7051" y="39234"/>
                  <a:pt x="8024" y="39361"/>
                </a:cubicBezTo>
                <a:cubicBezTo>
                  <a:pt x="8252" y="39693"/>
                  <a:pt x="8697" y="39461"/>
                  <a:pt x="8950" y="39717"/>
                </a:cubicBezTo>
                <a:cubicBezTo>
                  <a:pt x="9437" y="40209"/>
                  <a:pt x="10134" y="40048"/>
                  <a:pt x="10714" y="40273"/>
                </a:cubicBezTo>
                <a:cubicBezTo>
                  <a:pt x="11163" y="40449"/>
                  <a:pt x="11749" y="40283"/>
                  <a:pt x="12191" y="40468"/>
                </a:cubicBezTo>
                <a:cubicBezTo>
                  <a:pt x="12619" y="40646"/>
                  <a:pt x="13104" y="40447"/>
                  <a:pt x="13503" y="40801"/>
                </a:cubicBezTo>
                <a:cubicBezTo>
                  <a:pt x="13556" y="40849"/>
                  <a:pt x="13635" y="40863"/>
                  <a:pt x="13727" y="40863"/>
                </a:cubicBezTo>
                <a:cubicBezTo>
                  <a:pt x="13860" y="40863"/>
                  <a:pt x="14021" y="40833"/>
                  <a:pt x="14167" y="40833"/>
                </a:cubicBezTo>
                <a:cubicBezTo>
                  <a:pt x="14230" y="40833"/>
                  <a:pt x="14289" y="40838"/>
                  <a:pt x="14343" y="40854"/>
                </a:cubicBezTo>
                <a:cubicBezTo>
                  <a:pt x="15382" y="41154"/>
                  <a:pt x="16464" y="40987"/>
                  <a:pt x="17512" y="41180"/>
                </a:cubicBezTo>
                <a:cubicBezTo>
                  <a:pt x="17535" y="41184"/>
                  <a:pt x="17558" y="41185"/>
                  <a:pt x="17583" y="41185"/>
                </a:cubicBezTo>
                <a:cubicBezTo>
                  <a:pt x="17737" y="41185"/>
                  <a:pt x="17927" y="41115"/>
                  <a:pt x="18057" y="41115"/>
                </a:cubicBezTo>
                <a:cubicBezTo>
                  <a:pt x="18103" y="41115"/>
                  <a:pt x="18142" y="41125"/>
                  <a:pt x="18168" y="41149"/>
                </a:cubicBezTo>
                <a:cubicBezTo>
                  <a:pt x="18269" y="41242"/>
                  <a:pt x="18365" y="41272"/>
                  <a:pt x="18458" y="41272"/>
                </a:cubicBezTo>
                <a:cubicBezTo>
                  <a:pt x="18639" y="41272"/>
                  <a:pt x="18809" y="41157"/>
                  <a:pt x="18983" y="41157"/>
                </a:cubicBezTo>
                <a:cubicBezTo>
                  <a:pt x="19009" y="41157"/>
                  <a:pt x="19035" y="41159"/>
                  <a:pt x="19061" y="41165"/>
                </a:cubicBezTo>
                <a:cubicBezTo>
                  <a:pt x="19360" y="41232"/>
                  <a:pt x="19670" y="41261"/>
                  <a:pt x="19978" y="41281"/>
                </a:cubicBezTo>
                <a:cubicBezTo>
                  <a:pt x="20018" y="41284"/>
                  <a:pt x="20058" y="41285"/>
                  <a:pt x="20099" y="41285"/>
                </a:cubicBezTo>
                <a:cubicBezTo>
                  <a:pt x="20520" y="41285"/>
                  <a:pt x="20944" y="41150"/>
                  <a:pt x="21366" y="41150"/>
                </a:cubicBezTo>
                <a:cubicBezTo>
                  <a:pt x="21597" y="41150"/>
                  <a:pt x="21827" y="41190"/>
                  <a:pt x="22055" y="41315"/>
                </a:cubicBezTo>
                <a:cubicBezTo>
                  <a:pt x="22062" y="41319"/>
                  <a:pt x="22069" y="41320"/>
                  <a:pt x="22078" y="41320"/>
                </a:cubicBezTo>
                <a:cubicBezTo>
                  <a:pt x="22097" y="41320"/>
                  <a:pt x="22120" y="41314"/>
                  <a:pt x="22139" y="41313"/>
                </a:cubicBezTo>
                <a:cubicBezTo>
                  <a:pt x="22378" y="41298"/>
                  <a:pt x="22617" y="41296"/>
                  <a:pt x="22856" y="41296"/>
                </a:cubicBezTo>
                <a:cubicBezTo>
                  <a:pt x="23010" y="41296"/>
                  <a:pt x="23164" y="41297"/>
                  <a:pt x="23318" y="41297"/>
                </a:cubicBezTo>
                <a:cubicBezTo>
                  <a:pt x="23574" y="41297"/>
                  <a:pt x="23829" y="41293"/>
                  <a:pt x="24080" y="41276"/>
                </a:cubicBezTo>
                <a:cubicBezTo>
                  <a:pt x="24120" y="41273"/>
                  <a:pt x="24160" y="41272"/>
                  <a:pt x="24200" y="41272"/>
                </a:cubicBezTo>
                <a:cubicBezTo>
                  <a:pt x="24492" y="41272"/>
                  <a:pt x="24781" y="41338"/>
                  <a:pt x="25060" y="41338"/>
                </a:cubicBezTo>
                <a:cubicBezTo>
                  <a:pt x="25175" y="41338"/>
                  <a:pt x="25289" y="41326"/>
                  <a:pt x="25400" y="41294"/>
                </a:cubicBezTo>
                <a:cubicBezTo>
                  <a:pt x="25996" y="41123"/>
                  <a:pt x="26592" y="41170"/>
                  <a:pt x="27188" y="41138"/>
                </a:cubicBezTo>
                <a:cubicBezTo>
                  <a:pt x="27551" y="41119"/>
                  <a:pt x="27915" y="41130"/>
                  <a:pt x="28277" y="41119"/>
                </a:cubicBezTo>
                <a:cubicBezTo>
                  <a:pt x="28498" y="41112"/>
                  <a:pt x="28719" y="41109"/>
                  <a:pt x="28939" y="41109"/>
                </a:cubicBezTo>
                <a:cubicBezTo>
                  <a:pt x="29677" y="41109"/>
                  <a:pt x="30415" y="41138"/>
                  <a:pt x="31152" y="41139"/>
                </a:cubicBezTo>
                <a:cubicBezTo>
                  <a:pt x="31156" y="41139"/>
                  <a:pt x="31161" y="41139"/>
                  <a:pt x="31165" y="41139"/>
                </a:cubicBezTo>
                <a:cubicBezTo>
                  <a:pt x="32038" y="41139"/>
                  <a:pt x="32915" y="41014"/>
                  <a:pt x="33783" y="40889"/>
                </a:cubicBezTo>
                <a:cubicBezTo>
                  <a:pt x="34451" y="40794"/>
                  <a:pt x="35102" y="40571"/>
                  <a:pt x="35771" y="40482"/>
                </a:cubicBezTo>
                <a:cubicBezTo>
                  <a:pt x="36350" y="40404"/>
                  <a:pt x="36894" y="40206"/>
                  <a:pt x="37492" y="40159"/>
                </a:cubicBezTo>
                <a:cubicBezTo>
                  <a:pt x="38124" y="40109"/>
                  <a:pt x="38706" y="39579"/>
                  <a:pt x="39347" y="39445"/>
                </a:cubicBezTo>
                <a:cubicBezTo>
                  <a:pt x="40045" y="39301"/>
                  <a:pt x="40619" y="38961"/>
                  <a:pt x="41233" y="38659"/>
                </a:cubicBezTo>
                <a:cubicBezTo>
                  <a:pt x="42104" y="38230"/>
                  <a:pt x="42841" y="37633"/>
                  <a:pt x="43531" y="36968"/>
                </a:cubicBezTo>
                <a:cubicBezTo>
                  <a:pt x="43625" y="36875"/>
                  <a:pt x="43708" y="36772"/>
                  <a:pt x="43777" y="36660"/>
                </a:cubicBezTo>
                <a:cubicBezTo>
                  <a:pt x="44175" y="36011"/>
                  <a:pt x="44902" y="35632"/>
                  <a:pt x="45207" y="34907"/>
                </a:cubicBezTo>
                <a:cubicBezTo>
                  <a:pt x="45297" y="34697"/>
                  <a:pt x="45355" y="34464"/>
                  <a:pt x="45487" y="34285"/>
                </a:cubicBezTo>
                <a:cubicBezTo>
                  <a:pt x="45612" y="34116"/>
                  <a:pt x="45912" y="34035"/>
                  <a:pt x="45966" y="33863"/>
                </a:cubicBezTo>
                <a:cubicBezTo>
                  <a:pt x="46247" y="32964"/>
                  <a:pt x="46887" y="32244"/>
                  <a:pt x="47062" y="31267"/>
                </a:cubicBezTo>
                <a:cubicBezTo>
                  <a:pt x="47216" y="30408"/>
                  <a:pt x="47445" y="29545"/>
                  <a:pt x="47614" y="28684"/>
                </a:cubicBezTo>
                <a:cubicBezTo>
                  <a:pt x="47760" y="27952"/>
                  <a:pt x="47567" y="27184"/>
                  <a:pt x="47738" y="26433"/>
                </a:cubicBezTo>
                <a:cubicBezTo>
                  <a:pt x="47829" y="26033"/>
                  <a:pt x="47865" y="25605"/>
                  <a:pt x="47673" y="25184"/>
                </a:cubicBezTo>
                <a:cubicBezTo>
                  <a:pt x="47603" y="25034"/>
                  <a:pt x="47735" y="24789"/>
                  <a:pt x="47772" y="24609"/>
                </a:cubicBezTo>
                <a:lnTo>
                  <a:pt x="47507" y="24355"/>
                </a:lnTo>
                <a:cubicBezTo>
                  <a:pt x="47568" y="23992"/>
                  <a:pt x="47767" y="23599"/>
                  <a:pt x="47645" y="23402"/>
                </a:cubicBezTo>
                <a:cubicBezTo>
                  <a:pt x="47231" y="22734"/>
                  <a:pt x="47398" y="21893"/>
                  <a:pt x="46917" y="21260"/>
                </a:cubicBezTo>
                <a:cubicBezTo>
                  <a:pt x="46718" y="20996"/>
                  <a:pt x="47202" y="21082"/>
                  <a:pt x="47153" y="20811"/>
                </a:cubicBezTo>
                <a:cubicBezTo>
                  <a:pt x="46723" y="20621"/>
                  <a:pt x="46567" y="20218"/>
                  <a:pt x="46502" y="19733"/>
                </a:cubicBezTo>
                <a:cubicBezTo>
                  <a:pt x="46427" y="19172"/>
                  <a:pt x="46300" y="18644"/>
                  <a:pt x="45827" y="18215"/>
                </a:cubicBezTo>
                <a:cubicBezTo>
                  <a:pt x="45557" y="17969"/>
                  <a:pt x="45464" y="17522"/>
                  <a:pt x="45306" y="17159"/>
                </a:cubicBezTo>
                <a:cubicBezTo>
                  <a:pt x="45217" y="16951"/>
                  <a:pt x="45212" y="16688"/>
                  <a:pt x="45079" y="16523"/>
                </a:cubicBezTo>
                <a:cubicBezTo>
                  <a:pt x="44693" y="16040"/>
                  <a:pt x="44254" y="15601"/>
                  <a:pt x="43851" y="15132"/>
                </a:cubicBezTo>
                <a:cubicBezTo>
                  <a:pt x="43484" y="14702"/>
                  <a:pt x="43126" y="14262"/>
                  <a:pt x="42787" y="13812"/>
                </a:cubicBezTo>
                <a:cubicBezTo>
                  <a:pt x="42594" y="13554"/>
                  <a:pt x="42386" y="13385"/>
                  <a:pt x="42072" y="13249"/>
                </a:cubicBezTo>
                <a:cubicBezTo>
                  <a:pt x="41679" y="13078"/>
                  <a:pt x="41257" y="12838"/>
                  <a:pt x="41100" y="12350"/>
                </a:cubicBezTo>
                <a:cubicBezTo>
                  <a:pt x="41064" y="12236"/>
                  <a:pt x="40937" y="12140"/>
                  <a:pt x="40832" y="12064"/>
                </a:cubicBezTo>
                <a:cubicBezTo>
                  <a:pt x="40420" y="11765"/>
                  <a:pt x="39755" y="11811"/>
                  <a:pt x="39603" y="11152"/>
                </a:cubicBezTo>
                <a:cubicBezTo>
                  <a:pt x="39597" y="11125"/>
                  <a:pt x="39446" y="11146"/>
                  <a:pt x="39370" y="11119"/>
                </a:cubicBezTo>
                <a:cubicBezTo>
                  <a:pt x="38897" y="10954"/>
                  <a:pt x="38388" y="10846"/>
                  <a:pt x="37962" y="10597"/>
                </a:cubicBezTo>
                <a:cubicBezTo>
                  <a:pt x="37155" y="10124"/>
                  <a:pt x="36324" y="9834"/>
                  <a:pt x="35389" y="9673"/>
                </a:cubicBezTo>
                <a:cubicBezTo>
                  <a:pt x="34181" y="9465"/>
                  <a:pt x="32971" y="9286"/>
                  <a:pt x="31759" y="9106"/>
                </a:cubicBezTo>
                <a:cubicBezTo>
                  <a:pt x="31467" y="9063"/>
                  <a:pt x="31185" y="8902"/>
                  <a:pt x="30916" y="8762"/>
                </a:cubicBezTo>
                <a:cubicBezTo>
                  <a:pt x="30554" y="8571"/>
                  <a:pt x="30551" y="8140"/>
                  <a:pt x="30354" y="7836"/>
                </a:cubicBezTo>
                <a:cubicBezTo>
                  <a:pt x="30139" y="7505"/>
                  <a:pt x="29690" y="7466"/>
                  <a:pt x="29516" y="7029"/>
                </a:cubicBezTo>
                <a:cubicBezTo>
                  <a:pt x="29279" y="6438"/>
                  <a:pt x="28889" y="5897"/>
                  <a:pt x="28516" y="5383"/>
                </a:cubicBezTo>
                <a:cubicBezTo>
                  <a:pt x="28202" y="4950"/>
                  <a:pt x="27841" y="4531"/>
                  <a:pt x="27490" y="4126"/>
                </a:cubicBezTo>
                <a:cubicBezTo>
                  <a:pt x="27133" y="3714"/>
                  <a:pt x="27023" y="3123"/>
                  <a:pt x="26501" y="2836"/>
                </a:cubicBezTo>
                <a:cubicBezTo>
                  <a:pt x="26375" y="2768"/>
                  <a:pt x="26338" y="2541"/>
                  <a:pt x="26255" y="2388"/>
                </a:cubicBezTo>
                <a:cubicBezTo>
                  <a:pt x="26190" y="2267"/>
                  <a:pt x="26135" y="2067"/>
                  <a:pt x="26044" y="2046"/>
                </a:cubicBezTo>
                <a:cubicBezTo>
                  <a:pt x="25719" y="1971"/>
                  <a:pt x="25732" y="1653"/>
                  <a:pt x="25564" y="1478"/>
                </a:cubicBezTo>
                <a:cubicBezTo>
                  <a:pt x="25405" y="1313"/>
                  <a:pt x="25007" y="1173"/>
                  <a:pt x="25024" y="1077"/>
                </a:cubicBezTo>
                <a:cubicBezTo>
                  <a:pt x="25101" y="632"/>
                  <a:pt x="24606" y="840"/>
                  <a:pt x="24571" y="630"/>
                </a:cubicBezTo>
                <a:cubicBezTo>
                  <a:pt x="24488" y="133"/>
                  <a:pt x="24123" y="62"/>
                  <a:pt x="2383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p32"/>
          <p:cNvSpPr/>
          <p:nvPr/>
        </p:nvSpPr>
        <p:spPr>
          <a:xfrm>
            <a:off x="5419439" y="2110709"/>
            <a:ext cx="1105025" cy="362975"/>
          </a:xfrm>
          <a:custGeom>
            <a:avLst/>
            <a:gdLst/>
            <a:ahLst/>
            <a:cxnLst/>
            <a:rect l="l" t="t" r="r" b="b"/>
            <a:pathLst>
              <a:path w="44201" h="14519" extrusionOk="0">
                <a:moveTo>
                  <a:pt x="36197" y="1"/>
                </a:moveTo>
                <a:cubicBezTo>
                  <a:pt x="35851" y="1"/>
                  <a:pt x="35604" y="208"/>
                  <a:pt x="35432" y="382"/>
                </a:cubicBezTo>
                <a:cubicBezTo>
                  <a:pt x="35081" y="736"/>
                  <a:pt x="35129" y="1375"/>
                  <a:pt x="35317" y="1732"/>
                </a:cubicBezTo>
                <a:cubicBezTo>
                  <a:pt x="35643" y="2347"/>
                  <a:pt x="35926" y="2985"/>
                  <a:pt x="36251" y="3595"/>
                </a:cubicBezTo>
                <a:cubicBezTo>
                  <a:pt x="36952" y="4915"/>
                  <a:pt x="37604" y="6259"/>
                  <a:pt x="38281" y="7591"/>
                </a:cubicBezTo>
                <a:cubicBezTo>
                  <a:pt x="38338" y="7706"/>
                  <a:pt x="38557" y="7776"/>
                  <a:pt x="38435" y="7949"/>
                </a:cubicBezTo>
                <a:cubicBezTo>
                  <a:pt x="38387" y="8016"/>
                  <a:pt x="38328" y="8035"/>
                  <a:pt x="38264" y="8035"/>
                </a:cubicBezTo>
                <a:cubicBezTo>
                  <a:pt x="38183" y="8035"/>
                  <a:pt x="38094" y="8005"/>
                  <a:pt x="38011" y="8005"/>
                </a:cubicBezTo>
                <a:cubicBezTo>
                  <a:pt x="37998" y="8005"/>
                  <a:pt x="37984" y="8006"/>
                  <a:pt x="37971" y="8008"/>
                </a:cubicBezTo>
                <a:cubicBezTo>
                  <a:pt x="37954" y="8010"/>
                  <a:pt x="37938" y="8011"/>
                  <a:pt x="37922" y="8011"/>
                </a:cubicBezTo>
                <a:cubicBezTo>
                  <a:pt x="37722" y="8011"/>
                  <a:pt x="37606" y="7819"/>
                  <a:pt x="37474" y="7686"/>
                </a:cubicBezTo>
                <a:cubicBezTo>
                  <a:pt x="37266" y="7480"/>
                  <a:pt x="37014" y="7279"/>
                  <a:pt x="36744" y="7279"/>
                </a:cubicBezTo>
                <a:cubicBezTo>
                  <a:pt x="36727" y="7279"/>
                  <a:pt x="36709" y="7279"/>
                  <a:pt x="36692" y="7281"/>
                </a:cubicBezTo>
                <a:cubicBezTo>
                  <a:pt x="36656" y="7284"/>
                  <a:pt x="36622" y="7286"/>
                  <a:pt x="36588" y="7286"/>
                </a:cubicBezTo>
                <a:cubicBezTo>
                  <a:pt x="36311" y="7286"/>
                  <a:pt x="36110" y="7173"/>
                  <a:pt x="35910" y="7015"/>
                </a:cubicBezTo>
                <a:cubicBezTo>
                  <a:pt x="35637" y="6796"/>
                  <a:pt x="35278" y="6764"/>
                  <a:pt x="34972" y="6596"/>
                </a:cubicBezTo>
                <a:cubicBezTo>
                  <a:pt x="34314" y="6236"/>
                  <a:pt x="33511" y="6105"/>
                  <a:pt x="32750" y="5983"/>
                </a:cubicBezTo>
                <a:cubicBezTo>
                  <a:pt x="32487" y="5940"/>
                  <a:pt x="32447" y="5702"/>
                  <a:pt x="32166" y="5658"/>
                </a:cubicBezTo>
                <a:cubicBezTo>
                  <a:pt x="31465" y="5549"/>
                  <a:pt x="30804" y="5218"/>
                  <a:pt x="30089" y="5110"/>
                </a:cubicBezTo>
                <a:cubicBezTo>
                  <a:pt x="29934" y="5086"/>
                  <a:pt x="29954" y="4822"/>
                  <a:pt x="29724" y="4822"/>
                </a:cubicBezTo>
                <a:cubicBezTo>
                  <a:pt x="29696" y="4822"/>
                  <a:pt x="29665" y="4826"/>
                  <a:pt x="29628" y="4835"/>
                </a:cubicBezTo>
                <a:cubicBezTo>
                  <a:pt x="29524" y="4860"/>
                  <a:pt x="29419" y="4870"/>
                  <a:pt x="29313" y="4870"/>
                </a:cubicBezTo>
                <a:cubicBezTo>
                  <a:pt x="28904" y="4870"/>
                  <a:pt x="28486" y="4719"/>
                  <a:pt x="28080" y="4681"/>
                </a:cubicBezTo>
                <a:cubicBezTo>
                  <a:pt x="27375" y="4614"/>
                  <a:pt x="26717" y="4238"/>
                  <a:pt x="25925" y="4238"/>
                </a:cubicBezTo>
                <a:cubicBezTo>
                  <a:pt x="25917" y="4238"/>
                  <a:pt x="25910" y="4238"/>
                  <a:pt x="25902" y="4238"/>
                </a:cubicBezTo>
                <a:cubicBezTo>
                  <a:pt x="25892" y="4238"/>
                  <a:pt x="25883" y="4238"/>
                  <a:pt x="25873" y="4238"/>
                </a:cubicBezTo>
                <a:cubicBezTo>
                  <a:pt x="25234" y="4238"/>
                  <a:pt x="24603" y="3994"/>
                  <a:pt x="23919" y="3994"/>
                </a:cubicBezTo>
                <a:cubicBezTo>
                  <a:pt x="23850" y="3994"/>
                  <a:pt x="23781" y="3997"/>
                  <a:pt x="23711" y="4002"/>
                </a:cubicBezTo>
                <a:cubicBezTo>
                  <a:pt x="23559" y="4014"/>
                  <a:pt x="23405" y="4019"/>
                  <a:pt x="23248" y="4019"/>
                </a:cubicBezTo>
                <a:cubicBezTo>
                  <a:pt x="22726" y="4019"/>
                  <a:pt x="22186" y="3962"/>
                  <a:pt x="21657" y="3896"/>
                </a:cubicBezTo>
                <a:cubicBezTo>
                  <a:pt x="21473" y="3872"/>
                  <a:pt x="21279" y="3862"/>
                  <a:pt x="21079" y="3862"/>
                </a:cubicBezTo>
                <a:cubicBezTo>
                  <a:pt x="20588" y="3862"/>
                  <a:pt x="20062" y="3924"/>
                  <a:pt x="19567" y="4004"/>
                </a:cubicBezTo>
                <a:cubicBezTo>
                  <a:pt x="19499" y="4015"/>
                  <a:pt x="19426" y="4019"/>
                  <a:pt x="19350" y="4019"/>
                </a:cubicBezTo>
                <a:cubicBezTo>
                  <a:pt x="19144" y="4019"/>
                  <a:pt x="18918" y="3989"/>
                  <a:pt x="18725" y="3989"/>
                </a:cubicBezTo>
                <a:cubicBezTo>
                  <a:pt x="18556" y="3989"/>
                  <a:pt x="18412" y="4012"/>
                  <a:pt x="18326" y="4098"/>
                </a:cubicBezTo>
                <a:cubicBezTo>
                  <a:pt x="18186" y="4238"/>
                  <a:pt x="18081" y="4294"/>
                  <a:pt x="17994" y="4294"/>
                </a:cubicBezTo>
                <a:cubicBezTo>
                  <a:pt x="17824" y="4294"/>
                  <a:pt x="17722" y="4083"/>
                  <a:pt x="17552" y="3875"/>
                </a:cubicBezTo>
                <a:lnTo>
                  <a:pt x="17552" y="3875"/>
                </a:lnTo>
                <a:cubicBezTo>
                  <a:pt x="17569" y="4206"/>
                  <a:pt x="17467" y="4362"/>
                  <a:pt x="17281" y="4362"/>
                </a:cubicBezTo>
                <a:cubicBezTo>
                  <a:pt x="17235" y="4362"/>
                  <a:pt x="17184" y="4353"/>
                  <a:pt x="17129" y="4334"/>
                </a:cubicBezTo>
                <a:cubicBezTo>
                  <a:pt x="16935" y="4269"/>
                  <a:pt x="16745" y="4243"/>
                  <a:pt x="16557" y="4243"/>
                </a:cubicBezTo>
                <a:cubicBezTo>
                  <a:pt x="16178" y="4243"/>
                  <a:pt x="15808" y="4349"/>
                  <a:pt x="15441" y="4454"/>
                </a:cubicBezTo>
                <a:cubicBezTo>
                  <a:pt x="15188" y="4526"/>
                  <a:pt x="14908" y="4679"/>
                  <a:pt x="14667" y="4679"/>
                </a:cubicBezTo>
                <a:cubicBezTo>
                  <a:pt x="14609" y="4679"/>
                  <a:pt x="14553" y="4670"/>
                  <a:pt x="14501" y="4649"/>
                </a:cubicBezTo>
                <a:cubicBezTo>
                  <a:pt x="14269" y="4556"/>
                  <a:pt x="14037" y="4519"/>
                  <a:pt x="13810" y="4519"/>
                </a:cubicBezTo>
                <a:cubicBezTo>
                  <a:pt x="13274" y="4519"/>
                  <a:pt x="12764" y="4726"/>
                  <a:pt x="12342" y="4886"/>
                </a:cubicBezTo>
                <a:cubicBezTo>
                  <a:pt x="11528" y="5195"/>
                  <a:pt x="10600" y="4963"/>
                  <a:pt x="9854" y="5531"/>
                </a:cubicBezTo>
                <a:cubicBezTo>
                  <a:pt x="9721" y="5634"/>
                  <a:pt x="9359" y="5717"/>
                  <a:pt x="9098" y="5787"/>
                </a:cubicBezTo>
                <a:cubicBezTo>
                  <a:pt x="8608" y="5919"/>
                  <a:pt x="8008" y="5695"/>
                  <a:pt x="7640" y="6248"/>
                </a:cubicBezTo>
                <a:cubicBezTo>
                  <a:pt x="7575" y="6344"/>
                  <a:pt x="7395" y="6364"/>
                  <a:pt x="7253" y="6402"/>
                </a:cubicBezTo>
                <a:cubicBezTo>
                  <a:pt x="6972" y="6477"/>
                  <a:pt x="6636" y="6455"/>
                  <a:pt x="6422" y="6553"/>
                </a:cubicBezTo>
                <a:cubicBezTo>
                  <a:pt x="5961" y="6762"/>
                  <a:pt x="5371" y="6725"/>
                  <a:pt x="5029" y="7164"/>
                </a:cubicBezTo>
                <a:cubicBezTo>
                  <a:pt x="4934" y="7286"/>
                  <a:pt x="4815" y="7318"/>
                  <a:pt x="4688" y="7318"/>
                </a:cubicBezTo>
                <a:cubicBezTo>
                  <a:pt x="4552" y="7318"/>
                  <a:pt x="4407" y="7282"/>
                  <a:pt x="4271" y="7282"/>
                </a:cubicBezTo>
                <a:cubicBezTo>
                  <a:pt x="4120" y="7282"/>
                  <a:pt x="3979" y="7326"/>
                  <a:pt x="3875" y="7511"/>
                </a:cubicBezTo>
                <a:cubicBezTo>
                  <a:pt x="3797" y="7650"/>
                  <a:pt x="3510" y="7552"/>
                  <a:pt x="3309" y="7640"/>
                </a:cubicBezTo>
                <a:cubicBezTo>
                  <a:pt x="2424" y="8028"/>
                  <a:pt x="1612" y="8461"/>
                  <a:pt x="841" y="9109"/>
                </a:cubicBezTo>
                <a:cubicBezTo>
                  <a:pt x="93" y="9738"/>
                  <a:pt x="124" y="10446"/>
                  <a:pt x="41" y="11189"/>
                </a:cubicBezTo>
                <a:cubicBezTo>
                  <a:pt x="0" y="11558"/>
                  <a:pt x="803" y="12313"/>
                  <a:pt x="1223" y="12313"/>
                </a:cubicBezTo>
                <a:cubicBezTo>
                  <a:pt x="1251" y="12313"/>
                  <a:pt x="1278" y="12310"/>
                  <a:pt x="1302" y="12303"/>
                </a:cubicBezTo>
                <a:cubicBezTo>
                  <a:pt x="1367" y="12284"/>
                  <a:pt x="1430" y="12276"/>
                  <a:pt x="1493" y="12276"/>
                </a:cubicBezTo>
                <a:cubicBezTo>
                  <a:pt x="1749" y="12276"/>
                  <a:pt x="1987" y="12402"/>
                  <a:pt x="2216" y="12402"/>
                </a:cubicBezTo>
                <a:cubicBezTo>
                  <a:pt x="2303" y="12402"/>
                  <a:pt x="2389" y="12384"/>
                  <a:pt x="2473" y="12335"/>
                </a:cubicBezTo>
                <a:cubicBezTo>
                  <a:pt x="3331" y="11826"/>
                  <a:pt x="4157" y="11263"/>
                  <a:pt x="5020" y="10757"/>
                </a:cubicBezTo>
                <a:cubicBezTo>
                  <a:pt x="5527" y="10459"/>
                  <a:pt x="6046" y="10157"/>
                  <a:pt x="6559" y="9881"/>
                </a:cubicBezTo>
                <a:cubicBezTo>
                  <a:pt x="7564" y="9341"/>
                  <a:pt x="8613" y="8888"/>
                  <a:pt x="9695" y="8525"/>
                </a:cubicBezTo>
                <a:cubicBezTo>
                  <a:pt x="11026" y="8081"/>
                  <a:pt x="12392" y="7721"/>
                  <a:pt x="13762" y="7413"/>
                </a:cubicBezTo>
                <a:cubicBezTo>
                  <a:pt x="15344" y="7056"/>
                  <a:pt x="16967" y="6861"/>
                  <a:pt x="18577" y="6795"/>
                </a:cubicBezTo>
                <a:cubicBezTo>
                  <a:pt x="19461" y="6759"/>
                  <a:pt x="20349" y="6706"/>
                  <a:pt x="21239" y="6706"/>
                </a:cubicBezTo>
                <a:cubicBezTo>
                  <a:pt x="21904" y="6706"/>
                  <a:pt x="22571" y="6736"/>
                  <a:pt x="23239" y="6826"/>
                </a:cubicBezTo>
                <a:cubicBezTo>
                  <a:pt x="24848" y="7042"/>
                  <a:pt x="26462" y="7238"/>
                  <a:pt x="28072" y="7458"/>
                </a:cubicBezTo>
                <a:cubicBezTo>
                  <a:pt x="28725" y="7547"/>
                  <a:pt x="29330" y="7773"/>
                  <a:pt x="29973" y="7878"/>
                </a:cubicBezTo>
                <a:cubicBezTo>
                  <a:pt x="30394" y="7947"/>
                  <a:pt x="30909" y="7944"/>
                  <a:pt x="31221" y="8102"/>
                </a:cubicBezTo>
                <a:cubicBezTo>
                  <a:pt x="32421" y="8711"/>
                  <a:pt x="33799" y="8800"/>
                  <a:pt x="34952" y="9460"/>
                </a:cubicBezTo>
                <a:cubicBezTo>
                  <a:pt x="35297" y="9656"/>
                  <a:pt x="35789" y="9413"/>
                  <a:pt x="35954" y="9797"/>
                </a:cubicBezTo>
                <a:cubicBezTo>
                  <a:pt x="36085" y="10103"/>
                  <a:pt x="36278" y="10026"/>
                  <a:pt x="36477" y="10086"/>
                </a:cubicBezTo>
                <a:cubicBezTo>
                  <a:pt x="36486" y="10089"/>
                  <a:pt x="36495" y="10090"/>
                  <a:pt x="36504" y="10090"/>
                </a:cubicBezTo>
                <a:cubicBezTo>
                  <a:pt x="36582" y="10090"/>
                  <a:pt x="36687" y="10015"/>
                  <a:pt x="36767" y="10015"/>
                </a:cubicBezTo>
                <a:cubicBezTo>
                  <a:pt x="36830" y="10015"/>
                  <a:pt x="36876" y="10061"/>
                  <a:pt x="36881" y="10224"/>
                </a:cubicBezTo>
                <a:cubicBezTo>
                  <a:pt x="36890" y="10487"/>
                  <a:pt x="36705" y="10617"/>
                  <a:pt x="36514" y="10655"/>
                </a:cubicBezTo>
                <a:cubicBezTo>
                  <a:pt x="35275" y="10901"/>
                  <a:pt x="34020" y="11068"/>
                  <a:pt x="32796" y="11372"/>
                </a:cubicBezTo>
                <a:cubicBezTo>
                  <a:pt x="32024" y="11565"/>
                  <a:pt x="31196" y="11406"/>
                  <a:pt x="30469" y="11779"/>
                </a:cubicBezTo>
                <a:cubicBezTo>
                  <a:pt x="30002" y="12019"/>
                  <a:pt x="29445" y="12258"/>
                  <a:pt x="29281" y="12756"/>
                </a:cubicBezTo>
                <a:cubicBezTo>
                  <a:pt x="29169" y="13098"/>
                  <a:pt x="29281" y="13635"/>
                  <a:pt x="29503" y="13929"/>
                </a:cubicBezTo>
                <a:cubicBezTo>
                  <a:pt x="29662" y="14142"/>
                  <a:pt x="29894" y="14462"/>
                  <a:pt x="30213" y="14462"/>
                </a:cubicBezTo>
                <a:cubicBezTo>
                  <a:pt x="30343" y="14462"/>
                  <a:pt x="30487" y="14410"/>
                  <a:pt x="30647" y="14275"/>
                </a:cubicBezTo>
                <a:cubicBezTo>
                  <a:pt x="30677" y="14249"/>
                  <a:pt x="30710" y="14238"/>
                  <a:pt x="30743" y="14238"/>
                </a:cubicBezTo>
                <a:cubicBezTo>
                  <a:pt x="30808" y="14238"/>
                  <a:pt x="30872" y="14283"/>
                  <a:pt x="30913" y="14346"/>
                </a:cubicBezTo>
                <a:cubicBezTo>
                  <a:pt x="30999" y="14478"/>
                  <a:pt x="31096" y="14518"/>
                  <a:pt x="31199" y="14518"/>
                </a:cubicBezTo>
                <a:cubicBezTo>
                  <a:pt x="31320" y="14518"/>
                  <a:pt x="31449" y="14462"/>
                  <a:pt x="31571" y="14437"/>
                </a:cubicBezTo>
                <a:cubicBezTo>
                  <a:pt x="31823" y="14389"/>
                  <a:pt x="32059" y="14313"/>
                  <a:pt x="32330" y="14306"/>
                </a:cubicBezTo>
                <a:cubicBezTo>
                  <a:pt x="33216" y="14278"/>
                  <a:pt x="34130" y="14271"/>
                  <a:pt x="34981" y="14131"/>
                </a:cubicBezTo>
                <a:cubicBezTo>
                  <a:pt x="36376" y="13901"/>
                  <a:pt x="37801" y="13970"/>
                  <a:pt x="39171" y="13611"/>
                </a:cubicBezTo>
                <a:cubicBezTo>
                  <a:pt x="39272" y="13584"/>
                  <a:pt x="39375" y="13575"/>
                  <a:pt x="39479" y="13575"/>
                </a:cubicBezTo>
                <a:cubicBezTo>
                  <a:pt x="39748" y="13575"/>
                  <a:pt x="40020" y="13639"/>
                  <a:pt x="40269" y="13639"/>
                </a:cubicBezTo>
                <a:cubicBezTo>
                  <a:pt x="40380" y="13639"/>
                  <a:pt x="40487" y="13626"/>
                  <a:pt x="40588" y="13589"/>
                </a:cubicBezTo>
                <a:cubicBezTo>
                  <a:pt x="41499" y="13250"/>
                  <a:pt x="42509" y="13310"/>
                  <a:pt x="43375" y="12734"/>
                </a:cubicBezTo>
                <a:cubicBezTo>
                  <a:pt x="43924" y="12367"/>
                  <a:pt x="44200" y="12054"/>
                  <a:pt x="44036" y="11400"/>
                </a:cubicBezTo>
                <a:cubicBezTo>
                  <a:pt x="43807" y="10484"/>
                  <a:pt x="43329" y="9662"/>
                  <a:pt x="42943" y="8833"/>
                </a:cubicBezTo>
                <a:cubicBezTo>
                  <a:pt x="42506" y="7890"/>
                  <a:pt x="41964" y="6937"/>
                  <a:pt x="41283" y="6114"/>
                </a:cubicBezTo>
                <a:cubicBezTo>
                  <a:pt x="40851" y="5593"/>
                  <a:pt x="40626" y="4948"/>
                  <a:pt x="40264" y="4392"/>
                </a:cubicBezTo>
                <a:cubicBezTo>
                  <a:pt x="39940" y="3895"/>
                  <a:pt x="39533" y="3435"/>
                  <a:pt x="39257" y="2910"/>
                </a:cubicBezTo>
                <a:cubicBezTo>
                  <a:pt x="39045" y="2508"/>
                  <a:pt x="38718" y="2229"/>
                  <a:pt x="38477" y="1881"/>
                </a:cubicBezTo>
                <a:cubicBezTo>
                  <a:pt x="37930" y="1086"/>
                  <a:pt x="37472" y="274"/>
                  <a:pt x="36414" y="27"/>
                </a:cubicBezTo>
                <a:cubicBezTo>
                  <a:pt x="36337" y="9"/>
                  <a:pt x="36265" y="1"/>
                  <a:pt x="3619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" name="Google Shape;895;p32"/>
          <p:cNvSpPr/>
          <p:nvPr/>
        </p:nvSpPr>
        <p:spPr>
          <a:xfrm rot="10800000">
            <a:off x="700475" y="2907195"/>
            <a:ext cx="1959114" cy="1691964"/>
          </a:xfrm>
          <a:custGeom>
            <a:avLst/>
            <a:gdLst/>
            <a:ahLst/>
            <a:cxnLst/>
            <a:rect l="l" t="t" r="r" b="b"/>
            <a:pathLst>
              <a:path w="47865" h="41338" extrusionOk="0">
                <a:moveTo>
                  <a:pt x="23947" y="1954"/>
                </a:moveTo>
                <a:cubicBezTo>
                  <a:pt x="24079" y="1954"/>
                  <a:pt x="24218" y="2007"/>
                  <a:pt x="24367" y="2112"/>
                </a:cubicBezTo>
                <a:cubicBezTo>
                  <a:pt x="24463" y="2179"/>
                  <a:pt x="24550" y="2258"/>
                  <a:pt x="24627" y="2347"/>
                </a:cubicBezTo>
                <a:cubicBezTo>
                  <a:pt x="25445" y="3331"/>
                  <a:pt x="26268" y="4313"/>
                  <a:pt x="27073" y="5308"/>
                </a:cubicBezTo>
                <a:cubicBezTo>
                  <a:pt x="27427" y="5747"/>
                  <a:pt x="27837" y="6125"/>
                  <a:pt x="28111" y="6652"/>
                </a:cubicBezTo>
                <a:cubicBezTo>
                  <a:pt x="28335" y="7080"/>
                  <a:pt x="28856" y="7346"/>
                  <a:pt x="29214" y="7715"/>
                </a:cubicBezTo>
                <a:cubicBezTo>
                  <a:pt x="29491" y="8002"/>
                  <a:pt x="29711" y="8345"/>
                  <a:pt x="29977" y="8647"/>
                </a:cubicBezTo>
                <a:cubicBezTo>
                  <a:pt x="30209" y="8912"/>
                  <a:pt x="30217" y="9210"/>
                  <a:pt x="30153" y="9488"/>
                </a:cubicBezTo>
                <a:lnTo>
                  <a:pt x="30152" y="9488"/>
                </a:lnTo>
                <a:cubicBezTo>
                  <a:pt x="30540" y="9885"/>
                  <a:pt x="30957" y="9852"/>
                  <a:pt x="31309" y="9983"/>
                </a:cubicBezTo>
                <a:cubicBezTo>
                  <a:pt x="31681" y="10119"/>
                  <a:pt x="32012" y="10136"/>
                  <a:pt x="32389" y="10155"/>
                </a:cubicBezTo>
                <a:cubicBezTo>
                  <a:pt x="33194" y="10197"/>
                  <a:pt x="34001" y="10281"/>
                  <a:pt x="34785" y="10507"/>
                </a:cubicBezTo>
                <a:cubicBezTo>
                  <a:pt x="35110" y="10601"/>
                  <a:pt x="35540" y="10551"/>
                  <a:pt x="35759" y="10749"/>
                </a:cubicBezTo>
                <a:cubicBezTo>
                  <a:pt x="36037" y="11002"/>
                  <a:pt x="36314" y="10917"/>
                  <a:pt x="36590" y="10984"/>
                </a:cubicBezTo>
                <a:cubicBezTo>
                  <a:pt x="36727" y="11020"/>
                  <a:pt x="36859" y="11070"/>
                  <a:pt x="36982" y="11135"/>
                </a:cubicBezTo>
                <a:cubicBezTo>
                  <a:pt x="37260" y="11278"/>
                  <a:pt x="37544" y="11412"/>
                  <a:pt x="37799" y="11587"/>
                </a:cubicBezTo>
                <a:cubicBezTo>
                  <a:pt x="38157" y="11832"/>
                  <a:pt x="38611" y="11843"/>
                  <a:pt x="38955" y="12153"/>
                </a:cubicBezTo>
                <a:cubicBezTo>
                  <a:pt x="39281" y="12449"/>
                  <a:pt x="39712" y="12623"/>
                  <a:pt x="40068" y="12890"/>
                </a:cubicBezTo>
                <a:cubicBezTo>
                  <a:pt x="40343" y="13095"/>
                  <a:pt x="40591" y="13343"/>
                  <a:pt x="40817" y="13603"/>
                </a:cubicBezTo>
                <a:cubicBezTo>
                  <a:pt x="41008" y="13823"/>
                  <a:pt x="41392" y="13792"/>
                  <a:pt x="41466" y="14179"/>
                </a:cubicBezTo>
                <a:cubicBezTo>
                  <a:pt x="41520" y="14467"/>
                  <a:pt x="42061" y="14305"/>
                  <a:pt x="42070" y="14710"/>
                </a:cubicBezTo>
                <a:cubicBezTo>
                  <a:pt x="42644" y="15000"/>
                  <a:pt x="42898" y="15597"/>
                  <a:pt x="43311" y="16039"/>
                </a:cubicBezTo>
                <a:cubicBezTo>
                  <a:pt x="43728" y="16489"/>
                  <a:pt x="44031" y="17048"/>
                  <a:pt x="44371" y="17567"/>
                </a:cubicBezTo>
                <a:cubicBezTo>
                  <a:pt x="44465" y="17709"/>
                  <a:pt x="44503" y="17887"/>
                  <a:pt x="44578" y="18041"/>
                </a:cubicBezTo>
                <a:cubicBezTo>
                  <a:pt x="44780" y="18449"/>
                  <a:pt x="45066" y="18833"/>
                  <a:pt x="45174" y="19264"/>
                </a:cubicBezTo>
                <a:cubicBezTo>
                  <a:pt x="45272" y="19653"/>
                  <a:pt x="45538" y="19941"/>
                  <a:pt x="45636" y="20318"/>
                </a:cubicBezTo>
                <a:cubicBezTo>
                  <a:pt x="45712" y="20613"/>
                  <a:pt x="45801" y="20946"/>
                  <a:pt x="45998" y="21156"/>
                </a:cubicBezTo>
                <a:cubicBezTo>
                  <a:pt x="46298" y="21475"/>
                  <a:pt x="46095" y="21788"/>
                  <a:pt x="46115" y="22103"/>
                </a:cubicBezTo>
                <a:cubicBezTo>
                  <a:pt x="46117" y="22132"/>
                  <a:pt x="46101" y="22173"/>
                  <a:pt x="46117" y="22188"/>
                </a:cubicBezTo>
                <a:cubicBezTo>
                  <a:pt x="46530" y="22631"/>
                  <a:pt x="46437" y="23225"/>
                  <a:pt x="46592" y="23744"/>
                </a:cubicBezTo>
                <a:cubicBezTo>
                  <a:pt x="46650" y="23932"/>
                  <a:pt x="46830" y="24071"/>
                  <a:pt x="46652" y="24289"/>
                </a:cubicBezTo>
                <a:cubicBezTo>
                  <a:pt x="46609" y="24341"/>
                  <a:pt x="46600" y="24478"/>
                  <a:pt x="46637" y="24533"/>
                </a:cubicBezTo>
                <a:cubicBezTo>
                  <a:pt x="46975" y="25010"/>
                  <a:pt x="46796" y="25517"/>
                  <a:pt x="46790" y="26034"/>
                </a:cubicBezTo>
                <a:cubicBezTo>
                  <a:pt x="46777" y="27268"/>
                  <a:pt x="46681" y="28487"/>
                  <a:pt x="46435" y="29696"/>
                </a:cubicBezTo>
                <a:cubicBezTo>
                  <a:pt x="46377" y="29982"/>
                  <a:pt x="46396" y="30290"/>
                  <a:pt x="46298" y="30560"/>
                </a:cubicBezTo>
                <a:cubicBezTo>
                  <a:pt x="46203" y="30822"/>
                  <a:pt x="46006" y="31048"/>
                  <a:pt x="45840" y="31311"/>
                </a:cubicBezTo>
                <a:cubicBezTo>
                  <a:pt x="46101" y="31507"/>
                  <a:pt x="46156" y="31843"/>
                  <a:pt x="45882" y="31980"/>
                </a:cubicBezTo>
                <a:cubicBezTo>
                  <a:pt x="45470" y="32185"/>
                  <a:pt x="45564" y="32637"/>
                  <a:pt x="45272" y="32901"/>
                </a:cubicBezTo>
                <a:cubicBezTo>
                  <a:pt x="45011" y="33137"/>
                  <a:pt x="44740" y="33529"/>
                  <a:pt x="44740" y="33852"/>
                </a:cubicBezTo>
                <a:cubicBezTo>
                  <a:pt x="44740" y="34309"/>
                  <a:pt x="44085" y="34277"/>
                  <a:pt x="44223" y="34734"/>
                </a:cubicBezTo>
                <a:cubicBezTo>
                  <a:pt x="44190" y="34728"/>
                  <a:pt x="44161" y="34725"/>
                  <a:pt x="44134" y="34725"/>
                </a:cubicBezTo>
                <a:cubicBezTo>
                  <a:pt x="43842" y="34725"/>
                  <a:pt x="43933" y="35068"/>
                  <a:pt x="43805" y="35215"/>
                </a:cubicBezTo>
                <a:cubicBezTo>
                  <a:pt x="43500" y="35563"/>
                  <a:pt x="43269" y="35939"/>
                  <a:pt x="42850" y="36227"/>
                </a:cubicBezTo>
                <a:cubicBezTo>
                  <a:pt x="42484" y="36482"/>
                  <a:pt x="42170" y="36899"/>
                  <a:pt x="41771" y="37154"/>
                </a:cubicBezTo>
                <a:cubicBezTo>
                  <a:pt x="41458" y="37355"/>
                  <a:pt x="41214" y="37637"/>
                  <a:pt x="40848" y="37783"/>
                </a:cubicBezTo>
                <a:cubicBezTo>
                  <a:pt x="40297" y="38006"/>
                  <a:pt x="39825" y="38370"/>
                  <a:pt x="39198" y="38472"/>
                </a:cubicBezTo>
                <a:cubicBezTo>
                  <a:pt x="38481" y="38589"/>
                  <a:pt x="37805" y="38956"/>
                  <a:pt x="37090" y="39089"/>
                </a:cubicBezTo>
                <a:cubicBezTo>
                  <a:pt x="35722" y="39343"/>
                  <a:pt x="34400" y="39875"/>
                  <a:pt x="32987" y="39875"/>
                </a:cubicBezTo>
                <a:cubicBezTo>
                  <a:pt x="32854" y="39875"/>
                  <a:pt x="32720" y="39871"/>
                  <a:pt x="32586" y="39861"/>
                </a:cubicBezTo>
                <a:cubicBezTo>
                  <a:pt x="32529" y="39856"/>
                  <a:pt x="32466" y="39851"/>
                  <a:pt x="32404" y="39851"/>
                </a:cubicBezTo>
                <a:cubicBezTo>
                  <a:pt x="32314" y="39851"/>
                  <a:pt x="32225" y="39862"/>
                  <a:pt x="32158" y="39902"/>
                </a:cubicBezTo>
                <a:cubicBezTo>
                  <a:pt x="31617" y="40233"/>
                  <a:pt x="31004" y="40104"/>
                  <a:pt x="30429" y="40179"/>
                </a:cubicBezTo>
                <a:cubicBezTo>
                  <a:pt x="29474" y="40305"/>
                  <a:pt x="28514" y="40341"/>
                  <a:pt x="27553" y="40341"/>
                </a:cubicBezTo>
                <a:cubicBezTo>
                  <a:pt x="26828" y="40341"/>
                  <a:pt x="26103" y="40321"/>
                  <a:pt x="25378" y="40304"/>
                </a:cubicBezTo>
                <a:cubicBezTo>
                  <a:pt x="25342" y="40303"/>
                  <a:pt x="25305" y="40303"/>
                  <a:pt x="25269" y="40303"/>
                </a:cubicBezTo>
                <a:cubicBezTo>
                  <a:pt x="24819" y="40303"/>
                  <a:pt x="24368" y="40362"/>
                  <a:pt x="23918" y="40380"/>
                </a:cubicBezTo>
                <a:cubicBezTo>
                  <a:pt x="23849" y="40382"/>
                  <a:pt x="23781" y="40384"/>
                  <a:pt x="23712" y="40384"/>
                </a:cubicBezTo>
                <a:cubicBezTo>
                  <a:pt x="23184" y="40384"/>
                  <a:pt x="22655" y="40314"/>
                  <a:pt x="22127" y="40314"/>
                </a:cubicBezTo>
                <a:cubicBezTo>
                  <a:pt x="21782" y="40314"/>
                  <a:pt x="21436" y="40344"/>
                  <a:pt x="21093" y="40443"/>
                </a:cubicBezTo>
                <a:cubicBezTo>
                  <a:pt x="20996" y="40350"/>
                  <a:pt x="20890" y="40320"/>
                  <a:pt x="20779" y="40320"/>
                </a:cubicBezTo>
                <a:cubicBezTo>
                  <a:pt x="20576" y="40320"/>
                  <a:pt x="20358" y="40420"/>
                  <a:pt x="20156" y="40420"/>
                </a:cubicBezTo>
                <a:cubicBezTo>
                  <a:pt x="20023" y="40420"/>
                  <a:pt x="19898" y="40377"/>
                  <a:pt x="19787" y="40237"/>
                </a:cubicBezTo>
                <a:cubicBezTo>
                  <a:pt x="19551" y="40320"/>
                  <a:pt x="19313" y="40349"/>
                  <a:pt x="19077" y="40349"/>
                </a:cubicBezTo>
                <a:cubicBezTo>
                  <a:pt x="18617" y="40349"/>
                  <a:pt x="18160" y="40239"/>
                  <a:pt x="17708" y="40199"/>
                </a:cubicBezTo>
                <a:cubicBezTo>
                  <a:pt x="17087" y="40144"/>
                  <a:pt x="16452" y="40192"/>
                  <a:pt x="15832" y="39940"/>
                </a:cubicBezTo>
                <a:cubicBezTo>
                  <a:pt x="15548" y="39826"/>
                  <a:pt x="15220" y="39820"/>
                  <a:pt x="14890" y="39820"/>
                </a:cubicBezTo>
                <a:cubicBezTo>
                  <a:pt x="14854" y="39820"/>
                  <a:pt x="14818" y="39821"/>
                  <a:pt x="14783" y="39821"/>
                </a:cubicBezTo>
                <a:cubicBezTo>
                  <a:pt x="14661" y="39821"/>
                  <a:pt x="14540" y="39820"/>
                  <a:pt x="14421" y="39813"/>
                </a:cubicBezTo>
                <a:cubicBezTo>
                  <a:pt x="13493" y="39761"/>
                  <a:pt x="12599" y="39564"/>
                  <a:pt x="11704" y="39312"/>
                </a:cubicBezTo>
                <a:cubicBezTo>
                  <a:pt x="11427" y="39234"/>
                  <a:pt x="11169" y="39193"/>
                  <a:pt x="10887" y="39068"/>
                </a:cubicBezTo>
                <a:cubicBezTo>
                  <a:pt x="10605" y="38945"/>
                  <a:pt x="10219" y="38914"/>
                  <a:pt x="9878" y="38837"/>
                </a:cubicBezTo>
                <a:cubicBezTo>
                  <a:pt x="9542" y="38762"/>
                  <a:pt x="9208" y="38683"/>
                  <a:pt x="8871" y="38615"/>
                </a:cubicBezTo>
                <a:cubicBezTo>
                  <a:pt x="8275" y="38495"/>
                  <a:pt x="7775" y="38151"/>
                  <a:pt x="7272" y="37857"/>
                </a:cubicBezTo>
                <a:cubicBezTo>
                  <a:pt x="6669" y="37504"/>
                  <a:pt x="6178" y="36958"/>
                  <a:pt x="5569" y="36623"/>
                </a:cubicBezTo>
                <a:cubicBezTo>
                  <a:pt x="5162" y="36400"/>
                  <a:pt x="4941" y="36039"/>
                  <a:pt x="4654" y="35743"/>
                </a:cubicBezTo>
                <a:cubicBezTo>
                  <a:pt x="4287" y="35369"/>
                  <a:pt x="3978" y="34943"/>
                  <a:pt x="3735" y="34479"/>
                </a:cubicBezTo>
                <a:cubicBezTo>
                  <a:pt x="3475" y="33978"/>
                  <a:pt x="3030" y="33574"/>
                  <a:pt x="2673" y="33123"/>
                </a:cubicBezTo>
                <a:cubicBezTo>
                  <a:pt x="2442" y="32832"/>
                  <a:pt x="2285" y="32539"/>
                  <a:pt x="2270" y="32125"/>
                </a:cubicBezTo>
                <a:cubicBezTo>
                  <a:pt x="2255" y="31766"/>
                  <a:pt x="1971" y="31426"/>
                  <a:pt x="1869" y="31059"/>
                </a:cubicBezTo>
                <a:cubicBezTo>
                  <a:pt x="1651" y="30264"/>
                  <a:pt x="1155" y="29534"/>
                  <a:pt x="1287" y="28653"/>
                </a:cubicBezTo>
                <a:cubicBezTo>
                  <a:pt x="762" y="27994"/>
                  <a:pt x="1316" y="27141"/>
                  <a:pt x="895" y="26464"/>
                </a:cubicBezTo>
                <a:cubicBezTo>
                  <a:pt x="1150" y="25829"/>
                  <a:pt x="1127" y="25167"/>
                  <a:pt x="1087" y="24504"/>
                </a:cubicBezTo>
                <a:cubicBezTo>
                  <a:pt x="1472" y="24344"/>
                  <a:pt x="1155" y="23999"/>
                  <a:pt x="1280" y="23757"/>
                </a:cubicBezTo>
                <a:cubicBezTo>
                  <a:pt x="1398" y="23528"/>
                  <a:pt x="1451" y="23262"/>
                  <a:pt x="1509" y="23006"/>
                </a:cubicBezTo>
                <a:cubicBezTo>
                  <a:pt x="1564" y="22766"/>
                  <a:pt x="1590" y="22518"/>
                  <a:pt x="1625" y="22274"/>
                </a:cubicBezTo>
                <a:cubicBezTo>
                  <a:pt x="1629" y="22248"/>
                  <a:pt x="1607" y="22198"/>
                  <a:pt x="1609" y="22198"/>
                </a:cubicBezTo>
                <a:cubicBezTo>
                  <a:pt x="2028" y="22051"/>
                  <a:pt x="1810" y="21637"/>
                  <a:pt x="1945" y="21367"/>
                </a:cubicBezTo>
                <a:cubicBezTo>
                  <a:pt x="2089" y="21077"/>
                  <a:pt x="2049" y="20698"/>
                  <a:pt x="2180" y="20397"/>
                </a:cubicBezTo>
                <a:cubicBezTo>
                  <a:pt x="2315" y="20080"/>
                  <a:pt x="2768" y="19929"/>
                  <a:pt x="2684" y="19479"/>
                </a:cubicBezTo>
                <a:cubicBezTo>
                  <a:pt x="3108" y="19294"/>
                  <a:pt x="2863" y="18869"/>
                  <a:pt x="3003" y="18594"/>
                </a:cubicBezTo>
                <a:cubicBezTo>
                  <a:pt x="3155" y="18294"/>
                  <a:pt x="3422" y="18052"/>
                  <a:pt x="3600" y="17762"/>
                </a:cubicBezTo>
                <a:cubicBezTo>
                  <a:pt x="3781" y="17468"/>
                  <a:pt x="3926" y="17149"/>
                  <a:pt x="4071" y="16833"/>
                </a:cubicBezTo>
                <a:cubicBezTo>
                  <a:pt x="4407" y="16103"/>
                  <a:pt x="4925" y="15485"/>
                  <a:pt x="5398" y="14853"/>
                </a:cubicBezTo>
                <a:cubicBezTo>
                  <a:pt x="5885" y="14204"/>
                  <a:pt x="6527" y="13672"/>
                  <a:pt x="7272" y="13294"/>
                </a:cubicBezTo>
                <a:cubicBezTo>
                  <a:pt x="7477" y="13189"/>
                  <a:pt x="7662" y="13035"/>
                  <a:pt x="7835" y="12881"/>
                </a:cubicBezTo>
                <a:cubicBezTo>
                  <a:pt x="8557" y="12242"/>
                  <a:pt x="9374" y="11770"/>
                  <a:pt x="10281" y="11445"/>
                </a:cubicBezTo>
                <a:cubicBezTo>
                  <a:pt x="10972" y="11197"/>
                  <a:pt x="11649" y="10900"/>
                  <a:pt x="12351" y="10690"/>
                </a:cubicBezTo>
                <a:cubicBezTo>
                  <a:pt x="13033" y="10485"/>
                  <a:pt x="13742" y="10222"/>
                  <a:pt x="14435" y="10222"/>
                </a:cubicBezTo>
                <a:cubicBezTo>
                  <a:pt x="14452" y="10222"/>
                  <a:pt x="14469" y="10222"/>
                  <a:pt x="14486" y="10222"/>
                </a:cubicBezTo>
                <a:cubicBezTo>
                  <a:pt x="14516" y="10223"/>
                  <a:pt x="14547" y="10223"/>
                  <a:pt x="14577" y="10223"/>
                </a:cubicBezTo>
                <a:cubicBezTo>
                  <a:pt x="15490" y="10223"/>
                  <a:pt x="16337" y="9963"/>
                  <a:pt x="17214" y="9827"/>
                </a:cubicBezTo>
                <a:cubicBezTo>
                  <a:pt x="17338" y="9807"/>
                  <a:pt x="17554" y="9640"/>
                  <a:pt x="17543" y="9611"/>
                </a:cubicBezTo>
                <a:cubicBezTo>
                  <a:pt x="17389" y="9205"/>
                  <a:pt x="17783" y="9145"/>
                  <a:pt x="17936" y="8938"/>
                </a:cubicBezTo>
                <a:cubicBezTo>
                  <a:pt x="18064" y="8762"/>
                  <a:pt x="18183" y="8577"/>
                  <a:pt x="18289" y="8388"/>
                </a:cubicBezTo>
                <a:cubicBezTo>
                  <a:pt x="18542" y="7936"/>
                  <a:pt x="18891" y="7484"/>
                  <a:pt x="19314" y="7195"/>
                </a:cubicBezTo>
                <a:cubicBezTo>
                  <a:pt x="19879" y="6807"/>
                  <a:pt x="20077" y="6164"/>
                  <a:pt x="20548" y="5723"/>
                </a:cubicBezTo>
                <a:cubicBezTo>
                  <a:pt x="20896" y="5397"/>
                  <a:pt x="21171" y="4991"/>
                  <a:pt x="21474" y="4617"/>
                </a:cubicBezTo>
                <a:cubicBezTo>
                  <a:pt x="21563" y="4507"/>
                  <a:pt x="21642" y="4387"/>
                  <a:pt x="21723" y="4270"/>
                </a:cubicBezTo>
                <a:cubicBezTo>
                  <a:pt x="22083" y="3747"/>
                  <a:pt x="22396" y="3192"/>
                  <a:pt x="22956" y="2829"/>
                </a:cubicBezTo>
                <a:cubicBezTo>
                  <a:pt x="23164" y="2695"/>
                  <a:pt x="23290" y="2437"/>
                  <a:pt x="23455" y="2237"/>
                </a:cubicBezTo>
                <a:cubicBezTo>
                  <a:pt x="23610" y="2048"/>
                  <a:pt x="23772" y="1954"/>
                  <a:pt x="23947" y="1954"/>
                </a:cubicBezTo>
                <a:close/>
                <a:moveTo>
                  <a:pt x="23833" y="1"/>
                </a:moveTo>
                <a:cubicBezTo>
                  <a:pt x="23493" y="360"/>
                  <a:pt x="23203" y="667"/>
                  <a:pt x="22909" y="970"/>
                </a:cubicBezTo>
                <a:cubicBezTo>
                  <a:pt x="22788" y="1094"/>
                  <a:pt x="22637" y="1193"/>
                  <a:pt x="22530" y="1326"/>
                </a:cubicBezTo>
                <a:cubicBezTo>
                  <a:pt x="21999" y="1986"/>
                  <a:pt x="21456" y="2639"/>
                  <a:pt x="20957" y="3324"/>
                </a:cubicBezTo>
                <a:cubicBezTo>
                  <a:pt x="20444" y="4030"/>
                  <a:pt x="20055" y="4826"/>
                  <a:pt x="19383" y="5414"/>
                </a:cubicBezTo>
                <a:cubicBezTo>
                  <a:pt x="19282" y="5505"/>
                  <a:pt x="19221" y="5654"/>
                  <a:pt x="19172" y="5787"/>
                </a:cubicBezTo>
                <a:cubicBezTo>
                  <a:pt x="18902" y="6520"/>
                  <a:pt x="18412" y="7120"/>
                  <a:pt x="17872" y="7636"/>
                </a:cubicBezTo>
                <a:cubicBezTo>
                  <a:pt x="17374" y="8111"/>
                  <a:pt x="17049" y="8634"/>
                  <a:pt x="16860" y="9315"/>
                </a:cubicBezTo>
                <a:cubicBezTo>
                  <a:pt x="16416" y="9164"/>
                  <a:pt x="15929" y="9335"/>
                  <a:pt x="15512" y="9020"/>
                </a:cubicBezTo>
                <a:cubicBezTo>
                  <a:pt x="15467" y="8986"/>
                  <a:pt x="15382" y="8970"/>
                  <a:pt x="15296" y="8970"/>
                </a:cubicBezTo>
                <a:cubicBezTo>
                  <a:pt x="15185" y="8970"/>
                  <a:pt x="15071" y="8996"/>
                  <a:pt x="15034" y="9045"/>
                </a:cubicBezTo>
                <a:cubicBezTo>
                  <a:pt x="14869" y="9262"/>
                  <a:pt x="14715" y="9337"/>
                  <a:pt x="14568" y="9337"/>
                </a:cubicBezTo>
                <a:cubicBezTo>
                  <a:pt x="14313" y="9337"/>
                  <a:pt x="14077" y="9109"/>
                  <a:pt x="13836" y="8996"/>
                </a:cubicBezTo>
                <a:cubicBezTo>
                  <a:pt x="13540" y="9226"/>
                  <a:pt x="13327" y="9459"/>
                  <a:pt x="13064" y="9574"/>
                </a:cubicBezTo>
                <a:cubicBezTo>
                  <a:pt x="12823" y="9679"/>
                  <a:pt x="12481" y="9579"/>
                  <a:pt x="12265" y="9707"/>
                </a:cubicBezTo>
                <a:cubicBezTo>
                  <a:pt x="12185" y="9754"/>
                  <a:pt x="12113" y="9772"/>
                  <a:pt x="12044" y="9772"/>
                </a:cubicBezTo>
                <a:cubicBezTo>
                  <a:pt x="11821" y="9772"/>
                  <a:pt x="11645" y="9578"/>
                  <a:pt x="11418" y="9565"/>
                </a:cubicBezTo>
                <a:cubicBezTo>
                  <a:pt x="11360" y="9763"/>
                  <a:pt x="11312" y="9921"/>
                  <a:pt x="11262" y="10091"/>
                </a:cubicBezTo>
                <a:cubicBezTo>
                  <a:pt x="11051" y="9920"/>
                  <a:pt x="10858" y="9858"/>
                  <a:pt x="10677" y="9858"/>
                </a:cubicBezTo>
                <a:cubicBezTo>
                  <a:pt x="10308" y="9858"/>
                  <a:pt x="9993" y="10113"/>
                  <a:pt x="9700" y="10221"/>
                </a:cubicBezTo>
                <a:lnTo>
                  <a:pt x="9536" y="10669"/>
                </a:lnTo>
                <a:cubicBezTo>
                  <a:pt x="9462" y="10618"/>
                  <a:pt x="9397" y="10595"/>
                  <a:pt x="9338" y="10595"/>
                </a:cubicBezTo>
                <a:cubicBezTo>
                  <a:pt x="9232" y="10595"/>
                  <a:pt x="9145" y="10671"/>
                  <a:pt x="9055" y="10794"/>
                </a:cubicBezTo>
                <a:cubicBezTo>
                  <a:pt x="8990" y="10882"/>
                  <a:pt x="8841" y="10976"/>
                  <a:pt x="8739" y="10976"/>
                </a:cubicBezTo>
                <a:cubicBezTo>
                  <a:pt x="8729" y="10976"/>
                  <a:pt x="8720" y="10975"/>
                  <a:pt x="8712" y="10973"/>
                </a:cubicBezTo>
                <a:cubicBezTo>
                  <a:pt x="8633" y="10958"/>
                  <a:pt x="8560" y="10951"/>
                  <a:pt x="8490" y="10951"/>
                </a:cubicBezTo>
                <a:cubicBezTo>
                  <a:pt x="8043" y="10951"/>
                  <a:pt x="7774" y="11255"/>
                  <a:pt x="7555" y="11624"/>
                </a:cubicBezTo>
                <a:cubicBezTo>
                  <a:pt x="7476" y="11759"/>
                  <a:pt x="7429" y="11853"/>
                  <a:pt x="7295" y="11853"/>
                </a:cubicBezTo>
                <a:cubicBezTo>
                  <a:pt x="7263" y="11853"/>
                  <a:pt x="7226" y="11847"/>
                  <a:pt x="7182" y="11836"/>
                </a:cubicBezTo>
                <a:cubicBezTo>
                  <a:pt x="7175" y="11834"/>
                  <a:pt x="7167" y="11833"/>
                  <a:pt x="7159" y="11833"/>
                </a:cubicBezTo>
                <a:cubicBezTo>
                  <a:pt x="7071" y="11833"/>
                  <a:pt x="6939" y="11941"/>
                  <a:pt x="6861" y="12023"/>
                </a:cubicBezTo>
                <a:cubicBezTo>
                  <a:pt x="6646" y="12247"/>
                  <a:pt x="6480" y="12528"/>
                  <a:pt x="6241" y="12722"/>
                </a:cubicBezTo>
                <a:cubicBezTo>
                  <a:pt x="5345" y="13454"/>
                  <a:pt x="4512" y="14227"/>
                  <a:pt x="3848" y="15199"/>
                </a:cubicBezTo>
                <a:cubicBezTo>
                  <a:pt x="3652" y="15484"/>
                  <a:pt x="3522" y="15852"/>
                  <a:pt x="3238" y="16067"/>
                </a:cubicBezTo>
                <a:cubicBezTo>
                  <a:pt x="2491" y="16636"/>
                  <a:pt x="2250" y="17525"/>
                  <a:pt x="1827" y="18291"/>
                </a:cubicBezTo>
                <a:cubicBezTo>
                  <a:pt x="1625" y="18654"/>
                  <a:pt x="1471" y="19042"/>
                  <a:pt x="1369" y="19446"/>
                </a:cubicBezTo>
                <a:cubicBezTo>
                  <a:pt x="1270" y="19849"/>
                  <a:pt x="1084" y="20239"/>
                  <a:pt x="979" y="20669"/>
                </a:cubicBezTo>
                <a:cubicBezTo>
                  <a:pt x="847" y="21207"/>
                  <a:pt x="509" y="21720"/>
                  <a:pt x="582" y="22293"/>
                </a:cubicBezTo>
                <a:cubicBezTo>
                  <a:pt x="657" y="22876"/>
                  <a:pt x="25" y="23336"/>
                  <a:pt x="358" y="23933"/>
                </a:cubicBezTo>
                <a:cubicBezTo>
                  <a:pt x="207" y="24911"/>
                  <a:pt x="152" y="25901"/>
                  <a:pt x="195" y="26890"/>
                </a:cubicBezTo>
                <a:cubicBezTo>
                  <a:pt x="207" y="27192"/>
                  <a:pt x="372" y="27557"/>
                  <a:pt x="231" y="27790"/>
                </a:cubicBezTo>
                <a:cubicBezTo>
                  <a:pt x="1" y="28166"/>
                  <a:pt x="554" y="28402"/>
                  <a:pt x="306" y="28724"/>
                </a:cubicBezTo>
                <a:cubicBezTo>
                  <a:pt x="45" y="29065"/>
                  <a:pt x="593" y="29232"/>
                  <a:pt x="488" y="29563"/>
                </a:cubicBezTo>
                <a:cubicBezTo>
                  <a:pt x="456" y="29663"/>
                  <a:pt x="717" y="29872"/>
                  <a:pt x="677" y="29952"/>
                </a:cubicBezTo>
                <a:cubicBezTo>
                  <a:pt x="422" y="30483"/>
                  <a:pt x="1188" y="30869"/>
                  <a:pt x="858" y="31390"/>
                </a:cubicBezTo>
                <a:cubicBezTo>
                  <a:pt x="1207" y="31568"/>
                  <a:pt x="1078" y="32011"/>
                  <a:pt x="1283" y="32219"/>
                </a:cubicBezTo>
                <a:cubicBezTo>
                  <a:pt x="1587" y="32526"/>
                  <a:pt x="1454" y="33016"/>
                  <a:pt x="1676" y="33226"/>
                </a:cubicBezTo>
                <a:cubicBezTo>
                  <a:pt x="2324" y="33839"/>
                  <a:pt x="2399" y="34822"/>
                  <a:pt x="3143" y="35354"/>
                </a:cubicBezTo>
                <a:cubicBezTo>
                  <a:pt x="3240" y="35424"/>
                  <a:pt x="3209" y="35651"/>
                  <a:pt x="3291" y="35766"/>
                </a:cubicBezTo>
                <a:cubicBezTo>
                  <a:pt x="3396" y="35914"/>
                  <a:pt x="3567" y="36014"/>
                  <a:pt x="3690" y="36151"/>
                </a:cubicBezTo>
                <a:cubicBezTo>
                  <a:pt x="4014" y="36514"/>
                  <a:pt x="4198" y="36983"/>
                  <a:pt x="4665" y="37246"/>
                </a:cubicBezTo>
                <a:cubicBezTo>
                  <a:pt x="5019" y="37446"/>
                  <a:pt x="5269" y="37827"/>
                  <a:pt x="5620" y="38036"/>
                </a:cubicBezTo>
                <a:cubicBezTo>
                  <a:pt x="6405" y="38505"/>
                  <a:pt x="7051" y="39234"/>
                  <a:pt x="8024" y="39361"/>
                </a:cubicBezTo>
                <a:cubicBezTo>
                  <a:pt x="8252" y="39693"/>
                  <a:pt x="8697" y="39461"/>
                  <a:pt x="8950" y="39717"/>
                </a:cubicBezTo>
                <a:cubicBezTo>
                  <a:pt x="9437" y="40209"/>
                  <a:pt x="10134" y="40048"/>
                  <a:pt x="10714" y="40273"/>
                </a:cubicBezTo>
                <a:cubicBezTo>
                  <a:pt x="11163" y="40449"/>
                  <a:pt x="11749" y="40283"/>
                  <a:pt x="12191" y="40468"/>
                </a:cubicBezTo>
                <a:cubicBezTo>
                  <a:pt x="12619" y="40646"/>
                  <a:pt x="13104" y="40447"/>
                  <a:pt x="13503" y="40801"/>
                </a:cubicBezTo>
                <a:cubicBezTo>
                  <a:pt x="13556" y="40849"/>
                  <a:pt x="13635" y="40863"/>
                  <a:pt x="13727" y="40863"/>
                </a:cubicBezTo>
                <a:cubicBezTo>
                  <a:pt x="13860" y="40863"/>
                  <a:pt x="14021" y="40833"/>
                  <a:pt x="14167" y="40833"/>
                </a:cubicBezTo>
                <a:cubicBezTo>
                  <a:pt x="14230" y="40833"/>
                  <a:pt x="14289" y="40838"/>
                  <a:pt x="14343" y="40854"/>
                </a:cubicBezTo>
                <a:cubicBezTo>
                  <a:pt x="15382" y="41154"/>
                  <a:pt x="16464" y="40987"/>
                  <a:pt x="17512" y="41180"/>
                </a:cubicBezTo>
                <a:cubicBezTo>
                  <a:pt x="17535" y="41184"/>
                  <a:pt x="17558" y="41185"/>
                  <a:pt x="17583" y="41185"/>
                </a:cubicBezTo>
                <a:cubicBezTo>
                  <a:pt x="17737" y="41185"/>
                  <a:pt x="17927" y="41115"/>
                  <a:pt x="18057" y="41115"/>
                </a:cubicBezTo>
                <a:cubicBezTo>
                  <a:pt x="18103" y="41115"/>
                  <a:pt x="18142" y="41125"/>
                  <a:pt x="18168" y="41149"/>
                </a:cubicBezTo>
                <a:cubicBezTo>
                  <a:pt x="18269" y="41242"/>
                  <a:pt x="18365" y="41272"/>
                  <a:pt x="18458" y="41272"/>
                </a:cubicBezTo>
                <a:cubicBezTo>
                  <a:pt x="18639" y="41272"/>
                  <a:pt x="18809" y="41157"/>
                  <a:pt x="18983" y="41157"/>
                </a:cubicBezTo>
                <a:cubicBezTo>
                  <a:pt x="19009" y="41157"/>
                  <a:pt x="19035" y="41159"/>
                  <a:pt x="19061" y="41165"/>
                </a:cubicBezTo>
                <a:cubicBezTo>
                  <a:pt x="19360" y="41232"/>
                  <a:pt x="19670" y="41261"/>
                  <a:pt x="19978" y="41281"/>
                </a:cubicBezTo>
                <a:cubicBezTo>
                  <a:pt x="20018" y="41284"/>
                  <a:pt x="20058" y="41285"/>
                  <a:pt x="20099" y="41285"/>
                </a:cubicBezTo>
                <a:cubicBezTo>
                  <a:pt x="20520" y="41285"/>
                  <a:pt x="20944" y="41150"/>
                  <a:pt x="21366" y="41150"/>
                </a:cubicBezTo>
                <a:cubicBezTo>
                  <a:pt x="21597" y="41150"/>
                  <a:pt x="21827" y="41190"/>
                  <a:pt x="22055" y="41315"/>
                </a:cubicBezTo>
                <a:cubicBezTo>
                  <a:pt x="22062" y="41319"/>
                  <a:pt x="22069" y="41320"/>
                  <a:pt x="22078" y="41320"/>
                </a:cubicBezTo>
                <a:cubicBezTo>
                  <a:pt x="22097" y="41320"/>
                  <a:pt x="22120" y="41314"/>
                  <a:pt x="22139" y="41313"/>
                </a:cubicBezTo>
                <a:cubicBezTo>
                  <a:pt x="22378" y="41298"/>
                  <a:pt x="22617" y="41296"/>
                  <a:pt x="22856" y="41296"/>
                </a:cubicBezTo>
                <a:cubicBezTo>
                  <a:pt x="23010" y="41296"/>
                  <a:pt x="23164" y="41297"/>
                  <a:pt x="23318" y="41297"/>
                </a:cubicBezTo>
                <a:cubicBezTo>
                  <a:pt x="23574" y="41297"/>
                  <a:pt x="23829" y="41293"/>
                  <a:pt x="24080" y="41276"/>
                </a:cubicBezTo>
                <a:cubicBezTo>
                  <a:pt x="24120" y="41273"/>
                  <a:pt x="24160" y="41272"/>
                  <a:pt x="24200" y="41272"/>
                </a:cubicBezTo>
                <a:cubicBezTo>
                  <a:pt x="24492" y="41272"/>
                  <a:pt x="24781" y="41338"/>
                  <a:pt x="25060" y="41338"/>
                </a:cubicBezTo>
                <a:cubicBezTo>
                  <a:pt x="25175" y="41338"/>
                  <a:pt x="25289" y="41326"/>
                  <a:pt x="25400" y="41294"/>
                </a:cubicBezTo>
                <a:cubicBezTo>
                  <a:pt x="25996" y="41123"/>
                  <a:pt x="26592" y="41170"/>
                  <a:pt x="27188" y="41138"/>
                </a:cubicBezTo>
                <a:cubicBezTo>
                  <a:pt x="27551" y="41119"/>
                  <a:pt x="27915" y="41130"/>
                  <a:pt x="28277" y="41119"/>
                </a:cubicBezTo>
                <a:cubicBezTo>
                  <a:pt x="28498" y="41112"/>
                  <a:pt x="28719" y="41109"/>
                  <a:pt x="28939" y="41109"/>
                </a:cubicBezTo>
                <a:cubicBezTo>
                  <a:pt x="29677" y="41109"/>
                  <a:pt x="30415" y="41138"/>
                  <a:pt x="31152" y="41139"/>
                </a:cubicBezTo>
                <a:cubicBezTo>
                  <a:pt x="31156" y="41139"/>
                  <a:pt x="31161" y="41139"/>
                  <a:pt x="31165" y="41139"/>
                </a:cubicBezTo>
                <a:cubicBezTo>
                  <a:pt x="32038" y="41139"/>
                  <a:pt x="32915" y="41014"/>
                  <a:pt x="33783" y="40889"/>
                </a:cubicBezTo>
                <a:cubicBezTo>
                  <a:pt x="34451" y="40794"/>
                  <a:pt x="35102" y="40571"/>
                  <a:pt x="35771" y="40482"/>
                </a:cubicBezTo>
                <a:cubicBezTo>
                  <a:pt x="36350" y="40404"/>
                  <a:pt x="36894" y="40206"/>
                  <a:pt x="37492" y="40159"/>
                </a:cubicBezTo>
                <a:cubicBezTo>
                  <a:pt x="38124" y="40109"/>
                  <a:pt x="38706" y="39579"/>
                  <a:pt x="39347" y="39445"/>
                </a:cubicBezTo>
                <a:cubicBezTo>
                  <a:pt x="40045" y="39301"/>
                  <a:pt x="40619" y="38961"/>
                  <a:pt x="41233" y="38659"/>
                </a:cubicBezTo>
                <a:cubicBezTo>
                  <a:pt x="42104" y="38230"/>
                  <a:pt x="42841" y="37633"/>
                  <a:pt x="43531" y="36968"/>
                </a:cubicBezTo>
                <a:cubicBezTo>
                  <a:pt x="43625" y="36875"/>
                  <a:pt x="43708" y="36772"/>
                  <a:pt x="43777" y="36660"/>
                </a:cubicBezTo>
                <a:cubicBezTo>
                  <a:pt x="44175" y="36011"/>
                  <a:pt x="44902" y="35632"/>
                  <a:pt x="45207" y="34907"/>
                </a:cubicBezTo>
                <a:cubicBezTo>
                  <a:pt x="45297" y="34697"/>
                  <a:pt x="45355" y="34464"/>
                  <a:pt x="45487" y="34285"/>
                </a:cubicBezTo>
                <a:cubicBezTo>
                  <a:pt x="45612" y="34116"/>
                  <a:pt x="45912" y="34035"/>
                  <a:pt x="45966" y="33863"/>
                </a:cubicBezTo>
                <a:cubicBezTo>
                  <a:pt x="46247" y="32964"/>
                  <a:pt x="46887" y="32244"/>
                  <a:pt x="47062" y="31267"/>
                </a:cubicBezTo>
                <a:cubicBezTo>
                  <a:pt x="47216" y="30408"/>
                  <a:pt x="47445" y="29545"/>
                  <a:pt x="47614" y="28684"/>
                </a:cubicBezTo>
                <a:cubicBezTo>
                  <a:pt x="47760" y="27952"/>
                  <a:pt x="47567" y="27184"/>
                  <a:pt x="47738" y="26433"/>
                </a:cubicBezTo>
                <a:cubicBezTo>
                  <a:pt x="47829" y="26033"/>
                  <a:pt x="47865" y="25605"/>
                  <a:pt x="47673" y="25184"/>
                </a:cubicBezTo>
                <a:cubicBezTo>
                  <a:pt x="47603" y="25034"/>
                  <a:pt x="47735" y="24789"/>
                  <a:pt x="47772" y="24609"/>
                </a:cubicBezTo>
                <a:lnTo>
                  <a:pt x="47507" y="24355"/>
                </a:lnTo>
                <a:cubicBezTo>
                  <a:pt x="47568" y="23992"/>
                  <a:pt x="47767" y="23599"/>
                  <a:pt x="47645" y="23402"/>
                </a:cubicBezTo>
                <a:cubicBezTo>
                  <a:pt x="47231" y="22734"/>
                  <a:pt x="47398" y="21893"/>
                  <a:pt x="46917" y="21260"/>
                </a:cubicBezTo>
                <a:cubicBezTo>
                  <a:pt x="46718" y="20996"/>
                  <a:pt x="47202" y="21082"/>
                  <a:pt x="47153" y="20811"/>
                </a:cubicBezTo>
                <a:cubicBezTo>
                  <a:pt x="46723" y="20621"/>
                  <a:pt x="46567" y="20218"/>
                  <a:pt x="46502" y="19733"/>
                </a:cubicBezTo>
                <a:cubicBezTo>
                  <a:pt x="46427" y="19172"/>
                  <a:pt x="46300" y="18644"/>
                  <a:pt x="45827" y="18215"/>
                </a:cubicBezTo>
                <a:cubicBezTo>
                  <a:pt x="45557" y="17969"/>
                  <a:pt x="45464" y="17522"/>
                  <a:pt x="45306" y="17159"/>
                </a:cubicBezTo>
                <a:cubicBezTo>
                  <a:pt x="45217" y="16951"/>
                  <a:pt x="45212" y="16688"/>
                  <a:pt x="45079" y="16523"/>
                </a:cubicBezTo>
                <a:cubicBezTo>
                  <a:pt x="44693" y="16040"/>
                  <a:pt x="44254" y="15601"/>
                  <a:pt x="43851" y="15132"/>
                </a:cubicBezTo>
                <a:cubicBezTo>
                  <a:pt x="43484" y="14702"/>
                  <a:pt x="43126" y="14262"/>
                  <a:pt x="42787" y="13812"/>
                </a:cubicBezTo>
                <a:cubicBezTo>
                  <a:pt x="42594" y="13554"/>
                  <a:pt x="42386" y="13385"/>
                  <a:pt x="42072" y="13249"/>
                </a:cubicBezTo>
                <a:cubicBezTo>
                  <a:pt x="41679" y="13078"/>
                  <a:pt x="41257" y="12838"/>
                  <a:pt x="41100" y="12350"/>
                </a:cubicBezTo>
                <a:cubicBezTo>
                  <a:pt x="41064" y="12236"/>
                  <a:pt x="40937" y="12140"/>
                  <a:pt x="40832" y="12064"/>
                </a:cubicBezTo>
                <a:cubicBezTo>
                  <a:pt x="40420" y="11765"/>
                  <a:pt x="39755" y="11811"/>
                  <a:pt x="39603" y="11152"/>
                </a:cubicBezTo>
                <a:cubicBezTo>
                  <a:pt x="39597" y="11125"/>
                  <a:pt x="39446" y="11146"/>
                  <a:pt x="39370" y="11119"/>
                </a:cubicBezTo>
                <a:cubicBezTo>
                  <a:pt x="38897" y="10954"/>
                  <a:pt x="38388" y="10846"/>
                  <a:pt x="37962" y="10597"/>
                </a:cubicBezTo>
                <a:cubicBezTo>
                  <a:pt x="37155" y="10124"/>
                  <a:pt x="36324" y="9834"/>
                  <a:pt x="35389" y="9673"/>
                </a:cubicBezTo>
                <a:cubicBezTo>
                  <a:pt x="34181" y="9465"/>
                  <a:pt x="32971" y="9286"/>
                  <a:pt x="31759" y="9106"/>
                </a:cubicBezTo>
                <a:cubicBezTo>
                  <a:pt x="31467" y="9063"/>
                  <a:pt x="31185" y="8902"/>
                  <a:pt x="30916" y="8762"/>
                </a:cubicBezTo>
                <a:cubicBezTo>
                  <a:pt x="30554" y="8571"/>
                  <a:pt x="30551" y="8140"/>
                  <a:pt x="30354" y="7836"/>
                </a:cubicBezTo>
                <a:cubicBezTo>
                  <a:pt x="30139" y="7505"/>
                  <a:pt x="29690" y="7466"/>
                  <a:pt x="29516" y="7029"/>
                </a:cubicBezTo>
                <a:cubicBezTo>
                  <a:pt x="29279" y="6438"/>
                  <a:pt x="28889" y="5897"/>
                  <a:pt x="28516" y="5383"/>
                </a:cubicBezTo>
                <a:cubicBezTo>
                  <a:pt x="28202" y="4950"/>
                  <a:pt x="27841" y="4531"/>
                  <a:pt x="27490" y="4126"/>
                </a:cubicBezTo>
                <a:cubicBezTo>
                  <a:pt x="27133" y="3714"/>
                  <a:pt x="27023" y="3123"/>
                  <a:pt x="26501" y="2836"/>
                </a:cubicBezTo>
                <a:cubicBezTo>
                  <a:pt x="26375" y="2768"/>
                  <a:pt x="26338" y="2541"/>
                  <a:pt x="26255" y="2388"/>
                </a:cubicBezTo>
                <a:cubicBezTo>
                  <a:pt x="26190" y="2267"/>
                  <a:pt x="26135" y="2067"/>
                  <a:pt x="26044" y="2046"/>
                </a:cubicBezTo>
                <a:cubicBezTo>
                  <a:pt x="25719" y="1971"/>
                  <a:pt x="25732" y="1653"/>
                  <a:pt x="25564" y="1478"/>
                </a:cubicBezTo>
                <a:cubicBezTo>
                  <a:pt x="25405" y="1313"/>
                  <a:pt x="25007" y="1173"/>
                  <a:pt x="25024" y="1077"/>
                </a:cubicBezTo>
                <a:cubicBezTo>
                  <a:pt x="25101" y="632"/>
                  <a:pt x="24606" y="840"/>
                  <a:pt x="24571" y="630"/>
                </a:cubicBezTo>
                <a:cubicBezTo>
                  <a:pt x="24488" y="133"/>
                  <a:pt x="24123" y="62"/>
                  <a:pt x="2383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" name="Google Shape;897;p32"/>
          <p:cNvSpPr/>
          <p:nvPr/>
        </p:nvSpPr>
        <p:spPr>
          <a:xfrm rot="167487" flipH="1">
            <a:off x="2893571" y="3028927"/>
            <a:ext cx="1105010" cy="362970"/>
          </a:xfrm>
          <a:custGeom>
            <a:avLst/>
            <a:gdLst/>
            <a:ahLst/>
            <a:cxnLst/>
            <a:rect l="l" t="t" r="r" b="b"/>
            <a:pathLst>
              <a:path w="44201" h="14519" extrusionOk="0">
                <a:moveTo>
                  <a:pt x="36197" y="1"/>
                </a:moveTo>
                <a:cubicBezTo>
                  <a:pt x="35851" y="1"/>
                  <a:pt x="35604" y="208"/>
                  <a:pt x="35432" y="382"/>
                </a:cubicBezTo>
                <a:cubicBezTo>
                  <a:pt x="35081" y="736"/>
                  <a:pt x="35129" y="1375"/>
                  <a:pt x="35317" y="1732"/>
                </a:cubicBezTo>
                <a:cubicBezTo>
                  <a:pt x="35643" y="2347"/>
                  <a:pt x="35926" y="2985"/>
                  <a:pt x="36251" y="3595"/>
                </a:cubicBezTo>
                <a:cubicBezTo>
                  <a:pt x="36952" y="4915"/>
                  <a:pt x="37604" y="6259"/>
                  <a:pt x="38281" y="7591"/>
                </a:cubicBezTo>
                <a:cubicBezTo>
                  <a:pt x="38338" y="7706"/>
                  <a:pt x="38557" y="7776"/>
                  <a:pt x="38435" y="7949"/>
                </a:cubicBezTo>
                <a:cubicBezTo>
                  <a:pt x="38387" y="8016"/>
                  <a:pt x="38328" y="8035"/>
                  <a:pt x="38264" y="8035"/>
                </a:cubicBezTo>
                <a:cubicBezTo>
                  <a:pt x="38183" y="8035"/>
                  <a:pt x="38094" y="8005"/>
                  <a:pt x="38011" y="8005"/>
                </a:cubicBezTo>
                <a:cubicBezTo>
                  <a:pt x="37998" y="8005"/>
                  <a:pt x="37984" y="8006"/>
                  <a:pt x="37971" y="8008"/>
                </a:cubicBezTo>
                <a:cubicBezTo>
                  <a:pt x="37954" y="8010"/>
                  <a:pt x="37938" y="8011"/>
                  <a:pt x="37922" y="8011"/>
                </a:cubicBezTo>
                <a:cubicBezTo>
                  <a:pt x="37722" y="8011"/>
                  <a:pt x="37606" y="7819"/>
                  <a:pt x="37474" y="7686"/>
                </a:cubicBezTo>
                <a:cubicBezTo>
                  <a:pt x="37266" y="7480"/>
                  <a:pt x="37014" y="7279"/>
                  <a:pt x="36744" y="7279"/>
                </a:cubicBezTo>
                <a:cubicBezTo>
                  <a:pt x="36727" y="7279"/>
                  <a:pt x="36709" y="7279"/>
                  <a:pt x="36692" y="7281"/>
                </a:cubicBezTo>
                <a:cubicBezTo>
                  <a:pt x="36656" y="7284"/>
                  <a:pt x="36622" y="7286"/>
                  <a:pt x="36588" y="7286"/>
                </a:cubicBezTo>
                <a:cubicBezTo>
                  <a:pt x="36311" y="7286"/>
                  <a:pt x="36110" y="7173"/>
                  <a:pt x="35910" y="7015"/>
                </a:cubicBezTo>
                <a:cubicBezTo>
                  <a:pt x="35637" y="6796"/>
                  <a:pt x="35278" y="6764"/>
                  <a:pt x="34972" y="6596"/>
                </a:cubicBezTo>
                <a:cubicBezTo>
                  <a:pt x="34314" y="6236"/>
                  <a:pt x="33511" y="6105"/>
                  <a:pt x="32750" y="5983"/>
                </a:cubicBezTo>
                <a:cubicBezTo>
                  <a:pt x="32487" y="5940"/>
                  <a:pt x="32447" y="5702"/>
                  <a:pt x="32166" y="5658"/>
                </a:cubicBezTo>
                <a:cubicBezTo>
                  <a:pt x="31465" y="5549"/>
                  <a:pt x="30804" y="5218"/>
                  <a:pt x="30089" y="5110"/>
                </a:cubicBezTo>
                <a:cubicBezTo>
                  <a:pt x="29934" y="5086"/>
                  <a:pt x="29954" y="4822"/>
                  <a:pt x="29724" y="4822"/>
                </a:cubicBezTo>
                <a:cubicBezTo>
                  <a:pt x="29696" y="4822"/>
                  <a:pt x="29665" y="4826"/>
                  <a:pt x="29628" y="4835"/>
                </a:cubicBezTo>
                <a:cubicBezTo>
                  <a:pt x="29524" y="4860"/>
                  <a:pt x="29419" y="4870"/>
                  <a:pt x="29313" y="4870"/>
                </a:cubicBezTo>
                <a:cubicBezTo>
                  <a:pt x="28904" y="4870"/>
                  <a:pt x="28486" y="4719"/>
                  <a:pt x="28080" y="4681"/>
                </a:cubicBezTo>
                <a:cubicBezTo>
                  <a:pt x="27375" y="4614"/>
                  <a:pt x="26717" y="4238"/>
                  <a:pt x="25925" y="4238"/>
                </a:cubicBezTo>
                <a:cubicBezTo>
                  <a:pt x="25917" y="4238"/>
                  <a:pt x="25910" y="4238"/>
                  <a:pt x="25902" y="4238"/>
                </a:cubicBezTo>
                <a:cubicBezTo>
                  <a:pt x="25892" y="4238"/>
                  <a:pt x="25883" y="4238"/>
                  <a:pt x="25873" y="4238"/>
                </a:cubicBezTo>
                <a:cubicBezTo>
                  <a:pt x="25234" y="4238"/>
                  <a:pt x="24603" y="3994"/>
                  <a:pt x="23919" y="3994"/>
                </a:cubicBezTo>
                <a:cubicBezTo>
                  <a:pt x="23850" y="3994"/>
                  <a:pt x="23781" y="3997"/>
                  <a:pt x="23711" y="4002"/>
                </a:cubicBezTo>
                <a:cubicBezTo>
                  <a:pt x="23559" y="4014"/>
                  <a:pt x="23405" y="4019"/>
                  <a:pt x="23248" y="4019"/>
                </a:cubicBezTo>
                <a:cubicBezTo>
                  <a:pt x="22726" y="4019"/>
                  <a:pt x="22186" y="3962"/>
                  <a:pt x="21657" y="3896"/>
                </a:cubicBezTo>
                <a:cubicBezTo>
                  <a:pt x="21473" y="3872"/>
                  <a:pt x="21279" y="3862"/>
                  <a:pt x="21079" y="3862"/>
                </a:cubicBezTo>
                <a:cubicBezTo>
                  <a:pt x="20588" y="3862"/>
                  <a:pt x="20062" y="3924"/>
                  <a:pt x="19567" y="4004"/>
                </a:cubicBezTo>
                <a:cubicBezTo>
                  <a:pt x="19499" y="4015"/>
                  <a:pt x="19426" y="4019"/>
                  <a:pt x="19350" y="4019"/>
                </a:cubicBezTo>
                <a:cubicBezTo>
                  <a:pt x="19144" y="4019"/>
                  <a:pt x="18918" y="3989"/>
                  <a:pt x="18725" y="3989"/>
                </a:cubicBezTo>
                <a:cubicBezTo>
                  <a:pt x="18556" y="3989"/>
                  <a:pt x="18412" y="4012"/>
                  <a:pt x="18326" y="4098"/>
                </a:cubicBezTo>
                <a:cubicBezTo>
                  <a:pt x="18186" y="4238"/>
                  <a:pt x="18081" y="4294"/>
                  <a:pt x="17994" y="4294"/>
                </a:cubicBezTo>
                <a:cubicBezTo>
                  <a:pt x="17824" y="4294"/>
                  <a:pt x="17722" y="4083"/>
                  <a:pt x="17552" y="3875"/>
                </a:cubicBezTo>
                <a:lnTo>
                  <a:pt x="17552" y="3875"/>
                </a:lnTo>
                <a:cubicBezTo>
                  <a:pt x="17569" y="4206"/>
                  <a:pt x="17467" y="4362"/>
                  <a:pt x="17281" y="4362"/>
                </a:cubicBezTo>
                <a:cubicBezTo>
                  <a:pt x="17235" y="4362"/>
                  <a:pt x="17184" y="4353"/>
                  <a:pt x="17129" y="4334"/>
                </a:cubicBezTo>
                <a:cubicBezTo>
                  <a:pt x="16935" y="4269"/>
                  <a:pt x="16745" y="4243"/>
                  <a:pt x="16557" y="4243"/>
                </a:cubicBezTo>
                <a:cubicBezTo>
                  <a:pt x="16178" y="4243"/>
                  <a:pt x="15808" y="4349"/>
                  <a:pt x="15441" y="4454"/>
                </a:cubicBezTo>
                <a:cubicBezTo>
                  <a:pt x="15188" y="4526"/>
                  <a:pt x="14908" y="4679"/>
                  <a:pt x="14667" y="4679"/>
                </a:cubicBezTo>
                <a:cubicBezTo>
                  <a:pt x="14609" y="4679"/>
                  <a:pt x="14553" y="4670"/>
                  <a:pt x="14501" y="4649"/>
                </a:cubicBezTo>
                <a:cubicBezTo>
                  <a:pt x="14269" y="4556"/>
                  <a:pt x="14037" y="4519"/>
                  <a:pt x="13810" y="4519"/>
                </a:cubicBezTo>
                <a:cubicBezTo>
                  <a:pt x="13274" y="4519"/>
                  <a:pt x="12764" y="4726"/>
                  <a:pt x="12342" y="4886"/>
                </a:cubicBezTo>
                <a:cubicBezTo>
                  <a:pt x="11528" y="5195"/>
                  <a:pt x="10600" y="4963"/>
                  <a:pt x="9854" y="5531"/>
                </a:cubicBezTo>
                <a:cubicBezTo>
                  <a:pt x="9721" y="5634"/>
                  <a:pt x="9359" y="5717"/>
                  <a:pt x="9098" y="5787"/>
                </a:cubicBezTo>
                <a:cubicBezTo>
                  <a:pt x="8608" y="5919"/>
                  <a:pt x="8008" y="5695"/>
                  <a:pt x="7640" y="6248"/>
                </a:cubicBezTo>
                <a:cubicBezTo>
                  <a:pt x="7575" y="6344"/>
                  <a:pt x="7395" y="6364"/>
                  <a:pt x="7253" y="6402"/>
                </a:cubicBezTo>
                <a:cubicBezTo>
                  <a:pt x="6972" y="6477"/>
                  <a:pt x="6636" y="6455"/>
                  <a:pt x="6422" y="6553"/>
                </a:cubicBezTo>
                <a:cubicBezTo>
                  <a:pt x="5961" y="6762"/>
                  <a:pt x="5371" y="6725"/>
                  <a:pt x="5029" y="7164"/>
                </a:cubicBezTo>
                <a:cubicBezTo>
                  <a:pt x="4934" y="7286"/>
                  <a:pt x="4815" y="7318"/>
                  <a:pt x="4688" y="7318"/>
                </a:cubicBezTo>
                <a:cubicBezTo>
                  <a:pt x="4552" y="7318"/>
                  <a:pt x="4407" y="7282"/>
                  <a:pt x="4271" y="7282"/>
                </a:cubicBezTo>
                <a:cubicBezTo>
                  <a:pt x="4120" y="7282"/>
                  <a:pt x="3979" y="7326"/>
                  <a:pt x="3875" y="7511"/>
                </a:cubicBezTo>
                <a:cubicBezTo>
                  <a:pt x="3797" y="7650"/>
                  <a:pt x="3510" y="7552"/>
                  <a:pt x="3309" y="7640"/>
                </a:cubicBezTo>
                <a:cubicBezTo>
                  <a:pt x="2424" y="8028"/>
                  <a:pt x="1612" y="8461"/>
                  <a:pt x="841" y="9109"/>
                </a:cubicBezTo>
                <a:cubicBezTo>
                  <a:pt x="93" y="9738"/>
                  <a:pt x="124" y="10446"/>
                  <a:pt x="41" y="11189"/>
                </a:cubicBezTo>
                <a:cubicBezTo>
                  <a:pt x="0" y="11558"/>
                  <a:pt x="803" y="12313"/>
                  <a:pt x="1223" y="12313"/>
                </a:cubicBezTo>
                <a:cubicBezTo>
                  <a:pt x="1251" y="12313"/>
                  <a:pt x="1278" y="12310"/>
                  <a:pt x="1302" y="12303"/>
                </a:cubicBezTo>
                <a:cubicBezTo>
                  <a:pt x="1367" y="12284"/>
                  <a:pt x="1430" y="12276"/>
                  <a:pt x="1493" y="12276"/>
                </a:cubicBezTo>
                <a:cubicBezTo>
                  <a:pt x="1749" y="12276"/>
                  <a:pt x="1987" y="12402"/>
                  <a:pt x="2216" y="12402"/>
                </a:cubicBezTo>
                <a:cubicBezTo>
                  <a:pt x="2303" y="12402"/>
                  <a:pt x="2389" y="12384"/>
                  <a:pt x="2473" y="12335"/>
                </a:cubicBezTo>
                <a:cubicBezTo>
                  <a:pt x="3331" y="11826"/>
                  <a:pt x="4157" y="11263"/>
                  <a:pt x="5020" y="10757"/>
                </a:cubicBezTo>
                <a:cubicBezTo>
                  <a:pt x="5527" y="10459"/>
                  <a:pt x="6046" y="10157"/>
                  <a:pt x="6559" y="9881"/>
                </a:cubicBezTo>
                <a:cubicBezTo>
                  <a:pt x="7564" y="9341"/>
                  <a:pt x="8613" y="8888"/>
                  <a:pt x="9695" y="8525"/>
                </a:cubicBezTo>
                <a:cubicBezTo>
                  <a:pt x="11026" y="8081"/>
                  <a:pt x="12392" y="7721"/>
                  <a:pt x="13762" y="7413"/>
                </a:cubicBezTo>
                <a:cubicBezTo>
                  <a:pt x="15344" y="7056"/>
                  <a:pt x="16967" y="6861"/>
                  <a:pt x="18577" y="6795"/>
                </a:cubicBezTo>
                <a:cubicBezTo>
                  <a:pt x="19461" y="6759"/>
                  <a:pt x="20349" y="6706"/>
                  <a:pt x="21239" y="6706"/>
                </a:cubicBezTo>
                <a:cubicBezTo>
                  <a:pt x="21904" y="6706"/>
                  <a:pt x="22571" y="6736"/>
                  <a:pt x="23239" y="6826"/>
                </a:cubicBezTo>
                <a:cubicBezTo>
                  <a:pt x="24848" y="7042"/>
                  <a:pt x="26462" y="7238"/>
                  <a:pt x="28072" y="7458"/>
                </a:cubicBezTo>
                <a:cubicBezTo>
                  <a:pt x="28725" y="7547"/>
                  <a:pt x="29330" y="7773"/>
                  <a:pt x="29973" y="7878"/>
                </a:cubicBezTo>
                <a:cubicBezTo>
                  <a:pt x="30394" y="7947"/>
                  <a:pt x="30909" y="7944"/>
                  <a:pt x="31221" y="8102"/>
                </a:cubicBezTo>
                <a:cubicBezTo>
                  <a:pt x="32421" y="8711"/>
                  <a:pt x="33799" y="8800"/>
                  <a:pt x="34952" y="9460"/>
                </a:cubicBezTo>
                <a:cubicBezTo>
                  <a:pt x="35297" y="9656"/>
                  <a:pt x="35789" y="9413"/>
                  <a:pt x="35954" y="9797"/>
                </a:cubicBezTo>
                <a:cubicBezTo>
                  <a:pt x="36085" y="10103"/>
                  <a:pt x="36278" y="10026"/>
                  <a:pt x="36477" y="10086"/>
                </a:cubicBezTo>
                <a:cubicBezTo>
                  <a:pt x="36486" y="10089"/>
                  <a:pt x="36495" y="10090"/>
                  <a:pt x="36504" y="10090"/>
                </a:cubicBezTo>
                <a:cubicBezTo>
                  <a:pt x="36582" y="10090"/>
                  <a:pt x="36687" y="10015"/>
                  <a:pt x="36767" y="10015"/>
                </a:cubicBezTo>
                <a:cubicBezTo>
                  <a:pt x="36830" y="10015"/>
                  <a:pt x="36876" y="10061"/>
                  <a:pt x="36881" y="10224"/>
                </a:cubicBezTo>
                <a:cubicBezTo>
                  <a:pt x="36890" y="10487"/>
                  <a:pt x="36705" y="10617"/>
                  <a:pt x="36514" y="10655"/>
                </a:cubicBezTo>
                <a:cubicBezTo>
                  <a:pt x="35275" y="10901"/>
                  <a:pt x="34020" y="11068"/>
                  <a:pt x="32796" y="11372"/>
                </a:cubicBezTo>
                <a:cubicBezTo>
                  <a:pt x="32024" y="11565"/>
                  <a:pt x="31196" y="11406"/>
                  <a:pt x="30469" y="11779"/>
                </a:cubicBezTo>
                <a:cubicBezTo>
                  <a:pt x="30002" y="12019"/>
                  <a:pt x="29445" y="12258"/>
                  <a:pt x="29281" y="12756"/>
                </a:cubicBezTo>
                <a:cubicBezTo>
                  <a:pt x="29169" y="13098"/>
                  <a:pt x="29281" y="13635"/>
                  <a:pt x="29503" y="13929"/>
                </a:cubicBezTo>
                <a:cubicBezTo>
                  <a:pt x="29662" y="14142"/>
                  <a:pt x="29894" y="14462"/>
                  <a:pt x="30213" y="14462"/>
                </a:cubicBezTo>
                <a:cubicBezTo>
                  <a:pt x="30343" y="14462"/>
                  <a:pt x="30487" y="14410"/>
                  <a:pt x="30647" y="14275"/>
                </a:cubicBezTo>
                <a:cubicBezTo>
                  <a:pt x="30677" y="14249"/>
                  <a:pt x="30710" y="14238"/>
                  <a:pt x="30743" y="14238"/>
                </a:cubicBezTo>
                <a:cubicBezTo>
                  <a:pt x="30808" y="14238"/>
                  <a:pt x="30872" y="14283"/>
                  <a:pt x="30913" y="14346"/>
                </a:cubicBezTo>
                <a:cubicBezTo>
                  <a:pt x="30999" y="14478"/>
                  <a:pt x="31096" y="14518"/>
                  <a:pt x="31199" y="14518"/>
                </a:cubicBezTo>
                <a:cubicBezTo>
                  <a:pt x="31320" y="14518"/>
                  <a:pt x="31449" y="14462"/>
                  <a:pt x="31571" y="14437"/>
                </a:cubicBezTo>
                <a:cubicBezTo>
                  <a:pt x="31823" y="14389"/>
                  <a:pt x="32059" y="14313"/>
                  <a:pt x="32330" y="14306"/>
                </a:cubicBezTo>
                <a:cubicBezTo>
                  <a:pt x="33216" y="14278"/>
                  <a:pt x="34130" y="14271"/>
                  <a:pt x="34981" y="14131"/>
                </a:cubicBezTo>
                <a:cubicBezTo>
                  <a:pt x="36376" y="13901"/>
                  <a:pt x="37801" y="13970"/>
                  <a:pt x="39171" y="13611"/>
                </a:cubicBezTo>
                <a:cubicBezTo>
                  <a:pt x="39272" y="13584"/>
                  <a:pt x="39375" y="13575"/>
                  <a:pt x="39479" y="13575"/>
                </a:cubicBezTo>
                <a:cubicBezTo>
                  <a:pt x="39748" y="13575"/>
                  <a:pt x="40020" y="13639"/>
                  <a:pt x="40269" y="13639"/>
                </a:cubicBezTo>
                <a:cubicBezTo>
                  <a:pt x="40380" y="13639"/>
                  <a:pt x="40487" y="13626"/>
                  <a:pt x="40588" y="13589"/>
                </a:cubicBezTo>
                <a:cubicBezTo>
                  <a:pt x="41499" y="13250"/>
                  <a:pt x="42509" y="13310"/>
                  <a:pt x="43375" y="12734"/>
                </a:cubicBezTo>
                <a:cubicBezTo>
                  <a:pt x="43924" y="12367"/>
                  <a:pt x="44200" y="12054"/>
                  <a:pt x="44036" y="11400"/>
                </a:cubicBezTo>
                <a:cubicBezTo>
                  <a:pt x="43807" y="10484"/>
                  <a:pt x="43329" y="9662"/>
                  <a:pt x="42943" y="8833"/>
                </a:cubicBezTo>
                <a:cubicBezTo>
                  <a:pt x="42506" y="7890"/>
                  <a:pt x="41964" y="6937"/>
                  <a:pt x="41283" y="6114"/>
                </a:cubicBezTo>
                <a:cubicBezTo>
                  <a:pt x="40851" y="5593"/>
                  <a:pt x="40626" y="4948"/>
                  <a:pt x="40264" y="4392"/>
                </a:cubicBezTo>
                <a:cubicBezTo>
                  <a:pt x="39940" y="3895"/>
                  <a:pt x="39533" y="3435"/>
                  <a:pt x="39257" y="2910"/>
                </a:cubicBezTo>
                <a:cubicBezTo>
                  <a:pt x="39045" y="2508"/>
                  <a:pt x="38718" y="2229"/>
                  <a:pt x="38477" y="1881"/>
                </a:cubicBezTo>
                <a:cubicBezTo>
                  <a:pt x="37930" y="1086"/>
                  <a:pt x="37472" y="274"/>
                  <a:pt x="36414" y="27"/>
                </a:cubicBezTo>
                <a:cubicBezTo>
                  <a:pt x="36337" y="9"/>
                  <a:pt x="36265" y="1"/>
                  <a:pt x="361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328;p23">
            <a:extLst>
              <a:ext uri="{FF2B5EF4-FFF2-40B4-BE49-F238E27FC236}">
                <a16:creationId xmlns:a16="http://schemas.microsoft.com/office/drawing/2014/main" id="{2940800F-1366-42BF-B8FF-2426FEF60E23}"/>
              </a:ext>
            </a:extLst>
          </p:cNvPr>
          <p:cNvSpPr txBox="1">
            <a:spLocks/>
          </p:cNvSpPr>
          <p:nvPr/>
        </p:nvSpPr>
        <p:spPr>
          <a:xfrm>
            <a:off x="2944910" y="688562"/>
            <a:ext cx="3221722" cy="86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ermanent Marker"/>
              <a:buNone/>
              <a:defRPr sz="2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pPr algn="ctr"/>
            <a:r>
              <a:rPr lang="fa-IR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Lalezar" panose="00000500000000000000" pitchFamily="2" charset="-78"/>
                <a:cs typeface="Dast Nevis" panose="03000400000000000000" pitchFamily="66" charset="-78"/>
              </a:rPr>
              <a:t>7.2 میلیون</a:t>
            </a:r>
          </a:p>
        </p:txBody>
      </p:sp>
      <p:sp>
        <p:nvSpPr>
          <p:cNvPr id="21" name="Google Shape;328;p23">
            <a:extLst>
              <a:ext uri="{FF2B5EF4-FFF2-40B4-BE49-F238E27FC236}">
                <a16:creationId xmlns:a16="http://schemas.microsoft.com/office/drawing/2014/main" id="{7A968329-74FD-4638-810B-AC23387A58BC}"/>
              </a:ext>
            </a:extLst>
          </p:cNvPr>
          <p:cNvSpPr txBox="1">
            <a:spLocks/>
          </p:cNvSpPr>
          <p:nvPr/>
        </p:nvSpPr>
        <p:spPr>
          <a:xfrm>
            <a:off x="2905461" y="1899616"/>
            <a:ext cx="3221722" cy="86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ermanent Marker"/>
              <a:buNone/>
              <a:defRPr sz="2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pPr algn="ctr"/>
            <a:r>
              <a:rPr lang="fa-IR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Lalezar" panose="00000500000000000000" pitchFamily="2" charset="-78"/>
                <a:cs typeface="Dast Nevis" panose="03000400000000000000" pitchFamily="66" charset="-78"/>
              </a:rPr>
              <a:t>3 هزار</a:t>
            </a:r>
          </a:p>
        </p:txBody>
      </p:sp>
      <p:sp>
        <p:nvSpPr>
          <p:cNvPr id="22" name="Google Shape;328;p23">
            <a:extLst>
              <a:ext uri="{FF2B5EF4-FFF2-40B4-BE49-F238E27FC236}">
                <a16:creationId xmlns:a16="http://schemas.microsoft.com/office/drawing/2014/main" id="{A247F67F-96D4-458A-87C4-BD1E5B8BEB1C}"/>
              </a:ext>
            </a:extLst>
          </p:cNvPr>
          <p:cNvSpPr txBox="1">
            <a:spLocks/>
          </p:cNvSpPr>
          <p:nvPr/>
        </p:nvSpPr>
        <p:spPr>
          <a:xfrm>
            <a:off x="3304025" y="3002234"/>
            <a:ext cx="3221722" cy="86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ermanent Marker"/>
              <a:buNone/>
              <a:defRPr sz="2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pPr algn="ctr"/>
            <a:r>
              <a:rPr lang="fa-IR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Lalezar" panose="00000500000000000000" pitchFamily="2" charset="-78"/>
                <a:cs typeface="Dast Nevis" panose="03000400000000000000" pitchFamily="66" charset="-78"/>
              </a:rPr>
              <a:t>500نفر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3D3B160-9732-4F92-8F55-D4F8759CAAE6}"/>
              </a:ext>
            </a:extLst>
          </p:cNvPr>
          <p:cNvSpPr/>
          <p:nvPr/>
        </p:nvSpPr>
        <p:spPr>
          <a:xfrm>
            <a:off x="789652" y="3048384"/>
            <a:ext cx="1713837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20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لورم ایپسوم متن ساختگی است.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06D502C-20E6-4D07-98E7-E0D1896A1560}"/>
              </a:ext>
            </a:extLst>
          </p:cNvPr>
          <p:cNvSpPr/>
          <p:nvPr/>
        </p:nvSpPr>
        <p:spPr>
          <a:xfrm>
            <a:off x="759496" y="1066388"/>
            <a:ext cx="1713837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20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لورم ایپسوم متن ساختگی است.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AF98EC-A617-4518-98B0-EA6FFCBE6105}"/>
              </a:ext>
            </a:extLst>
          </p:cNvPr>
          <p:cNvSpPr/>
          <p:nvPr/>
        </p:nvSpPr>
        <p:spPr>
          <a:xfrm>
            <a:off x="6640511" y="2435506"/>
            <a:ext cx="1713837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20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لورم ایپسوم متن ساختگی است.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3" name="Google Shape;903;p33"/>
          <p:cNvGrpSpPr/>
          <p:nvPr/>
        </p:nvGrpSpPr>
        <p:grpSpPr>
          <a:xfrm>
            <a:off x="6550488" y="2469313"/>
            <a:ext cx="1089202" cy="357272"/>
            <a:chOff x="6550488" y="2469313"/>
            <a:chExt cx="1089202" cy="357272"/>
          </a:xfrm>
        </p:grpSpPr>
        <p:sp>
          <p:nvSpPr>
            <p:cNvPr id="904" name="Google Shape;904;p33"/>
            <p:cNvSpPr/>
            <p:nvPr/>
          </p:nvSpPr>
          <p:spPr>
            <a:xfrm>
              <a:off x="6550488" y="2469313"/>
              <a:ext cx="1089202" cy="357272"/>
            </a:xfrm>
            <a:custGeom>
              <a:avLst/>
              <a:gdLst/>
              <a:ahLst/>
              <a:cxnLst/>
              <a:rect l="l" t="t" r="r" b="b"/>
              <a:pathLst>
                <a:path w="46231" h="19203" extrusionOk="0">
                  <a:moveTo>
                    <a:pt x="17101" y="1"/>
                  </a:moveTo>
                  <a:cubicBezTo>
                    <a:pt x="16480" y="1"/>
                    <a:pt x="15861" y="16"/>
                    <a:pt x="15249" y="49"/>
                  </a:cubicBezTo>
                  <a:cubicBezTo>
                    <a:pt x="14904" y="68"/>
                    <a:pt x="14556" y="71"/>
                    <a:pt x="14210" y="71"/>
                  </a:cubicBezTo>
                  <a:cubicBezTo>
                    <a:pt x="14003" y="71"/>
                    <a:pt x="13796" y="70"/>
                    <a:pt x="13590" y="70"/>
                  </a:cubicBezTo>
                  <a:cubicBezTo>
                    <a:pt x="12637" y="70"/>
                    <a:pt x="11719" y="97"/>
                    <a:pt x="10923" y="407"/>
                  </a:cubicBezTo>
                  <a:cubicBezTo>
                    <a:pt x="10626" y="407"/>
                    <a:pt x="10416" y="372"/>
                    <a:pt x="10255" y="372"/>
                  </a:cubicBezTo>
                  <a:cubicBezTo>
                    <a:pt x="10162" y="372"/>
                    <a:pt x="10085" y="384"/>
                    <a:pt x="10016" y="421"/>
                  </a:cubicBezTo>
                  <a:cubicBezTo>
                    <a:pt x="8543" y="1206"/>
                    <a:pt x="6895" y="807"/>
                    <a:pt x="5397" y="1580"/>
                  </a:cubicBezTo>
                  <a:cubicBezTo>
                    <a:pt x="4196" y="2200"/>
                    <a:pt x="2843" y="2378"/>
                    <a:pt x="1735" y="3300"/>
                  </a:cubicBezTo>
                  <a:cubicBezTo>
                    <a:pt x="771" y="4104"/>
                    <a:pt x="175" y="5198"/>
                    <a:pt x="326" y="6750"/>
                  </a:cubicBezTo>
                  <a:cubicBezTo>
                    <a:pt x="377" y="7278"/>
                    <a:pt x="499" y="7880"/>
                    <a:pt x="427" y="8326"/>
                  </a:cubicBezTo>
                  <a:cubicBezTo>
                    <a:pt x="1" y="11018"/>
                    <a:pt x="768" y="13463"/>
                    <a:pt x="1343" y="15933"/>
                  </a:cubicBezTo>
                  <a:cubicBezTo>
                    <a:pt x="1544" y="16800"/>
                    <a:pt x="2087" y="17736"/>
                    <a:pt x="2860" y="17825"/>
                  </a:cubicBezTo>
                  <a:cubicBezTo>
                    <a:pt x="3740" y="17927"/>
                    <a:pt x="4536" y="18543"/>
                    <a:pt x="5445" y="18543"/>
                  </a:cubicBezTo>
                  <a:cubicBezTo>
                    <a:pt x="5654" y="18543"/>
                    <a:pt x="5869" y="18510"/>
                    <a:pt x="6093" y="18432"/>
                  </a:cubicBezTo>
                  <a:cubicBezTo>
                    <a:pt x="6215" y="18389"/>
                    <a:pt x="6353" y="18371"/>
                    <a:pt x="6501" y="18371"/>
                  </a:cubicBezTo>
                  <a:cubicBezTo>
                    <a:pt x="6891" y="18371"/>
                    <a:pt x="7346" y="18494"/>
                    <a:pt x="7739" y="18589"/>
                  </a:cubicBezTo>
                  <a:cubicBezTo>
                    <a:pt x="9249" y="18953"/>
                    <a:pt x="10785" y="18825"/>
                    <a:pt x="12304" y="19015"/>
                  </a:cubicBezTo>
                  <a:cubicBezTo>
                    <a:pt x="12435" y="19031"/>
                    <a:pt x="12566" y="19037"/>
                    <a:pt x="12698" y="19037"/>
                  </a:cubicBezTo>
                  <a:cubicBezTo>
                    <a:pt x="13239" y="19037"/>
                    <a:pt x="13788" y="18929"/>
                    <a:pt x="14342" y="18929"/>
                  </a:cubicBezTo>
                  <a:cubicBezTo>
                    <a:pt x="14489" y="18929"/>
                    <a:pt x="14636" y="18936"/>
                    <a:pt x="14784" y="18956"/>
                  </a:cubicBezTo>
                  <a:cubicBezTo>
                    <a:pt x="15399" y="19037"/>
                    <a:pt x="16031" y="19142"/>
                    <a:pt x="16649" y="19142"/>
                  </a:cubicBezTo>
                  <a:cubicBezTo>
                    <a:pt x="16940" y="19142"/>
                    <a:pt x="17229" y="19118"/>
                    <a:pt x="17511" y="19058"/>
                  </a:cubicBezTo>
                  <a:cubicBezTo>
                    <a:pt x="18140" y="18925"/>
                    <a:pt x="18769" y="18881"/>
                    <a:pt x="19396" y="18881"/>
                  </a:cubicBezTo>
                  <a:cubicBezTo>
                    <a:pt x="20141" y="18881"/>
                    <a:pt x="20883" y="18943"/>
                    <a:pt x="21616" y="18992"/>
                  </a:cubicBezTo>
                  <a:cubicBezTo>
                    <a:pt x="23912" y="19142"/>
                    <a:pt x="26218" y="19170"/>
                    <a:pt x="28508" y="19197"/>
                  </a:cubicBezTo>
                  <a:cubicBezTo>
                    <a:pt x="28815" y="19200"/>
                    <a:pt x="29122" y="19202"/>
                    <a:pt x="29431" y="19202"/>
                  </a:cubicBezTo>
                  <a:cubicBezTo>
                    <a:pt x="30993" y="19202"/>
                    <a:pt x="32571" y="19153"/>
                    <a:pt x="34142" y="18996"/>
                  </a:cubicBezTo>
                  <a:cubicBezTo>
                    <a:pt x="36614" y="18749"/>
                    <a:pt x="39112" y="18806"/>
                    <a:pt x="41508" y="17873"/>
                  </a:cubicBezTo>
                  <a:cubicBezTo>
                    <a:pt x="42253" y="17584"/>
                    <a:pt x="43006" y="17620"/>
                    <a:pt x="43743" y="16831"/>
                  </a:cubicBezTo>
                  <a:cubicBezTo>
                    <a:pt x="45532" y="14917"/>
                    <a:pt x="45962" y="12346"/>
                    <a:pt x="46114" y="9798"/>
                  </a:cubicBezTo>
                  <a:cubicBezTo>
                    <a:pt x="46212" y="8177"/>
                    <a:pt x="46231" y="6424"/>
                    <a:pt x="45920" y="4720"/>
                  </a:cubicBezTo>
                  <a:cubicBezTo>
                    <a:pt x="45679" y="3395"/>
                    <a:pt x="45187" y="2266"/>
                    <a:pt x="44356" y="1709"/>
                  </a:cubicBezTo>
                  <a:cubicBezTo>
                    <a:pt x="43112" y="873"/>
                    <a:pt x="41631" y="964"/>
                    <a:pt x="40225" y="769"/>
                  </a:cubicBezTo>
                  <a:cubicBezTo>
                    <a:pt x="39153" y="621"/>
                    <a:pt x="38081" y="723"/>
                    <a:pt x="37011" y="499"/>
                  </a:cubicBezTo>
                  <a:cubicBezTo>
                    <a:pt x="35748" y="234"/>
                    <a:pt x="34453" y="138"/>
                    <a:pt x="33170" y="85"/>
                  </a:cubicBezTo>
                  <a:cubicBezTo>
                    <a:pt x="32701" y="66"/>
                    <a:pt x="32232" y="57"/>
                    <a:pt x="31763" y="57"/>
                  </a:cubicBezTo>
                  <a:cubicBezTo>
                    <a:pt x="30844" y="57"/>
                    <a:pt x="29924" y="90"/>
                    <a:pt x="29005" y="139"/>
                  </a:cubicBezTo>
                  <a:cubicBezTo>
                    <a:pt x="28704" y="155"/>
                    <a:pt x="28402" y="162"/>
                    <a:pt x="28101" y="162"/>
                  </a:cubicBezTo>
                  <a:cubicBezTo>
                    <a:pt x="26933" y="162"/>
                    <a:pt x="25768" y="65"/>
                    <a:pt x="24599" y="65"/>
                  </a:cubicBezTo>
                  <a:cubicBezTo>
                    <a:pt x="24403" y="65"/>
                    <a:pt x="24207" y="67"/>
                    <a:pt x="24010" y="74"/>
                  </a:cubicBezTo>
                  <a:cubicBezTo>
                    <a:pt x="23189" y="101"/>
                    <a:pt x="22364" y="121"/>
                    <a:pt x="21540" y="121"/>
                  </a:cubicBezTo>
                  <a:cubicBezTo>
                    <a:pt x="20803" y="121"/>
                    <a:pt x="20067" y="105"/>
                    <a:pt x="19334" y="64"/>
                  </a:cubicBezTo>
                  <a:cubicBezTo>
                    <a:pt x="18591" y="23"/>
                    <a:pt x="17844" y="1"/>
                    <a:pt x="17101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3"/>
            <p:cNvSpPr/>
            <p:nvPr/>
          </p:nvSpPr>
          <p:spPr>
            <a:xfrm>
              <a:off x="6550488" y="2469313"/>
              <a:ext cx="1089202" cy="357272"/>
            </a:xfrm>
            <a:custGeom>
              <a:avLst/>
              <a:gdLst/>
              <a:ahLst/>
              <a:cxnLst/>
              <a:rect l="l" t="t" r="r" b="b"/>
              <a:pathLst>
                <a:path w="46231" h="19203" extrusionOk="0">
                  <a:moveTo>
                    <a:pt x="15818" y="1484"/>
                  </a:moveTo>
                  <a:cubicBezTo>
                    <a:pt x="16163" y="1484"/>
                    <a:pt x="16509" y="1495"/>
                    <a:pt x="16856" y="1521"/>
                  </a:cubicBezTo>
                  <a:cubicBezTo>
                    <a:pt x="17915" y="1598"/>
                    <a:pt x="18973" y="1559"/>
                    <a:pt x="20037" y="1685"/>
                  </a:cubicBezTo>
                  <a:cubicBezTo>
                    <a:pt x="20125" y="1696"/>
                    <a:pt x="20212" y="1700"/>
                    <a:pt x="20301" y="1700"/>
                  </a:cubicBezTo>
                  <a:cubicBezTo>
                    <a:pt x="20801" y="1700"/>
                    <a:pt x="21315" y="1559"/>
                    <a:pt x="21830" y="1559"/>
                  </a:cubicBezTo>
                  <a:cubicBezTo>
                    <a:pt x="22003" y="1559"/>
                    <a:pt x="22176" y="1575"/>
                    <a:pt x="22349" y="1617"/>
                  </a:cubicBezTo>
                  <a:cubicBezTo>
                    <a:pt x="22642" y="1689"/>
                    <a:pt x="22935" y="1713"/>
                    <a:pt x="23228" y="1713"/>
                  </a:cubicBezTo>
                  <a:cubicBezTo>
                    <a:pt x="23813" y="1713"/>
                    <a:pt x="24398" y="1618"/>
                    <a:pt x="24986" y="1618"/>
                  </a:cubicBezTo>
                  <a:cubicBezTo>
                    <a:pt x="25103" y="1618"/>
                    <a:pt x="25221" y="1622"/>
                    <a:pt x="25339" y="1631"/>
                  </a:cubicBezTo>
                  <a:cubicBezTo>
                    <a:pt x="25456" y="1640"/>
                    <a:pt x="25574" y="1644"/>
                    <a:pt x="25692" y="1644"/>
                  </a:cubicBezTo>
                  <a:cubicBezTo>
                    <a:pt x="26141" y="1644"/>
                    <a:pt x="26597" y="1591"/>
                    <a:pt x="27053" y="1591"/>
                  </a:cubicBezTo>
                  <a:cubicBezTo>
                    <a:pt x="27294" y="1591"/>
                    <a:pt x="27535" y="1606"/>
                    <a:pt x="27775" y="1651"/>
                  </a:cubicBezTo>
                  <a:cubicBezTo>
                    <a:pt x="28289" y="1747"/>
                    <a:pt x="28803" y="1775"/>
                    <a:pt x="29318" y="1775"/>
                  </a:cubicBezTo>
                  <a:cubicBezTo>
                    <a:pt x="30014" y="1775"/>
                    <a:pt x="30711" y="1724"/>
                    <a:pt x="31407" y="1724"/>
                  </a:cubicBezTo>
                  <a:cubicBezTo>
                    <a:pt x="31523" y="1724"/>
                    <a:pt x="31638" y="1726"/>
                    <a:pt x="31754" y="1729"/>
                  </a:cubicBezTo>
                  <a:cubicBezTo>
                    <a:pt x="32663" y="1755"/>
                    <a:pt x="33566" y="1901"/>
                    <a:pt x="34481" y="1901"/>
                  </a:cubicBezTo>
                  <a:cubicBezTo>
                    <a:pt x="34678" y="1901"/>
                    <a:pt x="34876" y="1895"/>
                    <a:pt x="35074" y="1878"/>
                  </a:cubicBezTo>
                  <a:cubicBezTo>
                    <a:pt x="35207" y="1868"/>
                    <a:pt x="35340" y="1863"/>
                    <a:pt x="35473" y="1863"/>
                  </a:cubicBezTo>
                  <a:cubicBezTo>
                    <a:pt x="36282" y="1863"/>
                    <a:pt x="37107" y="2045"/>
                    <a:pt x="37924" y="2264"/>
                  </a:cubicBezTo>
                  <a:cubicBezTo>
                    <a:pt x="38377" y="2385"/>
                    <a:pt x="38856" y="2626"/>
                    <a:pt x="39359" y="2626"/>
                  </a:cubicBezTo>
                  <a:cubicBezTo>
                    <a:pt x="39560" y="2626"/>
                    <a:pt x="39765" y="2588"/>
                    <a:pt x="39974" y="2488"/>
                  </a:cubicBezTo>
                  <a:cubicBezTo>
                    <a:pt x="40118" y="2419"/>
                    <a:pt x="40265" y="2393"/>
                    <a:pt x="40414" y="2393"/>
                  </a:cubicBezTo>
                  <a:cubicBezTo>
                    <a:pt x="40846" y="2393"/>
                    <a:pt x="41292" y="2619"/>
                    <a:pt x="41713" y="2693"/>
                  </a:cubicBezTo>
                  <a:cubicBezTo>
                    <a:pt x="42449" y="2824"/>
                    <a:pt x="43260" y="2896"/>
                    <a:pt x="43915" y="3277"/>
                  </a:cubicBezTo>
                  <a:cubicBezTo>
                    <a:pt x="44425" y="3575"/>
                    <a:pt x="44804" y="4364"/>
                    <a:pt x="44993" y="5153"/>
                  </a:cubicBezTo>
                  <a:cubicBezTo>
                    <a:pt x="45209" y="6055"/>
                    <a:pt x="44979" y="6971"/>
                    <a:pt x="44937" y="7852"/>
                  </a:cubicBezTo>
                  <a:cubicBezTo>
                    <a:pt x="44853" y="9666"/>
                    <a:pt x="44580" y="11495"/>
                    <a:pt x="44187" y="13248"/>
                  </a:cubicBezTo>
                  <a:cubicBezTo>
                    <a:pt x="43916" y="14457"/>
                    <a:pt x="43330" y="15432"/>
                    <a:pt x="42200" y="15938"/>
                  </a:cubicBezTo>
                  <a:cubicBezTo>
                    <a:pt x="41363" y="16313"/>
                    <a:pt x="40447" y="16408"/>
                    <a:pt x="39666" y="16988"/>
                  </a:cubicBezTo>
                  <a:cubicBezTo>
                    <a:pt x="39598" y="17038"/>
                    <a:pt x="39520" y="17063"/>
                    <a:pt x="39436" y="17063"/>
                  </a:cubicBezTo>
                  <a:cubicBezTo>
                    <a:pt x="39319" y="17063"/>
                    <a:pt x="39190" y="17014"/>
                    <a:pt x="39061" y="16915"/>
                  </a:cubicBezTo>
                  <a:cubicBezTo>
                    <a:pt x="37849" y="17251"/>
                    <a:pt x="36533" y="16772"/>
                    <a:pt x="35321" y="17476"/>
                  </a:cubicBezTo>
                  <a:cubicBezTo>
                    <a:pt x="35261" y="17512"/>
                    <a:pt x="35180" y="17561"/>
                    <a:pt x="35120" y="17561"/>
                  </a:cubicBezTo>
                  <a:cubicBezTo>
                    <a:pt x="35107" y="17561"/>
                    <a:pt x="35094" y="17559"/>
                    <a:pt x="35083" y="17553"/>
                  </a:cubicBezTo>
                  <a:cubicBezTo>
                    <a:pt x="34733" y="17350"/>
                    <a:pt x="34376" y="17286"/>
                    <a:pt x="34018" y="17286"/>
                  </a:cubicBezTo>
                  <a:cubicBezTo>
                    <a:pt x="33400" y="17286"/>
                    <a:pt x="32775" y="17476"/>
                    <a:pt x="32157" y="17476"/>
                  </a:cubicBezTo>
                  <a:cubicBezTo>
                    <a:pt x="32090" y="17476"/>
                    <a:pt x="32022" y="17474"/>
                    <a:pt x="31955" y="17469"/>
                  </a:cubicBezTo>
                  <a:cubicBezTo>
                    <a:pt x="31495" y="17434"/>
                    <a:pt x="30993" y="17338"/>
                    <a:pt x="30487" y="17338"/>
                  </a:cubicBezTo>
                  <a:cubicBezTo>
                    <a:pt x="30132" y="17338"/>
                    <a:pt x="29774" y="17385"/>
                    <a:pt x="29427" y="17536"/>
                  </a:cubicBezTo>
                  <a:cubicBezTo>
                    <a:pt x="29258" y="17609"/>
                    <a:pt x="29085" y="17634"/>
                    <a:pt x="28911" y="17634"/>
                  </a:cubicBezTo>
                  <a:cubicBezTo>
                    <a:pt x="28547" y="17634"/>
                    <a:pt x="28177" y="17527"/>
                    <a:pt x="27821" y="17527"/>
                  </a:cubicBezTo>
                  <a:cubicBezTo>
                    <a:pt x="27800" y="17527"/>
                    <a:pt x="27780" y="17527"/>
                    <a:pt x="27759" y="17528"/>
                  </a:cubicBezTo>
                  <a:cubicBezTo>
                    <a:pt x="27577" y="17534"/>
                    <a:pt x="27396" y="17537"/>
                    <a:pt x="27214" y="17537"/>
                  </a:cubicBezTo>
                  <a:cubicBezTo>
                    <a:pt x="26419" y="17537"/>
                    <a:pt x="25629" y="17483"/>
                    <a:pt x="24836" y="17436"/>
                  </a:cubicBezTo>
                  <a:cubicBezTo>
                    <a:pt x="24031" y="17388"/>
                    <a:pt x="23220" y="17422"/>
                    <a:pt x="22416" y="17352"/>
                  </a:cubicBezTo>
                  <a:cubicBezTo>
                    <a:pt x="22013" y="17317"/>
                    <a:pt x="21611" y="17303"/>
                    <a:pt x="21210" y="17303"/>
                  </a:cubicBezTo>
                  <a:cubicBezTo>
                    <a:pt x="20462" y="17303"/>
                    <a:pt x="19715" y="17354"/>
                    <a:pt x="18966" y="17420"/>
                  </a:cubicBezTo>
                  <a:cubicBezTo>
                    <a:pt x="18822" y="17433"/>
                    <a:pt x="18678" y="17438"/>
                    <a:pt x="18533" y="17438"/>
                  </a:cubicBezTo>
                  <a:cubicBezTo>
                    <a:pt x="18019" y="17438"/>
                    <a:pt x="17502" y="17373"/>
                    <a:pt x="16987" y="17347"/>
                  </a:cubicBezTo>
                  <a:cubicBezTo>
                    <a:pt x="16836" y="17340"/>
                    <a:pt x="16685" y="17337"/>
                    <a:pt x="16535" y="17337"/>
                  </a:cubicBezTo>
                  <a:cubicBezTo>
                    <a:pt x="15546" y="17337"/>
                    <a:pt x="14558" y="17472"/>
                    <a:pt x="13575" y="17472"/>
                  </a:cubicBezTo>
                  <a:cubicBezTo>
                    <a:pt x="13547" y="17472"/>
                    <a:pt x="13519" y="17472"/>
                    <a:pt x="13491" y="17472"/>
                  </a:cubicBezTo>
                  <a:cubicBezTo>
                    <a:pt x="11503" y="17456"/>
                    <a:pt x="9518" y="17220"/>
                    <a:pt x="7533" y="17070"/>
                  </a:cubicBezTo>
                  <a:cubicBezTo>
                    <a:pt x="6368" y="16982"/>
                    <a:pt x="5203" y="16892"/>
                    <a:pt x="4039" y="16786"/>
                  </a:cubicBezTo>
                  <a:cubicBezTo>
                    <a:pt x="3347" y="16724"/>
                    <a:pt x="2059" y="15305"/>
                    <a:pt x="1949" y="14488"/>
                  </a:cubicBezTo>
                  <a:cubicBezTo>
                    <a:pt x="1611" y="11965"/>
                    <a:pt x="1392" y="9418"/>
                    <a:pt x="1513" y="6866"/>
                  </a:cubicBezTo>
                  <a:cubicBezTo>
                    <a:pt x="1609" y="4808"/>
                    <a:pt x="1933" y="4557"/>
                    <a:pt x="3280" y="3786"/>
                  </a:cubicBezTo>
                  <a:cubicBezTo>
                    <a:pt x="4262" y="3222"/>
                    <a:pt x="5354" y="3227"/>
                    <a:pt x="6295" y="2558"/>
                  </a:cubicBezTo>
                  <a:cubicBezTo>
                    <a:pt x="6643" y="2309"/>
                    <a:pt x="7121" y="2437"/>
                    <a:pt x="7538" y="2348"/>
                  </a:cubicBezTo>
                  <a:cubicBezTo>
                    <a:pt x="9078" y="2021"/>
                    <a:pt x="10649" y="1891"/>
                    <a:pt x="12213" y="1737"/>
                  </a:cubicBezTo>
                  <a:cubicBezTo>
                    <a:pt x="13418" y="1617"/>
                    <a:pt x="14614" y="1484"/>
                    <a:pt x="15818" y="1484"/>
                  </a:cubicBezTo>
                  <a:close/>
                  <a:moveTo>
                    <a:pt x="17101" y="1"/>
                  </a:moveTo>
                  <a:cubicBezTo>
                    <a:pt x="16480" y="1"/>
                    <a:pt x="15861" y="16"/>
                    <a:pt x="15249" y="49"/>
                  </a:cubicBezTo>
                  <a:cubicBezTo>
                    <a:pt x="14904" y="68"/>
                    <a:pt x="14556" y="71"/>
                    <a:pt x="14210" y="71"/>
                  </a:cubicBezTo>
                  <a:cubicBezTo>
                    <a:pt x="14003" y="71"/>
                    <a:pt x="13796" y="70"/>
                    <a:pt x="13590" y="70"/>
                  </a:cubicBezTo>
                  <a:cubicBezTo>
                    <a:pt x="12637" y="70"/>
                    <a:pt x="11719" y="97"/>
                    <a:pt x="10923" y="407"/>
                  </a:cubicBezTo>
                  <a:cubicBezTo>
                    <a:pt x="10626" y="407"/>
                    <a:pt x="10416" y="372"/>
                    <a:pt x="10255" y="372"/>
                  </a:cubicBezTo>
                  <a:cubicBezTo>
                    <a:pt x="10162" y="372"/>
                    <a:pt x="10085" y="384"/>
                    <a:pt x="10016" y="421"/>
                  </a:cubicBezTo>
                  <a:cubicBezTo>
                    <a:pt x="8543" y="1206"/>
                    <a:pt x="6895" y="807"/>
                    <a:pt x="5397" y="1580"/>
                  </a:cubicBezTo>
                  <a:cubicBezTo>
                    <a:pt x="4196" y="2200"/>
                    <a:pt x="2843" y="2378"/>
                    <a:pt x="1735" y="3300"/>
                  </a:cubicBezTo>
                  <a:cubicBezTo>
                    <a:pt x="771" y="4104"/>
                    <a:pt x="175" y="5198"/>
                    <a:pt x="326" y="6750"/>
                  </a:cubicBezTo>
                  <a:cubicBezTo>
                    <a:pt x="377" y="7278"/>
                    <a:pt x="499" y="7880"/>
                    <a:pt x="427" y="8326"/>
                  </a:cubicBezTo>
                  <a:cubicBezTo>
                    <a:pt x="1" y="11018"/>
                    <a:pt x="768" y="13463"/>
                    <a:pt x="1343" y="15933"/>
                  </a:cubicBezTo>
                  <a:cubicBezTo>
                    <a:pt x="1544" y="16800"/>
                    <a:pt x="2087" y="17736"/>
                    <a:pt x="2860" y="17825"/>
                  </a:cubicBezTo>
                  <a:cubicBezTo>
                    <a:pt x="3740" y="17927"/>
                    <a:pt x="4536" y="18543"/>
                    <a:pt x="5445" y="18543"/>
                  </a:cubicBezTo>
                  <a:cubicBezTo>
                    <a:pt x="5654" y="18543"/>
                    <a:pt x="5869" y="18510"/>
                    <a:pt x="6093" y="18432"/>
                  </a:cubicBezTo>
                  <a:cubicBezTo>
                    <a:pt x="6215" y="18389"/>
                    <a:pt x="6353" y="18371"/>
                    <a:pt x="6501" y="18371"/>
                  </a:cubicBezTo>
                  <a:cubicBezTo>
                    <a:pt x="6891" y="18371"/>
                    <a:pt x="7346" y="18494"/>
                    <a:pt x="7739" y="18589"/>
                  </a:cubicBezTo>
                  <a:cubicBezTo>
                    <a:pt x="9249" y="18953"/>
                    <a:pt x="10785" y="18825"/>
                    <a:pt x="12304" y="19015"/>
                  </a:cubicBezTo>
                  <a:cubicBezTo>
                    <a:pt x="12435" y="19031"/>
                    <a:pt x="12566" y="19037"/>
                    <a:pt x="12698" y="19037"/>
                  </a:cubicBezTo>
                  <a:cubicBezTo>
                    <a:pt x="13239" y="19037"/>
                    <a:pt x="13788" y="18929"/>
                    <a:pt x="14342" y="18929"/>
                  </a:cubicBezTo>
                  <a:cubicBezTo>
                    <a:pt x="14489" y="18929"/>
                    <a:pt x="14636" y="18936"/>
                    <a:pt x="14784" y="18956"/>
                  </a:cubicBezTo>
                  <a:cubicBezTo>
                    <a:pt x="15399" y="19037"/>
                    <a:pt x="16031" y="19142"/>
                    <a:pt x="16649" y="19142"/>
                  </a:cubicBezTo>
                  <a:cubicBezTo>
                    <a:pt x="16940" y="19142"/>
                    <a:pt x="17229" y="19118"/>
                    <a:pt x="17511" y="19058"/>
                  </a:cubicBezTo>
                  <a:cubicBezTo>
                    <a:pt x="18140" y="18925"/>
                    <a:pt x="18769" y="18881"/>
                    <a:pt x="19396" y="18881"/>
                  </a:cubicBezTo>
                  <a:cubicBezTo>
                    <a:pt x="20141" y="18881"/>
                    <a:pt x="20883" y="18943"/>
                    <a:pt x="21616" y="18992"/>
                  </a:cubicBezTo>
                  <a:cubicBezTo>
                    <a:pt x="23912" y="19142"/>
                    <a:pt x="26218" y="19170"/>
                    <a:pt x="28508" y="19197"/>
                  </a:cubicBezTo>
                  <a:cubicBezTo>
                    <a:pt x="28815" y="19200"/>
                    <a:pt x="29122" y="19202"/>
                    <a:pt x="29431" y="19202"/>
                  </a:cubicBezTo>
                  <a:cubicBezTo>
                    <a:pt x="30993" y="19202"/>
                    <a:pt x="32571" y="19153"/>
                    <a:pt x="34142" y="18996"/>
                  </a:cubicBezTo>
                  <a:cubicBezTo>
                    <a:pt x="36614" y="18749"/>
                    <a:pt x="39112" y="18806"/>
                    <a:pt x="41508" y="17873"/>
                  </a:cubicBezTo>
                  <a:cubicBezTo>
                    <a:pt x="42253" y="17584"/>
                    <a:pt x="43006" y="17620"/>
                    <a:pt x="43743" y="16831"/>
                  </a:cubicBezTo>
                  <a:cubicBezTo>
                    <a:pt x="45532" y="14917"/>
                    <a:pt x="45962" y="12346"/>
                    <a:pt x="46114" y="9798"/>
                  </a:cubicBezTo>
                  <a:cubicBezTo>
                    <a:pt x="46212" y="8177"/>
                    <a:pt x="46231" y="6424"/>
                    <a:pt x="45920" y="4720"/>
                  </a:cubicBezTo>
                  <a:cubicBezTo>
                    <a:pt x="45679" y="3395"/>
                    <a:pt x="45187" y="2266"/>
                    <a:pt x="44356" y="1709"/>
                  </a:cubicBezTo>
                  <a:cubicBezTo>
                    <a:pt x="43112" y="873"/>
                    <a:pt x="41631" y="964"/>
                    <a:pt x="40225" y="769"/>
                  </a:cubicBezTo>
                  <a:cubicBezTo>
                    <a:pt x="39153" y="621"/>
                    <a:pt x="38081" y="723"/>
                    <a:pt x="37011" y="499"/>
                  </a:cubicBezTo>
                  <a:cubicBezTo>
                    <a:pt x="35748" y="234"/>
                    <a:pt x="34453" y="138"/>
                    <a:pt x="33170" y="85"/>
                  </a:cubicBezTo>
                  <a:cubicBezTo>
                    <a:pt x="32701" y="66"/>
                    <a:pt x="32232" y="57"/>
                    <a:pt x="31763" y="57"/>
                  </a:cubicBezTo>
                  <a:cubicBezTo>
                    <a:pt x="30844" y="57"/>
                    <a:pt x="29924" y="90"/>
                    <a:pt x="29005" y="139"/>
                  </a:cubicBezTo>
                  <a:cubicBezTo>
                    <a:pt x="28704" y="155"/>
                    <a:pt x="28402" y="162"/>
                    <a:pt x="28101" y="162"/>
                  </a:cubicBezTo>
                  <a:cubicBezTo>
                    <a:pt x="26933" y="162"/>
                    <a:pt x="25768" y="65"/>
                    <a:pt x="24599" y="65"/>
                  </a:cubicBezTo>
                  <a:cubicBezTo>
                    <a:pt x="24403" y="65"/>
                    <a:pt x="24207" y="67"/>
                    <a:pt x="24010" y="74"/>
                  </a:cubicBezTo>
                  <a:cubicBezTo>
                    <a:pt x="23189" y="101"/>
                    <a:pt x="22364" y="121"/>
                    <a:pt x="21540" y="121"/>
                  </a:cubicBezTo>
                  <a:cubicBezTo>
                    <a:pt x="20803" y="121"/>
                    <a:pt x="20067" y="105"/>
                    <a:pt x="19334" y="64"/>
                  </a:cubicBezTo>
                  <a:cubicBezTo>
                    <a:pt x="18591" y="23"/>
                    <a:pt x="17844" y="1"/>
                    <a:pt x="171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6" name="Google Shape;906;p33"/>
          <p:cNvGrpSpPr/>
          <p:nvPr/>
        </p:nvGrpSpPr>
        <p:grpSpPr>
          <a:xfrm>
            <a:off x="6523078" y="1452929"/>
            <a:ext cx="985865" cy="921982"/>
            <a:chOff x="6523078" y="1452929"/>
            <a:chExt cx="985865" cy="921982"/>
          </a:xfrm>
        </p:grpSpPr>
        <p:grpSp>
          <p:nvGrpSpPr>
            <p:cNvPr id="907" name="Google Shape;907;p33"/>
            <p:cNvGrpSpPr/>
            <p:nvPr/>
          </p:nvGrpSpPr>
          <p:grpSpPr>
            <a:xfrm>
              <a:off x="6523078" y="1452929"/>
              <a:ext cx="985865" cy="921982"/>
              <a:chOff x="6523078" y="1452929"/>
              <a:chExt cx="985865" cy="921982"/>
            </a:xfrm>
          </p:grpSpPr>
          <p:sp>
            <p:nvSpPr>
              <p:cNvPr id="908" name="Google Shape;908;p33"/>
              <p:cNvSpPr/>
              <p:nvPr/>
            </p:nvSpPr>
            <p:spPr>
              <a:xfrm>
                <a:off x="6523078" y="1452929"/>
                <a:ext cx="985865" cy="921982"/>
              </a:xfrm>
              <a:custGeom>
                <a:avLst/>
                <a:gdLst/>
                <a:ahLst/>
                <a:cxnLst/>
                <a:rect l="l" t="t" r="r" b="b"/>
                <a:pathLst>
                  <a:path w="76158" h="71223" extrusionOk="0">
                    <a:moveTo>
                      <a:pt x="41650" y="0"/>
                    </a:moveTo>
                    <a:cubicBezTo>
                      <a:pt x="41179" y="0"/>
                      <a:pt x="40707" y="11"/>
                      <a:pt x="40237" y="21"/>
                    </a:cubicBezTo>
                    <a:cubicBezTo>
                      <a:pt x="39263" y="41"/>
                      <a:pt x="38264" y="61"/>
                      <a:pt x="37330" y="295"/>
                    </a:cubicBezTo>
                    <a:cubicBezTo>
                      <a:pt x="36644" y="464"/>
                      <a:pt x="35869" y="648"/>
                      <a:pt x="35259" y="670"/>
                    </a:cubicBezTo>
                    <a:cubicBezTo>
                      <a:pt x="34444" y="698"/>
                      <a:pt x="33657" y="981"/>
                      <a:pt x="33087" y="1250"/>
                    </a:cubicBezTo>
                    <a:cubicBezTo>
                      <a:pt x="32107" y="1715"/>
                      <a:pt x="31043" y="1832"/>
                      <a:pt x="30063" y="2289"/>
                    </a:cubicBezTo>
                    <a:cubicBezTo>
                      <a:pt x="28473" y="3030"/>
                      <a:pt x="26804" y="3642"/>
                      <a:pt x="25389" y="4669"/>
                    </a:cubicBezTo>
                    <a:cubicBezTo>
                      <a:pt x="23592" y="5973"/>
                      <a:pt x="21750" y="7186"/>
                      <a:pt x="20260" y="8953"/>
                    </a:cubicBezTo>
                    <a:cubicBezTo>
                      <a:pt x="19091" y="10336"/>
                      <a:pt x="17945" y="11775"/>
                      <a:pt x="16714" y="13127"/>
                    </a:cubicBezTo>
                    <a:cubicBezTo>
                      <a:pt x="15254" y="14734"/>
                      <a:pt x="14165" y="16669"/>
                      <a:pt x="13046" y="18561"/>
                    </a:cubicBezTo>
                    <a:cubicBezTo>
                      <a:pt x="11919" y="20468"/>
                      <a:pt x="11288" y="22518"/>
                      <a:pt x="10747" y="24625"/>
                    </a:cubicBezTo>
                    <a:cubicBezTo>
                      <a:pt x="10571" y="25314"/>
                      <a:pt x="10396" y="26004"/>
                      <a:pt x="10220" y="26695"/>
                    </a:cubicBezTo>
                    <a:cubicBezTo>
                      <a:pt x="10146" y="26984"/>
                      <a:pt x="10057" y="27130"/>
                      <a:pt x="9804" y="27130"/>
                    </a:cubicBezTo>
                    <a:cubicBezTo>
                      <a:pt x="9726" y="27130"/>
                      <a:pt x="9633" y="27116"/>
                      <a:pt x="9520" y="27089"/>
                    </a:cubicBezTo>
                    <a:cubicBezTo>
                      <a:pt x="8330" y="26796"/>
                      <a:pt x="7273" y="26143"/>
                      <a:pt x="6108" y="25846"/>
                    </a:cubicBezTo>
                    <a:cubicBezTo>
                      <a:pt x="4802" y="25513"/>
                      <a:pt x="3582" y="24953"/>
                      <a:pt x="2285" y="24593"/>
                    </a:cubicBezTo>
                    <a:cubicBezTo>
                      <a:pt x="1923" y="24494"/>
                      <a:pt x="1620" y="24437"/>
                      <a:pt x="1366" y="24437"/>
                    </a:cubicBezTo>
                    <a:cubicBezTo>
                      <a:pt x="728" y="24437"/>
                      <a:pt x="409" y="24795"/>
                      <a:pt x="296" y="25724"/>
                    </a:cubicBezTo>
                    <a:cubicBezTo>
                      <a:pt x="83" y="27467"/>
                      <a:pt x="1" y="29217"/>
                      <a:pt x="83" y="30971"/>
                    </a:cubicBezTo>
                    <a:cubicBezTo>
                      <a:pt x="161" y="32581"/>
                      <a:pt x="346" y="34167"/>
                      <a:pt x="783" y="35732"/>
                    </a:cubicBezTo>
                    <a:cubicBezTo>
                      <a:pt x="1088" y="36822"/>
                      <a:pt x="1193" y="37972"/>
                      <a:pt x="1581" y="39043"/>
                    </a:cubicBezTo>
                    <a:cubicBezTo>
                      <a:pt x="2243" y="40870"/>
                      <a:pt x="2916" y="42691"/>
                      <a:pt x="3638" y="44494"/>
                    </a:cubicBezTo>
                    <a:cubicBezTo>
                      <a:pt x="4025" y="45463"/>
                      <a:pt x="4406" y="46472"/>
                      <a:pt x="5005" y="47308"/>
                    </a:cubicBezTo>
                    <a:cubicBezTo>
                      <a:pt x="5561" y="48086"/>
                      <a:pt x="6065" y="48909"/>
                      <a:pt x="6525" y="49718"/>
                    </a:cubicBezTo>
                    <a:cubicBezTo>
                      <a:pt x="7180" y="50866"/>
                      <a:pt x="7917" y="51941"/>
                      <a:pt x="8689" y="52997"/>
                    </a:cubicBezTo>
                    <a:cubicBezTo>
                      <a:pt x="9335" y="53881"/>
                      <a:pt x="10112" y="54670"/>
                      <a:pt x="10760" y="55553"/>
                    </a:cubicBezTo>
                    <a:cubicBezTo>
                      <a:pt x="11271" y="56252"/>
                      <a:pt x="11887" y="56837"/>
                      <a:pt x="12474" y="57459"/>
                    </a:cubicBezTo>
                    <a:cubicBezTo>
                      <a:pt x="13021" y="58039"/>
                      <a:pt x="13809" y="58403"/>
                      <a:pt x="14100" y="59226"/>
                    </a:cubicBezTo>
                    <a:cubicBezTo>
                      <a:pt x="14135" y="59324"/>
                      <a:pt x="14291" y="59417"/>
                      <a:pt x="14408" y="59442"/>
                    </a:cubicBezTo>
                    <a:cubicBezTo>
                      <a:pt x="14935" y="59559"/>
                      <a:pt x="15257" y="59987"/>
                      <a:pt x="15658" y="60279"/>
                    </a:cubicBezTo>
                    <a:cubicBezTo>
                      <a:pt x="16584" y="60951"/>
                      <a:pt x="17220" y="61950"/>
                      <a:pt x="18264" y="62519"/>
                    </a:cubicBezTo>
                    <a:cubicBezTo>
                      <a:pt x="19454" y="63168"/>
                      <a:pt x="20498" y="64062"/>
                      <a:pt x="21574" y="64871"/>
                    </a:cubicBezTo>
                    <a:cubicBezTo>
                      <a:pt x="22995" y="65938"/>
                      <a:pt x="24577" y="66628"/>
                      <a:pt x="26162" y="67315"/>
                    </a:cubicBezTo>
                    <a:cubicBezTo>
                      <a:pt x="26670" y="67536"/>
                      <a:pt x="27055" y="67884"/>
                      <a:pt x="27528" y="68115"/>
                    </a:cubicBezTo>
                    <a:cubicBezTo>
                      <a:pt x="28680" y="68675"/>
                      <a:pt x="29945" y="68919"/>
                      <a:pt x="31152" y="69311"/>
                    </a:cubicBezTo>
                    <a:cubicBezTo>
                      <a:pt x="32775" y="69838"/>
                      <a:pt x="34396" y="70412"/>
                      <a:pt x="36082" y="70745"/>
                    </a:cubicBezTo>
                    <a:cubicBezTo>
                      <a:pt x="36490" y="70828"/>
                      <a:pt x="36902" y="70884"/>
                      <a:pt x="37317" y="70910"/>
                    </a:cubicBezTo>
                    <a:cubicBezTo>
                      <a:pt x="38025" y="70956"/>
                      <a:pt x="38723" y="71086"/>
                      <a:pt x="39439" y="71086"/>
                    </a:cubicBezTo>
                    <a:cubicBezTo>
                      <a:pt x="39556" y="71086"/>
                      <a:pt x="39673" y="71083"/>
                      <a:pt x="39791" y="71075"/>
                    </a:cubicBezTo>
                    <a:cubicBezTo>
                      <a:pt x="39827" y="71073"/>
                      <a:pt x="39864" y="71072"/>
                      <a:pt x="39901" y="71072"/>
                    </a:cubicBezTo>
                    <a:cubicBezTo>
                      <a:pt x="40342" y="71072"/>
                      <a:pt x="40807" y="71223"/>
                      <a:pt x="41236" y="71223"/>
                    </a:cubicBezTo>
                    <a:cubicBezTo>
                      <a:pt x="41351" y="71223"/>
                      <a:pt x="41464" y="71212"/>
                      <a:pt x="41573" y="71184"/>
                    </a:cubicBezTo>
                    <a:cubicBezTo>
                      <a:pt x="42074" y="71056"/>
                      <a:pt x="42575" y="71006"/>
                      <a:pt x="43070" y="71006"/>
                    </a:cubicBezTo>
                    <a:cubicBezTo>
                      <a:pt x="43529" y="71006"/>
                      <a:pt x="43983" y="71049"/>
                      <a:pt x="44426" y="71111"/>
                    </a:cubicBezTo>
                    <a:cubicBezTo>
                      <a:pt x="44512" y="71123"/>
                      <a:pt x="44586" y="71129"/>
                      <a:pt x="44652" y="71129"/>
                    </a:cubicBezTo>
                    <a:cubicBezTo>
                      <a:pt x="44997" y="71129"/>
                      <a:pt x="45093" y="70967"/>
                      <a:pt x="45203" y="70720"/>
                    </a:cubicBezTo>
                    <a:cubicBezTo>
                      <a:pt x="45214" y="70717"/>
                      <a:pt x="45224" y="70716"/>
                      <a:pt x="45234" y="70716"/>
                    </a:cubicBezTo>
                    <a:cubicBezTo>
                      <a:pt x="45392" y="70716"/>
                      <a:pt x="45341" y="71136"/>
                      <a:pt x="45478" y="71136"/>
                    </a:cubicBezTo>
                    <a:cubicBezTo>
                      <a:pt x="45531" y="71136"/>
                      <a:pt x="45612" y="71073"/>
                      <a:pt x="45744" y="70899"/>
                    </a:cubicBezTo>
                    <a:cubicBezTo>
                      <a:pt x="45840" y="70773"/>
                      <a:pt x="45990" y="70670"/>
                      <a:pt x="46154" y="70670"/>
                    </a:cubicBezTo>
                    <a:cubicBezTo>
                      <a:pt x="46269" y="70670"/>
                      <a:pt x="46391" y="70720"/>
                      <a:pt x="46508" y="70848"/>
                    </a:cubicBezTo>
                    <a:cubicBezTo>
                      <a:pt x="46596" y="70946"/>
                      <a:pt x="46716" y="71015"/>
                      <a:pt x="46834" y="71015"/>
                    </a:cubicBezTo>
                    <a:cubicBezTo>
                      <a:pt x="46893" y="71015"/>
                      <a:pt x="46951" y="70998"/>
                      <a:pt x="47006" y="70960"/>
                    </a:cubicBezTo>
                    <a:cubicBezTo>
                      <a:pt x="47562" y="70563"/>
                      <a:pt x="48253" y="70674"/>
                      <a:pt x="48840" y="70459"/>
                    </a:cubicBezTo>
                    <a:cubicBezTo>
                      <a:pt x="50081" y="70002"/>
                      <a:pt x="51526" y="70129"/>
                      <a:pt x="52598" y="69177"/>
                    </a:cubicBezTo>
                    <a:cubicBezTo>
                      <a:pt x="52607" y="69169"/>
                      <a:pt x="52623" y="69166"/>
                      <a:pt x="52643" y="69166"/>
                    </a:cubicBezTo>
                    <a:cubicBezTo>
                      <a:pt x="52697" y="69166"/>
                      <a:pt x="52778" y="69192"/>
                      <a:pt x="52813" y="69224"/>
                    </a:cubicBezTo>
                    <a:cubicBezTo>
                      <a:pt x="52922" y="69331"/>
                      <a:pt x="53022" y="69371"/>
                      <a:pt x="53116" y="69371"/>
                    </a:cubicBezTo>
                    <a:cubicBezTo>
                      <a:pt x="53315" y="69371"/>
                      <a:pt x="53484" y="69192"/>
                      <a:pt x="53651" y="69093"/>
                    </a:cubicBezTo>
                    <a:cubicBezTo>
                      <a:pt x="53956" y="68913"/>
                      <a:pt x="54207" y="68735"/>
                      <a:pt x="54608" y="68735"/>
                    </a:cubicBezTo>
                    <a:cubicBezTo>
                      <a:pt x="54623" y="68735"/>
                      <a:pt x="54638" y="68735"/>
                      <a:pt x="54653" y="68735"/>
                    </a:cubicBezTo>
                    <a:cubicBezTo>
                      <a:pt x="54715" y="68738"/>
                      <a:pt x="54799" y="68744"/>
                      <a:pt x="54891" y="68744"/>
                    </a:cubicBezTo>
                    <a:cubicBezTo>
                      <a:pt x="55181" y="68744"/>
                      <a:pt x="55546" y="68682"/>
                      <a:pt x="55502" y="68235"/>
                    </a:cubicBezTo>
                    <a:cubicBezTo>
                      <a:pt x="55474" y="67948"/>
                      <a:pt x="55519" y="67887"/>
                      <a:pt x="55645" y="67887"/>
                    </a:cubicBezTo>
                    <a:cubicBezTo>
                      <a:pt x="55703" y="67887"/>
                      <a:pt x="55777" y="67900"/>
                      <a:pt x="55869" y="67909"/>
                    </a:cubicBezTo>
                    <a:cubicBezTo>
                      <a:pt x="55894" y="67912"/>
                      <a:pt x="55918" y="67913"/>
                      <a:pt x="55942" y="67913"/>
                    </a:cubicBezTo>
                    <a:cubicBezTo>
                      <a:pt x="56185" y="67913"/>
                      <a:pt x="56419" y="67793"/>
                      <a:pt x="56657" y="67699"/>
                    </a:cubicBezTo>
                    <a:cubicBezTo>
                      <a:pt x="57036" y="67552"/>
                      <a:pt x="57332" y="67177"/>
                      <a:pt x="57640" y="67110"/>
                    </a:cubicBezTo>
                    <a:cubicBezTo>
                      <a:pt x="58617" y="66898"/>
                      <a:pt x="59216" y="66128"/>
                      <a:pt x="60014" y="65671"/>
                    </a:cubicBezTo>
                    <a:cubicBezTo>
                      <a:pt x="60584" y="65344"/>
                      <a:pt x="61289" y="64994"/>
                      <a:pt x="61473" y="64210"/>
                    </a:cubicBezTo>
                    <a:cubicBezTo>
                      <a:pt x="61511" y="64217"/>
                      <a:pt x="61546" y="64220"/>
                      <a:pt x="61578" y="64220"/>
                    </a:cubicBezTo>
                    <a:cubicBezTo>
                      <a:pt x="62062" y="64220"/>
                      <a:pt x="61849" y="63496"/>
                      <a:pt x="62123" y="63496"/>
                    </a:cubicBezTo>
                    <a:cubicBezTo>
                      <a:pt x="62124" y="63496"/>
                      <a:pt x="62125" y="63496"/>
                      <a:pt x="62126" y="63496"/>
                    </a:cubicBezTo>
                    <a:cubicBezTo>
                      <a:pt x="62138" y="63496"/>
                      <a:pt x="62151" y="63497"/>
                      <a:pt x="62163" y="63497"/>
                    </a:cubicBezTo>
                    <a:cubicBezTo>
                      <a:pt x="63038" y="63497"/>
                      <a:pt x="63382" y="62782"/>
                      <a:pt x="63867" y="62301"/>
                    </a:cubicBezTo>
                    <a:cubicBezTo>
                      <a:pt x="64478" y="61693"/>
                      <a:pt x="65265" y="61205"/>
                      <a:pt x="65650" y="60427"/>
                    </a:cubicBezTo>
                    <a:cubicBezTo>
                      <a:pt x="66021" y="59676"/>
                      <a:pt x="66673" y="59165"/>
                      <a:pt x="67151" y="58521"/>
                    </a:cubicBezTo>
                    <a:cubicBezTo>
                      <a:pt x="67921" y="57484"/>
                      <a:pt x="68943" y="56571"/>
                      <a:pt x="69581" y="55460"/>
                    </a:cubicBezTo>
                    <a:cubicBezTo>
                      <a:pt x="70474" y="53906"/>
                      <a:pt x="71398" y="52363"/>
                      <a:pt x="72034" y="50639"/>
                    </a:cubicBezTo>
                    <a:cubicBezTo>
                      <a:pt x="72543" y="49259"/>
                      <a:pt x="73145" y="47889"/>
                      <a:pt x="73695" y="46512"/>
                    </a:cubicBezTo>
                    <a:cubicBezTo>
                      <a:pt x="74223" y="45193"/>
                      <a:pt x="74893" y="43883"/>
                      <a:pt x="75114" y="42508"/>
                    </a:cubicBezTo>
                    <a:cubicBezTo>
                      <a:pt x="75298" y="41371"/>
                      <a:pt x="75595" y="40249"/>
                      <a:pt x="75798" y="39121"/>
                    </a:cubicBezTo>
                    <a:cubicBezTo>
                      <a:pt x="76074" y="37595"/>
                      <a:pt x="75884" y="36082"/>
                      <a:pt x="76068" y="34577"/>
                    </a:cubicBezTo>
                    <a:cubicBezTo>
                      <a:pt x="76158" y="33828"/>
                      <a:pt x="75867" y="33134"/>
                      <a:pt x="75856" y="32410"/>
                    </a:cubicBezTo>
                    <a:cubicBezTo>
                      <a:pt x="75836" y="31068"/>
                      <a:pt x="75604" y="29744"/>
                      <a:pt x="75298" y="28462"/>
                    </a:cubicBezTo>
                    <a:cubicBezTo>
                      <a:pt x="74988" y="27171"/>
                      <a:pt x="74752" y="25853"/>
                      <a:pt x="74350" y="24589"/>
                    </a:cubicBezTo>
                    <a:cubicBezTo>
                      <a:pt x="73978" y="23413"/>
                      <a:pt x="73481" y="22276"/>
                      <a:pt x="72977" y="21143"/>
                    </a:cubicBezTo>
                    <a:cubicBezTo>
                      <a:pt x="72693" y="20508"/>
                      <a:pt x="72110" y="19995"/>
                      <a:pt x="72188" y="19183"/>
                    </a:cubicBezTo>
                    <a:cubicBezTo>
                      <a:pt x="72213" y="18920"/>
                      <a:pt x="71950" y="18612"/>
                      <a:pt x="71777" y="18352"/>
                    </a:cubicBezTo>
                    <a:cubicBezTo>
                      <a:pt x="71111" y="17357"/>
                      <a:pt x="70304" y="16433"/>
                      <a:pt x="69786" y="15369"/>
                    </a:cubicBezTo>
                    <a:cubicBezTo>
                      <a:pt x="69142" y="14042"/>
                      <a:pt x="68162" y="12954"/>
                      <a:pt x="67334" y="11785"/>
                    </a:cubicBezTo>
                    <a:cubicBezTo>
                      <a:pt x="66396" y="10456"/>
                      <a:pt x="64858" y="9602"/>
                      <a:pt x="63746" y="8361"/>
                    </a:cubicBezTo>
                    <a:cubicBezTo>
                      <a:pt x="63335" y="7903"/>
                      <a:pt x="62765" y="7619"/>
                      <a:pt x="62307" y="7195"/>
                    </a:cubicBezTo>
                    <a:cubicBezTo>
                      <a:pt x="61927" y="6845"/>
                      <a:pt x="61160" y="6578"/>
                      <a:pt x="60819" y="6243"/>
                    </a:cubicBezTo>
                    <a:cubicBezTo>
                      <a:pt x="59636" y="5078"/>
                      <a:pt x="58094" y="4624"/>
                      <a:pt x="56705" y="3936"/>
                    </a:cubicBezTo>
                    <a:cubicBezTo>
                      <a:pt x="55585" y="3381"/>
                      <a:pt x="54488" y="2711"/>
                      <a:pt x="53228" y="2386"/>
                    </a:cubicBezTo>
                    <a:cubicBezTo>
                      <a:pt x="52057" y="2084"/>
                      <a:pt x="50983" y="1455"/>
                      <a:pt x="49785" y="1160"/>
                    </a:cubicBezTo>
                    <a:cubicBezTo>
                      <a:pt x="47813" y="673"/>
                      <a:pt x="45814" y="357"/>
                      <a:pt x="43806" y="111"/>
                    </a:cubicBezTo>
                    <a:cubicBezTo>
                      <a:pt x="43094" y="25"/>
                      <a:pt x="42373" y="0"/>
                      <a:pt x="41650" y="0"/>
                    </a:cubicBezTo>
                    <a:close/>
                  </a:path>
                </a:pathLst>
              </a:custGeom>
              <a:solidFill>
                <a:srgbClr val="FED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33"/>
              <p:cNvSpPr/>
              <p:nvPr/>
            </p:nvSpPr>
            <p:spPr>
              <a:xfrm>
                <a:off x="6523078" y="1452929"/>
                <a:ext cx="985865" cy="921982"/>
              </a:xfrm>
              <a:custGeom>
                <a:avLst/>
                <a:gdLst/>
                <a:ahLst/>
                <a:cxnLst/>
                <a:rect l="l" t="t" r="r" b="b"/>
                <a:pathLst>
                  <a:path w="76158" h="71223" extrusionOk="0">
                    <a:moveTo>
                      <a:pt x="40034" y="1726"/>
                    </a:moveTo>
                    <a:cubicBezTo>
                      <a:pt x="40288" y="1726"/>
                      <a:pt x="40541" y="1767"/>
                      <a:pt x="40789" y="1894"/>
                    </a:cubicBezTo>
                    <a:cubicBezTo>
                      <a:pt x="40804" y="1902"/>
                      <a:pt x="40823" y="1905"/>
                      <a:pt x="40842" y="1905"/>
                    </a:cubicBezTo>
                    <a:cubicBezTo>
                      <a:pt x="40876" y="1905"/>
                      <a:pt x="40913" y="1897"/>
                      <a:pt x="40945" y="1891"/>
                    </a:cubicBezTo>
                    <a:cubicBezTo>
                      <a:pt x="41491" y="1787"/>
                      <a:pt x="42034" y="1745"/>
                      <a:pt x="42575" y="1745"/>
                    </a:cubicBezTo>
                    <a:cubicBezTo>
                      <a:pt x="44188" y="1745"/>
                      <a:pt x="45782" y="2112"/>
                      <a:pt x="47384" y="2260"/>
                    </a:cubicBezTo>
                    <a:cubicBezTo>
                      <a:pt x="48609" y="2373"/>
                      <a:pt x="49866" y="2409"/>
                      <a:pt x="51031" y="2902"/>
                    </a:cubicBezTo>
                    <a:cubicBezTo>
                      <a:pt x="52484" y="3518"/>
                      <a:pt x="53928" y="4156"/>
                      <a:pt x="55387" y="4756"/>
                    </a:cubicBezTo>
                    <a:cubicBezTo>
                      <a:pt x="56635" y="5270"/>
                      <a:pt x="57814" y="5937"/>
                      <a:pt x="58917" y="6676"/>
                    </a:cubicBezTo>
                    <a:cubicBezTo>
                      <a:pt x="60146" y="7502"/>
                      <a:pt x="61341" y="8412"/>
                      <a:pt x="62428" y="9445"/>
                    </a:cubicBezTo>
                    <a:cubicBezTo>
                      <a:pt x="63027" y="10016"/>
                      <a:pt x="63730" y="10482"/>
                      <a:pt x="64301" y="11078"/>
                    </a:cubicBezTo>
                    <a:cubicBezTo>
                      <a:pt x="65337" y="12158"/>
                      <a:pt x="66443" y="13209"/>
                      <a:pt x="67281" y="14435"/>
                    </a:cubicBezTo>
                    <a:cubicBezTo>
                      <a:pt x="68624" y="16398"/>
                      <a:pt x="70063" y="18303"/>
                      <a:pt x="70918" y="20594"/>
                    </a:cubicBezTo>
                    <a:cubicBezTo>
                      <a:pt x="71440" y="21992"/>
                      <a:pt x="72042" y="23392"/>
                      <a:pt x="72482" y="24803"/>
                    </a:cubicBezTo>
                    <a:cubicBezTo>
                      <a:pt x="72922" y="26208"/>
                      <a:pt x="73543" y="27555"/>
                      <a:pt x="73747" y="29091"/>
                    </a:cubicBezTo>
                    <a:cubicBezTo>
                      <a:pt x="73975" y="30808"/>
                      <a:pt x="74079" y="32515"/>
                      <a:pt x="74118" y="34229"/>
                    </a:cubicBezTo>
                    <a:cubicBezTo>
                      <a:pt x="74132" y="34870"/>
                      <a:pt x="74380" y="35579"/>
                      <a:pt x="73902" y="36197"/>
                    </a:cubicBezTo>
                    <a:cubicBezTo>
                      <a:pt x="73848" y="36267"/>
                      <a:pt x="73975" y="36491"/>
                      <a:pt x="74037" y="36637"/>
                    </a:cubicBezTo>
                    <a:cubicBezTo>
                      <a:pt x="74075" y="36727"/>
                      <a:pt x="74146" y="36805"/>
                      <a:pt x="74204" y="36887"/>
                    </a:cubicBezTo>
                    <a:cubicBezTo>
                      <a:pt x="73336" y="37457"/>
                      <a:pt x="73899" y="38429"/>
                      <a:pt x="73639" y="39197"/>
                    </a:cubicBezTo>
                    <a:cubicBezTo>
                      <a:pt x="73328" y="40125"/>
                      <a:pt x="73155" y="41192"/>
                      <a:pt x="72945" y="42203"/>
                    </a:cubicBezTo>
                    <a:cubicBezTo>
                      <a:pt x="72823" y="42789"/>
                      <a:pt x="72689" y="43374"/>
                      <a:pt x="72399" y="43931"/>
                    </a:cubicBezTo>
                    <a:cubicBezTo>
                      <a:pt x="72197" y="44320"/>
                      <a:pt x="72203" y="44832"/>
                      <a:pt x="72133" y="45283"/>
                    </a:cubicBezTo>
                    <a:cubicBezTo>
                      <a:pt x="71984" y="46251"/>
                      <a:pt x="71799" y="47277"/>
                      <a:pt x="71063" y="48054"/>
                    </a:cubicBezTo>
                    <a:cubicBezTo>
                      <a:pt x="70981" y="48139"/>
                      <a:pt x="70917" y="48292"/>
                      <a:pt x="70925" y="48408"/>
                    </a:cubicBezTo>
                    <a:cubicBezTo>
                      <a:pt x="70978" y="49289"/>
                      <a:pt x="70254" y="49902"/>
                      <a:pt x="70144" y="50718"/>
                    </a:cubicBezTo>
                    <a:cubicBezTo>
                      <a:pt x="70114" y="50939"/>
                      <a:pt x="69932" y="50900"/>
                      <a:pt x="69845" y="50991"/>
                    </a:cubicBezTo>
                    <a:cubicBezTo>
                      <a:pt x="69581" y="51264"/>
                      <a:pt x="69324" y="51501"/>
                      <a:pt x="69361" y="52005"/>
                    </a:cubicBezTo>
                    <a:cubicBezTo>
                      <a:pt x="69402" y="52551"/>
                      <a:pt x="68853" y="52960"/>
                      <a:pt x="68635" y="53455"/>
                    </a:cubicBezTo>
                    <a:cubicBezTo>
                      <a:pt x="68310" y="54190"/>
                      <a:pt x="67677" y="54632"/>
                      <a:pt x="67207" y="55226"/>
                    </a:cubicBezTo>
                    <a:cubicBezTo>
                      <a:pt x="66320" y="56345"/>
                      <a:pt x="65688" y="57681"/>
                      <a:pt x="64397" y="58448"/>
                    </a:cubicBezTo>
                    <a:cubicBezTo>
                      <a:pt x="64330" y="58487"/>
                      <a:pt x="64256" y="58546"/>
                      <a:pt x="64229" y="58615"/>
                    </a:cubicBezTo>
                    <a:cubicBezTo>
                      <a:pt x="64072" y="59025"/>
                      <a:pt x="63755" y="59383"/>
                      <a:pt x="63798" y="59864"/>
                    </a:cubicBezTo>
                    <a:cubicBezTo>
                      <a:pt x="63665" y="59794"/>
                      <a:pt x="63557" y="59764"/>
                      <a:pt x="63468" y="59764"/>
                    </a:cubicBezTo>
                    <a:cubicBezTo>
                      <a:pt x="63145" y="59764"/>
                      <a:pt x="63069" y="60154"/>
                      <a:pt x="62867" y="60413"/>
                    </a:cubicBezTo>
                    <a:cubicBezTo>
                      <a:pt x="62579" y="60782"/>
                      <a:pt x="62188" y="61100"/>
                      <a:pt x="61782" y="61340"/>
                    </a:cubicBezTo>
                    <a:cubicBezTo>
                      <a:pt x="61390" y="61570"/>
                      <a:pt x="61124" y="61922"/>
                      <a:pt x="60813" y="62216"/>
                    </a:cubicBezTo>
                    <a:cubicBezTo>
                      <a:pt x="59956" y="63025"/>
                      <a:pt x="59009" y="63719"/>
                      <a:pt x="58102" y="64464"/>
                    </a:cubicBezTo>
                    <a:cubicBezTo>
                      <a:pt x="57873" y="64652"/>
                      <a:pt x="57579" y="64759"/>
                      <a:pt x="57308" y="64896"/>
                    </a:cubicBezTo>
                    <a:cubicBezTo>
                      <a:pt x="55995" y="65554"/>
                      <a:pt x="54749" y="66321"/>
                      <a:pt x="53360" y="66859"/>
                    </a:cubicBezTo>
                    <a:cubicBezTo>
                      <a:pt x="51618" y="67536"/>
                      <a:pt x="49877" y="68238"/>
                      <a:pt x="48045" y="68515"/>
                    </a:cubicBezTo>
                    <a:cubicBezTo>
                      <a:pt x="46604" y="68732"/>
                      <a:pt x="45157" y="68981"/>
                      <a:pt x="43673" y="69036"/>
                    </a:cubicBezTo>
                    <a:cubicBezTo>
                      <a:pt x="42248" y="69085"/>
                      <a:pt x="40837" y="69082"/>
                      <a:pt x="39416" y="69085"/>
                    </a:cubicBezTo>
                    <a:cubicBezTo>
                      <a:pt x="39405" y="69085"/>
                      <a:pt x="39395" y="69085"/>
                      <a:pt x="39385" y="69085"/>
                    </a:cubicBezTo>
                    <a:cubicBezTo>
                      <a:pt x="38311" y="69085"/>
                      <a:pt x="37241" y="68926"/>
                      <a:pt x="36248" y="68737"/>
                    </a:cubicBezTo>
                    <a:cubicBezTo>
                      <a:pt x="34970" y="68493"/>
                      <a:pt x="33677" y="68037"/>
                      <a:pt x="32403" y="67654"/>
                    </a:cubicBezTo>
                    <a:cubicBezTo>
                      <a:pt x="31263" y="67310"/>
                      <a:pt x="30088" y="67021"/>
                      <a:pt x="29002" y="66562"/>
                    </a:cubicBezTo>
                    <a:cubicBezTo>
                      <a:pt x="27977" y="66131"/>
                      <a:pt x="26936" y="65707"/>
                      <a:pt x="25952" y="65150"/>
                    </a:cubicBezTo>
                    <a:cubicBezTo>
                      <a:pt x="25159" y="64700"/>
                      <a:pt x="24446" y="64006"/>
                      <a:pt x="23418" y="64006"/>
                    </a:cubicBezTo>
                    <a:cubicBezTo>
                      <a:pt x="23404" y="64006"/>
                      <a:pt x="23391" y="64006"/>
                      <a:pt x="23377" y="64006"/>
                    </a:cubicBezTo>
                    <a:cubicBezTo>
                      <a:pt x="23374" y="64006"/>
                      <a:pt x="23371" y="64006"/>
                      <a:pt x="23368" y="64006"/>
                    </a:cubicBezTo>
                    <a:cubicBezTo>
                      <a:pt x="22988" y="64006"/>
                      <a:pt x="22802" y="63524"/>
                      <a:pt x="22505" y="63300"/>
                    </a:cubicBezTo>
                    <a:cubicBezTo>
                      <a:pt x="21582" y="62608"/>
                      <a:pt x="20614" y="62009"/>
                      <a:pt x="19620" y="61438"/>
                    </a:cubicBezTo>
                    <a:cubicBezTo>
                      <a:pt x="19043" y="61107"/>
                      <a:pt x="18821" y="60321"/>
                      <a:pt x="18146" y="60136"/>
                    </a:cubicBezTo>
                    <a:cubicBezTo>
                      <a:pt x="17427" y="59940"/>
                      <a:pt x="17374" y="59089"/>
                      <a:pt x="16722" y="58851"/>
                    </a:cubicBezTo>
                    <a:cubicBezTo>
                      <a:pt x="15985" y="58582"/>
                      <a:pt x="15686" y="57734"/>
                      <a:pt x="15184" y="57393"/>
                    </a:cubicBezTo>
                    <a:cubicBezTo>
                      <a:pt x="14432" y="56883"/>
                      <a:pt x="14086" y="55872"/>
                      <a:pt x="13099" y="55724"/>
                    </a:cubicBezTo>
                    <a:cubicBezTo>
                      <a:pt x="12967" y="55703"/>
                      <a:pt x="12897" y="55679"/>
                      <a:pt x="12889" y="55567"/>
                    </a:cubicBezTo>
                    <a:cubicBezTo>
                      <a:pt x="12799" y="54470"/>
                      <a:pt x="11751" y="54100"/>
                      <a:pt x="11200" y="53354"/>
                    </a:cubicBezTo>
                    <a:cubicBezTo>
                      <a:pt x="10691" y="52663"/>
                      <a:pt x="10075" y="52061"/>
                      <a:pt x="9644" y="51297"/>
                    </a:cubicBezTo>
                    <a:cubicBezTo>
                      <a:pt x="9223" y="50553"/>
                      <a:pt x="8675" y="49881"/>
                      <a:pt x="8194" y="49172"/>
                    </a:cubicBezTo>
                    <a:cubicBezTo>
                      <a:pt x="7235" y="47750"/>
                      <a:pt x="6679" y="46111"/>
                      <a:pt x="5771" y="44664"/>
                    </a:cubicBezTo>
                    <a:cubicBezTo>
                      <a:pt x="4490" y="42623"/>
                      <a:pt x="3862" y="40300"/>
                      <a:pt x="2943" y="38109"/>
                    </a:cubicBezTo>
                    <a:cubicBezTo>
                      <a:pt x="2378" y="36758"/>
                      <a:pt x="2211" y="35238"/>
                      <a:pt x="1900" y="33787"/>
                    </a:cubicBezTo>
                    <a:cubicBezTo>
                      <a:pt x="1407" y="31482"/>
                      <a:pt x="1281" y="29161"/>
                      <a:pt x="1715" y="26830"/>
                    </a:cubicBezTo>
                    <a:cubicBezTo>
                      <a:pt x="1765" y="26564"/>
                      <a:pt x="1564" y="26309"/>
                      <a:pt x="1721" y="26053"/>
                    </a:cubicBezTo>
                    <a:lnTo>
                      <a:pt x="1721" y="26053"/>
                    </a:lnTo>
                    <a:cubicBezTo>
                      <a:pt x="3165" y="26462"/>
                      <a:pt x="4587" y="26944"/>
                      <a:pt x="5981" y="27501"/>
                    </a:cubicBezTo>
                    <a:cubicBezTo>
                      <a:pt x="7345" y="28045"/>
                      <a:pt x="8720" y="28571"/>
                      <a:pt x="10106" y="29060"/>
                    </a:cubicBezTo>
                    <a:cubicBezTo>
                      <a:pt x="10230" y="29103"/>
                      <a:pt x="10353" y="29124"/>
                      <a:pt x="10473" y="29124"/>
                    </a:cubicBezTo>
                    <a:cubicBezTo>
                      <a:pt x="11177" y="29124"/>
                      <a:pt x="11772" y="28415"/>
                      <a:pt x="11817" y="27474"/>
                    </a:cubicBezTo>
                    <a:cubicBezTo>
                      <a:pt x="11835" y="27128"/>
                      <a:pt x="11387" y="26633"/>
                      <a:pt x="12139" y="26480"/>
                    </a:cubicBezTo>
                    <a:cubicBezTo>
                      <a:pt x="12259" y="26457"/>
                      <a:pt x="12035" y="26105"/>
                      <a:pt x="12118" y="25846"/>
                    </a:cubicBezTo>
                    <a:cubicBezTo>
                      <a:pt x="12471" y="24737"/>
                      <a:pt x="12637" y="23551"/>
                      <a:pt x="13115" y="22504"/>
                    </a:cubicBezTo>
                    <a:cubicBezTo>
                      <a:pt x="13435" y="21804"/>
                      <a:pt x="13815" y="21075"/>
                      <a:pt x="14057" y="20375"/>
                    </a:cubicBezTo>
                    <a:cubicBezTo>
                      <a:pt x="14330" y="19597"/>
                      <a:pt x="14809" y="18979"/>
                      <a:pt x="15181" y="18299"/>
                    </a:cubicBezTo>
                    <a:cubicBezTo>
                      <a:pt x="15794" y="17176"/>
                      <a:pt x="16601" y="16153"/>
                      <a:pt x="17394" y="15138"/>
                    </a:cubicBezTo>
                    <a:cubicBezTo>
                      <a:pt x="17584" y="14896"/>
                      <a:pt x="17732" y="14630"/>
                      <a:pt x="17920" y="14396"/>
                    </a:cubicBezTo>
                    <a:cubicBezTo>
                      <a:pt x="19110" y="12903"/>
                      <a:pt x="20031" y="11130"/>
                      <a:pt x="21711" y="10120"/>
                    </a:cubicBezTo>
                    <a:cubicBezTo>
                      <a:pt x="22455" y="9674"/>
                      <a:pt x="22898" y="9006"/>
                      <a:pt x="23523" y="8493"/>
                    </a:cubicBezTo>
                    <a:cubicBezTo>
                      <a:pt x="24472" y="7712"/>
                      <a:pt x="25474" y="6999"/>
                      <a:pt x="26521" y="6359"/>
                    </a:cubicBezTo>
                    <a:cubicBezTo>
                      <a:pt x="26871" y="6145"/>
                      <a:pt x="27190" y="5879"/>
                      <a:pt x="27517" y="5631"/>
                    </a:cubicBezTo>
                    <a:cubicBezTo>
                      <a:pt x="27770" y="5436"/>
                      <a:pt x="27981" y="5188"/>
                      <a:pt x="28345" y="5188"/>
                    </a:cubicBezTo>
                    <a:cubicBezTo>
                      <a:pt x="28377" y="5188"/>
                      <a:pt x="28409" y="5190"/>
                      <a:pt x="28442" y="5193"/>
                    </a:cubicBezTo>
                    <a:cubicBezTo>
                      <a:pt x="28449" y="5194"/>
                      <a:pt x="28456" y="5194"/>
                      <a:pt x="28463" y="5194"/>
                    </a:cubicBezTo>
                    <a:cubicBezTo>
                      <a:pt x="28605" y="5194"/>
                      <a:pt x="28795" y="5045"/>
                      <a:pt x="28956" y="4899"/>
                    </a:cubicBezTo>
                    <a:cubicBezTo>
                      <a:pt x="29240" y="4641"/>
                      <a:pt x="29507" y="4254"/>
                      <a:pt x="29931" y="4254"/>
                    </a:cubicBezTo>
                    <a:cubicBezTo>
                      <a:pt x="30051" y="4254"/>
                      <a:pt x="30184" y="4285"/>
                      <a:pt x="30334" y="4360"/>
                    </a:cubicBezTo>
                    <a:cubicBezTo>
                      <a:pt x="30351" y="4368"/>
                      <a:pt x="30367" y="4371"/>
                      <a:pt x="30383" y="4371"/>
                    </a:cubicBezTo>
                    <a:cubicBezTo>
                      <a:pt x="30514" y="4371"/>
                      <a:pt x="30636" y="4135"/>
                      <a:pt x="30820" y="4135"/>
                    </a:cubicBezTo>
                    <a:cubicBezTo>
                      <a:pt x="30844" y="4135"/>
                      <a:pt x="30868" y="4139"/>
                      <a:pt x="30894" y="4148"/>
                    </a:cubicBezTo>
                    <a:cubicBezTo>
                      <a:pt x="31087" y="3464"/>
                      <a:pt x="31703" y="3725"/>
                      <a:pt x="32140" y="3590"/>
                    </a:cubicBezTo>
                    <a:cubicBezTo>
                      <a:pt x="32266" y="3551"/>
                      <a:pt x="32446" y="3548"/>
                      <a:pt x="32507" y="3460"/>
                    </a:cubicBezTo>
                    <a:cubicBezTo>
                      <a:pt x="33142" y="2543"/>
                      <a:pt x="34396" y="3310"/>
                      <a:pt x="35072" y="2507"/>
                    </a:cubicBezTo>
                    <a:cubicBezTo>
                      <a:pt x="35163" y="2398"/>
                      <a:pt x="35263" y="2305"/>
                      <a:pt x="35370" y="2305"/>
                    </a:cubicBezTo>
                    <a:cubicBezTo>
                      <a:pt x="35455" y="2305"/>
                      <a:pt x="35543" y="2364"/>
                      <a:pt x="35632" y="2521"/>
                    </a:cubicBezTo>
                    <a:cubicBezTo>
                      <a:pt x="35638" y="2530"/>
                      <a:pt x="35657" y="2534"/>
                      <a:pt x="35687" y="2534"/>
                    </a:cubicBezTo>
                    <a:cubicBezTo>
                      <a:pt x="36020" y="2534"/>
                      <a:pt x="37719" y="2037"/>
                      <a:pt x="37809" y="1897"/>
                    </a:cubicBezTo>
                    <a:cubicBezTo>
                      <a:pt x="37863" y="1814"/>
                      <a:pt x="37914" y="1746"/>
                      <a:pt x="37992" y="1746"/>
                    </a:cubicBezTo>
                    <a:cubicBezTo>
                      <a:pt x="38010" y="1746"/>
                      <a:pt x="38029" y="1749"/>
                      <a:pt x="38050" y="1757"/>
                    </a:cubicBezTo>
                    <a:cubicBezTo>
                      <a:pt x="38249" y="1832"/>
                      <a:pt x="38451" y="1858"/>
                      <a:pt x="38655" y="1858"/>
                    </a:cubicBezTo>
                    <a:cubicBezTo>
                      <a:pt x="39112" y="1858"/>
                      <a:pt x="39576" y="1726"/>
                      <a:pt x="40034" y="1726"/>
                    </a:cubicBezTo>
                    <a:close/>
                    <a:moveTo>
                      <a:pt x="41650" y="0"/>
                    </a:moveTo>
                    <a:cubicBezTo>
                      <a:pt x="41179" y="0"/>
                      <a:pt x="40707" y="11"/>
                      <a:pt x="40237" y="21"/>
                    </a:cubicBezTo>
                    <a:cubicBezTo>
                      <a:pt x="39263" y="41"/>
                      <a:pt x="38264" y="61"/>
                      <a:pt x="37330" y="295"/>
                    </a:cubicBezTo>
                    <a:cubicBezTo>
                      <a:pt x="36644" y="464"/>
                      <a:pt x="35869" y="648"/>
                      <a:pt x="35259" y="670"/>
                    </a:cubicBezTo>
                    <a:cubicBezTo>
                      <a:pt x="34444" y="698"/>
                      <a:pt x="33657" y="981"/>
                      <a:pt x="33087" y="1250"/>
                    </a:cubicBezTo>
                    <a:cubicBezTo>
                      <a:pt x="32107" y="1715"/>
                      <a:pt x="31043" y="1832"/>
                      <a:pt x="30063" y="2289"/>
                    </a:cubicBezTo>
                    <a:cubicBezTo>
                      <a:pt x="28473" y="3030"/>
                      <a:pt x="26804" y="3642"/>
                      <a:pt x="25389" y="4669"/>
                    </a:cubicBezTo>
                    <a:cubicBezTo>
                      <a:pt x="23592" y="5973"/>
                      <a:pt x="21750" y="7186"/>
                      <a:pt x="20260" y="8953"/>
                    </a:cubicBezTo>
                    <a:cubicBezTo>
                      <a:pt x="19091" y="10336"/>
                      <a:pt x="17945" y="11775"/>
                      <a:pt x="16714" y="13127"/>
                    </a:cubicBezTo>
                    <a:cubicBezTo>
                      <a:pt x="15254" y="14734"/>
                      <a:pt x="14165" y="16669"/>
                      <a:pt x="13046" y="18561"/>
                    </a:cubicBezTo>
                    <a:cubicBezTo>
                      <a:pt x="11919" y="20468"/>
                      <a:pt x="11288" y="22518"/>
                      <a:pt x="10747" y="24625"/>
                    </a:cubicBezTo>
                    <a:cubicBezTo>
                      <a:pt x="10571" y="25314"/>
                      <a:pt x="10396" y="26004"/>
                      <a:pt x="10220" y="26695"/>
                    </a:cubicBezTo>
                    <a:cubicBezTo>
                      <a:pt x="10146" y="26984"/>
                      <a:pt x="10057" y="27130"/>
                      <a:pt x="9804" y="27130"/>
                    </a:cubicBezTo>
                    <a:cubicBezTo>
                      <a:pt x="9726" y="27130"/>
                      <a:pt x="9633" y="27116"/>
                      <a:pt x="9520" y="27089"/>
                    </a:cubicBezTo>
                    <a:cubicBezTo>
                      <a:pt x="8330" y="26796"/>
                      <a:pt x="7273" y="26143"/>
                      <a:pt x="6108" y="25846"/>
                    </a:cubicBezTo>
                    <a:cubicBezTo>
                      <a:pt x="4802" y="25513"/>
                      <a:pt x="3582" y="24953"/>
                      <a:pt x="2285" y="24593"/>
                    </a:cubicBezTo>
                    <a:cubicBezTo>
                      <a:pt x="1923" y="24494"/>
                      <a:pt x="1620" y="24437"/>
                      <a:pt x="1366" y="24437"/>
                    </a:cubicBezTo>
                    <a:cubicBezTo>
                      <a:pt x="728" y="24437"/>
                      <a:pt x="409" y="24795"/>
                      <a:pt x="296" y="25724"/>
                    </a:cubicBezTo>
                    <a:cubicBezTo>
                      <a:pt x="83" y="27467"/>
                      <a:pt x="1" y="29217"/>
                      <a:pt x="83" y="30971"/>
                    </a:cubicBezTo>
                    <a:cubicBezTo>
                      <a:pt x="161" y="32581"/>
                      <a:pt x="346" y="34167"/>
                      <a:pt x="783" y="35732"/>
                    </a:cubicBezTo>
                    <a:cubicBezTo>
                      <a:pt x="1088" y="36822"/>
                      <a:pt x="1193" y="37972"/>
                      <a:pt x="1581" y="39043"/>
                    </a:cubicBezTo>
                    <a:cubicBezTo>
                      <a:pt x="2243" y="40870"/>
                      <a:pt x="2916" y="42691"/>
                      <a:pt x="3638" y="44494"/>
                    </a:cubicBezTo>
                    <a:cubicBezTo>
                      <a:pt x="4025" y="45463"/>
                      <a:pt x="4406" y="46472"/>
                      <a:pt x="5005" y="47308"/>
                    </a:cubicBezTo>
                    <a:cubicBezTo>
                      <a:pt x="5561" y="48086"/>
                      <a:pt x="6065" y="48909"/>
                      <a:pt x="6525" y="49718"/>
                    </a:cubicBezTo>
                    <a:cubicBezTo>
                      <a:pt x="7180" y="50866"/>
                      <a:pt x="7917" y="51941"/>
                      <a:pt x="8689" y="52997"/>
                    </a:cubicBezTo>
                    <a:cubicBezTo>
                      <a:pt x="9335" y="53881"/>
                      <a:pt x="10112" y="54670"/>
                      <a:pt x="10760" y="55553"/>
                    </a:cubicBezTo>
                    <a:cubicBezTo>
                      <a:pt x="11271" y="56252"/>
                      <a:pt x="11887" y="56837"/>
                      <a:pt x="12474" y="57459"/>
                    </a:cubicBezTo>
                    <a:cubicBezTo>
                      <a:pt x="13021" y="58039"/>
                      <a:pt x="13809" y="58403"/>
                      <a:pt x="14100" y="59226"/>
                    </a:cubicBezTo>
                    <a:cubicBezTo>
                      <a:pt x="14135" y="59324"/>
                      <a:pt x="14291" y="59417"/>
                      <a:pt x="14408" y="59442"/>
                    </a:cubicBezTo>
                    <a:cubicBezTo>
                      <a:pt x="14935" y="59559"/>
                      <a:pt x="15257" y="59987"/>
                      <a:pt x="15658" y="60279"/>
                    </a:cubicBezTo>
                    <a:cubicBezTo>
                      <a:pt x="16584" y="60951"/>
                      <a:pt x="17220" y="61950"/>
                      <a:pt x="18264" y="62519"/>
                    </a:cubicBezTo>
                    <a:cubicBezTo>
                      <a:pt x="19454" y="63168"/>
                      <a:pt x="20498" y="64062"/>
                      <a:pt x="21574" y="64871"/>
                    </a:cubicBezTo>
                    <a:cubicBezTo>
                      <a:pt x="22995" y="65938"/>
                      <a:pt x="24577" y="66628"/>
                      <a:pt x="26162" y="67315"/>
                    </a:cubicBezTo>
                    <a:cubicBezTo>
                      <a:pt x="26670" y="67536"/>
                      <a:pt x="27055" y="67884"/>
                      <a:pt x="27528" y="68115"/>
                    </a:cubicBezTo>
                    <a:cubicBezTo>
                      <a:pt x="28680" y="68675"/>
                      <a:pt x="29945" y="68919"/>
                      <a:pt x="31152" y="69311"/>
                    </a:cubicBezTo>
                    <a:cubicBezTo>
                      <a:pt x="32775" y="69838"/>
                      <a:pt x="34396" y="70412"/>
                      <a:pt x="36082" y="70745"/>
                    </a:cubicBezTo>
                    <a:cubicBezTo>
                      <a:pt x="36490" y="70828"/>
                      <a:pt x="36902" y="70884"/>
                      <a:pt x="37317" y="70910"/>
                    </a:cubicBezTo>
                    <a:cubicBezTo>
                      <a:pt x="38025" y="70956"/>
                      <a:pt x="38723" y="71086"/>
                      <a:pt x="39439" y="71086"/>
                    </a:cubicBezTo>
                    <a:cubicBezTo>
                      <a:pt x="39556" y="71086"/>
                      <a:pt x="39673" y="71083"/>
                      <a:pt x="39791" y="71075"/>
                    </a:cubicBezTo>
                    <a:cubicBezTo>
                      <a:pt x="39827" y="71073"/>
                      <a:pt x="39864" y="71072"/>
                      <a:pt x="39901" y="71072"/>
                    </a:cubicBezTo>
                    <a:cubicBezTo>
                      <a:pt x="40342" y="71072"/>
                      <a:pt x="40807" y="71223"/>
                      <a:pt x="41236" y="71223"/>
                    </a:cubicBezTo>
                    <a:cubicBezTo>
                      <a:pt x="41351" y="71223"/>
                      <a:pt x="41464" y="71212"/>
                      <a:pt x="41573" y="71184"/>
                    </a:cubicBezTo>
                    <a:cubicBezTo>
                      <a:pt x="42074" y="71056"/>
                      <a:pt x="42575" y="71006"/>
                      <a:pt x="43070" y="71006"/>
                    </a:cubicBezTo>
                    <a:cubicBezTo>
                      <a:pt x="43529" y="71006"/>
                      <a:pt x="43983" y="71049"/>
                      <a:pt x="44426" y="71111"/>
                    </a:cubicBezTo>
                    <a:cubicBezTo>
                      <a:pt x="44512" y="71123"/>
                      <a:pt x="44586" y="71129"/>
                      <a:pt x="44652" y="71129"/>
                    </a:cubicBezTo>
                    <a:cubicBezTo>
                      <a:pt x="44997" y="71129"/>
                      <a:pt x="45093" y="70967"/>
                      <a:pt x="45203" y="70720"/>
                    </a:cubicBezTo>
                    <a:cubicBezTo>
                      <a:pt x="45214" y="70717"/>
                      <a:pt x="45224" y="70716"/>
                      <a:pt x="45234" y="70716"/>
                    </a:cubicBezTo>
                    <a:cubicBezTo>
                      <a:pt x="45392" y="70716"/>
                      <a:pt x="45341" y="71136"/>
                      <a:pt x="45478" y="71136"/>
                    </a:cubicBezTo>
                    <a:cubicBezTo>
                      <a:pt x="45531" y="71136"/>
                      <a:pt x="45612" y="71073"/>
                      <a:pt x="45744" y="70899"/>
                    </a:cubicBezTo>
                    <a:cubicBezTo>
                      <a:pt x="45840" y="70773"/>
                      <a:pt x="45990" y="70670"/>
                      <a:pt x="46154" y="70670"/>
                    </a:cubicBezTo>
                    <a:cubicBezTo>
                      <a:pt x="46269" y="70670"/>
                      <a:pt x="46391" y="70720"/>
                      <a:pt x="46508" y="70848"/>
                    </a:cubicBezTo>
                    <a:cubicBezTo>
                      <a:pt x="46596" y="70946"/>
                      <a:pt x="46716" y="71015"/>
                      <a:pt x="46834" y="71015"/>
                    </a:cubicBezTo>
                    <a:cubicBezTo>
                      <a:pt x="46893" y="71015"/>
                      <a:pt x="46951" y="70998"/>
                      <a:pt x="47006" y="70960"/>
                    </a:cubicBezTo>
                    <a:cubicBezTo>
                      <a:pt x="47562" y="70563"/>
                      <a:pt x="48253" y="70674"/>
                      <a:pt x="48840" y="70459"/>
                    </a:cubicBezTo>
                    <a:cubicBezTo>
                      <a:pt x="50081" y="70002"/>
                      <a:pt x="51526" y="70129"/>
                      <a:pt x="52598" y="69177"/>
                    </a:cubicBezTo>
                    <a:cubicBezTo>
                      <a:pt x="52607" y="69169"/>
                      <a:pt x="52623" y="69166"/>
                      <a:pt x="52643" y="69166"/>
                    </a:cubicBezTo>
                    <a:cubicBezTo>
                      <a:pt x="52697" y="69166"/>
                      <a:pt x="52778" y="69192"/>
                      <a:pt x="52813" y="69224"/>
                    </a:cubicBezTo>
                    <a:cubicBezTo>
                      <a:pt x="52922" y="69331"/>
                      <a:pt x="53022" y="69371"/>
                      <a:pt x="53116" y="69371"/>
                    </a:cubicBezTo>
                    <a:cubicBezTo>
                      <a:pt x="53315" y="69371"/>
                      <a:pt x="53484" y="69192"/>
                      <a:pt x="53651" y="69093"/>
                    </a:cubicBezTo>
                    <a:cubicBezTo>
                      <a:pt x="53956" y="68913"/>
                      <a:pt x="54207" y="68735"/>
                      <a:pt x="54608" y="68735"/>
                    </a:cubicBezTo>
                    <a:cubicBezTo>
                      <a:pt x="54623" y="68735"/>
                      <a:pt x="54638" y="68735"/>
                      <a:pt x="54653" y="68735"/>
                    </a:cubicBezTo>
                    <a:cubicBezTo>
                      <a:pt x="54715" y="68738"/>
                      <a:pt x="54799" y="68744"/>
                      <a:pt x="54891" y="68744"/>
                    </a:cubicBezTo>
                    <a:cubicBezTo>
                      <a:pt x="55181" y="68744"/>
                      <a:pt x="55546" y="68682"/>
                      <a:pt x="55502" y="68235"/>
                    </a:cubicBezTo>
                    <a:cubicBezTo>
                      <a:pt x="55474" y="67948"/>
                      <a:pt x="55519" y="67887"/>
                      <a:pt x="55645" y="67887"/>
                    </a:cubicBezTo>
                    <a:cubicBezTo>
                      <a:pt x="55703" y="67887"/>
                      <a:pt x="55777" y="67900"/>
                      <a:pt x="55869" y="67909"/>
                    </a:cubicBezTo>
                    <a:cubicBezTo>
                      <a:pt x="55894" y="67912"/>
                      <a:pt x="55918" y="67913"/>
                      <a:pt x="55942" y="67913"/>
                    </a:cubicBezTo>
                    <a:cubicBezTo>
                      <a:pt x="56185" y="67913"/>
                      <a:pt x="56419" y="67793"/>
                      <a:pt x="56657" y="67699"/>
                    </a:cubicBezTo>
                    <a:cubicBezTo>
                      <a:pt x="57036" y="67552"/>
                      <a:pt x="57332" y="67177"/>
                      <a:pt x="57640" y="67110"/>
                    </a:cubicBezTo>
                    <a:cubicBezTo>
                      <a:pt x="58617" y="66898"/>
                      <a:pt x="59216" y="66128"/>
                      <a:pt x="60014" y="65671"/>
                    </a:cubicBezTo>
                    <a:cubicBezTo>
                      <a:pt x="60584" y="65344"/>
                      <a:pt x="61289" y="64994"/>
                      <a:pt x="61473" y="64210"/>
                    </a:cubicBezTo>
                    <a:cubicBezTo>
                      <a:pt x="61511" y="64217"/>
                      <a:pt x="61546" y="64220"/>
                      <a:pt x="61578" y="64220"/>
                    </a:cubicBezTo>
                    <a:cubicBezTo>
                      <a:pt x="62062" y="64220"/>
                      <a:pt x="61849" y="63496"/>
                      <a:pt x="62123" y="63496"/>
                    </a:cubicBezTo>
                    <a:cubicBezTo>
                      <a:pt x="62124" y="63496"/>
                      <a:pt x="62125" y="63496"/>
                      <a:pt x="62126" y="63496"/>
                    </a:cubicBezTo>
                    <a:cubicBezTo>
                      <a:pt x="62138" y="63496"/>
                      <a:pt x="62151" y="63497"/>
                      <a:pt x="62163" y="63497"/>
                    </a:cubicBezTo>
                    <a:cubicBezTo>
                      <a:pt x="63038" y="63497"/>
                      <a:pt x="63382" y="62782"/>
                      <a:pt x="63867" y="62301"/>
                    </a:cubicBezTo>
                    <a:cubicBezTo>
                      <a:pt x="64478" y="61693"/>
                      <a:pt x="65265" y="61205"/>
                      <a:pt x="65650" y="60427"/>
                    </a:cubicBezTo>
                    <a:cubicBezTo>
                      <a:pt x="66021" y="59676"/>
                      <a:pt x="66673" y="59165"/>
                      <a:pt x="67151" y="58521"/>
                    </a:cubicBezTo>
                    <a:cubicBezTo>
                      <a:pt x="67921" y="57484"/>
                      <a:pt x="68943" y="56571"/>
                      <a:pt x="69581" y="55460"/>
                    </a:cubicBezTo>
                    <a:cubicBezTo>
                      <a:pt x="70474" y="53906"/>
                      <a:pt x="71398" y="52363"/>
                      <a:pt x="72034" y="50639"/>
                    </a:cubicBezTo>
                    <a:cubicBezTo>
                      <a:pt x="72543" y="49259"/>
                      <a:pt x="73145" y="47889"/>
                      <a:pt x="73695" y="46512"/>
                    </a:cubicBezTo>
                    <a:cubicBezTo>
                      <a:pt x="74223" y="45193"/>
                      <a:pt x="74893" y="43883"/>
                      <a:pt x="75114" y="42508"/>
                    </a:cubicBezTo>
                    <a:cubicBezTo>
                      <a:pt x="75298" y="41371"/>
                      <a:pt x="75595" y="40249"/>
                      <a:pt x="75798" y="39121"/>
                    </a:cubicBezTo>
                    <a:cubicBezTo>
                      <a:pt x="76074" y="37595"/>
                      <a:pt x="75884" y="36082"/>
                      <a:pt x="76068" y="34577"/>
                    </a:cubicBezTo>
                    <a:cubicBezTo>
                      <a:pt x="76158" y="33828"/>
                      <a:pt x="75867" y="33134"/>
                      <a:pt x="75856" y="32410"/>
                    </a:cubicBezTo>
                    <a:cubicBezTo>
                      <a:pt x="75836" y="31068"/>
                      <a:pt x="75604" y="29744"/>
                      <a:pt x="75298" y="28462"/>
                    </a:cubicBezTo>
                    <a:cubicBezTo>
                      <a:pt x="74988" y="27171"/>
                      <a:pt x="74752" y="25853"/>
                      <a:pt x="74350" y="24589"/>
                    </a:cubicBezTo>
                    <a:cubicBezTo>
                      <a:pt x="73978" y="23413"/>
                      <a:pt x="73481" y="22276"/>
                      <a:pt x="72977" y="21143"/>
                    </a:cubicBezTo>
                    <a:cubicBezTo>
                      <a:pt x="72693" y="20508"/>
                      <a:pt x="72110" y="19995"/>
                      <a:pt x="72188" y="19183"/>
                    </a:cubicBezTo>
                    <a:cubicBezTo>
                      <a:pt x="72213" y="18920"/>
                      <a:pt x="71950" y="18612"/>
                      <a:pt x="71777" y="18352"/>
                    </a:cubicBezTo>
                    <a:cubicBezTo>
                      <a:pt x="71111" y="17357"/>
                      <a:pt x="70304" y="16433"/>
                      <a:pt x="69786" y="15369"/>
                    </a:cubicBezTo>
                    <a:cubicBezTo>
                      <a:pt x="69142" y="14042"/>
                      <a:pt x="68162" y="12954"/>
                      <a:pt x="67334" y="11785"/>
                    </a:cubicBezTo>
                    <a:cubicBezTo>
                      <a:pt x="66396" y="10456"/>
                      <a:pt x="64858" y="9602"/>
                      <a:pt x="63746" y="8361"/>
                    </a:cubicBezTo>
                    <a:cubicBezTo>
                      <a:pt x="63335" y="7903"/>
                      <a:pt x="62765" y="7619"/>
                      <a:pt x="62307" y="7195"/>
                    </a:cubicBezTo>
                    <a:cubicBezTo>
                      <a:pt x="61927" y="6845"/>
                      <a:pt x="61160" y="6578"/>
                      <a:pt x="60819" y="6243"/>
                    </a:cubicBezTo>
                    <a:cubicBezTo>
                      <a:pt x="59636" y="5078"/>
                      <a:pt x="58094" y="4624"/>
                      <a:pt x="56705" y="3936"/>
                    </a:cubicBezTo>
                    <a:cubicBezTo>
                      <a:pt x="55585" y="3381"/>
                      <a:pt x="54488" y="2711"/>
                      <a:pt x="53228" y="2386"/>
                    </a:cubicBezTo>
                    <a:cubicBezTo>
                      <a:pt x="52057" y="2084"/>
                      <a:pt x="50983" y="1455"/>
                      <a:pt x="49785" y="1160"/>
                    </a:cubicBezTo>
                    <a:cubicBezTo>
                      <a:pt x="47813" y="673"/>
                      <a:pt x="45814" y="357"/>
                      <a:pt x="43806" y="111"/>
                    </a:cubicBezTo>
                    <a:cubicBezTo>
                      <a:pt x="43094" y="25"/>
                      <a:pt x="42373" y="0"/>
                      <a:pt x="416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10" name="Google Shape;910;p33"/>
            <p:cNvGrpSpPr/>
            <p:nvPr/>
          </p:nvGrpSpPr>
          <p:grpSpPr>
            <a:xfrm>
              <a:off x="6759216" y="1668317"/>
              <a:ext cx="595746" cy="526822"/>
              <a:chOff x="6759216" y="1668317"/>
              <a:chExt cx="595746" cy="526822"/>
            </a:xfrm>
          </p:grpSpPr>
          <p:sp>
            <p:nvSpPr>
              <p:cNvPr id="911" name="Google Shape;911;p33"/>
              <p:cNvSpPr/>
              <p:nvPr/>
            </p:nvSpPr>
            <p:spPr>
              <a:xfrm>
                <a:off x="6759216" y="1696692"/>
                <a:ext cx="460505" cy="498447"/>
              </a:xfrm>
              <a:custGeom>
                <a:avLst/>
                <a:gdLst/>
                <a:ahLst/>
                <a:cxnLst/>
                <a:rect l="l" t="t" r="r" b="b"/>
                <a:pathLst>
                  <a:path w="35574" h="38505" extrusionOk="0">
                    <a:moveTo>
                      <a:pt x="10474" y="12721"/>
                    </a:moveTo>
                    <a:cubicBezTo>
                      <a:pt x="11164" y="12721"/>
                      <a:pt x="11964" y="12925"/>
                      <a:pt x="12481" y="13413"/>
                    </a:cubicBezTo>
                    <a:cubicBezTo>
                      <a:pt x="12811" y="13722"/>
                      <a:pt x="13154" y="14133"/>
                      <a:pt x="13371" y="14583"/>
                    </a:cubicBezTo>
                    <a:cubicBezTo>
                      <a:pt x="13402" y="14648"/>
                      <a:pt x="13427" y="14763"/>
                      <a:pt x="13394" y="14805"/>
                    </a:cubicBezTo>
                    <a:cubicBezTo>
                      <a:pt x="12700" y="15697"/>
                      <a:pt x="12616" y="16862"/>
                      <a:pt x="12041" y="17809"/>
                    </a:cubicBezTo>
                    <a:cubicBezTo>
                      <a:pt x="11941" y="17973"/>
                      <a:pt x="11871" y="18031"/>
                      <a:pt x="11797" y="18031"/>
                    </a:cubicBezTo>
                    <a:cubicBezTo>
                      <a:pt x="11710" y="18031"/>
                      <a:pt x="11617" y="17952"/>
                      <a:pt x="11462" y="17870"/>
                    </a:cubicBezTo>
                    <a:cubicBezTo>
                      <a:pt x="10774" y="17506"/>
                      <a:pt x="10119" y="17013"/>
                      <a:pt x="9309" y="17013"/>
                    </a:cubicBezTo>
                    <a:cubicBezTo>
                      <a:pt x="9087" y="17013"/>
                      <a:pt x="8854" y="17050"/>
                      <a:pt x="8606" y="17137"/>
                    </a:cubicBezTo>
                    <a:cubicBezTo>
                      <a:pt x="8555" y="17154"/>
                      <a:pt x="8497" y="17161"/>
                      <a:pt x="8433" y="17161"/>
                    </a:cubicBezTo>
                    <a:cubicBezTo>
                      <a:pt x="8186" y="17161"/>
                      <a:pt x="7852" y="17059"/>
                      <a:pt x="7549" y="17059"/>
                    </a:cubicBezTo>
                    <a:cubicBezTo>
                      <a:pt x="7529" y="17059"/>
                      <a:pt x="7510" y="17060"/>
                      <a:pt x="7490" y="17061"/>
                    </a:cubicBezTo>
                    <a:cubicBezTo>
                      <a:pt x="7249" y="17073"/>
                      <a:pt x="7072" y="17135"/>
                      <a:pt x="6853" y="17193"/>
                    </a:cubicBezTo>
                    <a:cubicBezTo>
                      <a:pt x="5859" y="17459"/>
                      <a:pt x="4941" y="17901"/>
                      <a:pt x="4073" y="18416"/>
                    </a:cubicBezTo>
                    <a:cubicBezTo>
                      <a:pt x="3558" y="18721"/>
                      <a:pt x="3240" y="19307"/>
                      <a:pt x="2657" y="19584"/>
                    </a:cubicBezTo>
                    <a:cubicBezTo>
                      <a:pt x="2434" y="19690"/>
                      <a:pt x="2236" y="19792"/>
                      <a:pt x="1905" y="19792"/>
                    </a:cubicBezTo>
                    <a:cubicBezTo>
                      <a:pt x="1877" y="19792"/>
                      <a:pt x="1847" y="19791"/>
                      <a:pt x="1816" y="19789"/>
                    </a:cubicBezTo>
                    <a:cubicBezTo>
                      <a:pt x="2525" y="18616"/>
                      <a:pt x="3253" y="17588"/>
                      <a:pt x="4060" y="16617"/>
                    </a:cubicBezTo>
                    <a:cubicBezTo>
                      <a:pt x="4547" y="16033"/>
                      <a:pt x="4868" y="15329"/>
                      <a:pt x="5415" y="14785"/>
                    </a:cubicBezTo>
                    <a:cubicBezTo>
                      <a:pt x="6129" y="14077"/>
                      <a:pt x="6923" y="13550"/>
                      <a:pt x="7845" y="13108"/>
                    </a:cubicBezTo>
                    <a:cubicBezTo>
                      <a:pt x="8716" y="12693"/>
                      <a:pt x="9592" y="12727"/>
                      <a:pt x="10451" y="12721"/>
                    </a:cubicBezTo>
                    <a:cubicBezTo>
                      <a:pt x="10459" y="12721"/>
                      <a:pt x="10466" y="12721"/>
                      <a:pt x="10474" y="12721"/>
                    </a:cubicBezTo>
                    <a:close/>
                    <a:moveTo>
                      <a:pt x="33953" y="1062"/>
                    </a:moveTo>
                    <a:cubicBezTo>
                      <a:pt x="34174" y="1062"/>
                      <a:pt x="34372" y="1586"/>
                      <a:pt x="34372" y="1923"/>
                    </a:cubicBezTo>
                    <a:cubicBezTo>
                      <a:pt x="34378" y="4081"/>
                      <a:pt x="34082" y="6189"/>
                      <a:pt x="33609" y="8304"/>
                    </a:cubicBezTo>
                    <a:cubicBezTo>
                      <a:pt x="33306" y="9662"/>
                      <a:pt x="32716" y="10876"/>
                      <a:pt x="32251" y="12147"/>
                    </a:cubicBezTo>
                    <a:cubicBezTo>
                      <a:pt x="31911" y="13077"/>
                      <a:pt x="31203" y="13870"/>
                      <a:pt x="30804" y="14788"/>
                    </a:cubicBezTo>
                    <a:cubicBezTo>
                      <a:pt x="30406" y="15711"/>
                      <a:pt x="29597" y="16375"/>
                      <a:pt x="29311" y="17349"/>
                    </a:cubicBezTo>
                    <a:cubicBezTo>
                      <a:pt x="29296" y="17397"/>
                      <a:pt x="29263" y="17467"/>
                      <a:pt x="29224" y="17479"/>
                    </a:cubicBezTo>
                    <a:cubicBezTo>
                      <a:pt x="28410" y="17758"/>
                      <a:pt x="28340" y="18663"/>
                      <a:pt x="27804" y="19161"/>
                    </a:cubicBezTo>
                    <a:cubicBezTo>
                      <a:pt x="27163" y="19755"/>
                      <a:pt x="26754" y="20520"/>
                      <a:pt x="26352" y="21245"/>
                    </a:cubicBezTo>
                    <a:cubicBezTo>
                      <a:pt x="26054" y="21784"/>
                      <a:pt x="25596" y="21966"/>
                      <a:pt x="25187" y="22081"/>
                    </a:cubicBezTo>
                    <a:cubicBezTo>
                      <a:pt x="24692" y="22221"/>
                      <a:pt x="24822" y="22753"/>
                      <a:pt x="24318" y="22967"/>
                    </a:cubicBezTo>
                    <a:cubicBezTo>
                      <a:pt x="23762" y="23207"/>
                      <a:pt x="23877" y="23489"/>
                      <a:pt x="23300" y="23909"/>
                    </a:cubicBezTo>
                    <a:cubicBezTo>
                      <a:pt x="23169" y="24004"/>
                      <a:pt x="22630" y="24080"/>
                      <a:pt x="23056" y="24475"/>
                    </a:cubicBezTo>
                    <a:cubicBezTo>
                      <a:pt x="23037" y="24494"/>
                      <a:pt x="23019" y="24511"/>
                      <a:pt x="22998" y="24528"/>
                    </a:cubicBezTo>
                    <a:cubicBezTo>
                      <a:pt x="22352" y="24997"/>
                      <a:pt x="21665" y="25876"/>
                      <a:pt x="21064" y="25876"/>
                    </a:cubicBezTo>
                    <a:cubicBezTo>
                      <a:pt x="21045" y="25876"/>
                      <a:pt x="21026" y="25875"/>
                      <a:pt x="21007" y="25873"/>
                    </a:cubicBezTo>
                    <a:cubicBezTo>
                      <a:pt x="20139" y="25788"/>
                      <a:pt x="19322" y="25005"/>
                      <a:pt x="18540" y="24444"/>
                    </a:cubicBezTo>
                    <a:cubicBezTo>
                      <a:pt x="18444" y="24375"/>
                      <a:pt x="18372" y="23842"/>
                      <a:pt x="18722" y="23478"/>
                    </a:cubicBezTo>
                    <a:cubicBezTo>
                      <a:pt x="19542" y="22627"/>
                      <a:pt x="20250" y="21681"/>
                      <a:pt x="20628" y="20511"/>
                    </a:cubicBezTo>
                    <a:cubicBezTo>
                      <a:pt x="21001" y="19357"/>
                      <a:pt x="20586" y="18321"/>
                      <a:pt x="19534" y="17705"/>
                    </a:cubicBezTo>
                    <a:cubicBezTo>
                      <a:pt x="19263" y="17546"/>
                      <a:pt x="18865" y="17443"/>
                      <a:pt x="18733" y="17246"/>
                    </a:cubicBezTo>
                    <a:cubicBezTo>
                      <a:pt x="18580" y="17018"/>
                      <a:pt x="18408" y="16945"/>
                      <a:pt x="18242" y="16945"/>
                    </a:cubicBezTo>
                    <a:cubicBezTo>
                      <a:pt x="18030" y="16945"/>
                      <a:pt x="17830" y="17064"/>
                      <a:pt x="17694" y="17132"/>
                    </a:cubicBezTo>
                    <a:cubicBezTo>
                      <a:pt x="16536" y="17714"/>
                      <a:pt x="15662" y="18674"/>
                      <a:pt x="14827" y="19632"/>
                    </a:cubicBezTo>
                    <a:cubicBezTo>
                      <a:pt x="14478" y="20032"/>
                      <a:pt x="14159" y="20446"/>
                      <a:pt x="13596" y="20874"/>
                    </a:cubicBezTo>
                    <a:cubicBezTo>
                      <a:pt x="13570" y="20357"/>
                      <a:pt x="13235" y="20077"/>
                      <a:pt x="12960" y="19875"/>
                    </a:cubicBezTo>
                    <a:cubicBezTo>
                      <a:pt x="12193" y="19309"/>
                      <a:pt x="12551" y="18812"/>
                      <a:pt x="12937" y="18290"/>
                    </a:cubicBezTo>
                    <a:cubicBezTo>
                      <a:pt x="13240" y="17878"/>
                      <a:pt x="13318" y="17363"/>
                      <a:pt x="13476" y="16911"/>
                    </a:cubicBezTo>
                    <a:cubicBezTo>
                      <a:pt x="13966" y="15504"/>
                      <a:pt x="14869" y="14312"/>
                      <a:pt x="15412" y="12956"/>
                    </a:cubicBezTo>
                    <a:cubicBezTo>
                      <a:pt x="15804" y="11971"/>
                      <a:pt x="16421" y="11073"/>
                      <a:pt x="17039" y="10369"/>
                    </a:cubicBezTo>
                    <a:cubicBezTo>
                      <a:pt x="18062" y="9202"/>
                      <a:pt x="18748" y="7701"/>
                      <a:pt x="20172" y="6875"/>
                    </a:cubicBezTo>
                    <a:cubicBezTo>
                      <a:pt x="20620" y="6616"/>
                      <a:pt x="20785" y="6061"/>
                      <a:pt x="21231" y="5692"/>
                    </a:cubicBezTo>
                    <a:cubicBezTo>
                      <a:pt x="22396" y="4728"/>
                      <a:pt x="23600" y="3812"/>
                      <a:pt x="24896" y="3074"/>
                    </a:cubicBezTo>
                    <a:cubicBezTo>
                      <a:pt x="26956" y="1905"/>
                      <a:pt x="29198" y="1225"/>
                      <a:pt x="31609" y="1164"/>
                    </a:cubicBezTo>
                    <a:cubicBezTo>
                      <a:pt x="31729" y="1161"/>
                      <a:pt x="31849" y="1160"/>
                      <a:pt x="31969" y="1160"/>
                    </a:cubicBezTo>
                    <a:cubicBezTo>
                      <a:pt x="32164" y="1160"/>
                      <a:pt x="32360" y="1163"/>
                      <a:pt x="32557" y="1163"/>
                    </a:cubicBezTo>
                    <a:cubicBezTo>
                      <a:pt x="33012" y="1163"/>
                      <a:pt x="33470" y="1150"/>
                      <a:pt x="33928" y="1064"/>
                    </a:cubicBezTo>
                    <a:cubicBezTo>
                      <a:pt x="33937" y="1063"/>
                      <a:pt x="33945" y="1062"/>
                      <a:pt x="33953" y="1062"/>
                    </a:cubicBezTo>
                    <a:close/>
                    <a:moveTo>
                      <a:pt x="17792" y="18540"/>
                    </a:moveTo>
                    <a:cubicBezTo>
                      <a:pt x="18296" y="18540"/>
                      <a:pt x="19133" y="18874"/>
                      <a:pt x="19357" y="19218"/>
                    </a:cubicBezTo>
                    <a:cubicBezTo>
                      <a:pt x="19704" y="19757"/>
                      <a:pt x="19487" y="20177"/>
                      <a:pt x="19209" y="20741"/>
                    </a:cubicBezTo>
                    <a:cubicBezTo>
                      <a:pt x="18635" y="21913"/>
                      <a:pt x="17790" y="22841"/>
                      <a:pt x="16902" y="23719"/>
                    </a:cubicBezTo>
                    <a:cubicBezTo>
                      <a:pt x="15710" y="24898"/>
                      <a:pt x="14620" y="26219"/>
                      <a:pt x="13039" y="26945"/>
                    </a:cubicBezTo>
                    <a:cubicBezTo>
                      <a:pt x="12898" y="27011"/>
                      <a:pt x="12848" y="27284"/>
                      <a:pt x="12679" y="27284"/>
                    </a:cubicBezTo>
                    <a:cubicBezTo>
                      <a:pt x="12623" y="27284"/>
                      <a:pt x="12554" y="27254"/>
                      <a:pt x="12465" y="27179"/>
                    </a:cubicBezTo>
                    <a:cubicBezTo>
                      <a:pt x="12297" y="27037"/>
                      <a:pt x="12266" y="26875"/>
                      <a:pt x="12310" y="26670"/>
                    </a:cubicBezTo>
                    <a:lnTo>
                      <a:pt x="12310" y="26668"/>
                    </a:lnTo>
                    <a:cubicBezTo>
                      <a:pt x="12486" y="26237"/>
                      <a:pt x="12663" y="25805"/>
                      <a:pt x="12839" y="25374"/>
                    </a:cubicBezTo>
                    <a:cubicBezTo>
                      <a:pt x="13504" y="23716"/>
                      <a:pt x="14259" y="22101"/>
                      <a:pt x="15303" y="20643"/>
                    </a:cubicBezTo>
                    <a:cubicBezTo>
                      <a:pt x="15897" y="19814"/>
                      <a:pt x="16592" y="19068"/>
                      <a:pt x="17518" y="18592"/>
                    </a:cubicBezTo>
                    <a:cubicBezTo>
                      <a:pt x="17586" y="18556"/>
                      <a:pt x="17681" y="18540"/>
                      <a:pt x="17792" y="18540"/>
                    </a:cubicBezTo>
                    <a:close/>
                    <a:moveTo>
                      <a:pt x="26340" y="22991"/>
                    </a:moveTo>
                    <a:cubicBezTo>
                      <a:pt x="26395" y="22991"/>
                      <a:pt x="26460" y="23007"/>
                      <a:pt x="26537" y="23044"/>
                    </a:cubicBezTo>
                    <a:cubicBezTo>
                      <a:pt x="26839" y="23187"/>
                      <a:pt x="27152" y="23233"/>
                      <a:pt x="27295" y="23657"/>
                    </a:cubicBezTo>
                    <a:cubicBezTo>
                      <a:pt x="27468" y="24170"/>
                      <a:pt x="27808" y="24627"/>
                      <a:pt x="28087" y="25103"/>
                    </a:cubicBezTo>
                    <a:cubicBezTo>
                      <a:pt x="28362" y="25573"/>
                      <a:pt x="28331" y="26390"/>
                      <a:pt x="28502" y="26970"/>
                    </a:cubicBezTo>
                    <a:cubicBezTo>
                      <a:pt x="28764" y="27849"/>
                      <a:pt x="28222" y="28582"/>
                      <a:pt x="28314" y="29423"/>
                    </a:cubicBezTo>
                    <a:cubicBezTo>
                      <a:pt x="28361" y="29849"/>
                      <a:pt x="28096" y="30438"/>
                      <a:pt x="27852" y="30851"/>
                    </a:cubicBezTo>
                    <a:cubicBezTo>
                      <a:pt x="27096" y="32133"/>
                      <a:pt x="26480" y="33507"/>
                      <a:pt x="25277" y="34509"/>
                    </a:cubicBezTo>
                    <a:cubicBezTo>
                      <a:pt x="24758" y="34941"/>
                      <a:pt x="24171" y="35168"/>
                      <a:pt x="23625" y="35527"/>
                    </a:cubicBezTo>
                    <a:cubicBezTo>
                      <a:pt x="23684" y="34981"/>
                      <a:pt x="23796" y="34563"/>
                      <a:pt x="23714" y="34031"/>
                    </a:cubicBezTo>
                    <a:cubicBezTo>
                      <a:pt x="23653" y="33630"/>
                      <a:pt x="23885" y="33066"/>
                      <a:pt x="23866" y="32547"/>
                    </a:cubicBezTo>
                    <a:cubicBezTo>
                      <a:pt x="23857" y="32284"/>
                      <a:pt x="23636" y="31419"/>
                      <a:pt x="23689" y="31018"/>
                    </a:cubicBezTo>
                    <a:cubicBezTo>
                      <a:pt x="23768" y="30411"/>
                      <a:pt x="23487" y="29966"/>
                      <a:pt x="23359" y="29445"/>
                    </a:cubicBezTo>
                    <a:cubicBezTo>
                      <a:pt x="23137" y="28524"/>
                      <a:pt x="22543" y="27818"/>
                      <a:pt x="22130" y="27007"/>
                    </a:cubicBezTo>
                    <a:cubicBezTo>
                      <a:pt x="22057" y="26861"/>
                      <a:pt x="21906" y="26804"/>
                      <a:pt x="22098" y="26645"/>
                    </a:cubicBezTo>
                    <a:cubicBezTo>
                      <a:pt x="23059" y="25848"/>
                      <a:pt x="24000" y="25022"/>
                      <a:pt x="24982" y="24254"/>
                    </a:cubicBezTo>
                    <a:cubicBezTo>
                      <a:pt x="25318" y="23991"/>
                      <a:pt x="25634" y="23723"/>
                      <a:pt x="25912" y="23405"/>
                    </a:cubicBezTo>
                    <a:cubicBezTo>
                      <a:pt x="26045" y="23255"/>
                      <a:pt x="26114" y="22991"/>
                      <a:pt x="26340" y="22991"/>
                    </a:cubicBezTo>
                    <a:close/>
                    <a:moveTo>
                      <a:pt x="11744" y="20053"/>
                    </a:moveTo>
                    <a:cubicBezTo>
                      <a:pt x="11845" y="20053"/>
                      <a:pt x="11936" y="20123"/>
                      <a:pt x="12025" y="20292"/>
                    </a:cubicBezTo>
                    <a:cubicBezTo>
                      <a:pt x="12149" y="20527"/>
                      <a:pt x="12364" y="20660"/>
                      <a:pt x="12565" y="20827"/>
                    </a:cubicBezTo>
                    <a:cubicBezTo>
                      <a:pt x="13226" y="21373"/>
                      <a:pt x="13400" y="22107"/>
                      <a:pt x="12949" y="22820"/>
                    </a:cubicBezTo>
                    <a:cubicBezTo>
                      <a:pt x="11977" y="24360"/>
                      <a:pt x="11593" y="26096"/>
                      <a:pt x="11151" y="27818"/>
                    </a:cubicBezTo>
                    <a:cubicBezTo>
                      <a:pt x="11014" y="28347"/>
                      <a:pt x="11431" y="28834"/>
                      <a:pt x="11937" y="28834"/>
                    </a:cubicBezTo>
                    <a:cubicBezTo>
                      <a:pt x="12024" y="28834"/>
                      <a:pt x="12114" y="28820"/>
                      <a:pt x="12204" y="28789"/>
                    </a:cubicBezTo>
                    <a:cubicBezTo>
                      <a:pt x="13450" y="28361"/>
                      <a:pt x="14564" y="27714"/>
                      <a:pt x="15446" y="26704"/>
                    </a:cubicBezTo>
                    <a:cubicBezTo>
                      <a:pt x="15892" y="26194"/>
                      <a:pt x="16507" y="25862"/>
                      <a:pt x="16935" y="25315"/>
                    </a:cubicBezTo>
                    <a:cubicBezTo>
                      <a:pt x="16992" y="25241"/>
                      <a:pt x="17079" y="25213"/>
                      <a:pt x="17177" y="25213"/>
                    </a:cubicBezTo>
                    <a:cubicBezTo>
                      <a:pt x="17347" y="25213"/>
                      <a:pt x="17551" y="25295"/>
                      <a:pt x="17695" y="25354"/>
                    </a:cubicBezTo>
                    <a:cubicBezTo>
                      <a:pt x="18302" y="25596"/>
                      <a:pt x="18783" y="26066"/>
                      <a:pt x="19217" y="26524"/>
                    </a:cubicBezTo>
                    <a:cubicBezTo>
                      <a:pt x="19515" y="26838"/>
                      <a:pt x="19982" y="26853"/>
                      <a:pt x="20220" y="27309"/>
                    </a:cubicBezTo>
                    <a:cubicBezTo>
                      <a:pt x="20357" y="27572"/>
                      <a:pt x="20503" y="27681"/>
                      <a:pt x="20408" y="28031"/>
                    </a:cubicBezTo>
                    <a:cubicBezTo>
                      <a:pt x="20186" y="28846"/>
                      <a:pt x="20097" y="29699"/>
                      <a:pt x="19722" y="30472"/>
                    </a:cubicBezTo>
                    <a:cubicBezTo>
                      <a:pt x="19665" y="30592"/>
                      <a:pt x="19606" y="30732"/>
                      <a:pt x="19506" y="30808"/>
                    </a:cubicBezTo>
                    <a:cubicBezTo>
                      <a:pt x="18878" y="31284"/>
                      <a:pt x="18563" y="31971"/>
                      <a:pt x="18150" y="32611"/>
                    </a:cubicBezTo>
                    <a:cubicBezTo>
                      <a:pt x="17809" y="33140"/>
                      <a:pt x="17199" y="33530"/>
                      <a:pt x="16642" y="33874"/>
                    </a:cubicBezTo>
                    <a:cubicBezTo>
                      <a:pt x="16155" y="34171"/>
                      <a:pt x="15645" y="34428"/>
                      <a:pt x="15214" y="34807"/>
                    </a:cubicBezTo>
                    <a:cubicBezTo>
                      <a:pt x="14528" y="35409"/>
                      <a:pt x="13662" y="35650"/>
                      <a:pt x="12837" y="35932"/>
                    </a:cubicBezTo>
                    <a:cubicBezTo>
                      <a:pt x="12619" y="36006"/>
                      <a:pt x="12429" y="36041"/>
                      <a:pt x="12264" y="36041"/>
                    </a:cubicBezTo>
                    <a:cubicBezTo>
                      <a:pt x="11623" y="36041"/>
                      <a:pt x="11362" y="35518"/>
                      <a:pt x="11337" y="34750"/>
                    </a:cubicBezTo>
                    <a:cubicBezTo>
                      <a:pt x="11311" y="33869"/>
                      <a:pt x="11299" y="32992"/>
                      <a:pt x="11087" y="32135"/>
                    </a:cubicBezTo>
                    <a:cubicBezTo>
                      <a:pt x="10986" y="31721"/>
                      <a:pt x="11068" y="31172"/>
                      <a:pt x="10555" y="30977"/>
                    </a:cubicBezTo>
                    <a:cubicBezTo>
                      <a:pt x="10467" y="30944"/>
                      <a:pt x="10386" y="30929"/>
                      <a:pt x="10312" y="30929"/>
                    </a:cubicBezTo>
                    <a:cubicBezTo>
                      <a:pt x="9895" y="30929"/>
                      <a:pt x="9690" y="31401"/>
                      <a:pt x="9458" y="31640"/>
                    </a:cubicBezTo>
                    <a:cubicBezTo>
                      <a:pt x="8489" y="32639"/>
                      <a:pt x="7354" y="33483"/>
                      <a:pt x="6610" y="34698"/>
                    </a:cubicBezTo>
                    <a:cubicBezTo>
                      <a:pt x="6520" y="34843"/>
                      <a:pt x="6385" y="35137"/>
                      <a:pt x="6150" y="35137"/>
                    </a:cubicBezTo>
                    <a:cubicBezTo>
                      <a:pt x="6107" y="35137"/>
                      <a:pt x="6062" y="35127"/>
                      <a:pt x="6013" y="35106"/>
                    </a:cubicBezTo>
                    <a:cubicBezTo>
                      <a:pt x="5720" y="34978"/>
                      <a:pt x="5999" y="34659"/>
                      <a:pt x="5922" y="34459"/>
                    </a:cubicBezTo>
                    <a:cubicBezTo>
                      <a:pt x="5720" y="33927"/>
                      <a:pt x="5633" y="33388"/>
                      <a:pt x="5703" y="32822"/>
                    </a:cubicBezTo>
                    <a:cubicBezTo>
                      <a:pt x="5750" y="31702"/>
                      <a:pt x="5719" y="30562"/>
                      <a:pt x="5677" y="29459"/>
                    </a:cubicBezTo>
                    <a:cubicBezTo>
                      <a:pt x="5631" y="28249"/>
                      <a:pt x="6027" y="27177"/>
                      <a:pt x="6241" y="26076"/>
                    </a:cubicBezTo>
                    <a:cubicBezTo>
                      <a:pt x="6434" y="25080"/>
                      <a:pt x="6962" y="24102"/>
                      <a:pt x="7618" y="23196"/>
                    </a:cubicBezTo>
                    <a:cubicBezTo>
                      <a:pt x="8066" y="22577"/>
                      <a:pt x="8783" y="22233"/>
                      <a:pt x="9085" y="21524"/>
                    </a:cubicBezTo>
                    <a:cubicBezTo>
                      <a:pt x="9147" y="21376"/>
                      <a:pt x="9264" y="21281"/>
                      <a:pt x="9447" y="21249"/>
                    </a:cubicBezTo>
                    <a:cubicBezTo>
                      <a:pt x="10202" y="21113"/>
                      <a:pt x="10838" y="20726"/>
                      <a:pt x="11406" y="20233"/>
                    </a:cubicBezTo>
                    <a:cubicBezTo>
                      <a:pt x="11533" y="20122"/>
                      <a:pt x="11644" y="20053"/>
                      <a:pt x="11744" y="20053"/>
                    </a:cubicBezTo>
                    <a:close/>
                    <a:moveTo>
                      <a:pt x="32040" y="2"/>
                    </a:moveTo>
                    <a:cubicBezTo>
                      <a:pt x="31900" y="2"/>
                      <a:pt x="31761" y="4"/>
                      <a:pt x="31621" y="10"/>
                    </a:cubicBezTo>
                    <a:cubicBezTo>
                      <a:pt x="30714" y="47"/>
                      <a:pt x="29706" y="0"/>
                      <a:pt x="28933" y="378"/>
                    </a:cubicBezTo>
                    <a:cubicBezTo>
                      <a:pt x="27911" y="879"/>
                      <a:pt x="26797" y="1116"/>
                      <a:pt x="25763" y="1474"/>
                    </a:cubicBezTo>
                    <a:cubicBezTo>
                      <a:pt x="24808" y="1803"/>
                      <a:pt x="23996" y="2359"/>
                      <a:pt x="23263" y="2860"/>
                    </a:cubicBezTo>
                    <a:cubicBezTo>
                      <a:pt x="22084" y="3664"/>
                      <a:pt x="20850" y="4453"/>
                      <a:pt x="19865" y="5604"/>
                    </a:cubicBezTo>
                    <a:cubicBezTo>
                      <a:pt x="18988" y="6632"/>
                      <a:pt x="17870" y="7530"/>
                      <a:pt x="17109" y="8628"/>
                    </a:cubicBezTo>
                    <a:cubicBezTo>
                      <a:pt x="16165" y="9986"/>
                      <a:pt x="14962" y="11201"/>
                      <a:pt x="14380" y="12808"/>
                    </a:cubicBezTo>
                    <a:cubicBezTo>
                      <a:pt x="14274" y="13101"/>
                      <a:pt x="14136" y="13254"/>
                      <a:pt x="13967" y="13254"/>
                    </a:cubicBezTo>
                    <a:cubicBezTo>
                      <a:pt x="13825" y="13254"/>
                      <a:pt x="13661" y="13146"/>
                      <a:pt x="13476" y="12921"/>
                    </a:cubicBezTo>
                    <a:cubicBezTo>
                      <a:pt x="12974" y="12310"/>
                      <a:pt x="12364" y="11892"/>
                      <a:pt x="11563" y="11635"/>
                    </a:cubicBezTo>
                    <a:cubicBezTo>
                      <a:pt x="11281" y="11545"/>
                      <a:pt x="11004" y="11517"/>
                      <a:pt x="10731" y="11517"/>
                    </a:cubicBezTo>
                    <a:cubicBezTo>
                      <a:pt x="10307" y="11517"/>
                      <a:pt x="9890" y="11583"/>
                      <a:pt x="9473" y="11583"/>
                    </a:cubicBezTo>
                    <a:cubicBezTo>
                      <a:pt x="9347" y="11583"/>
                      <a:pt x="9221" y="11577"/>
                      <a:pt x="9094" y="11562"/>
                    </a:cubicBezTo>
                    <a:cubicBezTo>
                      <a:pt x="9002" y="11550"/>
                      <a:pt x="8912" y="11545"/>
                      <a:pt x="8823" y="11545"/>
                    </a:cubicBezTo>
                    <a:cubicBezTo>
                      <a:pt x="8065" y="11545"/>
                      <a:pt x="7422" y="11930"/>
                      <a:pt x="6779" y="12263"/>
                    </a:cubicBezTo>
                    <a:cubicBezTo>
                      <a:pt x="5803" y="12772"/>
                      <a:pt x="5020" y="13483"/>
                      <a:pt x="4337" y="14401"/>
                    </a:cubicBezTo>
                    <a:cubicBezTo>
                      <a:pt x="3586" y="15413"/>
                      <a:pt x="2778" y="16395"/>
                      <a:pt x="2058" y="17431"/>
                    </a:cubicBezTo>
                    <a:cubicBezTo>
                      <a:pt x="1357" y="18444"/>
                      <a:pt x="773" y="19568"/>
                      <a:pt x="442" y="20746"/>
                    </a:cubicBezTo>
                    <a:cubicBezTo>
                      <a:pt x="286" y="21300"/>
                      <a:pt x="0" y="21919"/>
                      <a:pt x="167" y="22575"/>
                    </a:cubicBezTo>
                    <a:cubicBezTo>
                      <a:pt x="239" y="22858"/>
                      <a:pt x="390" y="23056"/>
                      <a:pt x="561" y="23056"/>
                    </a:cubicBezTo>
                    <a:cubicBezTo>
                      <a:pt x="641" y="23056"/>
                      <a:pt x="726" y="23012"/>
                      <a:pt x="809" y="22913"/>
                    </a:cubicBezTo>
                    <a:cubicBezTo>
                      <a:pt x="1738" y="21795"/>
                      <a:pt x="2915" y="20944"/>
                      <a:pt x="3902" y="19908"/>
                    </a:cubicBezTo>
                    <a:cubicBezTo>
                      <a:pt x="4664" y="19108"/>
                      <a:pt x="5832" y="19116"/>
                      <a:pt x="6499" y="18271"/>
                    </a:cubicBezTo>
                    <a:cubicBezTo>
                      <a:pt x="6717" y="18363"/>
                      <a:pt x="6931" y="18399"/>
                      <a:pt x="7142" y="18399"/>
                    </a:cubicBezTo>
                    <a:cubicBezTo>
                      <a:pt x="7640" y="18399"/>
                      <a:pt x="8119" y="18195"/>
                      <a:pt x="8584" y="18046"/>
                    </a:cubicBezTo>
                    <a:cubicBezTo>
                      <a:pt x="8717" y="18003"/>
                      <a:pt x="8843" y="17984"/>
                      <a:pt x="8963" y="17984"/>
                    </a:cubicBezTo>
                    <a:cubicBezTo>
                      <a:pt x="9555" y="17984"/>
                      <a:pt x="10010" y="18429"/>
                      <a:pt x="10569" y="18523"/>
                    </a:cubicBezTo>
                    <a:cubicBezTo>
                      <a:pt x="10961" y="18590"/>
                      <a:pt x="10711" y="19136"/>
                      <a:pt x="10751" y="19461"/>
                    </a:cubicBezTo>
                    <a:cubicBezTo>
                      <a:pt x="10775" y="19658"/>
                      <a:pt x="10719" y="19715"/>
                      <a:pt x="10638" y="19715"/>
                    </a:cubicBezTo>
                    <a:cubicBezTo>
                      <a:pt x="10527" y="19715"/>
                      <a:pt x="10371" y="19607"/>
                      <a:pt x="10317" y="19607"/>
                    </a:cubicBezTo>
                    <a:cubicBezTo>
                      <a:pt x="10316" y="19607"/>
                      <a:pt x="10316" y="19607"/>
                      <a:pt x="10315" y="19607"/>
                    </a:cubicBezTo>
                    <a:cubicBezTo>
                      <a:pt x="9236" y="19649"/>
                      <a:pt x="8464" y="20324"/>
                      <a:pt x="7803" y="20997"/>
                    </a:cubicBezTo>
                    <a:cubicBezTo>
                      <a:pt x="6725" y="22092"/>
                      <a:pt x="5818" y="23330"/>
                      <a:pt x="5341" y="24861"/>
                    </a:cubicBezTo>
                    <a:cubicBezTo>
                      <a:pt x="4882" y="26337"/>
                      <a:pt x="4466" y="27799"/>
                      <a:pt x="4479" y="29358"/>
                    </a:cubicBezTo>
                    <a:cubicBezTo>
                      <a:pt x="4488" y="30369"/>
                      <a:pt x="4393" y="31393"/>
                      <a:pt x="4522" y="32388"/>
                    </a:cubicBezTo>
                    <a:cubicBezTo>
                      <a:pt x="4616" y="33094"/>
                      <a:pt x="4446" y="33815"/>
                      <a:pt x="4664" y="34495"/>
                    </a:cubicBezTo>
                    <a:cubicBezTo>
                      <a:pt x="4838" y="35041"/>
                      <a:pt x="4970" y="35594"/>
                      <a:pt x="4966" y="36162"/>
                    </a:cubicBezTo>
                    <a:cubicBezTo>
                      <a:pt x="4961" y="36725"/>
                      <a:pt x="5527" y="36898"/>
                      <a:pt x="5703" y="37337"/>
                    </a:cubicBezTo>
                    <a:cubicBezTo>
                      <a:pt x="5716" y="37368"/>
                      <a:pt x="5736" y="37383"/>
                      <a:pt x="5762" y="37383"/>
                    </a:cubicBezTo>
                    <a:cubicBezTo>
                      <a:pt x="5818" y="37383"/>
                      <a:pt x="5898" y="37308"/>
                      <a:pt x="5971" y="37181"/>
                    </a:cubicBezTo>
                    <a:cubicBezTo>
                      <a:pt x="6184" y="36809"/>
                      <a:pt x="6251" y="36350"/>
                      <a:pt x="6619" y="36055"/>
                    </a:cubicBezTo>
                    <a:cubicBezTo>
                      <a:pt x="7766" y="35140"/>
                      <a:pt x="8670" y="33998"/>
                      <a:pt x="9556" y="32846"/>
                    </a:cubicBezTo>
                    <a:cubicBezTo>
                      <a:pt x="9675" y="32689"/>
                      <a:pt x="9817" y="32627"/>
                      <a:pt x="9960" y="32627"/>
                    </a:cubicBezTo>
                    <a:cubicBezTo>
                      <a:pt x="10010" y="32627"/>
                      <a:pt x="10059" y="32634"/>
                      <a:pt x="10109" y="32648"/>
                    </a:cubicBezTo>
                    <a:cubicBezTo>
                      <a:pt x="10325" y="32707"/>
                      <a:pt x="10161" y="32903"/>
                      <a:pt x="10172" y="33043"/>
                    </a:cubicBezTo>
                    <a:cubicBezTo>
                      <a:pt x="10244" y="33977"/>
                      <a:pt x="10451" y="34896"/>
                      <a:pt x="10421" y="35840"/>
                    </a:cubicBezTo>
                    <a:cubicBezTo>
                      <a:pt x="10410" y="36187"/>
                      <a:pt x="10583" y="36439"/>
                      <a:pt x="10854" y="36674"/>
                    </a:cubicBezTo>
                    <a:cubicBezTo>
                      <a:pt x="11150" y="36931"/>
                      <a:pt x="11698" y="37069"/>
                      <a:pt x="12237" y="37069"/>
                    </a:cubicBezTo>
                    <a:cubicBezTo>
                      <a:pt x="12684" y="37069"/>
                      <a:pt x="13126" y="36974"/>
                      <a:pt x="13413" y="36772"/>
                    </a:cubicBezTo>
                    <a:cubicBezTo>
                      <a:pt x="13509" y="36705"/>
                      <a:pt x="13642" y="36648"/>
                      <a:pt x="13757" y="36648"/>
                    </a:cubicBezTo>
                    <a:cubicBezTo>
                      <a:pt x="13767" y="36648"/>
                      <a:pt x="13776" y="36648"/>
                      <a:pt x="13786" y="36649"/>
                    </a:cubicBezTo>
                    <a:cubicBezTo>
                      <a:pt x="13847" y="36655"/>
                      <a:pt x="13906" y="36658"/>
                      <a:pt x="13964" y="36658"/>
                    </a:cubicBezTo>
                    <a:cubicBezTo>
                      <a:pt x="14649" y="36658"/>
                      <a:pt x="15164" y="36253"/>
                      <a:pt x="15689" y="35871"/>
                    </a:cubicBezTo>
                    <a:cubicBezTo>
                      <a:pt x="15839" y="35762"/>
                      <a:pt x="15962" y="35549"/>
                      <a:pt x="16118" y="35527"/>
                    </a:cubicBezTo>
                    <a:cubicBezTo>
                      <a:pt x="17124" y="35384"/>
                      <a:pt x="17743" y="34627"/>
                      <a:pt x="18495" y="34082"/>
                    </a:cubicBezTo>
                    <a:cubicBezTo>
                      <a:pt x="18946" y="33756"/>
                      <a:pt x="19164" y="33245"/>
                      <a:pt x="19486" y="32816"/>
                    </a:cubicBezTo>
                    <a:cubicBezTo>
                      <a:pt x="19956" y="32191"/>
                      <a:pt x="20410" y="31586"/>
                      <a:pt x="20774" y="30876"/>
                    </a:cubicBezTo>
                    <a:cubicBezTo>
                      <a:pt x="21172" y="30103"/>
                      <a:pt x="21468" y="29303"/>
                      <a:pt x="21897" y="28504"/>
                    </a:cubicBezTo>
                    <a:cubicBezTo>
                      <a:pt x="22096" y="29260"/>
                      <a:pt x="22373" y="30008"/>
                      <a:pt x="22460" y="30777"/>
                    </a:cubicBezTo>
                    <a:cubicBezTo>
                      <a:pt x="22505" y="31180"/>
                      <a:pt x="23109" y="31278"/>
                      <a:pt x="22869" y="31724"/>
                    </a:cubicBezTo>
                    <a:cubicBezTo>
                      <a:pt x="22597" y="32236"/>
                      <a:pt x="22770" y="32720"/>
                      <a:pt x="22827" y="33241"/>
                    </a:cubicBezTo>
                    <a:cubicBezTo>
                      <a:pt x="22858" y="33519"/>
                      <a:pt x="23109" y="33791"/>
                      <a:pt x="22983" y="34026"/>
                    </a:cubicBezTo>
                    <a:cubicBezTo>
                      <a:pt x="22432" y="35056"/>
                      <a:pt x="22301" y="36321"/>
                      <a:pt x="21203" y="37057"/>
                    </a:cubicBezTo>
                    <a:cubicBezTo>
                      <a:pt x="20850" y="37293"/>
                      <a:pt x="20649" y="37864"/>
                      <a:pt x="20906" y="38256"/>
                    </a:cubicBezTo>
                    <a:cubicBezTo>
                      <a:pt x="21025" y="38438"/>
                      <a:pt x="21183" y="38504"/>
                      <a:pt x="21355" y="38504"/>
                    </a:cubicBezTo>
                    <a:cubicBezTo>
                      <a:pt x="21587" y="38504"/>
                      <a:pt x="21843" y="38383"/>
                      <a:pt x="22059" y="38267"/>
                    </a:cubicBezTo>
                    <a:cubicBezTo>
                      <a:pt x="22241" y="38169"/>
                      <a:pt x="22407" y="38054"/>
                      <a:pt x="22603" y="37964"/>
                    </a:cubicBezTo>
                    <a:cubicBezTo>
                      <a:pt x="23383" y="37610"/>
                      <a:pt x="24150" y="37046"/>
                      <a:pt x="24643" y="36484"/>
                    </a:cubicBezTo>
                    <a:cubicBezTo>
                      <a:pt x="25358" y="35664"/>
                      <a:pt x="26702" y="35445"/>
                      <a:pt x="26905" y="34165"/>
                    </a:cubicBezTo>
                    <a:cubicBezTo>
                      <a:pt x="27813" y="34068"/>
                      <a:pt x="27895" y="33200"/>
                      <a:pt x="28179" y="32626"/>
                    </a:cubicBezTo>
                    <a:cubicBezTo>
                      <a:pt x="28340" y="32298"/>
                      <a:pt x="28804" y="32385"/>
                      <a:pt x="28683" y="32286"/>
                    </a:cubicBezTo>
                    <a:cubicBezTo>
                      <a:pt x="28303" y="31973"/>
                      <a:pt x="28882" y="31764"/>
                      <a:pt x="28692" y="31525"/>
                    </a:cubicBezTo>
                    <a:cubicBezTo>
                      <a:pt x="29151" y="31377"/>
                      <a:pt x="28437" y="30870"/>
                      <a:pt x="28925" y="30744"/>
                    </a:cubicBezTo>
                    <a:cubicBezTo>
                      <a:pt x="29375" y="30626"/>
                      <a:pt x="29670" y="30486"/>
                      <a:pt x="29313" y="29947"/>
                    </a:cubicBezTo>
                    <a:cubicBezTo>
                      <a:pt x="29277" y="29893"/>
                      <a:pt x="29012" y="29361"/>
                      <a:pt x="29437" y="29216"/>
                    </a:cubicBezTo>
                    <a:cubicBezTo>
                      <a:pt x="29758" y="29106"/>
                      <a:pt x="29818" y="29092"/>
                      <a:pt x="29772" y="28826"/>
                    </a:cubicBezTo>
                    <a:cubicBezTo>
                      <a:pt x="29737" y="28631"/>
                      <a:pt x="29641" y="28434"/>
                      <a:pt x="29661" y="28247"/>
                    </a:cubicBezTo>
                    <a:cubicBezTo>
                      <a:pt x="29748" y="27371"/>
                      <a:pt x="29966" y="26567"/>
                      <a:pt x="29565" y="25631"/>
                    </a:cubicBezTo>
                    <a:cubicBezTo>
                      <a:pt x="29129" y="24610"/>
                      <a:pt x="28678" y="23636"/>
                      <a:pt x="28032" y="22736"/>
                    </a:cubicBezTo>
                    <a:cubicBezTo>
                      <a:pt x="27689" y="22253"/>
                      <a:pt x="27119" y="21721"/>
                      <a:pt x="27796" y="21095"/>
                    </a:cubicBezTo>
                    <a:cubicBezTo>
                      <a:pt x="28188" y="20730"/>
                      <a:pt x="28546" y="20385"/>
                      <a:pt x="28781" y="19875"/>
                    </a:cubicBezTo>
                    <a:cubicBezTo>
                      <a:pt x="29179" y="19013"/>
                      <a:pt x="30019" y="18417"/>
                      <a:pt x="30475" y="17640"/>
                    </a:cubicBezTo>
                    <a:cubicBezTo>
                      <a:pt x="31508" y="15879"/>
                      <a:pt x="32660" y="14188"/>
                      <a:pt x="33479" y="12284"/>
                    </a:cubicBezTo>
                    <a:cubicBezTo>
                      <a:pt x="34252" y="10481"/>
                      <a:pt x="34883" y="8642"/>
                      <a:pt x="35162" y="6738"/>
                    </a:cubicBezTo>
                    <a:cubicBezTo>
                      <a:pt x="35457" y="4720"/>
                      <a:pt x="35574" y="2651"/>
                      <a:pt x="35068" y="613"/>
                    </a:cubicBezTo>
                    <a:cubicBezTo>
                      <a:pt x="34970" y="218"/>
                      <a:pt x="34788" y="102"/>
                      <a:pt x="34415" y="94"/>
                    </a:cubicBezTo>
                    <a:cubicBezTo>
                      <a:pt x="33623" y="79"/>
                      <a:pt x="32830" y="2"/>
                      <a:pt x="32040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33"/>
              <p:cNvSpPr/>
              <p:nvPr/>
            </p:nvSpPr>
            <p:spPr>
              <a:xfrm>
                <a:off x="7216322" y="1897737"/>
                <a:ext cx="135534" cy="77631"/>
              </a:xfrm>
              <a:custGeom>
                <a:avLst/>
                <a:gdLst/>
                <a:ahLst/>
                <a:cxnLst/>
                <a:rect l="l" t="t" r="r" b="b"/>
                <a:pathLst>
                  <a:path w="10470" h="5997" extrusionOk="0">
                    <a:moveTo>
                      <a:pt x="72" y="1"/>
                    </a:moveTo>
                    <a:cubicBezTo>
                      <a:pt x="1" y="1178"/>
                      <a:pt x="52" y="1167"/>
                      <a:pt x="842" y="1889"/>
                    </a:cubicBezTo>
                    <a:cubicBezTo>
                      <a:pt x="1259" y="2270"/>
                      <a:pt x="1771" y="2331"/>
                      <a:pt x="2214" y="2581"/>
                    </a:cubicBezTo>
                    <a:cubicBezTo>
                      <a:pt x="2998" y="3023"/>
                      <a:pt x="3740" y="3529"/>
                      <a:pt x="4588" y="3865"/>
                    </a:cubicBezTo>
                    <a:cubicBezTo>
                      <a:pt x="4622" y="3878"/>
                      <a:pt x="4656" y="3883"/>
                      <a:pt x="4689" y="3883"/>
                    </a:cubicBezTo>
                    <a:cubicBezTo>
                      <a:pt x="4792" y="3883"/>
                      <a:pt x="4891" y="3836"/>
                      <a:pt x="4975" y="3836"/>
                    </a:cubicBezTo>
                    <a:cubicBezTo>
                      <a:pt x="5036" y="3836"/>
                      <a:pt x="5089" y="3860"/>
                      <a:pt x="5130" y="3944"/>
                    </a:cubicBezTo>
                    <a:cubicBezTo>
                      <a:pt x="5612" y="4932"/>
                      <a:pt x="6937" y="4677"/>
                      <a:pt x="7491" y="5554"/>
                    </a:cubicBezTo>
                    <a:cubicBezTo>
                      <a:pt x="7604" y="5533"/>
                      <a:pt x="7715" y="5524"/>
                      <a:pt x="7824" y="5524"/>
                    </a:cubicBezTo>
                    <a:cubicBezTo>
                      <a:pt x="8529" y="5524"/>
                      <a:pt x="9163" y="5906"/>
                      <a:pt x="9851" y="5990"/>
                    </a:cubicBezTo>
                    <a:cubicBezTo>
                      <a:pt x="9887" y="5994"/>
                      <a:pt x="9928" y="5997"/>
                      <a:pt x="9971" y="5997"/>
                    </a:cubicBezTo>
                    <a:cubicBezTo>
                      <a:pt x="10102" y="5997"/>
                      <a:pt x="10245" y="5972"/>
                      <a:pt x="10299" y="5903"/>
                    </a:cubicBezTo>
                    <a:cubicBezTo>
                      <a:pt x="10470" y="5682"/>
                      <a:pt x="10173" y="5599"/>
                      <a:pt x="10073" y="5500"/>
                    </a:cubicBezTo>
                    <a:cubicBezTo>
                      <a:pt x="9062" y="4485"/>
                      <a:pt x="7771" y="3874"/>
                      <a:pt x="6534" y="3233"/>
                    </a:cubicBezTo>
                    <a:cubicBezTo>
                      <a:pt x="5296" y="2591"/>
                      <a:pt x="4114" y="1852"/>
                      <a:pt x="2879" y="1206"/>
                    </a:cubicBezTo>
                    <a:cubicBezTo>
                      <a:pt x="1962" y="727"/>
                      <a:pt x="1122" y="155"/>
                      <a:pt x="7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33"/>
              <p:cNvSpPr/>
              <p:nvPr/>
            </p:nvSpPr>
            <p:spPr>
              <a:xfrm>
                <a:off x="7228050" y="1828586"/>
                <a:ext cx="126913" cy="51055"/>
              </a:xfrm>
              <a:custGeom>
                <a:avLst/>
                <a:gdLst/>
                <a:ahLst/>
                <a:cxnLst/>
                <a:rect l="l" t="t" r="r" b="b"/>
                <a:pathLst>
                  <a:path w="9804" h="3944" extrusionOk="0">
                    <a:moveTo>
                      <a:pt x="9273" y="0"/>
                    </a:moveTo>
                    <a:cubicBezTo>
                      <a:pt x="9200" y="0"/>
                      <a:pt x="9127" y="6"/>
                      <a:pt x="9063" y="18"/>
                    </a:cubicBezTo>
                    <a:cubicBezTo>
                      <a:pt x="7458" y="298"/>
                      <a:pt x="5827" y="469"/>
                      <a:pt x="4331" y="1208"/>
                    </a:cubicBezTo>
                    <a:cubicBezTo>
                      <a:pt x="3948" y="1398"/>
                      <a:pt x="3506" y="1465"/>
                      <a:pt x="3091" y="1587"/>
                    </a:cubicBezTo>
                    <a:cubicBezTo>
                      <a:pt x="2313" y="2063"/>
                      <a:pt x="1290" y="1955"/>
                      <a:pt x="580" y="2515"/>
                    </a:cubicBezTo>
                    <a:cubicBezTo>
                      <a:pt x="325" y="2717"/>
                      <a:pt x="257" y="3249"/>
                      <a:pt x="87" y="3625"/>
                    </a:cubicBezTo>
                    <a:cubicBezTo>
                      <a:pt x="1" y="3818"/>
                      <a:pt x="184" y="3943"/>
                      <a:pt x="368" y="3943"/>
                    </a:cubicBezTo>
                    <a:cubicBezTo>
                      <a:pt x="387" y="3943"/>
                      <a:pt x="405" y="3942"/>
                      <a:pt x="423" y="3939"/>
                    </a:cubicBezTo>
                    <a:cubicBezTo>
                      <a:pt x="1560" y="3784"/>
                      <a:pt x="2662" y="3481"/>
                      <a:pt x="3709" y="3015"/>
                    </a:cubicBezTo>
                    <a:cubicBezTo>
                      <a:pt x="4519" y="2658"/>
                      <a:pt x="5379" y="2427"/>
                      <a:pt x="6205" y="2135"/>
                    </a:cubicBezTo>
                    <a:cubicBezTo>
                      <a:pt x="7192" y="1787"/>
                      <a:pt x="8200" y="1486"/>
                      <a:pt x="9146" y="1035"/>
                    </a:cubicBezTo>
                    <a:cubicBezTo>
                      <a:pt x="9427" y="901"/>
                      <a:pt x="9777" y="567"/>
                      <a:pt x="9791" y="307"/>
                    </a:cubicBezTo>
                    <a:cubicBezTo>
                      <a:pt x="9803" y="80"/>
                      <a:pt x="9532" y="0"/>
                      <a:pt x="92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33"/>
              <p:cNvSpPr/>
              <p:nvPr/>
            </p:nvSpPr>
            <p:spPr>
              <a:xfrm>
                <a:off x="7194665" y="1932623"/>
                <a:ext cx="74913" cy="93968"/>
              </a:xfrm>
              <a:custGeom>
                <a:avLst/>
                <a:gdLst/>
                <a:ahLst/>
                <a:cxnLst/>
                <a:rect l="l" t="t" r="r" b="b"/>
                <a:pathLst>
                  <a:path w="5787" h="7259" extrusionOk="0">
                    <a:moveTo>
                      <a:pt x="547" y="1"/>
                    </a:moveTo>
                    <a:cubicBezTo>
                      <a:pt x="149" y="1"/>
                      <a:pt x="1" y="282"/>
                      <a:pt x="53" y="537"/>
                    </a:cubicBezTo>
                    <a:cubicBezTo>
                      <a:pt x="127" y="915"/>
                      <a:pt x="180" y="1318"/>
                      <a:pt x="470" y="1689"/>
                    </a:cubicBezTo>
                    <a:cubicBezTo>
                      <a:pt x="1148" y="2556"/>
                      <a:pt x="1765" y="3450"/>
                      <a:pt x="2551" y="4248"/>
                    </a:cubicBezTo>
                    <a:cubicBezTo>
                      <a:pt x="3139" y="4844"/>
                      <a:pt x="3657" y="5538"/>
                      <a:pt x="4254" y="6145"/>
                    </a:cubicBezTo>
                    <a:cubicBezTo>
                      <a:pt x="4597" y="6493"/>
                      <a:pt x="4979" y="6803"/>
                      <a:pt x="5325" y="7146"/>
                    </a:cubicBezTo>
                    <a:cubicBezTo>
                      <a:pt x="5399" y="7220"/>
                      <a:pt x="5469" y="7259"/>
                      <a:pt x="5542" y="7259"/>
                    </a:cubicBezTo>
                    <a:cubicBezTo>
                      <a:pt x="5584" y="7259"/>
                      <a:pt x="5627" y="7246"/>
                      <a:pt x="5673" y="7220"/>
                    </a:cubicBezTo>
                    <a:cubicBezTo>
                      <a:pt x="5729" y="7187"/>
                      <a:pt x="5754" y="7098"/>
                      <a:pt x="5787" y="7044"/>
                    </a:cubicBezTo>
                    <a:cubicBezTo>
                      <a:pt x="5740" y="6980"/>
                      <a:pt x="5690" y="6941"/>
                      <a:pt x="5679" y="6893"/>
                    </a:cubicBezTo>
                    <a:cubicBezTo>
                      <a:pt x="5402" y="5605"/>
                      <a:pt x="4545" y="4640"/>
                      <a:pt x="3873" y="3564"/>
                    </a:cubicBezTo>
                    <a:cubicBezTo>
                      <a:pt x="3475" y="2923"/>
                      <a:pt x="2907" y="2439"/>
                      <a:pt x="2512" y="1786"/>
                    </a:cubicBezTo>
                    <a:cubicBezTo>
                      <a:pt x="2089" y="1086"/>
                      <a:pt x="1762" y="196"/>
                      <a:pt x="723" y="17"/>
                    </a:cubicBezTo>
                    <a:cubicBezTo>
                      <a:pt x="660" y="6"/>
                      <a:pt x="601" y="1"/>
                      <a:pt x="54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33"/>
              <p:cNvSpPr/>
              <p:nvPr/>
            </p:nvSpPr>
            <p:spPr>
              <a:xfrm>
                <a:off x="6868703" y="1711462"/>
                <a:ext cx="80634" cy="69592"/>
              </a:xfrm>
              <a:custGeom>
                <a:avLst/>
                <a:gdLst/>
                <a:ahLst/>
                <a:cxnLst/>
                <a:rect l="l" t="t" r="r" b="b"/>
                <a:pathLst>
                  <a:path w="6229" h="5376" extrusionOk="0">
                    <a:moveTo>
                      <a:pt x="300" y="1"/>
                    </a:moveTo>
                    <a:cubicBezTo>
                      <a:pt x="231" y="1"/>
                      <a:pt x="170" y="25"/>
                      <a:pt x="121" y="104"/>
                    </a:cubicBezTo>
                    <a:cubicBezTo>
                      <a:pt x="0" y="305"/>
                      <a:pt x="246" y="342"/>
                      <a:pt x="324" y="446"/>
                    </a:cubicBezTo>
                    <a:cubicBezTo>
                      <a:pt x="1165" y="1560"/>
                      <a:pt x="2178" y="2509"/>
                      <a:pt x="3225" y="3420"/>
                    </a:cubicBezTo>
                    <a:cubicBezTo>
                      <a:pt x="3926" y="4029"/>
                      <a:pt x="4634" y="4632"/>
                      <a:pt x="5364" y="5203"/>
                    </a:cubicBezTo>
                    <a:cubicBezTo>
                      <a:pt x="5471" y="5286"/>
                      <a:pt x="5627" y="5376"/>
                      <a:pt x="5794" y="5376"/>
                    </a:cubicBezTo>
                    <a:cubicBezTo>
                      <a:pt x="5855" y="5376"/>
                      <a:pt x="5917" y="5364"/>
                      <a:pt x="5980" y="5335"/>
                    </a:cubicBezTo>
                    <a:cubicBezTo>
                      <a:pt x="6221" y="5227"/>
                      <a:pt x="6065" y="4939"/>
                      <a:pt x="6229" y="4791"/>
                    </a:cubicBezTo>
                    <a:cubicBezTo>
                      <a:pt x="6185" y="4631"/>
                      <a:pt x="6177" y="4457"/>
                      <a:pt x="6095" y="4326"/>
                    </a:cubicBezTo>
                    <a:cubicBezTo>
                      <a:pt x="5723" y="3728"/>
                      <a:pt x="5250" y="3201"/>
                      <a:pt x="4721" y="2752"/>
                    </a:cubicBezTo>
                    <a:cubicBezTo>
                      <a:pt x="4483" y="2548"/>
                      <a:pt x="4338" y="2137"/>
                      <a:pt x="3934" y="2137"/>
                    </a:cubicBezTo>
                    <a:cubicBezTo>
                      <a:pt x="3882" y="2137"/>
                      <a:pt x="3826" y="2144"/>
                      <a:pt x="3765" y="2159"/>
                    </a:cubicBezTo>
                    <a:cubicBezTo>
                      <a:pt x="3757" y="2161"/>
                      <a:pt x="3750" y="2162"/>
                      <a:pt x="3743" y="2162"/>
                    </a:cubicBezTo>
                    <a:cubicBezTo>
                      <a:pt x="3633" y="2162"/>
                      <a:pt x="3545" y="1952"/>
                      <a:pt x="3533" y="1787"/>
                    </a:cubicBezTo>
                    <a:cubicBezTo>
                      <a:pt x="3528" y="1720"/>
                      <a:pt x="3645" y="1591"/>
                      <a:pt x="3453" y="1591"/>
                    </a:cubicBezTo>
                    <a:cubicBezTo>
                      <a:pt x="3450" y="1591"/>
                      <a:pt x="3446" y="1591"/>
                      <a:pt x="3443" y="1591"/>
                    </a:cubicBezTo>
                    <a:cubicBezTo>
                      <a:pt x="3399" y="1592"/>
                      <a:pt x="3361" y="1593"/>
                      <a:pt x="3329" y="1593"/>
                    </a:cubicBezTo>
                    <a:cubicBezTo>
                      <a:pt x="3135" y="1593"/>
                      <a:pt x="3130" y="1572"/>
                      <a:pt x="3086" y="1478"/>
                    </a:cubicBezTo>
                    <a:cubicBezTo>
                      <a:pt x="3030" y="1361"/>
                      <a:pt x="2981" y="1156"/>
                      <a:pt x="2909" y="1148"/>
                    </a:cubicBezTo>
                    <a:cubicBezTo>
                      <a:pt x="1999" y="1037"/>
                      <a:pt x="1428" y="211"/>
                      <a:pt x="546" y="46"/>
                    </a:cubicBezTo>
                    <a:cubicBezTo>
                      <a:pt x="460" y="30"/>
                      <a:pt x="375" y="1"/>
                      <a:pt x="30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33"/>
              <p:cNvSpPr/>
              <p:nvPr/>
            </p:nvSpPr>
            <p:spPr>
              <a:xfrm>
                <a:off x="6936844" y="1668317"/>
                <a:ext cx="42097" cy="94965"/>
              </a:xfrm>
              <a:custGeom>
                <a:avLst/>
                <a:gdLst/>
                <a:ahLst/>
                <a:cxnLst/>
                <a:rect l="l" t="t" r="r" b="b"/>
                <a:pathLst>
                  <a:path w="3252" h="733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4" y="2469"/>
                      <a:pt x="1022" y="4579"/>
                      <a:pt x="1823" y="6730"/>
                    </a:cubicBezTo>
                    <a:cubicBezTo>
                      <a:pt x="1938" y="7039"/>
                      <a:pt x="2194" y="7335"/>
                      <a:pt x="2568" y="7335"/>
                    </a:cubicBezTo>
                    <a:cubicBezTo>
                      <a:pt x="2625" y="7335"/>
                      <a:pt x="2685" y="7328"/>
                      <a:pt x="2747" y="7314"/>
                    </a:cubicBezTo>
                    <a:cubicBezTo>
                      <a:pt x="3251" y="7195"/>
                      <a:pt x="3049" y="6800"/>
                      <a:pt x="3007" y="6478"/>
                    </a:cubicBezTo>
                    <a:cubicBezTo>
                      <a:pt x="2982" y="6276"/>
                      <a:pt x="2981" y="6083"/>
                      <a:pt x="2912" y="5873"/>
                    </a:cubicBezTo>
                    <a:cubicBezTo>
                      <a:pt x="2444" y="4429"/>
                      <a:pt x="1820" y="3045"/>
                      <a:pt x="1307" y="1618"/>
                    </a:cubicBezTo>
                    <a:cubicBezTo>
                      <a:pt x="1105" y="1052"/>
                      <a:pt x="879" y="228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33"/>
              <p:cNvSpPr/>
              <p:nvPr/>
            </p:nvSpPr>
            <p:spPr>
              <a:xfrm>
                <a:off x="6855085" y="1775370"/>
                <a:ext cx="80078" cy="38395"/>
              </a:xfrm>
              <a:custGeom>
                <a:avLst/>
                <a:gdLst/>
                <a:ahLst/>
                <a:cxnLst/>
                <a:rect l="l" t="t" r="r" b="b"/>
                <a:pathLst>
                  <a:path w="6186" h="2966" extrusionOk="0">
                    <a:moveTo>
                      <a:pt x="392" y="0"/>
                    </a:moveTo>
                    <a:cubicBezTo>
                      <a:pt x="272" y="0"/>
                      <a:pt x="142" y="37"/>
                      <a:pt x="0" y="136"/>
                    </a:cubicBezTo>
                    <a:cubicBezTo>
                      <a:pt x="714" y="1056"/>
                      <a:pt x="1671" y="1638"/>
                      <a:pt x="2653" y="2007"/>
                    </a:cubicBezTo>
                    <a:cubicBezTo>
                      <a:pt x="3437" y="2303"/>
                      <a:pt x="4122" y="2926"/>
                      <a:pt x="5041" y="2926"/>
                    </a:cubicBezTo>
                    <a:cubicBezTo>
                      <a:pt x="5137" y="2926"/>
                      <a:pt x="5236" y="2919"/>
                      <a:pt x="5338" y="2905"/>
                    </a:cubicBezTo>
                    <a:cubicBezTo>
                      <a:pt x="5758" y="2844"/>
                      <a:pt x="6186" y="2965"/>
                      <a:pt x="6112" y="2394"/>
                    </a:cubicBezTo>
                    <a:cubicBezTo>
                      <a:pt x="6059" y="1978"/>
                      <a:pt x="5928" y="1505"/>
                      <a:pt x="5372" y="1505"/>
                    </a:cubicBezTo>
                    <a:cubicBezTo>
                      <a:pt x="5325" y="1505"/>
                      <a:pt x="5276" y="1508"/>
                      <a:pt x="5223" y="1515"/>
                    </a:cubicBezTo>
                    <a:cubicBezTo>
                      <a:pt x="5122" y="1528"/>
                      <a:pt x="5019" y="1556"/>
                      <a:pt x="4914" y="1556"/>
                    </a:cubicBezTo>
                    <a:cubicBezTo>
                      <a:pt x="4838" y="1556"/>
                      <a:pt x="4760" y="1542"/>
                      <a:pt x="4680" y="1495"/>
                    </a:cubicBezTo>
                    <a:cubicBezTo>
                      <a:pt x="3609" y="879"/>
                      <a:pt x="2438" y="529"/>
                      <a:pt x="1237" y="296"/>
                    </a:cubicBezTo>
                    <a:cubicBezTo>
                      <a:pt x="958" y="242"/>
                      <a:pt x="703" y="0"/>
                      <a:pt x="39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33"/>
              <p:cNvSpPr/>
              <p:nvPr/>
            </p:nvSpPr>
            <p:spPr>
              <a:xfrm>
                <a:off x="7047393" y="1780419"/>
                <a:ext cx="95379" cy="106952"/>
              </a:xfrm>
              <a:custGeom>
                <a:avLst/>
                <a:gdLst/>
                <a:ahLst/>
                <a:cxnLst/>
                <a:rect l="l" t="t" r="r" b="b"/>
                <a:pathLst>
                  <a:path w="7368" h="8262" extrusionOk="0">
                    <a:moveTo>
                      <a:pt x="4300" y="1162"/>
                    </a:moveTo>
                    <a:cubicBezTo>
                      <a:pt x="4674" y="1162"/>
                      <a:pt x="5021" y="1248"/>
                      <a:pt x="5252" y="1667"/>
                    </a:cubicBezTo>
                    <a:cubicBezTo>
                      <a:pt x="6117" y="3224"/>
                      <a:pt x="6640" y="4439"/>
                      <a:pt x="5257" y="6197"/>
                    </a:cubicBezTo>
                    <a:cubicBezTo>
                      <a:pt x="4748" y="6844"/>
                      <a:pt x="4183" y="7231"/>
                      <a:pt x="3454" y="7231"/>
                    </a:cubicBezTo>
                    <a:cubicBezTo>
                      <a:pt x="3402" y="7231"/>
                      <a:pt x="3348" y="7229"/>
                      <a:pt x="3294" y="7225"/>
                    </a:cubicBezTo>
                    <a:cubicBezTo>
                      <a:pt x="2247" y="7144"/>
                      <a:pt x="1707" y="6477"/>
                      <a:pt x="1321" y="5467"/>
                    </a:cubicBezTo>
                    <a:cubicBezTo>
                      <a:pt x="963" y="4537"/>
                      <a:pt x="1419" y="3605"/>
                      <a:pt x="1035" y="2734"/>
                    </a:cubicBezTo>
                    <a:cubicBezTo>
                      <a:pt x="1615" y="2505"/>
                      <a:pt x="1324" y="1748"/>
                      <a:pt x="1827" y="1452"/>
                    </a:cubicBezTo>
                    <a:cubicBezTo>
                      <a:pt x="2193" y="1238"/>
                      <a:pt x="2567" y="1174"/>
                      <a:pt x="2951" y="1174"/>
                    </a:cubicBezTo>
                    <a:cubicBezTo>
                      <a:pt x="3123" y="1174"/>
                      <a:pt x="3298" y="1187"/>
                      <a:pt x="3474" y="1205"/>
                    </a:cubicBezTo>
                    <a:cubicBezTo>
                      <a:pt x="3482" y="1205"/>
                      <a:pt x="3489" y="1205"/>
                      <a:pt x="3497" y="1205"/>
                    </a:cubicBezTo>
                    <a:cubicBezTo>
                      <a:pt x="3758" y="1205"/>
                      <a:pt x="4036" y="1162"/>
                      <a:pt x="4300" y="1162"/>
                    </a:cubicBezTo>
                    <a:close/>
                    <a:moveTo>
                      <a:pt x="3989" y="1"/>
                    </a:moveTo>
                    <a:cubicBezTo>
                      <a:pt x="3782" y="1"/>
                      <a:pt x="3565" y="18"/>
                      <a:pt x="3337" y="52"/>
                    </a:cubicBezTo>
                    <a:cubicBezTo>
                      <a:pt x="2410" y="192"/>
                      <a:pt x="1436" y="509"/>
                      <a:pt x="890" y="1359"/>
                    </a:cubicBezTo>
                    <a:cubicBezTo>
                      <a:pt x="1" y="2745"/>
                      <a:pt x="83" y="4277"/>
                      <a:pt x="450" y="5812"/>
                    </a:cubicBezTo>
                    <a:cubicBezTo>
                      <a:pt x="815" y="7343"/>
                      <a:pt x="2291" y="8262"/>
                      <a:pt x="3537" y="8262"/>
                    </a:cubicBezTo>
                    <a:cubicBezTo>
                      <a:pt x="3800" y="8262"/>
                      <a:pt x="4052" y="8221"/>
                      <a:pt x="4282" y="8137"/>
                    </a:cubicBezTo>
                    <a:cubicBezTo>
                      <a:pt x="4888" y="7912"/>
                      <a:pt x="5344" y="7203"/>
                      <a:pt x="5882" y="6950"/>
                    </a:cubicBezTo>
                    <a:cubicBezTo>
                      <a:pt x="6640" y="6593"/>
                      <a:pt x="6240" y="5508"/>
                      <a:pt x="7124" y="5420"/>
                    </a:cubicBezTo>
                    <a:cubicBezTo>
                      <a:pt x="6908" y="4887"/>
                      <a:pt x="7368" y="4417"/>
                      <a:pt x="7251" y="3803"/>
                    </a:cubicBezTo>
                    <a:cubicBezTo>
                      <a:pt x="7315" y="3496"/>
                      <a:pt x="7124" y="3148"/>
                      <a:pt x="7027" y="2784"/>
                    </a:cubicBezTo>
                    <a:cubicBezTo>
                      <a:pt x="6546" y="956"/>
                      <a:pt x="5542" y="1"/>
                      <a:pt x="398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19" name="Google Shape;919;p33"/>
          <p:cNvGrpSpPr/>
          <p:nvPr/>
        </p:nvGrpSpPr>
        <p:grpSpPr>
          <a:xfrm>
            <a:off x="6337825" y="1371895"/>
            <a:ext cx="387677" cy="206770"/>
            <a:chOff x="6337825" y="1371895"/>
            <a:chExt cx="387677" cy="206770"/>
          </a:xfrm>
        </p:grpSpPr>
        <p:sp>
          <p:nvSpPr>
            <p:cNvPr id="920" name="Google Shape;920;p33"/>
            <p:cNvSpPr/>
            <p:nvPr/>
          </p:nvSpPr>
          <p:spPr>
            <a:xfrm>
              <a:off x="6337825" y="1371895"/>
              <a:ext cx="387677" cy="206770"/>
            </a:xfrm>
            <a:custGeom>
              <a:avLst/>
              <a:gdLst/>
              <a:ahLst/>
              <a:cxnLst/>
              <a:rect l="l" t="t" r="r" b="b"/>
              <a:pathLst>
                <a:path w="29948" h="15973" extrusionOk="0">
                  <a:moveTo>
                    <a:pt x="2496" y="1"/>
                  </a:moveTo>
                  <a:cubicBezTo>
                    <a:pt x="1817" y="1"/>
                    <a:pt x="1110" y="83"/>
                    <a:pt x="773" y="1087"/>
                  </a:cubicBezTo>
                  <a:cubicBezTo>
                    <a:pt x="549" y="1754"/>
                    <a:pt x="565" y="2417"/>
                    <a:pt x="378" y="3039"/>
                  </a:cubicBezTo>
                  <a:cubicBezTo>
                    <a:pt x="0" y="4291"/>
                    <a:pt x="47" y="5436"/>
                    <a:pt x="654" y="6586"/>
                  </a:cubicBezTo>
                  <a:cubicBezTo>
                    <a:pt x="1012" y="7264"/>
                    <a:pt x="1331" y="7870"/>
                    <a:pt x="2274" y="7870"/>
                  </a:cubicBezTo>
                  <a:cubicBezTo>
                    <a:pt x="2291" y="7870"/>
                    <a:pt x="2309" y="7870"/>
                    <a:pt x="2327" y="7869"/>
                  </a:cubicBezTo>
                  <a:cubicBezTo>
                    <a:pt x="2637" y="7861"/>
                    <a:pt x="2960" y="7800"/>
                    <a:pt x="3287" y="7800"/>
                  </a:cubicBezTo>
                  <a:cubicBezTo>
                    <a:pt x="3321" y="7800"/>
                    <a:pt x="3355" y="7801"/>
                    <a:pt x="3390" y="7802"/>
                  </a:cubicBezTo>
                  <a:cubicBezTo>
                    <a:pt x="4565" y="7853"/>
                    <a:pt x="5744" y="8021"/>
                    <a:pt x="6912" y="8021"/>
                  </a:cubicBezTo>
                  <a:cubicBezTo>
                    <a:pt x="7070" y="8021"/>
                    <a:pt x="7229" y="8018"/>
                    <a:pt x="7386" y="8011"/>
                  </a:cubicBezTo>
                  <a:cubicBezTo>
                    <a:pt x="7511" y="8005"/>
                    <a:pt x="7635" y="8003"/>
                    <a:pt x="7759" y="8003"/>
                  </a:cubicBezTo>
                  <a:cubicBezTo>
                    <a:pt x="9193" y="8003"/>
                    <a:pt x="10550" y="8350"/>
                    <a:pt x="11938" y="8597"/>
                  </a:cubicBezTo>
                  <a:cubicBezTo>
                    <a:pt x="12895" y="8767"/>
                    <a:pt x="13809" y="9053"/>
                    <a:pt x="14738" y="9313"/>
                  </a:cubicBezTo>
                  <a:cubicBezTo>
                    <a:pt x="15860" y="9626"/>
                    <a:pt x="16952" y="10021"/>
                    <a:pt x="18069" y="10341"/>
                  </a:cubicBezTo>
                  <a:cubicBezTo>
                    <a:pt x="18385" y="10433"/>
                    <a:pt x="18901" y="10550"/>
                    <a:pt x="18940" y="10736"/>
                  </a:cubicBezTo>
                  <a:cubicBezTo>
                    <a:pt x="19011" y="11079"/>
                    <a:pt x="18507" y="11178"/>
                    <a:pt x="18276" y="11413"/>
                  </a:cubicBezTo>
                  <a:cubicBezTo>
                    <a:pt x="18128" y="11564"/>
                    <a:pt x="18014" y="11749"/>
                    <a:pt x="17884" y="11919"/>
                  </a:cubicBezTo>
                  <a:cubicBezTo>
                    <a:pt x="17814" y="11996"/>
                    <a:pt x="17775" y="12113"/>
                    <a:pt x="17695" y="12161"/>
                  </a:cubicBezTo>
                  <a:cubicBezTo>
                    <a:pt x="17292" y="12412"/>
                    <a:pt x="16933" y="13099"/>
                    <a:pt x="16933" y="13583"/>
                  </a:cubicBezTo>
                  <a:cubicBezTo>
                    <a:pt x="16933" y="14434"/>
                    <a:pt x="18313" y="14860"/>
                    <a:pt x="18968" y="15014"/>
                  </a:cubicBezTo>
                  <a:cubicBezTo>
                    <a:pt x="20598" y="15400"/>
                    <a:pt x="22224" y="15897"/>
                    <a:pt x="23910" y="15897"/>
                  </a:cubicBezTo>
                  <a:cubicBezTo>
                    <a:pt x="24039" y="15897"/>
                    <a:pt x="24168" y="15895"/>
                    <a:pt x="24297" y="15888"/>
                  </a:cubicBezTo>
                  <a:cubicBezTo>
                    <a:pt x="24354" y="15886"/>
                    <a:pt x="24410" y="15885"/>
                    <a:pt x="24466" y="15885"/>
                  </a:cubicBezTo>
                  <a:cubicBezTo>
                    <a:pt x="24956" y="15885"/>
                    <a:pt x="25442" y="15972"/>
                    <a:pt x="25927" y="15972"/>
                  </a:cubicBezTo>
                  <a:cubicBezTo>
                    <a:pt x="26126" y="15972"/>
                    <a:pt x="26324" y="15958"/>
                    <a:pt x="26522" y="15916"/>
                  </a:cubicBezTo>
                  <a:cubicBezTo>
                    <a:pt x="27058" y="15805"/>
                    <a:pt x="27587" y="15674"/>
                    <a:pt x="28134" y="15674"/>
                  </a:cubicBezTo>
                  <a:cubicBezTo>
                    <a:pt x="28284" y="15674"/>
                    <a:pt x="28435" y="15684"/>
                    <a:pt x="28588" y="15706"/>
                  </a:cubicBezTo>
                  <a:cubicBezTo>
                    <a:pt x="28622" y="15711"/>
                    <a:pt x="28658" y="15714"/>
                    <a:pt x="28693" y="15714"/>
                  </a:cubicBezTo>
                  <a:cubicBezTo>
                    <a:pt x="29252" y="15714"/>
                    <a:pt x="29948" y="15120"/>
                    <a:pt x="29926" y="14641"/>
                  </a:cubicBezTo>
                  <a:cubicBezTo>
                    <a:pt x="29877" y="13583"/>
                    <a:pt x="29615" y="12561"/>
                    <a:pt x="29398" y="11533"/>
                  </a:cubicBezTo>
                  <a:cubicBezTo>
                    <a:pt x="29263" y="10893"/>
                    <a:pt x="28910" y="10335"/>
                    <a:pt x="28678" y="9733"/>
                  </a:cubicBezTo>
                  <a:cubicBezTo>
                    <a:pt x="28191" y="8468"/>
                    <a:pt x="27483" y="7289"/>
                    <a:pt x="26897" y="6060"/>
                  </a:cubicBezTo>
                  <a:cubicBezTo>
                    <a:pt x="26578" y="5391"/>
                    <a:pt x="26230" y="4744"/>
                    <a:pt x="25777" y="4158"/>
                  </a:cubicBezTo>
                  <a:cubicBezTo>
                    <a:pt x="25526" y="3834"/>
                    <a:pt x="25169" y="3477"/>
                    <a:pt x="24809" y="3477"/>
                  </a:cubicBezTo>
                  <a:cubicBezTo>
                    <a:pt x="24739" y="3477"/>
                    <a:pt x="24668" y="3491"/>
                    <a:pt x="24598" y="3521"/>
                  </a:cubicBezTo>
                  <a:cubicBezTo>
                    <a:pt x="23633" y="3940"/>
                    <a:pt x="22754" y="4536"/>
                    <a:pt x="22507" y="5699"/>
                  </a:cubicBezTo>
                  <a:cubicBezTo>
                    <a:pt x="22432" y="6051"/>
                    <a:pt x="22232" y="6253"/>
                    <a:pt x="21990" y="6253"/>
                  </a:cubicBezTo>
                  <a:cubicBezTo>
                    <a:pt x="21847" y="6253"/>
                    <a:pt x="21690" y="6183"/>
                    <a:pt x="21535" y="6032"/>
                  </a:cubicBezTo>
                  <a:cubicBezTo>
                    <a:pt x="20875" y="5393"/>
                    <a:pt x="20019" y="5113"/>
                    <a:pt x="19276" y="4635"/>
                  </a:cubicBezTo>
                  <a:cubicBezTo>
                    <a:pt x="17582" y="3546"/>
                    <a:pt x="15686" y="2870"/>
                    <a:pt x="13800" y="2263"/>
                  </a:cubicBezTo>
                  <a:cubicBezTo>
                    <a:pt x="10253" y="1121"/>
                    <a:pt x="6672" y="6"/>
                    <a:pt x="2891" y="4"/>
                  </a:cubicBezTo>
                  <a:cubicBezTo>
                    <a:pt x="2762" y="4"/>
                    <a:pt x="2630" y="1"/>
                    <a:pt x="2496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3"/>
            <p:cNvSpPr/>
            <p:nvPr/>
          </p:nvSpPr>
          <p:spPr>
            <a:xfrm>
              <a:off x="6337825" y="1371895"/>
              <a:ext cx="387677" cy="206770"/>
            </a:xfrm>
            <a:custGeom>
              <a:avLst/>
              <a:gdLst/>
              <a:ahLst/>
              <a:cxnLst/>
              <a:rect l="l" t="t" r="r" b="b"/>
              <a:pathLst>
                <a:path w="29948" h="15973" extrusionOk="0">
                  <a:moveTo>
                    <a:pt x="3015" y="937"/>
                  </a:moveTo>
                  <a:cubicBezTo>
                    <a:pt x="3050" y="937"/>
                    <a:pt x="3085" y="938"/>
                    <a:pt x="3119" y="941"/>
                  </a:cubicBezTo>
                  <a:cubicBezTo>
                    <a:pt x="4451" y="1028"/>
                    <a:pt x="5804" y="1039"/>
                    <a:pt x="7086" y="1420"/>
                  </a:cubicBezTo>
                  <a:cubicBezTo>
                    <a:pt x="8173" y="1743"/>
                    <a:pt x="9304" y="1855"/>
                    <a:pt x="10400" y="2159"/>
                  </a:cubicBezTo>
                  <a:cubicBezTo>
                    <a:pt x="11201" y="2382"/>
                    <a:pt x="11972" y="2891"/>
                    <a:pt x="12849" y="2891"/>
                  </a:cubicBezTo>
                  <a:cubicBezTo>
                    <a:pt x="12951" y="2891"/>
                    <a:pt x="13053" y="2884"/>
                    <a:pt x="13158" y="2870"/>
                  </a:cubicBezTo>
                  <a:cubicBezTo>
                    <a:pt x="13190" y="2865"/>
                    <a:pt x="13222" y="2863"/>
                    <a:pt x="13253" y="2863"/>
                  </a:cubicBezTo>
                  <a:cubicBezTo>
                    <a:pt x="13594" y="2863"/>
                    <a:pt x="13889" y="3108"/>
                    <a:pt x="14156" y="3234"/>
                  </a:cubicBezTo>
                  <a:cubicBezTo>
                    <a:pt x="16088" y="4126"/>
                    <a:pt x="18148" y="4743"/>
                    <a:pt x="19918" y="5993"/>
                  </a:cubicBezTo>
                  <a:cubicBezTo>
                    <a:pt x="20752" y="6583"/>
                    <a:pt x="21686" y="7040"/>
                    <a:pt x="22541" y="7616"/>
                  </a:cubicBezTo>
                  <a:cubicBezTo>
                    <a:pt x="22641" y="7683"/>
                    <a:pt x="22718" y="7735"/>
                    <a:pt x="22784" y="7735"/>
                  </a:cubicBezTo>
                  <a:cubicBezTo>
                    <a:pt x="22872" y="7735"/>
                    <a:pt x="22938" y="7641"/>
                    <a:pt x="23008" y="7365"/>
                  </a:cubicBezTo>
                  <a:cubicBezTo>
                    <a:pt x="23235" y="6469"/>
                    <a:pt x="23471" y="5497"/>
                    <a:pt x="24333" y="4893"/>
                  </a:cubicBezTo>
                  <a:cubicBezTo>
                    <a:pt x="24442" y="4818"/>
                    <a:pt x="24523" y="4788"/>
                    <a:pt x="24587" y="4788"/>
                  </a:cubicBezTo>
                  <a:cubicBezTo>
                    <a:pt x="24795" y="4788"/>
                    <a:pt x="24815" y="5109"/>
                    <a:pt x="24966" y="5225"/>
                  </a:cubicBezTo>
                  <a:cubicBezTo>
                    <a:pt x="25319" y="5275"/>
                    <a:pt x="25425" y="5488"/>
                    <a:pt x="25385" y="5841"/>
                  </a:cubicBezTo>
                  <a:cubicBezTo>
                    <a:pt x="25369" y="5990"/>
                    <a:pt x="25413" y="6124"/>
                    <a:pt x="25550" y="6124"/>
                  </a:cubicBezTo>
                  <a:cubicBezTo>
                    <a:pt x="25597" y="6124"/>
                    <a:pt x="25656" y="6108"/>
                    <a:pt x="25727" y="6071"/>
                  </a:cubicBezTo>
                  <a:cubicBezTo>
                    <a:pt x="25753" y="6057"/>
                    <a:pt x="25776" y="6052"/>
                    <a:pt x="25796" y="6052"/>
                  </a:cubicBezTo>
                  <a:cubicBezTo>
                    <a:pt x="25902" y="6052"/>
                    <a:pt x="25921" y="6220"/>
                    <a:pt x="25912" y="6242"/>
                  </a:cubicBezTo>
                  <a:cubicBezTo>
                    <a:pt x="25652" y="6891"/>
                    <a:pt x="26230" y="7301"/>
                    <a:pt x="26455" y="7735"/>
                  </a:cubicBezTo>
                  <a:cubicBezTo>
                    <a:pt x="26699" y="8207"/>
                    <a:pt x="26762" y="8899"/>
                    <a:pt x="27401" y="9132"/>
                  </a:cubicBezTo>
                  <a:cubicBezTo>
                    <a:pt x="27444" y="9151"/>
                    <a:pt x="27486" y="9174"/>
                    <a:pt x="27525" y="9199"/>
                  </a:cubicBezTo>
                  <a:cubicBezTo>
                    <a:pt x="27065" y="9851"/>
                    <a:pt x="28067" y="10134"/>
                    <a:pt x="27913" y="10741"/>
                  </a:cubicBezTo>
                  <a:cubicBezTo>
                    <a:pt x="27858" y="10957"/>
                    <a:pt x="27953" y="11231"/>
                    <a:pt x="28163" y="11460"/>
                  </a:cubicBezTo>
                  <a:cubicBezTo>
                    <a:pt x="28373" y="11688"/>
                    <a:pt x="28470" y="12020"/>
                    <a:pt x="28504" y="12374"/>
                  </a:cubicBezTo>
                  <a:cubicBezTo>
                    <a:pt x="28546" y="12802"/>
                    <a:pt x="28291" y="13317"/>
                    <a:pt x="28863" y="13653"/>
                  </a:cubicBezTo>
                  <a:cubicBezTo>
                    <a:pt x="29089" y="13785"/>
                    <a:pt x="28448" y="14723"/>
                    <a:pt x="28031" y="14751"/>
                  </a:cubicBezTo>
                  <a:cubicBezTo>
                    <a:pt x="27588" y="14782"/>
                    <a:pt x="27119" y="14810"/>
                    <a:pt x="26701" y="14866"/>
                  </a:cubicBezTo>
                  <a:cubicBezTo>
                    <a:pt x="26134" y="14942"/>
                    <a:pt x="25567" y="14977"/>
                    <a:pt x="25002" y="14977"/>
                  </a:cubicBezTo>
                  <a:cubicBezTo>
                    <a:pt x="24124" y="14977"/>
                    <a:pt x="23253" y="14894"/>
                    <a:pt x="22406" y="14754"/>
                  </a:cubicBezTo>
                  <a:cubicBezTo>
                    <a:pt x="21516" y="14610"/>
                    <a:pt x="20531" y="14548"/>
                    <a:pt x="19691" y="14076"/>
                  </a:cubicBezTo>
                  <a:cubicBezTo>
                    <a:pt x="19623" y="14036"/>
                    <a:pt x="19551" y="14001"/>
                    <a:pt x="19477" y="13973"/>
                  </a:cubicBezTo>
                  <a:cubicBezTo>
                    <a:pt x="18010" y="13466"/>
                    <a:pt x="17946" y="13119"/>
                    <a:pt x="19125" y="12017"/>
                  </a:cubicBezTo>
                  <a:cubicBezTo>
                    <a:pt x="19458" y="11705"/>
                    <a:pt x="19688" y="11261"/>
                    <a:pt x="20214" y="11197"/>
                  </a:cubicBezTo>
                  <a:cubicBezTo>
                    <a:pt x="20393" y="11175"/>
                    <a:pt x="20415" y="11036"/>
                    <a:pt x="20360" y="10898"/>
                  </a:cubicBezTo>
                  <a:cubicBezTo>
                    <a:pt x="20239" y="10587"/>
                    <a:pt x="20131" y="10254"/>
                    <a:pt x="19788" y="10109"/>
                  </a:cubicBezTo>
                  <a:cubicBezTo>
                    <a:pt x="18220" y="9448"/>
                    <a:pt x="16634" y="8818"/>
                    <a:pt x="14998" y="8359"/>
                  </a:cubicBezTo>
                  <a:cubicBezTo>
                    <a:pt x="14205" y="8137"/>
                    <a:pt x="13361" y="7981"/>
                    <a:pt x="12579" y="7759"/>
                  </a:cubicBezTo>
                  <a:cubicBezTo>
                    <a:pt x="11068" y="7328"/>
                    <a:pt x="9541" y="7253"/>
                    <a:pt x="8013" y="7076"/>
                  </a:cubicBezTo>
                  <a:cubicBezTo>
                    <a:pt x="6775" y="6931"/>
                    <a:pt x="5532" y="6927"/>
                    <a:pt x="4289" y="6917"/>
                  </a:cubicBezTo>
                  <a:cubicBezTo>
                    <a:pt x="3902" y="6914"/>
                    <a:pt x="3528" y="6824"/>
                    <a:pt x="3136" y="6824"/>
                  </a:cubicBezTo>
                  <a:cubicBezTo>
                    <a:pt x="2963" y="6824"/>
                    <a:pt x="2786" y="6842"/>
                    <a:pt x="2603" y="6892"/>
                  </a:cubicBezTo>
                  <a:cubicBezTo>
                    <a:pt x="2557" y="6905"/>
                    <a:pt x="2507" y="6911"/>
                    <a:pt x="2455" y="6911"/>
                  </a:cubicBezTo>
                  <a:cubicBezTo>
                    <a:pt x="2143" y="6911"/>
                    <a:pt x="1753" y="6687"/>
                    <a:pt x="1592" y="6287"/>
                  </a:cubicBezTo>
                  <a:cubicBezTo>
                    <a:pt x="1019" y="4865"/>
                    <a:pt x="1019" y="3422"/>
                    <a:pt x="1436" y="1972"/>
                  </a:cubicBezTo>
                  <a:cubicBezTo>
                    <a:pt x="1618" y="1344"/>
                    <a:pt x="2348" y="937"/>
                    <a:pt x="3015" y="937"/>
                  </a:cubicBezTo>
                  <a:close/>
                  <a:moveTo>
                    <a:pt x="2496" y="1"/>
                  </a:moveTo>
                  <a:cubicBezTo>
                    <a:pt x="1817" y="1"/>
                    <a:pt x="1110" y="83"/>
                    <a:pt x="773" y="1087"/>
                  </a:cubicBezTo>
                  <a:cubicBezTo>
                    <a:pt x="549" y="1754"/>
                    <a:pt x="565" y="2417"/>
                    <a:pt x="378" y="3039"/>
                  </a:cubicBezTo>
                  <a:cubicBezTo>
                    <a:pt x="0" y="4291"/>
                    <a:pt x="47" y="5436"/>
                    <a:pt x="654" y="6586"/>
                  </a:cubicBezTo>
                  <a:cubicBezTo>
                    <a:pt x="1012" y="7264"/>
                    <a:pt x="1331" y="7870"/>
                    <a:pt x="2274" y="7870"/>
                  </a:cubicBezTo>
                  <a:cubicBezTo>
                    <a:pt x="2291" y="7870"/>
                    <a:pt x="2309" y="7870"/>
                    <a:pt x="2327" y="7869"/>
                  </a:cubicBezTo>
                  <a:cubicBezTo>
                    <a:pt x="2637" y="7861"/>
                    <a:pt x="2960" y="7800"/>
                    <a:pt x="3287" y="7800"/>
                  </a:cubicBezTo>
                  <a:cubicBezTo>
                    <a:pt x="3321" y="7800"/>
                    <a:pt x="3355" y="7801"/>
                    <a:pt x="3390" y="7802"/>
                  </a:cubicBezTo>
                  <a:cubicBezTo>
                    <a:pt x="4565" y="7853"/>
                    <a:pt x="5744" y="8021"/>
                    <a:pt x="6912" y="8021"/>
                  </a:cubicBezTo>
                  <a:cubicBezTo>
                    <a:pt x="7070" y="8021"/>
                    <a:pt x="7229" y="8018"/>
                    <a:pt x="7386" y="8011"/>
                  </a:cubicBezTo>
                  <a:cubicBezTo>
                    <a:pt x="7511" y="8005"/>
                    <a:pt x="7635" y="8003"/>
                    <a:pt x="7759" y="8003"/>
                  </a:cubicBezTo>
                  <a:cubicBezTo>
                    <a:pt x="9193" y="8003"/>
                    <a:pt x="10550" y="8350"/>
                    <a:pt x="11938" y="8597"/>
                  </a:cubicBezTo>
                  <a:cubicBezTo>
                    <a:pt x="12895" y="8767"/>
                    <a:pt x="13809" y="9053"/>
                    <a:pt x="14738" y="9313"/>
                  </a:cubicBezTo>
                  <a:cubicBezTo>
                    <a:pt x="15860" y="9626"/>
                    <a:pt x="16952" y="10021"/>
                    <a:pt x="18069" y="10341"/>
                  </a:cubicBezTo>
                  <a:cubicBezTo>
                    <a:pt x="18385" y="10433"/>
                    <a:pt x="18901" y="10550"/>
                    <a:pt x="18940" y="10736"/>
                  </a:cubicBezTo>
                  <a:cubicBezTo>
                    <a:pt x="19011" y="11079"/>
                    <a:pt x="18507" y="11178"/>
                    <a:pt x="18276" y="11413"/>
                  </a:cubicBezTo>
                  <a:cubicBezTo>
                    <a:pt x="18128" y="11564"/>
                    <a:pt x="18014" y="11749"/>
                    <a:pt x="17884" y="11919"/>
                  </a:cubicBezTo>
                  <a:cubicBezTo>
                    <a:pt x="17814" y="11996"/>
                    <a:pt x="17775" y="12113"/>
                    <a:pt x="17695" y="12161"/>
                  </a:cubicBezTo>
                  <a:cubicBezTo>
                    <a:pt x="17292" y="12412"/>
                    <a:pt x="16933" y="13099"/>
                    <a:pt x="16933" y="13583"/>
                  </a:cubicBezTo>
                  <a:cubicBezTo>
                    <a:pt x="16933" y="14434"/>
                    <a:pt x="18313" y="14860"/>
                    <a:pt x="18968" y="15014"/>
                  </a:cubicBezTo>
                  <a:cubicBezTo>
                    <a:pt x="20598" y="15400"/>
                    <a:pt x="22224" y="15897"/>
                    <a:pt x="23910" y="15897"/>
                  </a:cubicBezTo>
                  <a:cubicBezTo>
                    <a:pt x="24039" y="15897"/>
                    <a:pt x="24168" y="15895"/>
                    <a:pt x="24297" y="15888"/>
                  </a:cubicBezTo>
                  <a:cubicBezTo>
                    <a:pt x="24354" y="15886"/>
                    <a:pt x="24410" y="15885"/>
                    <a:pt x="24466" y="15885"/>
                  </a:cubicBezTo>
                  <a:cubicBezTo>
                    <a:pt x="24956" y="15885"/>
                    <a:pt x="25442" y="15972"/>
                    <a:pt x="25927" y="15972"/>
                  </a:cubicBezTo>
                  <a:cubicBezTo>
                    <a:pt x="26126" y="15972"/>
                    <a:pt x="26324" y="15958"/>
                    <a:pt x="26522" y="15916"/>
                  </a:cubicBezTo>
                  <a:cubicBezTo>
                    <a:pt x="27058" y="15805"/>
                    <a:pt x="27587" y="15674"/>
                    <a:pt x="28134" y="15674"/>
                  </a:cubicBezTo>
                  <a:cubicBezTo>
                    <a:pt x="28284" y="15674"/>
                    <a:pt x="28435" y="15684"/>
                    <a:pt x="28588" y="15706"/>
                  </a:cubicBezTo>
                  <a:cubicBezTo>
                    <a:pt x="28622" y="15711"/>
                    <a:pt x="28658" y="15714"/>
                    <a:pt x="28693" y="15714"/>
                  </a:cubicBezTo>
                  <a:cubicBezTo>
                    <a:pt x="29252" y="15714"/>
                    <a:pt x="29948" y="15120"/>
                    <a:pt x="29926" y="14641"/>
                  </a:cubicBezTo>
                  <a:cubicBezTo>
                    <a:pt x="29877" y="13583"/>
                    <a:pt x="29615" y="12561"/>
                    <a:pt x="29398" y="11533"/>
                  </a:cubicBezTo>
                  <a:cubicBezTo>
                    <a:pt x="29263" y="10893"/>
                    <a:pt x="28910" y="10335"/>
                    <a:pt x="28678" y="9733"/>
                  </a:cubicBezTo>
                  <a:cubicBezTo>
                    <a:pt x="28191" y="8468"/>
                    <a:pt x="27483" y="7289"/>
                    <a:pt x="26897" y="6060"/>
                  </a:cubicBezTo>
                  <a:cubicBezTo>
                    <a:pt x="26578" y="5391"/>
                    <a:pt x="26230" y="4744"/>
                    <a:pt x="25777" y="4158"/>
                  </a:cubicBezTo>
                  <a:cubicBezTo>
                    <a:pt x="25526" y="3834"/>
                    <a:pt x="25169" y="3477"/>
                    <a:pt x="24809" y="3477"/>
                  </a:cubicBezTo>
                  <a:cubicBezTo>
                    <a:pt x="24739" y="3477"/>
                    <a:pt x="24668" y="3491"/>
                    <a:pt x="24598" y="3521"/>
                  </a:cubicBezTo>
                  <a:cubicBezTo>
                    <a:pt x="23633" y="3940"/>
                    <a:pt x="22754" y="4536"/>
                    <a:pt x="22507" y="5699"/>
                  </a:cubicBezTo>
                  <a:cubicBezTo>
                    <a:pt x="22432" y="6051"/>
                    <a:pt x="22232" y="6253"/>
                    <a:pt x="21990" y="6253"/>
                  </a:cubicBezTo>
                  <a:cubicBezTo>
                    <a:pt x="21847" y="6253"/>
                    <a:pt x="21690" y="6183"/>
                    <a:pt x="21535" y="6032"/>
                  </a:cubicBezTo>
                  <a:cubicBezTo>
                    <a:pt x="20875" y="5393"/>
                    <a:pt x="20019" y="5113"/>
                    <a:pt x="19276" y="4635"/>
                  </a:cubicBezTo>
                  <a:cubicBezTo>
                    <a:pt x="17582" y="3546"/>
                    <a:pt x="15686" y="2870"/>
                    <a:pt x="13800" y="2263"/>
                  </a:cubicBezTo>
                  <a:cubicBezTo>
                    <a:pt x="10253" y="1121"/>
                    <a:pt x="6672" y="6"/>
                    <a:pt x="2891" y="4"/>
                  </a:cubicBezTo>
                  <a:cubicBezTo>
                    <a:pt x="2762" y="4"/>
                    <a:pt x="2630" y="1"/>
                    <a:pt x="24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" name="Google Shape;922;p33"/>
          <p:cNvGrpSpPr/>
          <p:nvPr/>
        </p:nvGrpSpPr>
        <p:grpSpPr>
          <a:xfrm>
            <a:off x="5102934" y="3455089"/>
            <a:ext cx="1089135" cy="357219"/>
            <a:chOff x="5102934" y="3455089"/>
            <a:chExt cx="1089135" cy="357219"/>
          </a:xfrm>
        </p:grpSpPr>
        <p:sp>
          <p:nvSpPr>
            <p:cNvPr id="923" name="Google Shape;923;p33"/>
            <p:cNvSpPr/>
            <p:nvPr/>
          </p:nvSpPr>
          <p:spPr>
            <a:xfrm>
              <a:off x="5102934" y="3455089"/>
              <a:ext cx="1089135" cy="357219"/>
            </a:xfrm>
            <a:custGeom>
              <a:avLst/>
              <a:gdLst/>
              <a:ahLst/>
              <a:cxnLst/>
              <a:rect l="l" t="t" r="r" b="b"/>
              <a:pathLst>
                <a:path w="55174" h="18878" extrusionOk="0">
                  <a:moveTo>
                    <a:pt x="18263" y="1"/>
                  </a:moveTo>
                  <a:cubicBezTo>
                    <a:pt x="17272" y="1"/>
                    <a:pt x="16290" y="2"/>
                    <a:pt x="15334" y="2"/>
                  </a:cubicBezTo>
                  <a:cubicBezTo>
                    <a:pt x="13916" y="405"/>
                    <a:pt x="12540" y="284"/>
                    <a:pt x="11190" y="592"/>
                  </a:cubicBezTo>
                  <a:cubicBezTo>
                    <a:pt x="9924" y="881"/>
                    <a:pt x="8532" y="744"/>
                    <a:pt x="7343" y="1202"/>
                  </a:cubicBezTo>
                  <a:cubicBezTo>
                    <a:pt x="5660" y="1849"/>
                    <a:pt x="3851" y="2085"/>
                    <a:pt x="2261" y="3086"/>
                  </a:cubicBezTo>
                  <a:cubicBezTo>
                    <a:pt x="1069" y="3835"/>
                    <a:pt x="161" y="4783"/>
                    <a:pt x="200" y="6130"/>
                  </a:cubicBezTo>
                  <a:cubicBezTo>
                    <a:pt x="239" y="7496"/>
                    <a:pt x="1" y="8876"/>
                    <a:pt x="211" y="10204"/>
                  </a:cubicBezTo>
                  <a:cubicBezTo>
                    <a:pt x="523" y="12183"/>
                    <a:pt x="655" y="14230"/>
                    <a:pt x="1632" y="16044"/>
                  </a:cubicBezTo>
                  <a:cubicBezTo>
                    <a:pt x="1984" y="16697"/>
                    <a:pt x="2418" y="17474"/>
                    <a:pt x="3113" y="17533"/>
                  </a:cubicBezTo>
                  <a:cubicBezTo>
                    <a:pt x="4185" y="17621"/>
                    <a:pt x="5137" y="18280"/>
                    <a:pt x="6231" y="18280"/>
                  </a:cubicBezTo>
                  <a:cubicBezTo>
                    <a:pt x="6441" y="18280"/>
                    <a:pt x="6657" y="18256"/>
                    <a:pt x="6880" y="18198"/>
                  </a:cubicBezTo>
                  <a:cubicBezTo>
                    <a:pt x="7098" y="18142"/>
                    <a:pt x="7328" y="18120"/>
                    <a:pt x="7563" y="18120"/>
                  </a:cubicBezTo>
                  <a:cubicBezTo>
                    <a:pt x="8056" y="18120"/>
                    <a:pt x="8571" y="18219"/>
                    <a:pt x="9053" y="18314"/>
                  </a:cubicBezTo>
                  <a:cubicBezTo>
                    <a:pt x="10462" y="18585"/>
                    <a:pt x="11892" y="18721"/>
                    <a:pt x="13325" y="18721"/>
                  </a:cubicBezTo>
                  <a:cubicBezTo>
                    <a:pt x="13722" y="18721"/>
                    <a:pt x="14119" y="18711"/>
                    <a:pt x="14516" y="18690"/>
                  </a:cubicBezTo>
                  <a:cubicBezTo>
                    <a:pt x="15240" y="18652"/>
                    <a:pt x="15964" y="18640"/>
                    <a:pt x="16687" y="18640"/>
                  </a:cubicBezTo>
                  <a:cubicBezTo>
                    <a:pt x="18012" y="18640"/>
                    <a:pt x="19337" y="18681"/>
                    <a:pt x="20661" y="18681"/>
                  </a:cubicBezTo>
                  <a:cubicBezTo>
                    <a:pt x="21237" y="18681"/>
                    <a:pt x="21813" y="18673"/>
                    <a:pt x="22389" y="18651"/>
                  </a:cubicBezTo>
                  <a:cubicBezTo>
                    <a:pt x="23101" y="18624"/>
                    <a:pt x="23815" y="18612"/>
                    <a:pt x="24530" y="18612"/>
                  </a:cubicBezTo>
                  <a:cubicBezTo>
                    <a:pt x="26934" y="18612"/>
                    <a:pt x="29353" y="18743"/>
                    <a:pt x="31759" y="18842"/>
                  </a:cubicBezTo>
                  <a:cubicBezTo>
                    <a:pt x="32388" y="18869"/>
                    <a:pt x="33017" y="18878"/>
                    <a:pt x="33646" y="18878"/>
                  </a:cubicBezTo>
                  <a:cubicBezTo>
                    <a:pt x="34650" y="18878"/>
                    <a:pt x="35653" y="18855"/>
                    <a:pt x="36654" y="18846"/>
                  </a:cubicBezTo>
                  <a:cubicBezTo>
                    <a:pt x="38471" y="18828"/>
                    <a:pt x="40293" y="18740"/>
                    <a:pt x="42111" y="18615"/>
                  </a:cubicBezTo>
                  <a:cubicBezTo>
                    <a:pt x="44681" y="18440"/>
                    <a:pt x="47237" y="18303"/>
                    <a:pt x="49720" y="17519"/>
                  </a:cubicBezTo>
                  <a:cubicBezTo>
                    <a:pt x="50569" y="17250"/>
                    <a:pt x="51392" y="17248"/>
                    <a:pt x="52173" y="16459"/>
                  </a:cubicBezTo>
                  <a:cubicBezTo>
                    <a:pt x="53780" y="14837"/>
                    <a:pt x="54514" y="12937"/>
                    <a:pt x="54746" y="10738"/>
                  </a:cubicBezTo>
                  <a:cubicBezTo>
                    <a:pt x="54821" y="10049"/>
                    <a:pt x="54892" y="9361"/>
                    <a:pt x="54839" y="8652"/>
                  </a:cubicBezTo>
                  <a:cubicBezTo>
                    <a:pt x="54698" y="6777"/>
                    <a:pt x="55174" y="4910"/>
                    <a:pt x="54018" y="3064"/>
                  </a:cubicBezTo>
                  <a:cubicBezTo>
                    <a:pt x="53358" y="2009"/>
                    <a:pt x="52542" y="1426"/>
                    <a:pt x="51627" y="1191"/>
                  </a:cubicBezTo>
                  <a:cubicBezTo>
                    <a:pt x="50043" y="785"/>
                    <a:pt x="48369" y="601"/>
                    <a:pt x="46732" y="601"/>
                  </a:cubicBezTo>
                  <a:cubicBezTo>
                    <a:pt x="46712" y="601"/>
                    <a:pt x="46691" y="601"/>
                    <a:pt x="46671" y="601"/>
                  </a:cubicBezTo>
                  <a:cubicBezTo>
                    <a:pt x="46645" y="601"/>
                    <a:pt x="46619" y="602"/>
                    <a:pt x="46594" y="602"/>
                  </a:cubicBezTo>
                  <a:cubicBezTo>
                    <a:pt x="44033" y="602"/>
                    <a:pt x="41512" y="105"/>
                    <a:pt x="38953" y="105"/>
                  </a:cubicBezTo>
                  <a:cubicBezTo>
                    <a:pt x="38766" y="105"/>
                    <a:pt x="38580" y="107"/>
                    <a:pt x="38393" y="113"/>
                  </a:cubicBezTo>
                  <a:cubicBezTo>
                    <a:pt x="37733" y="133"/>
                    <a:pt x="37072" y="141"/>
                    <a:pt x="36411" y="141"/>
                  </a:cubicBezTo>
                  <a:cubicBezTo>
                    <a:pt x="34487" y="141"/>
                    <a:pt x="32560" y="75"/>
                    <a:pt x="30635" y="60"/>
                  </a:cubicBezTo>
                  <a:cubicBezTo>
                    <a:pt x="28738" y="48"/>
                    <a:pt x="26840" y="51"/>
                    <a:pt x="24942" y="41"/>
                  </a:cubicBezTo>
                  <a:cubicBezTo>
                    <a:pt x="23380" y="34"/>
                    <a:pt x="21818" y="10"/>
                    <a:pt x="20256" y="4"/>
                  </a:cubicBezTo>
                  <a:cubicBezTo>
                    <a:pt x="19590" y="2"/>
                    <a:pt x="18925" y="1"/>
                    <a:pt x="18263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3"/>
            <p:cNvSpPr/>
            <p:nvPr/>
          </p:nvSpPr>
          <p:spPr>
            <a:xfrm>
              <a:off x="5102934" y="3455089"/>
              <a:ext cx="1089135" cy="357219"/>
            </a:xfrm>
            <a:custGeom>
              <a:avLst/>
              <a:gdLst/>
              <a:ahLst/>
              <a:cxnLst/>
              <a:rect l="l" t="t" r="r" b="b"/>
              <a:pathLst>
                <a:path w="55174" h="18878" extrusionOk="0">
                  <a:moveTo>
                    <a:pt x="7927" y="2515"/>
                  </a:moveTo>
                  <a:cubicBezTo>
                    <a:pt x="7927" y="2515"/>
                    <a:pt x="7927" y="2515"/>
                    <a:pt x="7926" y="2515"/>
                  </a:cubicBezTo>
                  <a:lnTo>
                    <a:pt x="7928" y="2515"/>
                  </a:lnTo>
                  <a:cubicBezTo>
                    <a:pt x="7928" y="2515"/>
                    <a:pt x="7927" y="2515"/>
                    <a:pt x="7927" y="2515"/>
                  </a:cubicBezTo>
                  <a:close/>
                  <a:moveTo>
                    <a:pt x="18679" y="1367"/>
                  </a:moveTo>
                  <a:cubicBezTo>
                    <a:pt x="19172" y="1367"/>
                    <a:pt x="19666" y="1384"/>
                    <a:pt x="20160" y="1424"/>
                  </a:cubicBezTo>
                  <a:cubicBezTo>
                    <a:pt x="21359" y="1522"/>
                    <a:pt x="22563" y="1491"/>
                    <a:pt x="23767" y="1625"/>
                  </a:cubicBezTo>
                  <a:cubicBezTo>
                    <a:pt x="23888" y="1639"/>
                    <a:pt x="24009" y="1644"/>
                    <a:pt x="24132" y="1644"/>
                  </a:cubicBezTo>
                  <a:cubicBezTo>
                    <a:pt x="24725" y="1644"/>
                    <a:pt x="25340" y="1512"/>
                    <a:pt x="25955" y="1512"/>
                  </a:cubicBezTo>
                  <a:cubicBezTo>
                    <a:pt x="26146" y="1512"/>
                    <a:pt x="26336" y="1525"/>
                    <a:pt x="26525" y="1558"/>
                  </a:cubicBezTo>
                  <a:cubicBezTo>
                    <a:pt x="26855" y="1615"/>
                    <a:pt x="27185" y="1634"/>
                    <a:pt x="27515" y="1634"/>
                  </a:cubicBezTo>
                  <a:cubicBezTo>
                    <a:pt x="28190" y="1634"/>
                    <a:pt x="28865" y="1554"/>
                    <a:pt x="29542" y="1554"/>
                  </a:cubicBezTo>
                  <a:cubicBezTo>
                    <a:pt x="29697" y="1554"/>
                    <a:pt x="29853" y="1559"/>
                    <a:pt x="30008" y="1569"/>
                  </a:cubicBezTo>
                  <a:cubicBezTo>
                    <a:pt x="30145" y="1578"/>
                    <a:pt x="30282" y="1582"/>
                    <a:pt x="30419" y="1582"/>
                  </a:cubicBezTo>
                  <a:cubicBezTo>
                    <a:pt x="30986" y="1582"/>
                    <a:pt x="31556" y="1519"/>
                    <a:pt x="32126" y="1519"/>
                  </a:cubicBezTo>
                  <a:cubicBezTo>
                    <a:pt x="32421" y="1519"/>
                    <a:pt x="32717" y="1536"/>
                    <a:pt x="33012" y="1588"/>
                  </a:cubicBezTo>
                  <a:cubicBezTo>
                    <a:pt x="33652" y="1699"/>
                    <a:pt x="34293" y="1731"/>
                    <a:pt x="34936" y="1731"/>
                  </a:cubicBezTo>
                  <a:cubicBezTo>
                    <a:pt x="35783" y="1731"/>
                    <a:pt x="36632" y="1676"/>
                    <a:pt x="37478" y="1676"/>
                  </a:cubicBezTo>
                  <a:cubicBezTo>
                    <a:pt x="37575" y="1676"/>
                    <a:pt x="37672" y="1676"/>
                    <a:pt x="37769" y="1678"/>
                  </a:cubicBezTo>
                  <a:cubicBezTo>
                    <a:pt x="38915" y="1698"/>
                    <a:pt x="40055" y="1832"/>
                    <a:pt x="41208" y="1832"/>
                  </a:cubicBezTo>
                  <a:cubicBezTo>
                    <a:pt x="41416" y="1832"/>
                    <a:pt x="41624" y="1828"/>
                    <a:pt x="41833" y="1818"/>
                  </a:cubicBezTo>
                  <a:cubicBezTo>
                    <a:pt x="41957" y="1812"/>
                    <a:pt x="42082" y="1809"/>
                    <a:pt x="42209" y="1809"/>
                  </a:cubicBezTo>
                  <a:cubicBezTo>
                    <a:pt x="43164" y="1809"/>
                    <a:pt x="44163" y="1978"/>
                    <a:pt x="45140" y="2204"/>
                  </a:cubicBezTo>
                  <a:cubicBezTo>
                    <a:pt x="45682" y="2328"/>
                    <a:pt x="46267" y="2537"/>
                    <a:pt x="46901" y="2537"/>
                  </a:cubicBezTo>
                  <a:cubicBezTo>
                    <a:pt x="47113" y="2537"/>
                    <a:pt x="47331" y="2513"/>
                    <a:pt x="47554" y="2456"/>
                  </a:cubicBezTo>
                  <a:cubicBezTo>
                    <a:pt x="47795" y="2393"/>
                    <a:pt x="48049" y="2367"/>
                    <a:pt x="48309" y="2367"/>
                  </a:cubicBezTo>
                  <a:cubicBezTo>
                    <a:pt x="48905" y="2367"/>
                    <a:pt x="49534" y="2503"/>
                    <a:pt x="50112" y="2644"/>
                  </a:cubicBezTo>
                  <a:cubicBezTo>
                    <a:pt x="50820" y="2817"/>
                    <a:pt x="51532" y="2901"/>
                    <a:pt x="52232" y="3048"/>
                  </a:cubicBezTo>
                  <a:cubicBezTo>
                    <a:pt x="52898" y="3188"/>
                    <a:pt x="53725" y="5119"/>
                    <a:pt x="53652" y="5887"/>
                  </a:cubicBezTo>
                  <a:cubicBezTo>
                    <a:pt x="53486" y="7653"/>
                    <a:pt x="53354" y="9425"/>
                    <a:pt x="53150" y="11187"/>
                  </a:cubicBezTo>
                  <a:cubicBezTo>
                    <a:pt x="52952" y="12894"/>
                    <a:pt x="52174" y="14344"/>
                    <a:pt x="51042" y="15571"/>
                  </a:cubicBezTo>
                  <a:cubicBezTo>
                    <a:pt x="50751" y="15888"/>
                    <a:pt x="50197" y="15821"/>
                    <a:pt x="49774" y="15975"/>
                  </a:cubicBezTo>
                  <a:cubicBezTo>
                    <a:pt x="47606" y="16767"/>
                    <a:pt x="45275" y="16647"/>
                    <a:pt x="43026" y="16982"/>
                  </a:cubicBezTo>
                  <a:cubicBezTo>
                    <a:pt x="41626" y="17189"/>
                    <a:pt x="40234" y="17116"/>
                    <a:pt x="38851" y="17222"/>
                  </a:cubicBezTo>
                  <a:cubicBezTo>
                    <a:pt x="38395" y="17255"/>
                    <a:pt x="37883" y="17422"/>
                    <a:pt x="37377" y="17422"/>
                  </a:cubicBezTo>
                  <a:cubicBezTo>
                    <a:pt x="37044" y="17422"/>
                    <a:pt x="36714" y="17350"/>
                    <a:pt x="36404" y="17120"/>
                  </a:cubicBezTo>
                  <a:cubicBezTo>
                    <a:pt x="36371" y="17096"/>
                    <a:pt x="36319" y="17082"/>
                    <a:pt x="36271" y="17082"/>
                  </a:cubicBezTo>
                  <a:cubicBezTo>
                    <a:pt x="36248" y="17082"/>
                    <a:pt x="36227" y="17085"/>
                    <a:pt x="36209" y="17092"/>
                  </a:cubicBezTo>
                  <a:cubicBezTo>
                    <a:pt x="35582" y="17352"/>
                    <a:pt x="34940" y="17416"/>
                    <a:pt x="34294" y="17416"/>
                  </a:cubicBezTo>
                  <a:cubicBezTo>
                    <a:pt x="33676" y="17416"/>
                    <a:pt x="33054" y="17358"/>
                    <a:pt x="32439" y="17358"/>
                  </a:cubicBezTo>
                  <a:cubicBezTo>
                    <a:pt x="32291" y="17358"/>
                    <a:pt x="32143" y="17361"/>
                    <a:pt x="31995" y="17369"/>
                  </a:cubicBezTo>
                  <a:cubicBezTo>
                    <a:pt x="31820" y="17379"/>
                    <a:pt x="31644" y="17384"/>
                    <a:pt x="31468" y="17384"/>
                  </a:cubicBezTo>
                  <a:cubicBezTo>
                    <a:pt x="30490" y="17384"/>
                    <a:pt x="29488" y="17251"/>
                    <a:pt x="28498" y="17217"/>
                  </a:cubicBezTo>
                  <a:cubicBezTo>
                    <a:pt x="27243" y="17173"/>
                    <a:pt x="25987" y="17138"/>
                    <a:pt x="24733" y="17078"/>
                  </a:cubicBezTo>
                  <a:cubicBezTo>
                    <a:pt x="24460" y="17066"/>
                    <a:pt x="24187" y="17060"/>
                    <a:pt x="23913" y="17060"/>
                  </a:cubicBezTo>
                  <a:cubicBezTo>
                    <a:pt x="23079" y="17060"/>
                    <a:pt x="22244" y="17109"/>
                    <a:pt x="21425" y="17147"/>
                  </a:cubicBezTo>
                  <a:cubicBezTo>
                    <a:pt x="21323" y="17151"/>
                    <a:pt x="21222" y="17153"/>
                    <a:pt x="21121" y="17153"/>
                  </a:cubicBezTo>
                  <a:cubicBezTo>
                    <a:pt x="20449" y="17153"/>
                    <a:pt x="19781" y="17068"/>
                    <a:pt x="19108" y="17068"/>
                  </a:cubicBezTo>
                  <a:cubicBezTo>
                    <a:pt x="18789" y="17068"/>
                    <a:pt x="18469" y="17087"/>
                    <a:pt x="18147" y="17144"/>
                  </a:cubicBezTo>
                  <a:cubicBezTo>
                    <a:pt x="17726" y="17218"/>
                    <a:pt x="17296" y="17240"/>
                    <a:pt x="16863" y="17240"/>
                  </a:cubicBezTo>
                  <a:cubicBezTo>
                    <a:pt x="16333" y="17240"/>
                    <a:pt x="15797" y="17207"/>
                    <a:pt x="15269" y="17192"/>
                  </a:cubicBezTo>
                  <a:cubicBezTo>
                    <a:pt x="14023" y="17158"/>
                    <a:pt x="12778" y="17078"/>
                    <a:pt x="11534" y="17013"/>
                  </a:cubicBezTo>
                  <a:cubicBezTo>
                    <a:pt x="10132" y="16940"/>
                    <a:pt x="8723" y="16941"/>
                    <a:pt x="7337" y="16750"/>
                  </a:cubicBezTo>
                  <a:cubicBezTo>
                    <a:pt x="6873" y="16685"/>
                    <a:pt x="6381" y="16634"/>
                    <a:pt x="5929" y="16634"/>
                  </a:cubicBezTo>
                  <a:cubicBezTo>
                    <a:pt x="5762" y="16634"/>
                    <a:pt x="5601" y="16641"/>
                    <a:pt x="5448" y="16657"/>
                  </a:cubicBezTo>
                  <a:cubicBezTo>
                    <a:pt x="5361" y="16666"/>
                    <a:pt x="5277" y="16670"/>
                    <a:pt x="5195" y="16670"/>
                  </a:cubicBezTo>
                  <a:cubicBezTo>
                    <a:pt x="4049" y="16670"/>
                    <a:pt x="3344" y="15825"/>
                    <a:pt x="2443" y="15373"/>
                  </a:cubicBezTo>
                  <a:cubicBezTo>
                    <a:pt x="2140" y="15223"/>
                    <a:pt x="2202" y="14661"/>
                    <a:pt x="2152" y="14344"/>
                  </a:cubicBezTo>
                  <a:cubicBezTo>
                    <a:pt x="1763" y="11855"/>
                    <a:pt x="1449" y="9345"/>
                    <a:pt x="1608" y="6819"/>
                  </a:cubicBezTo>
                  <a:cubicBezTo>
                    <a:pt x="1743" y="4634"/>
                    <a:pt x="2138" y="4469"/>
                    <a:pt x="3748" y="3694"/>
                  </a:cubicBezTo>
                  <a:cubicBezTo>
                    <a:pt x="4916" y="3131"/>
                    <a:pt x="6259" y="3212"/>
                    <a:pt x="7331" y="2437"/>
                  </a:cubicBezTo>
                  <a:cubicBezTo>
                    <a:pt x="7378" y="2403"/>
                    <a:pt x="7423" y="2390"/>
                    <a:pt x="7470" y="2390"/>
                  </a:cubicBezTo>
                  <a:cubicBezTo>
                    <a:pt x="7591" y="2390"/>
                    <a:pt x="7724" y="2476"/>
                    <a:pt x="7927" y="2515"/>
                  </a:cubicBezTo>
                  <a:lnTo>
                    <a:pt x="7927" y="2515"/>
                  </a:lnTo>
                  <a:cubicBezTo>
                    <a:pt x="8470" y="2253"/>
                    <a:pt x="9213" y="2067"/>
                    <a:pt x="9852" y="1997"/>
                  </a:cubicBezTo>
                  <a:cubicBezTo>
                    <a:pt x="10776" y="1893"/>
                    <a:pt x="11742" y="1824"/>
                    <a:pt x="12691" y="1767"/>
                  </a:cubicBezTo>
                  <a:cubicBezTo>
                    <a:pt x="14687" y="1644"/>
                    <a:pt x="16681" y="1367"/>
                    <a:pt x="18679" y="1367"/>
                  </a:cubicBezTo>
                  <a:close/>
                  <a:moveTo>
                    <a:pt x="18263" y="1"/>
                  </a:moveTo>
                  <a:cubicBezTo>
                    <a:pt x="17272" y="1"/>
                    <a:pt x="16290" y="2"/>
                    <a:pt x="15334" y="2"/>
                  </a:cubicBezTo>
                  <a:cubicBezTo>
                    <a:pt x="13916" y="405"/>
                    <a:pt x="12540" y="284"/>
                    <a:pt x="11190" y="592"/>
                  </a:cubicBezTo>
                  <a:cubicBezTo>
                    <a:pt x="9924" y="881"/>
                    <a:pt x="8532" y="744"/>
                    <a:pt x="7343" y="1202"/>
                  </a:cubicBezTo>
                  <a:cubicBezTo>
                    <a:pt x="5660" y="1849"/>
                    <a:pt x="3851" y="2085"/>
                    <a:pt x="2261" y="3086"/>
                  </a:cubicBezTo>
                  <a:cubicBezTo>
                    <a:pt x="1069" y="3835"/>
                    <a:pt x="161" y="4783"/>
                    <a:pt x="200" y="6130"/>
                  </a:cubicBezTo>
                  <a:cubicBezTo>
                    <a:pt x="239" y="7496"/>
                    <a:pt x="1" y="8876"/>
                    <a:pt x="211" y="10204"/>
                  </a:cubicBezTo>
                  <a:cubicBezTo>
                    <a:pt x="523" y="12183"/>
                    <a:pt x="655" y="14230"/>
                    <a:pt x="1632" y="16044"/>
                  </a:cubicBezTo>
                  <a:cubicBezTo>
                    <a:pt x="1984" y="16697"/>
                    <a:pt x="2418" y="17474"/>
                    <a:pt x="3113" y="17533"/>
                  </a:cubicBezTo>
                  <a:cubicBezTo>
                    <a:pt x="4185" y="17621"/>
                    <a:pt x="5137" y="18280"/>
                    <a:pt x="6231" y="18280"/>
                  </a:cubicBezTo>
                  <a:cubicBezTo>
                    <a:pt x="6441" y="18280"/>
                    <a:pt x="6657" y="18256"/>
                    <a:pt x="6880" y="18198"/>
                  </a:cubicBezTo>
                  <a:cubicBezTo>
                    <a:pt x="7098" y="18142"/>
                    <a:pt x="7328" y="18120"/>
                    <a:pt x="7563" y="18120"/>
                  </a:cubicBezTo>
                  <a:cubicBezTo>
                    <a:pt x="8056" y="18120"/>
                    <a:pt x="8571" y="18219"/>
                    <a:pt x="9053" y="18314"/>
                  </a:cubicBezTo>
                  <a:cubicBezTo>
                    <a:pt x="10462" y="18585"/>
                    <a:pt x="11892" y="18721"/>
                    <a:pt x="13325" y="18721"/>
                  </a:cubicBezTo>
                  <a:cubicBezTo>
                    <a:pt x="13722" y="18721"/>
                    <a:pt x="14119" y="18711"/>
                    <a:pt x="14516" y="18690"/>
                  </a:cubicBezTo>
                  <a:cubicBezTo>
                    <a:pt x="15240" y="18652"/>
                    <a:pt x="15964" y="18640"/>
                    <a:pt x="16687" y="18640"/>
                  </a:cubicBezTo>
                  <a:cubicBezTo>
                    <a:pt x="18012" y="18640"/>
                    <a:pt x="19337" y="18681"/>
                    <a:pt x="20661" y="18681"/>
                  </a:cubicBezTo>
                  <a:cubicBezTo>
                    <a:pt x="21237" y="18681"/>
                    <a:pt x="21813" y="18673"/>
                    <a:pt x="22389" y="18651"/>
                  </a:cubicBezTo>
                  <a:cubicBezTo>
                    <a:pt x="23101" y="18624"/>
                    <a:pt x="23815" y="18612"/>
                    <a:pt x="24530" y="18612"/>
                  </a:cubicBezTo>
                  <a:cubicBezTo>
                    <a:pt x="26934" y="18612"/>
                    <a:pt x="29353" y="18743"/>
                    <a:pt x="31759" y="18842"/>
                  </a:cubicBezTo>
                  <a:cubicBezTo>
                    <a:pt x="32388" y="18869"/>
                    <a:pt x="33017" y="18878"/>
                    <a:pt x="33646" y="18878"/>
                  </a:cubicBezTo>
                  <a:cubicBezTo>
                    <a:pt x="34650" y="18878"/>
                    <a:pt x="35653" y="18855"/>
                    <a:pt x="36654" y="18846"/>
                  </a:cubicBezTo>
                  <a:cubicBezTo>
                    <a:pt x="38471" y="18828"/>
                    <a:pt x="40293" y="18740"/>
                    <a:pt x="42111" y="18615"/>
                  </a:cubicBezTo>
                  <a:cubicBezTo>
                    <a:pt x="44681" y="18440"/>
                    <a:pt x="47237" y="18303"/>
                    <a:pt x="49720" y="17519"/>
                  </a:cubicBezTo>
                  <a:cubicBezTo>
                    <a:pt x="50569" y="17250"/>
                    <a:pt x="51392" y="17248"/>
                    <a:pt x="52173" y="16459"/>
                  </a:cubicBezTo>
                  <a:cubicBezTo>
                    <a:pt x="53780" y="14837"/>
                    <a:pt x="54514" y="12937"/>
                    <a:pt x="54746" y="10738"/>
                  </a:cubicBezTo>
                  <a:cubicBezTo>
                    <a:pt x="54821" y="10049"/>
                    <a:pt x="54892" y="9361"/>
                    <a:pt x="54839" y="8652"/>
                  </a:cubicBezTo>
                  <a:cubicBezTo>
                    <a:pt x="54698" y="6777"/>
                    <a:pt x="55174" y="4910"/>
                    <a:pt x="54018" y="3064"/>
                  </a:cubicBezTo>
                  <a:cubicBezTo>
                    <a:pt x="53358" y="2009"/>
                    <a:pt x="52542" y="1426"/>
                    <a:pt x="51627" y="1191"/>
                  </a:cubicBezTo>
                  <a:cubicBezTo>
                    <a:pt x="50043" y="785"/>
                    <a:pt x="48369" y="601"/>
                    <a:pt x="46732" y="601"/>
                  </a:cubicBezTo>
                  <a:cubicBezTo>
                    <a:pt x="46712" y="601"/>
                    <a:pt x="46691" y="601"/>
                    <a:pt x="46671" y="601"/>
                  </a:cubicBezTo>
                  <a:cubicBezTo>
                    <a:pt x="46645" y="601"/>
                    <a:pt x="46619" y="602"/>
                    <a:pt x="46594" y="602"/>
                  </a:cubicBezTo>
                  <a:cubicBezTo>
                    <a:pt x="44033" y="602"/>
                    <a:pt x="41512" y="105"/>
                    <a:pt x="38953" y="105"/>
                  </a:cubicBezTo>
                  <a:cubicBezTo>
                    <a:pt x="38766" y="105"/>
                    <a:pt x="38580" y="107"/>
                    <a:pt x="38393" y="113"/>
                  </a:cubicBezTo>
                  <a:cubicBezTo>
                    <a:pt x="37733" y="133"/>
                    <a:pt x="37072" y="141"/>
                    <a:pt x="36411" y="141"/>
                  </a:cubicBezTo>
                  <a:cubicBezTo>
                    <a:pt x="34487" y="141"/>
                    <a:pt x="32560" y="75"/>
                    <a:pt x="30635" y="60"/>
                  </a:cubicBezTo>
                  <a:cubicBezTo>
                    <a:pt x="28738" y="48"/>
                    <a:pt x="26840" y="51"/>
                    <a:pt x="24942" y="41"/>
                  </a:cubicBezTo>
                  <a:cubicBezTo>
                    <a:pt x="23380" y="34"/>
                    <a:pt x="21818" y="10"/>
                    <a:pt x="20256" y="4"/>
                  </a:cubicBezTo>
                  <a:cubicBezTo>
                    <a:pt x="19590" y="2"/>
                    <a:pt x="18925" y="1"/>
                    <a:pt x="182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5" name="Google Shape;925;p33"/>
          <p:cNvGrpSpPr/>
          <p:nvPr/>
        </p:nvGrpSpPr>
        <p:grpSpPr>
          <a:xfrm>
            <a:off x="5514332" y="2048099"/>
            <a:ext cx="246675" cy="389726"/>
            <a:chOff x="5514332" y="2048099"/>
            <a:chExt cx="246675" cy="389726"/>
          </a:xfrm>
        </p:grpSpPr>
        <p:sp>
          <p:nvSpPr>
            <p:cNvPr id="926" name="Google Shape;926;p33"/>
            <p:cNvSpPr/>
            <p:nvPr/>
          </p:nvSpPr>
          <p:spPr>
            <a:xfrm>
              <a:off x="5514332" y="2048099"/>
              <a:ext cx="246675" cy="389726"/>
            </a:xfrm>
            <a:custGeom>
              <a:avLst/>
              <a:gdLst/>
              <a:ahLst/>
              <a:cxnLst/>
              <a:rect l="l" t="t" r="r" b="b"/>
              <a:pathLst>
                <a:path w="19558" h="30900" extrusionOk="0">
                  <a:moveTo>
                    <a:pt x="5289" y="0"/>
                  </a:moveTo>
                  <a:cubicBezTo>
                    <a:pt x="5075" y="0"/>
                    <a:pt x="4835" y="53"/>
                    <a:pt x="4561" y="180"/>
                  </a:cubicBezTo>
                  <a:cubicBezTo>
                    <a:pt x="3922" y="475"/>
                    <a:pt x="3450" y="942"/>
                    <a:pt x="2870" y="1233"/>
                  </a:cubicBezTo>
                  <a:cubicBezTo>
                    <a:pt x="1700" y="1814"/>
                    <a:pt x="898" y="2636"/>
                    <a:pt x="479" y="3865"/>
                  </a:cubicBezTo>
                  <a:cubicBezTo>
                    <a:pt x="226" y="4604"/>
                    <a:pt x="0" y="5263"/>
                    <a:pt x="692" y="5963"/>
                  </a:cubicBezTo>
                  <a:cubicBezTo>
                    <a:pt x="935" y="6207"/>
                    <a:pt x="1235" y="6418"/>
                    <a:pt x="1470" y="6690"/>
                  </a:cubicBezTo>
                  <a:cubicBezTo>
                    <a:pt x="2343" y="7701"/>
                    <a:pt x="3111" y="8818"/>
                    <a:pt x="4060" y="9742"/>
                  </a:cubicBezTo>
                  <a:cubicBezTo>
                    <a:pt x="5188" y="10840"/>
                    <a:pt x="5918" y="12175"/>
                    <a:pt x="6756" y="13455"/>
                  </a:cubicBezTo>
                  <a:cubicBezTo>
                    <a:pt x="7288" y="14267"/>
                    <a:pt x="7708" y="15129"/>
                    <a:pt x="8156" y="15983"/>
                  </a:cubicBezTo>
                  <a:cubicBezTo>
                    <a:pt x="8698" y="17014"/>
                    <a:pt x="9160" y="18080"/>
                    <a:pt x="9692" y="19113"/>
                  </a:cubicBezTo>
                  <a:cubicBezTo>
                    <a:pt x="9843" y="19405"/>
                    <a:pt x="10112" y="19861"/>
                    <a:pt x="10003" y="20017"/>
                  </a:cubicBezTo>
                  <a:cubicBezTo>
                    <a:pt x="9938" y="20110"/>
                    <a:pt x="9850" y="20142"/>
                    <a:pt x="9749" y="20142"/>
                  </a:cubicBezTo>
                  <a:cubicBezTo>
                    <a:pt x="9540" y="20142"/>
                    <a:pt x="9277" y="20004"/>
                    <a:pt x="9054" y="20000"/>
                  </a:cubicBezTo>
                  <a:cubicBezTo>
                    <a:pt x="9043" y="19999"/>
                    <a:pt x="9033" y="19999"/>
                    <a:pt x="9022" y="19999"/>
                  </a:cubicBezTo>
                  <a:cubicBezTo>
                    <a:pt x="8821" y="19999"/>
                    <a:pt x="8620" y="20040"/>
                    <a:pt x="8418" y="20060"/>
                  </a:cubicBezTo>
                  <a:cubicBezTo>
                    <a:pt x="8333" y="20061"/>
                    <a:pt x="8244" y="20096"/>
                    <a:pt x="8163" y="20096"/>
                  </a:cubicBezTo>
                  <a:cubicBezTo>
                    <a:pt x="8144" y="20096"/>
                    <a:pt x="8126" y="20094"/>
                    <a:pt x="8108" y="20090"/>
                  </a:cubicBezTo>
                  <a:cubicBezTo>
                    <a:pt x="8019" y="20066"/>
                    <a:pt x="7919" y="20055"/>
                    <a:pt x="7812" y="20055"/>
                  </a:cubicBezTo>
                  <a:cubicBezTo>
                    <a:pt x="7374" y="20055"/>
                    <a:pt x="6835" y="20243"/>
                    <a:pt x="6551" y="20511"/>
                  </a:cubicBezTo>
                  <a:cubicBezTo>
                    <a:pt x="5933" y="21093"/>
                    <a:pt x="6569" y="22391"/>
                    <a:pt x="6906" y="22972"/>
                  </a:cubicBezTo>
                  <a:cubicBezTo>
                    <a:pt x="7808" y="24533"/>
                    <a:pt x="8612" y="26182"/>
                    <a:pt x="9925" y="27449"/>
                  </a:cubicBezTo>
                  <a:cubicBezTo>
                    <a:pt x="10465" y="27972"/>
                    <a:pt x="10813" y="28657"/>
                    <a:pt x="11432" y="29089"/>
                  </a:cubicBezTo>
                  <a:cubicBezTo>
                    <a:pt x="12003" y="29487"/>
                    <a:pt x="12590" y="29857"/>
                    <a:pt x="13002" y="30447"/>
                  </a:cubicBezTo>
                  <a:cubicBezTo>
                    <a:pt x="13203" y="30736"/>
                    <a:pt x="13657" y="30900"/>
                    <a:pt x="14061" y="30900"/>
                  </a:cubicBezTo>
                  <a:cubicBezTo>
                    <a:pt x="14319" y="30900"/>
                    <a:pt x="14557" y="30833"/>
                    <a:pt x="14696" y="30690"/>
                  </a:cubicBezTo>
                  <a:cubicBezTo>
                    <a:pt x="15430" y="29929"/>
                    <a:pt x="15995" y="29038"/>
                    <a:pt x="16594" y="28174"/>
                  </a:cubicBezTo>
                  <a:cubicBezTo>
                    <a:pt x="16967" y="27638"/>
                    <a:pt x="17131" y="26997"/>
                    <a:pt x="17411" y="26416"/>
                  </a:cubicBezTo>
                  <a:cubicBezTo>
                    <a:pt x="17996" y="25194"/>
                    <a:pt x="18369" y="23870"/>
                    <a:pt x="18860" y="22601"/>
                  </a:cubicBezTo>
                  <a:cubicBezTo>
                    <a:pt x="19130" y="21908"/>
                    <a:pt x="19360" y="21211"/>
                    <a:pt x="19476" y="20480"/>
                  </a:cubicBezTo>
                  <a:cubicBezTo>
                    <a:pt x="19553" y="19995"/>
                    <a:pt x="19557" y="19370"/>
                    <a:pt x="19130" y="19184"/>
                  </a:cubicBezTo>
                  <a:cubicBezTo>
                    <a:pt x="18589" y="18952"/>
                    <a:pt x="18026" y="18777"/>
                    <a:pt x="17457" y="18777"/>
                  </a:cubicBezTo>
                  <a:cubicBezTo>
                    <a:pt x="17009" y="18777"/>
                    <a:pt x="16558" y="18885"/>
                    <a:pt x="16112" y="19156"/>
                  </a:cubicBezTo>
                  <a:cubicBezTo>
                    <a:pt x="15958" y="19250"/>
                    <a:pt x="15811" y="19295"/>
                    <a:pt x="15681" y="19295"/>
                  </a:cubicBezTo>
                  <a:cubicBezTo>
                    <a:pt x="15398" y="19295"/>
                    <a:pt x="15198" y="19079"/>
                    <a:pt x="15203" y="18679"/>
                  </a:cubicBezTo>
                  <a:cubicBezTo>
                    <a:pt x="15217" y="17759"/>
                    <a:pt x="14833" y="16946"/>
                    <a:pt x="14671" y="16075"/>
                  </a:cubicBezTo>
                  <a:cubicBezTo>
                    <a:pt x="14301" y="14096"/>
                    <a:pt x="13494" y="12253"/>
                    <a:pt x="12641" y="10464"/>
                  </a:cubicBezTo>
                  <a:cubicBezTo>
                    <a:pt x="11040" y="7100"/>
                    <a:pt x="9395" y="3729"/>
                    <a:pt x="6803" y="978"/>
                  </a:cubicBezTo>
                  <a:cubicBezTo>
                    <a:pt x="6394" y="545"/>
                    <a:pt x="5975" y="0"/>
                    <a:pt x="5289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3"/>
            <p:cNvSpPr/>
            <p:nvPr/>
          </p:nvSpPr>
          <p:spPr>
            <a:xfrm>
              <a:off x="5514332" y="2048099"/>
              <a:ext cx="246675" cy="389726"/>
            </a:xfrm>
            <a:custGeom>
              <a:avLst/>
              <a:gdLst/>
              <a:ahLst/>
              <a:cxnLst/>
              <a:rect l="l" t="t" r="r" b="b"/>
              <a:pathLst>
                <a:path w="19558" h="30900" extrusionOk="0">
                  <a:moveTo>
                    <a:pt x="4932" y="1139"/>
                  </a:moveTo>
                  <a:cubicBezTo>
                    <a:pt x="5431" y="1139"/>
                    <a:pt x="5959" y="1401"/>
                    <a:pt x="6277" y="1785"/>
                  </a:cubicBezTo>
                  <a:cubicBezTo>
                    <a:pt x="7128" y="2815"/>
                    <a:pt x="8047" y="3806"/>
                    <a:pt x="8651" y="5000"/>
                  </a:cubicBezTo>
                  <a:cubicBezTo>
                    <a:pt x="9161" y="6013"/>
                    <a:pt x="9853" y="6914"/>
                    <a:pt x="10385" y="7919"/>
                  </a:cubicBezTo>
                  <a:cubicBezTo>
                    <a:pt x="10818" y="8738"/>
                    <a:pt x="10964" y="9778"/>
                    <a:pt x="11759" y="10414"/>
                  </a:cubicBezTo>
                  <a:cubicBezTo>
                    <a:pt x="12059" y="10653"/>
                    <a:pt x="12078" y="11083"/>
                    <a:pt x="12181" y="11389"/>
                  </a:cubicBezTo>
                  <a:cubicBezTo>
                    <a:pt x="12854" y="13408"/>
                    <a:pt x="13820" y="15330"/>
                    <a:pt x="14125" y="17476"/>
                  </a:cubicBezTo>
                  <a:cubicBezTo>
                    <a:pt x="14268" y="18487"/>
                    <a:pt x="14575" y="19482"/>
                    <a:pt x="14743" y="20497"/>
                  </a:cubicBezTo>
                  <a:cubicBezTo>
                    <a:pt x="14772" y="20673"/>
                    <a:pt x="14792" y="20791"/>
                    <a:pt x="14914" y="20791"/>
                  </a:cubicBezTo>
                  <a:cubicBezTo>
                    <a:pt x="14984" y="20791"/>
                    <a:pt x="15087" y="20752"/>
                    <a:pt x="15245" y="20664"/>
                  </a:cubicBezTo>
                  <a:cubicBezTo>
                    <a:pt x="15919" y="20290"/>
                    <a:pt x="16636" y="19883"/>
                    <a:pt x="17454" y="19883"/>
                  </a:cubicBezTo>
                  <a:cubicBezTo>
                    <a:pt x="17616" y="19883"/>
                    <a:pt x="17783" y="19899"/>
                    <a:pt x="17954" y="19934"/>
                  </a:cubicBezTo>
                  <a:cubicBezTo>
                    <a:pt x="18504" y="20048"/>
                    <a:pt x="18122" y="20374"/>
                    <a:pt x="18148" y="20622"/>
                  </a:cubicBezTo>
                  <a:cubicBezTo>
                    <a:pt x="18353" y="20913"/>
                    <a:pt x="18269" y="21135"/>
                    <a:pt x="17983" y="21350"/>
                  </a:cubicBezTo>
                  <a:cubicBezTo>
                    <a:pt x="17821" y="21471"/>
                    <a:pt x="17758" y="21653"/>
                    <a:pt x="18052" y="21756"/>
                  </a:cubicBezTo>
                  <a:cubicBezTo>
                    <a:pt x="18227" y="21818"/>
                    <a:pt x="18080" y="21998"/>
                    <a:pt x="18053" y="22009"/>
                  </a:cubicBezTo>
                  <a:cubicBezTo>
                    <a:pt x="17403" y="22263"/>
                    <a:pt x="17501" y="22966"/>
                    <a:pt x="17339" y="23427"/>
                  </a:cubicBezTo>
                  <a:cubicBezTo>
                    <a:pt x="17163" y="23927"/>
                    <a:pt x="16701" y="24449"/>
                    <a:pt x="16970" y="25074"/>
                  </a:cubicBezTo>
                  <a:cubicBezTo>
                    <a:pt x="16987" y="25119"/>
                    <a:pt x="17000" y="25164"/>
                    <a:pt x="17009" y="25211"/>
                  </a:cubicBezTo>
                  <a:cubicBezTo>
                    <a:pt x="16219" y="25321"/>
                    <a:pt x="16700" y="26245"/>
                    <a:pt x="16154" y="26549"/>
                  </a:cubicBezTo>
                  <a:cubicBezTo>
                    <a:pt x="15958" y="26658"/>
                    <a:pt x="15822" y="26916"/>
                    <a:pt x="15801" y="27225"/>
                  </a:cubicBezTo>
                  <a:cubicBezTo>
                    <a:pt x="15779" y="27535"/>
                    <a:pt x="15605" y="27832"/>
                    <a:pt x="15371" y="28100"/>
                  </a:cubicBezTo>
                  <a:cubicBezTo>
                    <a:pt x="15088" y="28423"/>
                    <a:pt x="14539" y="28591"/>
                    <a:pt x="14687" y="29238"/>
                  </a:cubicBezTo>
                  <a:cubicBezTo>
                    <a:pt x="14723" y="29401"/>
                    <a:pt x="14281" y="29532"/>
                    <a:pt x="13876" y="29532"/>
                  </a:cubicBezTo>
                  <a:cubicBezTo>
                    <a:pt x="13646" y="29532"/>
                    <a:pt x="13427" y="29489"/>
                    <a:pt x="13316" y="29386"/>
                  </a:cubicBezTo>
                  <a:cubicBezTo>
                    <a:pt x="12990" y="29084"/>
                    <a:pt x="12647" y="28764"/>
                    <a:pt x="12319" y="28498"/>
                  </a:cubicBezTo>
                  <a:cubicBezTo>
                    <a:pt x="11185" y="27577"/>
                    <a:pt x="10244" y="26465"/>
                    <a:pt x="9455" y="25295"/>
                  </a:cubicBezTo>
                  <a:cubicBezTo>
                    <a:pt x="8951" y="24548"/>
                    <a:pt x="8320" y="23789"/>
                    <a:pt x="8086" y="22854"/>
                  </a:cubicBezTo>
                  <a:cubicBezTo>
                    <a:pt x="8069" y="22778"/>
                    <a:pt x="8046" y="22702"/>
                    <a:pt x="8015" y="22629"/>
                  </a:cubicBezTo>
                  <a:cubicBezTo>
                    <a:pt x="7451" y="21378"/>
                    <a:pt x="7548" y="21011"/>
                    <a:pt x="8689" y="21011"/>
                  </a:cubicBezTo>
                  <a:cubicBezTo>
                    <a:pt x="8840" y="21011"/>
                    <a:pt x="9009" y="21018"/>
                    <a:pt x="9197" y="21029"/>
                  </a:cubicBezTo>
                  <a:cubicBezTo>
                    <a:pt x="9249" y="21033"/>
                    <a:pt x="9301" y="21034"/>
                    <a:pt x="9353" y="21034"/>
                  </a:cubicBezTo>
                  <a:cubicBezTo>
                    <a:pt x="9487" y="21034"/>
                    <a:pt x="9622" y="21026"/>
                    <a:pt x="9757" y="21026"/>
                  </a:cubicBezTo>
                  <a:cubicBezTo>
                    <a:pt x="10030" y="21026"/>
                    <a:pt x="10298" y="21059"/>
                    <a:pt x="10538" y="21260"/>
                  </a:cubicBezTo>
                  <a:cubicBezTo>
                    <a:pt x="10585" y="21299"/>
                    <a:pt x="10630" y="21316"/>
                    <a:pt x="10670" y="21316"/>
                  </a:cubicBezTo>
                  <a:cubicBezTo>
                    <a:pt x="10750" y="21316"/>
                    <a:pt x="10815" y="21251"/>
                    <a:pt x="10857" y="21162"/>
                  </a:cubicBezTo>
                  <a:cubicBezTo>
                    <a:pt x="11000" y="20860"/>
                    <a:pt x="11168" y="20555"/>
                    <a:pt x="11037" y="20205"/>
                  </a:cubicBezTo>
                  <a:cubicBezTo>
                    <a:pt x="10445" y="18610"/>
                    <a:pt x="9815" y="17024"/>
                    <a:pt x="9027" y="15518"/>
                  </a:cubicBezTo>
                  <a:cubicBezTo>
                    <a:pt x="8645" y="14787"/>
                    <a:pt x="8178" y="14068"/>
                    <a:pt x="7805" y="13346"/>
                  </a:cubicBezTo>
                  <a:cubicBezTo>
                    <a:pt x="7081" y="11952"/>
                    <a:pt x="6089" y="10789"/>
                    <a:pt x="5169" y="9554"/>
                  </a:cubicBezTo>
                  <a:cubicBezTo>
                    <a:pt x="4424" y="8555"/>
                    <a:pt x="3576" y="7648"/>
                    <a:pt x="2730" y="6736"/>
                  </a:cubicBezTo>
                  <a:cubicBezTo>
                    <a:pt x="2351" y="6326"/>
                    <a:pt x="2119" y="5812"/>
                    <a:pt x="1592" y="5492"/>
                  </a:cubicBezTo>
                  <a:cubicBezTo>
                    <a:pt x="1305" y="5318"/>
                    <a:pt x="1128" y="4798"/>
                    <a:pt x="1340" y="4341"/>
                  </a:cubicBezTo>
                  <a:cubicBezTo>
                    <a:pt x="1979" y="2948"/>
                    <a:pt x="3030" y="1959"/>
                    <a:pt x="4373" y="1268"/>
                  </a:cubicBezTo>
                  <a:cubicBezTo>
                    <a:pt x="4545" y="1179"/>
                    <a:pt x="4737" y="1139"/>
                    <a:pt x="4932" y="1139"/>
                  </a:cubicBezTo>
                  <a:close/>
                  <a:moveTo>
                    <a:pt x="5289" y="0"/>
                  </a:moveTo>
                  <a:cubicBezTo>
                    <a:pt x="5075" y="0"/>
                    <a:pt x="4835" y="53"/>
                    <a:pt x="4561" y="180"/>
                  </a:cubicBezTo>
                  <a:cubicBezTo>
                    <a:pt x="3922" y="475"/>
                    <a:pt x="3450" y="942"/>
                    <a:pt x="2870" y="1233"/>
                  </a:cubicBezTo>
                  <a:cubicBezTo>
                    <a:pt x="1700" y="1814"/>
                    <a:pt x="898" y="2636"/>
                    <a:pt x="479" y="3865"/>
                  </a:cubicBezTo>
                  <a:cubicBezTo>
                    <a:pt x="226" y="4604"/>
                    <a:pt x="0" y="5263"/>
                    <a:pt x="692" y="5963"/>
                  </a:cubicBezTo>
                  <a:cubicBezTo>
                    <a:pt x="935" y="6207"/>
                    <a:pt x="1235" y="6418"/>
                    <a:pt x="1470" y="6690"/>
                  </a:cubicBezTo>
                  <a:cubicBezTo>
                    <a:pt x="2343" y="7701"/>
                    <a:pt x="3111" y="8818"/>
                    <a:pt x="4060" y="9742"/>
                  </a:cubicBezTo>
                  <a:cubicBezTo>
                    <a:pt x="5188" y="10840"/>
                    <a:pt x="5918" y="12175"/>
                    <a:pt x="6756" y="13455"/>
                  </a:cubicBezTo>
                  <a:cubicBezTo>
                    <a:pt x="7288" y="14267"/>
                    <a:pt x="7708" y="15129"/>
                    <a:pt x="8156" y="15983"/>
                  </a:cubicBezTo>
                  <a:cubicBezTo>
                    <a:pt x="8698" y="17014"/>
                    <a:pt x="9160" y="18080"/>
                    <a:pt x="9692" y="19113"/>
                  </a:cubicBezTo>
                  <a:cubicBezTo>
                    <a:pt x="9843" y="19405"/>
                    <a:pt x="10112" y="19861"/>
                    <a:pt x="10003" y="20017"/>
                  </a:cubicBezTo>
                  <a:cubicBezTo>
                    <a:pt x="9938" y="20110"/>
                    <a:pt x="9850" y="20142"/>
                    <a:pt x="9749" y="20142"/>
                  </a:cubicBezTo>
                  <a:cubicBezTo>
                    <a:pt x="9540" y="20142"/>
                    <a:pt x="9277" y="20004"/>
                    <a:pt x="9054" y="20000"/>
                  </a:cubicBezTo>
                  <a:cubicBezTo>
                    <a:pt x="9043" y="19999"/>
                    <a:pt x="9033" y="19999"/>
                    <a:pt x="9022" y="19999"/>
                  </a:cubicBezTo>
                  <a:cubicBezTo>
                    <a:pt x="8821" y="19999"/>
                    <a:pt x="8620" y="20040"/>
                    <a:pt x="8418" y="20060"/>
                  </a:cubicBezTo>
                  <a:cubicBezTo>
                    <a:pt x="8333" y="20061"/>
                    <a:pt x="8244" y="20096"/>
                    <a:pt x="8163" y="20096"/>
                  </a:cubicBezTo>
                  <a:cubicBezTo>
                    <a:pt x="8144" y="20096"/>
                    <a:pt x="8126" y="20094"/>
                    <a:pt x="8108" y="20090"/>
                  </a:cubicBezTo>
                  <a:cubicBezTo>
                    <a:pt x="8019" y="20066"/>
                    <a:pt x="7919" y="20055"/>
                    <a:pt x="7812" y="20055"/>
                  </a:cubicBezTo>
                  <a:cubicBezTo>
                    <a:pt x="7374" y="20055"/>
                    <a:pt x="6835" y="20243"/>
                    <a:pt x="6551" y="20511"/>
                  </a:cubicBezTo>
                  <a:cubicBezTo>
                    <a:pt x="5933" y="21093"/>
                    <a:pt x="6569" y="22391"/>
                    <a:pt x="6906" y="22972"/>
                  </a:cubicBezTo>
                  <a:cubicBezTo>
                    <a:pt x="7808" y="24533"/>
                    <a:pt x="8612" y="26182"/>
                    <a:pt x="9925" y="27449"/>
                  </a:cubicBezTo>
                  <a:cubicBezTo>
                    <a:pt x="10465" y="27972"/>
                    <a:pt x="10813" y="28657"/>
                    <a:pt x="11432" y="29089"/>
                  </a:cubicBezTo>
                  <a:cubicBezTo>
                    <a:pt x="12003" y="29487"/>
                    <a:pt x="12590" y="29857"/>
                    <a:pt x="13002" y="30447"/>
                  </a:cubicBezTo>
                  <a:cubicBezTo>
                    <a:pt x="13203" y="30736"/>
                    <a:pt x="13657" y="30900"/>
                    <a:pt x="14061" y="30900"/>
                  </a:cubicBezTo>
                  <a:cubicBezTo>
                    <a:pt x="14319" y="30900"/>
                    <a:pt x="14557" y="30833"/>
                    <a:pt x="14696" y="30690"/>
                  </a:cubicBezTo>
                  <a:cubicBezTo>
                    <a:pt x="15430" y="29929"/>
                    <a:pt x="15995" y="29038"/>
                    <a:pt x="16594" y="28174"/>
                  </a:cubicBezTo>
                  <a:cubicBezTo>
                    <a:pt x="16967" y="27638"/>
                    <a:pt x="17131" y="26997"/>
                    <a:pt x="17411" y="26416"/>
                  </a:cubicBezTo>
                  <a:cubicBezTo>
                    <a:pt x="17996" y="25194"/>
                    <a:pt x="18369" y="23870"/>
                    <a:pt x="18860" y="22601"/>
                  </a:cubicBezTo>
                  <a:cubicBezTo>
                    <a:pt x="19130" y="21908"/>
                    <a:pt x="19360" y="21211"/>
                    <a:pt x="19476" y="20480"/>
                  </a:cubicBezTo>
                  <a:cubicBezTo>
                    <a:pt x="19553" y="19995"/>
                    <a:pt x="19557" y="19370"/>
                    <a:pt x="19130" y="19184"/>
                  </a:cubicBezTo>
                  <a:cubicBezTo>
                    <a:pt x="18589" y="18952"/>
                    <a:pt x="18026" y="18777"/>
                    <a:pt x="17457" y="18777"/>
                  </a:cubicBezTo>
                  <a:cubicBezTo>
                    <a:pt x="17009" y="18777"/>
                    <a:pt x="16558" y="18885"/>
                    <a:pt x="16112" y="19156"/>
                  </a:cubicBezTo>
                  <a:cubicBezTo>
                    <a:pt x="15958" y="19250"/>
                    <a:pt x="15811" y="19295"/>
                    <a:pt x="15681" y="19295"/>
                  </a:cubicBezTo>
                  <a:cubicBezTo>
                    <a:pt x="15398" y="19295"/>
                    <a:pt x="15198" y="19079"/>
                    <a:pt x="15203" y="18679"/>
                  </a:cubicBezTo>
                  <a:cubicBezTo>
                    <a:pt x="15217" y="17759"/>
                    <a:pt x="14833" y="16946"/>
                    <a:pt x="14671" y="16075"/>
                  </a:cubicBezTo>
                  <a:cubicBezTo>
                    <a:pt x="14301" y="14096"/>
                    <a:pt x="13494" y="12253"/>
                    <a:pt x="12641" y="10464"/>
                  </a:cubicBezTo>
                  <a:cubicBezTo>
                    <a:pt x="11040" y="7100"/>
                    <a:pt x="9395" y="3729"/>
                    <a:pt x="6803" y="978"/>
                  </a:cubicBezTo>
                  <a:cubicBezTo>
                    <a:pt x="6394" y="545"/>
                    <a:pt x="5975" y="0"/>
                    <a:pt x="52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8" name="Google Shape;928;p33"/>
          <p:cNvGrpSpPr/>
          <p:nvPr/>
        </p:nvGrpSpPr>
        <p:grpSpPr>
          <a:xfrm>
            <a:off x="5209525" y="2438138"/>
            <a:ext cx="897379" cy="927296"/>
            <a:chOff x="5209525" y="2438138"/>
            <a:chExt cx="897379" cy="927296"/>
          </a:xfrm>
        </p:grpSpPr>
        <p:grpSp>
          <p:nvGrpSpPr>
            <p:cNvPr id="929" name="Google Shape;929;p33"/>
            <p:cNvGrpSpPr/>
            <p:nvPr/>
          </p:nvGrpSpPr>
          <p:grpSpPr>
            <a:xfrm>
              <a:off x="5209525" y="2438138"/>
              <a:ext cx="897379" cy="927296"/>
              <a:chOff x="5083291" y="2437467"/>
              <a:chExt cx="897379" cy="927296"/>
            </a:xfrm>
          </p:grpSpPr>
          <p:sp>
            <p:nvSpPr>
              <p:cNvPr id="930" name="Google Shape;930;p33"/>
              <p:cNvSpPr/>
              <p:nvPr/>
            </p:nvSpPr>
            <p:spPr>
              <a:xfrm>
                <a:off x="5083291" y="2437467"/>
                <a:ext cx="897379" cy="927296"/>
              </a:xfrm>
              <a:custGeom>
                <a:avLst/>
                <a:gdLst/>
                <a:ahLst/>
                <a:cxnLst/>
                <a:rect l="l" t="t" r="r" b="b"/>
                <a:pathLst>
                  <a:path w="71150" h="73522" extrusionOk="0">
                    <a:moveTo>
                      <a:pt x="19571" y="0"/>
                    </a:moveTo>
                    <a:cubicBezTo>
                      <a:pt x="19255" y="0"/>
                      <a:pt x="18863" y="173"/>
                      <a:pt x="18327" y="507"/>
                    </a:cubicBezTo>
                    <a:cubicBezTo>
                      <a:pt x="17149" y="1239"/>
                      <a:pt x="15989" y="1995"/>
                      <a:pt x="14892" y="2834"/>
                    </a:cubicBezTo>
                    <a:cubicBezTo>
                      <a:pt x="13889" y="3599"/>
                      <a:pt x="12856" y="4393"/>
                      <a:pt x="12075" y="5365"/>
                    </a:cubicBezTo>
                    <a:cubicBezTo>
                      <a:pt x="11398" y="6210"/>
                      <a:pt x="10670" y="7029"/>
                      <a:pt x="10009" y="7893"/>
                    </a:cubicBezTo>
                    <a:cubicBezTo>
                      <a:pt x="9423" y="8657"/>
                      <a:pt x="8792" y="9411"/>
                      <a:pt x="8253" y="10211"/>
                    </a:cubicBezTo>
                    <a:cubicBezTo>
                      <a:pt x="7332" y="11570"/>
                      <a:pt x="6495" y="12989"/>
                      <a:pt x="5664" y="14409"/>
                    </a:cubicBezTo>
                    <a:cubicBezTo>
                      <a:pt x="5148" y="15291"/>
                      <a:pt x="4555" y="16175"/>
                      <a:pt x="4278" y="17139"/>
                    </a:cubicBezTo>
                    <a:cubicBezTo>
                      <a:pt x="4017" y="18048"/>
                      <a:pt x="3676" y="18939"/>
                      <a:pt x="3323" y="19788"/>
                    </a:cubicBezTo>
                    <a:cubicBezTo>
                      <a:pt x="2811" y="21024"/>
                      <a:pt x="2386" y="22274"/>
                      <a:pt x="1994" y="23545"/>
                    </a:cubicBezTo>
                    <a:cubicBezTo>
                      <a:pt x="1587" y="24866"/>
                      <a:pt x="1420" y="26254"/>
                      <a:pt x="1027" y="27565"/>
                    </a:cubicBezTo>
                    <a:cubicBezTo>
                      <a:pt x="708" y="28632"/>
                      <a:pt x="750" y="29726"/>
                      <a:pt x="517" y="30794"/>
                    </a:cubicBezTo>
                    <a:cubicBezTo>
                      <a:pt x="331" y="31641"/>
                      <a:pt x="345" y="32630"/>
                      <a:pt x="400" y="33565"/>
                    </a:cubicBezTo>
                    <a:cubicBezTo>
                      <a:pt x="462" y="34652"/>
                      <a:pt x="0" y="35730"/>
                      <a:pt x="247" y="36835"/>
                    </a:cubicBezTo>
                    <a:cubicBezTo>
                      <a:pt x="498" y="37958"/>
                      <a:pt x="2" y="39086"/>
                      <a:pt x="277" y="40206"/>
                    </a:cubicBezTo>
                    <a:cubicBezTo>
                      <a:pt x="439" y="40864"/>
                      <a:pt x="302" y="41542"/>
                      <a:pt x="352" y="42178"/>
                    </a:cubicBezTo>
                    <a:cubicBezTo>
                      <a:pt x="456" y="43494"/>
                      <a:pt x="784" y="44817"/>
                      <a:pt x="1207" y="46074"/>
                    </a:cubicBezTo>
                    <a:cubicBezTo>
                      <a:pt x="1397" y="46640"/>
                      <a:pt x="1343" y="47172"/>
                      <a:pt x="1424" y="47713"/>
                    </a:cubicBezTo>
                    <a:cubicBezTo>
                      <a:pt x="1609" y="48976"/>
                      <a:pt x="2167" y="50148"/>
                      <a:pt x="2626" y="51280"/>
                    </a:cubicBezTo>
                    <a:cubicBezTo>
                      <a:pt x="3174" y="52635"/>
                      <a:pt x="3640" y="54046"/>
                      <a:pt x="4238" y="55393"/>
                    </a:cubicBezTo>
                    <a:cubicBezTo>
                      <a:pt x="4883" y="56851"/>
                      <a:pt x="5677" y="58190"/>
                      <a:pt x="6571" y="59458"/>
                    </a:cubicBezTo>
                    <a:cubicBezTo>
                      <a:pt x="7265" y="60443"/>
                      <a:pt x="7980" y="61429"/>
                      <a:pt x="8733" y="62378"/>
                    </a:cubicBezTo>
                    <a:cubicBezTo>
                      <a:pt x="9132" y="62882"/>
                      <a:pt x="9514" y="63671"/>
                      <a:pt x="10012" y="63764"/>
                    </a:cubicBezTo>
                    <a:cubicBezTo>
                      <a:pt x="10984" y="63949"/>
                      <a:pt x="10728" y="65214"/>
                      <a:pt x="11641" y="65284"/>
                    </a:cubicBezTo>
                    <a:cubicBezTo>
                      <a:pt x="11618" y="65501"/>
                      <a:pt x="11674" y="65559"/>
                      <a:pt x="11760" y="65559"/>
                    </a:cubicBezTo>
                    <a:cubicBezTo>
                      <a:pt x="11861" y="65559"/>
                      <a:pt x="12004" y="65476"/>
                      <a:pt x="12106" y="65476"/>
                    </a:cubicBezTo>
                    <a:cubicBezTo>
                      <a:pt x="12161" y="65476"/>
                      <a:pt x="12204" y="65500"/>
                      <a:pt x="12223" y="65575"/>
                    </a:cubicBezTo>
                    <a:cubicBezTo>
                      <a:pt x="12448" y="66494"/>
                      <a:pt x="13361" y="66864"/>
                      <a:pt x="13984" y="67250"/>
                    </a:cubicBezTo>
                    <a:cubicBezTo>
                      <a:pt x="14450" y="67539"/>
                      <a:pt x="14747" y="68315"/>
                      <a:pt x="15419" y="68315"/>
                    </a:cubicBezTo>
                    <a:cubicBezTo>
                      <a:pt x="15527" y="68315"/>
                      <a:pt x="15644" y="68295"/>
                      <a:pt x="15773" y="68250"/>
                    </a:cubicBezTo>
                    <a:cubicBezTo>
                      <a:pt x="15777" y="68249"/>
                      <a:pt x="15781" y="68248"/>
                      <a:pt x="15786" y="68248"/>
                    </a:cubicBezTo>
                    <a:cubicBezTo>
                      <a:pt x="15852" y="68248"/>
                      <a:pt x="15883" y="68423"/>
                      <a:pt x="15841" y="68520"/>
                    </a:cubicBezTo>
                    <a:cubicBezTo>
                      <a:pt x="15743" y="68739"/>
                      <a:pt x="15878" y="68814"/>
                      <a:pt x="16046" y="68852"/>
                    </a:cubicBezTo>
                    <a:cubicBezTo>
                      <a:pt x="16756" y="69017"/>
                      <a:pt x="17257" y="69506"/>
                      <a:pt x="17773" y="69966"/>
                    </a:cubicBezTo>
                    <a:cubicBezTo>
                      <a:pt x="17877" y="70060"/>
                      <a:pt x="17969" y="70148"/>
                      <a:pt x="18100" y="70148"/>
                    </a:cubicBezTo>
                    <a:cubicBezTo>
                      <a:pt x="18128" y="70148"/>
                      <a:pt x="18157" y="70145"/>
                      <a:pt x="18188" y="70136"/>
                    </a:cubicBezTo>
                    <a:cubicBezTo>
                      <a:pt x="18256" y="70117"/>
                      <a:pt x="18319" y="70109"/>
                      <a:pt x="18380" y="70109"/>
                    </a:cubicBezTo>
                    <a:cubicBezTo>
                      <a:pt x="18660" y="70109"/>
                      <a:pt x="18879" y="70284"/>
                      <a:pt x="19125" y="70431"/>
                    </a:cubicBezTo>
                    <a:cubicBezTo>
                      <a:pt x="19696" y="70775"/>
                      <a:pt x="20281" y="71103"/>
                      <a:pt x="20887" y="71376"/>
                    </a:cubicBezTo>
                    <a:cubicBezTo>
                      <a:pt x="21460" y="71632"/>
                      <a:pt x="22109" y="71583"/>
                      <a:pt x="22692" y="71992"/>
                    </a:cubicBezTo>
                    <a:cubicBezTo>
                      <a:pt x="23025" y="72227"/>
                      <a:pt x="23660" y="72203"/>
                      <a:pt x="24136" y="72410"/>
                    </a:cubicBezTo>
                    <a:cubicBezTo>
                      <a:pt x="24181" y="72430"/>
                      <a:pt x="24228" y="72438"/>
                      <a:pt x="24277" y="72438"/>
                    </a:cubicBezTo>
                    <a:cubicBezTo>
                      <a:pt x="24496" y="72438"/>
                      <a:pt x="24746" y="72278"/>
                      <a:pt x="24969" y="72278"/>
                    </a:cubicBezTo>
                    <a:cubicBezTo>
                      <a:pt x="25127" y="72278"/>
                      <a:pt x="25271" y="72358"/>
                      <a:pt x="25380" y="72634"/>
                    </a:cubicBezTo>
                    <a:cubicBezTo>
                      <a:pt x="25518" y="72473"/>
                      <a:pt x="25647" y="72413"/>
                      <a:pt x="25771" y="72413"/>
                    </a:cubicBezTo>
                    <a:cubicBezTo>
                      <a:pt x="26120" y="72413"/>
                      <a:pt x="26429" y="72889"/>
                      <a:pt x="26779" y="72889"/>
                    </a:cubicBezTo>
                    <a:cubicBezTo>
                      <a:pt x="26869" y="72889"/>
                      <a:pt x="26962" y="72858"/>
                      <a:pt x="27059" y="72779"/>
                    </a:cubicBezTo>
                    <a:cubicBezTo>
                      <a:pt x="28017" y="73303"/>
                      <a:pt x="29117" y="73239"/>
                      <a:pt x="30132" y="73339"/>
                    </a:cubicBezTo>
                    <a:cubicBezTo>
                      <a:pt x="31654" y="73488"/>
                      <a:pt x="33203" y="73381"/>
                      <a:pt x="34745" y="73493"/>
                    </a:cubicBezTo>
                    <a:cubicBezTo>
                      <a:pt x="35021" y="73513"/>
                      <a:pt x="35296" y="73521"/>
                      <a:pt x="35571" y="73521"/>
                    </a:cubicBezTo>
                    <a:cubicBezTo>
                      <a:pt x="37230" y="73521"/>
                      <a:pt x="38876" y="73197"/>
                      <a:pt x="40513" y="72964"/>
                    </a:cubicBezTo>
                    <a:cubicBezTo>
                      <a:pt x="40798" y="72923"/>
                      <a:pt x="41182" y="72965"/>
                      <a:pt x="41499" y="72802"/>
                    </a:cubicBezTo>
                    <a:cubicBezTo>
                      <a:pt x="42806" y="72135"/>
                      <a:pt x="44309" y="72146"/>
                      <a:pt x="45662" y="71598"/>
                    </a:cubicBezTo>
                    <a:cubicBezTo>
                      <a:pt x="46792" y="71142"/>
                      <a:pt x="48000" y="70898"/>
                      <a:pt x="49164" y="70525"/>
                    </a:cubicBezTo>
                    <a:cubicBezTo>
                      <a:pt x="50167" y="70201"/>
                      <a:pt x="51051" y="69626"/>
                      <a:pt x="52015" y="69288"/>
                    </a:cubicBezTo>
                    <a:cubicBezTo>
                      <a:pt x="53030" y="68932"/>
                      <a:pt x="53975" y="68428"/>
                      <a:pt x="54829" y="67877"/>
                    </a:cubicBezTo>
                    <a:cubicBezTo>
                      <a:pt x="56878" y="66556"/>
                      <a:pt x="58832" y="65060"/>
                      <a:pt x="60489" y="63244"/>
                    </a:cubicBezTo>
                    <a:cubicBezTo>
                      <a:pt x="61481" y="62160"/>
                      <a:pt x="62346" y="60961"/>
                      <a:pt x="63317" y="59856"/>
                    </a:cubicBezTo>
                    <a:cubicBezTo>
                      <a:pt x="64123" y="58937"/>
                      <a:pt x="64891" y="57980"/>
                      <a:pt x="65431" y="56902"/>
                    </a:cubicBezTo>
                    <a:cubicBezTo>
                      <a:pt x="65706" y="56350"/>
                      <a:pt x="66114" y="55888"/>
                      <a:pt x="66358" y="55305"/>
                    </a:cubicBezTo>
                    <a:cubicBezTo>
                      <a:pt x="66595" y="54742"/>
                      <a:pt x="66654" y="54001"/>
                      <a:pt x="67222" y="53649"/>
                    </a:cubicBezTo>
                    <a:cubicBezTo>
                      <a:pt x="67656" y="53379"/>
                      <a:pt x="67640" y="52940"/>
                      <a:pt x="67772" y="52593"/>
                    </a:cubicBezTo>
                    <a:cubicBezTo>
                      <a:pt x="68105" y="51711"/>
                      <a:pt x="68436" y="50821"/>
                      <a:pt x="68727" y="49922"/>
                    </a:cubicBezTo>
                    <a:cubicBezTo>
                      <a:pt x="68978" y="49157"/>
                      <a:pt x="69398" y="48426"/>
                      <a:pt x="69529" y="47603"/>
                    </a:cubicBezTo>
                    <a:cubicBezTo>
                      <a:pt x="69625" y="47002"/>
                      <a:pt x="70232" y="46517"/>
                      <a:pt x="69924" y="45828"/>
                    </a:cubicBezTo>
                    <a:cubicBezTo>
                      <a:pt x="69917" y="45815"/>
                      <a:pt x="69945" y="45772"/>
                      <a:pt x="69964" y="45767"/>
                    </a:cubicBezTo>
                    <a:cubicBezTo>
                      <a:pt x="70583" y="45585"/>
                      <a:pt x="70414" y="45024"/>
                      <a:pt x="70428" y="44635"/>
                    </a:cubicBezTo>
                    <a:cubicBezTo>
                      <a:pt x="70463" y="43603"/>
                      <a:pt x="70507" y="42538"/>
                      <a:pt x="70680" y="41562"/>
                    </a:cubicBezTo>
                    <a:cubicBezTo>
                      <a:pt x="70866" y="40511"/>
                      <a:pt x="70770" y="39451"/>
                      <a:pt x="70978" y="38398"/>
                    </a:cubicBezTo>
                    <a:cubicBezTo>
                      <a:pt x="71149" y="37541"/>
                      <a:pt x="70703" y="36564"/>
                      <a:pt x="70843" y="35472"/>
                    </a:cubicBezTo>
                    <a:cubicBezTo>
                      <a:pt x="70678" y="34643"/>
                      <a:pt x="70481" y="33685"/>
                      <a:pt x="70297" y="32725"/>
                    </a:cubicBezTo>
                    <a:cubicBezTo>
                      <a:pt x="70207" y="32243"/>
                      <a:pt x="70040" y="31784"/>
                      <a:pt x="69978" y="31289"/>
                    </a:cubicBezTo>
                    <a:cubicBezTo>
                      <a:pt x="69872" y="30440"/>
                      <a:pt x="69686" y="29595"/>
                      <a:pt x="69473" y="28766"/>
                    </a:cubicBezTo>
                    <a:cubicBezTo>
                      <a:pt x="69256" y="27932"/>
                      <a:pt x="68950" y="27122"/>
                      <a:pt x="68709" y="26294"/>
                    </a:cubicBezTo>
                    <a:cubicBezTo>
                      <a:pt x="68570" y="25818"/>
                      <a:pt x="68531" y="25309"/>
                      <a:pt x="68239" y="24888"/>
                    </a:cubicBezTo>
                    <a:cubicBezTo>
                      <a:pt x="67635" y="24015"/>
                      <a:pt x="67399" y="22970"/>
                      <a:pt x="66826" y="22064"/>
                    </a:cubicBezTo>
                    <a:cubicBezTo>
                      <a:pt x="66108" y="20927"/>
                      <a:pt x="65594" y="19672"/>
                      <a:pt x="64781" y="18564"/>
                    </a:cubicBezTo>
                    <a:cubicBezTo>
                      <a:pt x="63832" y="17276"/>
                      <a:pt x="62923" y="15937"/>
                      <a:pt x="61845" y="14779"/>
                    </a:cubicBezTo>
                    <a:cubicBezTo>
                      <a:pt x="60996" y="13869"/>
                      <a:pt x="59949" y="13112"/>
                      <a:pt x="59059" y="12208"/>
                    </a:cubicBezTo>
                    <a:cubicBezTo>
                      <a:pt x="59027" y="12171"/>
                      <a:pt x="58985" y="12143"/>
                      <a:pt x="58938" y="12126"/>
                    </a:cubicBezTo>
                    <a:cubicBezTo>
                      <a:pt x="58191" y="11906"/>
                      <a:pt x="57549" y="11424"/>
                      <a:pt x="57021" y="10939"/>
                    </a:cubicBezTo>
                    <a:cubicBezTo>
                      <a:pt x="56076" y="10067"/>
                      <a:pt x="54873" y="9694"/>
                      <a:pt x="53851" y="8986"/>
                    </a:cubicBezTo>
                    <a:cubicBezTo>
                      <a:pt x="52675" y="8173"/>
                      <a:pt x="51252" y="7857"/>
                      <a:pt x="49926" y="7344"/>
                    </a:cubicBezTo>
                    <a:cubicBezTo>
                      <a:pt x="47840" y="6535"/>
                      <a:pt x="45724" y="6073"/>
                      <a:pt x="43517" y="5965"/>
                    </a:cubicBezTo>
                    <a:cubicBezTo>
                      <a:pt x="41526" y="5869"/>
                      <a:pt x="39530" y="5874"/>
                      <a:pt x="37542" y="5752"/>
                    </a:cubicBezTo>
                    <a:cubicBezTo>
                      <a:pt x="37177" y="5730"/>
                      <a:pt x="36813" y="5720"/>
                      <a:pt x="36450" y="5720"/>
                    </a:cubicBezTo>
                    <a:cubicBezTo>
                      <a:pt x="34722" y="5720"/>
                      <a:pt x="33009" y="5947"/>
                      <a:pt x="31309" y="6169"/>
                    </a:cubicBezTo>
                    <a:cubicBezTo>
                      <a:pt x="29510" y="6404"/>
                      <a:pt x="27799" y="7095"/>
                      <a:pt x="26119" y="7837"/>
                    </a:cubicBezTo>
                    <a:cubicBezTo>
                      <a:pt x="25340" y="8181"/>
                      <a:pt x="24577" y="8593"/>
                      <a:pt x="23754" y="8848"/>
                    </a:cubicBezTo>
                    <a:cubicBezTo>
                      <a:pt x="23648" y="8881"/>
                      <a:pt x="23561" y="8901"/>
                      <a:pt x="23488" y="8901"/>
                    </a:cubicBezTo>
                    <a:cubicBezTo>
                      <a:pt x="23334" y="8901"/>
                      <a:pt x="23237" y="8812"/>
                      <a:pt x="23138" y="8559"/>
                    </a:cubicBezTo>
                    <a:cubicBezTo>
                      <a:pt x="22683" y="7387"/>
                      <a:pt x="22521" y="6119"/>
                      <a:pt x="22034" y="4978"/>
                    </a:cubicBezTo>
                    <a:cubicBezTo>
                      <a:pt x="21524" y="3783"/>
                      <a:pt x="21251" y="2520"/>
                      <a:pt x="20747" y="1320"/>
                    </a:cubicBezTo>
                    <a:cubicBezTo>
                      <a:pt x="20372" y="424"/>
                      <a:pt x="20066" y="0"/>
                      <a:pt x="19571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33"/>
              <p:cNvSpPr/>
              <p:nvPr/>
            </p:nvSpPr>
            <p:spPr>
              <a:xfrm>
                <a:off x="5083291" y="2437467"/>
                <a:ext cx="897379" cy="927296"/>
              </a:xfrm>
              <a:custGeom>
                <a:avLst/>
                <a:gdLst/>
                <a:ahLst/>
                <a:cxnLst/>
                <a:rect l="l" t="t" r="r" b="b"/>
                <a:pathLst>
                  <a:path w="71150" h="73522" extrusionOk="0">
                    <a:moveTo>
                      <a:pt x="19242" y="1689"/>
                    </a:moveTo>
                    <a:cubicBezTo>
                      <a:pt x="19738" y="3137"/>
                      <a:pt x="20271" y="4561"/>
                      <a:pt x="20654" y="6045"/>
                    </a:cubicBezTo>
                    <a:cubicBezTo>
                      <a:pt x="20853" y="6822"/>
                      <a:pt x="21020" y="7650"/>
                      <a:pt x="21315" y="8364"/>
                    </a:cubicBezTo>
                    <a:cubicBezTo>
                      <a:pt x="21645" y="9161"/>
                      <a:pt x="21749" y="10075"/>
                      <a:pt x="22325" y="10771"/>
                    </a:cubicBezTo>
                    <a:cubicBezTo>
                      <a:pt x="22472" y="10949"/>
                      <a:pt x="22580" y="11090"/>
                      <a:pt x="22755" y="11090"/>
                    </a:cubicBezTo>
                    <a:cubicBezTo>
                      <a:pt x="22861" y="11090"/>
                      <a:pt x="22992" y="11038"/>
                      <a:pt x="23171" y="10914"/>
                    </a:cubicBezTo>
                    <a:cubicBezTo>
                      <a:pt x="23660" y="10576"/>
                      <a:pt x="24335" y="10097"/>
                      <a:pt x="24764" y="10080"/>
                    </a:cubicBezTo>
                    <a:cubicBezTo>
                      <a:pt x="25582" y="10047"/>
                      <a:pt x="26082" y="9464"/>
                      <a:pt x="26785" y="9353"/>
                    </a:cubicBezTo>
                    <a:cubicBezTo>
                      <a:pt x="27561" y="9232"/>
                      <a:pt x="28194" y="8708"/>
                      <a:pt x="28946" y="8573"/>
                    </a:cubicBezTo>
                    <a:cubicBezTo>
                      <a:pt x="29723" y="8433"/>
                      <a:pt x="30503" y="8230"/>
                      <a:pt x="31248" y="8030"/>
                    </a:cubicBezTo>
                    <a:cubicBezTo>
                      <a:pt x="32088" y="7804"/>
                      <a:pt x="32926" y="7714"/>
                      <a:pt x="33759" y="7667"/>
                    </a:cubicBezTo>
                    <a:cubicBezTo>
                      <a:pt x="34651" y="7616"/>
                      <a:pt x="35552" y="7446"/>
                      <a:pt x="36443" y="7446"/>
                    </a:cubicBezTo>
                    <a:cubicBezTo>
                      <a:pt x="36799" y="7446"/>
                      <a:pt x="37153" y="7474"/>
                      <a:pt x="37505" y="7546"/>
                    </a:cubicBezTo>
                    <a:cubicBezTo>
                      <a:pt x="37586" y="7562"/>
                      <a:pt x="37664" y="7569"/>
                      <a:pt x="37739" y="7569"/>
                    </a:cubicBezTo>
                    <a:cubicBezTo>
                      <a:pt x="38074" y="7569"/>
                      <a:pt x="38360" y="7436"/>
                      <a:pt x="38697" y="7436"/>
                    </a:cubicBezTo>
                    <a:cubicBezTo>
                      <a:pt x="38761" y="7436"/>
                      <a:pt x="38827" y="7441"/>
                      <a:pt x="38895" y="7453"/>
                    </a:cubicBezTo>
                    <a:cubicBezTo>
                      <a:pt x="39361" y="7530"/>
                      <a:pt x="39831" y="7552"/>
                      <a:pt x="40303" y="7552"/>
                    </a:cubicBezTo>
                    <a:cubicBezTo>
                      <a:pt x="40907" y="7552"/>
                      <a:pt x="41515" y="7516"/>
                      <a:pt x="42122" y="7516"/>
                    </a:cubicBezTo>
                    <a:cubicBezTo>
                      <a:pt x="42591" y="7516"/>
                      <a:pt x="43059" y="7538"/>
                      <a:pt x="43525" y="7613"/>
                    </a:cubicBezTo>
                    <a:cubicBezTo>
                      <a:pt x="43631" y="7630"/>
                      <a:pt x="43707" y="7649"/>
                      <a:pt x="43792" y="7701"/>
                    </a:cubicBezTo>
                    <a:cubicBezTo>
                      <a:pt x="44352" y="8041"/>
                      <a:pt x="44905" y="8286"/>
                      <a:pt x="45564" y="8286"/>
                    </a:cubicBezTo>
                    <a:cubicBezTo>
                      <a:pt x="45706" y="8286"/>
                      <a:pt x="45853" y="8275"/>
                      <a:pt x="46006" y="8251"/>
                    </a:cubicBezTo>
                    <a:cubicBezTo>
                      <a:pt x="46061" y="8242"/>
                      <a:pt x="46117" y="8238"/>
                      <a:pt x="46174" y="8238"/>
                    </a:cubicBezTo>
                    <a:cubicBezTo>
                      <a:pt x="46645" y="8238"/>
                      <a:pt x="47160" y="8515"/>
                      <a:pt x="47594" y="8784"/>
                    </a:cubicBezTo>
                    <a:cubicBezTo>
                      <a:pt x="47734" y="8870"/>
                      <a:pt x="47878" y="8885"/>
                      <a:pt x="48025" y="8885"/>
                    </a:cubicBezTo>
                    <a:cubicBezTo>
                      <a:pt x="48098" y="8885"/>
                      <a:pt x="48173" y="8881"/>
                      <a:pt x="48247" y="8881"/>
                    </a:cubicBezTo>
                    <a:cubicBezTo>
                      <a:pt x="48361" y="8881"/>
                      <a:pt x="48477" y="8890"/>
                      <a:pt x="48591" y="8933"/>
                    </a:cubicBezTo>
                    <a:cubicBezTo>
                      <a:pt x="49556" y="9302"/>
                      <a:pt x="50547" y="9601"/>
                      <a:pt x="51535" y="9906"/>
                    </a:cubicBezTo>
                    <a:cubicBezTo>
                      <a:pt x="51703" y="9959"/>
                      <a:pt x="51805" y="9921"/>
                      <a:pt x="51899" y="10172"/>
                    </a:cubicBezTo>
                    <a:cubicBezTo>
                      <a:pt x="51985" y="10404"/>
                      <a:pt x="52178" y="10478"/>
                      <a:pt x="52397" y="10478"/>
                    </a:cubicBezTo>
                    <a:cubicBezTo>
                      <a:pt x="52535" y="10478"/>
                      <a:pt x="52683" y="10449"/>
                      <a:pt x="52821" y="10411"/>
                    </a:cubicBezTo>
                    <a:cubicBezTo>
                      <a:pt x="52918" y="10982"/>
                      <a:pt x="54036" y="10366"/>
                      <a:pt x="53859" y="11301"/>
                    </a:cubicBezTo>
                    <a:cubicBezTo>
                      <a:pt x="53846" y="11370"/>
                      <a:pt x="54192" y="11610"/>
                      <a:pt x="54318" y="11610"/>
                    </a:cubicBezTo>
                    <a:cubicBezTo>
                      <a:pt x="54329" y="11610"/>
                      <a:pt x="54338" y="11608"/>
                      <a:pt x="54346" y="11604"/>
                    </a:cubicBezTo>
                    <a:cubicBezTo>
                      <a:pt x="54462" y="11544"/>
                      <a:pt x="54561" y="11519"/>
                      <a:pt x="54650" y="11519"/>
                    </a:cubicBezTo>
                    <a:cubicBezTo>
                      <a:pt x="55125" y="11519"/>
                      <a:pt x="55259" y="12256"/>
                      <a:pt x="55715" y="12256"/>
                    </a:cubicBezTo>
                    <a:cubicBezTo>
                      <a:pt x="55745" y="12256"/>
                      <a:pt x="55777" y="12252"/>
                      <a:pt x="55811" y="12245"/>
                    </a:cubicBezTo>
                    <a:cubicBezTo>
                      <a:pt x="55869" y="12558"/>
                      <a:pt x="55976" y="12673"/>
                      <a:pt x="56138" y="12673"/>
                    </a:cubicBezTo>
                    <a:cubicBezTo>
                      <a:pt x="56257" y="12673"/>
                      <a:pt x="56404" y="12612"/>
                      <a:pt x="56584" y="12521"/>
                    </a:cubicBezTo>
                    <a:cubicBezTo>
                      <a:pt x="56631" y="12497"/>
                      <a:pt x="56673" y="12487"/>
                      <a:pt x="56710" y="12487"/>
                    </a:cubicBezTo>
                    <a:cubicBezTo>
                      <a:pt x="56927" y="12487"/>
                      <a:pt x="56972" y="12846"/>
                      <a:pt x="56936" y="12947"/>
                    </a:cubicBezTo>
                    <a:cubicBezTo>
                      <a:pt x="56797" y="13330"/>
                      <a:pt x="57168" y="13552"/>
                      <a:pt x="57273" y="13558"/>
                    </a:cubicBezTo>
                    <a:cubicBezTo>
                      <a:pt x="58390" y="13630"/>
                      <a:pt x="58642" y="14820"/>
                      <a:pt x="59490" y="15218"/>
                    </a:cubicBezTo>
                    <a:cubicBezTo>
                      <a:pt x="59753" y="15341"/>
                      <a:pt x="59792" y="15832"/>
                      <a:pt x="60157" y="15832"/>
                    </a:cubicBezTo>
                    <a:cubicBezTo>
                      <a:pt x="60241" y="15832"/>
                      <a:pt x="60342" y="15806"/>
                      <a:pt x="60467" y="15744"/>
                    </a:cubicBezTo>
                    <a:cubicBezTo>
                      <a:pt x="60474" y="15740"/>
                      <a:pt x="60481" y="15739"/>
                      <a:pt x="60487" y="15739"/>
                    </a:cubicBezTo>
                    <a:cubicBezTo>
                      <a:pt x="60616" y="15739"/>
                      <a:pt x="60652" y="16392"/>
                      <a:pt x="61108" y="16593"/>
                    </a:cubicBezTo>
                    <a:cubicBezTo>
                      <a:pt x="61427" y="16735"/>
                      <a:pt x="61715" y="17278"/>
                      <a:pt x="61945" y="17674"/>
                    </a:cubicBezTo>
                    <a:cubicBezTo>
                      <a:pt x="62180" y="18080"/>
                      <a:pt x="62240" y="18589"/>
                      <a:pt x="62855" y="18623"/>
                    </a:cubicBezTo>
                    <a:cubicBezTo>
                      <a:pt x="62933" y="18628"/>
                      <a:pt x="63029" y="18746"/>
                      <a:pt x="63074" y="18833"/>
                    </a:cubicBezTo>
                    <a:cubicBezTo>
                      <a:pt x="64236" y="21077"/>
                      <a:pt x="65641" y="23174"/>
                      <a:pt x="66946" y="25331"/>
                    </a:cubicBezTo>
                    <a:cubicBezTo>
                      <a:pt x="67206" y="25760"/>
                      <a:pt x="67355" y="26275"/>
                      <a:pt x="67475" y="26770"/>
                    </a:cubicBezTo>
                    <a:cubicBezTo>
                      <a:pt x="67870" y="28399"/>
                      <a:pt x="68326" y="30012"/>
                      <a:pt x="68693" y="31650"/>
                    </a:cubicBezTo>
                    <a:cubicBezTo>
                      <a:pt x="68972" y="32896"/>
                      <a:pt x="69252" y="34162"/>
                      <a:pt x="69266" y="35394"/>
                    </a:cubicBezTo>
                    <a:cubicBezTo>
                      <a:pt x="69277" y="36424"/>
                      <a:pt x="69384" y="37480"/>
                      <a:pt x="69245" y="38552"/>
                    </a:cubicBezTo>
                    <a:cubicBezTo>
                      <a:pt x="69129" y="39473"/>
                      <a:pt x="68909" y="40511"/>
                      <a:pt x="69177" y="41505"/>
                    </a:cubicBezTo>
                    <a:cubicBezTo>
                      <a:pt x="69247" y="41763"/>
                      <a:pt x="69129" y="42080"/>
                      <a:pt x="69071" y="42367"/>
                    </a:cubicBezTo>
                    <a:cubicBezTo>
                      <a:pt x="68772" y="43872"/>
                      <a:pt x="68589" y="45416"/>
                      <a:pt x="68132" y="46872"/>
                    </a:cubicBezTo>
                    <a:cubicBezTo>
                      <a:pt x="67428" y="49113"/>
                      <a:pt x="66756" y="51363"/>
                      <a:pt x="65471" y="53402"/>
                    </a:cubicBezTo>
                    <a:cubicBezTo>
                      <a:pt x="64683" y="54656"/>
                      <a:pt x="63949" y="55983"/>
                      <a:pt x="63102" y="57179"/>
                    </a:cubicBezTo>
                    <a:cubicBezTo>
                      <a:pt x="62261" y="58369"/>
                      <a:pt x="61548" y="59657"/>
                      <a:pt x="60486" y="60757"/>
                    </a:cubicBezTo>
                    <a:cubicBezTo>
                      <a:pt x="59227" y="62059"/>
                      <a:pt x="57807" y="63143"/>
                      <a:pt x="56466" y="64319"/>
                    </a:cubicBezTo>
                    <a:cubicBezTo>
                      <a:pt x="56077" y="64660"/>
                      <a:pt x="55445" y="64984"/>
                      <a:pt x="54960" y="65279"/>
                    </a:cubicBezTo>
                    <a:cubicBezTo>
                      <a:pt x="54316" y="65670"/>
                      <a:pt x="53643" y="66107"/>
                      <a:pt x="52978" y="66469"/>
                    </a:cubicBezTo>
                    <a:cubicBezTo>
                      <a:pt x="51332" y="67368"/>
                      <a:pt x="49638" y="68188"/>
                      <a:pt x="47800" y="68667"/>
                    </a:cubicBezTo>
                    <a:cubicBezTo>
                      <a:pt x="47420" y="68767"/>
                      <a:pt x="46983" y="68849"/>
                      <a:pt x="46669" y="69265"/>
                    </a:cubicBezTo>
                    <a:cubicBezTo>
                      <a:pt x="46333" y="69708"/>
                      <a:pt x="45690" y="69720"/>
                      <a:pt x="45168" y="69870"/>
                    </a:cubicBezTo>
                    <a:cubicBezTo>
                      <a:pt x="43794" y="70265"/>
                      <a:pt x="42374" y="70492"/>
                      <a:pt x="41047" y="71047"/>
                    </a:cubicBezTo>
                    <a:cubicBezTo>
                      <a:pt x="40976" y="71077"/>
                      <a:pt x="40912" y="71089"/>
                      <a:pt x="40853" y="71089"/>
                    </a:cubicBezTo>
                    <a:cubicBezTo>
                      <a:pt x="40731" y="71089"/>
                      <a:pt x="40629" y="71037"/>
                      <a:pt x="40529" y="70970"/>
                    </a:cubicBezTo>
                    <a:cubicBezTo>
                      <a:pt x="40418" y="70896"/>
                      <a:pt x="40271" y="70847"/>
                      <a:pt x="40158" y="70847"/>
                    </a:cubicBezTo>
                    <a:cubicBezTo>
                      <a:pt x="40091" y="70847"/>
                      <a:pt x="40036" y="70864"/>
                      <a:pt x="40006" y="70903"/>
                    </a:cubicBezTo>
                    <a:cubicBezTo>
                      <a:pt x="39692" y="71325"/>
                      <a:pt x="39188" y="71409"/>
                      <a:pt x="38775" y="71409"/>
                    </a:cubicBezTo>
                    <a:cubicBezTo>
                      <a:pt x="38618" y="71409"/>
                      <a:pt x="38475" y="71397"/>
                      <a:pt x="38360" y="71387"/>
                    </a:cubicBezTo>
                    <a:cubicBezTo>
                      <a:pt x="38324" y="71383"/>
                      <a:pt x="38289" y="71382"/>
                      <a:pt x="38254" y="71382"/>
                    </a:cubicBezTo>
                    <a:cubicBezTo>
                      <a:pt x="37835" y="71382"/>
                      <a:pt x="37455" y="71598"/>
                      <a:pt x="37017" y="71598"/>
                    </a:cubicBezTo>
                    <a:cubicBezTo>
                      <a:pt x="36833" y="71598"/>
                      <a:pt x="36638" y="71560"/>
                      <a:pt x="36425" y="71450"/>
                    </a:cubicBezTo>
                    <a:cubicBezTo>
                      <a:pt x="36205" y="71336"/>
                      <a:pt x="35945" y="71300"/>
                      <a:pt x="35665" y="71300"/>
                    </a:cubicBezTo>
                    <a:cubicBezTo>
                      <a:pt x="35167" y="71300"/>
                      <a:pt x="34605" y="71414"/>
                      <a:pt x="34090" y="71414"/>
                    </a:cubicBezTo>
                    <a:cubicBezTo>
                      <a:pt x="34058" y="71414"/>
                      <a:pt x="34026" y="71414"/>
                      <a:pt x="33994" y="71413"/>
                    </a:cubicBezTo>
                    <a:cubicBezTo>
                      <a:pt x="33921" y="71411"/>
                      <a:pt x="33848" y="71410"/>
                      <a:pt x="33775" y="71410"/>
                    </a:cubicBezTo>
                    <a:cubicBezTo>
                      <a:pt x="33508" y="71410"/>
                      <a:pt x="33241" y="71421"/>
                      <a:pt x="32976" y="71421"/>
                    </a:cubicBezTo>
                    <a:cubicBezTo>
                      <a:pt x="32463" y="71421"/>
                      <a:pt x="31955" y="71379"/>
                      <a:pt x="31466" y="71135"/>
                    </a:cubicBezTo>
                    <a:cubicBezTo>
                      <a:pt x="31374" y="71089"/>
                      <a:pt x="31260" y="71079"/>
                      <a:pt x="31155" y="71066"/>
                    </a:cubicBezTo>
                    <a:cubicBezTo>
                      <a:pt x="31135" y="71064"/>
                      <a:pt x="31116" y="71063"/>
                      <a:pt x="31098" y="71063"/>
                    </a:cubicBezTo>
                    <a:cubicBezTo>
                      <a:pt x="30792" y="71063"/>
                      <a:pt x="30518" y="71342"/>
                      <a:pt x="30208" y="71342"/>
                    </a:cubicBezTo>
                    <a:cubicBezTo>
                      <a:pt x="30090" y="71342"/>
                      <a:pt x="29966" y="71301"/>
                      <a:pt x="29834" y="71189"/>
                    </a:cubicBezTo>
                    <a:cubicBezTo>
                      <a:pt x="29656" y="71037"/>
                      <a:pt x="29459" y="70999"/>
                      <a:pt x="29255" y="70999"/>
                    </a:cubicBezTo>
                    <a:cubicBezTo>
                      <a:pt x="29053" y="70999"/>
                      <a:pt x="28844" y="71036"/>
                      <a:pt x="28638" y="71036"/>
                    </a:cubicBezTo>
                    <a:cubicBezTo>
                      <a:pt x="28515" y="71036"/>
                      <a:pt x="28394" y="71023"/>
                      <a:pt x="28275" y="70982"/>
                    </a:cubicBezTo>
                    <a:cubicBezTo>
                      <a:pt x="27771" y="70809"/>
                      <a:pt x="27217" y="70752"/>
                      <a:pt x="26691" y="70638"/>
                    </a:cubicBezTo>
                    <a:cubicBezTo>
                      <a:pt x="25022" y="70277"/>
                      <a:pt x="23314" y="70016"/>
                      <a:pt x="21752" y="69265"/>
                    </a:cubicBezTo>
                    <a:cubicBezTo>
                      <a:pt x="20525" y="68675"/>
                      <a:pt x="19245" y="68215"/>
                      <a:pt x="18084" y="67459"/>
                    </a:cubicBezTo>
                    <a:cubicBezTo>
                      <a:pt x="17050" y="66785"/>
                      <a:pt x="15937" y="66200"/>
                      <a:pt x="14989" y="65422"/>
                    </a:cubicBezTo>
                    <a:cubicBezTo>
                      <a:pt x="13648" y="64324"/>
                      <a:pt x="12316" y="63202"/>
                      <a:pt x="11194" y="61857"/>
                    </a:cubicBezTo>
                    <a:cubicBezTo>
                      <a:pt x="10529" y="61059"/>
                      <a:pt x="9796" y="60318"/>
                      <a:pt x="9079" y="59564"/>
                    </a:cubicBezTo>
                    <a:cubicBezTo>
                      <a:pt x="8760" y="59228"/>
                      <a:pt x="8533" y="58811"/>
                      <a:pt x="8304" y="58438"/>
                    </a:cubicBezTo>
                    <a:cubicBezTo>
                      <a:pt x="7728" y="57495"/>
                      <a:pt x="7108" y="56574"/>
                      <a:pt x="6585" y="55589"/>
                    </a:cubicBezTo>
                    <a:cubicBezTo>
                      <a:pt x="6148" y="54763"/>
                      <a:pt x="5880" y="53859"/>
                      <a:pt x="5347" y="53074"/>
                    </a:cubicBezTo>
                    <a:cubicBezTo>
                      <a:pt x="5082" y="52683"/>
                      <a:pt x="5073" y="52128"/>
                      <a:pt x="4903" y="51666"/>
                    </a:cubicBezTo>
                    <a:cubicBezTo>
                      <a:pt x="4427" y="50375"/>
                      <a:pt x="3759" y="49127"/>
                      <a:pt x="3486" y="47797"/>
                    </a:cubicBezTo>
                    <a:cubicBezTo>
                      <a:pt x="3256" y="46676"/>
                      <a:pt x="2895" y="45577"/>
                      <a:pt x="2811" y="44401"/>
                    </a:cubicBezTo>
                    <a:cubicBezTo>
                      <a:pt x="2749" y="43498"/>
                      <a:pt x="2674" y="42524"/>
                      <a:pt x="2231" y="41665"/>
                    </a:cubicBezTo>
                    <a:cubicBezTo>
                      <a:pt x="2071" y="41354"/>
                      <a:pt x="2131" y="40893"/>
                      <a:pt x="2178" y="40688"/>
                    </a:cubicBezTo>
                    <a:cubicBezTo>
                      <a:pt x="2368" y="39826"/>
                      <a:pt x="2044" y="39030"/>
                      <a:pt x="2052" y="38204"/>
                    </a:cubicBezTo>
                    <a:cubicBezTo>
                      <a:pt x="2058" y="37480"/>
                      <a:pt x="1760" y="36776"/>
                      <a:pt x="2181" y="36042"/>
                    </a:cubicBezTo>
                    <a:cubicBezTo>
                      <a:pt x="2298" y="35841"/>
                      <a:pt x="2189" y="35270"/>
                      <a:pt x="2064" y="35085"/>
                    </a:cubicBezTo>
                    <a:cubicBezTo>
                      <a:pt x="1688" y="34522"/>
                      <a:pt x="2397" y="34206"/>
                      <a:pt x="2229" y="33651"/>
                    </a:cubicBezTo>
                    <a:cubicBezTo>
                      <a:pt x="2088" y="33184"/>
                      <a:pt x="1840" y="32557"/>
                      <a:pt x="2203" y="32030"/>
                    </a:cubicBezTo>
                    <a:cubicBezTo>
                      <a:pt x="2690" y="31317"/>
                      <a:pt x="2309" y="30476"/>
                      <a:pt x="2575" y="29723"/>
                    </a:cubicBezTo>
                    <a:cubicBezTo>
                      <a:pt x="2684" y="29412"/>
                      <a:pt x="2951" y="28995"/>
                      <a:pt x="2488" y="28682"/>
                    </a:cubicBezTo>
                    <a:cubicBezTo>
                      <a:pt x="2326" y="28573"/>
                      <a:pt x="2391" y="28449"/>
                      <a:pt x="2545" y="28388"/>
                    </a:cubicBezTo>
                    <a:cubicBezTo>
                      <a:pt x="3063" y="28184"/>
                      <a:pt x="2892" y="27735"/>
                      <a:pt x="2993" y="27341"/>
                    </a:cubicBezTo>
                    <a:cubicBezTo>
                      <a:pt x="3354" y="25936"/>
                      <a:pt x="3381" y="24466"/>
                      <a:pt x="4012" y="23097"/>
                    </a:cubicBezTo>
                    <a:cubicBezTo>
                      <a:pt x="4323" y="22422"/>
                      <a:pt x="4497" y="21615"/>
                      <a:pt x="4735" y="20876"/>
                    </a:cubicBezTo>
                    <a:cubicBezTo>
                      <a:pt x="5051" y="19896"/>
                      <a:pt x="5527" y="18962"/>
                      <a:pt x="6016" y="18038"/>
                    </a:cubicBezTo>
                    <a:cubicBezTo>
                      <a:pt x="6798" y="16559"/>
                      <a:pt x="7383" y="14974"/>
                      <a:pt x="8159" y="13490"/>
                    </a:cubicBezTo>
                    <a:cubicBezTo>
                      <a:pt x="8708" y="12440"/>
                      <a:pt x="9437" y="11486"/>
                      <a:pt x="10065" y="10477"/>
                    </a:cubicBezTo>
                    <a:cubicBezTo>
                      <a:pt x="10964" y="9033"/>
                      <a:pt x="12058" y="7739"/>
                      <a:pt x="13207" y="6472"/>
                    </a:cubicBezTo>
                    <a:cubicBezTo>
                      <a:pt x="14242" y="5334"/>
                      <a:pt x="15343" y="4281"/>
                      <a:pt x="16539" y="3339"/>
                    </a:cubicBezTo>
                    <a:cubicBezTo>
                      <a:pt x="17356" y="2697"/>
                      <a:pt x="18318" y="2243"/>
                      <a:pt x="19242" y="1689"/>
                    </a:cubicBezTo>
                    <a:close/>
                    <a:moveTo>
                      <a:pt x="19571" y="0"/>
                    </a:moveTo>
                    <a:cubicBezTo>
                      <a:pt x="19255" y="0"/>
                      <a:pt x="18863" y="173"/>
                      <a:pt x="18327" y="507"/>
                    </a:cubicBezTo>
                    <a:cubicBezTo>
                      <a:pt x="17149" y="1239"/>
                      <a:pt x="15989" y="1995"/>
                      <a:pt x="14892" y="2834"/>
                    </a:cubicBezTo>
                    <a:cubicBezTo>
                      <a:pt x="13889" y="3599"/>
                      <a:pt x="12856" y="4393"/>
                      <a:pt x="12075" y="5365"/>
                    </a:cubicBezTo>
                    <a:cubicBezTo>
                      <a:pt x="11398" y="6210"/>
                      <a:pt x="10670" y="7029"/>
                      <a:pt x="10009" y="7893"/>
                    </a:cubicBezTo>
                    <a:cubicBezTo>
                      <a:pt x="9423" y="8657"/>
                      <a:pt x="8792" y="9411"/>
                      <a:pt x="8253" y="10211"/>
                    </a:cubicBezTo>
                    <a:cubicBezTo>
                      <a:pt x="7332" y="11570"/>
                      <a:pt x="6495" y="12989"/>
                      <a:pt x="5664" y="14409"/>
                    </a:cubicBezTo>
                    <a:cubicBezTo>
                      <a:pt x="5148" y="15291"/>
                      <a:pt x="4555" y="16175"/>
                      <a:pt x="4278" y="17139"/>
                    </a:cubicBezTo>
                    <a:cubicBezTo>
                      <a:pt x="4017" y="18048"/>
                      <a:pt x="3676" y="18939"/>
                      <a:pt x="3323" y="19788"/>
                    </a:cubicBezTo>
                    <a:cubicBezTo>
                      <a:pt x="2811" y="21024"/>
                      <a:pt x="2386" y="22274"/>
                      <a:pt x="1994" y="23545"/>
                    </a:cubicBezTo>
                    <a:cubicBezTo>
                      <a:pt x="1587" y="24866"/>
                      <a:pt x="1420" y="26254"/>
                      <a:pt x="1027" y="27565"/>
                    </a:cubicBezTo>
                    <a:cubicBezTo>
                      <a:pt x="708" y="28632"/>
                      <a:pt x="750" y="29726"/>
                      <a:pt x="517" y="30794"/>
                    </a:cubicBezTo>
                    <a:cubicBezTo>
                      <a:pt x="331" y="31641"/>
                      <a:pt x="345" y="32630"/>
                      <a:pt x="400" y="33565"/>
                    </a:cubicBezTo>
                    <a:cubicBezTo>
                      <a:pt x="462" y="34652"/>
                      <a:pt x="0" y="35730"/>
                      <a:pt x="247" y="36835"/>
                    </a:cubicBezTo>
                    <a:cubicBezTo>
                      <a:pt x="498" y="37958"/>
                      <a:pt x="2" y="39086"/>
                      <a:pt x="277" y="40206"/>
                    </a:cubicBezTo>
                    <a:cubicBezTo>
                      <a:pt x="439" y="40864"/>
                      <a:pt x="302" y="41542"/>
                      <a:pt x="352" y="42178"/>
                    </a:cubicBezTo>
                    <a:cubicBezTo>
                      <a:pt x="456" y="43494"/>
                      <a:pt x="784" y="44817"/>
                      <a:pt x="1207" y="46074"/>
                    </a:cubicBezTo>
                    <a:cubicBezTo>
                      <a:pt x="1397" y="46640"/>
                      <a:pt x="1343" y="47172"/>
                      <a:pt x="1424" y="47713"/>
                    </a:cubicBezTo>
                    <a:cubicBezTo>
                      <a:pt x="1609" y="48976"/>
                      <a:pt x="2167" y="50148"/>
                      <a:pt x="2626" y="51280"/>
                    </a:cubicBezTo>
                    <a:cubicBezTo>
                      <a:pt x="3174" y="52635"/>
                      <a:pt x="3640" y="54046"/>
                      <a:pt x="4238" y="55393"/>
                    </a:cubicBezTo>
                    <a:cubicBezTo>
                      <a:pt x="4883" y="56851"/>
                      <a:pt x="5677" y="58190"/>
                      <a:pt x="6571" y="59458"/>
                    </a:cubicBezTo>
                    <a:cubicBezTo>
                      <a:pt x="7265" y="60443"/>
                      <a:pt x="7980" y="61429"/>
                      <a:pt x="8733" y="62378"/>
                    </a:cubicBezTo>
                    <a:cubicBezTo>
                      <a:pt x="9132" y="62882"/>
                      <a:pt x="9514" y="63671"/>
                      <a:pt x="10012" y="63764"/>
                    </a:cubicBezTo>
                    <a:cubicBezTo>
                      <a:pt x="10984" y="63949"/>
                      <a:pt x="10728" y="65214"/>
                      <a:pt x="11641" y="65284"/>
                    </a:cubicBezTo>
                    <a:cubicBezTo>
                      <a:pt x="11618" y="65501"/>
                      <a:pt x="11674" y="65559"/>
                      <a:pt x="11760" y="65559"/>
                    </a:cubicBezTo>
                    <a:cubicBezTo>
                      <a:pt x="11861" y="65559"/>
                      <a:pt x="12004" y="65476"/>
                      <a:pt x="12106" y="65476"/>
                    </a:cubicBezTo>
                    <a:cubicBezTo>
                      <a:pt x="12161" y="65476"/>
                      <a:pt x="12204" y="65500"/>
                      <a:pt x="12223" y="65575"/>
                    </a:cubicBezTo>
                    <a:cubicBezTo>
                      <a:pt x="12448" y="66494"/>
                      <a:pt x="13361" y="66864"/>
                      <a:pt x="13984" y="67250"/>
                    </a:cubicBezTo>
                    <a:cubicBezTo>
                      <a:pt x="14450" y="67539"/>
                      <a:pt x="14747" y="68315"/>
                      <a:pt x="15419" y="68315"/>
                    </a:cubicBezTo>
                    <a:cubicBezTo>
                      <a:pt x="15527" y="68315"/>
                      <a:pt x="15644" y="68295"/>
                      <a:pt x="15773" y="68250"/>
                    </a:cubicBezTo>
                    <a:cubicBezTo>
                      <a:pt x="15777" y="68249"/>
                      <a:pt x="15781" y="68248"/>
                      <a:pt x="15786" y="68248"/>
                    </a:cubicBezTo>
                    <a:cubicBezTo>
                      <a:pt x="15852" y="68248"/>
                      <a:pt x="15883" y="68423"/>
                      <a:pt x="15841" y="68520"/>
                    </a:cubicBezTo>
                    <a:cubicBezTo>
                      <a:pt x="15743" y="68739"/>
                      <a:pt x="15878" y="68814"/>
                      <a:pt x="16046" y="68852"/>
                    </a:cubicBezTo>
                    <a:cubicBezTo>
                      <a:pt x="16756" y="69017"/>
                      <a:pt x="17257" y="69506"/>
                      <a:pt x="17773" y="69966"/>
                    </a:cubicBezTo>
                    <a:cubicBezTo>
                      <a:pt x="17877" y="70060"/>
                      <a:pt x="17969" y="70148"/>
                      <a:pt x="18100" y="70148"/>
                    </a:cubicBezTo>
                    <a:cubicBezTo>
                      <a:pt x="18128" y="70148"/>
                      <a:pt x="18157" y="70145"/>
                      <a:pt x="18188" y="70136"/>
                    </a:cubicBezTo>
                    <a:cubicBezTo>
                      <a:pt x="18256" y="70117"/>
                      <a:pt x="18319" y="70109"/>
                      <a:pt x="18380" y="70109"/>
                    </a:cubicBezTo>
                    <a:cubicBezTo>
                      <a:pt x="18660" y="70109"/>
                      <a:pt x="18879" y="70284"/>
                      <a:pt x="19125" y="70431"/>
                    </a:cubicBezTo>
                    <a:cubicBezTo>
                      <a:pt x="19696" y="70775"/>
                      <a:pt x="20281" y="71103"/>
                      <a:pt x="20887" y="71376"/>
                    </a:cubicBezTo>
                    <a:cubicBezTo>
                      <a:pt x="21460" y="71632"/>
                      <a:pt x="22109" y="71583"/>
                      <a:pt x="22692" y="71992"/>
                    </a:cubicBezTo>
                    <a:cubicBezTo>
                      <a:pt x="23025" y="72227"/>
                      <a:pt x="23660" y="72203"/>
                      <a:pt x="24136" y="72410"/>
                    </a:cubicBezTo>
                    <a:cubicBezTo>
                      <a:pt x="24181" y="72430"/>
                      <a:pt x="24228" y="72438"/>
                      <a:pt x="24277" y="72438"/>
                    </a:cubicBezTo>
                    <a:cubicBezTo>
                      <a:pt x="24496" y="72438"/>
                      <a:pt x="24746" y="72278"/>
                      <a:pt x="24969" y="72278"/>
                    </a:cubicBezTo>
                    <a:cubicBezTo>
                      <a:pt x="25127" y="72278"/>
                      <a:pt x="25271" y="72358"/>
                      <a:pt x="25380" y="72634"/>
                    </a:cubicBezTo>
                    <a:cubicBezTo>
                      <a:pt x="25518" y="72473"/>
                      <a:pt x="25647" y="72413"/>
                      <a:pt x="25771" y="72413"/>
                    </a:cubicBezTo>
                    <a:cubicBezTo>
                      <a:pt x="26120" y="72413"/>
                      <a:pt x="26429" y="72889"/>
                      <a:pt x="26779" y="72889"/>
                    </a:cubicBezTo>
                    <a:cubicBezTo>
                      <a:pt x="26869" y="72889"/>
                      <a:pt x="26962" y="72858"/>
                      <a:pt x="27059" y="72779"/>
                    </a:cubicBezTo>
                    <a:cubicBezTo>
                      <a:pt x="28017" y="73303"/>
                      <a:pt x="29117" y="73239"/>
                      <a:pt x="30132" y="73339"/>
                    </a:cubicBezTo>
                    <a:cubicBezTo>
                      <a:pt x="31654" y="73488"/>
                      <a:pt x="33203" y="73381"/>
                      <a:pt x="34745" y="73493"/>
                    </a:cubicBezTo>
                    <a:cubicBezTo>
                      <a:pt x="35021" y="73513"/>
                      <a:pt x="35296" y="73521"/>
                      <a:pt x="35571" y="73521"/>
                    </a:cubicBezTo>
                    <a:cubicBezTo>
                      <a:pt x="37230" y="73521"/>
                      <a:pt x="38876" y="73197"/>
                      <a:pt x="40513" y="72964"/>
                    </a:cubicBezTo>
                    <a:cubicBezTo>
                      <a:pt x="40798" y="72923"/>
                      <a:pt x="41182" y="72965"/>
                      <a:pt x="41499" y="72802"/>
                    </a:cubicBezTo>
                    <a:cubicBezTo>
                      <a:pt x="42806" y="72135"/>
                      <a:pt x="44309" y="72146"/>
                      <a:pt x="45662" y="71598"/>
                    </a:cubicBezTo>
                    <a:cubicBezTo>
                      <a:pt x="46792" y="71142"/>
                      <a:pt x="48000" y="70898"/>
                      <a:pt x="49164" y="70525"/>
                    </a:cubicBezTo>
                    <a:cubicBezTo>
                      <a:pt x="50167" y="70201"/>
                      <a:pt x="51051" y="69626"/>
                      <a:pt x="52015" y="69288"/>
                    </a:cubicBezTo>
                    <a:cubicBezTo>
                      <a:pt x="53030" y="68932"/>
                      <a:pt x="53975" y="68428"/>
                      <a:pt x="54829" y="67877"/>
                    </a:cubicBezTo>
                    <a:cubicBezTo>
                      <a:pt x="56878" y="66556"/>
                      <a:pt x="58832" y="65060"/>
                      <a:pt x="60489" y="63244"/>
                    </a:cubicBezTo>
                    <a:cubicBezTo>
                      <a:pt x="61481" y="62160"/>
                      <a:pt x="62346" y="60961"/>
                      <a:pt x="63317" y="59856"/>
                    </a:cubicBezTo>
                    <a:cubicBezTo>
                      <a:pt x="64123" y="58937"/>
                      <a:pt x="64891" y="57980"/>
                      <a:pt x="65431" y="56902"/>
                    </a:cubicBezTo>
                    <a:cubicBezTo>
                      <a:pt x="65706" y="56350"/>
                      <a:pt x="66114" y="55888"/>
                      <a:pt x="66358" y="55305"/>
                    </a:cubicBezTo>
                    <a:cubicBezTo>
                      <a:pt x="66595" y="54742"/>
                      <a:pt x="66654" y="54001"/>
                      <a:pt x="67222" y="53649"/>
                    </a:cubicBezTo>
                    <a:cubicBezTo>
                      <a:pt x="67656" y="53379"/>
                      <a:pt x="67640" y="52940"/>
                      <a:pt x="67772" y="52593"/>
                    </a:cubicBezTo>
                    <a:cubicBezTo>
                      <a:pt x="68105" y="51711"/>
                      <a:pt x="68436" y="50821"/>
                      <a:pt x="68727" y="49922"/>
                    </a:cubicBezTo>
                    <a:cubicBezTo>
                      <a:pt x="68978" y="49157"/>
                      <a:pt x="69398" y="48426"/>
                      <a:pt x="69529" y="47603"/>
                    </a:cubicBezTo>
                    <a:cubicBezTo>
                      <a:pt x="69625" y="47002"/>
                      <a:pt x="70232" y="46517"/>
                      <a:pt x="69924" y="45828"/>
                    </a:cubicBezTo>
                    <a:cubicBezTo>
                      <a:pt x="69917" y="45815"/>
                      <a:pt x="69945" y="45772"/>
                      <a:pt x="69964" y="45767"/>
                    </a:cubicBezTo>
                    <a:cubicBezTo>
                      <a:pt x="70583" y="45585"/>
                      <a:pt x="70414" y="45024"/>
                      <a:pt x="70428" y="44635"/>
                    </a:cubicBezTo>
                    <a:cubicBezTo>
                      <a:pt x="70463" y="43603"/>
                      <a:pt x="70507" y="42538"/>
                      <a:pt x="70680" y="41562"/>
                    </a:cubicBezTo>
                    <a:cubicBezTo>
                      <a:pt x="70866" y="40511"/>
                      <a:pt x="70770" y="39451"/>
                      <a:pt x="70978" y="38398"/>
                    </a:cubicBezTo>
                    <a:cubicBezTo>
                      <a:pt x="71149" y="37541"/>
                      <a:pt x="70703" y="36564"/>
                      <a:pt x="70843" y="35472"/>
                    </a:cubicBezTo>
                    <a:cubicBezTo>
                      <a:pt x="70678" y="34643"/>
                      <a:pt x="70481" y="33685"/>
                      <a:pt x="70297" y="32725"/>
                    </a:cubicBezTo>
                    <a:cubicBezTo>
                      <a:pt x="70207" y="32243"/>
                      <a:pt x="70040" y="31784"/>
                      <a:pt x="69978" y="31289"/>
                    </a:cubicBezTo>
                    <a:cubicBezTo>
                      <a:pt x="69872" y="30440"/>
                      <a:pt x="69686" y="29595"/>
                      <a:pt x="69473" y="28766"/>
                    </a:cubicBezTo>
                    <a:cubicBezTo>
                      <a:pt x="69256" y="27932"/>
                      <a:pt x="68950" y="27122"/>
                      <a:pt x="68709" y="26294"/>
                    </a:cubicBezTo>
                    <a:cubicBezTo>
                      <a:pt x="68570" y="25818"/>
                      <a:pt x="68531" y="25309"/>
                      <a:pt x="68239" y="24888"/>
                    </a:cubicBezTo>
                    <a:cubicBezTo>
                      <a:pt x="67635" y="24015"/>
                      <a:pt x="67399" y="22970"/>
                      <a:pt x="66826" y="22064"/>
                    </a:cubicBezTo>
                    <a:cubicBezTo>
                      <a:pt x="66108" y="20927"/>
                      <a:pt x="65594" y="19672"/>
                      <a:pt x="64781" y="18564"/>
                    </a:cubicBezTo>
                    <a:cubicBezTo>
                      <a:pt x="63832" y="17276"/>
                      <a:pt x="62923" y="15937"/>
                      <a:pt x="61845" y="14779"/>
                    </a:cubicBezTo>
                    <a:cubicBezTo>
                      <a:pt x="60996" y="13869"/>
                      <a:pt x="59949" y="13112"/>
                      <a:pt x="59059" y="12208"/>
                    </a:cubicBezTo>
                    <a:cubicBezTo>
                      <a:pt x="59027" y="12171"/>
                      <a:pt x="58985" y="12143"/>
                      <a:pt x="58938" y="12126"/>
                    </a:cubicBezTo>
                    <a:cubicBezTo>
                      <a:pt x="58191" y="11906"/>
                      <a:pt x="57549" y="11424"/>
                      <a:pt x="57021" y="10939"/>
                    </a:cubicBezTo>
                    <a:cubicBezTo>
                      <a:pt x="56076" y="10067"/>
                      <a:pt x="54873" y="9694"/>
                      <a:pt x="53851" y="8986"/>
                    </a:cubicBezTo>
                    <a:cubicBezTo>
                      <a:pt x="52675" y="8173"/>
                      <a:pt x="51252" y="7857"/>
                      <a:pt x="49926" y="7344"/>
                    </a:cubicBezTo>
                    <a:cubicBezTo>
                      <a:pt x="47840" y="6535"/>
                      <a:pt x="45724" y="6073"/>
                      <a:pt x="43517" y="5965"/>
                    </a:cubicBezTo>
                    <a:cubicBezTo>
                      <a:pt x="41526" y="5869"/>
                      <a:pt x="39530" y="5874"/>
                      <a:pt x="37542" y="5752"/>
                    </a:cubicBezTo>
                    <a:cubicBezTo>
                      <a:pt x="37177" y="5730"/>
                      <a:pt x="36813" y="5720"/>
                      <a:pt x="36450" y="5720"/>
                    </a:cubicBezTo>
                    <a:cubicBezTo>
                      <a:pt x="34722" y="5720"/>
                      <a:pt x="33009" y="5947"/>
                      <a:pt x="31309" y="6169"/>
                    </a:cubicBezTo>
                    <a:cubicBezTo>
                      <a:pt x="29510" y="6404"/>
                      <a:pt x="27799" y="7095"/>
                      <a:pt x="26119" y="7837"/>
                    </a:cubicBezTo>
                    <a:cubicBezTo>
                      <a:pt x="25340" y="8181"/>
                      <a:pt x="24577" y="8593"/>
                      <a:pt x="23754" y="8848"/>
                    </a:cubicBezTo>
                    <a:cubicBezTo>
                      <a:pt x="23648" y="8881"/>
                      <a:pt x="23561" y="8901"/>
                      <a:pt x="23488" y="8901"/>
                    </a:cubicBezTo>
                    <a:cubicBezTo>
                      <a:pt x="23334" y="8901"/>
                      <a:pt x="23237" y="8812"/>
                      <a:pt x="23138" y="8559"/>
                    </a:cubicBezTo>
                    <a:cubicBezTo>
                      <a:pt x="22683" y="7387"/>
                      <a:pt x="22521" y="6119"/>
                      <a:pt x="22034" y="4978"/>
                    </a:cubicBezTo>
                    <a:cubicBezTo>
                      <a:pt x="21524" y="3783"/>
                      <a:pt x="21251" y="2520"/>
                      <a:pt x="20747" y="1320"/>
                    </a:cubicBezTo>
                    <a:cubicBezTo>
                      <a:pt x="20372" y="424"/>
                      <a:pt x="20066" y="0"/>
                      <a:pt x="1957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2" name="Google Shape;932;p33"/>
            <p:cNvGrpSpPr/>
            <p:nvPr/>
          </p:nvGrpSpPr>
          <p:grpSpPr>
            <a:xfrm>
              <a:off x="5422732" y="2608268"/>
              <a:ext cx="449535" cy="641782"/>
              <a:chOff x="5296498" y="2608268"/>
              <a:chExt cx="449535" cy="641782"/>
            </a:xfrm>
          </p:grpSpPr>
          <p:sp>
            <p:nvSpPr>
              <p:cNvPr id="933" name="Google Shape;933;p33"/>
              <p:cNvSpPr/>
              <p:nvPr/>
            </p:nvSpPr>
            <p:spPr>
              <a:xfrm>
                <a:off x="5296498" y="2695175"/>
                <a:ext cx="449535" cy="451490"/>
              </a:xfrm>
              <a:custGeom>
                <a:avLst/>
                <a:gdLst/>
                <a:ahLst/>
                <a:cxnLst/>
                <a:rect l="l" t="t" r="r" b="b"/>
                <a:pathLst>
                  <a:path w="35642" h="35797" extrusionOk="0">
                    <a:moveTo>
                      <a:pt x="19567" y="869"/>
                    </a:moveTo>
                    <a:cubicBezTo>
                      <a:pt x="20117" y="869"/>
                      <a:pt x="20387" y="1246"/>
                      <a:pt x="20393" y="2075"/>
                    </a:cubicBezTo>
                    <a:cubicBezTo>
                      <a:pt x="20245" y="2531"/>
                      <a:pt x="20384" y="3075"/>
                      <a:pt x="20432" y="3620"/>
                    </a:cubicBezTo>
                    <a:cubicBezTo>
                      <a:pt x="20471" y="4083"/>
                      <a:pt x="20602" y="4511"/>
                      <a:pt x="21144" y="4612"/>
                    </a:cubicBezTo>
                    <a:cubicBezTo>
                      <a:pt x="22602" y="4883"/>
                      <a:pt x="23831" y="5693"/>
                      <a:pt x="25133" y="6322"/>
                    </a:cubicBezTo>
                    <a:cubicBezTo>
                      <a:pt x="25366" y="6434"/>
                      <a:pt x="25554" y="6520"/>
                      <a:pt x="25751" y="6520"/>
                    </a:cubicBezTo>
                    <a:cubicBezTo>
                      <a:pt x="25920" y="6520"/>
                      <a:pt x="26096" y="6458"/>
                      <a:pt x="26314" y="6297"/>
                    </a:cubicBezTo>
                    <a:cubicBezTo>
                      <a:pt x="26920" y="5849"/>
                      <a:pt x="27697" y="5639"/>
                      <a:pt x="28366" y="5266"/>
                    </a:cubicBezTo>
                    <a:cubicBezTo>
                      <a:pt x="28522" y="5179"/>
                      <a:pt x="28664" y="5142"/>
                      <a:pt x="28792" y="5142"/>
                    </a:cubicBezTo>
                    <a:cubicBezTo>
                      <a:pt x="29084" y="5142"/>
                      <a:pt x="29309" y="5332"/>
                      <a:pt x="29486" y="5563"/>
                    </a:cubicBezTo>
                    <a:cubicBezTo>
                      <a:pt x="29929" y="6142"/>
                      <a:pt x="30259" y="6807"/>
                      <a:pt x="30690" y="7398"/>
                    </a:cubicBezTo>
                    <a:cubicBezTo>
                      <a:pt x="31051" y="7893"/>
                      <a:pt x="30911" y="8326"/>
                      <a:pt x="30579" y="8699"/>
                    </a:cubicBezTo>
                    <a:cubicBezTo>
                      <a:pt x="30276" y="9043"/>
                      <a:pt x="29915" y="9377"/>
                      <a:pt x="29511" y="9583"/>
                    </a:cubicBezTo>
                    <a:cubicBezTo>
                      <a:pt x="29021" y="9830"/>
                      <a:pt x="29044" y="10199"/>
                      <a:pt x="29150" y="10575"/>
                    </a:cubicBezTo>
                    <a:cubicBezTo>
                      <a:pt x="29363" y="11329"/>
                      <a:pt x="29612" y="12078"/>
                      <a:pt x="29896" y="12807"/>
                    </a:cubicBezTo>
                    <a:cubicBezTo>
                      <a:pt x="30007" y="13090"/>
                      <a:pt x="30271" y="13293"/>
                      <a:pt x="30575" y="13422"/>
                    </a:cubicBezTo>
                    <a:cubicBezTo>
                      <a:pt x="31534" y="13829"/>
                      <a:pt x="32483" y="14262"/>
                      <a:pt x="33446" y="14662"/>
                    </a:cubicBezTo>
                    <a:cubicBezTo>
                      <a:pt x="33656" y="14749"/>
                      <a:pt x="33681" y="14873"/>
                      <a:pt x="33742" y="15063"/>
                    </a:cubicBezTo>
                    <a:cubicBezTo>
                      <a:pt x="34083" y="16125"/>
                      <a:pt x="33978" y="17252"/>
                      <a:pt x="34255" y="18328"/>
                    </a:cubicBezTo>
                    <a:cubicBezTo>
                      <a:pt x="34344" y="18672"/>
                      <a:pt x="34261" y="19132"/>
                      <a:pt x="33605" y="19314"/>
                    </a:cubicBezTo>
                    <a:cubicBezTo>
                      <a:pt x="32734" y="19556"/>
                      <a:pt x="31945" y="20103"/>
                      <a:pt x="31122" y="20518"/>
                    </a:cubicBezTo>
                    <a:cubicBezTo>
                      <a:pt x="30645" y="20758"/>
                      <a:pt x="30698" y="21274"/>
                      <a:pt x="30508" y="21668"/>
                    </a:cubicBezTo>
                    <a:cubicBezTo>
                      <a:pt x="29694" y="23351"/>
                      <a:pt x="29595" y="24952"/>
                      <a:pt x="30808" y="26532"/>
                    </a:cubicBezTo>
                    <a:cubicBezTo>
                      <a:pt x="31058" y="26859"/>
                      <a:pt x="31096" y="27388"/>
                      <a:pt x="31332" y="27789"/>
                    </a:cubicBezTo>
                    <a:cubicBezTo>
                      <a:pt x="31581" y="28216"/>
                      <a:pt x="31132" y="28317"/>
                      <a:pt x="30936" y="28443"/>
                    </a:cubicBezTo>
                    <a:cubicBezTo>
                      <a:pt x="30156" y="28947"/>
                      <a:pt x="29302" y="29345"/>
                      <a:pt x="28807" y="30199"/>
                    </a:cubicBezTo>
                    <a:cubicBezTo>
                      <a:pt x="28685" y="30410"/>
                      <a:pt x="28532" y="30510"/>
                      <a:pt x="28375" y="30510"/>
                    </a:cubicBezTo>
                    <a:cubicBezTo>
                      <a:pt x="28232" y="30510"/>
                      <a:pt x="28087" y="30428"/>
                      <a:pt x="27958" y="30274"/>
                    </a:cubicBezTo>
                    <a:cubicBezTo>
                      <a:pt x="27526" y="29753"/>
                      <a:pt x="26889" y="29622"/>
                      <a:pt x="26336" y="29345"/>
                    </a:cubicBezTo>
                    <a:cubicBezTo>
                      <a:pt x="26226" y="29290"/>
                      <a:pt x="26124" y="29268"/>
                      <a:pt x="26028" y="29268"/>
                    </a:cubicBezTo>
                    <a:cubicBezTo>
                      <a:pt x="25618" y="29268"/>
                      <a:pt x="25303" y="29678"/>
                      <a:pt x="24926" y="29809"/>
                    </a:cubicBezTo>
                    <a:cubicBezTo>
                      <a:pt x="23770" y="30208"/>
                      <a:pt x="22681" y="30804"/>
                      <a:pt x="21524" y="31201"/>
                    </a:cubicBezTo>
                    <a:cubicBezTo>
                      <a:pt x="20911" y="31409"/>
                      <a:pt x="20600" y="31730"/>
                      <a:pt x="20723" y="32308"/>
                    </a:cubicBezTo>
                    <a:cubicBezTo>
                      <a:pt x="20805" y="32693"/>
                      <a:pt x="20695" y="33041"/>
                      <a:pt x="20710" y="33405"/>
                    </a:cubicBezTo>
                    <a:cubicBezTo>
                      <a:pt x="20739" y="34065"/>
                      <a:pt x="20339" y="34397"/>
                      <a:pt x="19730" y="34397"/>
                    </a:cubicBezTo>
                    <a:cubicBezTo>
                      <a:pt x="19615" y="34397"/>
                      <a:pt x="19493" y="34386"/>
                      <a:pt x="19365" y="34362"/>
                    </a:cubicBezTo>
                    <a:cubicBezTo>
                      <a:pt x="19307" y="34351"/>
                      <a:pt x="19251" y="34346"/>
                      <a:pt x="19195" y="34346"/>
                    </a:cubicBezTo>
                    <a:cubicBezTo>
                      <a:pt x="18749" y="34346"/>
                      <a:pt x="18350" y="34655"/>
                      <a:pt x="17915" y="34763"/>
                    </a:cubicBezTo>
                    <a:cubicBezTo>
                      <a:pt x="17650" y="34830"/>
                      <a:pt x="17416" y="34866"/>
                      <a:pt x="17213" y="34866"/>
                    </a:cubicBezTo>
                    <a:cubicBezTo>
                      <a:pt x="16641" y="34866"/>
                      <a:pt x="16312" y="34573"/>
                      <a:pt x="16201" y="33827"/>
                    </a:cubicBezTo>
                    <a:cubicBezTo>
                      <a:pt x="16093" y="33099"/>
                      <a:pt x="15599" y="32508"/>
                      <a:pt x="15585" y="31747"/>
                    </a:cubicBezTo>
                    <a:cubicBezTo>
                      <a:pt x="15582" y="31633"/>
                      <a:pt x="15386" y="31249"/>
                      <a:pt x="15023" y="31114"/>
                    </a:cubicBezTo>
                    <a:cubicBezTo>
                      <a:pt x="14161" y="30795"/>
                      <a:pt x="13369" y="30283"/>
                      <a:pt x="12528" y="29933"/>
                    </a:cubicBezTo>
                    <a:cubicBezTo>
                      <a:pt x="12180" y="29788"/>
                      <a:pt x="11820" y="29717"/>
                      <a:pt x="11461" y="29717"/>
                    </a:cubicBezTo>
                    <a:cubicBezTo>
                      <a:pt x="10863" y="29717"/>
                      <a:pt x="10265" y="29914"/>
                      <a:pt x="9718" y="30299"/>
                    </a:cubicBezTo>
                    <a:cubicBezTo>
                      <a:pt x="9524" y="30437"/>
                      <a:pt x="9302" y="30540"/>
                      <a:pt x="9112" y="30683"/>
                    </a:cubicBezTo>
                    <a:cubicBezTo>
                      <a:pt x="8605" y="31064"/>
                      <a:pt x="8250" y="31259"/>
                      <a:pt x="7917" y="31259"/>
                    </a:cubicBezTo>
                    <a:cubicBezTo>
                      <a:pt x="7550" y="31259"/>
                      <a:pt x="7209" y="31022"/>
                      <a:pt x="6721" y="30540"/>
                    </a:cubicBezTo>
                    <a:cubicBezTo>
                      <a:pt x="6316" y="30141"/>
                      <a:pt x="5892" y="29762"/>
                      <a:pt x="5461" y="29392"/>
                    </a:cubicBezTo>
                    <a:cubicBezTo>
                      <a:pt x="5192" y="29161"/>
                      <a:pt x="5240" y="28941"/>
                      <a:pt x="5422" y="28706"/>
                    </a:cubicBezTo>
                    <a:cubicBezTo>
                      <a:pt x="5831" y="28174"/>
                      <a:pt x="5851" y="27516"/>
                      <a:pt x="6050" y="26921"/>
                    </a:cubicBezTo>
                    <a:cubicBezTo>
                      <a:pt x="6463" y="25697"/>
                      <a:pt x="5815" y="24793"/>
                      <a:pt x="5562" y="23732"/>
                    </a:cubicBezTo>
                    <a:cubicBezTo>
                      <a:pt x="5358" y="22881"/>
                      <a:pt x="4818" y="22074"/>
                      <a:pt x="4994" y="21119"/>
                    </a:cubicBezTo>
                    <a:cubicBezTo>
                      <a:pt x="5059" y="20761"/>
                      <a:pt x="4772" y="20392"/>
                      <a:pt x="4462" y="20346"/>
                    </a:cubicBezTo>
                    <a:cubicBezTo>
                      <a:pt x="3658" y="20224"/>
                      <a:pt x="3042" y="19664"/>
                      <a:pt x="2245" y="19524"/>
                    </a:cubicBezTo>
                    <a:cubicBezTo>
                      <a:pt x="1544" y="19403"/>
                      <a:pt x="974" y="17963"/>
                      <a:pt x="1268" y="17166"/>
                    </a:cubicBezTo>
                    <a:cubicBezTo>
                      <a:pt x="1346" y="16956"/>
                      <a:pt x="1360" y="16763"/>
                      <a:pt x="1373" y="16559"/>
                    </a:cubicBezTo>
                    <a:cubicBezTo>
                      <a:pt x="1446" y="15203"/>
                      <a:pt x="1447" y="15209"/>
                      <a:pt x="2734" y="14767"/>
                    </a:cubicBezTo>
                    <a:cubicBezTo>
                      <a:pt x="2857" y="14725"/>
                      <a:pt x="2982" y="14712"/>
                      <a:pt x="3108" y="14712"/>
                    </a:cubicBezTo>
                    <a:cubicBezTo>
                      <a:pt x="3302" y="14712"/>
                      <a:pt x="3498" y="14742"/>
                      <a:pt x="3693" y="14742"/>
                    </a:cubicBezTo>
                    <a:cubicBezTo>
                      <a:pt x="3873" y="14742"/>
                      <a:pt x="4053" y="14716"/>
                      <a:pt x="4229" y="14616"/>
                    </a:cubicBezTo>
                    <a:cubicBezTo>
                      <a:pt x="4551" y="14433"/>
                      <a:pt x="4919" y="14347"/>
                      <a:pt x="5311" y="14319"/>
                    </a:cubicBezTo>
                    <a:cubicBezTo>
                      <a:pt x="5909" y="14277"/>
                      <a:pt x="5630" y="13739"/>
                      <a:pt x="5767" y="13425"/>
                    </a:cubicBezTo>
                    <a:cubicBezTo>
                      <a:pt x="6004" y="12876"/>
                      <a:pt x="6033" y="12249"/>
                      <a:pt x="6441" y="11757"/>
                    </a:cubicBezTo>
                    <a:cubicBezTo>
                      <a:pt x="6771" y="11356"/>
                      <a:pt x="6746" y="10927"/>
                      <a:pt x="6442" y="10457"/>
                    </a:cubicBezTo>
                    <a:cubicBezTo>
                      <a:pt x="5971" y="9726"/>
                      <a:pt x="5388" y="9083"/>
                      <a:pt x="4784" y="8487"/>
                    </a:cubicBezTo>
                    <a:cubicBezTo>
                      <a:pt x="4272" y="7979"/>
                      <a:pt x="4428" y="7582"/>
                      <a:pt x="4734" y="7178"/>
                    </a:cubicBezTo>
                    <a:cubicBezTo>
                      <a:pt x="5176" y="6594"/>
                      <a:pt x="5778" y="6162"/>
                      <a:pt x="6232" y="5560"/>
                    </a:cubicBezTo>
                    <a:cubicBezTo>
                      <a:pt x="6374" y="5372"/>
                      <a:pt x="6538" y="5299"/>
                      <a:pt x="6706" y="5299"/>
                    </a:cubicBezTo>
                    <a:cubicBezTo>
                      <a:pt x="7059" y="5299"/>
                      <a:pt x="7435" y="5617"/>
                      <a:pt x="7685" y="5860"/>
                    </a:cubicBezTo>
                    <a:cubicBezTo>
                      <a:pt x="8166" y="6328"/>
                      <a:pt x="8947" y="6319"/>
                      <a:pt x="9292" y="6960"/>
                    </a:cubicBezTo>
                    <a:cubicBezTo>
                      <a:pt x="9307" y="6988"/>
                      <a:pt x="9392" y="7004"/>
                      <a:pt x="9467" y="7004"/>
                    </a:cubicBezTo>
                    <a:cubicBezTo>
                      <a:pt x="9523" y="7004"/>
                      <a:pt x="9573" y="6995"/>
                      <a:pt x="9588" y="6975"/>
                    </a:cubicBezTo>
                    <a:cubicBezTo>
                      <a:pt x="10173" y="6185"/>
                      <a:pt x="11386" y="6446"/>
                      <a:pt x="11915" y="5571"/>
                    </a:cubicBezTo>
                    <a:cubicBezTo>
                      <a:pt x="11952" y="5510"/>
                      <a:pt x="12021" y="5496"/>
                      <a:pt x="12085" y="5496"/>
                    </a:cubicBezTo>
                    <a:cubicBezTo>
                      <a:pt x="12146" y="5496"/>
                      <a:pt x="12202" y="5509"/>
                      <a:pt x="12225" y="5509"/>
                    </a:cubicBezTo>
                    <a:cubicBezTo>
                      <a:pt x="12229" y="5509"/>
                      <a:pt x="12232" y="5508"/>
                      <a:pt x="12234" y="5507"/>
                    </a:cubicBezTo>
                    <a:cubicBezTo>
                      <a:pt x="12741" y="5068"/>
                      <a:pt x="13438" y="5062"/>
                      <a:pt x="14015" y="4745"/>
                    </a:cubicBezTo>
                    <a:cubicBezTo>
                      <a:pt x="14570" y="4441"/>
                      <a:pt x="15339" y="4508"/>
                      <a:pt x="15498" y="3691"/>
                    </a:cubicBezTo>
                    <a:cubicBezTo>
                      <a:pt x="15644" y="2931"/>
                      <a:pt x="15998" y="2263"/>
                      <a:pt x="16264" y="1556"/>
                    </a:cubicBezTo>
                    <a:cubicBezTo>
                      <a:pt x="16447" y="1071"/>
                      <a:pt x="16735" y="931"/>
                      <a:pt x="17039" y="931"/>
                    </a:cubicBezTo>
                    <a:cubicBezTo>
                      <a:pt x="17187" y="931"/>
                      <a:pt x="17340" y="965"/>
                      <a:pt x="17486" y="1008"/>
                    </a:cubicBezTo>
                    <a:cubicBezTo>
                      <a:pt x="17704" y="1072"/>
                      <a:pt x="17913" y="1098"/>
                      <a:pt x="18116" y="1098"/>
                    </a:cubicBezTo>
                    <a:cubicBezTo>
                      <a:pt x="18448" y="1098"/>
                      <a:pt x="18767" y="1029"/>
                      <a:pt x="19093" y="941"/>
                    </a:cubicBezTo>
                    <a:cubicBezTo>
                      <a:pt x="19269" y="893"/>
                      <a:pt x="19427" y="869"/>
                      <a:pt x="19567" y="869"/>
                    </a:cubicBezTo>
                    <a:close/>
                    <a:moveTo>
                      <a:pt x="19696" y="1"/>
                    </a:moveTo>
                    <a:cubicBezTo>
                      <a:pt x="19195" y="1"/>
                      <a:pt x="18694" y="53"/>
                      <a:pt x="18188" y="53"/>
                    </a:cubicBezTo>
                    <a:cubicBezTo>
                      <a:pt x="18034" y="53"/>
                      <a:pt x="17880" y="48"/>
                      <a:pt x="17725" y="36"/>
                    </a:cubicBezTo>
                    <a:cubicBezTo>
                      <a:pt x="17585" y="24"/>
                      <a:pt x="17449" y="19"/>
                      <a:pt x="17317" y="19"/>
                    </a:cubicBezTo>
                    <a:cubicBezTo>
                      <a:pt x="16047" y="19"/>
                      <a:pt x="15151" y="563"/>
                      <a:pt x="14872" y="2094"/>
                    </a:cubicBezTo>
                    <a:cubicBezTo>
                      <a:pt x="14759" y="2718"/>
                      <a:pt x="14667" y="3579"/>
                      <a:pt x="13774" y="3824"/>
                    </a:cubicBezTo>
                    <a:cubicBezTo>
                      <a:pt x="13245" y="3968"/>
                      <a:pt x="12749" y="4256"/>
                      <a:pt x="12256" y="4418"/>
                    </a:cubicBezTo>
                    <a:cubicBezTo>
                      <a:pt x="11470" y="4676"/>
                      <a:pt x="11000" y="5409"/>
                      <a:pt x="10180" y="5555"/>
                    </a:cubicBezTo>
                    <a:cubicBezTo>
                      <a:pt x="9866" y="5611"/>
                      <a:pt x="9771" y="5944"/>
                      <a:pt x="9700" y="6345"/>
                    </a:cubicBezTo>
                    <a:cubicBezTo>
                      <a:pt x="9505" y="6084"/>
                      <a:pt x="9389" y="5941"/>
                      <a:pt x="9288" y="5790"/>
                    </a:cubicBezTo>
                    <a:cubicBezTo>
                      <a:pt x="8847" y="5129"/>
                      <a:pt x="8376" y="4494"/>
                      <a:pt x="7584" y="4231"/>
                    </a:cubicBezTo>
                    <a:cubicBezTo>
                      <a:pt x="7282" y="4131"/>
                      <a:pt x="6902" y="4017"/>
                      <a:pt x="6583" y="4017"/>
                    </a:cubicBezTo>
                    <a:cubicBezTo>
                      <a:pt x="6368" y="4017"/>
                      <a:pt x="6180" y="4069"/>
                      <a:pt x="6064" y="4213"/>
                    </a:cubicBezTo>
                    <a:cubicBezTo>
                      <a:pt x="5490" y="4923"/>
                      <a:pt x="4678" y="5396"/>
                      <a:pt x="4196" y="6163"/>
                    </a:cubicBezTo>
                    <a:cubicBezTo>
                      <a:pt x="3770" y="6843"/>
                      <a:pt x="3087" y="7363"/>
                      <a:pt x="3420" y="8444"/>
                    </a:cubicBezTo>
                    <a:cubicBezTo>
                      <a:pt x="3636" y="9144"/>
                      <a:pt x="4280" y="9268"/>
                      <a:pt x="4521" y="9839"/>
                    </a:cubicBezTo>
                    <a:cubicBezTo>
                      <a:pt x="4730" y="10326"/>
                      <a:pt x="5321" y="10647"/>
                      <a:pt x="5341" y="11228"/>
                    </a:cubicBezTo>
                    <a:cubicBezTo>
                      <a:pt x="5389" y="12679"/>
                      <a:pt x="4431" y="13695"/>
                      <a:pt x="3014" y="13695"/>
                    </a:cubicBezTo>
                    <a:cubicBezTo>
                      <a:pt x="2972" y="13695"/>
                      <a:pt x="2930" y="13694"/>
                      <a:pt x="2888" y="13692"/>
                    </a:cubicBezTo>
                    <a:cubicBezTo>
                      <a:pt x="2838" y="13690"/>
                      <a:pt x="2790" y="13689"/>
                      <a:pt x="2742" y="13689"/>
                    </a:cubicBezTo>
                    <a:cubicBezTo>
                      <a:pt x="1372" y="13689"/>
                      <a:pt x="515" y="14541"/>
                      <a:pt x="363" y="15975"/>
                    </a:cubicBezTo>
                    <a:cubicBezTo>
                      <a:pt x="291" y="16659"/>
                      <a:pt x="511" y="17320"/>
                      <a:pt x="329" y="18031"/>
                    </a:cubicBezTo>
                    <a:cubicBezTo>
                      <a:pt x="223" y="18440"/>
                      <a:pt x="0" y="19089"/>
                      <a:pt x="377" y="19467"/>
                    </a:cubicBezTo>
                    <a:cubicBezTo>
                      <a:pt x="758" y="19848"/>
                      <a:pt x="1215" y="20282"/>
                      <a:pt x="1766" y="20361"/>
                    </a:cubicBezTo>
                    <a:cubicBezTo>
                      <a:pt x="2465" y="20462"/>
                      <a:pt x="3025" y="20819"/>
                      <a:pt x="3599" y="21139"/>
                    </a:cubicBezTo>
                    <a:cubicBezTo>
                      <a:pt x="3894" y="21304"/>
                      <a:pt x="4185" y="21584"/>
                      <a:pt x="4221" y="22007"/>
                    </a:cubicBezTo>
                    <a:cubicBezTo>
                      <a:pt x="4272" y="22597"/>
                      <a:pt x="4464" y="23165"/>
                      <a:pt x="4580" y="23735"/>
                    </a:cubicBezTo>
                    <a:cubicBezTo>
                      <a:pt x="4694" y="24289"/>
                      <a:pt x="5140" y="24551"/>
                      <a:pt x="5311" y="25017"/>
                    </a:cubicBezTo>
                    <a:cubicBezTo>
                      <a:pt x="5668" y="25988"/>
                      <a:pt x="5070" y="26732"/>
                      <a:pt x="4728" y="27522"/>
                    </a:cubicBezTo>
                    <a:cubicBezTo>
                      <a:pt x="4054" y="29087"/>
                      <a:pt x="4011" y="29099"/>
                      <a:pt x="5153" y="30264"/>
                    </a:cubicBezTo>
                    <a:cubicBezTo>
                      <a:pt x="5803" y="30927"/>
                      <a:pt x="6495" y="31571"/>
                      <a:pt x="7254" y="32100"/>
                    </a:cubicBezTo>
                    <a:cubicBezTo>
                      <a:pt x="7452" y="32239"/>
                      <a:pt x="7734" y="32386"/>
                      <a:pt x="8020" y="32386"/>
                    </a:cubicBezTo>
                    <a:cubicBezTo>
                      <a:pt x="8207" y="32386"/>
                      <a:pt x="8396" y="32323"/>
                      <a:pt x="8566" y="32156"/>
                    </a:cubicBezTo>
                    <a:cubicBezTo>
                      <a:pt x="8959" y="31766"/>
                      <a:pt x="9470" y="31644"/>
                      <a:pt x="9933" y="31405"/>
                    </a:cubicBezTo>
                    <a:cubicBezTo>
                      <a:pt x="10510" y="31107"/>
                      <a:pt x="11061" y="30830"/>
                      <a:pt x="11627" y="30830"/>
                    </a:cubicBezTo>
                    <a:cubicBezTo>
                      <a:pt x="12004" y="30830"/>
                      <a:pt x="12387" y="30952"/>
                      <a:pt x="12789" y="31272"/>
                    </a:cubicBezTo>
                    <a:cubicBezTo>
                      <a:pt x="12937" y="31389"/>
                      <a:pt x="13212" y="31328"/>
                      <a:pt x="13394" y="31419"/>
                    </a:cubicBezTo>
                    <a:cubicBezTo>
                      <a:pt x="13877" y="31654"/>
                      <a:pt x="14700" y="31640"/>
                      <a:pt x="14808" y="32080"/>
                    </a:cubicBezTo>
                    <a:cubicBezTo>
                      <a:pt x="15036" y="32991"/>
                      <a:pt x="15328" y="33890"/>
                      <a:pt x="15645" y="34754"/>
                    </a:cubicBezTo>
                    <a:cubicBezTo>
                      <a:pt x="15952" y="35590"/>
                      <a:pt x="16078" y="35796"/>
                      <a:pt x="16600" y="35796"/>
                    </a:cubicBezTo>
                    <a:cubicBezTo>
                      <a:pt x="16785" y="35796"/>
                      <a:pt x="17021" y="35770"/>
                      <a:pt x="17333" y="35737"/>
                    </a:cubicBezTo>
                    <a:cubicBezTo>
                      <a:pt x="17655" y="35702"/>
                      <a:pt x="17937" y="35511"/>
                      <a:pt x="18218" y="35511"/>
                    </a:cubicBezTo>
                    <a:cubicBezTo>
                      <a:pt x="18240" y="35511"/>
                      <a:pt x="18262" y="35512"/>
                      <a:pt x="18284" y="35515"/>
                    </a:cubicBezTo>
                    <a:cubicBezTo>
                      <a:pt x="18387" y="35526"/>
                      <a:pt x="18490" y="35531"/>
                      <a:pt x="18593" y="35531"/>
                    </a:cubicBezTo>
                    <a:cubicBezTo>
                      <a:pt x="19029" y="35531"/>
                      <a:pt x="19460" y="35447"/>
                      <a:pt x="19896" y="35447"/>
                    </a:cubicBezTo>
                    <a:cubicBezTo>
                      <a:pt x="20057" y="35447"/>
                      <a:pt x="20218" y="35459"/>
                      <a:pt x="20381" y="35490"/>
                    </a:cubicBezTo>
                    <a:cubicBezTo>
                      <a:pt x="20438" y="35501"/>
                      <a:pt x="20492" y="35506"/>
                      <a:pt x="20542" y="35506"/>
                    </a:cubicBezTo>
                    <a:cubicBezTo>
                      <a:pt x="20962" y="35506"/>
                      <a:pt x="21172" y="35147"/>
                      <a:pt x="21236" y="34759"/>
                    </a:cubicBezTo>
                    <a:cubicBezTo>
                      <a:pt x="21379" y="33895"/>
                      <a:pt x="21605" y="33036"/>
                      <a:pt x="21535" y="32148"/>
                    </a:cubicBezTo>
                    <a:cubicBezTo>
                      <a:pt x="21518" y="31930"/>
                      <a:pt x="21516" y="31836"/>
                      <a:pt x="21830" y="31755"/>
                    </a:cubicBezTo>
                    <a:cubicBezTo>
                      <a:pt x="22711" y="31531"/>
                      <a:pt x="23521" y="31070"/>
                      <a:pt x="24371" y="30764"/>
                    </a:cubicBezTo>
                    <a:cubicBezTo>
                      <a:pt x="24794" y="30611"/>
                      <a:pt x="25189" y="30204"/>
                      <a:pt x="25669" y="30204"/>
                    </a:cubicBezTo>
                    <a:cubicBezTo>
                      <a:pt x="25796" y="30204"/>
                      <a:pt x="25929" y="30233"/>
                      <a:pt x="26070" y="30302"/>
                    </a:cubicBezTo>
                    <a:cubicBezTo>
                      <a:pt x="26714" y="30617"/>
                      <a:pt x="27404" y="30863"/>
                      <a:pt x="27919" y="31400"/>
                    </a:cubicBezTo>
                    <a:cubicBezTo>
                      <a:pt x="28120" y="31609"/>
                      <a:pt x="28334" y="31706"/>
                      <a:pt x="28537" y="31706"/>
                    </a:cubicBezTo>
                    <a:cubicBezTo>
                      <a:pt x="28768" y="31706"/>
                      <a:pt x="28985" y="31581"/>
                      <a:pt x="29153" y="31355"/>
                    </a:cubicBezTo>
                    <a:cubicBezTo>
                      <a:pt x="29945" y="30292"/>
                      <a:pt x="31368" y="29933"/>
                      <a:pt x="31892" y="28482"/>
                    </a:cubicBezTo>
                    <a:cubicBezTo>
                      <a:pt x="32287" y="27386"/>
                      <a:pt x="32496" y="27215"/>
                      <a:pt x="31880" y="26142"/>
                    </a:cubicBezTo>
                    <a:cubicBezTo>
                      <a:pt x="31530" y="25534"/>
                      <a:pt x="31181" y="24902"/>
                      <a:pt x="31024" y="24159"/>
                    </a:cubicBezTo>
                    <a:cubicBezTo>
                      <a:pt x="30889" y="23522"/>
                      <a:pt x="31346" y="23188"/>
                      <a:pt x="31405" y="22679"/>
                    </a:cubicBezTo>
                    <a:cubicBezTo>
                      <a:pt x="31561" y="21295"/>
                      <a:pt x="32099" y="20732"/>
                      <a:pt x="33400" y="20422"/>
                    </a:cubicBezTo>
                    <a:cubicBezTo>
                      <a:pt x="33706" y="20349"/>
                      <a:pt x="34053" y="20251"/>
                      <a:pt x="34272" y="20047"/>
                    </a:cubicBezTo>
                    <a:cubicBezTo>
                      <a:pt x="34756" y="19591"/>
                      <a:pt x="35641" y="19360"/>
                      <a:pt x="35223" y="18336"/>
                    </a:cubicBezTo>
                    <a:cubicBezTo>
                      <a:pt x="35024" y="17849"/>
                      <a:pt x="35017" y="17275"/>
                      <a:pt x="34899" y="16754"/>
                    </a:cubicBezTo>
                    <a:cubicBezTo>
                      <a:pt x="34770" y="16191"/>
                      <a:pt x="34608" y="15545"/>
                      <a:pt x="34674" y="14914"/>
                    </a:cubicBezTo>
                    <a:cubicBezTo>
                      <a:pt x="34713" y="14540"/>
                      <a:pt x="34513" y="14301"/>
                      <a:pt x="34187" y="14084"/>
                    </a:cubicBezTo>
                    <a:cubicBezTo>
                      <a:pt x="33322" y="13512"/>
                      <a:pt x="32326" y="13204"/>
                      <a:pt x="31399" y="12787"/>
                    </a:cubicBezTo>
                    <a:cubicBezTo>
                      <a:pt x="30474" y="12370"/>
                      <a:pt x="30698" y="11581"/>
                      <a:pt x="30338" y="11006"/>
                    </a:cubicBezTo>
                    <a:cubicBezTo>
                      <a:pt x="29730" y="10034"/>
                      <a:pt x="30544" y="9701"/>
                      <a:pt x="31037" y="9287"/>
                    </a:cubicBezTo>
                    <a:cubicBezTo>
                      <a:pt x="31919" y="8548"/>
                      <a:pt x="32112" y="7868"/>
                      <a:pt x="31545" y="6902"/>
                    </a:cubicBezTo>
                    <a:cubicBezTo>
                      <a:pt x="31256" y="6409"/>
                      <a:pt x="30954" y="5925"/>
                      <a:pt x="30654" y="5438"/>
                    </a:cubicBezTo>
                    <a:cubicBezTo>
                      <a:pt x="30222" y="4744"/>
                      <a:pt x="29267" y="4212"/>
                      <a:pt x="28590" y="4212"/>
                    </a:cubicBezTo>
                    <a:cubicBezTo>
                      <a:pt x="28476" y="4212"/>
                      <a:pt x="28370" y="4227"/>
                      <a:pt x="28275" y="4259"/>
                    </a:cubicBezTo>
                    <a:cubicBezTo>
                      <a:pt x="27610" y="4483"/>
                      <a:pt x="26967" y="4746"/>
                      <a:pt x="26406" y="5182"/>
                    </a:cubicBezTo>
                    <a:cubicBezTo>
                      <a:pt x="26173" y="5363"/>
                      <a:pt x="25894" y="5500"/>
                      <a:pt x="25626" y="5500"/>
                    </a:cubicBezTo>
                    <a:cubicBezTo>
                      <a:pt x="25485" y="5500"/>
                      <a:pt x="25346" y="5461"/>
                      <a:pt x="25220" y="5370"/>
                    </a:cubicBezTo>
                    <a:cubicBezTo>
                      <a:pt x="24223" y="4654"/>
                      <a:pt x="23089" y="4272"/>
                      <a:pt x="21949" y="3919"/>
                    </a:cubicBezTo>
                    <a:cubicBezTo>
                      <a:pt x="21456" y="3765"/>
                      <a:pt x="21277" y="3458"/>
                      <a:pt x="21345" y="3052"/>
                    </a:cubicBezTo>
                    <a:cubicBezTo>
                      <a:pt x="21415" y="2635"/>
                      <a:pt x="21298" y="2251"/>
                      <a:pt x="21277" y="1856"/>
                    </a:cubicBezTo>
                    <a:cubicBezTo>
                      <a:pt x="21204" y="548"/>
                      <a:pt x="20846" y="51"/>
                      <a:pt x="19993" y="8"/>
                    </a:cubicBezTo>
                    <a:cubicBezTo>
                      <a:pt x="19894" y="3"/>
                      <a:pt x="19795" y="1"/>
                      <a:pt x="1969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33"/>
              <p:cNvSpPr/>
              <p:nvPr/>
            </p:nvSpPr>
            <p:spPr>
              <a:xfrm>
                <a:off x="5411168" y="3147195"/>
                <a:ext cx="49618" cy="102855"/>
              </a:xfrm>
              <a:custGeom>
                <a:avLst/>
                <a:gdLst/>
                <a:ahLst/>
                <a:cxnLst/>
                <a:rect l="l" t="t" r="r" b="b"/>
                <a:pathLst>
                  <a:path w="3934" h="8155" extrusionOk="0">
                    <a:moveTo>
                      <a:pt x="3595" y="0"/>
                    </a:moveTo>
                    <a:cubicBezTo>
                      <a:pt x="3466" y="0"/>
                      <a:pt x="3332" y="102"/>
                      <a:pt x="3224" y="170"/>
                    </a:cubicBezTo>
                    <a:cubicBezTo>
                      <a:pt x="2762" y="461"/>
                      <a:pt x="2477" y="858"/>
                      <a:pt x="2161" y="1340"/>
                    </a:cubicBezTo>
                    <a:cubicBezTo>
                      <a:pt x="1520" y="2315"/>
                      <a:pt x="1559" y="3499"/>
                      <a:pt x="895" y="4409"/>
                    </a:cubicBezTo>
                    <a:cubicBezTo>
                      <a:pt x="349" y="5157"/>
                      <a:pt x="620" y="6161"/>
                      <a:pt x="109" y="6953"/>
                    </a:cubicBezTo>
                    <a:cubicBezTo>
                      <a:pt x="1" y="7119"/>
                      <a:pt x="108" y="7651"/>
                      <a:pt x="195" y="7993"/>
                    </a:cubicBezTo>
                    <a:cubicBezTo>
                      <a:pt x="222" y="8100"/>
                      <a:pt x="304" y="8155"/>
                      <a:pt x="392" y="8155"/>
                    </a:cubicBezTo>
                    <a:cubicBezTo>
                      <a:pt x="479" y="8155"/>
                      <a:pt x="571" y="8102"/>
                      <a:pt x="623" y="7993"/>
                    </a:cubicBezTo>
                    <a:cubicBezTo>
                      <a:pt x="985" y="7237"/>
                      <a:pt x="1653" y="6651"/>
                      <a:pt x="1856" y="5819"/>
                    </a:cubicBezTo>
                    <a:cubicBezTo>
                      <a:pt x="2087" y="4874"/>
                      <a:pt x="2667" y="4081"/>
                      <a:pt x="2942" y="3162"/>
                    </a:cubicBezTo>
                    <a:cubicBezTo>
                      <a:pt x="3199" y="2308"/>
                      <a:pt x="3816" y="1603"/>
                      <a:pt x="3933" y="517"/>
                    </a:cubicBezTo>
                    <a:cubicBezTo>
                      <a:pt x="3925" y="492"/>
                      <a:pt x="3910" y="257"/>
                      <a:pt x="3790" y="105"/>
                    </a:cubicBezTo>
                    <a:cubicBezTo>
                      <a:pt x="3730" y="29"/>
                      <a:pt x="3663" y="0"/>
                      <a:pt x="359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33"/>
              <p:cNvSpPr/>
              <p:nvPr/>
            </p:nvSpPr>
            <p:spPr>
              <a:xfrm>
                <a:off x="5612468" y="2625712"/>
                <a:ext cx="65875" cy="89183"/>
              </a:xfrm>
              <a:custGeom>
                <a:avLst/>
                <a:gdLst/>
                <a:ahLst/>
                <a:cxnLst/>
                <a:rect l="l" t="t" r="r" b="b"/>
                <a:pathLst>
                  <a:path w="5223" h="7071" extrusionOk="0">
                    <a:moveTo>
                      <a:pt x="4940" y="0"/>
                    </a:moveTo>
                    <a:cubicBezTo>
                      <a:pt x="4884" y="0"/>
                      <a:pt x="4823" y="39"/>
                      <a:pt x="4755" y="73"/>
                    </a:cubicBezTo>
                    <a:cubicBezTo>
                      <a:pt x="4496" y="199"/>
                      <a:pt x="4176" y="247"/>
                      <a:pt x="3974" y="429"/>
                    </a:cubicBezTo>
                    <a:cubicBezTo>
                      <a:pt x="3201" y="1128"/>
                      <a:pt x="2673" y="2030"/>
                      <a:pt x="2082" y="2870"/>
                    </a:cubicBezTo>
                    <a:cubicBezTo>
                      <a:pt x="1396" y="3847"/>
                      <a:pt x="824" y="4902"/>
                      <a:pt x="186" y="5913"/>
                    </a:cubicBezTo>
                    <a:cubicBezTo>
                      <a:pt x="1" y="6204"/>
                      <a:pt x="83" y="6484"/>
                      <a:pt x="159" y="6756"/>
                    </a:cubicBezTo>
                    <a:cubicBezTo>
                      <a:pt x="226" y="6995"/>
                      <a:pt x="432" y="7070"/>
                      <a:pt x="660" y="7070"/>
                    </a:cubicBezTo>
                    <a:cubicBezTo>
                      <a:pt x="687" y="7070"/>
                      <a:pt x="715" y="7069"/>
                      <a:pt x="743" y="7067"/>
                    </a:cubicBezTo>
                    <a:cubicBezTo>
                      <a:pt x="751" y="7067"/>
                      <a:pt x="759" y="7067"/>
                      <a:pt x="766" y="7067"/>
                    </a:cubicBezTo>
                    <a:cubicBezTo>
                      <a:pt x="1128" y="7067"/>
                      <a:pt x="1364" y="6889"/>
                      <a:pt x="1895" y="6293"/>
                    </a:cubicBezTo>
                    <a:cubicBezTo>
                      <a:pt x="2104" y="6058"/>
                      <a:pt x="1989" y="5899"/>
                      <a:pt x="1867" y="5691"/>
                    </a:cubicBezTo>
                    <a:cubicBezTo>
                      <a:pt x="1814" y="5599"/>
                      <a:pt x="1881" y="5439"/>
                      <a:pt x="1894" y="5309"/>
                    </a:cubicBezTo>
                    <a:cubicBezTo>
                      <a:pt x="1939" y="5316"/>
                      <a:pt x="1980" y="5320"/>
                      <a:pt x="2017" y="5320"/>
                    </a:cubicBezTo>
                    <a:cubicBezTo>
                      <a:pt x="2525" y="5320"/>
                      <a:pt x="2391" y="4712"/>
                      <a:pt x="2630" y="4538"/>
                    </a:cubicBezTo>
                    <a:cubicBezTo>
                      <a:pt x="3305" y="4043"/>
                      <a:pt x="2931" y="2782"/>
                      <a:pt x="4055" y="2679"/>
                    </a:cubicBezTo>
                    <a:cubicBezTo>
                      <a:pt x="4173" y="1823"/>
                      <a:pt x="4770" y="1201"/>
                      <a:pt x="5142" y="470"/>
                    </a:cubicBezTo>
                    <a:cubicBezTo>
                      <a:pt x="5223" y="313"/>
                      <a:pt x="5136" y="229"/>
                      <a:pt x="5077" y="114"/>
                    </a:cubicBezTo>
                    <a:cubicBezTo>
                      <a:pt x="5033" y="29"/>
                      <a:pt x="4988" y="0"/>
                      <a:pt x="494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33"/>
              <p:cNvSpPr/>
              <p:nvPr/>
            </p:nvSpPr>
            <p:spPr>
              <a:xfrm>
                <a:off x="5651621" y="2672168"/>
                <a:ext cx="82650" cy="54625"/>
              </a:xfrm>
              <a:custGeom>
                <a:avLst/>
                <a:gdLst/>
                <a:ahLst/>
                <a:cxnLst/>
                <a:rect l="l" t="t" r="r" b="b"/>
                <a:pathLst>
                  <a:path w="6553" h="4331" extrusionOk="0">
                    <a:moveTo>
                      <a:pt x="6270" y="1"/>
                    </a:moveTo>
                    <a:cubicBezTo>
                      <a:pt x="6232" y="1"/>
                      <a:pt x="6194" y="9"/>
                      <a:pt x="6159" y="26"/>
                    </a:cubicBezTo>
                    <a:cubicBezTo>
                      <a:pt x="5373" y="393"/>
                      <a:pt x="4589" y="765"/>
                      <a:pt x="3825" y="1174"/>
                    </a:cubicBezTo>
                    <a:cubicBezTo>
                      <a:pt x="2763" y="1742"/>
                      <a:pt x="1892" y="2616"/>
                      <a:pt x="767" y="3082"/>
                    </a:cubicBezTo>
                    <a:cubicBezTo>
                      <a:pt x="495" y="3194"/>
                      <a:pt x="235" y="3387"/>
                      <a:pt x="145" y="3641"/>
                    </a:cubicBezTo>
                    <a:cubicBezTo>
                      <a:pt x="0" y="4038"/>
                      <a:pt x="515" y="3910"/>
                      <a:pt x="625" y="4118"/>
                    </a:cubicBezTo>
                    <a:cubicBezTo>
                      <a:pt x="706" y="4272"/>
                      <a:pt x="783" y="4331"/>
                      <a:pt x="863" y="4331"/>
                    </a:cubicBezTo>
                    <a:cubicBezTo>
                      <a:pt x="957" y="4331"/>
                      <a:pt x="1056" y="4250"/>
                      <a:pt x="1170" y="4150"/>
                    </a:cubicBezTo>
                    <a:cubicBezTo>
                      <a:pt x="1598" y="3775"/>
                      <a:pt x="2133" y="3507"/>
                      <a:pt x="2610" y="3264"/>
                    </a:cubicBezTo>
                    <a:cubicBezTo>
                      <a:pt x="4015" y="2550"/>
                      <a:pt x="5098" y="1452"/>
                      <a:pt x="6319" y="523"/>
                    </a:cubicBezTo>
                    <a:cubicBezTo>
                      <a:pt x="6419" y="447"/>
                      <a:pt x="6484" y="329"/>
                      <a:pt x="6552" y="245"/>
                    </a:cubicBezTo>
                    <a:cubicBezTo>
                      <a:pt x="6494" y="71"/>
                      <a:pt x="6380" y="1"/>
                      <a:pt x="627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33"/>
              <p:cNvSpPr/>
              <p:nvPr/>
            </p:nvSpPr>
            <p:spPr>
              <a:xfrm>
                <a:off x="5476961" y="3165459"/>
                <a:ext cx="21189" cy="80367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6372" extrusionOk="0">
                    <a:moveTo>
                      <a:pt x="928" y="1"/>
                    </a:moveTo>
                    <a:cubicBezTo>
                      <a:pt x="899" y="1"/>
                      <a:pt x="867" y="2"/>
                      <a:pt x="833" y="5"/>
                    </a:cubicBezTo>
                    <a:cubicBezTo>
                      <a:pt x="351" y="49"/>
                      <a:pt x="375" y="365"/>
                      <a:pt x="285" y="698"/>
                    </a:cubicBezTo>
                    <a:cubicBezTo>
                      <a:pt x="1" y="1735"/>
                      <a:pt x="316" y="2742"/>
                      <a:pt x="379" y="3762"/>
                    </a:cubicBezTo>
                    <a:cubicBezTo>
                      <a:pt x="433" y="4665"/>
                      <a:pt x="501" y="5562"/>
                      <a:pt x="1275" y="6371"/>
                    </a:cubicBezTo>
                    <a:cubicBezTo>
                      <a:pt x="1447" y="5906"/>
                      <a:pt x="1587" y="5494"/>
                      <a:pt x="1593" y="5164"/>
                    </a:cubicBezTo>
                    <a:cubicBezTo>
                      <a:pt x="1623" y="3646"/>
                      <a:pt x="1679" y="2115"/>
                      <a:pt x="1278" y="620"/>
                    </a:cubicBezTo>
                    <a:cubicBezTo>
                      <a:pt x="1208" y="358"/>
                      <a:pt x="1379" y="1"/>
                      <a:pt x="92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33"/>
              <p:cNvSpPr/>
              <p:nvPr/>
            </p:nvSpPr>
            <p:spPr>
              <a:xfrm>
                <a:off x="5581704" y="2608268"/>
                <a:ext cx="21353" cy="80190"/>
              </a:xfrm>
              <a:custGeom>
                <a:avLst/>
                <a:gdLst/>
                <a:ahLst/>
                <a:cxnLst/>
                <a:rect l="l" t="t" r="r" b="b"/>
                <a:pathLst>
                  <a:path w="1693" h="6358" extrusionOk="0">
                    <a:moveTo>
                      <a:pt x="1369" y="0"/>
                    </a:moveTo>
                    <a:cubicBezTo>
                      <a:pt x="623" y="671"/>
                      <a:pt x="618" y="1556"/>
                      <a:pt x="456" y="2321"/>
                    </a:cubicBezTo>
                    <a:cubicBezTo>
                      <a:pt x="200" y="3530"/>
                      <a:pt x="176" y="4787"/>
                      <a:pt x="28" y="6020"/>
                    </a:cubicBezTo>
                    <a:cubicBezTo>
                      <a:pt x="3" y="6223"/>
                      <a:pt x="1" y="6357"/>
                      <a:pt x="164" y="6357"/>
                    </a:cubicBezTo>
                    <a:cubicBezTo>
                      <a:pt x="194" y="6357"/>
                      <a:pt x="229" y="6353"/>
                      <a:pt x="270" y="6344"/>
                    </a:cubicBezTo>
                    <a:cubicBezTo>
                      <a:pt x="672" y="6255"/>
                      <a:pt x="1130" y="6358"/>
                      <a:pt x="1254" y="5687"/>
                    </a:cubicBezTo>
                    <a:cubicBezTo>
                      <a:pt x="1598" y="3824"/>
                      <a:pt x="1693" y="1971"/>
                      <a:pt x="136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33"/>
              <p:cNvSpPr/>
              <p:nvPr/>
            </p:nvSpPr>
            <p:spPr>
              <a:xfrm>
                <a:off x="5373302" y="3135389"/>
                <a:ext cx="56441" cy="65308"/>
              </a:xfrm>
              <a:custGeom>
                <a:avLst/>
                <a:gdLst/>
                <a:ahLst/>
                <a:cxnLst/>
                <a:rect l="l" t="t" r="r" b="b"/>
                <a:pathLst>
                  <a:path w="4475" h="5178" extrusionOk="0">
                    <a:moveTo>
                      <a:pt x="3870" y="1"/>
                    </a:moveTo>
                    <a:cubicBezTo>
                      <a:pt x="3600" y="1"/>
                      <a:pt x="3418" y="343"/>
                      <a:pt x="3237" y="498"/>
                    </a:cubicBezTo>
                    <a:cubicBezTo>
                      <a:pt x="2089" y="1479"/>
                      <a:pt x="1318" y="2782"/>
                      <a:pt x="428" y="3978"/>
                    </a:cubicBezTo>
                    <a:cubicBezTo>
                      <a:pt x="204" y="4278"/>
                      <a:pt x="0" y="4690"/>
                      <a:pt x="136" y="5177"/>
                    </a:cubicBezTo>
                    <a:cubicBezTo>
                      <a:pt x="839" y="4812"/>
                      <a:pt x="1310" y="4286"/>
                      <a:pt x="1830" y="3752"/>
                    </a:cubicBezTo>
                    <a:cubicBezTo>
                      <a:pt x="2752" y="2800"/>
                      <a:pt x="3471" y="1705"/>
                      <a:pt x="4319" y="706"/>
                    </a:cubicBezTo>
                    <a:cubicBezTo>
                      <a:pt x="4474" y="523"/>
                      <a:pt x="4421" y="392"/>
                      <a:pt x="4270" y="229"/>
                    </a:cubicBezTo>
                    <a:cubicBezTo>
                      <a:pt x="4116" y="63"/>
                      <a:pt x="3985" y="1"/>
                      <a:pt x="387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33"/>
              <p:cNvSpPr/>
              <p:nvPr/>
            </p:nvSpPr>
            <p:spPr>
              <a:xfrm>
                <a:off x="5385235" y="2825890"/>
                <a:ext cx="102477" cy="219420"/>
              </a:xfrm>
              <a:custGeom>
                <a:avLst/>
                <a:gdLst/>
                <a:ahLst/>
                <a:cxnLst/>
                <a:rect l="l" t="t" r="r" b="b"/>
                <a:pathLst>
                  <a:path w="8125" h="17397" extrusionOk="0">
                    <a:moveTo>
                      <a:pt x="3387" y="0"/>
                    </a:moveTo>
                    <a:cubicBezTo>
                      <a:pt x="2435" y="252"/>
                      <a:pt x="1895" y="965"/>
                      <a:pt x="1626" y="1707"/>
                    </a:cubicBezTo>
                    <a:cubicBezTo>
                      <a:pt x="1126" y="3088"/>
                      <a:pt x="493" y="4443"/>
                      <a:pt x="347" y="5949"/>
                    </a:cubicBezTo>
                    <a:cubicBezTo>
                      <a:pt x="316" y="6268"/>
                      <a:pt x="429" y="6574"/>
                      <a:pt x="366" y="6828"/>
                    </a:cubicBezTo>
                    <a:cubicBezTo>
                      <a:pt x="0" y="8297"/>
                      <a:pt x="255" y="9693"/>
                      <a:pt x="745" y="11073"/>
                    </a:cubicBezTo>
                    <a:cubicBezTo>
                      <a:pt x="908" y="11531"/>
                      <a:pt x="1241" y="11955"/>
                      <a:pt x="1290" y="12417"/>
                    </a:cubicBezTo>
                    <a:cubicBezTo>
                      <a:pt x="1394" y="13405"/>
                      <a:pt x="2077" y="14100"/>
                      <a:pt x="2626" y="14718"/>
                    </a:cubicBezTo>
                    <a:cubicBezTo>
                      <a:pt x="3855" y="16101"/>
                      <a:pt x="5275" y="17325"/>
                      <a:pt x="7347" y="17386"/>
                    </a:cubicBezTo>
                    <a:cubicBezTo>
                      <a:pt x="7447" y="17389"/>
                      <a:pt x="7525" y="17396"/>
                      <a:pt x="7591" y="17396"/>
                    </a:cubicBezTo>
                    <a:cubicBezTo>
                      <a:pt x="7727" y="17396"/>
                      <a:pt x="7807" y="17364"/>
                      <a:pt x="7898" y="17193"/>
                    </a:cubicBezTo>
                    <a:cubicBezTo>
                      <a:pt x="8125" y="16771"/>
                      <a:pt x="7786" y="16725"/>
                      <a:pt x="7531" y="16582"/>
                    </a:cubicBezTo>
                    <a:cubicBezTo>
                      <a:pt x="6404" y="15953"/>
                      <a:pt x="5152" y="15522"/>
                      <a:pt x="4253" y="14531"/>
                    </a:cubicBezTo>
                    <a:cubicBezTo>
                      <a:pt x="3687" y="13908"/>
                      <a:pt x="2940" y="13360"/>
                      <a:pt x="2613" y="12627"/>
                    </a:cubicBezTo>
                    <a:cubicBezTo>
                      <a:pt x="2184" y="11660"/>
                      <a:pt x="1787" y="10656"/>
                      <a:pt x="1537" y="9589"/>
                    </a:cubicBezTo>
                    <a:cubicBezTo>
                      <a:pt x="1069" y="7595"/>
                      <a:pt x="1391" y="5702"/>
                      <a:pt x="1931" y="3815"/>
                    </a:cubicBezTo>
                    <a:cubicBezTo>
                      <a:pt x="2262" y="2657"/>
                      <a:pt x="2750" y="1550"/>
                      <a:pt x="3514" y="587"/>
                    </a:cubicBezTo>
                    <a:cubicBezTo>
                      <a:pt x="3718" y="330"/>
                      <a:pt x="3653" y="109"/>
                      <a:pt x="338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33"/>
              <p:cNvSpPr/>
              <p:nvPr/>
            </p:nvSpPr>
            <p:spPr>
              <a:xfrm>
                <a:off x="5480492" y="2866934"/>
                <a:ext cx="103511" cy="101695"/>
              </a:xfrm>
              <a:custGeom>
                <a:avLst/>
                <a:gdLst/>
                <a:ahLst/>
                <a:cxnLst/>
                <a:rect l="l" t="t" r="r" b="b"/>
                <a:pathLst>
                  <a:path w="8207" h="8063" extrusionOk="0">
                    <a:moveTo>
                      <a:pt x="3609" y="1381"/>
                    </a:moveTo>
                    <a:cubicBezTo>
                      <a:pt x="3612" y="1381"/>
                      <a:pt x="3614" y="1381"/>
                      <a:pt x="3617" y="1381"/>
                    </a:cubicBezTo>
                    <a:cubicBezTo>
                      <a:pt x="5834" y="1401"/>
                      <a:pt x="7035" y="2869"/>
                      <a:pt x="7111" y="4730"/>
                    </a:cubicBezTo>
                    <a:cubicBezTo>
                      <a:pt x="7145" y="5556"/>
                      <a:pt x="4993" y="7186"/>
                      <a:pt x="3916" y="7195"/>
                    </a:cubicBezTo>
                    <a:cubicBezTo>
                      <a:pt x="2748" y="7057"/>
                      <a:pt x="1245" y="6248"/>
                      <a:pt x="1259" y="5095"/>
                    </a:cubicBezTo>
                    <a:cubicBezTo>
                      <a:pt x="1282" y="3173"/>
                      <a:pt x="2500" y="1381"/>
                      <a:pt x="3609" y="1381"/>
                    </a:cubicBezTo>
                    <a:close/>
                    <a:moveTo>
                      <a:pt x="3452" y="1"/>
                    </a:moveTo>
                    <a:cubicBezTo>
                      <a:pt x="1592" y="1"/>
                      <a:pt x="176" y="2345"/>
                      <a:pt x="100" y="3765"/>
                    </a:cubicBezTo>
                    <a:cubicBezTo>
                      <a:pt x="1" y="5648"/>
                      <a:pt x="682" y="6911"/>
                      <a:pt x="2715" y="7853"/>
                    </a:cubicBezTo>
                    <a:cubicBezTo>
                      <a:pt x="3044" y="8006"/>
                      <a:pt x="3343" y="8063"/>
                      <a:pt x="3625" y="8063"/>
                    </a:cubicBezTo>
                    <a:cubicBezTo>
                      <a:pt x="4430" y="8063"/>
                      <a:pt x="5090" y="7597"/>
                      <a:pt x="5861" y="7542"/>
                    </a:cubicBezTo>
                    <a:cubicBezTo>
                      <a:pt x="6585" y="7493"/>
                      <a:pt x="6873" y="6727"/>
                      <a:pt x="7298" y="6276"/>
                    </a:cubicBezTo>
                    <a:cubicBezTo>
                      <a:pt x="7993" y="5537"/>
                      <a:pt x="8206" y="4436"/>
                      <a:pt x="7811" y="3524"/>
                    </a:cubicBezTo>
                    <a:cubicBezTo>
                      <a:pt x="7469" y="2734"/>
                      <a:pt x="7158" y="1878"/>
                      <a:pt x="6439" y="1223"/>
                    </a:cubicBezTo>
                    <a:cubicBezTo>
                      <a:pt x="5688" y="541"/>
                      <a:pt x="4954" y="13"/>
                      <a:pt x="3900" y="13"/>
                    </a:cubicBezTo>
                    <a:cubicBezTo>
                      <a:pt x="3843" y="13"/>
                      <a:pt x="3786" y="15"/>
                      <a:pt x="3728" y="18"/>
                    </a:cubicBezTo>
                    <a:cubicBezTo>
                      <a:pt x="3635" y="6"/>
                      <a:pt x="3543" y="1"/>
                      <a:pt x="345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33"/>
              <p:cNvSpPr/>
              <p:nvPr/>
            </p:nvSpPr>
            <p:spPr>
              <a:xfrm>
                <a:off x="5601772" y="2821765"/>
                <a:ext cx="63781" cy="207022"/>
              </a:xfrm>
              <a:custGeom>
                <a:avLst/>
                <a:gdLst/>
                <a:ahLst/>
                <a:cxnLst/>
                <a:rect l="l" t="t" r="r" b="b"/>
                <a:pathLst>
                  <a:path w="5057" h="16414" extrusionOk="0">
                    <a:moveTo>
                      <a:pt x="1371" y="1"/>
                    </a:moveTo>
                    <a:cubicBezTo>
                      <a:pt x="1406" y="765"/>
                      <a:pt x="2096" y="1001"/>
                      <a:pt x="2373" y="1513"/>
                    </a:cubicBezTo>
                    <a:cubicBezTo>
                      <a:pt x="3100" y="2854"/>
                      <a:pt x="3548" y="4240"/>
                      <a:pt x="3647" y="5806"/>
                    </a:cubicBezTo>
                    <a:cubicBezTo>
                      <a:pt x="3748" y="7385"/>
                      <a:pt x="3615" y="8938"/>
                      <a:pt x="3512" y="10492"/>
                    </a:cubicBezTo>
                    <a:cubicBezTo>
                      <a:pt x="3423" y="11822"/>
                      <a:pt x="2776" y="12982"/>
                      <a:pt x="1868" y="13978"/>
                    </a:cubicBezTo>
                    <a:cubicBezTo>
                      <a:pt x="1592" y="14280"/>
                      <a:pt x="1446" y="14757"/>
                      <a:pt x="1121" y="14939"/>
                    </a:cubicBezTo>
                    <a:cubicBezTo>
                      <a:pt x="497" y="15289"/>
                      <a:pt x="427" y="15968"/>
                      <a:pt x="1" y="16414"/>
                    </a:cubicBezTo>
                    <a:cubicBezTo>
                      <a:pt x="713" y="16330"/>
                      <a:pt x="1152" y="15888"/>
                      <a:pt x="1661" y="15541"/>
                    </a:cubicBezTo>
                    <a:cubicBezTo>
                      <a:pt x="3072" y="14578"/>
                      <a:pt x="3901" y="13278"/>
                      <a:pt x="4321" y="11631"/>
                    </a:cubicBezTo>
                    <a:cubicBezTo>
                      <a:pt x="4654" y="10328"/>
                      <a:pt x="4663" y="8992"/>
                      <a:pt x="4896" y="7681"/>
                    </a:cubicBezTo>
                    <a:cubicBezTo>
                      <a:pt x="5057" y="6777"/>
                      <a:pt x="5027" y="5738"/>
                      <a:pt x="4735" y="4879"/>
                    </a:cubicBezTo>
                    <a:cubicBezTo>
                      <a:pt x="4378" y="3837"/>
                      <a:pt x="4248" y="2701"/>
                      <a:pt x="3636" y="1748"/>
                    </a:cubicBezTo>
                    <a:cubicBezTo>
                      <a:pt x="3101" y="917"/>
                      <a:pt x="2496" y="170"/>
                      <a:pt x="137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33"/>
              <p:cNvSpPr/>
              <p:nvPr/>
            </p:nvSpPr>
            <p:spPr>
              <a:xfrm>
                <a:off x="5447268" y="2777025"/>
                <a:ext cx="167885" cy="42592"/>
              </a:xfrm>
              <a:custGeom>
                <a:avLst/>
                <a:gdLst/>
                <a:ahLst/>
                <a:cxnLst/>
                <a:rect l="l" t="t" r="r" b="b"/>
                <a:pathLst>
                  <a:path w="13311" h="3377" extrusionOk="0">
                    <a:moveTo>
                      <a:pt x="6464" y="1"/>
                    </a:moveTo>
                    <a:cubicBezTo>
                      <a:pt x="6117" y="1"/>
                      <a:pt x="5773" y="25"/>
                      <a:pt x="5439" y="82"/>
                    </a:cubicBezTo>
                    <a:cubicBezTo>
                      <a:pt x="3865" y="351"/>
                      <a:pt x="2313" y="625"/>
                      <a:pt x="986" y="1781"/>
                    </a:cubicBezTo>
                    <a:cubicBezTo>
                      <a:pt x="435" y="2263"/>
                      <a:pt x="44" y="2596"/>
                      <a:pt x="1" y="3377"/>
                    </a:cubicBezTo>
                    <a:cubicBezTo>
                      <a:pt x="877" y="3136"/>
                      <a:pt x="1452" y="2493"/>
                      <a:pt x="2137" y="2081"/>
                    </a:cubicBezTo>
                    <a:cubicBezTo>
                      <a:pt x="2711" y="1734"/>
                      <a:pt x="3293" y="1544"/>
                      <a:pt x="3885" y="1359"/>
                    </a:cubicBezTo>
                    <a:cubicBezTo>
                      <a:pt x="4541" y="1154"/>
                      <a:pt x="5205" y="1078"/>
                      <a:pt x="5873" y="1078"/>
                    </a:cubicBezTo>
                    <a:cubicBezTo>
                      <a:pt x="6535" y="1078"/>
                      <a:pt x="7202" y="1153"/>
                      <a:pt x="7869" y="1255"/>
                    </a:cubicBezTo>
                    <a:cubicBezTo>
                      <a:pt x="8838" y="1403"/>
                      <a:pt x="9800" y="1490"/>
                      <a:pt x="10691" y="2003"/>
                    </a:cubicBezTo>
                    <a:cubicBezTo>
                      <a:pt x="11104" y="2240"/>
                      <a:pt x="11512" y="2632"/>
                      <a:pt x="12021" y="2632"/>
                    </a:cubicBezTo>
                    <a:cubicBezTo>
                      <a:pt x="12080" y="2632"/>
                      <a:pt x="12140" y="2627"/>
                      <a:pt x="12202" y="2616"/>
                    </a:cubicBezTo>
                    <a:cubicBezTo>
                      <a:pt x="12492" y="2562"/>
                      <a:pt x="12928" y="2658"/>
                      <a:pt x="13070" y="2339"/>
                    </a:cubicBezTo>
                    <a:cubicBezTo>
                      <a:pt x="13311" y="1795"/>
                      <a:pt x="12735" y="1824"/>
                      <a:pt x="12469" y="1639"/>
                    </a:cubicBezTo>
                    <a:cubicBezTo>
                      <a:pt x="11152" y="721"/>
                      <a:pt x="9627" y="377"/>
                      <a:pt x="8089" y="141"/>
                    </a:cubicBezTo>
                    <a:cubicBezTo>
                      <a:pt x="7558" y="59"/>
                      <a:pt x="7007" y="1"/>
                      <a:pt x="646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33"/>
              <p:cNvSpPr/>
              <p:nvPr/>
            </p:nvSpPr>
            <p:spPr>
              <a:xfrm>
                <a:off x="5529219" y="3041708"/>
                <a:ext cx="39666" cy="17922"/>
              </a:xfrm>
              <a:custGeom>
                <a:avLst/>
                <a:gdLst/>
                <a:ahLst/>
                <a:cxnLst/>
                <a:rect l="l" t="t" r="r" b="b"/>
                <a:pathLst>
                  <a:path w="3145" h="1421" extrusionOk="0">
                    <a:moveTo>
                      <a:pt x="2880" y="0"/>
                    </a:moveTo>
                    <a:cubicBezTo>
                      <a:pt x="2827" y="0"/>
                      <a:pt x="2783" y="8"/>
                      <a:pt x="2783" y="8"/>
                    </a:cubicBezTo>
                    <a:cubicBezTo>
                      <a:pt x="2775" y="8"/>
                      <a:pt x="2766" y="8"/>
                      <a:pt x="2758" y="8"/>
                    </a:cubicBezTo>
                    <a:cubicBezTo>
                      <a:pt x="1843" y="8"/>
                      <a:pt x="1126" y="346"/>
                      <a:pt x="367" y="491"/>
                    </a:cubicBezTo>
                    <a:cubicBezTo>
                      <a:pt x="0" y="561"/>
                      <a:pt x="233" y="946"/>
                      <a:pt x="140" y="1177"/>
                    </a:cubicBezTo>
                    <a:cubicBezTo>
                      <a:pt x="65" y="1360"/>
                      <a:pt x="255" y="1362"/>
                      <a:pt x="383" y="1391"/>
                    </a:cubicBezTo>
                    <a:cubicBezTo>
                      <a:pt x="466" y="1411"/>
                      <a:pt x="559" y="1420"/>
                      <a:pt x="659" y="1420"/>
                    </a:cubicBezTo>
                    <a:cubicBezTo>
                      <a:pt x="1404" y="1420"/>
                      <a:pt x="2540" y="906"/>
                      <a:pt x="2873" y="358"/>
                    </a:cubicBezTo>
                    <a:cubicBezTo>
                      <a:pt x="2936" y="256"/>
                      <a:pt x="3144" y="184"/>
                      <a:pt x="3027" y="46"/>
                    </a:cubicBezTo>
                    <a:cubicBezTo>
                      <a:pt x="2997" y="9"/>
                      <a:pt x="2934" y="0"/>
                      <a:pt x="288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45" name="Google Shape;945;p33"/>
          <p:cNvGrpSpPr/>
          <p:nvPr/>
        </p:nvGrpSpPr>
        <p:grpSpPr>
          <a:xfrm>
            <a:off x="2954475" y="3458158"/>
            <a:ext cx="1089155" cy="357231"/>
            <a:chOff x="2954475" y="3458158"/>
            <a:chExt cx="1089155" cy="357231"/>
          </a:xfrm>
        </p:grpSpPr>
        <p:sp>
          <p:nvSpPr>
            <p:cNvPr id="946" name="Google Shape;946;p33"/>
            <p:cNvSpPr/>
            <p:nvPr/>
          </p:nvSpPr>
          <p:spPr>
            <a:xfrm>
              <a:off x="2954475" y="3458158"/>
              <a:ext cx="1089155" cy="357231"/>
            </a:xfrm>
            <a:custGeom>
              <a:avLst/>
              <a:gdLst/>
              <a:ahLst/>
              <a:cxnLst/>
              <a:rect l="l" t="t" r="r" b="b"/>
              <a:pathLst>
                <a:path w="45372" h="18584" extrusionOk="0">
                  <a:moveTo>
                    <a:pt x="27344" y="23"/>
                  </a:moveTo>
                  <a:cubicBezTo>
                    <a:pt x="26604" y="23"/>
                    <a:pt x="25865" y="37"/>
                    <a:pt x="25130" y="49"/>
                  </a:cubicBezTo>
                  <a:cubicBezTo>
                    <a:pt x="24837" y="53"/>
                    <a:pt x="24544" y="55"/>
                    <a:pt x="24251" y="55"/>
                  </a:cubicBezTo>
                  <a:cubicBezTo>
                    <a:pt x="23558" y="55"/>
                    <a:pt x="22864" y="46"/>
                    <a:pt x="22171" y="46"/>
                  </a:cubicBezTo>
                  <a:cubicBezTo>
                    <a:pt x="21462" y="46"/>
                    <a:pt x="20752" y="55"/>
                    <a:pt x="20043" y="91"/>
                  </a:cubicBezTo>
                  <a:cubicBezTo>
                    <a:pt x="19329" y="126"/>
                    <a:pt x="18614" y="138"/>
                    <a:pt x="17899" y="138"/>
                  </a:cubicBezTo>
                  <a:cubicBezTo>
                    <a:pt x="16530" y="138"/>
                    <a:pt x="15159" y="95"/>
                    <a:pt x="13791" y="95"/>
                  </a:cubicBezTo>
                  <a:cubicBezTo>
                    <a:pt x="13446" y="95"/>
                    <a:pt x="13101" y="98"/>
                    <a:pt x="12757" y="105"/>
                  </a:cubicBezTo>
                  <a:cubicBezTo>
                    <a:pt x="11073" y="137"/>
                    <a:pt x="9389" y="559"/>
                    <a:pt x="7695" y="579"/>
                  </a:cubicBezTo>
                  <a:cubicBezTo>
                    <a:pt x="6747" y="590"/>
                    <a:pt x="5818" y="808"/>
                    <a:pt x="4873" y="845"/>
                  </a:cubicBezTo>
                  <a:cubicBezTo>
                    <a:pt x="3983" y="879"/>
                    <a:pt x="3043" y="1016"/>
                    <a:pt x="2155" y="1581"/>
                  </a:cubicBezTo>
                  <a:cubicBezTo>
                    <a:pt x="1466" y="2018"/>
                    <a:pt x="1155" y="2654"/>
                    <a:pt x="724" y="3316"/>
                  </a:cubicBezTo>
                  <a:cubicBezTo>
                    <a:pt x="240" y="4059"/>
                    <a:pt x="206" y="4854"/>
                    <a:pt x="193" y="5683"/>
                  </a:cubicBezTo>
                  <a:cubicBezTo>
                    <a:pt x="170" y="7285"/>
                    <a:pt x="0" y="8896"/>
                    <a:pt x="282" y="10408"/>
                  </a:cubicBezTo>
                  <a:cubicBezTo>
                    <a:pt x="200" y="11949"/>
                    <a:pt x="730" y="13214"/>
                    <a:pt x="1197" y="14472"/>
                  </a:cubicBezTo>
                  <a:cubicBezTo>
                    <a:pt x="1348" y="14878"/>
                    <a:pt x="1604" y="15362"/>
                    <a:pt x="1906" y="15645"/>
                  </a:cubicBezTo>
                  <a:cubicBezTo>
                    <a:pt x="2395" y="16101"/>
                    <a:pt x="2710" y="16980"/>
                    <a:pt x="3339" y="17024"/>
                  </a:cubicBezTo>
                  <a:cubicBezTo>
                    <a:pt x="4828" y="17126"/>
                    <a:pt x="6196" y="17864"/>
                    <a:pt x="7695" y="18019"/>
                  </a:cubicBezTo>
                  <a:cubicBezTo>
                    <a:pt x="9434" y="18200"/>
                    <a:pt x="11184" y="18382"/>
                    <a:pt x="12921" y="18459"/>
                  </a:cubicBezTo>
                  <a:cubicBezTo>
                    <a:pt x="14344" y="18523"/>
                    <a:pt x="15771" y="18584"/>
                    <a:pt x="17199" y="18584"/>
                  </a:cubicBezTo>
                  <a:cubicBezTo>
                    <a:pt x="17895" y="18584"/>
                    <a:pt x="18591" y="18569"/>
                    <a:pt x="19287" y="18534"/>
                  </a:cubicBezTo>
                  <a:cubicBezTo>
                    <a:pt x="20699" y="18464"/>
                    <a:pt x="22123" y="18478"/>
                    <a:pt x="23539" y="18458"/>
                  </a:cubicBezTo>
                  <a:cubicBezTo>
                    <a:pt x="24474" y="18445"/>
                    <a:pt x="25435" y="18274"/>
                    <a:pt x="26368" y="18274"/>
                  </a:cubicBezTo>
                  <a:cubicBezTo>
                    <a:pt x="26641" y="18274"/>
                    <a:pt x="26911" y="18288"/>
                    <a:pt x="27177" y="18326"/>
                  </a:cubicBezTo>
                  <a:cubicBezTo>
                    <a:pt x="27679" y="18396"/>
                    <a:pt x="28179" y="18420"/>
                    <a:pt x="28678" y="18420"/>
                  </a:cubicBezTo>
                  <a:cubicBezTo>
                    <a:pt x="29780" y="18420"/>
                    <a:pt x="30876" y="18302"/>
                    <a:pt x="31975" y="18302"/>
                  </a:cubicBezTo>
                  <a:cubicBezTo>
                    <a:pt x="32302" y="18302"/>
                    <a:pt x="32629" y="18313"/>
                    <a:pt x="32956" y="18340"/>
                  </a:cubicBezTo>
                  <a:cubicBezTo>
                    <a:pt x="33116" y="18353"/>
                    <a:pt x="33276" y="18358"/>
                    <a:pt x="33437" y="18358"/>
                  </a:cubicBezTo>
                  <a:cubicBezTo>
                    <a:pt x="34248" y="18358"/>
                    <a:pt x="35075" y="18218"/>
                    <a:pt x="35875" y="18211"/>
                  </a:cubicBezTo>
                  <a:cubicBezTo>
                    <a:pt x="36876" y="18201"/>
                    <a:pt x="37883" y="18049"/>
                    <a:pt x="38868" y="17976"/>
                  </a:cubicBezTo>
                  <a:cubicBezTo>
                    <a:pt x="39960" y="17896"/>
                    <a:pt x="41086" y="17840"/>
                    <a:pt x="42206" y="17464"/>
                  </a:cubicBezTo>
                  <a:cubicBezTo>
                    <a:pt x="43309" y="17094"/>
                    <a:pt x="43939" y="16372"/>
                    <a:pt x="44298" y="15291"/>
                  </a:cubicBezTo>
                  <a:cubicBezTo>
                    <a:pt x="44866" y="13584"/>
                    <a:pt x="45076" y="11739"/>
                    <a:pt x="45250" y="9907"/>
                  </a:cubicBezTo>
                  <a:cubicBezTo>
                    <a:pt x="45372" y="8645"/>
                    <a:pt x="45213" y="7379"/>
                    <a:pt x="45272" y="6103"/>
                  </a:cubicBezTo>
                  <a:cubicBezTo>
                    <a:pt x="45330" y="4792"/>
                    <a:pt x="44623" y="3782"/>
                    <a:pt x="43600" y="3109"/>
                  </a:cubicBezTo>
                  <a:cubicBezTo>
                    <a:pt x="42453" y="2354"/>
                    <a:pt x="41184" y="2105"/>
                    <a:pt x="40011" y="1534"/>
                  </a:cubicBezTo>
                  <a:cubicBezTo>
                    <a:pt x="38524" y="811"/>
                    <a:pt x="36963" y="841"/>
                    <a:pt x="35453" y="478"/>
                  </a:cubicBezTo>
                  <a:cubicBezTo>
                    <a:pt x="33457" y="1"/>
                    <a:pt x="31376" y="173"/>
                    <a:pt x="29332" y="69"/>
                  </a:cubicBezTo>
                  <a:cubicBezTo>
                    <a:pt x="28670" y="34"/>
                    <a:pt x="28006" y="23"/>
                    <a:pt x="27344" y="23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3"/>
            <p:cNvSpPr/>
            <p:nvPr/>
          </p:nvSpPr>
          <p:spPr>
            <a:xfrm>
              <a:off x="2954475" y="3458158"/>
              <a:ext cx="1089155" cy="357231"/>
            </a:xfrm>
            <a:custGeom>
              <a:avLst/>
              <a:gdLst/>
              <a:ahLst/>
              <a:cxnLst/>
              <a:rect l="l" t="t" r="r" b="b"/>
              <a:pathLst>
                <a:path w="45372" h="18584" extrusionOk="0">
                  <a:moveTo>
                    <a:pt x="27834" y="1293"/>
                  </a:moveTo>
                  <a:cubicBezTo>
                    <a:pt x="28087" y="1495"/>
                    <a:pt x="28350" y="1558"/>
                    <a:pt x="28614" y="1558"/>
                  </a:cubicBezTo>
                  <a:cubicBezTo>
                    <a:pt x="29000" y="1558"/>
                    <a:pt x="29389" y="1426"/>
                    <a:pt x="29763" y="1402"/>
                  </a:cubicBezTo>
                  <a:cubicBezTo>
                    <a:pt x="29985" y="1388"/>
                    <a:pt x="30207" y="1382"/>
                    <a:pt x="30429" y="1382"/>
                  </a:cubicBezTo>
                  <a:cubicBezTo>
                    <a:pt x="32271" y="1382"/>
                    <a:pt x="34088" y="1821"/>
                    <a:pt x="35931" y="1852"/>
                  </a:cubicBezTo>
                  <a:cubicBezTo>
                    <a:pt x="36743" y="1866"/>
                    <a:pt x="37628" y="2248"/>
                    <a:pt x="38446" y="2354"/>
                  </a:cubicBezTo>
                  <a:cubicBezTo>
                    <a:pt x="39423" y="2480"/>
                    <a:pt x="40350" y="2891"/>
                    <a:pt x="41255" y="3162"/>
                  </a:cubicBezTo>
                  <a:cubicBezTo>
                    <a:pt x="42022" y="3390"/>
                    <a:pt x="43062" y="3625"/>
                    <a:pt x="43622" y="4593"/>
                  </a:cubicBezTo>
                  <a:cubicBezTo>
                    <a:pt x="44183" y="5565"/>
                    <a:pt x="44186" y="6711"/>
                    <a:pt x="44110" y="7648"/>
                  </a:cubicBezTo>
                  <a:cubicBezTo>
                    <a:pt x="44138" y="10204"/>
                    <a:pt x="43869" y="12515"/>
                    <a:pt x="43536" y="14827"/>
                  </a:cubicBezTo>
                  <a:cubicBezTo>
                    <a:pt x="43469" y="15283"/>
                    <a:pt x="43189" y="15051"/>
                    <a:pt x="43086" y="15222"/>
                  </a:cubicBezTo>
                  <a:cubicBezTo>
                    <a:pt x="42309" y="16516"/>
                    <a:pt x="41136" y="16372"/>
                    <a:pt x="40047" y="16474"/>
                  </a:cubicBezTo>
                  <a:cubicBezTo>
                    <a:pt x="38998" y="16573"/>
                    <a:pt x="37945" y="16698"/>
                    <a:pt x="36896" y="16698"/>
                  </a:cubicBezTo>
                  <a:cubicBezTo>
                    <a:pt x="36691" y="16698"/>
                    <a:pt x="36487" y="16694"/>
                    <a:pt x="36282" y="16683"/>
                  </a:cubicBezTo>
                  <a:cubicBezTo>
                    <a:pt x="36143" y="16675"/>
                    <a:pt x="36003" y="16672"/>
                    <a:pt x="35864" y="16672"/>
                  </a:cubicBezTo>
                  <a:cubicBezTo>
                    <a:pt x="35019" y="16672"/>
                    <a:pt x="34180" y="16794"/>
                    <a:pt x="33351" y="16848"/>
                  </a:cubicBezTo>
                  <a:cubicBezTo>
                    <a:pt x="33044" y="16868"/>
                    <a:pt x="32736" y="16875"/>
                    <a:pt x="32429" y="16875"/>
                  </a:cubicBezTo>
                  <a:cubicBezTo>
                    <a:pt x="31559" y="16875"/>
                    <a:pt x="30691" y="16816"/>
                    <a:pt x="29822" y="16816"/>
                  </a:cubicBezTo>
                  <a:cubicBezTo>
                    <a:pt x="29434" y="16816"/>
                    <a:pt x="29045" y="16828"/>
                    <a:pt x="28656" y="16862"/>
                  </a:cubicBezTo>
                  <a:cubicBezTo>
                    <a:pt x="28378" y="16886"/>
                    <a:pt x="28098" y="16896"/>
                    <a:pt x="27817" y="16896"/>
                  </a:cubicBezTo>
                  <a:cubicBezTo>
                    <a:pt x="26867" y="16896"/>
                    <a:pt x="25910" y="16787"/>
                    <a:pt x="24957" y="16787"/>
                  </a:cubicBezTo>
                  <a:cubicBezTo>
                    <a:pt x="24941" y="16787"/>
                    <a:pt x="24926" y="16787"/>
                    <a:pt x="24911" y="16787"/>
                  </a:cubicBezTo>
                  <a:cubicBezTo>
                    <a:pt x="24053" y="16792"/>
                    <a:pt x="23193" y="16934"/>
                    <a:pt x="22339" y="16934"/>
                  </a:cubicBezTo>
                  <a:cubicBezTo>
                    <a:pt x="22189" y="16934"/>
                    <a:pt x="22039" y="16930"/>
                    <a:pt x="21890" y="16919"/>
                  </a:cubicBezTo>
                  <a:cubicBezTo>
                    <a:pt x="21782" y="16912"/>
                    <a:pt x="21676" y="16909"/>
                    <a:pt x="21569" y="16909"/>
                  </a:cubicBezTo>
                  <a:cubicBezTo>
                    <a:pt x="20875" y="16909"/>
                    <a:pt x="20189" y="17042"/>
                    <a:pt x="19492" y="17042"/>
                  </a:cubicBezTo>
                  <a:cubicBezTo>
                    <a:pt x="19263" y="17042"/>
                    <a:pt x="19032" y="17028"/>
                    <a:pt x="18800" y="16989"/>
                  </a:cubicBezTo>
                  <a:cubicBezTo>
                    <a:pt x="18681" y="16970"/>
                    <a:pt x="18561" y="16962"/>
                    <a:pt x="18440" y="16962"/>
                  </a:cubicBezTo>
                  <a:cubicBezTo>
                    <a:pt x="17939" y="16962"/>
                    <a:pt x="17423" y="17098"/>
                    <a:pt x="16910" y="17098"/>
                  </a:cubicBezTo>
                  <a:cubicBezTo>
                    <a:pt x="16741" y="17098"/>
                    <a:pt x="16572" y="17083"/>
                    <a:pt x="16404" y="17044"/>
                  </a:cubicBezTo>
                  <a:cubicBezTo>
                    <a:pt x="16275" y="17014"/>
                    <a:pt x="16142" y="17003"/>
                    <a:pt x="16009" y="17003"/>
                  </a:cubicBezTo>
                  <a:cubicBezTo>
                    <a:pt x="15722" y="17003"/>
                    <a:pt x="15436" y="17052"/>
                    <a:pt x="15187" y="17052"/>
                  </a:cubicBezTo>
                  <a:cubicBezTo>
                    <a:pt x="15100" y="17052"/>
                    <a:pt x="15017" y="17046"/>
                    <a:pt x="14941" y="17030"/>
                  </a:cubicBezTo>
                  <a:cubicBezTo>
                    <a:pt x="14771" y="16994"/>
                    <a:pt x="14601" y="16982"/>
                    <a:pt x="14432" y="16982"/>
                  </a:cubicBezTo>
                  <a:cubicBezTo>
                    <a:pt x="14032" y="16982"/>
                    <a:pt x="13635" y="17052"/>
                    <a:pt x="13247" y="17052"/>
                  </a:cubicBezTo>
                  <a:cubicBezTo>
                    <a:pt x="12983" y="17052"/>
                    <a:pt x="12723" y="17019"/>
                    <a:pt x="12469" y="16910"/>
                  </a:cubicBezTo>
                  <a:cubicBezTo>
                    <a:pt x="12311" y="16842"/>
                    <a:pt x="12171" y="16812"/>
                    <a:pt x="12038" y="16812"/>
                  </a:cubicBezTo>
                  <a:cubicBezTo>
                    <a:pt x="11868" y="16812"/>
                    <a:pt x="11708" y="16860"/>
                    <a:pt x="11534" y="16940"/>
                  </a:cubicBezTo>
                  <a:cubicBezTo>
                    <a:pt x="11404" y="16999"/>
                    <a:pt x="11279" y="17022"/>
                    <a:pt x="11156" y="17022"/>
                  </a:cubicBezTo>
                  <a:cubicBezTo>
                    <a:pt x="10630" y="17022"/>
                    <a:pt x="10155" y="16582"/>
                    <a:pt x="9602" y="16582"/>
                  </a:cubicBezTo>
                  <a:cubicBezTo>
                    <a:pt x="9570" y="16582"/>
                    <a:pt x="9538" y="16583"/>
                    <a:pt x="9505" y="16586"/>
                  </a:cubicBezTo>
                  <a:cubicBezTo>
                    <a:pt x="9350" y="16601"/>
                    <a:pt x="9195" y="16607"/>
                    <a:pt x="9039" y="16607"/>
                  </a:cubicBezTo>
                  <a:cubicBezTo>
                    <a:pt x="8323" y="16607"/>
                    <a:pt x="7597" y="16479"/>
                    <a:pt x="6873" y="16471"/>
                  </a:cubicBezTo>
                  <a:cubicBezTo>
                    <a:pt x="6179" y="16462"/>
                    <a:pt x="5487" y="16145"/>
                    <a:pt x="4845" y="15732"/>
                  </a:cubicBezTo>
                  <a:cubicBezTo>
                    <a:pt x="4583" y="15564"/>
                    <a:pt x="4257" y="15549"/>
                    <a:pt x="3975" y="15446"/>
                  </a:cubicBezTo>
                  <a:cubicBezTo>
                    <a:pt x="2713" y="14986"/>
                    <a:pt x="2143" y="13842"/>
                    <a:pt x="1867" y="12478"/>
                  </a:cubicBezTo>
                  <a:cubicBezTo>
                    <a:pt x="1569" y="10994"/>
                    <a:pt x="1439" y="9456"/>
                    <a:pt x="1271" y="7936"/>
                  </a:cubicBezTo>
                  <a:cubicBezTo>
                    <a:pt x="1178" y="7094"/>
                    <a:pt x="1108" y="6240"/>
                    <a:pt x="1113" y="5392"/>
                  </a:cubicBezTo>
                  <a:cubicBezTo>
                    <a:pt x="1119" y="4342"/>
                    <a:pt x="2195" y="3090"/>
                    <a:pt x="3037" y="2927"/>
                  </a:cubicBezTo>
                  <a:cubicBezTo>
                    <a:pt x="3884" y="2762"/>
                    <a:pt x="4721" y="2441"/>
                    <a:pt x="5577" y="2441"/>
                  </a:cubicBezTo>
                  <a:cubicBezTo>
                    <a:pt x="5635" y="2441"/>
                    <a:pt x="5692" y="2443"/>
                    <a:pt x="5750" y="2446"/>
                  </a:cubicBezTo>
                  <a:cubicBezTo>
                    <a:pt x="5843" y="2451"/>
                    <a:pt x="5936" y="2453"/>
                    <a:pt x="6028" y="2453"/>
                  </a:cubicBezTo>
                  <a:cubicBezTo>
                    <a:pt x="7170" y="2453"/>
                    <a:pt x="8259" y="2092"/>
                    <a:pt x="9375" y="1902"/>
                  </a:cubicBezTo>
                  <a:cubicBezTo>
                    <a:pt x="9924" y="1807"/>
                    <a:pt x="10521" y="1789"/>
                    <a:pt x="11112" y="1789"/>
                  </a:cubicBezTo>
                  <a:cubicBezTo>
                    <a:pt x="11294" y="1789"/>
                    <a:pt x="11476" y="1791"/>
                    <a:pt x="11655" y="1793"/>
                  </a:cubicBezTo>
                  <a:cubicBezTo>
                    <a:pt x="11687" y="1793"/>
                    <a:pt x="11719" y="1793"/>
                    <a:pt x="11751" y="1793"/>
                  </a:cubicBezTo>
                  <a:cubicBezTo>
                    <a:pt x="12841" y="1793"/>
                    <a:pt x="13943" y="1598"/>
                    <a:pt x="15027" y="1598"/>
                  </a:cubicBezTo>
                  <a:cubicBezTo>
                    <a:pt x="15346" y="1598"/>
                    <a:pt x="15663" y="1615"/>
                    <a:pt x="15978" y="1659"/>
                  </a:cubicBezTo>
                  <a:cubicBezTo>
                    <a:pt x="16233" y="1694"/>
                    <a:pt x="16486" y="1708"/>
                    <a:pt x="16739" y="1708"/>
                  </a:cubicBezTo>
                  <a:cubicBezTo>
                    <a:pt x="17677" y="1708"/>
                    <a:pt x="18601" y="1517"/>
                    <a:pt x="19540" y="1517"/>
                  </a:cubicBezTo>
                  <a:cubicBezTo>
                    <a:pt x="19793" y="1517"/>
                    <a:pt x="20046" y="1530"/>
                    <a:pt x="20301" y="1565"/>
                  </a:cubicBezTo>
                  <a:cubicBezTo>
                    <a:pt x="20467" y="1588"/>
                    <a:pt x="20643" y="1596"/>
                    <a:pt x="20826" y="1596"/>
                  </a:cubicBezTo>
                  <a:cubicBezTo>
                    <a:pt x="21255" y="1596"/>
                    <a:pt x="21716" y="1552"/>
                    <a:pt x="22139" y="1552"/>
                  </a:cubicBezTo>
                  <a:cubicBezTo>
                    <a:pt x="22281" y="1552"/>
                    <a:pt x="22418" y="1557"/>
                    <a:pt x="22549" y="1570"/>
                  </a:cubicBezTo>
                  <a:cubicBezTo>
                    <a:pt x="22721" y="1588"/>
                    <a:pt x="22893" y="1594"/>
                    <a:pt x="23065" y="1594"/>
                  </a:cubicBezTo>
                  <a:cubicBezTo>
                    <a:pt x="23641" y="1594"/>
                    <a:pt x="24215" y="1519"/>
                    <a:pt x="24795" y="1519"/>
                  </a:cubicBezTo>
                  <a:cubicBezTo>
                    <a:pt x="25039" y="1519"/>
                    <a:pt x="25284" y="1532"/>
                    <a:pt x="25530" y="1570"/>
                  </a:cubicBezTo>
                  <a:cubicBezTo>
                    <a:pt x="25876" y="1624"/>
                    <a:pt x="26315" y="1770"/>
                    <a:pt x="26754" y="1770"/>
                  </a:cubicBezTo>
                  <a:cubicBezTo>
                    <a:pt x="27133" y="1770"/>
                    <a:pt x="27512" y="1662"/>
                    <a:pt x="27834" y="1293"/>
                  </a:cubicBezTo>
                  <a:close/>
                  <a:moveTo>
                    <a:pt x="27344" y="23"/>
                  </a:moveTo>
                  <a:cubicBezTo>
                    <a:pt x="26604" y="23"/>
                    <a:pt x="25865" y="37"/>
                    <a:pt x="25130" y="49"/>
                  </a:cubicBezTo>
                  <a:cubicBezTo>
                    <a:pt x="24837" y="53"/>
                    <a:pt x="24544" y="55"/>
                    <a:pt x="24251" y="55"/>
                  </a:cubicBezTo>
                  <a:cubicBezTo>
                    <a:pt x="23558" y="55"/>
                    <a:pt x="22864" y="46"/>
                    <a:pt x="22171" y="46"/>
                  </a:cubicBezTo>
                  <a:cubicBezTo>
                    <a:pt x="21462" y="46"/>
                    <a:pt x="20752" y="55"/>
                    <a:pt x="20043" y="91"/>
                  </a:cubicBezTo>
                  <a:cubicBezTo>
                    <a:pt x="19329" y="126"/>
                    <a:pt x="18614" y="138"/>
                    <a:pt x="17899" y="138"/>
                  </a:cubicBezTo>
                  <a:cubicBezTo>
                    <a:pt x="16530" y="138"/>
                    <a:pt x="15159" y="95"/>
                    <a:pt x="13791" y="95"/>
                  </a:cubicBezTo>
                  <a:cubicBezTo>
                    <a:pt x="13446" y="95"/>
                    <a:pt x="13101" y="98"/>
                    <a:pt x="12757" y="105"/>
                  </a:cubicBezTo>
                  <a:cubicBezTo>
                    <a:pt x="11073" y="137"/>
                    <a:pt x="9389" y="559"/>
                    <a:pt x="7695" y="579"/>
                  </a:cubicBezTo>
                  <a:cubicBezTo>
                    <a:pt x="6747" y="590"/>
                    <a:pt x="5818" y="808"/>
                    <a:pt x="4873" y="845"/>
                  </a:cubicBezTo>
                  <a:cubicBezTo>
                    <a:pt x="3983" y="879"/>
                    <a:pt x="3043" y="1016"/>
                    <a:pt x="2155" y="1581"/>
                  </a:cubicBezTo>
                  <a:cubicBezTo>
                    <a:pt x="1466" y="2018"/>
                    <a:pt x="1155" y="2654"/>
                    <a:pt x="724" y="3316"/>
                  </a:cubicBezTo>
                  <a:cubicBezTo>
                    <a:pt x="240" y="4059"/>
                    <a:pt x="206" y="4854"/>
                    <a:pt x="193" y="5683"/>
                  </a:cubicBezTo>
                  <a:cubicBezTo>
                    <a:pt x="170" y="7285"/>
                    <a:pt x="0" y="8896"/>
                    <a:pt x="282" y="10408"/>
                  </a:cubicBezTo>
                  <a:cubicBezTo>
                    <a:pt x="200" y="11949"/>
                    <a:pt x="730" y="13214"/>
                    <a:pt x="1197" y="14472"/>
                  </a:cubicBezTo>
                  <a:cubicBezTo>
                    <a:pt x="1348" y="14878"/>
                    <a:pt x="1604" y="15362"/>
                    <a:pt x="1906" y="15645"/>
                  </a:cubicBezTo>
                  <a:cubicBezTo>
                    <a:pt x="2395" y="16101"/>
                    <a:pt x="2710" y="16980"/>
                    <a:pt x="3339" y="17024"/>
                  </a:cubicBezTo>
                  <a:cubicBezTo>
                    <a:pt x="4828" y="17126"/>
                    <a:pt x="6196" y="17864"/>
                    <a:pt x="7695" y="18019"/>
                  </a:cubicBezTo>
                  <a:cubicBezTo>
                    <a:pt x="9434" y="18200"/>
                    <a:pt x="11184" y="18382"/>
                    <a:pt x="12921" y="18459"/>
                  </a:cubicBezTo>
                  <a:cubicBezTo>
                    <a:pt x="14344" y="18523"/>
                    <a:pt x="15771" y="18584"/>
                    <a:pt x="17199" y="18584"/>
                  </a:cubicBezTo>
                  <a:cubicBezTo>
                    <a:pt x="17895" y="18584"/>
                    <a:pt x="18591" y="18569"/>
                    <a:pt x="19287" y="18534"/>
                  </a:cubicBezTo>
                  <a:cubicBezTo>
                    <a:pt x="20699" y="18464"/>
                    <a:pt x="22123" y="18478"/>
                    <a:pt x="23539" y="18458"/>
                  </a:cubicBezTo>
                  <a:cubicBezTo>
                    <a:pt x="24474" y="18445"/>
                    <a:pt x="25435" y="18274"/>
                    <a:pt x="26368" y="18274"/>
                  </a:cubicBezTo>
                  <a:cubicBezTo>
                    <a:pt x="26641" y="18274"/>
                    <a:pt x="26911" y="18288"/>
                    <a:pt x="27177" y="18326"/>
                  </a:cubicBezTo>
                  <a:cubicBezTo>
                    <a:pt x="27679" y="18396"/>
                    <a:pt x="28179" y="18420"/>
                    <a:pt x="28678" y="18420"/>
                  </a:cubicBezTo>
                  <a:cubicBezTo>
                    <a:pt x="29780" y="18420"/>
                    <a:pt x="30876" y="18302"/>
                    <a:pt x="31975" y="18302"/>
                  </a:cubicBezTo>
                  <a:cubicBezTo>
                    <a:pt x="32302" y="18302"/>
                    <a:pt x="32629" y="18313"/>
                    <a:pt x="32956" y="18340"/>
                  </a:cubicBezTo>
                  <a:cubicBezTo>
                    <a:pt x="33116" y="18353"/>
                    <a:pt x="33276" y="18358"/>
                    <a:pt x="33437" y="18358"/>
                  </a:cubicBezTo>
                  <a:cubicBezTo>
                    <a:pt x="34248" y="18358"/>
                    <a:pt x="35075" y="18218"/>
                    <a:pt x="35875" y="18211"/>
                  </a:cubicBezTo>
                  <a:cubicBezTo>
                    <a:pt x="36876" y="18201"/>
                    <a:pt x="37883" y="18049"/>
                    <a:pt x="38868" y="17976"/>
                  </a:cubicBezTo>
                  <a:cubicBezTo>
                    <a:pt x="39960" y="17896"/>
                    <a:pt x="41086" y="17840"/>
                    <a:pt x="42206" y="17464"/>
                  </a:cubicBezTo>
                  <a:cubicBezTo>
                    <a:pt x="43309" y="17094"/>
                    <a:pt x="43939" y="16372"/>
                    <a:pt x="44298" y="15291"/>
                  </a:cubicBezTo>
                  <a:cubicBezTo>
                    <a:pt x="44866" y="13584"/>
                    <a:pt x="45076" y="11739"/>
                    <a:pt x="45250" y="9907"/>
                  </a:cubicBezTo>
                  <a:cubicBezTo>
                    <a:pt x="45372" y="8645"/>
                    <a:pt x="45213" y="7379"/>
                    <a:pt x="45272" y="6103"/>
                  </a:cubicBezTo>
                  <a:cubicBezTo>
                    <a:pt x="45330" y="4792"/>
                    <a:pt x="44623" y="3782"/>
                    <a:pt x="43600" y="3109"/>
                  </a:cubicBezTo>
                  <a:cubicBezTo>
                    <a:pt x="42453" y="2354"/>
                    <a:pt x="41184" y="2105"/>
                    <a:pt x="40011" y="1534"/>
                  </a:cubicBezTo>
                  <a:cubicBezTo>
                    <a:pt x="38524" y="811"/>
                    <a:pt x="36963" y="841"/>
                    <a:pt x="35453" y="478"/>
                  </a:cubicBezTo>
                  <a:cubicBezTo>
                    <a:pt x="33457" y="1"/>
                    <a:pt x="31376" y="173"/>
                    <a:pt x="29332" y="69"/>
                  </a:cubicBezTo>
                  <a:cubicBezTo>
                    <a:pt x="28670" y="34"/>
                    <a:pt x="28006" y="23"/>
                    <a:pt x="27344" y="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8" name="Google Shape;948;p33"/>
          <p:cNvGrpSpPr/>
          <p:nvPr/>
        </p:nvGrpSpPr>
        <p:grpSpPr>
          <a:xfrm>
            <a:off x="3497766" y="2012744"/>
            <a:ext cx="246101" cy="388799"/>
            <a:chOff x="3497766" y="2048168"/>
            <a:chExt cx="246101" cy="388799"/>
          </a:xfrm>
        </p:grpSpPr>
        <p:sp>
          <p:nvSpPr>
            <p:cNvPr id="949" name="Google Shape;949;p33"/>
            <p:cNvSpPr/>
            <p:nvPr/>
          </p:nvSpPr>
          <p:spPr>
            <a:xfrm>
              <a:off x="3511003" y="2062499"/>
              <a:ext cx="218646" cy="357255"/>
            </a:xfrm>
            <a:custGeom>
              <a:avLst/>
              <a:gdLst/>
              <a:ahLst/>
              <a:cxnLst/>
              <a:rect l="l" t="t" r="r" b="b"/>
              <a:pathLst>
                <a:path w="17377" h="28393" extrusionOk="0">
                  <a:moveTo>
                    <a:pt x="13572" y="0"/>
                  </a:moveTo>
                  <a:cubicBezTo>
                    <a:pt x="13074" y="0"/>
                    <a:pt x="12546" y="262"/>
                    <a:pt x="12228" y="646"/>
                  </a:cubicBezTo>
                  <a:cubicBezTo>
                    <a:pt x="11377" y="1676"/>
                    <a:pt x="10457" y="2667"/>
                    <a:pt x="9854" y="3861"/>
                  </a:cubicBezTo>
                  <a:cubicBezTo>
                    <a:pt x="9344" y="4874"/>
                    <a:pt x="8650" y="5775"/>
                    <a:pt x="8119" y="6780"/>
                  </a:cubicBezTo>
                  <a:cubicBezTo>
                    <a:pt x="7687" y="7599"/>
                    <a:pt x="7541" y="8639"/>
                    <a:pt x="6744" y="9275"/>
                  </a:cubicBezTo>
                  <a:cubicBezTo>
                    <a:pt x="6445" y="9514"/>
                    <a:pt x="6427" y="9944"/>
                    <a:pt x="6324" y="10250"/>
                  </a:cubicBezTo>
                  <a:cubicBezTo>
                    <a:pt x="5649" y="12269"/>
                    <a:pt x="4684" y="14191"/>
                    <a:pt x="4380" y="16337"/>
                  </a:cubicBezTo>
                  <a:cubicBezTo>
                    <a:pt x="4235" y="17348"/>
                    <a:pt x="3928" y="18343"/>
                    <a:pt x="3760" y="19358"/>
                  </a:cubicBezTo>
                  <a:cubicBezTo>
                    <a:pt x="3732" y="19534"/>
                    <a:pt x="3712" y="19652"/>
                    <a:pt x="3591" y="19652"/>
                  </a:cubicBezTo>
                  <a:cubicBezTo>
                    <a:pt x="3521" y="19652"/>
                    <a:pt x="3418" y="19613"/>
                    <a:pt x="3259" y="19525"/>
                  </a:cubicBezTo>
                  <a:cubicBezTo>
                    <a:pt x="2586" y="19151"/>
                    <a:pt x="1869" y="18744"/>
                    <a:pt x="1051" y="18744"/>
                  </a:cubicBezTo>
                  <a:cubicBezTo>
                    <a:pt x="888" y="18744"/>
                    <a:pt x="722" y="18760"/>
                    <a:pt x="551" y="18795"/>
                  </a:cubicBezTo>
                  <a:cubicBezTo>
                    <a:pt x="0" y="18909"/>
                    <a:pt x="385" y="19235"/>
                    <a:pt x="358" y="19483"/>
                  </a:cubicBezTo>
                  <a:cubicBezTo>
                    <a:pt x="153" y="19774"/>
                    <a:pt x="235" y="19996"/>
                    <a:pt x="520" y="20211"/>
                  </a:cubicBezTo>
                  <a:cubicBezTo>
                    <a:pt x="682" y="20332"/>
                    <a:pt x="746" y="20514"/>
                    <a:pt x="452" y="20617"/>
                  </a:cubicBezTo>
                  <a:cubicBezTo>
                    <a:pt x="276" y="20679"/>
                    <a:pt x="424" y="20859"/>
                    <a:pt x="450" y="20870"/>
                  </a:cubicBezTo>
                  <a:cubicBezTo>
                    <a:pt x="1100" y="21124"/>
                    <a:pt x="1002" y="21827"/>
                    <a:pt x="1164" y="22288"/>
                  </a:cubicBezTo>
                  <a:cubicBezTo>
                    <a:pt x="1340" y="22788"/>
                    <a:pt x="1802" y="23310"/>
                    <a:pt x="1533" y="23935"/>
                  </a:cubicBezTo>
                  <a:cubicBezTo>
                    <a:pt x="1517" y="23980"/>
                    <a:pt x="1505" y="24025"/>
                    <a:pt x="1495" y="24072"/>
                  </a:cubicBezTo>
                  <a:cubicBezTo>
                    <a:pt x="2286" y="24182"/>
                    <a:pt x="1805" y="25106"/>
                    <a:pt x="2351" y="25410"/>
                  </a:cubicBezTo>
                  <a:cubicBezTo>
                    <a:pt x="2547" y="25519"/>
                    <a:pt x="2682" y="25777"/>
                    <a:pt x="2704" y="26086"/>
                  </a:cubicBezTo>
                  <a:cubicBezTo>
                    <a:pt x="2726" y="26396"/>
                    <a:pt x="2900" y="26693"/>
                    <a:pt x="3133" y="26961"/>
                  </a:cubicBezTo>
                  <a:cubicBezTo>
                    <a:pt x="3417" y="27284"/>
                    <a:pt x="3966" y="27452"/>
                    <a:pt x="3818" y="28099"/>
                  </a:cubicBezTo>
                  <a:cubicBezTo>
                    <a:pt x="3781" y="28262"/>
                    <a:pt x="4223" y="28393"/>
                    <a:pt x="4628" y="28393"/>
                  </a:cubicBezTo>
                  <a:cubicBezTo>
                    <a:pt x="4859" y="28393"/>
                    <a:pt x="5077" y="28350"/>
                    <a:pt x="5188" y="28247"/>
                  </a:cubicBezTo>
                  <a:cubicBezTo>
                    <a:pt x="5515" y="27945"/>
                    <a:pt x="5856" y="27625"/>
                    <a:pt x="6186" y="27359"/>
                  </a:cubicBezTo>
                  <a:cubicBezTo>
                    <a:pt x="7318" y="26438"/>
                    <a:pt x="8261" y="25326"/>
                    <a:pt x="9049" y="24156"/>
                  </a:cubicBezTo>
                  <a:cubicBezTo>
                    <a:pt x="9554" y="23409"/>
                    <a:pt x="10185" y="22650"/>
                    <a:pt x="10418" y="21715"/>
                  </a:cubicBezTo>
                  <a:cubicBezTo>
                    <a:pt x="10436" y="21639"/>
                    <a:pt x="10459" y="21563"/>
                    <a:pt x="10490" y="21490"/>
                  </a:cubicBezTo>
                  <a:cubicBezTo>
                    <a:pt x="11053" y="20239"/>
                    <a:pt x="10956" y="19872"/>
                    <a:pt x="9816" y="19872"/>
                  </a:cubicBezTo>
                  <a:cubicBezTo>
                    <a:pt x="9665" y="19872"/>
                    <a:pt x="9496" y="19879"/>
                    <a:pt x="9308" y="19890"/>
                  </a:cubicBezTo>
                  <a:cubicBezTo>
                    <a:pt x="9256" y="19894"/>
                    <a:pt x="9204" y="19895"/>
                    <a:pt x="9152" y="19895"/>
                  </a:cubicBezTo>
                  <a:cubicBezTo>
                    <a:pt x="9018" y="19895"/>
                    <a:pt x="8882" y="19887"/>
                    <a:pt x="8748" y="19887"/>
                  </a:cubicBezTo>
                  <a:cubicBezTo>
                    <a:pt x="8475" y="19887"/>
                    <a:pt x="8207" y="19920"/>
                    <a:pt x="7965" y="20121"/>
                  </a:cubicBezTo>
                  <a:cubicBezTo>
                    <a:pt x="7918" y="20160"/>
                    <a:pt x="7874" y="20177"/>
                    <a:pt x="7834" y="20177"/>
                  </a:cubicBezTo>
                  <a:cubicBezTo>
                    <a:pt x="7755" y="20177"/>
                    <a:pt x="7690" y="20112"/>
                    <a:pt x="7648" y="20023"/>
                  </a:cubicBezTo>
                  <a:cubicBezTo>
                    <a:pt x="7503" y="19721"/>
                    <a:pt x="7337" y="19416"/>
                    <a:pt x="7466" y="19066"/>
                  </a:cubicBezTo>
                  <a:cubicBezTo>
                    <a:pt x="8060" y="17471"/>
                    <a:pt x="8689" y="15885"/>
                    <a:pt x="9477" y="14379"/>
                  </a:cubicBezTo>
                  <a:cubicBezTo>
                    <a:pt x="9860" y="13648"/>
                    <a:pt x="10327" y="12929"/>
                    <a:pt x="10700" y="12207"/>
                  </a:cubicBezTo>
                  <a:cubicBezTo>
                    <a:pt x="11423" y="10813"/>
                    <a:pt x="12416" y="9650"/>
                    <a:pt x="13335" y="8415"/>
                  </a:cubicBezTo>
                  <a:cubicBezTo>
                    <a:pt x="14080" y="7416"/>
                    <a:pt x="14928" y="6509"/>
                    <a:pt x="15774" y="5597"/>
                  </a:cubicBezTo>
                  <a:cubicBezTo>
                    <a:pt x="16154" y="5187"/>
                    <a:pt x="16384" y="4673"/>
                    <a:pt x="16913" y="4353"/>
                  </a:cubicBezTo>
                  <a:cubicBezTo>
                    <a:pt x="17198" y="4179"/>
                    <a:pt x="17377" y="3659"/>
                    <a:pt x="17165" y="3202"/>
                  </a:cubicBezTo>
                  <a:cubicBezTo>
                    <a:pt x="16524" y="1809"/>
                    <a:pt x="15474" y="820"/>
                    <a:pt x="14132" y="129"/>
                  </a:cubicBezTo>
                  <a:cubicBezTo>
                    <a:pt x="13959" y="40"/>
                    <a:pt x="13768" y="0"/>
                    <a:pt x="13572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3"/>
            <p:cNvSpPr/>
            <p:nvPr/>
          </p:nvSpPr>
          <p:spPr>
            <a:xfrm>
              <a:off x="3497766" y="2048168"/>
              <a:ext cx="246101" cy="388799"/>
            </a:xfrm>
            <a:custGeom>
              <a:avLst/>
              <a:gdLst/>
              <a:ahLst/>
              <a:cxnLst/>
              <a:rect l="l" t="t" r="r" b="b"/>
              <a:pathLst>
                <a:path w="19559" h="30900" extrusionOk="0">
                  <a:moveTo>
                    <a:pt x="14624" y="1139"/>
                  </a:moveTo>
                  <a:cubicBezTo>
                    <a:pt x="14820" y="1139"/>
                    <a:pt x="15011" y="1179"/>
                    <a:pt x="15184" y="1268"/>
                  </a:cubicBezTo>
                  <a:cubicBezTo>
                    <a:pt x="16526" y="1959"/>
                    <a:pt x="17576" y="2948"/>
                    <a:pt x="18217" y="4341"/>
                  </a:cubicBezTo>
                  <a:cubicBezTo>
                    <a:pt x="18429" y="4798"/>
                    <a:pt x="18250" y="5318"/>
                    <a:pt x="17965" y="5492"/>
                  </a:cubicBezTo>
                  <a:cubicBezTo>
                    <a:pt x="17436" y="5812"/>
                    <a:pt x="17206" y="6326"/>
                    <a:pt x="16826" y="6736"/>
                  </a:cubicBezTo>
                  <a:cubicBezTo>
                    <a:pt x="15980" y="7648"/>
                    <a:pt x="15132" y="8555"/>
                    <a:pt x="14387" y="9554"/>
                  </a:cubicBezTo>
                  <a:cubicBezTo>
                    <a:pt x="13468" y="10789"/>
                    <a:pt x="12475" y="11952"/>
                    <a:pt x="11752" y="13346"/>
                  </a:cubicBezTo>
                  <a:cubicBezTo>
                    <a:pt x="11379" y="14068"/>
                    <a:pt x="10912" y="14787"/>
                    <a:pt x="10529" y="15518"/>
                  </a:cubicBezTo>
                  <a:cubicBezTo>
                    <a:pt x="9741" y="17024"/>
                    <a:pt x="9112" y="18610"/>
                    <a:pt x="8518" y="20205"/>
                  </a:cubicBezTo>
                  <a:cubicBezTo>
                    <a:pt x="8389" y="20555"/>
                    <a:pt x="8555" y="20860"/>
                    <a:pt x="8700" y="21162"/>
                  </a:cubicBezTo>
                  <a:cubicBezTo>
                    <a:pt x="8742" y="21251"/>
                    <a:pt x="8807" y="21316"/>
                    <a:pt x="8886" y="21316"/>
                  </a:cubicBezTo>
                  <a:cubicBezTo>
                    <a:pt x="8926" y="21316"/>
                    <a:pt x="8970" y="21299"/>
                    <a:pt x="9017" y="21260"/>
                  </a:cubicBezTo>
                  <a:cubicBezTo>
                    <a:pt x="9259" y="21059"/>
                    <a:pt x="9527" y="21026"/>
                    <a:pt x="9800" y="21026"/>
                  </a:cubicBezTo>
                  <a:cubicBezTo>
                    <a:pt x="9934" y="21026"/>
                    <a:pt x="10070" y="21034"/>
                    <a:pt x="10204" y="21034"/>
                  </a:cubicBezTo>
                  <a:cubicBezTo>
                    <a:pt x="10256" y="21034"/>
                    <a:pt x="10308" y="21033"/>
                    <a:pt x="10360" y="21029"/>
                  </a:cubicBezTo>
                  <a:cubicBezTo>
                    <a:pt x="10548" y="21018"/>
                    <a:pt x="10717" y="21011"/>
                    <a:pt x="10868" y="21011"/>
                  </a:cubicBezTo>
                  <a:cubicBezTo>
                    <a:pt x="12008" y="21011"/>
                    <a:pt x="12105" y="21378"/>
                    <a:pt x="11542" y="22629"/>
                  </a:cubicBezTo>
                  <a:cubicBezTo>
                    <a:pt x="11511" y="22702"/>
                    <a:pt x="11488" y="22778"/>
                    <a:pt x="11470" y="22854"/>
                  </a:cubicBezTo>
                  <a:cubicBezTo>
                    <a:pt x="11237" y="23789"/>
                    <a:pt x="10606" y="24548"/>
                    <a:pt x="10101" y="25295"/>
                  </a:cubicBezTo>
                  <a:cubicBezTo>
                    <a:pt x="9313" y="26465"/>
                    <a:pt x="8370" y="27577"/>
                    <a:pt x="7238" y="28498"/>
                  </a:cubicBezTo>
                  <a:cubicBezTo>
                    <a:pt x="6908" y="28764"/>
                    <a:pt x="6567" y="29084"/>
                    <a:pt x="6240" y="29386"/>
                  </a:cubicBezTo>
                  <a:cubicBezTo>
                    <a:pt x="6129" y="29489"/>
                    <a:pt x="5911" y="29532"/>
                    <a:pt x="5680" y="29532"/>
                  </a:cubicBezTo>
                  <a:cubicBezTo>
                    <a:pt x="5275" y="29532"/>
                    <a:pt x="4833" y="29401"/>
                    <a:pt x="4870" y="29238"/>
                  </a:cubicBezTo>
                  <a:cubicBezTo>
                    <a:pt x="5018" y="28591"/>
                    <a:pt x="4469" y="28423"/>
                    <a:pt x="4185" y="28100"/>
                  </a:cubicBezTo>
                  <a:cubicBezTo>
                    <a:pt x="3952" y="27832"/>
                    <a:pt x="3778" y="27535"/>
                    <a:pt x="3756" y="27225"/>
                  </a:cubicBezTo>
                  <a:cubicBezTo>
                    <a:pt x="3734" y="26916"/>
                    <a:pt x="3599" y="26658"/>
                    <a:pt x="3403" y="26549"/>
                  </a:cubicBezTo>
                  <a:cubicBezTo>
                    <a:pt x="2857" y="26245"/>
                    <a:pt x="3338" y="25321"/>
                    <a:pt x="2547" y="25211"/>
                  </a:cubicBezTo>
                  <a:cubicBezTo>
                    <a:pt x="2557" y="25164"/>
                    <a:pt x="2569" y="25119"/>
                    <a:pt x="2585" y="25074"/>
                  </a:cubicBezTo>
                  <a:cubicBezTo>
                    <a:pt x="2854" y="24449"/>
                    <a:pt x="2392" y="23927"/>
                    <a:pt x="2216" y="23427"/>
                  </a:cubicBezTo>
                  <a:cubicBezTo>
                    <a:pt x="2054" y="22966"/>
                    <a:pt x="2152" y="22263"/>
                    <a:pt x="1502" y="22009"/>
                  </a:cubicBezTo>
                  <a:cubicBezTo>
                    <a:pt x="1476" y="21998"/>
                    <a:pt x="1328" y="21818"/>
                    <a:pt x="1504" y="21756"/>
                  </a:cubicBezTo>
                  <a:cubicBezTo>
                    <a:pt x="1798" y="21653"/>
                    <a:pt x="1734" y="21471"/>
                    <a:pt x="1572" y="21350"/>
                  </a:cubicBezTo>
                  <a:cubicBezTo>
                    <a:pt x="1287" y="21135"/>
                    <a:pt x="1205" y="20913"/>
                    <a:pt x="1410" y="20622"/>
                  </a:cubicBezTo>
                  <a:cubicBezTo>
                    <a:pt x="1437" y="20374"/>
                    <a:pt x="1052" y="20048"/>
                    <a:pt x="1603" y="19934"/>
                  </a:cubicBezTo>
                  <a:cubicBezTo>
                    <a:pt x="1774" y="19899"/>
                    <a:pt x="1940" y="19883"/>
                    <a:pt x="2103" y="19883"/>
                  </a:cubicBezTo>
                  <a:cubicBezTo>
                    <a:pt x="2921" y="19883"/>
                    <a:pt x="3638" y="20290"/>
                    <a:pt x="4311" y="20664"/>
                  </a:cubicBezTo>
                  <a:cubicBezTo>
                    <a:pt x="4470" y="20752"/>
                    <a:pt x="4573" y="20791"/>
                    <a:pt x="4643" y="20791"/>
                  </a:cubicBezTo>
                  <a:cubicBezTo>
                    <a:pt x="4764" y="20791"/>
                    <a:pt x="4784" y="20673"/>
                    <a:pt x="4812" y="20497"/>
                  </a:cubicBezTo>
                  <a:cubicBezTo>
                    <a:pt x="4980" y="19482"/>
                    <a:pt x="5287" y="18487"/>
                    <a:pt x="5432" y="17476"/>
                  </a:cubicBezTo>
                  <a:cubicBezTo>
                    <a:pt x="5736" y="15330"/>
                    <a:pt x="6701" y="13408"/>
                    <a:pt x="7376" y="11389"/>
                  </a:cubicBezTo>
                  <a:cubicBezTo>
                    <a:pt x="7479" y="11083"/>
                    <a:pt x="7497" y="10653"/>
                    <a:pt x="7796" y="10414"/>
                  </a:cubicBezTo>
                  <a:cubicBezTo>
                    <a:pt x="8593" y="9778"/>
                    <a:pt x="8739" y="8738"/>
                    <a:pt x="9171" y="7919"/>
                  </a:cubicBezTo>
                  <a:cubicBezTo>
                    <a:pt x="9702" y="6914"/>
                    <a:pt x="10396" y="6013"/>
                    <a:pt x="10906" y="5000"/>
                  </a:cubicBezTo>
                  <a:cubicBezTo>
                    <a:pt x="11509" y="3806"/>
                    <a:pt x="12429" y="2815"/>
                    <a:pt x="13280" y="1785"/>
                  </a:cubicBezTo>
                  <a:cubicBezTo>
                    <a:pt x="13598" y="1401"/>
                    <a:pt x="14126" y="1139"/>
                    <a:pt x="14624" y="1139"/>
                  </a:cubicBezTo>
                  <a:close/>
                  <a:moveTo>
                    <a:pt x="14269" y="0"/>
                  </a:moveTo>
                  <a:cubicBezTo>
                    <a:pt x="13583" y="0"/>
                    <a:pt x="13165" y="545"/>
                    <a:pt x="12757" y="978"/>
                  </a:cubicBezTo>
                  <a:cubicBezTo>
                    <a:pt x="10164" y="3729"/>
                    <a:pt x="8519" y="7100"/>
                    <a:pt x="6917" y="10464"/>
                  </a:cubicBezTo>
                  <a:cubicBezTo>
                    <a:pt x="6065" y="12253"/>
                    <a:pt x="5257" y="14096"/>
                    <a:pt x="4887" y="16075"/>
                  </a:cubicBezTo>
                  <a:cubicBezTo>
                    <a:pt x="4725" y="16946"/>
                    <a:pt x="4341" y="17759"/>
                    <a:pt x="4355" y="18679"/>
                  </a:cubicBezTo>
                  <a:cubicBezTo>
                    <a:pt x="4360" y="19079"/>
                    <a:pt x="4161" y="19295"/>
                    <a:pt x="3877" y="19295"/>
                  </a:cubicBezTo>
                  <a:cubicBezTo>
                    <a:pt x="3747" y="19295"/>
                    <a:pt x="3600" y="19250"/>
                    <a:pt x="3447" y="19156"/>
                  </a:cubicBezTo>
                  <a:cubicBezTo>
                    <a:pt x="3000" y="18885"/>
                    <a:pt x="2549" y="18777"/>
                    <a:pt x="2102" y="18777"/>
                  </a:cubicBezTo>
                  <a:cubicBezTo>
                    <a:pt x="1532" y="18777"/>
                    <a:pt x="969" y="18952"/>
                    <a:pt x="429" y="19184"/>
                  </a:cubicBezTo>
                  <a:cubicBezTo>
                    <a:pt x="1" y="19370"/>
                    <a:pt x="6" y="19995"/>
                    <a:pt x="82" y="20480"/>
                  </a:cubicBezTo>
                  <a:cubicBezTo>
                    <a:pt x="198" y="21211"/>
                    <a:pt x="430" y="21908"/>
                    <a:pt x="698" y="22601"/>
                  </a:cubicBezTo>
                  <a:cubicBezTo>
                    <a:pt x="1189" y="23870"/>
                    <a:pt x="1563" y="25194"/>
                    <a:pt x="2149" y="26416"/>
                  </a:cubicBezTo>
                  <a:cubicBezTo>
                    <a:pt x="2428" y="26997"/>
                    <a:pt x="2591" y="27638"/>
                    <a:pt x="2964" y="28174"/>
                  </a:cubicBezTo>
                  <a:cubicBezTo>
                    <a:pt x="3565" y="29038"/>
                    <a:pt x="4128" y="29929"/>
                    <a:pt x="4862" y="30690"/>
                  </a:cubicBezTo>
                  <a:cubicBezTo>
                    <a:pt x="5001" y="30833"/>
                    <a:pt x="5239" y="30900"/>
                    <a:pt x="5498" y="30900"/>
                  </a:cubicBezTo>
                  <a:cubicBezTo>
                    <a:pt x="5902" y="30900"/>
                    <a:pt x="6355" y="30736"/>
                    <a:pt x="6556" y="30447"/>
                  </a:cubicBezTo>
                  <a:cubicBezTo>
                    <a:pt x="6968" y="29857"/>
                    <a:pt x="7555" y="29487"/>
                    <a:pt x="8126" y="29089"/>
                  </a:cubicBezTo>
                  <a:cubicBezTo>
                    <a:pt x="8745" y="28657"/>
                    <a:pt x="9093" y="27972"/>
                    <a:pt x="9633" y="27449"/>
                  </a:cubicBezTo>
                  <a:cubicBezTo>
                    <a:pt x="10946" y="26182"/>
                    <a:pt x="11750" y="24533"/>
                    <a:pt x="12653" y="22972"/>
                  </a:cubicBezTo>
                  <a:cubicBezTo>
                    <a:pt x="12989" y="22391"/>
                    <a:pt x="13625" y="21093"/>
                    <a:pt x="13007" y="20511"/>
                  </a:cubicBezTo>
                  <a:cubicBezTo>
                    <a:pt x="12723" y="20243"/>
                    <a:pt x="12184" y="20055"/>
                    <a:pt x="11746" y="20055"/>
                  </a:cubicBezTo>
                  <a:cubicBezTo>
                    <a:pt x="11640" y="20055"/>
                    <a:pt x="11539" y="20066"/>
                    <a:pt x="11450" y="20090"/>
                  </a:cubicBezTo>
                  <a:cubicBezTo>
                    <a:pt x="11432" y="20094"/>
                    <a:pt x="11414" y="20096"/>
                    <a:pt x="11395" y="20096"/>
                  </a:cubicBezTo>
                  <a:cubicBezTo>
                    <a:pt x="11315" y="20096"/>
                    <a:pt x="11225" y="20061"/>
                    <a:pt x="11139" y="20060"/>
                  </a:cubicBezTo>
                  <a:cubicBezTo>
                    <a:pt x="10938" y="20040"/>
                    <a:pt x="10736" y="19999"/>
                    <a:pt x="10535" y="19999"/>
                  </a:cubicBezTo>
                  <a:cubicBezTo>
                    <a:pt x="10524" y="19999"/>
                    <a:pt x="10513" y="19999"/>
                    <a:pt x="10503" y="20000"/>
                  </a:cubicBezTo>
                  <a:cubicBezTo>
                    <a:pt x="10281" y="20004"/>
                    <a:pt x="10018" y="20142"/>
                    <a:pt x="9809" y="20142"/>
                  </a:cubicBezTo>
                  <a:cubicBezTo>
                    <a:pt x="9708" y="20142"/>
                    <a:pt x="9621" y="20110"/>
                    <a:pt x="9555" y="20017"/>
                  </a:cubicBezTo>
                  <a:cubicBezTo>
                    <a:pt x="9447" y="19861"/>
                    <a:pt x="9716" y="19405"/>
                    <a:pt x="9867" y="19113"/>
                  </a:cubicBezTo>
                  <a:cubicBezTo>
                    <a:pt x="10397" y="18080"/>
                    <a:pt x="10861" y="17014"/>
                    <a:pt x="11402" y="15983"/>
                  </a:cubicBezTo>
                  <a:cubicBezTo>
                    <a:pt x="11850" y="15129"/>
                    <a:pt x="12270" y="14267"/>
                    <a:pt x="12802" y="13455"/>
                  </a:cubicBezTo>
                  <a:cubicBezTo>
                    <a:pt x="13642" y="12175"/>
                    <a:pt x="14370" y="10840"/>
                    <a:pt x="15498" y="9742"/>
                  </a:cubicBezTo>
                  <a:cubicBezTo>
                    <a:pt x="16447" y="8818"/>
                    <a:pt x="17215" y="7701"/>
                    <a:pt x="18088" y="6690"/>
                  </a:cubicBezTo>
                  <a:cubicBezTo>
                    <a:pt x="18323" y="6418"/>
                    <a:pt x="18623" y="6207"/>
                    <a:pt x="18864" y="5963"/>
                  </a:cubicBezTo>
                  <a:cubicBezTo>
                    <a:pt x="19558" y="5263"/>
                    <a:pt x="19331" y="4604"/>
                    <a:pt x="19079" y="3865"/>
                  </a:cubicBezTo>
                  <a:cubicBezTo>
                    <a:pt x="18661" y="2636"/>
                    <a:pt x="17858" y="1814"/>
                    <a:pt x="16690" y="1233"/>
                  </a:cubicBezTo>
                  <a:cubicBezTo>
                    <a:pt x="16108" y="942"/>
                    <a:pt x="15636" y="475"/>
                    <a:pt x="14997" y="180"/>
                  </a:cubicBezTo>
                  <a:cubicBezTo>
                    <a:pt x="14723" y="53"/>
                    <a:pt x="14483" y="0"/>
                    <a:pt x="142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1" name="Google Shape;951;p33"/>
          <p:cNvGrpSpPr/>
          <p:nvPr/>
        </p:nvGrpSpPr>
        <p:grpSpPr>
          <a:xfrm>
            <a:off x="3053464" y="2436820"/>
            <a:ext cx="897459" cy="928614"/>
            <a:chOff x="3053464" y="2436820"/>
            <a:chExt cx="897459" cy="928614"/>
          </a:xfrm>
        </p:grpSpPr>
        <p:grpSp>
          <p:nvGrpSpPr>
            <p:cNvPr id="952" name="Google Shape;952;p33"/>
            <p:cNvGrpSpPr/>
            <p:nvPr/>
          </p:nvGrpSpPr>
          <p:grpSpPr>
            <a:xfrm>
              <a:off x="3053464" y="2436820"/>
              <a:ext cx="897459" cy="928614"/>
              <a:chOff x="3050314" y="2465320"/>
              <a:chExt cx="897459" cy="928614"/>
            </a:xfrm>
          </p:grpSpPr>
          <p:sp>
            <p:nvSpPr>
              <p:cNvPr id="953" name="Google Shape;953;p33"/>
              <p:cNvSpPr/>
              <p:nvPr/>
            </p:nvSpPr>
            <p:spPr>
              <a:xfrm>
                <a:off x="3050314" y="2465320"/>
                <a:ext cx="897459" cy="928614"/>
              </a:xfrm>
              <a:custGeom>
                <a:avLst/>
                <a:gdLst/>
                <a:ahLst/>
                <a:cxnLst/>
                <a:rect l="l" t="t" r="r" b="b"/>
                <a:pathLst>
                  <a:path w="71326" h="73802" extrusionOk="0">
                    <a:moveTo>
                      <a:pt x="43237" y="0"/>
                    </a:moveTo>
                    <a:cubicBezTo>
                      <a:pt x="41868" y="0"/>
                      <a:pt x="40497" y="154"/>
                      <a:pt x="39144" y="270"/>
                    </a:cubicBezTo>
                    <a:cubicBezTo>
                      <a:pt x="37706" y="393"/>
                      <a:pt x="36234" y="617"/>
                      <a:pt x="34798" y="1045"/>
                    </a:cubicBezTo>
                    <a:cubicBezTo>
                      <a:pt x="33851" y="1326"/>
                      <a:pt x="32841" y="1563"/>
                      <a:pt x="31842" y="1752"/>
                    </a:cubicBezTo>
                    <a:cubicBezTo>
                      <a:pt x="29554" y="2186"/>
                      <a:pt x="27449" y="3210"/>
                      <a:pt x="25295" y="4045"/>
                    </a:cubicBezTo>
                    <a:cubicBezTo>
                      <a:pt x="24909" y="4195"/>
                      <a:pt x="24445" y="4431"/>
                      <a:pt x="24050" y="4618"/>
                    </a:cubicBezTo>
                    <a:cubicBezTo>
                      <a:pt x="23370" y="4937"/>
                      <a:pt x="22736" y="5369"/>
                      <a:pt x="22106" y="5729"/>
                    </a:cubicBezTo>
                    <a:cubicBezTo>
                      <a:pt x="21653" y="5987"/>
                      <a:pt x="21007" y="5981"/>
                      <a:pt x="20662" y="6545"/>
                    </a:cubicBezTo>
                    <a:cubicBezTo>
                      <a:pt x="20458" y="6878"/>
                      <a:pt x="19979" y="7043"/>
                      <a:pt x="19621" y="7283"/>
                    </a:cubicBezTo>
                    <a:cubicBezTo>
                      <a:pt x="18601" y="7967"/>
                      <a:pt x="17486" y="8473"/>
                      <a:pt x="16543" y="9325"/>
                    </a:cubicBezTo>
                    <a:cubicBezTo>
                      <a:pt x="15627" y="10153"/>
                      <a:pt x="14489" y="10745"/>
                      <a:pt x="13573" y="11607"/>
                    </a:cubicBezTo>
                    <a:cubicBezTo>
                      <a:pt x="12943" y="12200"/>
                      <a:pt x="12193" y="12621"/>
                      <a:pt x="11587" y="13286"/>
                    </a:cubicBezTo>
                    <a:cubicBezTo>
                      <a:pt x="11159" y="13752"/>
                      <a:pt x="10842" y="14289"/>
                      <a:pt x="10420" y="14742"/>
                    </a:cubicBezTo>
                    <a:cubicBezTo>
                      <a:pt x="9877" y="15325"/>
                      <a:pt x="9264" y="15845"/>
                      <a:pt x="8684" y="16395"/>
                    </a:cubicBezTo>
                    <a:cubicBezTo>
                      <a:pt x="8003" y="17041"/>
                      <a:pt x="7645" y="17920"/>
                      <a:pt x="7075" y="18646"/>
                    </a:cubicBezTo>
                    <a:cubicBezTo>
                      <a:pt x="6170" y="19801"/>
                      <a:pt x="5266" y="21000"/>
                      <a:pt x="4560" y="22243"/>
                    </a:cubicBezTo>
                    <a:cubicBezTo>
                      <a:pt x="3703" y="23752"/>
                      <a:pt x="2631" y="25199"/>
                      <a:pt x="2360" y="27062"/>
                    </a:cubicBezTo>
                    <a:cubicBezTo>
                      <a:pt x="2217" y="28050"/>
                      <a:pt x="1606" y="28983"/>
                      <a:pt x="1494" y="30066"/>
                    </a:cubicBezTo>
                    <a:cubicBezTo>
                      <a:pt x="1461" y="30374"/>
                      <a:pt x="1366" y="30886"/>
                      <a:pt x="1089" y="31228"/>
                    </a:cubicBezTo>
                    <a:cubicBezTo>
                      <a:pt x="761" y="31636"/>
                      <a:pt x="442" y="32065"/>
                      <a:pt x="1091" y="32480"/>
                    </a:cubicBezTo>
                    <a:cubicBezTo>
                      <a:pt x="1022" y="32552"/>
                      <a:pt x="960" y="32572"/>
                      <a:pt x="898" y="32572"/>
                    </a:cubicBezTo>
                    <a:cubicBezTo>
                      <a:pt x="810" y="32572"/>
                      <a:pt x="725" y="32531"/>
                      <a:pt x="628" y="32531"/>
                    </a:cubicBezTo>
                    <a:cubicBezTo>
                      <a:pt x="600" y="32531"/>
                      <a:pt x="570" y="32534"/>
                      <a:pt x="539" y="32544"/>
                    </a:cubicBezTo>
                    <a:cubicBezTo>
                      <a:pt x="878" y="33222"/>
                      <a:pt x="876" y="33221"/>
                      <a:pt x="430" y="33754"/>
                    </a:cubicBezTo>
                    <a:cubicBezTo>
                      <a:pt x="346" y="33854"/>
                      <a:pt x="231" y="33950"/>
                      <a:pt x="279" y="34104"/>
                    </a:cubicBezTo>
                    <a:cubicBezTo>
                      <a:pt x="495" y="34790"/>
                      <a:pt x="335" y="35469"/>
                      <a:pt x="232" y="36147"/>
                    </a:cubicBezTo>
                    <a:cubicBezTo>
                      <a:pt x="8" y="37640"/>
                      <a:pt x="270" y="39154"/>
                      <a:pt x="58" y="40649"/>
                    </a:cubicBezTo>
                    <a:cubicBezTo>
                      <a:pt x="49" y="40728"/>
                      <a:pt x="58" y="40809"/>
                      <a:pt x="88" y="40884"/>
                    </a:cubicBezTo>
                    <a:cubicBezTo>
                      <a:pt x="246" y="41307"/>
                      <a:pt x="357" y="41699"/>
                      <a:pt x="145" y="42173"/>
                    </a:cubicBezTo>
                    <a:cubicBezTo>
                      <a:pt x="69" y="42344"/>
                      <a:pt x="0" y="42942"/>
                      <a:pt x="207" y="42951"/>
                    </a:cubicBezTo>
                    <a:cubicBezTo>
                      <a:pt x="982" y="42992"/>
                      <a:pt x="526" y="43438"/>
                      <a:pt x="543" y="43734"/>
                    </a:cubicBezTo>
                    <a:cubicBezTo>
                      <a:pt x="595" y="44603"/>
                      <a:pt x="735" y="45457"/>
                      <a:pt x="993" y="46294"/>
                    </a:cubicBezTo>
                    <a:cubicBezTo>
                      <a:pt x="1278" y="47220"/>
                      <a:pt x="1474" y="48180"/>
                      <a:pt x="1839" y="49071"/>
                    </a:cubicBezTo>
                    <a:cubicBezTo>
                      <a:pt x="2160" y="49850"/>
                      <a:pt x="2763" y="50434"/>
                      <a:pt x="2962" y="51367"/>
                    </a:cubicBezTo>
                    <a:cubicBezTo>
                      <a:pt x="3208" y="52510"/>
                      <a:pt x="3914" y="53595"/>
                      <a:pt x="4588" y="54593"/>
                    </a:cubicBezTo>
                    <a:cubicBezTo>
                      <a:pt x="5470" y="55902"/>
                      <a:pt x="6402" y="57174"/>
                      <a:pt x="7236" y="58518"/>
                    </a:cubicBezTo>
                    <a:cubicBezTo>
                      <a:pt x="8239" y="60134"/>
                      <a:pt x="9620" y="61443"/>
                      <a:pt x="10943" y="62782"/>
                    </a:cubicBezTo>
                    <a:cubicBezTo>
                      <a:pt x="11215" y="63057"/>
                      <a:pt x="11384" y="63481"/>
                      <a:pt x="11778" y="63641"/>
                    </a:cubicBezTo>
                    <a:cubicBezTo>
                      <a:pt x="13038" y="64156"/>
                      <a:pt x="13794" y="65326"/>
                      <a:pt x="14922" y="66047"/>
                    </a:cubicBezTo>
                    <a:cubicBezTo>
                      <a:pt x="15995" y="66735"/>
                      <a:pt x="16977" y="67623"/>
                      <a:pt x="17980" y="68446"/>
                    </a:cubicBezTo>
                    <a:cubicBezTo>
                      <a:pt x="18817" y="69135"/>
                      <a:pt x="19836" y="69488"/>
                      <a:pt x="20731" y="70061"/>
                    </a:cubicBezTo>
                    <a:cubicBezTo>
                      <a:pt x="21782" y="70731"/>
                      <a:pt x="22860" y="71316"/>
                      <a:pt x="24058" y="71672"/>
                    </a:cubicBezTo>
                    <a:cubicBezTo>
                      <a:pt x="24617" y="71837"/>
                      <a:pt x="25208" y="71946"/>
                      <a:pt x="25715" y="72212"/>
                    </a:cubicBezTo>
                    <a:cubicBezTo>
                      <a:pt x="27252" y="73018"/>
                      <a:pt x="28975" y="73004"/>
                      <a:pt x="30609" y="73354"/>
                    </a:cubicBezTo>
                    <a:cubicBezTo>
                      <a:pt x="32046" y="73664"/>
                      <a:pt x="33564" y="73589"/>
                      <a:pt x="35044" y="73723"/>
                    </a:cubicBezTo>
                    <a:cubicBezTo>
                      <a:pt x="35633" y="73776"/>
                      <a:pt x="36221" y="73801"/>
                      <a:pt x="36808" y="73801"/>
                    </a:cubicBezTo>
                    <a:cubicBezTo>
                      <a:pt x="38145" y="73801"/>
                      <a:pt x="39475" y="73673"/>
                      <a:pt x="40790" y="73463"/>
                    </a:cubicBezTo>
                    <a:cubicBezTo>
                      <a:pt x="41185" y="73400"/>
                      <a:pt x="41599" y="73276"/>
                      <a:pt x="42001" y="73276"/>
                    </a:cubicBezTo>
                    <a:cubicBezTo>
                      <a:pt x="42059" y="73276"/>
                      <a:pt x="42116" y="73278"/>
                      <a:pt x="42173" y="73284"/>
                    </a:cubicBezTo>
                    <a:cubicBezTo>
                      <a:pt x="42246" y="73291"/>
                      <a:pt x="42318" y="73295"/>
                      <a:pt x="42389" y="73295"/>
                    </a:cubicBezTo>
                    <a:cubicBezTo>
                      <a:pt x="42800" y="73295"/>
                      <a:pt x="43170" y="73180"/>
                      <a:pt x="43561" y="73065"/>
                    </a:cubicBezTo>
                    <a:cubicBezTo>
                      <a:pt x="44424" y="72810"/>
                      <a:pt x="45291" y="72559"/>
                      <a:pt x="46149" y="72299"/>
                    </a:cubicBezTo>
                    <a:cubicBezTo>
                      <a:pt x="46885" y="72077"/>
                      <a:pt x="47668" y="71985"/>
                      <a:pt x="48389" y="71649"/>
                    </a:cubicBezTo>
                    <a:cubicBezTo>
                      <a:pt x="48960" y="71383"/>
                      <a:pt x="49581" y="71226"/>
                      <a:pt x="50160" y="70979"/>
                    </a:cubicBezTo>
                    <a:cubicBezTo>
                      <a:pt x="50507" y="70831"/>
                      <a:pt x="51045" y="70826"/>
                      <a:pt x="51462" y="70571"/>
                    </a:cubicBezTo>
                    <a:cubicBezTo>
                      <a:pt x="52339" y="70033"/>
                      <a:pt x="53260" y="69580"/>
                      <a:pt x="54106" y="68972"/>
                    </a:cubicBezTo>
                    <a:cubicBezTo>
                      <a:pt x="54573" y="68636"/>
                      <a:pt x="55189" y="68471"/>
                      <a:pt x="55665" y="68079"/>
                    </a:cubicBezTo>
                    <a:cubicBezTo>
                      <a:pt x="56057" y="67757"/>
                      <a:pt x="56485" y="67342"/>
                      <a:pt x="56880" y="67183"/>
                    </a:cubicBezTo>
                    <a:cubicBezTo>
                      <a:pt x="57812" y="66806"/>
                      <a:pt x="58266" y="65873"/>
                      <a:pt x="59157" y="65514"/>
                    </a:cubicBezTo>
                    <a:cubicBezTo>
                      <a:pt x="59363" y="65431"/>
                      <a:pt x="59486" y="65276"/>
                      <a:pt x="59624" y="65105"/>
                    </a:cubicBezTo>
                    <a:cubicBezTo>
                      <a:pt x="60320" y="64254"/>
                      <a:pt x="60957" y="63325"/>
                      <a:pt x="61783" y="62620"/>
                    </a:cubicBezTo>
                    <a:cubicBezTo>
                      <a:pt x="62449" y="62053"/>
                      <a:pt x="63141" y="61441"/>
                      <a:pt x="63583" y="60774"/>
                    </a:cubicBezTo>
                    <a:cubicBezTo>
                      <a:pt x="64475" y="59428"/>
                      <a:pt x="65620" y="58282"/>
                      <a:pt x="66400" y="56832"/>
                    </a:cubicBezTo>
                    <a:cubicBezTo>
                      <a:pt x="67071" y="55586"/>
                      <a:pt x="67631" y="54273"/>
                      <a:pt x="68384" y="53081"/>
                    </a:cubicBezTo>
                    <a:cubicBezTo>
                      <a:pt x="69073" y="51988"/>
                      <a:pt x="69355" y="50743"/>
                      <a:pt x="69745" y="49578"/>
                    </a:cubicBezTo>
                    <a:cubicBezTo>
                      <a:pt x="70240" y="48102"/>
                      <a:pt x="70692" y="46557"/>
                      <a:pt x="70759" y="44938"/>
                    </a:cubicBezTo>
                    <a:cubicBezTo>
                      <a:pt x="70781" y="44432"/>
                      <a:pt x="70692" y="43777"/>
                      <a:pt x="70896" y="43412"/>
                    </a:cubicBezTo>
                    <a:cubicBezTo>
                      <a:pt x="71326" y="42642"/>
                      <a:pt x="71100" y="41803"/>
                      <a:pt x="71014" y="41181"/>
                    </a:cubicBezTo>
                    <a:cubicBezTo>
                      <a:pt x="70868" y="40128"/>
                      <a:pt x="71033" y="39095"/>
                      <a:pt x="70923" y="38051"/>
                    </a:cubicBezTo>
                    <a:cubicBezTo>
                      <a:pt x="70686" y="35823"/>
                      <a:pt x="70285" y="33660"/>
                      <a:pt x="69574" y="31539"/>
                    </a:cubicBezTo>
                    <a:cubicBezTo>
                      <a:pt x="69008" y="29848"/>
                      <a:pt x="68303" y="28263"/>
                      <a:pt x="67394" y="26701"/>
                    </a:cubicBezTo>
                    <a:cubicBezTo>
                      <a:pt x="66480" y="25127"/>
                      <a:pt x="65375" y="23680"/>
                      <a:pt x="64478" y="22095"/>
                    </a:cubicBezTo>
                    <a:cubicBezTo>
                      <a:pt x="63624" y="20583"/>
                      <a:pt x="62468" y="19216"/>
                      <a:pt x="61298" y="17915"/>
                    </a:cubicBezTo>
                    <a:cubicBezTo>
                      <a:pt x="59554" y="15974"/>
                      <a:pt x="57577" y="14291"/>
                      <a:pt x="55265" y="13015"/>
                    </a:cubicBezTo>
                    <a:cubicBezTo>
                      <a:pt x="54589" y="12640"/>
                      <a:pt x="53848" y="12345"/>
                      <a:pt x="53259" y="11809"/>
                    </a:cubicBezTo>
                    <a:cubicBezTo>
                      <a:pt x="53039" y="11612"/>
                      <a:pt x="52935" y="11484"/>
                      <a:pt x="53156" y="11176"/>
                    </a:cubicBezTo>
                    <a:cubicBezTo>
                      <a:pt x="53811" y="10268"/>
                      <a:pt x="54562" y="9422"/>
                      <a:pt x="55189" y="8516"/>
                    </a:cubicBezTo>
                    <a:cubicBezTo>
                      <a:pt x="56040" y="7284"/>
                      <a:pt x="56978" y="6113"/>
                      <a:pt x="57793" y="4851"/>
                    </a:cubicBezTo>
                    <a:cubicBezTo>
                      <a:pt x="58447" y="3838"/>
                      <a:pt x="58419" y="3317"/>
                      <a:pt x="57323" y="2774"/>
                    </a:cubicBezTo>
                    <a:cubicBezTo>
                      <a:pt x="56325" y="2280"/>
                      <a:pt x="55309" y="1742"/>
                      <a:pt x="54239" y="1489"/>
                    </a:cubicBezTo>
                    <a:cubicBezTo>
                      <a:pt x="52423" y="1060"/>
                      <a:pt x="50665" y="429"/>
                      <a:pt x="48747" y="327"/>
                    </a:cubicBezTo>
                    <a:cubicBezTo>
                      <a:pt x="47030" y="237"/>
                      <a:pt x="45311" y="40"/>
                      <a:pt x="43584" y="4"/>
                    </a:cubicBezTo>
                    <a:cubicBezTo>
                      <a:pt x="43469" y="2"/>
                      <a:pt x="43353" y="0"/>
                      <a:pt x="43237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33"/>
              <p:cNvSpPr/>
              <p:nvPr/>
            </p:nvSpPr>
            <p:spPr>
              <a:xfrm>
                <a:off x="3050314" y="2465320"/>
                <a:ext cx="897459" cy="928614"/>
              </a:xfrm>
              <a:custGeom>
                <a:avLst/>
                <a:gdLst/>
                <a:ahLst/>
                <a:cxnLst/>
                <a:rect l="l" t="t" r="r" b="b"/>
                <a:pathLst>
                  <a:path w="71326" h="73802" extrusionOk="0">
                    <a:moveTo>
                      <a:pt x="45467" y="1554"/>
                    </a:moveTo>
                    <a:cubicBezTo>
                      <a:pt x="46650" y="1554"/>
                      <a:pt x="47855" y="1751"/>
                      <a:pt x="49044" y="1854"/>
                    </a:cubicBezTo>
                    <a:cubicBezTo>
                      <a:pt x="51397" y="2056"/>
                      <a:pt x="53657" y="2614"/>
                      <a:pt x="55768" y="3708"/>
                    </a:cubicBezTo>
                    <a:cubicBezTo>
                      <a:pt x="55973" y="3814"/>
                      <a:pt x="56220" y="3837"/>
                      <a:pt x="56521" y="3918"/>
                    </a:cubicBezTo>
                    <a:cubicBezTo>
                      <a:pt x="55681" y="5169"/>
                      <a:pt x="54892" y="6376"/>
                      <a:pt x="53952" y="7475"/>
                    </a:cubicBezTo>
                    <a:cubicBezTo>
                      <a:pt x="52965" y="8625"/>
                      <a:pt x="52198" y="9941"/>
                      <a:pt x="51188" y="11081"/>
                    </a:cubicBezTo>
                    <a:cubicBezTo>
                      <a:pt x="50628" y="11713"/>
                      <a:pt x="51283" y="12964"/>
                      <a:pt x="52249" y="13206"/>
                    </a:cubicBezTo>
                    <a:cubicBezTo>
                      <a:pt x="52582" y="13292"/>
                      <a:pt x="53114" y="13073"/>
                      <a:pt x="52982" y="13760"/>
                    </a:cubicBezTo>
                    <a:cubicBezTo>
                      <a:pt x="53518" y="13760"/>
                      <a:pt x="53870" y="14140"/>
                      <a:pt x="54253" y="14420"/>
                    </a:cubicBezTo>
                    <a:cubicBezTo>
                      <a:pt x="55247" y="15145"/>
                      <a:pt x="56412" y="15594"/>
                      <a:pt x="57286" y="16543"/>
                    </a:cubicBezTo>
                    <a:cubicBezTo>
                      <a:pt x="57686" y="16977"/>
                      <a:pt x="58347" y="17308"/>
                      <a:pt x="58739" y="17755"/>
                    </a:cubicBezTo>
                    <a:cubicBezTo>
                      <a:pt x="59346" y="18449"/>
                      <a:pt x="60200" y="18953"/>
                      <a:pt x="60534" y="19875"/>
                    </a:cubicBezTo>
                    <a:cubicBezTo>
                      <a:pt x="60632" y="20144"/>
                      <a:pt x="60889" y="20253"/>
                      <a:pt x="61062" y="20443"/>
                    </a:cubicBezTo>
                    <a:cubicBezTo>
                      <a:pt x="62031" y="21515"/>
                      <a:pt x="62907" y="22666"/>
                      <a:pt x="63681" y="23884"/>
                    </a:cubicBezTo>
                    <a:cubicBezTo>
                      <a:pt x="64476" y="25136"/>
                      <a:pt x="65677" y="26199"/>
                      <a:pt x="65921" y="27767"/>
                    </a:cubicBezTo>
                    <a:cubicBezTo>
                      <a:pt x="66029" y="28465"/>
                      <a:pt x="66397" y="28993"/>
                      <a:pt x="66743" y="29584"/>
                    </a:cubicBezTo>
                    <a:cubicBezTo>
                      <a:pt x="67202" y="30363"/>
                      <a:pt x="67398" y="31295"/>
                      <a:pt x="67717" y="32158"/>
                    </a:cubicBezTo>
                    <a:cubicBezTo>
                      <a:pt x="68043" y="33040"/>
                      <a:pt x="68261" y="33960"/>
                      <a:pt x="68527" y="34857"/>
                    </a:cubicBezTo>
                    <a:cubicBezTo>
                      <a:pt x="68767" y="35666"/>
                      <a:pt x="69221" y="36598"/>
                      <a:pt x="69050" y="37335"/>
                    </a:cubicBezTo>
                    <a:cubicBezTo>
                      <a:pt x="68821" y="38319"/>
                      <a:pt x="69499" y="39233"/>
                      <a:pt x="69011" y="40146"/>
                    </a:cubicBezTo>
                    <a:cubicBezTo>
                      <a:pt x="69659" y="40702"/>
                      <a:pt x="68941" y="41343"/>
                      <a:pt x="69064" y="41770"/>
                    </a:cubicBezTo>
                    <a:cubicBezTo>
                      <a:pt x="69339" y="42730"/>
                      <a:pt x="68893" y="43553"/>
                      <a:pt x="68936" y="44418"/>
                    </a:cubicBezTo>
                    <a:cubicBezTo>
                      <a:pt x="68975" y="45230"/>
                      <a:pt x="68955" y="46050"/>
                      <a:pt x="68770" y="46794"/>
                    </a:cubicBezTo>
                    <a:cubicBezTo>
                      <a:pt x="68656" y="47251"/>
                      <a:pt x="68676" y="47823"/>
                      <a:pt x="68280" y="48240"/>
                    </a:cubicBezTo>
                    <a:cubicBezTo>
                      <a:pt x="68045" y="48486"/>
                      <a:pt x="68011" y="48827"/>
                      <a:pt x="68082" y="49233"/>
                    </a:cubicBezTo>
                    <a:cubicBezTo>
                      <a:pt x="68185" y="49821"/>
                      <a:pt x="67679" y="50303"/>
                      <a:pt x="67485" y="50852"/>
                    </a:cubicBezTo>
                    <a:cubicBezTo>
                      <a:pt x="66968" y="52303"/>
                      <a:pt x="66279" y="53696"/>
                      <a:pt x="65654" y="55108"/>
                    </a:cubicBezTo>
                    <a:cubicBezTo>
                      <a:pt x="65095" y="56370"/>
                      <a:pt x="64378" y="57504"/>
                      <a:pt x="63523" y="58616"/>
                    </a:cubicBezTo>
                    <a:cubicBezTo>
                      <a:pt x="62569" y="59854"/>
                      <a:pt x="61522" y="61018"/>
                      <a:pt x="60508" y="62188"/>
                    </a:cubicBezTo>
                    <a:cubicBezTo>
                      <a:pt x="59733" y="63082"/>
                      <a:pt x="58727" y="63848"/>
                      <a:pt x="57798" y="64638"/>
                    </a:cubicBezTo>
                    <a:cubicBezTo>
                      <a:pt x="56331" y="65884"/>
                      <a:pt x="54610" y="66702"/>
                      <a:pt x="53092" y="67846"/>
                    </a:cubicBezTo>
                    <a:cubicBezTo>
                      <a:pt x="52195" y="68522"/>
                      <a:pt x="51040" y="68879"/>
                      <a:pt x="50003" y="69381"/>
                    </a:cubicBezTo>
                    <a:cubicBezTo>
                      <a:pt x="48436" y="70139"/>
                      <a:pt x="46747" y="70583"/>
                      <a:pt x="45081" y="71066"/>
                    </a:cubicBezTo>
                    <a:cubicBezTo>
                      <a:pt x="43186" y="71613"/>
                      <a:pt x="41240" y="71826"/>
                      <a:pt x="39267" y="71826"/>
                    </a:cubicBezTo>
                    <a:cubicBezTo>
                      <a:pt x="39170" y="71826"/>
                      <a:pt x="39072" y="71826"/>
                      <a:pt x="38975" y="71825"/>
                    </a:cubicBezTo>
                    <a:cubicBezTo>
                      <a:pt x="38966" y="71825"/>
                      <a:pt x="38957" y="71825"/>
                      <a:pt x="38948" y="71825"/>
                    </a:cubicBezTo>
                    <a:cubicBezTo>
                      <a:pt x="38300" y="71825"/>
                      <a:pt x="37632" y="72055"/>
                      <a:pt x="36997" y="72055"/>
                    </a:cubicBezTo>
                    <a:cubicBezTo>
                      <a:pt x="36882" y="72055"/>
                      <a:pt x="36769" y="72048"/>
                      <a:pt x="36657" y="72030"/>
                    </a:cubicBezTo>
                    <a:cubicBezTo>
                      <a:pt x="36287" y="71972"/>
                      <a:pt x="35918" y="71954"/>
                      <a:pt x="35550" y="71954"/>
                    </a:cubicBezTo>
                    <a:cubicBezTo>
                      <a:pt x="34891" y="71954"/>
                      <a:pt x="34232" y="72013"/>
                      <a:pt x="33565" y="72013"/>
                    </a:cubicBezTo>
                    <a:cubicBezTo>
                      <a:pt x="33207" y="72013"/>
                      <a:pt x="32846" y="71996"/>
                      <a:pt x="32482" y="71943"/>
                    </a:cubicBezTo>
                    <a:cubicBezTo>
                      <a:pt x="30682" y="71682"/>
                      <a:pt x="28960" y="71187"/>
                      <a:pt x="27230" y="70734"/>
                    </a:cubicBezTo>
                    <a:cubicBezTo>
                      <a:pt x="26734" y="70605"/>
                      <a:pt x="26085" y="70226"/>
                      <a:pt x="25607" y="70079"/>
                    </a:cubicBezTo>
                    <a:cubicBezTo>
                      <a:pt x="24869" y="69855"/>
                      <a:pt x="24200" y="69479"/>
                      <a:pt x="23524" y="69185"/>
                    </a:cubicBezTo>
                    <a:cubicBezTo>
                      <a:pt x="21890" y="68476"/>
                      <a:pt x="20365" y="67514"/>
                      <a:pt x="18901" y="66491"/>
                    </a:cubicBezTo>
                    <a:cubicBezTo>
                      <a:pt x="18439" y="66166"/>
                      <a:pt x="17951" y="65879"/>
                      <a:pt x="17442" y="65634"/>
                    </a:cubicBezTo>
                    <a:cubicBezTo>
                      <a:pt x="16562" y="65204"/>
                      <a:pt x="15625" y="64737"/>
                      <a:pt x="15127" y="63776"/>
                    </a:cubicBezTo>
                    <a:cubicBezTo>
                      <a:pt x="15073" y="63672"/>
                      <a:pt x="14937" y="63572"/>
                      <a:pt x="14821" y="63543"/>
                    </a:cubicBezTo>
                    <a:cubicBezTo>
                      <a:pt x="13985" y="63330"/>
                      <a:pt x="13601" y="62491"/>
                      <a:pt x="12869" y="62149"/>
                    </a:cubicBezTo>
                    <a:cubicBezTo>
                      <a:pt x="12646" y="62045"/>
                      <a:pt x="12663" y="61861"/>
                      <a:pt x="12615" y="61690"/>
                    </a:cubicBezTo>
                    <a:cubicBezTo>
                      <a:pt x="12548" y="61450"/>
                      <a:pt x="12441" y="61217"/>
                      <a:pt x="12207" y="61124"/>
                    </a:cubicBezTo>
                    <a:cubicBezTo>
                      <a:pt x="11493" y="60839"/>
                      <a:pt x="11094" y="60246"/>
                      <a:pt x="10608" y="59696"/>
                    </a:cubicBezTo>
                    <a:cubicBezTo>
                      <a:pt x="9420" y="58345"/>
                      <a:pt x="8612" y="56732"/>
                      <a:pt x="7467" y="55363"/>
                    </a:cubicBezTo>
                    <a:cubicBezTo>
                      <a:pt x="7166" y="55001"/>
                      <a:pt x="7245" y="54553"/>
                      <a:pt x="7069" y="54164"/>
                    </a:cubicBezTo>
                    <a:cubicBezTo>
                      <a:pt x="6856" y="53690"/>
                      <a:pt x="5991" y="53842"/>
                      <a:pt x="6116" y="52926"/>
                    </a:cubicBezTo>
                    <a:cubicBezTo>
                      <a:pt x="6170" y="52512"/>
                      <a:pt x="5535" y="51874"/>
                      <a:pt x="5269" y="51306"/>
                    </a:cubicBezTo>
                    <a:cubicBezTo>
                      <a:pt x="4781" y="50263"/>
                      <a:pt x="4224" y="49242"/>
                      <a:pt x="3835" y="48161"/>
                    </a:cubicBezTo>
                    <a:cubicBezTo>
                      <a:pt x="3418" y="47007"/>
                      <a:pt x="3107" y="45815"/>
                      <a:pt x="2833" y="44608"/>
                    </a:cubicBezTo>
                    <a:cubicBezTo>
                      <a:pt x="2566" y="43430"/>
                      <a:pt x="2385" y="42232"/>
                      <a:pt x="2234" y="41055"/>
                    </a:cubicBezTo>
                    <a:cubicBezTo>
                      <a:pt x="2155" y="40431"/>
                      <a:pt x="2205" y="39716"/>
                      <a:pt x="2172" y="39042"/>
                    </a:cubicBezTo>
                    <a:cubicBezTo>
                      <a:pt x="2127" y="38056"/>
                      <a:pt x="2194" y="37074"/>
                      <a:pt x="2325" y="36100"/>
                    </a:cubicBezTo>
                    <a:cubicBezTo>
                      <a:pt x="2525" y="34616"/>
                      <a:pt x="2752" y="33137"/>
                      <a:pt x="3007" y="31661"/>
                    </a:cubicBezTo>
                    <a:cubicBezTo>
                      <a:pt x="3116" y="31023"/>
                      <a:pt x="3404" y="30410"/>
                      <a:pt x="3466" y="29770"/>
                    </a:cubicBezTo>
                    <a:cubicBezTo>
                      <a:pt x="3525" y="29145"/>
                      <a:pt x="3819" y="28594"/>
                      <a:pt x="4026" y="28058"/>
                    </a:cubicBezTo>
                    <a:cubicBezTo>
                      <a:pt x="4411" y="27058"/>
                      <a:pt x="4891" y="26068"/>
                      <a:pt x="5327" y="25085"/>
                    </a:cubicBezTo>
                    <a:cubicBezTo>
                      <a:pt x="6182" y="23150"/>
                      <a:pt x="7478" y="21513"/>
                      <a:pt x="8603" y="19769"/>
                    </a:cubicBezTo>
                    <a:cubicBezTo>
                      <a:pt x="9595" y="18231"/>
                      <a:pt x="10835" y="16856"/>
                      <a:pt x="12150" y="15543"/>
                    </a:cubicBezTo>
                    <a:cubicBezTo>
                      <a:pt x="12749" y="14947"/>
                      <a:pt x="13653" y="14515"/>
                      <a:pt x="13875" y="13527"/>
                    </a:cubicBezTo>
                    <a:cubicBezTo>
                      <a:pt x="13945" y="13217"/>
                      <a:pt x="14427" y="13228"/>
                      <a:pt x="14699" y="13020"/>
                    </a:cubicBezTo>
                    <a:cubicBezTo>
                      <a:pt x="15669" y="12276"/>
                      <a:pt x="16566" y="11455"/>
                      <a:pt x="17490" y="10660"/>
                    </a:cubicBezTo>
                    <a:cubicBezTo>
                      <a:pt x="18140" y="10100"/>
                      <a:pt x="19194" y="10047"/>
                      <a:pt x="19548" y="9081"/>
                    </a:cubicBezTo>
                    <a:cubicBezTo>
                      <a:pt x="19638" y="9099"/>
                      <a:pt x="19722" y="9108"/>
                      <a:pt x="19802" y="9108"/>
                    </a:cubicBezTo>
                    <a:cubicBezTo>
                      <a:pt x="20809" y="9108"/>
                      <a:pt x="21113" y="7759"/>
                      <a:pt x="22030" y="7745"/>
                    </a:cubicBezTo>
                    <a:cubicBezTo>
                      <a:pt x="22985" y="7729"/>
                      <a:pt x="23375" y="6807"/>
                      <a:pt x="24211" y="6667"/>
                    </a:cubicBezTo>
                    <a:cubicBezTo>
                      <a:pt x="24711" y="6583"/>
                      <a:pt x="24920" y="5979"/>
                      <a:pt x="25579" y="5979"/>
                    </a:cubicBezTo>
                    <a:cubicBezTo>
                      <a:pt x="25617" y="5979"/>
                      <a:pt x="25656" y="5981"/>
                      <a:pt x="25698" y="5985"/>
                    </a:cubicBezTo>
                    <a:cubicBezTo>
                      <a:pt x="25717" y="5987"/>
                      <a:pt x="25738" y="5988"/>
                      <a:pt x="25759" y="5988"/>
                    </a:cubicBezTo>
                    <a:cubicBezTo>
                      <a:pt x="26189" y="5988"/>
                      <a:pt x="26832" y="5556"/>
                      <a:pt x="27278" y="5273"/>
                    </a:cubicBezTo>
                    <a:cubicBezTo>
                      <a:pt x="28941" y="4218"/>
                      <a:pt x="30853" y="3960"/>
                      <a:pt x="32651" y="3352"/>
                    </a:cubicBezTo>
                    <a:cubicBezTo>
                      <a:pt x="34297" y="2795"/>
                      <a:pt x="36069" y="2815"/>
                      <a:pt x="37726" y="2348"/>
                    </a:cubicBezTo>
                    <a:cubicBezTo>
                      <a:pt x="39974" y="1717"/>
                      <a:pt x="42288" y="1829"/>
                      <a:pt x="44567" y="1597"/>
                    </a:cubicBezTo>
                    <a:cubicBezTo>
                      <a:pt x="44865" y="1567"/>
                      <a:pt x="45165" y="1554"/>
                      <a:pt x="45467" y="1554"/>
                    </a:cubicBezTo>
                    <a:close/>
                    <a:moveTo>
                      <a:pt x="43237" y="0"/>
                    </a:moveTo>
                    <a:cubicBezTo>
                      <a:pt x="41868" y="0"/>
                      <a:pt x="40497" y="154"/>
                      <a:pt x="39144" y="270"/>
                    </a:cubicBezTo>
                    <a:cubicBezTo>
                      <a:pt x="37706" y="393"/>
                      <a:pt x="36234" y="617"/>
                      <a:pt x="34798" y="1045"/>
                    </a:cubicBezTo>
                    <a:cubicBezTo>
                      <a:pt x="33851" y="1326"/>
                      <a:pt x="32841" y="1563"/>
                      <a:pt x="31842" y="1752"/>
                    </a:cubicBezTo>
                    <a:cubicBezTo>
                      <a:pt x="29554" y="2186"/>
                      <a:pt x="27449" y="3210"/>
                      <a:pt x="25295" y="4045"/>
                    </a:cubicBezTo>
                    <a:cubicBezTo>
                      <a:pt x="24909" y="4195"/>
                      <a:pt x="24445" y="4431"/>
                      <a:pt x="24050" y="4618"/>
                    </a:cubicBezTo>
                    <a:cubicBezTo>
                      <a:pt x="23370" y="4937"/>
                      <a:pt x="22736" y="5369"/>
                      <a:pt x="22106" y="5729"/>
                    </a:cubicBezTo>
                    <a:cubicBezTo>
                      <a:pt x="21653" y="5987"/>
                      <a:pt x="21007" y="5981"/>
                      <a:pt x="20662" y="6545"/>
                    </a:cubicBezTo>
                    <a:cubicBezTo>
                      <a:pt x="20458" y="6878"/>
                      <a:pt x="19979" y="7043"/>
                      <a:pt x="19621" y="7283"/>
                    </a:cubicBezTo>
                    <a:cubicBezTo>
                      <a:pt x="18601" y="7967"/>
                      <a:pt x="17486" y="8473"/>
                      <a:pt x="16543" y="9325"/>
                    </a:cubicBezTo>
                    <a:cubicBezTo>
                      <a:pt x="15627" y="10153"/>
                      <a:pt x="14489" y="10745"/>
                      <a:pt x="13573" y="11607"/>
                    </a:cubicBezTo>
                    <a:cubicBezTo>
                      <a:pt x="12943" y="12200"/>
                      <a:pt x="12193" y="12621"/>
                      <a:pt x="11587" y="13286"/>
                    </a:cubicBezTo>
                    <a:cubicBezTo>
                      <a:pt x="11159" y="13752"/>
                      <a:pt x="10842" y="14289"/>
                      <a:pt x="10420" y="14742"/>
                    </a:cubicBezTo>
                    <a:cubicBezTo>
                      <a:pt x="9877" y="15325"/>
                      <a:pt x="9264" y="15845"/>
                      <a:pt x="8684" y="16395"/>
                    </a:cubicBezTo>
                    <a:cubicBezTo>
                      <a:pt x="8003" y="17041"/>
                      <a:pt x="7645" y="17920"/>
                      <a:pt x="7075" y="18646"/>
                    </a:cubicBezTo>
                    <a:cubicBezTo>
                      <a:pt x="6170" y="19801"/>
                      <a:pt x="5266" y="21000"/>
                      <a:pt x="4560" y="22243"/>
                    </a:cubicBezTo>
                    <a:cubicBezTo>
                      <a:pt x="3703" y="23752"/>
                      <a:pt x="2631" y="25199"/>
                      <a:pt x="2360" y="27062"/>
                    </a:cubicBezTo>
                    <a:cubicBezTo>
                      <a:pt x="2217" y="28050"/>
                      <a:pt x="1606" y="28983"/>
                      <a:pt x="1494" y="30066"/>
                    </a:cubicBezTo>
                    <a:cubicBezTo>
                      <a:pt x="1461" y="30374"/>
                      <a:pt x="1366" y="30886"/>
                      <a:pt x="1089" y="31228"/>
                    </a:cubicBezTo>
                    <a:cubicBezTo>
                      <a:pt x="761" y="31636"/>
                      <a:pt x="442" y="32065"/>
                      <a:pt x="1091" y="32480"/>
                    </a:cubicBezTo>
                    <a:cubicBezTo>
                      <a:pt x="1022" y="32552"/>
                      <a:pt x="960" y="32572"/>
                      <a:pt x="898" y="32572"/>
                    </a:cubicBezTo>
                    <a:cubicBezTo>
                      <a:pt x="810" y="32572"/>
                      <a:pt x="725" y="32531"/>
                      <a:pt x="628" y="32531"/>
                    </a:cubicBezTo>
                    <a:cubicBezTo>
                      <a:pt x="600" y="32531"/>
                      <a:pt x="570" y="32534"/>
                      <a:pt x="539" y="32544"/>
                    </a:cubicBezTo>
                    <a:cubicBezTo>
                      <a:pt x="878" y="33222"/>
                      <a:pt x="876" y="33221"/>
                      <a:pt x="430" y="33754"/>
                    </a:cubicBezTo>
                    <a:cubicBezTo>
                      <a:pt x="346" y="33854"/>
                      <a:pt x="231" y="33950"/>
                      <a:pt x="279" y="34104"/>
                    </a:cubicBezTo>
                    <a:cubicBezTo>
                      <a:pt x="495" y="34790"/>
                      <a:pt x="335" y="35469"/>
                      <a:pt x="232" y="36147"/>
                    </a:cubicBezTo>
                    <a:cubicBezTo>
                      <a:pt x="8" y="37640"/>
                      <a:pt x="270" y="39154"/>
                      <a:pt x="58" y="40649"/>
                    </a:cubicBezTo>
                    <a:cubicBezTo>
                      <a:pt x="49" y="40728"/>
                      <a:pt x="58" y="40809"/>
                      <a:pt x="88" y="40884"/>
                    </a:cubicBezTo>
                    <a:cubicBezTo>
                      <a:pt x="246" y="41307"/>
                      <a:pt x="357" y="41699"/>
                      <a:pt x="145" y="42173"/>
                    </a:cubicBezTo>
                    <a:cubicBezTo>
                      <a:pt x="69" y="42344"/>
                      <a:pt x="0" y="42942"/>
                      <a:pt x="207" y="42951"/>
                    </a:cubicBezTo>
                    <a:cubicBezTo>
                      <a:pt x="982" y="42992"/>
                      <a:pt x="526" y="43438"/>
                      <a:pt x="543" y="43734"/>
                    </a:cubicBezTo>
                    <a:cubicBezTo>
                      <a:pt x="595" y="44603"/>
                      <a:pt x="735" y="45457"/>
                      <a:pt x="993" y="46294"/>
                    </a:cubicBezTo>
                    <a:cubicBezTo>
                      <a:pt x="1278" y="47220"/>
                      <a:pt x="1474" y="48180"/>
                      <a:pt x="1839" y="49071"/>
                    </a:cubicBezTo>
                    <a:cubicBezTo>
                      <a:pt x="2160" y="49850"/>
                      <a:pt x="2763" y="50434"/>
                      <a:pt x="2962" y="51367"/>
                    </a:cubicBezTo>
                    <a:cubicBezTo>
                      <a:pt x="3208" y="52510"/>
                      <a:pt x="3914" y="53595"/>
                      <a:pt x="4588" y="54593"/>
                    </a:cubicBezTo>
                    <a:cubicBezTo>
                      <a:pt x="5470" y="55902"/>
                      <a:pt x="6402" y="57174"/>
                      <a:pt x="7236" y="58518"/>
                    </a:cubicBezTo>
                    <a:cubicBezTo>
                      <a:pt x="8239" y="60134"/>
                      <a:pt x="9620" y="61443"/>
                      <a:pt x="10943" y="62782"/>
                    </a:cubicBezTo>
                    <a:cubicBezTo>
                      <a:pt x="11215" y="63057"/>
                      <a:pt x="11384" y="63481"/>
                      <a:pt x="11778" y="63641"/>
                    </a:cubicBezTo>
                    <a:cubicBezTo>
                      <a:pt x="13038" y="64156"/>
                      <a:pt x="13794" y="65326"/>
                      <a:pt x="14922" y="66047"/>
                    </a:cubicBezTo>
                    <a:cubicBezTo>
                      <a:pt x="15995" y="66735"/>
                      <a:pt x="16977" y="67623"/>
                      <a:pt x="17980" y="68446"/>
                    </a:cubicBezTo>
                    <a:cubicBezTo>
                      <a:pt x="18817" y="69135"/>
                      <a:pt x="19836" y="69488"/>
                      <a:pt x="20731" y="70061"/>
                    </a:cubicBezTo>
                    <a:cubicBezTo>
                      <a:pt x="21782" y="70731"/>
                      <a:pt x="22860" y="71316"/>
                      <a:pt x="24058" y="71672"/>
                    </a:cubicBezTo>
                    <a:cubicBezTo>
                      <a:pt x="24617" y="71837"/>
                      <a:pt x="25208" y="71946"/>
                      <a:pt x="25715" y="72212"/>
                    </a:cubicBezTo>
                    <a:cubicBezTo>
                      <a:pt x="27252" y="73018"/>
                      <a:pt x="28975" y="73004"/>
                      <a:pt x="30609" y="73354"/>
                    </a:cubicBezTo>
                    <a:cubicBezTo>
                      <a:pt x="32046" y="73664"/>
                      <a:pt x="33564" y="73589"/>
                      <a:pt x="35044" y="73723"/>
                    </a:cubicBezTo>
                    <a:cubicBezTo>
                      <a:pt x="35633" y="73776"/>
                      <a:pt x="36221" y="73801"/>
                      <a:pt x="36808" y="73801"/>
                    </a:cubicBezTo>
                    <a:cubicBezTo>
                      <a:pt x="38145" y="73801"/>
                      <a:pt x="39475" y="73673"/>
                      <a:pt x="40790" y="73463"/>
                    </a:cubicBezTo>
                    <a:cubicBezTo>
                      <a:pt x="41185" y="73400"/>
                      <a:pt x="41599" y="73276"/>
                      <a:pt x="42001" y="73276"/>
                    </a:cubicBezTo>
                    <a:cubicBezTo>
                      <a:pt x="42059" y="73276"/>
                      <a:pt x="42116" y="73278"/>
                      <a:pt x="42173" y="73284"/>
                    </a:cubicBezTo>
                    <a:cubicBezTo>
                      <a:pt x="42246" y="73291"/>
                      <a:pt x="42318" y="73295"/>
                      <a:pt x="42389" y="73295"/>
                    </a:cubicBezTo>
                    <a:cubicBezTo>
                      <a:pt x="42800" y="73295"/>
                      <a:pt x="43170" y="73180"/>
                      <a:pt x="43561" y="73065"/>
                    </a:cubicBezTo>
                    <a:cubicBezTo>
                      <a:pt x="44424" y="72810"/>
                      <a:pt x="45291" y="72559"/>
                      <a:pt x="46149" y="72299"/>
                    </a:cubicBezTo>
                    <a:cubicBezTo>
                      <a:pt x="46885" y="72077"/>
                      <a:pt x="47668" y="71985"/>
                      <a:pt x="48389" y="71649"/>
                    </a:cubicBezTo>
                    <a:cubicBezTo>
                      <a:pt x="48960" y="71383"/>
                      <a:pt x="49581" y="71226"/>
                      <a:pt x="50160" y="70979"/>
                    </a:cubicBezTo>
                    <a:cubicBezTo>
                      <a:pt x="50507" y="70831"/>
                      <a:pt x="51045" y="70826"/>
                      <a:pt x="51462" y="70571"/>
                    </a:cubicBezTo>
                    <a:cubicBezTo>
                      <a:pt x="52339" y="70033"/>
                      <a:pt x="53260" y="69580"/>
                      <a:pt x="54106" y="68972"/>
                    </a:cubicBezTo>
                    <a:cubicBezTo>
                      <a:pt x="54573" y="68636"/>
                      <a:pt x="55189" y="68471"/>
                      <a:pt x="55665" y="68079"/>
                    </a:cubicBezTo>
                    <a:cubicBezTo>
                      <a:pt x="56057" y="67757"/>
                      <a:pt x="56485" y="67342"/>
                      <a:pt x="56880" y="67183"/>
                    </a:cubicBezTo>
                    <a:cubicBezTo>
                      <a:pt x="57812" y="66806"/>
                      <a:pt x="58266" y="65873"/>
                      <a:pt x="59157" y="65514"/>
                    </a:cubicBezTo>
                    <a:cubicBezTo>
                      <a:pt x="59363" y="65431"/>
                      <a:pt x="59486" y="65276"/>
                      <a:pt x="59624" y="65105"/>
                    </a:cubicBezTo>
                    <a:cubicBezTo>
                      <a:pt x="60320" y="64254"/>
                      <a:pt x="60957" y="63325"/>
                      <a:pt x="61783" y="62620"/>
                    </a:cubicBezTo>
                    <a:cubicBezTo>
                      <a:pt x="62449" y="62053"/>
                      <a:pt x="63141" y="61441"/>
                      <a:pt x="63583" y="60774"/>
                    </a:cubicBezTo>
                    <a:cubicBezTo>
                      <a:pt x="64475" y="59428"/>
                      <a:pt x="65620" y="58282"/>
                      <a:pt x="66400" y="56832"/>
                    </a:cubicBezTo>
                    <a:cubicBezTo>
                      <a:pt x="67071" y="55586"/>
                      <a:pt x="67631" y="54273"/>
                      <a:pt x="68384" y="53081"/>
                    </a:cubicBezTo>
                    <a:cubicBezTo>
                      <a:pt x="69073" y="51988"/>
                      <a:pt x="69355" y="50743"/>
                      <a:pt x="69745" y="49578"/>
                    </a:cubicBezTo>
                    <a:cubicBezTo>
                      <a:pt x="70240" y="48102"/>
                      <a:pt x="70692" y="46557"/>
                      <a:pt x="70759" y="44938"/>
                    </a:cubicBezTo>
                    <a:cubicBezTo>
                      <a:pt x="70781" y="44432"/>
                      <a:pt x="70692" y="43777"/>
                      <a:pt x="70896" y="43412"/>
                    </a:cubicBezTo>
                    <a:cubicBezTo>
                      <a:pt x="71326" y="42642"/>
                      <a:pt x="71100" y="41803"/>
                      <a:pt x="71014" y="41181"/>
                    </a:cubicBezTo>
                    <a:cubicBezTo>
                      <a:pt x="70868" y="40128"/>
                      <a:pt x="71033" y="39095"/>
                      <a:pt x="70923" y="38051"/>
                    </a:cubicBezTo>
                    <a:cubicBezTo>
                      <a:pt x="70686" y="35823"/>
                      <a:pt x="70285" y="33660"/>
                      <a:pt x="69574" y="31539"/>
                    </a:cubicBezTo>
                    <a:cubicBezTo>
                      <a:pt x="69008" y="29848"/>
                      <a:pt x="68303" y="28263"/>
                      <a:pt x="67394" y="26701"/>
                    </a:cubicBezTo>
                    <a:cubicBezTo>
                      <a:pt x="66480" y="25127"/>
                      <a:pt x="65375" y="23680"/>
                      <a:pt x="64478" y="22095"/>
                    </a:cubicBezTo>
                    <a:cubicBezTo>
                      <a:pt x="63624" y="20583"/>
                      <a:pt x="62468" y="19216"/>
                      <a:pt x="61298" y="17915"/>
                    </a:cubicBezTo>
                    <a:cubicBezTo>
                      <a:pt x="59554" y="15974"/>
                      <a:pt x="57577" y="14291"/>
                      <a:pt x="55265" y="13015"/>
                    </a:cubicBezTo>
                    <a:cubicBezTo>
                      <a:pt x="54589" y="12640"/>
                      <a:pt x="53848" y="12345"/>
                      <a:pt x="53259" y="11809"/>
                    </a:cubicBezTo>
                    <a:cubicBezTo>
                      <a:pt x="53039" y="11612"/>
                      <a:pt x="52935" y="11484"/>
                      <a:pt x="53156" y="11176"/>
                    </a:cubicBezTo>
                    <a:cubicBezTo>
                      <a:pt x="53811" y="10268"/>
                      <a:pt x="54562" y="9422"/>
                      <a:pt x="55189" y="8516"/>
                    </a:cubicBezTo>
                    <a:cubicBezTo>
                      <a:pt x="56040" y="7284"/>
                      <a:pt x="56978" y="6113"/>
                      <a:pt x="57793" y="4851"/>
                    </a:cubicBezTo>
                    <a:cubicBezTo>
                      <a:pt x="58447" y="3838"/>
                      <a:pt x="58419" y="3317"/>
                      <a:pt x="57323" y="2774"/>
                    </a:cubicBezTo>
                    <a:cubicBezTo>
                      <a:pt x="56325" y="2280"/>
                      <a:pt x="55309" y="1742"/>
                      <a:pt x="54239" y="1489"/>
                    </a:cubicBezTo>
                    <a:cubicBezTo>
                      <a:pt x="52423" y="1060"/>
                      <a:pt x="50665" y="429"/>
                      <a:pt x="48747" y="327"/>
                    </a:cubicBezTo>
                    <a:cubicBezTo>
                      <a:pt x="47030" y="237"/>
                      <a:pt x="45311" y="40"/>
                      <a:pt x="43584" y="4"/>
                    </a:cubicBezTo>
                    <a:cubicBezTo>
                      <a:pt x="43469" y="2"/>
                      <a:pt x="43353" y="0"/>
                      <a:pt x="432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5" name="Google Shape;955;p33"/>
            <p:cNvGrpSpPr/>
            <p:nvPr/>
          </p:nvGrpSpPr>
          <p:grpSpPr>
            <a:xfrm>
              <a:off x="3303729" y="2660792"/>
              <a:ext cx="502689" cy="564679"/>
              <a:chOff x="3303729" y="2660792"/>
              <a:chExt cx="502689" cy="564679"/>
            </a:xfrm>
          </p:grpSpPr>
          <p:sp>
            <p:nvSpPr>
              <p:cNvPr id="956" name="Google Shape;956;p33"/>
              <p:cNvSpPr/>
              <p:nvPr/>
            </p:nvSpPr>
            <p:spPr>
              <a:xfrm>
                <a:off x="3333802" y="2748065"/>
                <a:ext cx="315871" cy="477405"/>
              </a:xfrm>
              <a:custGeom>
                <a:avLst/>
                <a:gdLst/>
                <a:ahLst/>
                <a:cxnLst/>
                <a:rect l="l" t="t" r="r" b="b"/>
                <a:pathLst>
                  <a:path w="25104" h="37942" extrusionOk="0">
                    <a:moveTo>
                      <a:pt x="12374" y="11363"/>
                    </a:moveTo>
                    <a:cubicBezTo>
                      <a:pt x="12484" y="11363"/>
                      <a:pt x="12593" y="11368"/>
                      <a:pt x="12702" y="11380"/>
                    </a:cubicBezTo>
                    <a:cubicBezTo>
                      <a:pt x="12807" y="11391"/>
                      <a:pt x="12914" y="11393"/>
                      <a:pt x="13021" y="11393"/>
                    </a:cubicBezTo>
                    <a:cubicBezTo>
                      <a:pt x="13095" y="11393"/>
                      <a:pt x="13170" y="11392"/>
                      <a:pt x="13244" y="11392"/>
                    </a:cubicBezTo>
                    <a:cubicBezTo>
                      <a:pt x="13602" y="11392"/>
                      <a:pt x="13963" y="11417"/>
                      <a:pt x="14287" y="11707"/>
                    </a:cubicBezTo>
                    <a:cubicBezTo>
                      <a:pt x="14737" y="12108"/>
                      <a:pt x="14539" y="12567"/>
                      <a:pt x="14458" y="12946"/>
                    </a:cubicBezTo>
                    <a:cubicBezTo>
                      <a:pt x="14003" y="15074"/>
                      <a:pt x="13581" y="17209"/>
                      <a:pt x="13522" y="19391"/>
                    </a:cubicBezTo>
                    <a:cubicBezTo>
                      <a:pt x="13478" y="21037"/>
                      <a:pt x="13250" y="22669"/>
                      <a:pt x="13463" y="24340"/>
                    </a:cubicBezTo>
                    <a:cubicBezTo>
                      <a:pt x="13548" y="25016"/>
                      <a:pt x="13771" y="25695"/>
                      <a:pt x="13758" y="26402"/>
                    </a:cubicBezTo>
                    <a:cubicBezTo>
                      <a:pt x="13752" y="26685"/>
                      <a:pt x="13782" y="26752"/>
                      <a:pt x="13494" y="26762"/>
                    </a:cubicBezTo>
                    <a:cubicBezTo>
                      <a:pt x="12881" y="26780"/>
                      <a:pt x="12268" y="26734"/>
                      <a:pt x="11654" y="26871"/>
                    </a:cubicBezTo>
                    <a:cubicBezTo>
                      <a:pt x="11610" y="26880"/>
                      <a:pt x="11547" y="26889"/>
                      <a:pt x="11477" y="26889"/>
                    </a:cubicBezTo>
                    <a:cubicBezTo>
                      <a:pt x="11318" y="26889"/>
                      <a:pt x="11121" y="26842"/>
                      <a:pt x="11033" y="26643"/>
                    </a:cubicBezTo>
                    <a:cubicBezTo>
                      <a:pt x="10921" y="26388"/>
                      <a:pt x="11010" y="26328"/>
                      <a:pt x="11160" y="26328"/>
                    </a:cubicBezTo>
                    <a:cubicBezTo>
                      <a:pt x="11210" y="26328"/>
                      <a:pt x="11267" y="26335"/>
                      <a:pt x="11325" y="26343"/>
                    </a:cubicBezTo>
                    <a:cubicBezTo>
                      <a:pt x="11322" y="26216"/>
                      <a:pt x="11350" y="26076"/>
                      <a:pt x="11310" y="25961"/>
                    </a:cubicBezTo>
                    <a:cubicBezTo>
                      <a:pt x="11193" y="25632"/>
                      <a:pt x="11277" y="25212"/>
                      <a:pt x="11216" y="24995"/>
                    </a:cubicBezTo>
                    <a:cubicBezTo>
                      <a:pt x="10826" y="23571"/>
                      <a:pt x="11434" y="22016"/>
                      <a:pt x="10723" y="20698"/>
                    </a:cubicBezTo>
                    <a:cubicBezTo>
                      <a:pt x="10275" y="19867"/>
                      <a:pt x="10754" y="19024"/>
                      <a:pt x="10408" y="18242"/>
                    </a:cubicBezTo>
                    <a:cubicBezTo>
                      <a:pt x="10103" y="17557"/>
                      <a:pt x="10319" y="16726"/>
                      <a:pt x="9680" y="15904"/>
                    </a:cubicBezTo>
                    <a:lnTo>
                      <a:pt x="9680" y="15904"/>
                    </a:lnTo>
                    <a:lnTo>
                      <a:pt x="10170" y="16176"/>
                    </a:lnTo>
                    <a:cubicBezTo>
                      <a:pt x="9787" y="15728"/>
                      <a:pt x="9628" y="15074"/>
                      <a:pt x="9540" y="14630"/>
                    </a:cubicBezTo>
                    <a:cubicBezTo>
                      <a:pt x="9373" y="13780"/>
                      <a:pt x="9032" y="12805"/>
                      <a:pt x="9454" y="11940"/>
                    </a:cubicBezTo>
                    <a:cubicBezTo>
                      <a:pt x="9626" y="11588"/>
                      <a:pt x="9946" y="11538"/>
                      <a:pt x="10287" y="11538"/>
                    </a:cubicBezTo>
                    <a:cubicBezTo>
                      <a:pt x="10423" y="11538"/>
                      <a:pt x="10563" y="11546"/>
                      <a:pt x="10698" y="11546"/>
                    </a:cubicBezTo>
                    <a:cubicBezTo>
                      <a:pt x="10794" y="11546"/>
                      <a:pt x="10888" y="11542"/>
                      <a:pt x="10977" y="11528"/>
                    </a:cubicBezTo>
                    <a:cubicBezTo>
                      <a:pt x="11438" y="11455"/>
                      <a:pt x="11911" y="11363"/>
                      <a:pt x="12374" y="11363"/>
                    </a:cubicBezTo>
                    <a:close/>
                    <a:moveTo>
                      <a:pt x="11873" y="1316"/>
                    </a:moveTo>
                    <a:cubicBezTo>
                      <a:pt x="13102" y="1316"/>
                      <a:pt x="14303" y="1559"/>
                      <a:pt x="15504" y="1959"/>
                    </a:cubicBezTo>
                    <a:cubicBezTo>
                      <a:pt x="17422" y="2598"/>
                      <a:pt x="19032" y="3745"/>
                      <a:pt x="20309" y="5343"/>
                    </a:cubicBezTo>
                    <a:cubicBezTo>
                      <a:pt x="20790" y="5943"/>
                      <a:pt x="21062" y="6683"/>
                      <a:pt x="21723" y="7181"/>
                    </a:cubicBezTo>
                    <a:cubicBezTo>
                      <a:pt x="21994" y="7385"/>
                      <a:pt x="22126" y="8057"/>
                      <a:pt x="22118" y="8343"/>
                    </a:cubicBezTo>
                    <a:cubicBezTo>
                      <a:pt x="22096" y="9087"/>
                      <a:pt x="22569" y="9591"/>
                      <a:pt x="22758" y="10207"/>
                    </a:cubicBezTo>
                    <a:cubicBezTo>
                      <a:pt x="23055" y="11179"/>
                      <a:pt x="23066" y="12198"/>
                      <a:pt x="23369" y="13136"/>
                    </a:cubicBezTo>
                    <a:cubicBezTo>
                      <a:pt x="23607" y="13875"/>
                      <a:pt x="23476" y="14633"/>
                      <a:pt x="23492" y="15312"/>
                    </a:cubicBezTo>
                    <a:cubicBezTo>
                      <a:pt x="23506" y="15991"/>
                      <a:pt x="23201" y="16896"/>
                      <a:pt x="22759" y="17573"/>
                    </a:cubicBezTo>
                    <a:cubicBezTo>
                      <a:pt x="22460" y="18029"/>
                      <a:pt x="22198" y="18505"/>
                      <a:pt x="21902" y="18959"/>
                    </a:cubicBezTo>
                    <a:cubicBezTo>
                      <a:pt x="21358" y="19796"/>
                      <a:pt x="20802" y="20626"/>
                      <a:pt x="20281" y="21477"/>
                    </a:cubicBezTo>
                    <a:cubicBezTo>
                      <a:pt x="19772" y="22305"/>
                      <a:pt x="19088" y="23073"/>
                      <a:pt x="18878" y="24022"/>
                    </a:cubicBezTo>
                    <a:cubicBezTo>
                      <a:pt x="18702" y="24809"/>
                      <a:pt x="18394" y="25509"/>
                      <a:pt x="18074" y="26227"/>
                    </a:cubicBezTo>
                    <a:cubicBezTo>
                      <a:pt x="17971" y="26457"/>
                      <a:pt x="17920" y="26494"/>
                      <a:pt x="17657" y="26517"/>
                    </a:cubicBezTo>
                    <a:cubicBezTo>
                      <a:pt x="17418" y="26539"/>
                      <a:pt x="17180" y="26546"/>
                      <a:pt x="16940" y="26546"/>
                    </a:cubicBezTo>
                    <a:cubicBezTo>
                      <a:pt x="16595" y="26546"/>
                      <a:pt x="16248" y="26532"/>
                      <a:pt x="15899" y="26532"/>
                    </a:cubicBezTo>
                    <a:cubicBezTo>
                      <a:pt x="15483" y="26532"/>
                      <a:pt x="15063" y="26551"/>
                      <a:pt x="14639" y="26634"/>
                    </a:cubicBezTo>
                    <a:cubicBezTo>
                      <a:pt x="15347" y="25931"/>
                      <a:pt x="14969" y="25072"/>
                      <a:pt x="14832" y="24452"/>
                    </a:cubicBezTo>
                    <a:cubicBezTo>
                      <a:pt x="14656" y="23649"/>
                      <a:pt x="14696" y="22884"/>
                      <a:pt x="14717" y="22112"/>
                    </a:cubicBezTo>
                    <a:cubicBezTo>
                      <a:pt x="14734" y="21438"/>
                      <a:pt x="14899" y="20695"/>
                      <a:pt x="14869" y="20093"/>
                    </a:cubicBezTo>
                    <a:cubicBezTo>
                      <a:pt x="14811" y="18881"/>
                      <a:pt x="15129" y="17742"/>
                      <a:pt x="15166" y="16563"/>
                    </a:cubicBezTo>
                    <a:cubicBezTo>
                      <a:pt x="15208" y="15202"/>
                      <a:pt x="15784" y="13906"/>
                      <a:pt x="15821" y="12531"/>
                    </a:cubicBezTo>
                    <a:cubicBezTo>
                      <a:pt x="16549" y="12119"/>
                      <a:pt x="15787" y="11269"/>
                      <a:pt x="16362" y="10754"/>
                    </a:cubicBezTo>
                    <a:cubicBezTo>
                      <a:pt x="16630" y="10515"/>
                      <a:pt x="16204" y="10392"/>
                      <a:pt x="16003" y="10355"/>
                    </a:cubicBezTo>
                    <a:cubicBezTo>
                      <a:pt x="15546" y="10271"/>
                      <a:pt x="15078" y="10172"/>
                      <a:pt x="14616" y="10172"/>
                    </a:cubicBezTo>
                    <a:cubicBezTo>
                      <a:pt x="14595" y="10172"/>
                      <a:pt x="14575" y="10172"/>
                      <a:pt x="14555" y="10173"/>
                    </a:cubicBezTo>
                    <a:cubicBezTo>
                      <a:pt x="13292" y="10196"/>
                      <a:pt x="12024" y="10117"/>
                      <a:pt x="10770" y="10390"/>
                    </a:cubicBezTo>
                    <a:cubicBezTo>
                      <a:pt x="10536" y="10442"/>
                      <a:pt x="10300" y="10456"/>
                      <a:pt x="10062" y="10456"/>
                    </a:cubicBezTo>
                    <a:cubicBezTo>
                      <a:pt x="9757" y="10456"/>
                      <a:pt x="9450" y="10432"/>
                      <a:pt x="9142" y="10432"/>
                    </a:cubicBezTo>
                    <a:cubicBezTo>
                      <a:pt x="8863" y="10432"/>
                      <a:pt x="8582" y="10452"/>
                      <a:pt x="8303" y="10526"/>
                    </a:cubicBezTo>
                    <a:cubicBezTo>
                      <a:pt x="7646" y="10702"/>
                      <a:pt x="7418" y="10979"/>
                      <a:pt x="7648" y="11633"/>
                    </a:cubicBezTo>
                    <a:cubicBezTo>
                      <a:pt x="8167" y="13105"/>
                      <a:pt x="8444" y="14633"/>
                      <a:pt x="8743" y="16162"/>
                    </a:cubicBezTo>
                    <a:cubicBezTo>
                      <a:pt x="9054" y="17755"/>
                      <a:pt x="9493" y="19324"/>
                      <a:pt x="9698" y="20938"/>
                    </a:cubicBezTo>
                    <a:cubicBezTo>
                      <a:pt x="9922" y="22708"/>
                      <a:pt x="10059" y="24491"/>
                      <a:pt x="10263" y="26265"/>
                    </a:cubicBezTo>
                    <a:cubicBezTo>
                      <a:pt x="10314" y="26701"/>
                      <a:pt x="10140" y="26891"/>
                      <a:pt x="9819" y="26891"/>
                    </a:cubicBezTo>
                    <a:cubicBezTo>
                      <a:pt x="9778" y="26891"/>
                      <a:pt x="9734" y="26888"/>
                      <a:pt x="9687" y="26882"/>
                    </a:cubicBezTo>
                    <a:cubicBezTo>
                      <a:pt x="9461" y="26851"/>
                      <a:pt x="9237" y="26840"/>
                      <a:pt x="9013" y="26840"/>
                    </a:cubicBezTo>
                    <a:cubicBezTo>
                      <a:pt x="8559" y="26840"/>
                      <a:pt x="8107" y="26887"/>
                      <a:pt x="7654" y="26916"/>
                    </a:cubicBezTo>
                    <a:cubicBezTo>
                      <a:pt x="7637" y="26917"/>
                      <a:pt x="7620" y="26917"/>
                      <a:pt x="7604" y="26917"/>
                    </a:cubicBezTo>
                    <a:cubicBezTo>
                      <a:pt x="7320" y="26917"/>
                      <a:pt x="7078" y="26756"/>
                      <a:pt x="7088" y="26475"/>
                    </a:cubicBezTo>
                    <a:cubicBezTo>
                      <a:pt x="7114" y="25772"/>
                      <a:pt x="6827" y="25158"/>
                      <a:pt x="6574" y="24551"/>
                    </a:cubicBezTo>
                    <a:cubicBezTo>
                      <a:pt x="6125" y="23475"/>
                      <a:pt x="5745" y="22344"/>
                      <a:pt x="4894" y="21484"/>
                    </a:cubicBezTo>
                    <a:cubicBezTo>
                      <a:pt x="4748" y="21334"/>
                      <a:pt x="4807" y="21200"/>
                      <a:pt x="4798" y="21025"/>
                    </a:cubicBezTo>
                    <a:cubicBezTo>
                      <a:pt x="4773" y="20528"/>
                      <a:pt x="4333" y="20199"/>
                      <a:pt x="4100" y="19789"/>
                    </a:cubicBezTo>
                    <a:cubicBezTo>
                      <a:pt x="3504" y="18741"/>
                      <a:pt x="3011" y="17626"/>
                      <a:pt x="2545" y="16518"/>
                    </a:cubicBezTo>
                    <a:cubicBezTo>
                      <a:pt x="2223" y="15748"/>
                      <a:pt x="2057" y="14850"/>
                      <a:pt x="1807" y="14046"/>
                    </a:cubicBezTo>
                    <a:cubicBezTo>
                      <a:pt x="1430" y="12831"/>
                      <a:pt x="1273" y="11672"/>
                      <a:pt x="1407" y="10437"/>
                    </a:cubicBezTo>
                    <a:cubicBezTo>
                      <a:pt x="1693" y="7791"/>
                      <a:pt x="2822" y="5517"/>
                      <a:pt x="4849" y="3855"/>
                    </a:cubicBezTo>
                    <a:cubicBezTo>
                      <a:pt x="6100" y="2829"/>
                      <a:pt x="7629" y="2180"/>
                      <a:pt x="9258" y="1698"/>
                    </a:cubicBezTo>
                    <a:cubicBezTo>
                      <a:pt x="10149" y="1434"/>
                      <a:pt x="11018" y="1316"/>
                      <a:pt x="11873" y="1316"/>
                    </a:cubicBezTo>
                    <a:close/>
                    <a:moveTo>
                      <a:pt x="17809" y="27426"/>
                    </a:moveTo>
                    <a:cubicBezTo>
                      <a:pt x="17916" y="27426"/>
                      <a:pt x="17996" y="27527"/>
                      <a:pt x="17968" y="27670"/>
                    </a:cubicBezTo>
                    <a:cubicBezTo>
                      <a:pt x="17954" y="27742"/>
                      <a:pt x="17839" y="27820"/>
                      <a:pt x="17854" y="27869"/>
                    </a:cubicBezTo>
                    <a:cubicBezTo>
                      <a:pt x="17969" y="28250"/>
                      <a:pt x="18022" y="28843"/>
                      <a:pt x="17815" y="28954"/>
                    </a:cubicBezTo>
                    <a:cubicBezTo>
                      <a:pt x="17677" y="29028"/>
                      <a:pt x="17510" y="29050"/>
                      <a:pt x="17332" y="29050"/>
                    </a:cubicBezTo>
                    <a:cubicBezTo>
                      <a:pt x="17073" y="29050"/>
                      <a:pt x="16789" y="29003"/>
                      <a:pt x="16530" y="29003"/>
                    </a:cubicBezTo>
                    <a:cubicBezTo>
                      <a:pt x="16426" y="28997"/>
                      <a:pt x="16322" y="28994"/>
                      <a:pt x="16218" y="28994"/>
                    </a:cubicBezTo>
                    <a:cubicBezTo>
                      <a:pt x="15253" y="28994"/>
                      <a:pt x="14304" y="29240"/>
                      <a:pt x="13340" y="29240"/>
                    </a:cubicBezTo>
                    <a:cubicBezTo>
                      <a:pt x="13206" y="29240"/>
                      <a:pt x="13073" y="29235"/>
                      <a:pt x="12939" y="29224"/>
                    </a:cubicBezTo>
                    <a:cubicBezTo>
                      <a:pt x="11272" y="29094"/>
                      <a:pt x="9605" y="28989"/>
                      <a:pt x="7937" y="28873"/>
                    </a:cubicBezTo>
                    <a:cubicBezTo>
                      <a:pt x="7904" y="28870"/>
                      <a:pt x="7868" y="28870"/>
                      <a:pt x="7833" y="28870"/>
                    </a:cubicBezTo>
                    <a:cubicBezTo>
                      <a:pt x="7814" y="28870"/>
                      <a:pt x="7795" y="28870"/>
                      <a:pt x="7776" y="28870"/>
                    </a:cubicBezTo>
                    <a:cubicBezTo>
                      <a:pt x="7561" y="28870"/>
                      <a:pt x="7350" y="28856"/>
                      <a:pt x="7390" y="28513"/>
                    </a:cubicBezTo>
                    <a:cubicBezTo>
                      <a:pt x="7429" y="28187"/>
                      <a:pt x="7593" y="27961"/>
                      <a:pt x="7956" y="27841"/>
                    </a:cubicBezTo>
                    <a:cubicBezTo>
                      <a:pt x="8175" y="27770"/>
                      <a:pt x="8394" y="27747"/>
                      <a:pt x="8611" y="27747"/>
                    </a:cubicBezTo>
                    <a:cubicBezTo>
                      <a:pt x="8951" y="27747"/>
                      <a:pt x="9289" y="27803"/>
                      <a:pt x="9622" y="27813"/>
                    </a:cubicBezTo>
                    <a:cubicBezTo>
                      <a:pt x="10381" y="27837"/>
                      <a:pt x="11140" y="27859"/>
                      <a:pt x="11898" y="27859"/>
                    </a:cubicBezTo>
                    <a:cubicBezTo>
                      <a:pt x="13007" y="27859"/>
                      <a:pt x="14114" y="27812"/>
                      <a:pt x="15214" y="27655"/>
                    </a:cubicBezTo>
                    <a:cubicBezTo>
                      <a:pt x="15454" y="27620"/>
                      <a:pt x="15696" y="27613"/>
                      <a:pt x="15938" y="27613"/>
                    </a:cubicBezTo>
                    <a:cubicBezTo>
                      <a:pt x="16115" y="27613"/>
                      <a:pt x="16292" y="27617"/>
                      <a:pt x="16469" y="27617"/>
                    </a:cubicBezTo>
                    <a:cubicBezTo>
                      <a:pt x="16898" y="27617"/>
                      <a:pt x="17326" y="27594"/>
                      <a:pt x="17742" y="27438"/>
                    </a:cubicBezTo>
                    <a:cubicBezTo>
                      <a:pt x="17765" y="27430"/>
                      <a:pt x="17787" y="27426"/>
                      <a:pt x="17809" y="27426"/>
                    </a:cubicBezTo>
                    <a:close/>
                    <a:moveTo>
                      <a:pt x="17336" y="29586"/>
                    </a:moveTo>
                    <a:cubicBezTo>
                      <a:pt x="17613" y="29586"/>
                      <a:pt x="17601" y="29747"/>
                      <a:pt x="17587" y="30360"/>
                    </a:cubicBezTo>
                    <a:cubicBezTo>
                      <a:pt x="17584" y="30536"/>
                      <a:pt x="17601" y="30724"/>
                      <a:pt x="17658" y="30887"/>
                    </a:cubicBezTo>
                    <a:cubicBezTo>
                      <a:pt x="17782" y="31233"/>
                      <a:pt x="17667" y="31318"/>
                      <a:pt x="17365" y="31318"/>
                    </a:cubicBezTo>
                    <a:cubicBezTo>
                      <a:pt x="17345" y="31318"/>
                      <a:pt x="17325" y="31317"/>
                      <a:pt x="17304" y="31317"/>
                    </a:cubicBezTo>
                    <a:cubicBezTo>
                      <a:pt x="17223" y="31314"/>
                      <a:pt x="17142" y="31313"/>
                      <a:pt x="17061" y="31313"/>
                    </a:cubicBezTo>
                    <a:cubicBezTo>
                      <a:pt x="16015" y="31313"/>
                      <a:pt x="14967" y="31513"/>
                      <a:pt x="13938" y="31513"/>
                    </a:cubicBezTo>
                    <a:cubicBezTo>
                      <a:pt x="13847" y="31513"/>
                      <a:pt x="13756" y="31511"/>
                      <a:pt x="13665" y="31508"/>
                    </a:cubicBezTo>
                    <a:cubicBezTo>
                      <a:pt x="13506" y="31502"/>
                      <a:pt x="13347" y="31499"/>
                      <a:pt x="13188" y="31499"/>
                    </a:cubicBezTo>
                    <a:cubicBezTo>
                      <a:pt x="12035" y="31499"/>
                      <a:pt x="10890" y="31640"/>
                      <a:pt x="9742" y="31640"/>
                    </a:cubicBezTo>
                    <a:cubicBezTo>
                      <a:pt x="9429" y="31640"/>
                      <a:pt x="9115" y="31630"/>
                      <a:pt x="8801" y="31603"/>
                    </a:cubicBezTo>
                    <a:cubicBezTo>
                      <a:pt x="8130" y="31545"/>
                      <a:pt x="7712" y="31166"/>
                      <a:pt x="7709" y="30615"/>
                    </a:cubicBezTo>
                    <a:cubicBezTo>
                      <a:pt x="7591" y="29970"/>
                      <a:pt x="7874" y="29710"/>
                      <a:pt x="8381" y="29710"/>
                    </a:cubicBezTo>
                    <a:cubicBezTo>
                      <a:pt x="8437" y="29710"/>
                      <a:pt x="8495" y="29713"/>
                      <a:pt x="8556" y="29719"/>
                    </a:cubicBezTo>
                    <a:cubicBezTo>
                      <a:pt x="9918" y="29854"/>
                      <a:pt x="11286" y="29926"/>
                      <a:pt x="12640" y="30052"/>
                    </a:cubicBezTo>
                    <a:cubicBezTo>
                      <a:pt x="12867" y="30073"/>
                      <a:pt x="13092" y="30082"/>
                      <a:pt x="13314" y="30082"/>
                    </a:cubicBezTo>
                    <a:cubicBezTo>
                      <a:pt x="14480" y="30082"/>
                      <a:pt x="15582" y="29825"/>
                      <a:pt x="16712" y="29664"/>
                    </a:cubicBezTo>
                    <a:cubicBezTo>
                      <a:pt x="17006" y="29623"/>
                      <a:pt x="17204" y="29586"/>
                      <a:pt x="17336" y="29586"/>
                    </a:cubicBezTo>
                    <a:close/>
                    <a:moveTo>
                      <a:pt x="17494" y="31925"/>
                    </a:moveTo>
                    <a:cubicBezTo>
                      <a:pt x="17779" y="31925"/>
                      <a:pt x="17592" y="32390"/>
                      <a:pt x="17588" y="32752"/>
                    </a:cubicBezTo>
                    <a:lnTo>
                      <a:pt x="17587" y="32752"/>
                    </a:lnTo>
                    <a:cubicBezTo>
                      <a:pt x="17682" y="33109"/>
                      <a:pt x="17716" y="33659"/>
                      <a:pt x="17419" y="33904"/>
                    </a:cubicBezTo>
                    <a:cubicBezTo>
                      <a:pt x="17350" y="33960"/>
                      <a:pt x="17254" y="33979"/>
                      <a:pt x="17143" y="33979"/>
                    </a:cubicBezTo>
                    <a:cubicBezTo>
                      <a:pt x="16909" y="33979"/>
                      <a:pt x="16606" y="33894"/>
                      <a:pt x="16347" y="33894"/>
                    </a:cubicBezTo>
                    <a:cubicBezTo>
                      <a:pt x="16314" y="33894"/>
                      <a:pt x="16282" y="33896"/>
                      <a:pt x="16250" y="33899"/>
                    </a:cubicBezTo>
                    <a:cubicBezTo>
                      <a:pt x="15691" y="33955"/>
                      <a:pt x="15133" y="33978"/>
                      <a:pt x="14577" y="33978"/>
                    </a:cubicBezTo>
                    <a:cubicBezTo>
                      <a:pt x="12615" y="33978"/>
                      <a:pt x="10671" y="33687"/>
                      <a:pt x="8721" y="33505"/>
                    </a:cubicBezTo>
                    <a:cubicBezTo>
                      <a:pt x="8460" y="33480"/>
                      <a:pt x="8118" y="33555"/>
                      <a:pt x="8147" y="33057"/>
                    </a:cubicBezTo>
                    <a:cubicBezTo>
                      <a:pt x="8171" y="32663"/>
                      <a:pt x="8361" y="32614"/>
                      <a:pt x="8605" y="32614"/>
                    </a:cubicBezTo>
                    <a:cubicBezTo>
                      <a:pt x="8664" y="32614"/>
                      <a:pt x="8727" y="32617"/>
                      <a:pt x="8791" y="32619"/>
                    </a:cubicBezTo>
                    <a:cubicBezTo>
                      <a:pt x="9918" y="32647"/>
                      <a:pt x="11047" y="32692"/>
                      <a:pt x="12174" y="32692"/>
                    </a:cubicBezTo>
                    <a:cubicBezTo>
                      <a:pt x="12354" y="32692"/>
                      <a:pt x="12533" y="32691"/>
                      <a:pt x="12713" y="32689"/>
                    </a:cubicBezTo>
                    <a:cubicBezTo>
                      <a:pt x="13889" y="32671"/>
                      <a:pt x="15062" y="32566"/>
                      <a:pt x="16236" y="32502"/>
                    </a:cubicBezTo>
                    <a:cubicBezTo>
                      <a:pt x="16538" y="32486"/>
                      <a:pt x="16761" y="32251"/>
                      <a:pt x="16986" y="32124"/>
                    </a:cubicBezTo>
                    <a:cubicBezTo>
                      <a:pt x="17233" y="31983"/>
                      <a:pt x="17393" y="31925"/>
                      <a:pt x="17494" y="31925"/>
                    </a:cubicBezTo>
                    <a:close/>
                    <a:moveTo>
                      <a:pt x="11410" y="34923"/>
                    </a:moveTo>
                    <a:cubicBezTo>
                      <a:pt x="11492" y="34923"/>
                      <a:pt x="11570" y="35105"/>
                      <a:pt x="11654" y="35109"/>
                    </a:cubicBezTo>
                    <a:cubicBezTo>
                      <a:pt x="12411" y="35151"/>
                      <a:pt x="13161" y="35376"/>
                      <a:pt x="13927" y="35376"/>
                    </a:cubicBezTo>
                    <a:cubicBezTo>
                      <a:pt x="14242" y="35376"/>
                      <a:pt x="14559" y="35338"/>
                      <a:pt x="14881" y="35234"/>
                    </a:cubicBezTo>
                    <a:lnTo>
                      <a:pt x="14881" y="35234"/>
                    </a:lnTo>
                    <a:cubicBezTo>
                      <a:pt x="14541" y="35472"/>
                      <a:pt x="14500" y="35896"/>
                      <a:pt x="14119" y="36120"/>
                    </a:cubicBezTo>
                    <a:cubicBezTo>
                      <a:pt x="13703" y="36366"/>
                      <a:pt x="13276" y="36490"/>
                      <a:pt x="12864" y="36490"/>
                    </a:cubicBezTo>
                    <a:cubicBezTo>
                      <a:pt x="12260" y="36490"/>
                      <a:pt x="11686" y="36225"/>
                      <a:pt x="11221" y="35694"/>
                    </a:cubicBezTo>
                    <a:cubicBezTo>
                      <a:pt x="10941" y="35374"/>
                      <a:pt x="11230" y="35266"/>
                      <a:pt x="11293" y="35083"/>
                    </a:cubicBezTo>
                    <a:cubicBezTo>
                      <a:pt x="11333" y="34963"/>
                      <a:pt x="11372" y="34923"/>
                      <a:pt x="11410" y="34923"/>
                    </a:cubicBezTo>
                    <a:close/>
                    <a:moveTo>
                      <a:pt x="11219" y="60"/>
                    </a:moveTo>
                    <a:cubicBezTo>
                      <a:pt x="10143" y="60"/>
                      <a:pt x="9112" y="387"/>
                      <a:pt x="8144" y="743"/>
                    </a:cubicBezTo>
                    <a:cubicBezTo>
                      <a:pt x="6865" y="1212"/>
                      <a:pt x="5635" y="1799"/>
                      <a:pt x="4496" y="2681"/>
                    </a:cubicBezTo>
                    <a:cubicBezTo>
                      <a:pt x="3186" y="3695"/>
                      <a:pt x="2136" y="4809"/>
                      <a:pt x="1572" y="6313"/>
                    </a:cubicBezTo>
                    <a:cubicBezTo>
                      <a:pt x="1366" y="6861"/>
                      <a:pt x="943" y="7234"/>
                      <a:pt x="777" y="7822"/>
                    </a:cubicBezTo>
                    <a:cubicBezTo>
                      <a:pt x="540" y="8653"/>
                      <a:pt x="585" y="9502"/>
                      <a:pt x="371" y="10319"/>
                    </a:cubicBezTo>
                    <a:cubicBezTo>
                      <a:pt x="324" y="10495"/>
                      <a:pt x="41" y="10551"/>
                      <a:pt x="126" y="10786"/>
                    </a:cubicBezTo>
                    <a:cubicBezTo>
                      <a:pt x="343" y="11385"/>
                      <a:pt x="288" y="12043"/>
                      <a:pt x="480" y="12626"/>
                    </a:cubicBezTo>
                    <a:cubicBezTo>
                      <a:pt x="646" y="13139"/>
                      <a:pt x="0" y="13715"/>
                      <a:pt x="652" y="14135"/>
                    </a:cubicBezTo>
                    <a:cubicBezTo>
                      <a:pt x="307" y="15409"/>
                      <a:pt x="1831" y="16246"/>
                      <a:pt x="1446" y="17529"/>
                    </a:cubicBezTo>
                    <a:cubicBezTo>
                      <a:pt x="2152" y="17864"/>
                      <a:pt x="2082" y="18683"/>
                      <a:pt x="2332" y="19229"/>
                    </a:cubicBezTo>
                    <a:cubicBezTo>
                      <a:pt x="3090" y="20885"/>
                      <a:pt x="4204" y="22317"/>
                      <a:pt x="5056" y="23907"/>
                    </a:cubicBezTo>
                    <a:cubicBezTo>
                      <a:pt x="5775" y="25245"/>
                      <a:pt x="5641" y="26684"/>
                      <a:pt x="6098" y="28033"/>
                    </a:cubicBezTo>
                    <a:cubicBezTo>
                      <a:pt x="6360" y="28806"/>
                      <a:pt x="6480" y="29730"/>
                      <a:pt x="6436" y="30592"/>
                    </a:cubicBezTo>
                    <a:cubicBezTo>
                      <a:pt x="6392" y="31435"/>
                      <a:pt x="6859" y="32174"/>
                      <a:pt x="6704" y="33064"/>
                    </a:cubicBezTo>
                    <a:cubicBezTo>
                      <a:pt x="6529" y="34065"/>
                      <a:pt x="7463" y="34880"/>
                      <a:pt x="8343" y="34891"/>
                    </a:cubicBezTo>
                    <a:cubicBezTo>
                      <a:pt x="8345" y="34891"/>
                      <a:pt x="8346" y="34891"/>
                      <a:pt x="8348" y="34891"/>
                    </a:cubicBezTo>
                    <a:cubicBezTo>
                      <a:pt x="8591" y="34891"/>
                      <a:pt x="8915" y="34721"/>
                      <a:pt x="9185" y="34721"/>
                    </a:cubicBezTo>
                    <a:cubicBezTo>
                      <a:pt x="9460" y="34721"/>
                      <a:pt x="9679" y="34897"/>
                      <a:pt x="9701" y="35605"/>
                    </a:cubicBezTo>
                    <a:cubicBezTo>
                      <a:pt x="9734" y="36682"/>
                      <a:pt x="11630" y="37743"/>
                      <a:pt x="12732" y="37906"/>
                    </a:cubicBezTo>
                    <a:cubicBezTo>
                      <a:pt x="12892" y="37930"/>
                      <a:pt x="13045" y="37941"/>
                      <a:pt x="13191" y="37941"/>
                    </a:cubicBezTo>
                    <a:cubicBezTo>
                      <a:pt x="14529" y="37941"/>
                      <a:pt x="15282" y="36995"/>
                      <a:pt x="15961" y="36018"/>
                    </a:cubicBezTo>
                    <a:cubicBezTo>
                      <a:pt x="16261" y="35585"/>
                      <a:pt x="16493" y="35370"/>
                      <a:pt x="16986" y="35280"/>
                    </a:cubicBezTo>
                    <a:cubicBezTo>
                      <a:pt x="18301" y="35039"/>
                      <a:pt x="18753" y="34684"/>
                      <a:pt x="18845" y="33518"/>
                    </a:cubicBezTo>
                    <a:cubicBezTo>
                      <a:pt x="18897" y="32881"/>
                      <a:pt x="18864" y="32213"/>
                      <a:pt x="18886" y="31562"/>
                    </a:cubicBezTo>
                    <a:cubicBezTo>
                      <a:pt x="18926" y="30452"/>
                      <a:pt x="19136" y="29325"/>
                      <a:pt x="19133" y="28241"/>
                    </a:cubicBezTo>
                    <a:cubicBezTo>
                      <a:pt x="19131" y="27316"/>
                      <a:pt x="19533" y="26497"/>
                      <a:pt x="19466" y="25569"/>
                    </a:cubicBezTo>
                    <a:cubicBezTo>
                      <a:pt x="19404" y="24732"/>
                      <a:pt x="20231" y="24206"/>
                      <a:pt x="20639" y="23528"/>
                    </a:cubicBezTo>
                    <a:cubicBezTo>
                      <a:pt x="21681" y="21787"/>
                      <a:pt x="22957" y="20202"/>
                      <a:pt x="23837" y="18346"/>
                    </a:cubicBezTo>
                    <a:cubicBezTo>
                      <a:pt x="24589" y="16761"/>
                      <a:pt x="25103" y="15194"/>
                      <a:pt x="24883" y="13438"/>
                    </a:cubicBezTo>
                    <a:cubicBezTo>
                      <a:pt x="24828" y="13009"/>
                      <a:pt x="24579" y="12531"/>
                      <a:pt x="24699" y="12169"/>
                    </a:cubicBezTo>
                    <a:cubicBezTo>
                      <a:pt x="24956" y="11389"/>
                      <a:pt x="24528" y="10753"/>
                      <a:pt x="24282" y="10168"/>
                    </a:cubicBezTo>
                    <a:cubicBezTo>
                      <a:pt x="24183" y="9930"/>
                      <a:pt x="24407" y="9286"/>
                      <a:pt x="23806" y="9258"/>
                    </a:cubicBezTo>
                    <a:cubicBezTo>
                      <a:pt x="24022" y="8359"/>
                      <a:pt x="23391" y="7723"/>
                      <a:pt x="23128" y="6967"/>
                    </a:cubicBezTo>
                    <a:cubicBezTo>
                      <a:pt x="22992" y="6576"/>
                      <a:pt x="22772" y="6251"/>
                      <a:pt x="22579" y="5909"/>
                    </a:cubicBezTo>
                    <a:cubicBezTo>
                      <a:pt x="21997" y="4876"/>
                      <a:pt x="21193" y="3970"/>
                      <a:pt x="20286" y="3270"/>
                    </a:cubicBezTo>
                    <a:cubicBezTo>
                      <a:pt x="19589" y="2731"/>
                      <a:pt x="18831" y="2191"/>
                      <a:pt x="18055" y="1715"/>
                    </a:cubicBezTo>
                    <a:cubicBezTo>
                      <a:pt x="17112" y="1136"/>
                      <a:pt x="16118" y="803"/>
                      <a:pt x="15126" y="431"/>
                    </a:cubicBezTo>
                    <a:cubicBezTo>
                      <a:pt x="13979" y="1"/>
                      <a:pt x="12736" y="251"/>
                      <a:pt x="11548" y="71"/>
                    </a:cubicBezTo>
                    <a:cubicBezTo>
                      <a:pt x="11438" y="64"/>
                      <a:pt x="11328" y="60"/>
                      <a:pt x="11219" y="6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33"/>
              <p:cNvSpPr/>
              <p:nvPr/>
            </p:nvSpPr>
            <p:spPr>
              <a:xfrm>
                <a:off x="3661643" y="2996585"/>
                <a:ext cx="100975" cy="88040"/>
              </a:xfrm>
              <a:custGeom>
                <a:avLst/>
                <a:gdLst/>
                <a:ahLst/>
                <a:cxnLst/>
                <a:rect l="l" t="t" r="r" b="b"/>
                <a:pathLst>
                  <a:path w="8025" h="6997" extrusionOk="0">
                    <a:moveTo>
                      <a:pt x="616" y="1"/>
                    </a:moveTo>
                    <a:cubicBezTo>
                      <a:pt x="1" y="1"/>
                      <a:pt x="154" y="1119"/>
                      <a:pt x="515" y="1583"/>
                    </a:cubicBezTo>
                    <a:cubicBezTo>
                      <a:pt x="792" y="1939"/>
                      <a:pt x="928" y="2226"/>
                      <a:pt x="1155" y="2590"/>
                    </a:cubicBezTo>
                    <a:cubicBezTo>
                      <a:pt x="1617" y="3335"/>
                      <a:pt x="2692" y="3719"/>
                      <a:pt x="3362" y="4332"/>
                    </a:cubicBezTo>
                    <a:cubicBezTo>
                      <a:pt x="4106" y="5009"/>
                      <a:pt x="4958" y="6082"/>
                      <a:pt x="5884" y="6480"/>
                    </a:cubicBezTo>
                    <a:cubicBezTo>
                      <a:pt x="6225" y="6627"/>
                      <a:pt x="7059" y="6996"/>
                      <a:pt x="7573" y="6996"/>
                    </a:cubicBezTo>
                    <a:cubicBezTo>
                      <a:pt x="7833" y="6996"/>
                      <a:pt x="8010" y="6902"/>
                      <a:pt x="8003" y="6639"/>
                    </a:cubicBezTo>
                    <a:cubicBezTo>
                      <a:pt x="8024" y="6471"/>
                      <a:pt x="7866" y="6273"/>
                      <a:pt x="7737" y="6079"/>
                    </a:cubicBezTo>
                    <a:cubicBezTo>
                      <a:pt x="7113" y="5147"/>
                      <a:pt x="6217" y="4486"/>
                      <a:pt x="5330" y="3848"/>
                    </a:cubicBezTo>
                    <a:cubicBezTo>
                      <a:pt x="4989" y="3604"/>
                      <a:pt x="4988" y="3072"/>
                      <a:pt x="4481" y="3021"/>
                    </a:cubicBezTo>
                    <a:cubicBezTo>
                      <a:pt x="3924" y="2965"/>
                      <a:pt x="3684" y="2431"/>
                      <a:pt x="3292" y="2132"/>
                    </a:cubicBezTo>
                    <a:cubicBezTo>
                      <a:pt x="2587" y="1596"/>
                      <a:pt x="1660" y="311"/>
                      <a:pt x="836" y="40"/>
                    </a:cubicBezTo>
                    <a:cubicBezTo>
                      <a:pt x="754" y="13"/>
                      <a:pt x="680" y="1"/>
                      <a:pt x="6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33"/>
              <p:cNvSpPr/>
              <p:nvPr/>
            </p:nvSpPr>
            <p:spPr>
              <a:xfrm>
                <a:off x="3681775" y="2965707"/>
                <a:ext cx="124642" cy="47310"/>
              </a:xfrm>
              <a:custGeom>
                <a:avLst/>
                <a:gdLst/>
                <a:ahLst/>
                <a:cxnLst/>
                <a:rect l="l" t="t" r="r" b="b"/>
                <a:pathLst>
                  <a:path w="9906" h="3760" extrusionOk="0">
                    <a:moveTo>
                      <a:pt x="1238" y="1"/>
                    </a:moveTo>
                    <a:cubicBezTo>
                      <a:pt x="874" y="1"/>
                      <a:pt x="0" y="452"/>
                      <a:pt x="74" y="643"/>
                    </a:cubicBezTo>
                    <a:cubicBezTo>
                      <a:pt x="233" y="1052"/>
                      <a:pt x="589" y="1366"/>
                      <a:pt x="1000" y="1511"/>
                    </a:cubicBezTo>
                    <a:cubicBezTo>
                      <a:pt x="2577" y="2072"/>
                      <a:pt x="4121" y="2738"/>
                      <a:pt x="5774" y="3081"/>
                    </a:cubicBezTo>
                    <a:cubicBezTo>
                      <a:pt x="6801" y="3293"/>
                      <a:pt x="7777" y="3759"/>
                      <a:pt x="8849" y="3759"/>
                    </a:cubicBezTo>
                    <a:cubicBezTo>
                      <a:pt x="8980" y="3759"/>
                      <a:pt x="9112" y="3752"/>
                      <a:pt x="9246" y="3737"/>
                    </a:cubicBezTo>
                    <a:cubicBezTo>
                      <a:pt x="9264" y="3738"/>
                      <a:pt x="9281" y="3739"/>
                      <a:pt x="9298" y="3739"/>
                    </a:cubicBezTo>
                    <a:cubicBezTo>
                      <a:pt x="9537" y="3739"/>
                      <a:pt x="9740" y="3627"/>
                      <a:pt x="9906" y="3438"/>
                    </a:cubicBezTo>
                    <a:cubicBezTo>
                      <a:pt x="9682" y="3333"/>
                      <a:pt x="9716" y="2883"/>
                      <a:pt x="9406" y="2883"/>
                    </a:cubicBezTo>
                    <a:cubicBezTo>
                      <a:pt x="9351" y="2883"/>
                      <a:pt x="9284" y="2898"/>
                      <a:pt x="9203" y="2931"/>
                    </a:cubicBezTo>
                    <a:cubicBezTo>
                      <a:pt x="9146" y="2954"/>
                      <a:pt x="9094" y="2965"/>
                      <a:pt x="9045" y="2965"/>
                    </a:cubicBezTo>
                    <a:cubicBezTo>
                      <a:pt x="8806" y="2965"/>
                      <a:pt x="8644" y="2726"/>
                      <a:pt x="8451" y="2611"/>
                    </a:cubicBezTo>
                    <a:cubicBezTo>
                      <a:pt x="7697" y="2167"/>
                      <a:pt x="6880" y="1574"/>
                      <a:pt x="6081" y="1574"/>
                    </a:cubicBezTo>
                    <a:cubicBezTo>
                      <a:pt x="6051" y="1574"/>
                      <a:pt x="6022" y="1575"/>
                      <a:pt x="5992" y="1576"/>
                    </a:cubicBezTo>
                    <a:cubicBezTo>
                      <a:pt x="5956" y="1578"/>
                      <a:pt x="5920" y="1579"/>
                      <a:pt x="5885" y="1579"/>
                    </a:cubicBezTo>
                    <a:cubicBezTo>
                      <a:pt x="4991" y="1579"/>
                      <a:pt x="4354" y="960"/>
                      <a:pt x="3468" y="960"/>
                    </a:cubicBezTo>
                    <a:cubicBezTo>
                      <a:pt x="3438" y="960"/>
                      <a:pt x="3408" y="960"/>
                      <a:pt x="3377" y="962"/>
                    </a:cubicBezTo>
                    <a:cubicBezTo>
                      <a:pt x="3361" y="963"/>
                      <a:pt x="3344" y="963"/>
                      <a:pt x="3328" y="963"/>
                    </a:cubicBezTo>
                    <a:cubicBezTo>
                      <a:pt x="2682" y="963"/>
                      <a:pt x="2005" y="344"/>
                      <a:pt x="1341" y="19"/>
                    </a:cubicBezTo>
                    <a:cubicBezTo>
                      <a:pt x="1315" y="6"/>
                      <a:pt x="1280" y="1"/>
                      <a:pt x="123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33"/>
              <p:cNvSpPr/>
              <p:nvPr/>
            </p:nvSpPr>
            <p:spPr>
              <a:xfrm>
                <a:off x="3637396" y="3039807"/>
                <a:ext cx="64058" cy="93765"/>
              </a:xfrm>
              <a:custGeom>
                <a:avLst/>
                <a:gdLst/>
                <a:ahLst/>
                <a:cxnLst/>
                <a:rect l="l" t="t" r="r" b="b"/>
                <a:pathLst>
                  <a:path w="5091" h="7452" extrusionOk="0">
                    <a:moveTo>
                      <a:pt x="991" y="1"/>
                    </a:moveTo>
                    <a:cubicBezTo>
                      <a:pt x="521" y="1"/>
                      <a:pt x="1" y="536"/>
                      <a:pt x="195" y="804"/>
                    </a:cubicBezTo>
                    <a:cubicBezTo>
                      <a:pt x="711" y="1515"/>
                      <a:pt x="909" y="2384"/>
                      <a:pt x="1406" y="3098"/>
                    </a:cubicBezTo>
                    <a:cubicBezTo>
                      <a:pt x="1714" y="3540"/>
                      <a:pt x="2148" y="4053"/>
                      <a:pt x="2189" y="4478"/>
                    </a:cubicBezTo>
                    <a:cubicBezTo>
                      <a:pt x="2271" y="5318"/>
                      <a:pt x="3408" y="5391"/>
                      <a:pt x="3267" y="6259"/>
                    </a:cubicBezTo>
                    <a:cubicBezTo>
                      <a:pt x="3269" y="6259"/>
                      <a:pt x="3271" y="6259"/>
                      <a:pt x="3273" y="6259"/>
                    </a:cubicBezTo>
                    <a:cubicBezTo>
                      <a:pt x="3922" y="6259"/>
                      <a:pt x="4015" y="6952"/>
                      <a:pt x="4455" y="7217"/>
                    </a:cubicBezTo>
                    <a:cubicBezTo>
                      <a:pt x="4558" y="7278"/>
                      <a:pt x="4622" y="7452"/>
                      <a:pt x="4737" y="7452"/>
                    </a:cubicBezTo>
                    <a:cubicBezTo>
                      <a:pt x="4778" y="7452"/>
                      <a:pt x="4826" y="7430"/>
                      <a:pt x="4883" y="7373"/>
                    </a:cubicBezTo>
                    <a:cubicBezTo>
                      <a:pt x="5015" y="7242"/>
                      <a:pt x="5090" y="7053"/>
                      <a:pt x="4992" y="6857"/>
                    </a:cubicBezTo>
                    <a:cubicBezTo>
                      <a:pt x="4628" y="6113"/>
                      <a:pt x="4252" y="5377"/>
                      <a:pt x="3898" y="4629"/>
                    </a:cubicBezTo>
                    <a:cubicBezTo>
                      <a:pt x="3645" y="4088"/>
                      <a:pt x="3376" y="3568"/>
                      <a:pt x="3041" y="3059"/>
                    </a:cubicBezTo>
                    <a:cubicBezTo>
                      <a:pt x="2505" y="2243"/>
                      <a:pt x="2141" y="1309"/>
                      <a:pt x="1730" y="415"/>
                    </a:cubicBezTo>
                    <a:cubicBezTo>
                      <a:pt x="1562" y="49"/>
                      <a:pt x="1184" y="174"/>
                      <a:pt x="997" y="1"/>
                    </a:cubicBezTo>
                    <a:cubicBezTo>
                      <a:pt x="995" y="1"/>
                      <a:pt x="993" y="1"/>
                      <a:pt x="99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33"/>
              <p:cNvSpPr/>
              <p:nvPr/>
            </p:nvSpPr>
            <p:spPr>
              <a:xfrm>
                <a:off x="3328554" y="2699093"/>
                <a:ext cx="84240" cy="80264"/>
              </a:xfrm>
              <a:custGeom>
                <a:avLst/>
                <a:gdLst/>
                <a:ahLst/>
                <a:cxnLst/>
                <a:rect l="l" t="t" r="r" b="b"/>
                <a:pathLst>
                  <a:path w="6695" h="637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50" y="1491"/>
                      <a:pt x="1366" y="2267"/>
                      <a:pt x="2225" y="3269"/>
                    </a:cubicBezTo>
                    <a:cubicBezTo>
                      <a:pt x="2818" y="3959"/>
                      <a:pt x="3487" y="4597"/>
                      <a:pt x="4184" y="5185"/>
                    </a:cubicBezTo>
                    <a:cubicBezTo>
                      <a:pt x="4769" y="5679"/>
                      <a:pt x="5293" y="6379"/>
                      <a:pt x="6110" y="6379"/>
                    </a:cubicBezTo>
                    <a:cubicBezTo>
                      <a:pt x="6289" y="6379"/>
                      <a:pt x="6483" y="6345"/>
                      <a:pt x="6694" y="6268"/>
                    </a:cubicBezTo>
                    <a:cubicBezTo>
                      <a:pt x="6519" y="5303"/>
                      <a:pt x="1247" y="363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33"/>
              <p:cNvSpPr/>
              <p:nvPr/>
            </p:nvSpPr>
            <p:spPr>
              <a:xfrm>
                <a:off x="3385264" y="2660792"/>
                <a:ext cx="57439" cy="102824"/>
              </a:xfrm>
              <a:custGeom>
                <a:avLst/>
                <a:gdLst/>
                <a:ahLst/>
                <a:cxnLst/>
                <a:rect l="l" t="t" r="r" b="b"/>
                <a:pathLst>
                  <a:path w="4565" h="8172" extrusionOk="0">
                    <a:moveTo>
                      <a:pt x="465" y="1"/>
                    </a:moveTo>
                    <a:cubicBezTo>
                      <a:pt x="452" y="1"/>
                      <a:pt x="440" y="2"/>
                      <a:pt x="426" y="5"/>
                    </a:cubicBezTo>
                    <a:cubicBezTo>
                      <a:pt x="0" y="97"/>
                      <a:pt x="475" y="462"/>
                      <a:pt x="395" y="708"/>
                    </a:cubicBezTo>
                    <a:cubicBezTo>
                      <a:pt x="386" y="733"/>
                      <a:pt x="387" y="761"/>
                      <a:pt x="359" y="1003"/>
                    </a:cubicBezTo>
                    <a:cubicBezTo>
                      <a:pt x="719" y="1761"/>
                      <a:pt x="884" y="2760"/>
                      <a:pt x="1329" y="3737"/>
                    </a:cubicBezTo>
                    <a:cubicBezTo>
                      <a:pt x="1845" y="4866"/>
                      <a:pt x="2503" y="5941"/>
                      <a:pt x="2922" y="7112"/>
                    </a:cubicBezTo>
                    <a:cubicBezTo>
                      <a:pt x="3090" y="7581"/>
                      <a:pt x="3556" y="7697"/>
                      <a:pt x="3773" y="8094"/>
                    </a:cubicBezTo>
                    <a:cubicBezTo>
                      <a:pt x="3803" y="8150"/>
                      <a:pt x="3844" y="8171"/>
                      <a:pt x="3890" y="8171"/>
                    </a:cubicBezTo>
                    <a:cubicBezTo>
                      <a:pt x="4019" y="8171"/>
                      <a:pt x="4193" y="8007"/>
                      <a:pt x="4328" y="7951"/>
                    </a:cubicBezTo>
                    <a:cubicBezTo>
                      <a:pt x="4564" y="7853"/>
                      <a:pt x="4518" y="7655"/>
                      <a:pt x="4434" y="7481"/>
                    </a:cubicBezTo>
                    <a:cubicBezTo>
                      <a:pt x="3751" y="6041"/>
                      <a:pt x="3069" y="4597"/>
                      <a:pt x="2371" y="3163"/>
                    </a:cubicBezTo>
                    <a:cubicBezTo>
                      <a:pt x="1960" y="2318"/>
                      <a:pt x="1592" y="1456"/>
                      <a:pt x="1038" y="680"/>
                    </a:cubicBezTo>
                    <a:cubicBezTo>
                      <a:pt x="858" y="430"/>
                      <a:pt x="692" y="1"/>
                      <a:pt x="4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33"/>
              <p:cNvSpPr/>
              <p:nvPr/>
            </p:nvSpPr>
            <p:spPr>
              <a:xfrm>
                <a:off x="3303729" y="2787235"/>
                <a:ext cx="96281" cy="36728"/>
              </a:xfrm>
              <a:custGeom>
                <a:avLst/>
                <a:gdLst/>
                <a:ahLst/>
                <a:cxnLst/>
                <a:rect l="l" t="t" r="r" b="b"/>
                <a:pathLst>
                  <a:path w="7652" h="2919" extrusionOk="0">
                    <a:moveTo>
                      <a:pt x="1158" y="0"/>
                    </a:moveTo>
                    <a:cubicBezTo>
                      <a:pt x="927" y="0"/>
                      <a:pt x="700" y="29"/>
                      <a:pt x="550" y="108"/>
                    </a:cubicBezTo>
                    <a:cubicBezTo>
                      <a:pt x="443" y="164"/>
                      <a:pt x="368" y="220"/>
                      <a:pt x="323" y="274"/>
                    </a:cubicBezTo>
                    <a:cubicBezTo>
                      <a:pt x="1" y="652"/>
                      <a:pt x="1073" y="948"/>
                      <a:pt x="1490" y="1165"/>
                    </a:cubicBezTo>
                    <a:cubicBezTo>
                      <a:pt x="2697" y="1796"/>
                      <a:pt x="3986" y="2272"/>
                      <a:pt x="5257" y="2768"/>
                    </a:cubicBezTo>
                    <a:cubicBezTo>
                      <a:pt x="5498" y="2861"/>
                      <a:pt x="5747" y="2919"/>
                      <a:pt x="5992" y="2919"/>
                    </a:cubicBezTo>
                    <a:cubicBezTo>
                      <a:pt x="6302" y="2919"/>
                      <a:pt x="6606" y="2827"/>
                      <a:pt x="6881" y="2601"/>
                    </a:cubicBezTo>
                    <a:cubicBezTo>
                      <a:pt x="7652" y="1970"/>
                      <a:pt x="6113" y="1349"/>
                      <a:pt x="5565" y="1217"/>
                    </a:cubicBezTo>
                    <a:cubicBezTo>
                      <a:pt x="5068" y="1099"/>
                      <a:pt x="4576" y="1179"/>
                      <a:pt x="4126" y="990"/>
                    </a:cubicBezTo>
                    <a:cubicBezTo>
                      <a:pt x="3807" y="855"/>
                      <a:pt x="3604" y="543"/>
                      <a:pt x="3308" y="543"/>
                    </a:cubicBezTo>
                    <a:cubicBezTo>
                      <a:pt x="3206" y="543"/>
                      <a:pt x="3093" y="580"/>
                      <a:pt x="2961" y="672"/>
                    </a:cubicBezTo>
                    <a:cubicBezTo>
                      <a:pt x="2960" y="674"/>
                      <a:pt x="2957" y="674"/>
                      <a:pt x="2954" y="674"/>
                    </a:cubicBezTo>
                    <a:cubicBezTo>
                      <a:pt x="2851" y="674"/>
                      <a:pt x="1997" y="109"/>
                      <a:pt x="1801" y="66"/>
                    </a:cubicBezTo>
                    <a:cubicBezTo>
                      <a:pt x="1637" y="30"/>
                      <a:pt x="1396" y="0"/>
                      <a:pt x="11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63" name="Google Shape;963;p33"/>
          <p:cNvGrpSpPr/>
          <p:nvPr/>
        </p:nvGrpSpPr>
        <p:grpSpPr>
          <a:xfrm>
            <a:off x="1504631" y="2469324"/>
            <a:ext cx="1089168" cy="357250"/>
            <a:chOff x="1504631" y="2469324"/>
            <a:chExt cx="1089168" cy="357250"/>
          </a:xfrm>
        </p:grpSpPr>
        <p:sp>
          <p:nvSpPr>
            <p:cNvPr id="964" name="Google Shape;964;p33"/>
            <p:cNvSpPr/>
            <p:nvPr/>
          </p:nvSpPr>
          <p:spPr>
            <a:xfrm>
              <a:off x="1504631" y="2469324"/>
              <a:ext cx="1089168" cy="357250"/>
            </a:xfrm>
            <a:custGeom>
              <a:avLst/>
              <a:gdLst/>
              <a:ahLst/>
              <a:cxnLst/>
              <a:rect l="l" t="t" r="r" b="b"/>
              <a:pathLst>
                <a:path w="58652" h="19238" extrusionOk="0">
                  <a:moveTo>
                    <a:pt x="21978" y="50"/>
                  </a:moveTo>
                  <a:cubicBezTo>
                    <a:pt x="20367" y="50"/>
                    <a:pt x="18752" y="83"/>
                    <a:pt x="17140" y="94"/>
                  </a:cubicBezTo>
                  <a:cubicBezTo>
                    <a:pt x="14998" y="111"/>
                    <a:pt x="12843" y="438"/>
                    <a:pt x="10721" y="793"/>
                  </a:cubicBezTo>
                  <a:cubicBezTo>
                    <a:pt x="8687" y="1132"/>
                    <a:pt x="6627" y="1154"/>
                    <a:pt x="4588" y="1432"/>
                  </a:cubicBezTo>
                  <a:cubicBezTo>
                    <a:pt x="3111" y="1634"/>
                    <a:pt x="1100" y="2547"/>
                    <a:pt x="618" y="4161"/>
                  </a:cubicBezTo>
                  <a:cubicBezTo>
                    <a:pt x="499" y="4553"/>
                    <a:pt x="165" y="4973"/>
                    <a:pt x="241" y="5313"/>
                  </a:cubicBezTo>
                  <a:cubicBezTo>
                    <a:pt x="482" y="6390"/>
                    <a:pt x="16" y="7401"/>
                    <a:pt x="160" y="8507"/>
                  </a:cubicBezTo>
                  <a:cubicBezTo>
                    <a:pt x="443" y="10679"/>
                    <a:pt x="0" y="12902"/>
                    <a:pt x="1259" y="14975"/>
                  </a:cubicBezTo>
                  <a:cubicBezTo>
                    <a:pt x="1965" y="16140"/>
                    <a:pt x="3965" y="17774"/>
                    <a:pt x="5381" y="17778"/>
                  </a:cubicBezTo>
                  <a:cubicBezTo>
                    <a:pt x="5382" y="17778"/>
                    <a:pt x="5382" y="17778"/>
                    <a:pt x="5383" y="17778"/>
                  </a:cubicBezTo>
                  <a:cubicBezTo>
                    <a:pt x="5705" y="17778"/>
                    <a:pt x="6095" y="17565"/>
                    <a:pt x="6423" y="17565"/>
                  </a:cubicBezTo>
                  <a:cubicBezTo>
                    <a:pt x="6695" y="17565"/>
                    <a:pt x="6924" y="17713"/>
                    <a:pt x="7033" y="18254"/>
                  </a:cubicBezTo>
                  <a:cubicBezTo>
                    <a:pt x="7037" y="18274"/>
                    <a:pt x="7120" y="18299"/>
                    <a:pt x="7179" y="18299"/>
                  </a:cubicBezTo>
                  <a:cubicBezTo>
                    <a:pt x="7196" y="18299"/>
                    <a:pt x="7211" y="18297"/>
                    <a:pt x="7221" y="18292"/>
                  </a:cubicBezTo>
                  <a:cubicBezTo>
                    <a:pt x="7517" y="18141"/>
                    <a:pt x="7805" y="18084"/>
                    <a:pt x="8088" y="18084"/>
                  </a:cubicBezTo>
                  <a:cubicBezTo>
                    <a:pt x="8948" y="18084"/>
                    <a:pt x="9763" y="18605"/>
                    <a:pt x="10609" y="18605"/>
                  </a:cubicBezTo>
                  <a:cubicBezTo>
                    <a:pt x="10713" y="18605"/>
                    <a:pt x="10818" y="18597"/>
                    <a:pt x="10924" y="18580"/>
                  </a:cubicBezTo>
                  <a:cubicBezTo>
                    <a:pt x="11119" y="18546"/>
                    <a:pt x="11315" y="18533"/>
                    <a:pt x="11510" y="18533"/>
                  </a:cubicBezTo>
                  <a:cubicBezTo>
                    <a:pt x="12401" y="18533"/>
                    <a:pt x="13292" y="18815"/>
                    <a:pt x="14178" y="18815"/>
                  </a:cubicBezTo>
                  <a:cubicBezTo>
                    <a:pt x="14632" y="18815"/>
                    <a:pt x="15084" y="18741"/>
                    <a:pt x="15535" y="18517"/>
                  </a:cubicBezTo>
                  <a:cubicBezTo>
                    <a:pt x="15599" y="18485"/>
                    <a:pt x="15667" y="18462"/>
                    <a:pt x="15726" y="18462"/>
                  </a:cubicBezTo>
                  <a:cubicBezTo>
                    <a:pt x="15797" y="18462"/>
                    <a:pt x="15855" y="18495"/>
                    <a:pt x="15877" y="18587"/>
                  </a:cubicBezTo>
                  <a:cubicBezTo>
                    <a:pt x="15958" y="18939"/>
                    <a:pt x="16144" y="19041"/>
                    <a:pt x="16345" y="19041"/>
                  </a:cubicBezTo>
                  <a:cubicBezTo>
                    <a:pt x="16542" y="19041"/>
                    <a:pt x="16755" y="18943"/>
                    <a:pt x="16897" y="18888"/>
                  </a:cubicBezTo>
                  <a:cubicBezTo>
                    <a:pt x="17240" y="18754"/>
                    <a:pt x="17583" y="18711"/>
                    <a:pt x="17927" y="18711"/>
                  </a:cubicBezTo>
                  <a:cubicBezTo>
                    <a:pt x="18567" y="18711"/>
                    <a:pt x="19210" y="18861"/>
                    <a:pt x="19866" y="18861"/>
                  </a:cubicBezTo>
                  <a:cubicBezTo>
                    <a:pt x="20105" y="18861"/>
                    <a:pt x="20347" y="18841"/>
                    <a:pt x="20590" y="18786"/>
                  </a:cubicBezTo>
                  <a:cubicBezTo>
                    <a:pt x="20778" y="18744"/>
                    <a:pt x="20991" y="18726"/>
                    <a:pt x="21217" y="18726"/>
                  </a:cubicBezTo>
                  <a:cubicBezTo>
                    <a:pt x="21836" y="18726"/>
                    <a:pt x="22559" y="18861"/>
                    <a:pt x="23180" y="19006"/>
                  </a:cubicBezTo>
                  <a:cubicBezTo>
                    <a:pt x="23239" y="19019"/>
                    <a:pt x="23295" y="19026"/>
                    <a:pt x="23350" y="19026"/>
                  </a:cubicBezTo>
                  <a:cubicBezTo>
                    <a:pt x="23855" y="19026"/>
                    <a:pt x="24176" y="18494"/>
                    <a:pt x="24291" y="18494"/>
                  </a:cubicBezTo>
                  <a:cubicBezTo>
                    <a:pt x="24298" y="18494"/>
                    <a:pt x="24304" y="18496"/>
                    <a:pt x="24310" y="18500"/>
                  </a:cubicBezTo>
                  <a:cubicBezTo>
                    <a:pt x="24736" y="18822"/>
                    <a:pt x="25182" y="18903"/>
                    <a:pt x="25633" y="18903"/>
                  </a:cubicBezTo>
                  <a:cubicBezTo>
                    <a:pt x="26084" y="18903"/>
                    <a:pt x="26541" y="18822"/>
                    <a:pt x="26986" y="18822"/>
                  </a:cubicBezTo>
                  <a:cubicBezTo>
                    <a:pt x="27134" y="18822"/>
                    <a:pt x="27282" y="18831"/>
                    <a:pt x="27427" y="18855"/>
                  </a:cubicBezTo>
                  <a:cubicBezTo>
                    <a:pt x="29621" y="19219"/>
                    <a:pt x="31834" y="19110"/>
                    <a:pt x="34034" y="19206"/>
                  </a:cubicBezTo>
                  <a:cubicBezTo>
                    <a:pt x="34555" y="19229"/>
                    <a:pt x="35079" y="19238"/>
                    <a:pt x="35604" y="19238"/>
                  </a:cubicBezTo>
                  <a:cubicBezTo>
                    <a:pt x="36927" y="19238"/>
                    <a:pt x="38258" y="19185"/>
                    <a:pt x="39577" y="19182"/>
                  </a:cubicBezTo>
                  <a:cubicBezTo>
                    <a:pt x="42487" y="19175"/>
                    <a:pt x="45396" y="19112"/>
                    <a:pt x="48291" y="18905"/>
                  </a:cubicBezTo>
                  <a:cubicBezTo>
                    <a:pt x="50239" y="18766"/>
                    <a:pt x="52182" y="18642"/>
                    <a:pt x="54139" y="18180"/>
                  </a:cubicBezTo>
                  <a:cubicBezTo>
                    <a:pt x="56402" y="17645"/>
                    <a:pt x="56950" y="15958"/>
                    <a:pt x="57494" y="14417"/>
                  </a:cubicBezTo>
                  <a:cubicBezTo>
                    <a:pt x="58339" y="12020"/>
                    <a:pt x="58652" y="9456"/>
                    <a:pt x="58541" y="6864"/>
                  </a:cubicBezTo>
                  <a:cubicBezTo>
                    <a:pt x="58414" y="6009"/>
                    <a:pt x="58278" y="5299"/>
                    <a:pt x="57625" y="4475"/>
                  </a:cubicBezTo>
                  <a:cubicBezTo>
                    <a:pt x="56086" y="2533"/>
                    <a:pt x="53828" y="2244"/>
                    <a:pt x="51784" y="1483"/>
                  </a:cubicBezTo>
                  <a:cubicBezTo>
                    <a:pt x="51171" y="1256"/>
                    <a:pt x="50537" y="1087"/>
                    <a:pt x="49893" y="979"/>
                  </a:cubicBezTo>
                  <a:cubicBezTo>
                    <a:pt x="48854" y="813"/>
                    <a:pt x="47812" y="902"/>
                    <a:pt x="46751" y="640"/>
                  </a:cubicBezTo>
                  <a:cubicBezTo>
                    <a:pt x="44156" y="1"/>
                    <a:pt x="41432" y="138"/>
                    <a:pt x="38777" y="79"/>
                  </a:cubicBezTo>
                  <a:cubicBezTo>
                    <a:pt x="37839" y="59"/>
                    <a:pt x="36898" y="50"/>
                    <a:pt x="35957" y="50"/>
                  </a:cubicBezTo>
                  <a:cubicBezTo>
                    <a:pt x="34045" y="50"/>
                    <a:pt x="32128" y="85"/>
                    <a:pt x="30216" y="125"/>
                  </a:cubicBezTo>
                  <a:cubicBezTo>
                    <a:pt x="29648" y="138"/>
                    <a:pt x="29076" y="143"/>
                    <a:pt x="28503" y="143"/>
                  </a:cubicBezTo>
                  <a:cubicBezTo>
                    <a:pt x="26998" y="143"/>
                    <a:pt x="25482" y="107"/>
                    <a:pt x="23977" y="71"/>
                  </a:cubicBezTo>
                  <a:cubicBezTo>
                    <a:pt x="23312" y="55"/>
                    <a:pt x="22645" y="50"/>
                    <a:pt x="21978" y="5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3"/>
            <p:cNvSpPr/>
            <p:nvPr/>
          </p:nvSpPr>
          <p:spPr>
            <a:xfrm>
              <a:off x="1504631" y="2469324"/>
              <a:ext cx="1089168" cy="357250"/>
            </a:xfrm>
            <a:custGeom>
              <a:avLst/>
              <a:gdLst/>
              <a:ahLst/>
              <a:cxnLst/>
              <a:rect l="l" t="t" r="r" b="b"/>
              <a:pathLst>
                <a:path w="58652" h="19238" extrusionOk="0">
                  <a:moveTo>
                    <a:pt x="36191" y="1426"/>
                  </a:moveTo>
                  <a:cubicBezTo>
                    <a:pt x="36787" y="1426"/>
                    <a:pt x="37414" y="1496"/>
                    <a:pt x="38002" y="1633"/>
                  </a:cubicBezTo>
                  <a:cubicBezTo>
                    <a:pt x="38112" y="1658"/>
                    <a:pt x="38227" y="1686"/>
                    <a:pt x="38337" y="1686"/>
                  </a:cubicBezTo>
                  <a:cubicBezTo>
                    <a:pt x="38364" y="1686"/>
                    <a:pt x="38389" y="1685"/>
                    <a:pt x="38415" y="1681"/>
                  </a:cubicBezTo>
                  <a:cubicBezTo>
                    <a:pt x="39149" y="1573"/>
                    <a:pt x="39880" y="1529"/>
                    <a:pt x="40608" y="1529"/>
                  </a:cubicBezTo>
                  <a:cubicBezTo>
                    <a:pt x="42771" y="1529"/>
                    <a:pt x="44911" y="1917"/>
                    <a:pt x="47054" y="2176"/>
                  </a:cubicBezTo>
                  <a:cubicBezTo>
                    <a:pt x="48556" y="2356"/>
                    <a:pt x="50069" y="2428"/>
                    <a:pt x="51532" y="2964"/>
                  </a:cubicBezTo>
                  <a:cubicBezTo>
                    <a:pt x="52852" y="3450"/>
                    <a:pt x="54294" y="3697"/>
                    <a:pt x="55489" y="4420"/>
                  </a:cubicBezTo>
                  <a:cubicBezTo>
                    <a:pt x="56060" y="4767"/>
                    <a:pt x="56534" y="5576"/>
                    <a:pt x="56656" y="6245"/>
                  </a:cubicBezTo>
                  <a:cubicBezTo>
                    <a:pt x="56937" y="7785"/>
                    <a:pt x="56902" y="9338"/>
                    <a:pt x="56681" y="10932"/>
                  </a:cubicBezTo>
                  <a:cubicBezTo>
                    <a:pt x="56519" y="12100"/>
                    <a:pt x="56461" y="13267"/>
                    <a:pt x="56136" y="14431"/>
                  </a:cubicBezTo>
                  <a:cubicBezTo>
                    <a:pt x="55632" y="16232"/>
                    <a:pt x="55145" y="16721"/>
                    <a:pt x="53278" y="16837"/>
                  </a:cubicBezTo>
                  <a:cubicBezTo>
                    <a:pt x="52826" y="16866"/>
                    <a:pt x="52386" y="17022"/>
                    <a:pt x="51904" y="17022"/>
                  </a:cubicBezTo>
                  <a:cubicBezTo>
                    <a:pt x="51712" y="17022"/>
                    <a:pt x="51512" y="16997"/>
                    <a:pt x="51303" y="16929"/>
                  </a:cubicBezTo>
                  <a:cubicBezTo>
                    <a:pt x="50278" y="17277"/>
                    <a:pt x="49136" y="17262"/>
                    <a:pt x="48013" y="17271"/>
                  </a:cubicBezTo>
                  <a:cubicBezTo>
                    <a:pt x="46508" y="17282"/>
                    <a:pt x="45033" y="17565"/>
                    <a:pt x="43514" y="17565"/>
                  </a:cubicBezTo>
                  <a:cubicBezTo>
                    <a:pt x="43425" y="17565"/>
                    <a:pt x="43336" y="17564"/>
                    <a:pt x="43246" y="17562"/>
                  </a:cubicBezTo>
                  <a:cubicBezTo>
                    <a:pt x="43017" y="17557"/>
                    <a:pt x="42788" y="17555"/>
                    <a:pt x="42557" y="17555"/>
                  </a:cubicBezTo>
                  <a:cubicBezTo>
                    <a:pt x="41510" y="17555"/>
                    <a:pt x="40453" y="17599"/>
                    <a:pt x="39404" y="17599"/>
                  </a:cubicBezTo>
                  <a:cubicBezTo>
                    <a:pt x="39173" y="17599"/>
                    <a:pt x="38943" y="17597"/>
                    <a:pt x="38713" y="17592"/>
                  </a:cubicBezTo>
                  <a:cubicBezTo>
                    <a:pt x="38507" y="17587"/>
                    <a:pt x="38301" y="17585"/>
                    <a:pt x="38096" y="17585"/>
                  </a:cubicBezTo>
                  <a:cubicBezTo>
                    <a:pt x="37118" y="17585"/>
                    <a:pt x="36142" y="17631"/>
                    <a:pt x="35161" y="17631"/>
                  </a:cubicBezTo>
                  <a:cubicBezTo>
                    <a:pt x="34414" y="17631"/>
                    <a:pt x="33664" y="17604"/>
                    <a:pt x="32908" y="17509"/>
                  </a:cubicBezTo>
                  <a:cubicBezTo>
                    <a:pt x="31617" y="17346"/>
                    <a:pt x="30275" y="17250"/>
                    <a:pt x="28939" y="17250"/>
                  </a:cubicBezTo>
                  <a:cubicBezTo>
                    <a:pt x="28633" y="17250"/>
                    <a:pt x="28328" y="17255"/>
                    <a:pt x="28025" y="17265"/>
                  </a:cubicBezTo>
                  <a:cubicBezTo>
                    <a:pt x="27905" y="17269"/>
                    <a:pt x="27785" y="17271"/>
                    <a:pt x="27666" y="17271"/>
                  </a:cubicBezTo>
                  <a:cubicBezTo>
                    <a:pt x="26781" y="17271"/>
                    <a:pt x="25888" y="17174"/>
                    <a:pt x="25020" y="17174"/>
                  </a:cubicBezTo>
                  <a:cubicBezTo>
                    <a:pt x="24688" y="17174"/>
                    <a:pt x="24359" y="17188"/>
                    <a:pt x="24036" y="17228"/>
                  </a:cubicBezTo>
                  <a:cubicBezTo>
                    <a:pt x="23815" y="17255"/>
                    <a:pt x="23597" y="17265"/>
                    <a:pt x="23379" y="17265"/>
                  </a:cubicBezTo>
                  <a:cubicBezTo>
                    <a:pt x="22423" y="17265"/>
                    <a:pt x="21493" y="17054"/>
                    <a:pt x="20551" y="17054"/>
                  </a:cubicBezTo>
                  <a:cubicBezTo>
                    <a:pt x="20245" y="17054"/>
                    <a:pt x="19936" y="17076"/>
                    <a:pt x="19626" y="17136"/>
                  </a:cubicBezTo>
                  <a:cubicBezTo>
                    <a:pt x="19208" y="17216"/>
                    <a:pt x="18791" y="17246"/>
                    <a:pt x="18373" y="17246"/>
                  </a:cubicBezTo>
                  <a:cubicBezTo>
                    <a:pt x="17174" y="17246"/>
                    <a:pt x="15973" y="17000"/>
                    <a:pt x="14765" y="17000"/>
                  </a:cubicBezTo>
                  <a:cubicBezTo>
                    <a:pt x="14707" y="17000"/>
                    <a:pt x="14649" y="17001"/>
                    <a:pt x="14592" y="17002"/>
                  </a:cubicBezTo>
                  <a:cubicBezTo>
                    <a:pt x="14433" y="17005"/>
                    <a:pt x="14274" y="17007"/>
                    <a:pt x="14115" y="17007"/>
                  </a:cubicBezTo>
                  <a:cubicBezTo>
                    <a:pt x="12169" y="17007"/>
                    <a:pt x="10223" y="16777"/>
                    <a:pt x="8287" y="16517"/>
                  </a:cubicBezTo>
                  <a:cubicBezTo>
                    <a:pt x="7888" y="16463"/>
                    <a:pt x="7497" y="16156"/>
                    <a:pt x="7091" y="16156"/>
                  </a:cubicBezTo>
                  <a:cubicBezTo>
                    <a:pt x="6897" y="16156"/>
                    <a:pt x="6701" y="16225"/>
                    <a:pt x="6498" y="16425"/>
                  </a:cubicBezTo>
                  <a:cubicBezTo>
                    <a:pt x="6097" y="15431"/>
                    <a:pt x="5022" y="15947"/>
                    <a:pt x="4298" y="15543"/>
                  </a:cubicBezTo>
                  <a:cubicBezTo>
                    <a:pt x="3492" y="15093"/>
                    <a:pt x="3016" y="14382"/>
                    <a:pt x="2349" y="13860"/>
                  </a:cubicBezTo>
                  <a:cubicBezTo>
                    <a:pt x="1775" y="13410"/>
                    <a:pt x="2189" y="12399"/>
                    <a:pt x="2102" y="11638"/>
                  </a:cubicBezTo>
                  <a:cubicBezTo>
                    <a:pt x="1929" y="10147"/>
                    <a:pt x="2035" y="8616"/>
                    <a:pt x="1783" y="7143"/>
                  </a:cubicBezTo>
                  <a:cubicBezTo>
                    <a:pt x="1630" y="6262"/>
                    <a:pt x="1780" y="5480"/>
                    <a:pt x="1945" y="4674"/>
                  </a:cubicBezTo>
                  <a:cubicBezTo>
                    <a:pt x="2155" y="3655"/>
                    <a:pt x="3212" y="3338"/>
                    <a:pt x="3948" y="3104"/>
                  </a:cubicBezTo>
                  <a:cubicBezTo>
                    <a:pt x="5066" y="2749"/>
                    <a:pt x="6329" y="2556"/>
                    <a:pt x="7497" y="2556"/>
                  </a:cubicBezTo>
                  <a:cubicBezTo>
                    <a:pt x="7546" y="2556"/>
                    <a:pt x="7595" y="2556"/>
                    <a:pt x="7644" y="2557"/>
                  </a:cubicBezTo>
                  <a:cubicBezTo>
                    <a:pt x="8106" y="2563"/>
                    <a:pt x="8567" y="2567"/>
                    <a:pt x="9028" y="2567"/>
                  </a:cubicBezTo>
                  <a:cubicBezTo>
                    <a:pt x="10147" y="2567"/>
                    <a:pt x="11264" y="2540"/>
                    <a:pt x="12369" y="2434"/>
                  </a:cubicBezTo>
                  <a:cubicBezTo>
                    <a:pt x="14536" y="2227"/>
                    <a:pt x="16684" y="1894"/>
                    <a:pt x="18876" y="1889"/>
                  </a:cubicBezTo>
                  <a:cubicBezTo>
                    <a:pt x="18970" y="1889"/>
                    <a:pt x="19065" y="1889"/>
                    <a:pt x="19160" y="1889"/>
                  </a:cubicBezTo>
                  <a:cubicBezTo>
                    <a:pt x="19659" y="1889"/>
                    <a:pt x="20160" y="1893"/>
                    <a:pt x="20661" y="1893"/>
                  </a:cubicBezTo>
                  <a:cubicBezTo>
                    <a:pt x="21952" y="1893"/>
                    <a:pt x="23242" y="1868"/>
                    <a:pt x="24492" y="1695"/>
                  </a:cubicBezTo>
                  <a:cubicBezTo>
                    <a:pt x="24728" y="1662"/>
                    <a:pt x="24964" y="1650"/>
                    <a:pt x="25200" y="1650"/>
                  </a:cubicBezTo>
                  <a:cubicBezTo>
                    <a:pt x="25797" y="1650"/>
                    <a:pt x="26393" y="1726"/>
                    <a:pt x="26988" y="1726"/>
                  </a:cubicBezTo>
                  <a:cubicBezTo>
                    <a:pt x="27482" y="1726"/>
                    <a:pt x="27976" y="1674"/>
                    <a:pt x="28469" y="1483"/>
                  </a:cubicBezTo>
                  <a:cubicBezTo>
                    <a:pt x="28563" y="1448"/>
                    <a:pt x="28682" y="1433"/>
                    <a:pt x="28816" y="1433"/>
                  </a:cubicBezTo>
                  <a:cubicBezTo>
                    <a:pt x="29192" y="1433"/>
                    <a:pt x="29688" y="1549"/>
                    <a:pt x="30069" y="1656"/>
                  </a:cubicBezTo>
                  <a:cubicBezTo>
                    <a:pt x="30293" y="1718"/>
                    <a:pt x="30513" y="1776"/>
                    <a:pt x="30722" y="1776"/>
                  </a:cubicBezTo>
                  <a:cubicBezTo>
                    <a:pt x="30809" y="1776"/>
                    <a:pt x="30895" y="1766"/>
                    <a:pt x="30979" y="1742"/>
                  </a:cubicBezTo>
                  <a:cubicBezTo>
                    <a:pt x="31604" y="1561"/>
                    <a:pt x="32238" y="1524"/>
                    <a:pt x="32875" y="1524"/>
                  </a:cubicBezTo>
                  <a:cubicBezTo>
                    <a:pt x="33310" y="1524"/>
                    <a:pt x="33746" y="1541"/>
                    <a:pt x="34182" y="1541"/>
                  </a:cubicBezTo>
                  <a:cubicBezTo>
                    <a:pt x="34565" y="1541"/>
                    <a:pt x="34948" y="1528"/>
                    <a:pt x="35330" y="1479"/>
                  </a:cubicBezTo>
                  <a:cubicBezTo>
                    <a:pt x="35603" y="1443"/>
                    <a:pt x="35893" y="1426"/>
                    <a:pt x="36191" y="1426"/>
                  </a:cubicBezTo>
                  <a:close/>
                  <a:moveTo>
                    <a:pt x="21978" y="50"/>
                  </a:moveTo>
                  <a:cubicBezTo>
                    <a:pt x="20367" y="50"/>
                    <a:pt x="18752" y="83"/>
                    <a:pt x="17140" y="94"/>
                  </a:cubicBezTo>
                  <a:cubicBezTo>
                    <a:pt x="14998" y="111"/>
                    <a:pt x="12843" y="438"/>
                    <a:pt x="10721" y="793"/>
                  </a:cubicBezTo>
                  <a:cubicBezTo>
                    <a:pt x="8687" y="1132"/>
                    <a:pt x="6627" y="1154"/>
                    <a:pt x="4588" y="1432"/>
                  </a:cubicBezTo>
                  <a:cubicBezTo>
                    <a:pt x="3111" y="1634"/>
                    <a:pt x="1100" y="2547"/>
                    <a:pt x="618" y="4161"/>
                  </a:cubicBezTo>
                  <a:cubicBezTo>
                    <a:pt x="499" y="4553"/>
                    <a:pt x="165" y="4973"/>
                    <a:pt x="241" y="5313"/>
                  </a:cubicBezTo>
                  <a:cubicBezTo>
                    <a:pt x="482" y="6390"/>
                    <a:pt x="16" y="7401"/>
                    <a:pt x="160" y="8507"/>
                  </a:cubicBezTo>
                  <a:cubicBezTo>
                    <a:pt x="443" y="10679"/>
                    <a:pt x="0" y="12902"/>
                    <a:pt x="1259" y="14975"/>
                  </a:cubicBezTo>
                  <a:cubicBezTo>
                    <a:pt x="1965" y="16140"/>
                    <a:pt x="3965" y="17774"/>
                    <a:pt x="5381" y="17778"/>
                  </a:cubicBezTo>
                  <a:cubicBezTo>
                    <a:pt x="5382" y="17778"/>
                    <a:pt x="5382" y="17778"/>
                    <a:pt x="5383" y="17778"/>
                  </a:cubicBezTo>
                  <a:cubicBezTo>
                    <a:pt x="5705" y="17778"/>
                    <a:pt x="6095" y="17565"/>
                    <a:pt x="6423" y="17565"/>
                  </a:cubicBezTo>
                  <a:cubicBezTo>
                    <a:pt x="6695" y="17565"/>
                    <a:pt x="6924" y="17713"/>
                    <a:pt x="7033" y="18254"/>
                  </a:cubicBezTo>
                  <a:cubicBezTo>
                    <a:pt x="7037" y="18274"/>
                    <a:pt x="7120" y="18299"/>
                    <a:pt x="7179" y="18299"/>
                  </a:cubicBezTo>
                  <a:cubicBezTo>
                    <a:pt x="7196" y="18299"/>
                    <a:pt x="7211" y="18297"/>
                    <a:pt x="7221" y="18292"/>
                  </a:cubicBezTo>
                  <a:cubicBezTo>
                    <a:pt x="7517" y="18141"/>
                    <a:pt x="7805" y="18084"/>
                    <a:pt x="8088" y="18084"/>
                  </a:cubicBezTo>
                  <a:cubicBezTo>
                    <a:pt x="8948" y="18084"/>
                    <a:pt x="9763" y="18605"/>
                    <a:pt x="10609" y="18605"/>
                  </a:cubicBezTo>
                  <a:cubicBezTo>
                    <a:pt x="10713" y="18605"/>
                    <a:pt x="10818" y="18597"/>
                    <a:pt x="10924" y="18580"/>
                  </a:cubicBezTo>
                  <a:cubicBezTo>
                    <a:pt x="11119" y="18546"/>
                    <a:pt x="11315" y="18533"/>
                    <a:pt x="11510" y="18533"/>
                  </a:cubicBezTo>
                  <a:cubicBezTo>
                    <a:pt x="12401" y="18533"/>
                    <a:pt x="13292" y="18815"/>
                    <a:pt x="14178" y="18815"/>
                  </a:cubicBezTo>
                  <a:cubicBezTo>
                    <a:pt x="14632" y="18815"/>
                    <a:pt x="15084" y="18741"/>
                    <a:pt x="15535" y="18517"/>
                  </a:cubicBezTo>
                  <a:cubicBezTo>
                    <a:pt x="15599" y="18485"/>
                    <a:pt x="15667" y="18462"/>
                    <a:pt x="15726" y="18462"/>
                  </a:cubicBezTo>
                  <a:cubicBezTo>
                    <a:pt x="15797" y="18462"/>
                    <a:pt x="15855" y="18495"/>
                    <a:pt x="15877" y="18587"/>
                  </a:cubicBezTo>
                  <a:cubicBezTo>
                    <a:pt x="15958" y="18939"/>
                    <a:pt x="16144" y="19041"/>
                    <a:pt x="16345" y="19041"/>
                  </a:cubicBezTo>
                  <a:cubicBezTo>
                    <a:pt x="16542" y="19041"/>
                    <a:pt x="16755" y="18943"/>
                    <a:pt x="16897" y="18888"/>
                  </a:cubicBezTo>
                  <a:cubicBezTo>
                    <a:pt x="17240" y="18754"/>
                    <a:pt x="17583" y="18711"/>
                    <a:pt x="17927" y="18711"/>
                  </a:cubicBezTo>
                  <a:cubicBezTo>
                    <a:pt x="18567" y="18711"/>
                    <a:pt x="19210" y="18861"/>
                    <a:pt x="19866" y="18861"/>
                  </a:cubicBezTo>
                  <a:cubicBezTo>
                    <a:pt x="20105" y="18861"/>
                    <a:pt x="20347" y="18841"/>
                    <a:pt x="20590" y="18786"/>
                  </a:cubicBezTo>
                  <a:cubicBezTo>
                    <a:pt x="20778" y="18744"/>
                    <a:pt x="20991" y="18726"/>
                    <a:pt x="21217" y="18726"/>
                  </a:cubicBezTo>
                  <a:cubicBezTo>
                    <a:pt x="21836" y="18726"/>
                    <a:pt x="22559" y="18861"/>
                    <a:pt x="23180" y="19006"/>
                  </a:cubicBezTo>
                  <a:cubicBezTo>
                    <a:pt x="23239" y="19019"/>
                    <a:pt x="23295" y="19026"/>
                    <a:pt x="23350" y="19026"/>
                  </a:cubicBezTo>
                  <a:cubicBezTo>
                    <a:pt x="23855" y="19026"/>
                    <a:pt x="24176" y="18494"/>
                    <a:pt x="24291" y="18494"/>
                  </a:cubicBezTo>
                  <a:cubicBezTo>
                    <a:pt x="24298" y="18494"/>
                    <a:pt x="24304" y="18496"/>
                    <a:pt x="24310" y="18500"/>
                  </a:cubicBezTo>
                  <a:cubicBezTo>
                    <a:pt x="24736" y="18822"/>
                    <a:pt x="25182" y="18903"/>
                    <a:pt x="25633" y="18903"/>
                  </a:cubicBezTo>
                  <a:cubicBezTo>
                    <a:pt x="26084" y="18903"/>
                    <a:pt x="26541" y="18822"/>
                    <a:pt x="26986" y="18822"/>
                  </a:cubicBezTo>
                  <a:cubicBezTo>
                    <a:pt x="27134" y="18822"/>
                    <a:pt x="27282" y="18831"/>
                    <a:pt x="27427" y="18855"/>
                  </a:cubicBezTo>
                  <a:cubicBezTo>
                    <a:pt x="29621" y="19219"/>
                    <a:pt x="31834" y="19110"/>
                    <a:pt x="34034" y="19206"/>
                  </a:cubicBezTo>
                  <a:cubicBezTo>
                    <a:pt x="34555" y="19229"/>
                    <a:pt x="35079" y="19238"/>
                    <a:pt x="35604" y="19238"/>
                  </a:cubicBezTo>
                  <a:cubicBezTo>
                    <a:pt x="36927" y="19238"/>
                    <a:pt x="38258" y="19185"/>
                    <a:pt x="39577" y="19182"/>
                  </a:cubicBezTo>
                  <a:cubicBezTo>
                    <a:pt x="42487" y="19175"/>
                    <a:pt x="45396" y="19112"/>
                    <a:pt x="48291" y="18905"/>
                  </a:cubicBezTo>
                  <a:cubicBezTo>
                    <a:pt x="50239" y="18766"/>
                    <a:pt x="52182" y="18642"/>
                    <a:pt x="54139" y="18180"/>
                  </a:cubicBezTo>
                  <a:cubicBezTo>
                    <a:pt x="56402" y="17645"/>
                    <a:pt x="56950" y="15958"/>
                    <a:pt x="57494" y="14417"/>
                  </a:cubicBezTo>
                  <a:cubicBezTo>
                    <a:pt x="58339" y="12020"/>
                    <a:pt x="58652" y="9456"/>
                    <a:pt x="58541" y="6864"/>
                  </a:cubicBezTo>
                  <a:cubicBezTo>
                    <a:pt x="58414" y="6009"/>
                    <a:pt x="58278" y="5299"/>
                    <a:pt x="57625" y="4475"/>
                  </a:cubicBezTo>
                  <a:cubicBezTo>
                    <a:pt x="56086" y="2533"/>
                    <a:pt x="53828" y="2244"/>
                    <a:pt x="51784" y="1483"/>
                  </a:cubicBezTo>
                  <a:cubicBezTo>
                    <a:pt x="51171" y="1256"/>
                    <a:pt x="50537" y="1087"/>
                    <a:pt x="49893" y="979"/>
                  </a:cubicBezTo>
                  <a:cubicBezTo>
                    <a:pt x="48854" y="813"/>
                    <a:pt x="47812" y="902"/>
                    <a:pt x="46751" y="640"/>
                  </a:cubicBezTo>
                  <a:cubicBezTo>
                    <a:pt x="44156" y="1"/>
                    <a:pt x="41432" y="138"/>
                    <a:pt x="38777" y="79"/>
                  </a:cubicBezTo>
                  <a:cubicBezTo>
                    <a:pt x="37839" y="59"/>
                    <a:pt x="36898" y="50"/>
                    <a:pt x="35957" y="50"/>
                  </a:cubicBezTo>
                  <a:cubicBezTo>
                    <a:pt x="34045" y="50"/>
                    <a:pt x="32128" y="85"/>
                    <a:pt x="30216" y="125"/>
                  </a:cubicBezTo>
                  <a:cubicBezTo>
                    <a:pt x="29648" y="138"/>
                    <a:pt x="29076" y="143"/>
                    <a:pt x="28503" y="143"/>
                  </a:cubicBezTo>
                  <a:cubicBezTo>
                    <a:pt x="26998" y="143"/>
                    <a:pt x="25482" y="107"/>
                    <a:pt x="23977" y="71"/>
                  </a:cubicBezTo>
                  <a:cubicBezTo>
                    <a:pt x="23312" y="55"/>
                    <a:pt x="22645" y="50"/>
                    <a:pt x="21978" y="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6" name="Google Shape;966;p33"/>
          <p:cNvGrpSpPr/>
          <p:nvPr/>
        </p:nvGrpSpPr>
        <p:grpSpPr>
          <a:xfrm>
            <a:off x="2509330" y="1371995"/>
            <a:ext cx="393094" cy="209646"/>
            <a:chOff x="2509330" y="1371995"/>
            <a:chExt cx="393094" cy="209646"/>
          </a:xfrm>
        </p:grpSpPr>
        <p:sp>
          <p:nvSpPr>
            <p:cNvPr id="967" name="Google Shape;967;p33"/>
            <p:cNvSpPr/>
            <p:nvPr/>
          </p:nvSpPr>
          <p:spPr>
            <a:xfrm>
              <a:off x="2509330" y="1371995"/>
              <a:ext cx="393094" cy="209646"/>
            </a:xfrm>
            <a:custGeom>
              <a:avLst/>
              <a:gdLst/>
              <a:ahLst/>
              <a:cxnLst/>
              <a:rect l="l" t="t" r="r" b="b"/>
              <a:pathLst>
                <a:path w="29950" h="15973" extrusionOk="0">
                  <a:moveTo>
                    <a:pt x="27452" y="1"/>
                  </a:moveTo>
                  <a:cubicBezTo>
                    <a:pt x="27319" y="1"/>
                    <a:pt x="27186" y="4"/>
                    <a:pt x="27057" y="4"/>
                  </a:cubicBezTo>
                  <a:cubicBezTo>
                    <a:pt x="23277" y="6"/>
                    <a:pt x="19696" y="1121"/>
                    <a:pt x="16149" y="2263"/>
                  </a:cubicBezTo>
                  <a:cubicBezTo>
                    <a:pt x="14263" y="2870"/>
                    <a:pt x="12368" y="3546"/>
                    <a:pt x="10674" y="4635"/>
                  </a:cubicBezTo>
                  <a:cubicBezTo>
                    <a:pt x="9930" y="5113"/>
                    <a:pt x="9073" y="5393"/>
                    <a:pt x="8413" y="6032"/>
                  </a:cubicBezTo>
                  <a:cubicBezTo>
                    <a:pt x="8259" y="6183"/>
                    <a:pt x="8102" y="6253"/>
                    <a:pt x="7959" y="6253"/>
                  </a:cubicBezTo>
                  <a:cubicBezTo>
                    <a:pt x="7718" y="6253"/>
                    <a:pt x="7518" y="6051"/>
                    <a:pt x="7443" y="5699"/>
                  </a:cubicBezTo>
                  <a:cubicBezTo>
                    <a:pt x="7195" y="4536"/>
                    <a:pt x="6316" y="3940"/>
                    <a:pt x="5352" y="3521"/>
                  </a:cubicBezTo>
                  <a:cubicBezTo>
                    <a:pt x="5282" y="3491"/>
                    <a:pt x="5211" y="3477"/>
                    <a:pt x="5140" y="3477"/>
                  </a:cubicBezTo>
                  <a:cubicBezTo>
                    <a:pt x="4780" y="3477"/>
                    <a:pt x="4424" y="3834"/>
                    <a:pt x="4173" y="4158"/>
                  </a:cubicBezTo>
                  <a:cubicBezTo>
                    <a:pt x="3720" y="4744"/>
                    <a:pt x="3372" y="5391"/>
                    <a:pt x="3053" y="6060"/>
                  </a:cubicBezTo>
                  <a:cubicBezTo>
                    <a:pt x="2466" y="7289"/>
                    <a:pt x="1758" y="8468"/>
                    <a:pt x="1272" y="9733"/>
                  </a:cubicBezTo>
                  <a:cubicBezTo>
                    <a:pt x="1040" y="10335"/>
                    <a:pt x="687" y="10893"/>
                    <a:pt x="551" y="11533"/>
                  </a:cubicBezTo>
                  <a:cubicBezTo>
                    <a:pt x="335" y="12561"/>
                    <a:pt x="72" y="13583"/>
                    <a:pt x="22" y="14641"/>
                  </a:cubicBezTo>
                  <a:cubicBezTo>
                    <a:pt x="0" y="15120"/>
                    <a:pt x="697" y="15714"/>
                    <a:pt x="1256" y="15714"/>
                  </a:cubicBezTo>
                  <a:cubicBezTo>
                    <a:pt x="1292" y="15714"/>
                    <a:pt x="1327" y="15711"/>
                    <a:pt x="1362" y="15706"/>
                  </a:cubicBezTo>
                  <a:cubicBezTo>
                    <a:pt x="1514" y="15684"/>
                    <a:pt x="1665" y="15674"/>
                    <a:pt x="1815" y="15674"/>
                  </a:cubicBezTo>
                  <a:cubicBezTo>
                    <a:pt x="2362" y="15674"/>
                    <a:pt x="2891" y="15805"/>
                    <a:pt x="3426" y="15916"/>
                  </a:cubicBezTo>
                  <a:cubicBezTo>
                    <a:pt x="3624" y="15958"/>
                    <a:pt x="3823" y="15972"/>
                    <a:pt x="4021" y="15972"/>
                  </a:cubicBezTo>
                  <a:cubicBezTo>
                    <a:pt x="4506" y="15972"/>
                    <a:pt x="4992" y="15885"/>
                    <a:pt x="5483" y="15885"/>
                  </a:cubicBezTo>
                  <a:cubicBezTo>
                    <a:pt x="5539" y="15885"/>
                    <a:pt x="5596" y="15886"/>
                    <a:pt x="5652" y="15888"/>
                  </a:cubicBezTo>
                  <a:cubicBezTo>
                    <a:pt x="5782" y="15895"/>
                    <a:pt x="5911" y="15897"/>
                    <a:pt x="6039" y="15897"/>
                  </a:cubicBezTo>
                  <a:cubicBezTo>
                    <a:pt x="7725" y="15897"/>
                    <a:pt x="9351" y="15400"/>
                    <a:pt x="10982" y="15014"/>
                  </a:cubicBezTo>
                  <a:cubicBezTo>
                    <a:pt x="11635" y="14860"/>
                    <a:pt x="13016" y="14434"/>
                    <a:pt x="13016" y="13583"/>
                  </a:cubicBezTo>
                  <a:cubicBezTo>
                    <a:pt x="13016" y="13099"/>
                    <a:pt x="12656" y="12412"/>
                    <a:pt x="12254" y="12161"/>
                  </a:cubicBezTo>
                  <a:cubicBezTo>
                    <a:pt x="12173" y="12113"/>
                    <a:pt x="12134" y="11996"/>
                    <a:pt x="12064" y="11919"/>
                  </a:cubicBezTo>
                  <a:cubicBezTo>
                    <a:pt x="11935" y="11749"/>
                    <a:pt x="11822" y="11564"/>
                    <a:pt x="11672" y="11413"/>
                  </a:cubicBezTo>
                  <a:cubicBezTo>
                    <a:pt x="11442" y="11178"/>
                    <a:pt x="10938" y="11079"/>
                    <a:pt x="11010" y="10736"/>
                  </a:cubicBezTo>
                  <a:cubicBezTo>
                    <a:pt x="11049" y="10550"/>
                    <a:pt x="11564" y="10433"/>
                    <a:pt x="11881" y="10341"/>
                  </a:cubicBezTo>
                  <a:cubicBezTo>
                    <a:pt x="12996" y="10021"/>
                    <a:pt x="14090" y="9626"/>
                    <a:pt x="15211" y="9313"/>
                  </a:cubicBezTo>
                  <a:cubicBezTo>
                    <a:pt x="16140" y="9053"/>
                    <a:pt x="17055" y="8767"/>
                    <a:pt x="18012" y="8597"/>
                  </a:cubicBezTo>
                  <a:cubicBezTo>
                    <a:pt x="19399" y="8350"/>
                    <a:pt x="20756" y="8003"/>
                    <a:pt x="22191" y="8003"/>
                  </a:cubicBezTo>
                  <a:cubicBezTo>
                    <a:pt x="22314" y="8003"/>
                    <a:pt x="22438" y="8005"/>
                    <a:pt x="22563" y="8011"/>
                  </a:cubicBezTo>
                  <a:cubicBezTo>
                    <a:pt x="22721" y="8018"/>
                    <a:pt x="22879" y="8021"/>
                    <a:pt x="23037" y="8021"/>
                  </a:cubicBezTo>
                  <a:cubicBezTo>
                    <a:pt x="24205" y="8021"/>
                    <a:pt x="25384" y="7853"/>
                    <a:pt x="26560" y="7802"/>
                  </a:cubicBezTo>
                  <a:cubicBezTo>
                    <a:pt x="26594" y="7801"/>
                    <a:pt x="26628" y="7800"/>
                    <a:pt x="26663" y="7800"/>
                  </a:cubicBezTo>
                  <a:cubicBezTo>
                    <a:pt x="26988" y="7800"/>
                    <a:pt x="27311" y="7861"/>
                    <a:pt x="27621" y="7869"/>
                  </a:cubicBezTo>
                  <a:cubicBezTo>
                    <a:pt x="27639" y="7870"/>
                    <a:pt x="27657" y="7870"/>
                    <a:pt x="27674" y="7870"/>
                  </a:cubicBezTo>
                  <a:cubicBezTo>
                    <a:pt x="28619" y="7870"/>
                    <a:pt x="28937" y="7264"/>
                    <a:pt x="29296" y="6586"/>
                  </a:cubicBezTo>
                  <a:cubicBezTo>
                    <a:pt x="29903" y="5436"/>
                    <a:pt x="29949" y="4291"/>
                    <a:pt x="29571" y="3039"/>
                  </a:cubicBezTo>
                  <a:cubicBezTo>
                    <a:pt x="29385" y="2417"/>
                    <a:pt x="29400" y="1754"/>
                    <a:pt x="29176" y="1087"/>
                  </a:cubicBezTo>
                  <a:cubicBezTo>
                    <a:pt x="28840" y="83"/>
                    <a:pt x="28132" y="1"/>
                    <a:pt x="2745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3"/>
            <p:cNvSpPr/>
            <p:nvPr/>
          </p:nvSpPr>
          <p:spPr>
            <a:xfrm>
              <a:off x="2509330" y="1371995"/>
              <a:ext cx="393094" cy="209646"/>
            </a:xfrm>
            <a:custGeom>
              <a:avLst/>
              <a:gdLst/>
              <a:ahLst/>
              <a:cxnLst/>
              <a:rect l="l" t="t" r="r" b="b"/>
              <a:pathLst>
                <a:path w="29950" h="15973" extrusionOk="0">
                  <a:moveTo>
                    <a:pt x="26933" y="937"/>
                  </a:moveTo>
                  <a:cubicBezTo>
                    <a:pt x="27600" y="937"/>
                    <a:pt x="28332" y="1344"/>
                    <a:pt x="28512" y="1972"/>
                  </a:cubicBezTo>
                  <a:cubicBezTo>
                    <a:pt x="28929" y="3422"/>
                    <a:pt x="28929" y="4865"/>
                    <a:pt x="28356" y="6287"/>
                  </a:cubicBezTo>
                  <a:cubicBezTo>
                    <a:pt x="28195" y="6687"/>
                    <a:pt x="27805" y="6911"/>
                    <a:pt x="27493" y="6911"/>
                  </a:cubicBezTo>
                  <a:cubicBezTo>
                    <a:pt x="27441" y="6911"/>
                    <a:pt x="27391" y="6905"/>
                    <a:pt x="27345" y="6892"/>
                  </a:cubicBezTo>
                  <a:cubicBezTo>
                    <a:pt x="27162" y="6842"/>
                    <a:pt x="26986" y="6824"/>
                    <a:pt x="26812" y="6824"/>
                  </a:cubicBezTo>
                  <a:cubicBezTo>
                    <a:pt x="26420" y="6824"/>
                    <a:pt x="26046" y="6914"/>
                    <a:pt x="25657" y="6917"/>
                  </a:cubicBezTo>
                  <a:cubicBezTo>
                    <a:pt x="24414" y="6927"/>
                    <a:pt x="23173" y="6931"/>
                    <a:pt x="21935" y="7076"/>
                  </a:cubicBezTo>
                  <a:cubicBezTo>
                    <a:pt x="20406" y="7253"/>
                    <a:pt x="18878" y="7328"/>
                    <a:pt x="17368" y="7759"/>
                  </a:cubicBezTo>
                  <a:cubicBezTo>
                    <a:pt x="16587" y="7981"/>
                    <a:pt x="15743" y="8137"/>
                    <a:pt x="14949" y="8359"/>
                  </a:cubicBezTo>
                  <a:cubicBezTo>
                    <a:pt x="13312" y="8818"/>
                    <a:pt x="11727" y="9448"/>
                    <a:pt x="10160" y="10109"/>
                  </a:cubicBezTo>
                  <a:cubicBezTo>
                    <a:pt x="9817" y="10254"/>
                    <a:pt x="9708" y="10587"/>
                    <a:pt x="9586" y="10898"/>
                  </a:cubicBezTo>
                  <a:cubicBezTo>
                    <a:pt x="9533" y="11036"/>
                    <a:pt x="9554" y="11175"/>
                    <a:pt x="9734" y="11197"/>
                  </a:cubicBezTo>
                  <a:cubicBezTo>
                    <a:pt x="10258" y="11261"/>
                    <a:pt x="10489" y="11705"/>
                    <a:pt x="10823" y="12017"/>
                  </a:cubicBezTo>
                  <a:cubicBezTo>
                    <a:pt x="12001" y="13119"/>
                    <a:pt x="11938" y="13466"/>
                    <a:pt x="10470" y="13973"/>
                  </a:cubicBezTo>
                  <a:cubicBezTo>
                    <a:pt x="10395" y="14001"/>
                    <a:pt x="10324" y="14036"/>
                    <a:pt x="10257" y="14076"/>
                  </a:cubicBezTo>
                  <a:cubicBezTo>
                    <a:pt x="9417" y="14548"/>
                    <a:pt x="8432" y="14610"/>
                    <a:pt x="7541" y="14754"/>
                  </a:cubicBezTo>
                  <a:cubicBezTo>
                    <a:pt x="6693" y="14894"/>
                    <a:pt x="5823" y="14977"/>
                    <a:pt x="4945" y="14977"/>
                  </a:cubicBezTo>
                  <a:cubicBezTo>
                    <a:pt x="4381" y="14977"/>
                    <a:pt x="3814" y="14942"/>
                    <a:pt x="3247" y="14866"/>
                  </a:cubicBezTo>
                  <a:cubicBezTo>
                    <a:pt x="2827" y="14810"/>
                    <a:pt x="2360" y="14782"/>
                    <a:pt x="1917" y="14751"/>
                  </a:cubicBezTo>
                  <a:cubicBezTo>
                    <a:pt x="1500" y="14723"/>
                    <a:pt x="858" y="13785"/>
                    <a:pt x="1083" y="13653"/>
                  </a:cubicBezTo>
                  <a:cubicBezTo>
                    <a:pt x="1657" y="13317"/>
                    <a:pt x="1401" y="12802"/>
                    <a:pt x="1443" y="12374"/>
                  </a:cubicBezTo>
                  <a:cubicBezTo>
                    <a:pt x="1477" y="12020"/>
                    <a:pt x="1573" y="11688"/>
                    <a:pt x="1785" y="11460"/>
                  </a:cubicBezTo>
                  <a:cubicBezTo>
                    <a:pt x="1995" y="11231"/>
                    <a:pt x="2090" y="10957"/>
                    <a:pt x="2034" y="10741"/>
                  </a:cubicBezTo>
                  <a:cubicBezTo>
                    <a:pt x="1881" y="10134"/>
                    <a:pt x="2883" y="9851"/>
                    <a:pt x="2421" y="9199"/>
                  </a:cubicBezTo>
                  <a:cubicBezTo>
                    <a:pt x="2462" y="9174"/>
                    <a:pt x="2504" y="9151"/>
                    <a:pt x="2547" y="9132"/>
                  </a:cubicBezTo>
                  <a:cubicBezTo>
                    <a:pt x="3187" y="8899"/>
                    <a:pt x="3249" y="8207"/>
                    <a:pt x="3493" y="7735"/>
                  </a:cubicBezTo>
                  <a:cubicBezTo>
                    <a:pt x="3717" y="7301"/>
                    <a:pt x="4296" y="6891"/>
                    <a:pt x="4034" y="6242"/>
                  </a:cubicBezTo>
                  <a:cubicBezTo>
                    <a:pt x="4025" y="6220"/>
                    <a:pt x="4046" y="6052"/>
                    <a:pt x="4151" y="6052"/>
                  </a:cubicBezTo>
                  <a:cubicBezTo>
                    <a:pt x="4171" y="6052"/>
                    <a:pt x="4194" y="6057"/>
                    <a:pt x="4219" y="6071"/>
                  </a:cubicBezTo>
                  <a:cubicBezTo>
                    <a:pt x="4291" y="6108"/>
                    <a:pt x="4349" y="6124"/>
                    <a:pt x="4397" y="6124"/>
                  </a:cubicBezTo>
                  <a:cubicBezTo>
                    <a:pt x="4535" y="6124"/>
                    <a:pt x="4579" y="5990"/>
                    <a:pt x="4563" y="5841"/>
                  </a:cubicBezTo>
                  <a:cubicBezTo>
                    <a:pt x="4524" y="5488"/>
                    <a:pt x="4629" y="5275"/>
                    <a:pt x="4983" y="5225"/>
                  </a:cubicBezTo>
                  <a:cubicBezTo>
                    <a:pt x="5134" y="5109"/>
                    <a:pt x="5154" y="4788"/>
                    <a:pt x="5362" y="4788"/>
                  </a:cubicBezTo>
                  <a:cubicBezTo>
                    <a:pt x="5426" y="4788"/>
                    <a:pt x="5507" y="4818"/>
                    <a:pt x="5615" y="4893"/>
                  </a:cubicBezTo>
                  <a:cubicBezTo>
                    <a:pt x="6477" y="5497"/>
                    <a:pt x="6715" y="6469"/>
                    <a:pt x="6942" y="7365"/>
                  </a:cubicBezTo>
                  <a:cubicBezTo>
                    <a:pt x="7011" y="7641"/>
                    <a:pt x="7078" y="7735"/>
                    <a:pt x="7165" y="7735"/>
                  </a:cubicBezTo>
                  <a:cubicBezTo>
                    <a:pt x="7231" y="7735"/>
                    <a:pt x="7308" y="7683"/>
                    <a:pt x="7407" y="7616"/>
                  </a:cubicBezTo>
                  <a:cubicBezTo>
                    <a:pt x="8263" y="7040"/>
                    <a:pt x="9196" y="6583"/>
                    <a:pt x="10030" y="5993"/>
                  </a:cubicBezTo>
                  <a:cubicBezTo>
                    <a:pt x="11800" y="4743"/>
                    <a:pt x="13860" y="4126"/>
                    <a:pt x="15792" y="3234"/>
                  </a:cubicBezTo>
                  <a:cubicBezTo>
                    <a:pt x="16061" y="3108"/>
                    <a:pt x="16356" y="2863"/>
                    <a:pt x="16695" y="2863"/>
                  </a:cubicBezTo>
                  <a:cubicBezTo>
                    <a:pt x="16727" y="2863"/>
                    <a:pt x="16758" y="2865"/>
                    <a:pt x="16790" y="2870"/>
                  </a:cubicBezTo>
                  <a:cubicBezTo>
                    <a:pt x="16895" y="2884"/>
                    <a:pt x="16998" y="2891"/>
                    <a:pt x="17099" y="2891"/>
                  </a:cubicBezTo>
                  <a:cubicBezTo>
                    <a:pt x="17978" y="2891"/>
                    <a:pt x="18748" y="2382"/>
                    <a:pt x="19549" y="2159"/>
                  </a:cubicBezTo>
                  <a:cubicBezTo>
                    <a:pt x="20645" y="1855"/>
                    <a:pt x="21775" y="1743"/>
                    <a:pt x="22862" y="1420"/>
                  </a:cubicBezTo>
                  <a:cubicBezTo>
                    <a:pt x="24144" y="1039"/>
                    <a:pt x="25497" y="1028"/>
                    <a:pt x="26829" y="941"/>
                  </a:cubicBezTo>
                  <a:cubicBezTo>
                    <a:pt x="26863" y="938"/>
                    <a:pt x="26898" y="937"/>
                    <a:pt x="26933" y="937"/>
                  </a:cubicBezTo>
                  <a:close/>
                  <a:moveTo>
                    <a:pt x="27452" y="1"/>
                  </a:moveTo>
                  <a:cubicBezTo>
                    <a:pt x="27319" y="1"/>
                    <a:pt x="27186" y="4"/>
                    <a:pt x="27057" y="4"/>
                  </a:cubicBezTo>
                  <a:cubicBezTo>
                    <a:pt x="23277" y="6"/>
                    <a:pt x="19696" y="1121"/>
                    <a:pt x="16149" y="2263"/>
                  </a:cubicBezTo>
                  <a:cubicBezTo>
                    <a:pt x="14263" y="2870"/>
                    <a:pt x="12368" y="3546"/>
                    <a:pt x="10674" y="4635"/>
                  </a:cubicBezTo>
                  <a:cubicBezTo>
                    <a:pt x="9930" y="5113"/>
                    <a:pt x="9073" y="5393"/>
                    <a:pt x="8413" y="6032"/>
                  </a:cubicBezTo>
                  <a:cubicBezTo>
                    <a:pt x="8259" y="6183"/>
                    <a:pt x="8102" y="6253"/>
                    <a:pt x="7959" y="6253"/>
                  </a:cubicBezTo>
                  <a:cubicBezTo>
                    <a:pt x="7718" y="6253"/>
                    <a:pt x="7518" y="6051"/>
                    <a:pt x="7443" y="5699"/>
                  </a:cubicBezTo>
                  <a:cubicBezTo>
                    <a:pt x="7195" y="4536"/>
                    <a:pt x="6316" y="3940"/>
                    <a:pt x="5352" y="3521"/>
                  </a:cubicBezTo>
                  <a:cubicBezTo>
                    <a:pt x="5282" y="3491"/>
                    <a:pt x="5211" y="3477"/>
                    <a:pt x="5140" y="3477"/>
                  </a:cubicBezTo>
                  <a:cubicBezTo>
                    <a:pt x="4780" y="3477"/>
                    <a:pt x="4424" y="3834"/>
                    <a:pt x="4173" y="4158"/>
                  </a:cubicBezTo>
                  <a:cubicBezTo>
                    <a:pt x="3720" y="4744"/>
                    <a:pt x="3372" y="5391"/>
                    <a:pt x="3053" y="6060"/>
                  </a:cubicBezTo>
                  <a:cubicBezTo>
                    <a:pt x="2466" y="7289"/>
                    <a:pt x="1758" y="8468"/>
                    <a:pt x="1272" y="9733"/>
                  </a:cubicBezTo>
                  <a:cubicBezTo>
                    <a:pt x="1040" y="10335"/>
                    <a:pt x="687" y="10893"/>
                    <a:pt x="551" y="11533"/>
                  </a:cubicBezTo>
                  <a:cubicBezTo>
                    <a:pt x="335" y="12561"/>
                    <a:pt x="72" y="13583"/>
                    <a:pt x="22" y="14641"/>
                  </a:cubicBezTo>
                  <a:cubicBezTo>
                    <a:pt x="0" y="15120"/>
                    <a:pt x="697" y="15714"/>
                    <a:pt x="1256" y="15714"/>
                  </a:cubicBezTo>
                  <a:cubicBezTo>
                    <a:pt x="1292" y="15714"/>
                    <a:pt x="1327" y="15711"/>
                    <a:pt x="1362" y="15706"/>
                  </a:cubicBezTo>
                  <a:cubicBezTo>
                    <a:pt x="1514" y="15684"/>
                    <a:pt x="1665" y="15674"/>
                    <a:pt x="1815" y="15674"/>
                  </a:cubicBezTo>
                  <a:cubicBezTo>
                    <a:pt x="2362" y="15674"/>
                    <a:pt x="2891" y="15805"/>
                    <a:pt x="3426" y="15916"/>
                  </a:cubicBezTo>
                  <a:cubicBezTo>
                    <a:pt x="3624" y="15958"/>
                    <a:pt x="3823" y="15972"/>
                    <a:pt x="4021" y="15972"/>
                  </a:cubicBezTo>
                  <a:cubicBezTo>
                    <a:pt x="4506" y="15972"/>
                    <a:pt x="4992" y="15885"/>
                    <a:pt x="5483" y="15885"/>
                  </a:cubicBezTo>
                  <a:cubicBezTo>
                    <a:pt x="5539" y="15885"/>
                    <a:pt x="5596" y="15886"/>
                    <a:pt x="5652" y="15888"/>
                  </a:cubicBezTo>
                  <a:cubicBezTo>
                    <a:pt x="5782" y="15895"/>
                    <a:pt x="5911" y="15897"/>
                    <a:pt x="6039" y="15897"/>
                  </a:cubicBezTo>
                  <a:cubicBezTo>
                    <a:pt x="7725" y="15897"/>
                    <a:pt x="9351" y="15400"/>
                    <a:pt x="10982" y="15014"/>
                  </a:cubicBezTo>
                  <a:cubicBezTo>
                    <a:pt x="11635" y="14860"/>
                    <a:pt x="13016" y="14434"/>
                    <a:pt x="13016" y="13583"/>
                  </a:cubicBezTo>
                  <a:cubicBezTo>
                    <a:pt x="13016" y="13099"/>
                    <a:pt x="12656" y="12412"/>
                    <a:pt x="12254" y="12161"/>
                  </a:cubicBezTo>
                  <a:cubicBezTo>
                    <a:pt x="12173" y="12113"/>
                    <a:pt x="12134" y="11996"/>
                    <a:pt x="12064" y="11919"/>
                  </a:cubicBezTo>
                  <a:cubicBezTo>
                    <a:pt x="11935" y="11749"/>
                    <a:pt x="11822" y="11564"/>
                    <a:pt x="11672" y="11413"/>
                  </a:cubicBezTo>
                  <a:cubicBezTo>
                    <a:pt x="11442" y="11178"/>
                    <a:pt x="10938" y="11079"/>
                    <a:pt x="11010" y="10736"/>
                  </a:cubicBezTo>
                  <a:cubicBezTo>
                    <a:pt x="11049" y="10550"/>
                    <a:pt x="11564" y="10433"/>
                    <a:pt x="11881" y="10341"/>
                  </a:cubicBezTo>
                  <a:cubicBezTo>
                    <a:pt x="12996" y="10021"/>
                    <a:pt x="14090" y="9626"/>
                    <a:pt x="15211" y="9313"/>
                  </a:cubicBezTo>
                  <a:cubicBezTo>
                    <a:pt x="16140" y="9053"/>
                    <a:pt x="17055" y="8767"/>
                    <a:pt x="18012" y="8597"/>
                  </a:cubicBezTo>
                  <a:cubicBezTo>
                    <a:pt x="19399" y="8350"/>
                    <a:pt x="20756" y="8003"/>
                    <a:pt x="22191" y="8003"/>
                  </a:cubicBezTo>
                  <a:cubicBezTo>
                    <a:pt x="22314" y="8003"/>
                    <a:pt x="22438" y="8005"/>
                    <a:pt x="22563" y="8011"/>
                  </a:cubicBezTo>
                  <a:cubicBezTo>
                    <a:pt x="22721" y="8018"/>
                    <a:pt x="22879" y="8021"/>
                    <a:pt x="23037" y="8021"/>
                  </a:cubicBezTo>
                  <a:cubicBezTo>
                    <a:pt x="24205" y="8021"/>
                    <a:pt x="25384" y="7853"/>
                    <a:pt x="26560" y="7802"/>
                  </a:cubicBezTo>
                  <a:cubicBezTo>
                    <a:pt x="26594" y="7801"/>
                    <a:pt x="26628" y="7800"/>
                    <a:pt x="26663" y="7800"/>
                  </a:cubicBezTo>
                  <a:cubicBezTo>
                    <a:pt x="26988" y="7800"/>
                    <a:pt x="27311" y="7861"/>
                    <a:pt x="27621" y="7869"/>
                  </a:cubicBezTo>
                  <a:cubicBezTo>
                    <a:pt x="27639" y="7870"/>
                    <a:pt x="27657" y="7870"/>
                    <a:pt x="27674" y="7870"/>
                  </a:cubicBezTo>
                  <a:cubicBezTo>
                    <a:pt x="28619" y="7870"/>
                    <a:pt x="28937" y="7264"/>
                    <a:pt x="29296" y="6586"/>
                  </a:cubicBezTo>
                  <a:cubicBezTo>
                    <a:pt x="29903" y="5436"/>
                    <a:pt x="29949" y="4291"/>
                    <a:pt x="29571" y="3039"/>
                  </a:cubicBezTo>
                  <a:cubicBezTo>
                    <a:pt x="29385" y="2417"/>
                    <a:pt x="29400" y="1754"/>
                    <a:pt x="29176" y="1087"/>
                  </a:cubicBezTo>
                  <a:cubicBezTo>
                    <a:pt x="28840" y="83"/>
                    <a:pt x="28132" y="1"/>
                    <a:pt x="274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9" name="Google Shape;969;p33"/>
          <p:cNvGrpSpPr/>
          <p:nvPr/>
        </p:nvGrpSpPr>
        <p:grpSpPr>
          <a:xfrm>
            <a:off x="1625824" y="1453020"/>
            <a:ext cx="997658" cy="927032"/>
            <a:chOff x="1625824" y="1453020"/>
            <a:chExt cx="997658" cy="927032"/>
          </a:xfrm>
        </p:grpSpPr>
        <p:grpSp>
          <p:nvGrpSpPr>
            <p:cNvPr id="970" name="Google Shape;970;p33"/>
            <p:cNvGrpSpPr/>
            <p:nvPr/>
          </p:nvGrpSpPr>
          <p:grpSpPr>
            <a:xfrm>
              <a:off x="1625824" y="1453020"/>
              <a:ext cx="997658" cy="927032"/>
              <a:chOff x="1535763" y="1453020"/>
              <a:chExt cx="997658" cy="927032"/>
            </a:xfrm>
          </p:grpSpPr>
          <p:sp>
            <p:nvSpPr>
              <p:cNvPr id="971" name="Google Shape;971;p33"/>
              <p:cNvSpPr/>
              <p:nvPr/>
            </p:nvSpPr>
            <p:spPr>
              <a:xfrm>
                <a:off x="1535763" y="1453020"/>
                <a:ext cx="997658" cy="927032"/>
              </a:xfrm>
              <a:custGeom>
                <a:avLst/>
                <a:gdLst/>
                <a:ahLst/>
                <a:cxnLst/>
                <a:rect l="l" t="t" r="r" b="b"/>
                <a:pathLst>
                  <a:path w="76012" h="70631" extrusionOk="0">
                    <a:moveTo>
                      <a:pt x="39031" y="2012"/>
                    </a:moveTo>
                    <a:cubicBezTo>
                      <a:pt x="39295" y="2012"/>
                      <a:pt x="39588" y="2238"/>
                      <a:pt x="39874" y="2298"/>
                    </a:cubicBezTo>
                    <a:cubicBezTo>
                      <a:pt x="41032" y="2544"/>
                      <a:pt x="42203" y="2631"/>
                      <a:pt x="43365" y="2805"/>
                    </a:cubicBezTo>
                    <a:cubicBezTo>
                      <a:pt x="44029" y="2903"/>
                      <a:pt x="44649" y="3409"/>
                      <a:pt x="45305" y="3409"/>
                    </a:cubicBezTo>
                    <a:cubicBezTo>
                      <a:pt x="45358" y="3409"/>
                      <a:pt x="45412" y="3405"/>
                      <a:pt x="45465" y="3398"/>
                    </a:cubicBezTo>
                    <a:cubicBezTo>
                      <a:pt x="45504" y="3393"/>
                      <a:pt x="45542" y="3390"/>
                      <a:pt x="45578" y="3390"/>
                    </a:cubicBezTo>
                    <a:cubicBezTo>
                      <a:pt x="46098" y="3390"/>
                      <a:pt x="46337" y="3898"/>
                      <a:pt x="46842" y="3898"/>
                    </a:cubicBezTo>
                    <a:cubicBezTo>
                      <a:pt x="46874" y="3898"/>
                      <a:pt x="46908" y="3896"/>
                      <a:pt x="46943" y="3891"/>
                    </a:cubicBezTo>
                    <a:cubicBezTo>
                      <a:pt x="47054" y="3877"/>
                      <a:pt x="47168" y="3869"/>
                      <a:pt x="47284" y="3869"/>
                    </a:cubicBezTo>
                    <a:cubicBezTo>
                      <a:pt x="47739" y="3869"/>
                      <a:pt x="48214" y="3991"/>
                      <a:pt x="48606" y="4324"/>
                    </a:cubicBezTo>
                    <a:cubicBezTo>
                      <a:pt x="49345" y="4952"/>
                      <a:pt x="50348" y="4943"/>
                      <a:pt x="51212" y="5240"/>
                    </a:cubicBezTo>
                    <a:cubicBezTo>
                      <a:pt x="51689" y="5406"/>
                      <a:pt x="52002" y="5761"/>
                      <a:pt x="52439" y="5878"/>
                    </a:cubicBezTo>
                    <a:cubicBezTo>
                      <a:pt x="52938" y="6013"/>
                      <a:pt x="53383" y="6195"/>
                      <a:pt x="53833" y="6469"/>
                    </a:cubicBezTo>
                    <a:cubicBezTo>
                      <a:pt x="54356" y="6788"/>
                      <a:pt x="54998" y="6850"/>
                      <a:pt x="55557" y="7191"/>
                    </a:cubicBezTo>
                    <a:cubicBezTo>
                      <a:pt x="56877" y="7995"/>
                      <a:pt x="58175" y="8835"/>
                      <a:pt x="59486" y="9647"/>
                    </a:cubicBezTo>
                    <a:cubicBezTo>
                      <a:pt x="61099" y="10646"/>
                      <a:pt x="62432" y="11979"/>
                      <a:pt x="64007" y="13024"/>
                    </a:cubicBezTo>
                    <a:cubicBezTo>
                      <a:pt x="65607" y="14087"/>
                      <a:pt x="66844" y="15642"/>
                      <a:pt x="68224" y="16991"/>
                    </a:cubicBezTo>
                    <a:cubicBezTo>
                      <a:pt x="69265" y="18007"/>
                      <a:pt x="70111" y="19250"/>
                      <a:pt x="70991" y="20438"/>
                    </a:cubicBezTo>
                    <a:cubicBezTo>
                      <a:pt x="72510" y="22487"/>
                      <a:pt x="73494" y="24775"/>
                      <a:pt x="74324" y="27154"/>
                    </a:cubicBezTo>
                    <a:cubicBezTo>
                      <a:pt x="74381" y="27322"/>
                      <a:pt x="74405" y="27501"/>
                      <a:pt x="74218" y="27501"/>
                    </a:cubicBezTo>
                    <a:cubicBezTo>
                      <a:pt x="74208" y="27501"/>
                      <a:pt x="74198" y="27500"/>
                      <a:pt x="74187" y="27499"/>
                    </a:cubicBezTo>
                    <a:cubicBezTo>
                      <a:pt x="74115" y="27492"/>
                      <a:pt x="74043" y="27489"/>
                      <a:pt x="73972" y="27489"/>
                    </a:cubicBezTo>
                    <a:cubicBezTo>
                      <a:pt x="73258" y="27489"/>
                      <a:pt x="72573" y="27799"/>
                      <a:pt x="71665" y="27799"/>
                    </a:cubicBezTo>
                    <a:cubicBezTo>
                      <a:pt x="71629" y="27799"/>
                      <a:pt x="71592" y="27799"/>
                      <a:pt x="71555" y="27798"/>
                    </a:cubicBezTo>
                    <a:cubicBezTo>
                      <a:pt x="71390" y="27838"/>
                      <a:pt x="71203" y="27847"/>
                      <a:pt x="71001" y="27847"/>
                    </a:cubicBezTo>
                    <a:cubicBezTo>
                      <a:pt x="70823" y="27847"/>
                      <a:pt x="70633" y="27840"/>
                      <a:pt x="70436" y="27840"/>
                    </a:cubicBezTo>
                    <a:cubicBezTo>
                      <a:pt x="70075" y="27840"/>
                      <a:pt x="69688" y="27864"/>
                      <a:pt x="69304" y="28003"/>
                    </a:cubicBezTo>
                    <a:cubicBezTo>
                      <a:pt x="69114" y="28072"/>
                      <a:pt x="68883" y="28098"/>
                      <a:pt x="68652" y="28098"/>
                    </a:cubicBezTo>
                    <a:cubicBezTo>
                      <a:pt x="68447" y="28098"/>
                      <a:pt x="68243" y="28078"/>
                      <a:pt x="68072" y="28048"/>
                    </a:cubicBezTo>
                    <a:cubicBezTo>
                      <a:pt x="67958" y="28029"/>
                      <a:pt x="67846" y="28021"/>
                      <a:pt x="67735" y="28021"/>
                    </a:cubicBezTo>
                    <a:cubicBezTo>
                      <a:pt x="67112" y="28021"/>
                      <a:pt x="66526" y="28280"/>
                      <a:pt x="65909" y="28280"/>
                    </a:cubicBezTo>
                    <a:cubicBezTo>
                      <a:pt x="65780" y="28280"/>
                      <a:pt x="65650" y="28268"/>
                      <a:pt x="65519" y="28241"/>
                    </a:cubicBezTo>
                    <a:cubicBezTo>
                      <a:pt x="65491" y="28235"/>
                      <a:pt x="65460" y="28233"/>
                      <a:pt x="65427" y="28233"/>
                    </a:cubicBezTo>
                    <a:cubicBezTo>
                      <a:pt x="65199" y="28233"/>
                      <a:pt x="64851" y="28363"/>
                      <a:pt x="64671" y="28601"/>
                    </a:cubicBezTo>
                    <a:cubicBezTo>
                      <a:pt x="64532" y="28784"/>
                      <a:pt x="64290" y="28868"/>
                      <a:pt x="64501" y="29277"/>
                    </a:cubicBezTo>
                    <a:cubicBezTo>
                      <a:pt x="64755" y="29764"/>
                      <a:pt x="64456" y="30481"/>
                      <a:pt x="65015" y="30925"/>
                    </a:cubicBezTo>
                    <a:cubicBezTo>
                      <a:pt x="64526" y="31790"/>
                      <a:pt x="65321" y="32561"/>
                      <a:pt x="65197" y="33432"/>
                    </a:cubicBezTo>
                    <a:cubicBezTo>
                      <a:pt x="65130" y="33891"/>
                      <a:pt x="65387" y="34420"/>
                      <a:pt x="65464" y="34930"/>
                    </a:cubicBezTo>
                    <a:cubicBezTo>
                      <a:pt x="65648" y="36123"/>
                      <a:pt x="65576" y="37328"/>
                      <a:pt x="65639" y="38519"/>
                    </a:cubicBezTo>
                    <a:cubicBezTo>
                      <a:pt x="65695" y="39619"/>
                      <a:pt x="65326" y="40742"/>
                      <a:pt x="65124" y="41851"/>
                    </a:cubicBezTo>
                    <a:cubicBezTo>
                      <a:pt x="64861" y="43286"/>
                      <a:pt x="64680" y="44746"/>
                      <a:pt x="64273" y="46139"/>
                    </a:cubicBezTo>
                    <a:cubicBezTo>
                      <a:pt x="63929" y="47307"/>
                      <a:pt x="63898" y="48562"/>
                      <a:pt x="63302" y="49657"/>
                    </a:cubicBezTo>
                    <a:cubicBezTo>
                      <a:pt x="63251" y="49751"/>
                      <a:pt x="63263" y="49894"/>
                      <a:pt x="63195" y="49956"/>
                    </a:cubicBezTo>
                    <a:cubicBezTo>
                      <a:pt x="62428" y="50642"/>
                      <a:pt x="62302" y="51636"/>
                      <a:pt x="61922" y="52512"/>
                    </a:cubicBezTo>
                    <a:cubicBezTo>
                      <a:pt x="61435" y="53632"/>
                      <a:pt x="60852" y="54713"/>
                      <a:pt x="60085" y="55667"/>
                    </a:cubicBezTo>
                    <a:cubicBezTo>
                      <a:pt x="59881" y="55919"/>
                      <a:pt x="59915" y="56199"/>
                      <a:pt x="59760" y="56449"/>
                    </a:cubicBezTo>
                    <a:cubicBezTo>
                      <a:pt x="59212" y="57331"/>
                      <a:pt x="58380" y="58023"/>
                      <a:pt x="58002" y="59007"/>
                    </a:cubicBezTo>
                    <a:cubicBezTo>
                      <a:pt x="57947" y="59148"/>
                      <a:pt x="57866" y="59183"/>
                      <a:pt x="57777" y="59183"/>
                    </a:cubicBezTo>
                    <a:cubicBezTo>
                      <a:pt x="57692" y="59183"/>
                      <a:pt x="57599" y="59151"/>
                      <a:pt x="57515" y="59151"/>
                    </a:cubicBezTo>
                    <a:cubicBezTo>
                      <a:pt x="57437" y="59151"/>
                      <a:pt x="57366" y="59180"/>
                      <a:pt x="57316" y="59290"/>
                    </a:cubicBezTo>
                    <a:cubicBezTo>
                      <a:pt x="56977" y="60036"/>
                      <a:pt x="56403" y="60576"/>
                      <a:pt x="55655" y="60923"/>
                    </a:cubicBezTo>
                    <a:cubicBezTo>
                      <a:pt x="55631" y="60932"/>
                      <a:pt x="55595" y="60967"/>
                      <a:pt x="55600" y="60976"/>
                    </a:cubicBezTo>
                    <a:cubicBezTo>
                      <a:pt x="56020" y="62014"/>
                      <a:pt x="55060" y="61634"/>
                      <a:pt x="54693" y="61861"/>
                    </a:cubicBezTo>
                    <a:cubicBezTo>
                      <a:pt x="54603" y="61917"/>
                      <a:pt x="54454" y="61958"/>
                      <a:pt x="54432" y="62034"/>
                    </a:cubicBezTo>
                    <a:cubicBezTo>
                      <a:pt x="54087" y="63191"/>
                      <a:pt x="52719" y="63162"/>
                      <a:pt x="52125" y="64042"/>
                    </a:cubicBezTo>
                    <a:cubicBezTo>
                      <a:pt x="51565" y="64871"/>
                      <a:pt x="50583" y="65308"/>
                      <a:pt x="49762" y="65563"/>
                    </a:cubicBezTo>
                    <a:cubicBezTo>
                      <a:pt x="48925" y="65823"/>
                      <a:pt x="48286" y="66396"/>
                      <a:pt x="47404" y="66613"/>
                    </a:cubicBezTo>
                    <a:cubicBezTo>
                      <a:pt x="45955" y="66971"/>
                      <a:pt x="44572" y="67677"/>
                      <a:pt x="43115" y="68096"/>
                    </a:cubicBezTo>
                    <a:cubicBezTo>
                      <a:pt x="41770" y="68483"/>
                      <a:pt x="40481" y="69103"/>
                      <a:pt x="39036" y="69103"/>
                    </a:cubicBezTo>
                    <a:cubicBezTo>
                      <a:pt x="38989" y="69103"/>
                      <a:pt x="38943" y="69102"/>
                      <a:pt x="38896" y="69101"/>
                    </a:cubicBezTo>
                    <a:cubicBezTo>
                      <a:pt x="38715" y="69096"/>
                      <a:pt x="38535" y="69094"/>
                      <a:pt x="38355" y="69094"/>
                    </a:cubicBezTo>
                    <a:cubicBezTo>
                      <a:pt x="37128" y="69094"/>
                      <a:pt x="35904" y="69194"/>
                      <a:pt x="34672" y="69194"/>
                    </a:cubicBezTo>
                    <a:cubicBezTo>
                      <a:pt x="34502" y="69194"/>
                      <a:pt x="34332" y="69192"/>
                      <a:pt x="34162" y="69188"/>
                    </a:cubicBezTo>
                    <a:cubicBezTo>
                      <a:pt x="32586" y="69148"/>
                      <a:pt x="31051" y="68987"/>
                      <a:pt x="29503" y="68751"/>
                    </a:cubicBezTo>
                    <a:cubicBezTo>
                      <a:pt x="27997" y="68521"/>
                      <a:pt x="26605" y="67884"/>
                      <a:pt x="25140" y="67581"/>
                    </a:cubicBezTo>
                    <a:cubicBezTo>
                      <a:pt x="23232" y="67186"/>
                      <a:pt x="21627" y="66114"/>
                      <a:pt x="19815" y="65539"/>
                    </a:cubicBezTo>
                    <a:cubicBezTo>
                      <a:pt x="19308" y="65378"/>
                      <a:pt x="18906" y="65017"/>
                      <a:pt x="18499" y="64745"/>
                    </a:cubicBezTo>
                    <a:cubicBezTo>
                      <a:pt x="16887" y="63670"/>
                      <a:pt x="15202" y="62720"/>
                      <a:pt x="13801" y="61295"/>
                    </a:cubicBezTo>
                    <a:cubicBezTo>
                      <a:pt x="12743" y="60218"/>
                      <a:pt x="11562" y="59209"/>
                      <a:pt x="10546" y="58098"/>
                    </a:cubicBezTo>
                    <a:cubicBezTo>
                      <a:pt x="9591" y="57054"/>
                      <a:pt x="8521" y="56113"/>
                      <a:pt x="7712" y="54875"/>
                    </a:cubicBezTo>
                    <a:cubicBezTo>
                      <a:pt x="6741" y="53391"/>
                      <a:pt x="5915" y="51852"/>
                      <a:pt x="5173" y="50267"/>
                    </a:cubicBezTo>
                    <a:cubicBezTo>
                      <a:pt x="4917" y="49721"/>
                      <a:pt x="4739" y="49046"/>
                      <a:pt x="4501" y="48505"/>
                    </a:cubicBezTo>
                    <a:cubicBezTo>
                      <a:pt x="4174" y="47758"/>
                      <a:pt x="3936" y="46982"/>
                      <a:pt x="3726" y="46224"/>
                    </a:cubicBezTo>
                    <a:cubicBezTo>
                      <a:pt x="3243" y="44490"/>
                      <a:pt x="2837" y="42727"/>
                      <a:pt x="2720" y="40913"/>
                    </a:cubicBezTo>
                    <a:cubicBezTo>
                      <a:pt x="2687" y="40423"/>
                      <a:pt x="2524" y="39955"/>
                      <a:pt x="2389" y="39480"/>
                    </a:cubicBezTo>
                    <a:cubicBezTo>
                      <a:pt x="2120" y="38528"/>
                      <a:pt x="1905" y="37516"/>
                      <a:pt x="2200" y="36487"/>
                    </a:cubicBezTo>
                    <a:cubicBezTo>
                      <a:pt x="2266" y="36260"/>
                      <a:pt x="2174" y="35893"/>
                      <a:pt x="2101" y="35693"/>
                    </a:cubicBezTo>
                    <a:cubicBezTo>
                      <a:pt x="1878" y="35086"/>
                      <a:pt x="2140" y="34478"/>
                      <a:pt x="1964" y="33896"/>
                    </a:cubicBezTo>
                    <a:cubicBezTo>
                      <a:pt x="1883" y="33627"/>
                      <a:pt x="1888" y="33403"/>
                      <a:pt x="2098" y="33171"/>
                    </a:cubicBezTo>
                    <a:cubicBezTo>
                      <a:pt x="2235" y="33020"/>
                      <a:pt x="2359" y="32773"/>
                      <a:pt x="2261" y="32574"/>
                    </a:cubicBezTo>
                    <a:cubicBezTo>
                      <a:pt x="1900" y="31838"/>
                      <a:pt x="2157" y="31130"/>
                      <a:pt x="2250" y="30391"/>
                    </a:cubicBezTo>
                    <a:cubicBezTo>
                      <a:pt x="2479" y="28594"/>
                      <a:pt x="3092" y="26891"/>
                      <a:pt x="3403" y="25119"/>
                    </a:cubicBezTo>
                    <a:cubicBezTo>
                      <a:pt x="3481" y="24685"/>
                      <a:pt x="3817" y="24449"/>
                      <a:pt x="3982" y="24089"/>
                    </a:cubicBezTo>
                    <a:cubicBezTo>
                      <a:pt x="4201" y="23612"/>
                      <a:pt x="3596" y="23066"/>
                      <a:pt x="4276" y="22549"/>
                    </a:cubicBezTo>
                    <a:cubicBezTo>
                      <a:pt x="4679" y="22244"/>
                      <a:pt x="4682" y="21439"/>
                      <a:pt x="4912" y="20877"/>
                    </a:cubicBezTo>
                    <a:cubicBezTo>
                      <a:pt x="5357" y="19799"/>
                      <a:pt x="5775" y="18701"/>
                      <a:pt x="6318" y="17671"/>
                    </a:cubicBezTo>
                    <a:cubicBezTo>
                      <a:pt x="6901" y="16560"/>
                      <a:pt x="7555" y="15491"/>
                      <a:pt x="8342" y="14488"/>
                    </a:cubicBezTo>
                    <a:cubicBezTo>
                      <a:pt x="9037" y="13603"/>
                      <a:pt x="9723" y="12715"/>
                      <a:pt x="10459" y="11861"/>
                    </a:cubicBezTo>
                    <a:cubicBezTo>
                      <a:pt x="10862" y="11392"/>
                      <a:pt x="11351" y="11025"/>
                      <a:pt x="11775" y="10585"/>
                    </a:cubicBezTo>
                    <a:cubicBezTo>
                      <a:pt x="13558" y="8728"/>
                      <a:pt x="15756" y="7390"/>
                      <a:pt x="17948" y="6086"/>
                    </a:cubicBezTo>
                    <a:cubicBezTo>
                      <a:pt x="19270" y="5301"/>
                      <a:pt x="20701" y="4705"/>
                      <a:pt x="22137" y="4117"/>
                    </a:cubicBezTo>
                    <a:cubicBezTo>
                      <a:pt x="23116" y="3717"/>
                      <a:pt x="24141" y="3387"/>
                      <a:pt x="25121" y="3129"/>
                    </a:cubicBezTo>
                    <a:cubicBezTo>
                      <a:pt x="26355" y="2804"/>
                      <a:pt x="27686" y="2665"/>
                      <a:pt x="28982" y="2491"/>
                    </a:cubicBezTo>
                    <a:cubicBezTo>
                      <a:pt x="30214" y="2325"/>
                      <a:pt x="31452" y="2091"/>
                      <a:pt x="32684" y="2042"/>
                    </a:cubicBezTo>
                    <a:cubicBezTo>
                      <a:pt x="33123" y="2024"/>
                      <a:pt x="33565" y="2016"/>
                      <a:pt x="34009" y="2016"/>
                    </a:cubicBezTo>
                    <a:cubicBezTo>
                      <a:pt x="34685" y="2016"/>
                      <a:pt x="35365" y="2035"/>
                      <a:pt x="36043" y="2067"/>
                    </a:cubicBezTo>
                    <a:cubicBezTo>
                      <a:pt x="36632" y="2094"/>
                      <a:pt x="37229" y="2241"/>
                      <a:pt x="37830" y="2241"/>
                    </a:cubicBezTo>
                    <a:cubicBezTo>
                      <a:pt x="38176" y="2241"/>
                      <a:pt x="38524" y="2192"/>
                      <a:pt x="38873" y="2043"/>
                    </a:cubicBezTo>
                    <a:cubicBezTo>
                      <a:pt x="38924" y="2021"/>
                      <a:pt x="38977" y="2012"/>
                      <a:pt x="39031" y="2012"/>
                    </a:cubicBezTo>
                    <a:close/>
                    <a:moveTo>
                      <a:pt x="33221" y="0"/>
                    </a:moveTo>
                    <a:cubicBezTo>
                      <a:pt x="33034" y="0"/>
                      <a:pt x="32834" y="33"/>
                      <a:pt x="32655" y="57"/>
                    </a:cubicBezTo>
                    <a:cubicBezTo>
                      <a:pt x="30838" y="290"/>
                      <a:pt x="29021" y="528"/>
                      <a:pt x="27209" y="792"/>
                    </a:cubicBezTo>
                    <a:cubicBezTo>
                      <a:pt x="25838" y="993"/>
                      <a:pt x="24483" y="1198"/>
                      <a:pt x="23148" y="1656"/>
                    </a:cubicBezTo>
                    <a:cubicBezTo>
                      <a:pt x="22333" y="1934"/>
                      <a:pt x="21509" y="2205"/>
                      <a:pt x="20737" y="2571"/>
                    </a:cubicBezTo>
                    <a:cubicBezTo>
                      <a:pt x="20096" y="2874"/>
                      <a:pt x="19337" y="2952"/>
                      <a:pt x="18808" y="3454"/>
                    </a:cubicBezTo>
                    <a:cubicBezTo>
                      <a:pt x="18338" y="3901"/>
                      <a:pt x="17648" y="4212"/>
                      <a:pt x="17189" y="4243"/>
                    </a:cubicBezTo>
                    <a:cubicBezTo>
                      <a:pt x="16627" y="4281"/>
                      <a:pt x="16435" y="4958"/>
                      <a:pt x="15964" y="4958"/>
                    </a:cubicBezTo>
                    <a:cubicBezTo>
                      <a:pt x="15883" y="4958"/>
                      <a:pt x="15793" y="4938"/>
                      <a:pt x="15691" y="4890"/>
                    </a:cubicBezTo>
                    <a:cubicBezTo>
                      <a:pt x="15689" y="5924"/>
                      <a:pt x="14300" y="5200"/>
                      <a:pt x="14101" y="6134"/>
                    </a:cubicBezTo>
                    <a:cubicBezTo>
                      <a:pt x="14060" y="6323"/>
                      <a:pt x="13362" y="6624"/>
                      <a:pt x="12973" y="6870"/>
                    </a:cubicBezTo>
                    <a:cubicBezTo>
                      <a:pt x="11999" y="7488"/>
                      <a:pt x="11256" y="8417"/>
                      <a:pt x="10246" y="8998"/>
                    </a:cubicBezTo>
                    <a:cubicBezTo>
                      <a:pt x="10103" y="9081"/>
                      <a:pt x="10070" y="9180"/>
                      <a:pt x="10117" y="9327"/>
                    </a:cubicBezTo>
                    <a:cubicBezTo>
                      <a:pt x="10173" y="9500"/>
                      <a:pt x="10141" y="9611"/>
                      <a:pt x="9978" y="9611"/>
                    </a:cubicBezTo>
                    <a:cubicBezTo>
                      <a:pt x="9954" y="9611"/>
                      <a:pt x="9927" y="9608"/>
                      <a:pt x="9898" y="9603"/>
                    </a:cubicBezTo>
                    <a:cubicBezTo>
                      <a:pt x="9856" y="9596"/>
                      <a:pt x="9816" y="9593"/>
                      <a:pt x="9780" y="9593"/>
                    </a:cubicBezTo>
                    <a:cubicBezTo>
                      <a:pt x="9420" y="9593"/>
                      <a:pt x="9302" y="9913"/>
                      <a:pt x="9146" y="10176"/>
                    </a:cubicBezTo>
                    <a:cubicBezTo>
                      <a:pt x="9011" y="10406"/>
                      <a:pt x="8885" y="10625"/>
                      <a:pt x="8634" y="10772"/>
                    </a:cubicBezTo>
                    <a:cubicBezTo>
                      <a:pt x="8228" y="11007"/>
                      <a:pt x="7528" y="11092"/>
                      <a:pt x="7975" y="11861"/>
                    </a:cubicBezTo>
                    <a:cubicBezTo>
                      <a:pt x="7994" y="11892"/>
                      <a:pt x="7927" y="12013"/>
                      <a:pt x="7874" y="12038"/>
                    </a:cubicBezTo>
                    <a:cubicBezTo>
                      <a:pt x="7208" y="12355"/>
                      <a:pt x="6909" y="13066"/>
                      <a:pt x="6444" y="13477"/>
                    </a:cubicBezTo>
                    <a:cubicBezTo>
                      <a:pt x="5725" y="14112"/>
                      <a:pt x="5525" y="14980"/>
                      <a:pt x="4937" y="15647"/>
                    </a:cubicBezTo>
                    <a:cubicBezTo>
                      <a:pt x="4056" y="16649"/>
                      <a:pt x="4178" y="18197"/>
                      <a:pt x="3306" y="19275"/>
                    </a:cubicBezTo>
                    <a:cubicBezTo>
                      <a:pt x="2837" y="19856"/>
                      <a:pt x="2793" y="20633"/>
                      <a:pt x="2463" y="21289"/>
                    </a:cubicBezTo>
                    <a:cubicBezTo>
                      <a:pt x="1927" y="22359"/>
                      <a:pt x="1770" y="23568"/>
                      <a:pt x="1483" y="24710"/>
                    </a:cubicBezTo>
                    <a:cubicBezTo>
                      <a:pt x="1340" y="25281"/>
                      <a:pt x="1239" y="25996"/>
                      <a:pt x="1076" y="26555"/>
                    </a:cubicBezTo>
                    <a:cubicBezTo>
                      <a:pt x="774" y="27568"/>
                      <a:pt x="544" y="28602"/>
                      <a:pt x="387" y="29649"/>
                    </a:cubicBezTo>
                    <a:cubicBezTo>
                      <a:pt x="242" y="30621"/>
                      <a:pt x="131" y="31614"/>
                      <a:pt x="163" y="32592"/>
                    </a:cubicBezTo>
                    <a:cubicBezTo>
                      <a:pt x="178" y="33034"/>
                      <a:pt x="1" y="33462"/>
                      <a:pt x="119" y="33893"/>
                    </a:cubicBezTo>
                    <a:cubicBezTo>
                      <a:pt x="478" y="35206"/>
                      <a:pt x="133" y="36559"/>
                      <a:pt x="391" y="37897"/>
                    </a:cubicBezTo>
                    <a:cubicBezTo>
                      <a:pt x="620" y="39078"/>
                      <a:pt x="550" y="40316"/>
                      <a:pt x="611" y="41529"/>
                    </a:cubicBezTo>
                    <a:cubicBezTo>
                      <a:pt x="665" y="42660"/>
                      <a:pt x="1087" y="43721"/>
                      <a:pt x="1251" y="44821"/>
                    </a:cubicBezTo>
                    <a:cubicBezTo>
                      <a:pt x="1407" y="45852"/>
                      <a:pt x="1619" y="46887"/>
                      <a:pt x="2011" y="47808"/>
                    </a:cubicBezTo>
                    <a:cubicBezTo>
                      <a:pt x="2771" y="49597"/>
                      <a:pt x="3408" y="51468"/>
                      <a:pt x="4557" y="53064"/>
                    </a:cubicBezTo>
                    <a:cubicBezTo>
                      <a:pt x="4923" y="53571"/>
                      <a:pt x="5195" y="54127"/>
                      <a:pt x="5573" y="54629"/>
                    </a:cubicBezTo>
                    <a:cubicBezTo>
                      <a:pt x="6253" y="55527"/>
                      <a:pt x="7014" y="56381"/>
                      <a:pt x="7636" y="57292"/>
                    </a:cubicBezTo>
                    <a:cubicBezTo>
                      <a:pt x="8877" y="59114"/>
                      <a:pt x="10484" y="60537"/>
                      <a:pt x="12026" y="62052"/>
                    </a:cubicBezTo>
                    <a:cubicBezTo>
                      <a:pt x="12110" y="62134"/>
                      <a:pt x="12206" y="62146"/>
                      <a:pt x="12301" y="62146"/>
                    </a:cubicBezTo>
                    <a:cubicBezTo>
                      <a:pt x="12339" y="62146"/>
                      <a:pt x="12378" y="62144"/>
                      <a:pt x="12416" y="62144"/>
                    </a:cubicBezTo>
                    <a:cubicBezTo>
                      <a:pt x="12531" y="62144"/>
                      <a:pt x="12635" y="62163"/>
                      <a:pt x="12699" y="62318"/>
                    </a:cubicBezTo>
                    <a:cubicBezTo>
                      <a:pt x="13070" y="63214"/>
                      <a:pt x="13882" y="63644"/>
                      <a:pt x="14645" y="64123"/>
                    </a:cubicBezTo>
                    <a:cubicBezTo>
                      <a:pt x="15692" y="64779"/>
                      <a:pt x="16745" y="65428"/>
                      <a:pt x="17788" y="66095"/>
                    </a:cubicBezTo>
                    <a:cubicBezTo>
                      <a:pt x="18502" y="66551"/>
                      <a:pt x="19222" y="66982"/>
                      <a:pt x="20037" y="67239"/>
                    </a:cubicBezTo>
                    <a:cubicBezTo>
                      <a:pt x="20406" y="67354"/>
                      <a:pt x="20465" y="67830"/>
                      <a:pt x="20851" y="67956"/>
                    </a:cubicBezTo>
                    <a:cubicBezTo>
                      <a:pt x="22377" y="68457"/>
                      <a:pt x="23922" y="68902"/>
                      <a:pt x="25446" y="69415"/>
                    </a:cubicBezTo>
                    <a:cubicBezTo>
                      <a:pt x="26876" y="69896"/>
                      <a:pt x="28388" y="70157"/>
                      <a:pt x="29898" y="70350"/>
                    </a:cubicBezTo>
                    <a:cubicBezTo>
                      <a:pt x="30312" y="70403"/>
                      <a:pt x="30726" y="70446"/>
                      <a:pt x="31140" y="70479"/>
                    </a:cubicBezTo>
                    <a:cubicBezTo>
                      <a:pt x="31346" y="70495"/>
                      <a:pt x="31552" y="70501"/>
                      <a:pt x="31758" y="70501"/>
                    </a:cubicBezTo>
                    <a:cubicBezTo>
                      <a:pt x="32309" y="70501"/>
                      <a:pt x="32859" y="70459"/>
                      <a:pt x="33411" y="70459"/>
                    </a:cubicBezTo>
                    <a:cubicBezTo>
                      <a:pt x="33758" y="70459"/>
                      <a:pt x="34105" y="70476"/>
                      <a:pt x="34453" y="70530"/>
                    </a:cubicBezTo>
                    <a:cubicBezTo>
                      <a:pt x="34924" y="70604"/>
                      <a:pt x="35406" y="70631"/>
                      <a:pt x="35888" y="70631"/>
                    </a:cubicBezTo>
                    <a:cubicBezTo>
                      <a:pt x="36229" y="70631"/>
                      <a:pt x="36569" y="70618"/>
                      <a:pt x="36906" y="70599"/>
                    </a:cubicBezTo>
                    <a:cubicBezTo>
                      <a:pt x="37826" y="70548"/>
                      <a:pt x="38739" y="70389"/>
                      <a:pt x="39489" y="70297"/>
                    </a:cubicBezTo>
                    <a:cubicBezTo>
                      <a:pt x="39636" y="70326"/>
                      <a:pt x="39776" y="70339"/>
                      <a:pt x="39911" y="70339"/>
                    </a:cubicBezTo>
                    <a:cubicBezTo>
                      <a:pt x="40662" y="70339"/>
                      <a:pt x="41243" y="69952"/>
                      <a:pt x="41873" y="69933"/>
                    </a:cubicBezTo>
                    <a:cubicBezTo>
                      <a:pt x="43042" y="69899"/>
                      <a:pt x="44079" y="69407"/>
                      <a:pt x="45181" y="69148"/>
                    </a:cubicBezTo>
                    <a:cubicBezTo>
                      <a:pt x="46375" y="68864"/>
                      <a:pt x="47486" y="68334"/>
                      <a:pt x="48629" y="67903"/>
                    </a:cubicBezTo>
                    <a:cubicBezTo>
                      <a:pt x="49953" y="67402"/>
                      <a:pt x="51167" y="66707"/>
                      <a:pt x="52400" y="66067"/>
                    </a:cubicBezTo>
                    <a:cubicBezTo>
                      <a:pt x="53372" y="65563"/>
                      <a:pt x="54186" y="64736"/>
                      <a:pt x="55151" y="64162"/>
                    </a:cubicBezTo>
                    <a:cubicBezTo>
                      <a:pt x="55286" y="64082"/>
                      <a:pt x="55403" y="63966"/>
                      <a:pt x="55513" y="63851"/>
                    </a:cubicBezTo>
                    <a:cubicBezTo>
                      <a:pt x="56045" y="63302"/>
                      <a:pt x="56485" y="62598"/>
                      <a:pt x="57120" y="62225"/>
                    </a:cubicBezTo>
                    <a:cubicBezTo>
                      <a:pt x="58234" y="61572"/>
                      <a:pt x="58791" y="60436"/>
                      <a:pt x="59701" y="59615"/>
                    </a:cubicBezTo>
                    <a:cubicBezTo>
                      <a:pt x="60780" y="58638"/>
                      <a:pt x="61389" y="57284"/>
                      <a:pt x="62193" y="56085"/>
                    </a:cubicBezTo>
                    <a:cubicBezTo>
                      <a:pt x="63406" y="54279"/>
                      <a:pt x="64318" y="52288"/>
                      <a:pt x="64893" y="50191"/>
                    </a:cubicBezTo>
                    <a:cubicBezTo>
                      <a:pt x="65422" y="48268"/>
                      <a:pt x="65822" y="46311"/>
                      <a:pt x="66379" y="44398"/>
                    </a:cubicBezTo>
                    <a:cubicBezTo>
                      <a:pt x="66967" y="42380"/>
                      <a:pt x="67165" y="40302"/>
                      <a:pt x="67326" y="38238"/>
                    </a:cubicBezTo>
                    <a:cubicBezTo>
                      <a:pt x="67477" y="36321"/>
                      <a:pt x="67217" y="34389"/>
                      <a:pt x="66780" y="32497"/>
                    </a:cubicBezTo>
                    <a:cubicBezTo>
                      <a:pt x="66611" y="31763"/>
                      <a:pt x="66510" y="31012"/>
                      <a:pt x="66379" y="30268"/>
                    </a:cubicBezTo>
                    <a:cubicBezTo>
                      <a:pt x="66325" y="29965"/>
                      <a:pt x="66380" y="29758"/>
                      <a:pt x="66750" y="29758"/>
                    </a:cubicBezTo>
                    <a:cubicBezTo>
                      <a:pt x="66755" y="29758"/>
                      <a:pt x="66761" y="29758"/>
                      <a:pt x="66766" y="29758"/>
                    </a:cubicBezTo>
                    <a:cubicBezTo>
                      <a:pt x="66804" y="29758"/>
                      <a:pt x="66842" y="29759"/>
                      <a:pt x="66880" y="29759"/>
                    </a:cubicBezTo>
                    <a:cubicBezTo>
                      <a:pt x="67853" y="29759"/>
                      <a:pt x="68826" y="29590"/>
                      <a:pt x="69781" y="29503"/>
                    </a:cubicBezTo>
                    <a:cubicBezTo>
                      <a:pt x="71534" y="29343"/>
                      <a:pt x="73316" y="29212"/>
                      <a:pt x="75059" y="28860"/>
                    </a:cubicBezTo>
                    <a:cubicBezTo>
                      <a:pt x="75836" y="28705"/>
                      <a:pt x="76011" y="28261"/>
                      <a:pt x="75907" y="27616"/>
                    </a:cubicBezTo>
                    <a:cubicBezTo>
                      <a:pt x="75775" y="26780"/>
                      <a:pt x="75521" y="25926"/>
                      <a:pt x="75167" y="25205"/>
                    </a:cubicBezTo>
                    <a:cubicBezTo>
                      <a:pt x="74173" y="23173"/>
                      <a:pt x="73373" y="21045"/>
                      <a:pt x="71914" y="19228"/>
                    </a:cubicBezTo>
                    <a:cubicBezTo>
                      <a:pt x="70831" y="17878"/>
                      <a:pt x="69829" y="16454"/>
                      <a:pt x="68698" y="15134"/>
                    </a:cubicBezTo>
                    <a:cubicBezTo>
                      <a:pt x="67748" y="14026"/>
                      <a:pt x="66628" y="13079"/>
                      <a:pt x="65598" y="12055"/>
                    </a:cubicBezTo>
                    <a:cubicBezTo>
                      <a:pt x="64542" y="11007"/>
                      <a:pt x="63294" y="10098"/>
                      <a:pt x="62022" y="9252"/>
                    </a:cubicBezTo>
                    <a:cubicBezTo>
                      <a:pt x="60116" y="7986"/>
                      <a:pt x="58296" y="6584"/>
                      <a:pt x="56230" y="5579"/>
                    </a:cubicBezTo>
                    <a:cubicBezTo>
                      <a:pt x="54869" y="4916"/>
                      <a:pt x="53531" y="4209"/>
                      <a:pt x="52105" y="3675"/>
                    </a:cubicBezTo>
                    <a:cubicBezTo>
                      <a:pt x="51521" y="3456"/>
                      <a:pt x="50927" y="3295"/>
                      <a:pt x="50341" y="3101"/>
                    </a:cubicBezTo>
                    <a:cubicBezTo>
                      <a:pt x="49757" y="2908"/>
                      <a:pt x="49235" y="2591"/>
                      <a:pt x="48615" y="2441"/>
                    </a:cubicBezTo>
                    <a:cubicBezTo>
                      <a:pt x="47914" y="2272"/>
                      <a:pt x="47147" y="2322"/>
                      <a:pt x="46500" y="1855"/>
                    </a:cubicBezTo>
                    <a:cubicBezTo>
                      <a:pt x="46025" y="1511"/>
                      <a:pt x="45377" y="1580"/>
                      <a:pt x="44821" y="1281"/>
                    </a:cubicBezTo>
                    <a:cubicBezTo>
                      <a:pt x="44670" y="1199"/>
                      <a:pt x="44457" y="1186"/>
                      <a:pt x="44222" y="1186"/>
                    </a:cubicBezTo>
                    <a:cubicBezTo>
                      <a:pt x="44113" y="1186"/>
                      <a:pt x="43999" y="1189"/>
                      <a:pt x="43884" y="1189"/>
                    </a:cubicBezTo>
                    <a:cubicBezTo>
                      <a:pt x="43698" y="1189"/>
                      <a:pt x="43510" y="1182"/>
                      <a:pt x="43334" y="1144"/>
                    </a:cubicBezTo>
                    <a:cubicBezTo>
                      <a:pt x="41733" y="800"/>
                      <a:pt x="40125" y="472"/>
                      <a:pt x="38504" y="262"/>
                    </a:cubicBezTo>
                    <a:cubicBezTo>
                      <a:pt x="37990" y="196"/>
                      <a:pt x="37472" y="154"/>
                      <a:pt x="36946" y="154"/>
                    </a:cubicBezTo>
                    <a:cubicBezTo>
                      <a:pt x="36584" y="154"/>
                      <a:pt x="36218" y="173"/>
                      <a:pt x="35845" y="218"/>
                    </a:cubicBezTo>
                    <a:cubicBezTo>
                      <a:pt x="35506" y="259"/>
                      <a:pt x="35120" y="322"/>
                      <a:pt x="34726" y="322"/>
                    </a:cubicBezTo>
                    <a:cubicBezTo>
                      <a:pt x="34352" y="322"/>
                      <a:pt x="33970" y="265"/>
                      <a:pt x="33613" y="78"/>
                    </a:cubicBezTo>
                    <a:cubicBezTo>
                      <a:pt x="33502" y="20"/>
                      <a:pt x="33365" y="0"/>
                      <a:pt x="3322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33"/>
              <p:cNvSpPr/>
              <p:nvPr/>
            </p:nvSpPr>
            <p:spPr>
              <a:xfrm>
                <a:off x="1560411" y="1479416"/>
                <a:ext cx="951930" cy="881790"/>
              </a:xfrm>
              <a:custGeom>
                <a:avLst/>
                <a:gdLst/>
                <a:ahLst/>
                <a:cxnLst/>
                <a:rect l="l" t="t" r="r" b="b"/>
                <a:pathLst>
                  <a:path w="72528" h="67184" extrusionOk="0">
                    <a:moveTo>
                      <a:pt x="37153" y="1"/>
                    </a:moveTo>
                    <a:cubicBezTo>
                      <a:pt x="37099" y="1"/>
                      <a:pt x="37046" y="10"/>
                      <a:pt x="36995" y="32"/>
                    </a:cubicBezTo>
                    <a:cubicBezTo>
                      <a:pt x="36646" y="181"/>
                      <a:pt x="36298" y="230"/>
                      <a:pt x="35952" y="230"/>
                    </a:cubicBezTo>
                    <a:cubicBezTo>
                      <a:pt x="35351" y="230"/>
                      <a:pt x="34754" y="83"/>
                      <a:pt x="34165" y="56"/>
                    </a:cubicBezTo>
                    <a:cubicBezTo>
                      <a:pt x="33487" y="24"/>
                      <a:pt x="32807" y="5"/>
                      <a:pt x="32131" y="5"/>
                    </a:cubicBezTo>
                    <a:cubicBezTo>
                      <a:pt x="31687" y="5"/>
                      <a:pt x="31245" y="13"/>
                      <a:pt x="30806" y="31"/>
                    </a:cubicBezTo>
                    <a:cubicBezTo>
                      <a:pt x="29574" y="80"/>
                      <a:pt x="28336" y="314"/>
                      <a:pt x="27104" y="480"/>
                    </a:cubicBezTo>
                    <a:cubicBezTo>
                      <a:pt x="25808" y="654"/>
                      <a:pt x="24477" y="793"/>
                      <a:pt x="23243" y="1118"/>
                    </a:cubicBezTo>
                    <a:cubicBezTo>
                      <a:pt x="22263" y="1376"/>
                      <a:pt x="21238" y="1706"/>
                      <a:pt x="20259" y="2106"/>
                    </a:cubicBezTo>
                    <a:cubicBezTo>
                      <a:pt x="18823" y="2694"/>
                      <a:pt x="17392" y="3290"/>
                      <a:pt x="16070" y="4075"/>
                    </a:cubicBezTo>
                    <a:cubicBezTo>
                      <a:pt x="13878" y="5379"/>
                      <a:pt x="11680" y="6717"/>
                      <a:pt x="9897" y="8574"/>
                    </a:cubicBezTo>
                    <a:cubicBezTo>
                      <a:pt x="9473" y="9014"/>
                      <a:pt x="8984" y="9381"/>
                      <a:pt x="8581" y="9850"/>
                    </a:cubicBezTo>
                    <a:cubicBezTo>
                      <a:pt x="7845" y="10704"/>
                      <a:pt x="7159" y="11592"/>
                      <a:pt x="6464" y="12477"/>
                    </a:cubicBezTo>
                    <a:cubicBezTo>
                      <a:pt x="5677" y="13480"/>
                      <a:pt x="5023" y="14549"/>
                      <a:pt x="4440" y="15660"/>
                    </a:cubicBezTo>
                    <a:cubicBezTo>
                      <a:pt x="3897" y="16690"/>
                      <a:pt x="3479" y="17788"/>
                      <a:pt x="3034" y="18866"/>
                    </a:cubicBezTo>
                    <a:cubicBezTo>
                      <a:pt x="2804" y="19428"/>
                      <a:pt x="2801" y="20233"/>
                      <a:pt x="2398" y="20538"/>
                    </a:cubicBezTo>
                    <a:cubicBezTo>
                      <a:pt x="1718" y="21055"/>
                      <a:pt x="2323" y="21601"/>
                      <a:pt x="2104" y="22078"/>
                    </a:cubicBezTo>
                    <a:cubicBezTo>
                      <a:pt x="1939" y="22438"/>
                      <a:pt x="1603" y="22674"/>
                      <a:pt x="1525" y="23108"/>
                    </a:cubicBezTo>
                    <a:cubicBezTo>
                      <a:pt x="1214" y="24880"/>
                      <a:pt x="601" y="26583"/>
                      <a:pt x="372" y="28380"/>
                    </a:cubicBezTo>
                    <a:cubicBezTo>
                      <a:pt x="279" y="29119"/>
                      <a:pt x="22" y="29827"/>
                      <a:pt x="383" y="30563"/>
                    </a:cubicBezTo>
                    <a:cubicBezTo>
                      <a:pt x="481" y="30762"/>
                      <a:pt x="357" y="31009"/>
                      <a:pt x="220" y="31160"/>
                    </a:cubicBezTo>
                    <a:cubicBezTo>
                      <a:pt x="10" y="31392"/>
                      <a:pt x="5" y="31616"/>
                      <a:pt x="86" y="31885"/>
                    </a:cubicBezTo>
                    <a:cubicBezTo>
                      <a:pt x="262" y="32467"/>
                      <a:pt x="0" y="33075"/>
                      <a:pt x="223" y="33682"/>
                    </a:cubicBezTo>
                    <a:cubicBezTo>
                      <a:pt x="296" y="33882"/>
                      <a:pt x="388" y="34249"/>
                      <a:pt x="322" y="34476"/>
                    </a:cubicBezTo>
                    <a:cubicBezTo>
                      <a:pt x="27" y="35505"/>
                      <a:pt x="242" y="36517"/>
                      <a:pt x="511" y="37469"/>
                    </a:cubicBezTo>
                    <a:cubicBezTo>
                      <a:pt x="646" y="37944"/>
                      <a:pt x="809" y="38412"/>
                      <a:pt x="842" y="38902"/>
                    </a:cubicBezTo>
                    <a:cubicBezTo>
                      <a:pt x="959" y="40716"/>
                      <a:pt x="1365" y="42479"/>
                      <a:pt x="1848" y="44213"/>
                    </a:cubicBezTo>
                    <a:cubicBezTo>
                      <a:pt x="2058" y="44971"/>
                      <a:pt x="2296" y="45747"/>
                      <a:pt x="2623" y="46494"/>
                    </a:cubicBezTo>
                    <a:cubicBezTo>
                      <a:pt x="2861" y="47035"/>
                      <a:pt x="3039" y="47710"/>
                      <a:pt x="3295" y="48256"/>
                    </a:cubicBezTo>
                    <a:cubicBezTo>
                      <a:pt x="4037" y="49841"/>
                      <a:pt x="4863" y="51380"/>
                      <a:pt x="5834" y="52864"/>
                    </a:cubicBezTo>
                    <a:cubicBezTo>
                      <a:pt x="6643" y="54102"/>
                      <a:pt x="7713" y="55043"/>
                      <a:pt x="8668" y="56087"/>
                    </a:cubicBezTo>
                    <a:cubicBezTo>
                      <a:pt x="9684" y="57198"/>
                      <a:pt x="10865" y="58207"/>
                      <a:pt x="11923" y="59284"/>
                    </a:cubicBezTo>
                    <a:cubicBezTo>
                      <a:pt x="13324" y="60709"/>
                      <a:pt x="15009" y="61659"/>
                      <a:pt x="16621" y="62734"/>
                    </a:cubicBezTo>
                    <a:cubicBezTo>
                      <a:pt x="17028" y="63006"/>
                      <a:pt x="17430" y="63367"/>
                      <a:pt x="17937" y="63528"/>
                    </a:cubicBezTo>
                    <a:cubicBezTo>
                      <a:pt x="19749" y="64103"/>
                      <a:pt x="21354" y="65175"/>
                      <a:pt x="23262" y="65570"/>
                    </a:cubicBezTo>
                    <a:cubicBezTo>
                      <a:pt x="24727" y="65873"/>
                      <a:pt x="26119" y="66510"/>
                      <a:pt x="27625" y="66740"/>
                    </a:cubicBezTo>
                    <a:cubicBezTo>
                      <a:pt x="29173" y="66976"/>
                      <a:pt x="30708" y="67137"/>
                      <a:pt x="32284" y="67177"/>
                    </a:cubicBezTo>
                    <a:cubicBezTo>
                      <a:pt x="32454" y="67181"/>
                      <a:pt x="32624" y="67183"/>
                      <a:pt x="32794" y="67183"/>
                    </a:cubicBezTo>
                    <a:cubicBezTo>
                      <a:pt x="34026" y="67183"/>
                      <a:pt x="35250" y="67083"/>
                      <a:pt x="36477" y="67083"/>
                    </a:cubicBezTo>
                    <a:cubicBezTo>
                      <a:pt x="36657" y="67083"/>
                      <a:pt x="36837" y="67085"/>
                      <a:pt x="37018" y="67090"/>
                    </a:cubicBezTo>
                    <a:cubicBezTo>
                      <a:pt x="37065" y="67091"/>
                      <a:pt x="37111" y="67092"/>
                      <a:pt x="37158" y="67092"/>
                    </a:cubicBezTo>
                    <a:cubicBezTo>
                      <a:pt x="38603" y="67092"/>
                      <a:pt x="39892" y="66472"/>
                      <a:pt x="41237" y="66085"/>
                    </a:cubicBezTo>
                    <a:cubicBezTo>
                      <a:pt x="42694" y="65666"/>
                      <a:pt x="44077" y="64960"/>
                      <a:pt x="45526" y="64602"/>
                    </a:cubicBezTo>
                    <a:cubicBezTo>
                      <a:pt x="46408" y="64385"/>
                      <a:pt x="47047" y="63812"/>
                      <a:pt x="47884" y="63552"/>
                    </a:cubicBezTo>
                    <a:cubicBezTo>
                      <a:pt x="48705" y="63297"/>
                      <a:pt x="49687" y="62860"/>
                      <a:pt x="50247" y="62031"/>
                    </a:cubicBezTo>
                    <a:cubicBezTo>
                      <a:pt x="50841" y="61151"/>
                      <a:pt x="52209" y="61180"/>
                      <a:pt x="52554" y="60023"/>
                    </a:cubicBezTo>
                    <a:cubicBezTo>
                      <a:pt x="52576" y="59947"/>
                      <a:pt x="52725" y="59906"/>
                      <a:pt x="52815" y="59850"/>
                    </a:cubicBezTo>
                    <a:cubicBezTo>
                      <a:pt x="53182" y="59623"/>
                      <a:pt x="54142" y="60003"/>
                      <a:pt x="53722" y="58965"/>
                    </a:cubicBezTo>
                    <a:cubicBezTo>
                      <a:pt x="53717" y="58956"/>
                      <a:pt x="53753" y="58921"/>
                      <a:pt x="53777" y="58912"/>
                    </a:cubicBezTo>
                    <a:cubicBezTo>
                      <a:pt x="54525" y="58565"/>
                      <a:pt x="55099" y="58025"/>
                      <a:pt x="55438" y="57279"/>
                    </a:cubicBezTo>
                    <a:cubicBezTo>
                      <a:pt x="55488" y="57169"/>
                      <a:pt x="55559" y="57140"/>
                      <a:pt x="55637" y="57140"/>
                    </a:cubicBezTo>
                    <a:cubicBezTo>
                      <a:pt x="55721" y="57140"/>
                      <a:pt x="55814" y="57172"/>
                      <a:pt x="55899" y="57172"/>
                    </a:cubicBezTo>
                    <a:cubicBezTo>
                      <a:pt x="55988" y="57172"/>
                      <a:pt x="56069" y="57137"/>
                      <a:pt x="56124" y="56996"/>
                    </a:cubicBezTo>
                    <a:cubicBezTo>
                      <a:pt x="56502" y="56012"/>
                      <a:pt x="57334" y="55320"/>
                      <a:pt x="57882" y="54438"/>
                    </a:cubicBezTo>
                    <a:cubicBezTo>
                      <a:pt x="58037" y="54188"/>
                      <a:pt x="58003" y="53908"/>
                      <a:pt x="58207" y="53656"/>
                    </a:cubicBezTo>
                    <a:cubicBezTo>
                      <a:pt x="58974" y="52702"/>
                      <a:pt x="59557" y="51621"/>
                      <a:pt x="60044" y="50501"/>
                    </a:cubicBezTo>
                    <a:cubicBezTo>
                      <a:pt x="60424" y="49625"/>
                      <a:pt x="60550" y="48631"/>
                      <a:pt x="61317" y="47945"/>
                    </a:cubicBezTo>
                    <a:cubicBezTo>
                      <a:pt x="61385" y="47883"/>
                      <a:pt x="61373" y="47740"/>
                      <a:pt x="61424" y="47646"/>
                    </a:cubicBezTo>
                    <a:cubicBezTo>
                      <a:pt x="62020" y="46551"/>
                      <a:pt x="62051" y="45296"/>
                      <a:pt x="62395" y="44128"/>
                    </a:cubicBezTo>
                    <a:cubicBezTo>
                      <a:pt x="62802" y="42735"/>
                      <a:pt x="62983" y="41275"/>
                      <a:pt x="63246" y="39840"/>
                    </a:cubicBezTo>
                    <a:cubicBezTo>
                      <a:pt x="63448" y="38731"/>
                      <a:pt x="63817" y="37608"/>
                      <a:pt x="63761" y="36508"/>
                    </a:cubicBezTo>
                    <a:cubicBezTo>
                      <a:pt x="63698" y="35317"/>
                      <a:pt x="63770" y="34112"/>
                      <a:pt x="63586" y="32919"/>
                    </a:cubicBezTo>
                    <a:cubicBezTo>
                      <a:pt x="63509" y="32409"/>
                      <a:pt x="63252" y="31880"/>
                      <a:pt x="63319" y="31421"/>
                    </a:cubicBezTo>
                    <a:cubicBezTo>
                      <a:pt x="63443" y="30550"/>
                      <a:pt x="62648" y="29779"/>
                      <a:pt x="63137" y="28914"/>
                    </a:cubicBezTo>
                    <a:cubicBezTo>
                      <a:pt x="62578" y="28470"/>
                      <a:pt x="62877" y="27753"/>
                      <a:pt x="62623" y="27266"/>
                    </a:cubicBezTo>
                    <a:cubicBezTo>
                      <a:pt x="62412" y="26857"/>
                      <a:pt x="62654" y="26773"/>
                      <a:pt x="62793" y="26590"/>
                    </a:cubicBezTo>
                    <a:cubicBezTo>
                      <a:pt x="62973" y="26352"/>
                      <a:pt x="63321" y="26222"/>
                      <a:pt x="63549" y="26222"/>
                    </a:cubicBezTo>
                    <a:cubicBezTo>
                      <a:pt x="63582" y="26222"/>
                      <a:pt x="63613" y="26224"/>
                      <a:pt x="63641" y="26230"/>
                    </a:cubicBezTo>
                    <a:cubicBezTo>
                      <a:pt x="63772" y="26257"/>
                      <a:pt x="63902" y="26269"/>
                      <a:pt x="64031" y="26269"/>
                    </a:cubicBezTo>
                    <a:cubicBezTo>
                      <a:pt x="64648" y="26269"/>
                      <a:pt x="65234" y="26010"/>
                      <a:pt x="65857" y="26010"/>
                    </a:cubicBezTo>
                    <a:cubicBezTo>
                      <a:pt x="65968" y="26010"/>
                      <a:pt x="66080" y="26018"/>
                      <a:pt x="66194" y="26037"/>
                    </a:cubicBezTo>
                    <a:cubicBezTo>
                      <a:pt x="66365" y="26067"/>
                      <a:pt x="66569" y="26087"/>
                      <a:pt x="66774" y="26087"/>
                    </a:cubicBezTo>
                    <a:cubicBezTo>
                      <a:pt x="67005" y="26087"/>
                      <a:pt x="67236" y="26061"/>
                      <a:pt x="67426" y="25992"/>
                    </a:cubicBezTo>
                    <a:cubicBezTo>
                      <a:pt x="67810" y="25853"/>
                      <a:pt x="68197" y="25829"/>
                      <a:pt x="68558" y="25829"/>
                    </a:cubicBezTo>
                    <a:cubicBezTo>
                      <a:pt x="68755" y="25829"/>
                      <a:pt x="68945" y="25836"/>
                      <a:pt x="69123" y="25836"/>
                    </a:cubicBezTo>
                    <a:cubicBezTo>
                      <a:pt x="69325" y="25836"/>
                      <a:pt x="69512" y="25827"/>
                      <a:pt x="69677" y="25787"/>
                    </a:cubicBezTo>
                    <a:cubicBezTo>
                      <a:pt x="69714" y="25788"/>
                      <a:pt x="69751" y="25788"/>
                      <a:pt x="69787" y="25788"/>
                    </a:cubicBezTo>
                    <a:cubicBezTo>
                      <a:pt x="70695" y="25788"/>
                      <a:pt x="71381" y="25478"/>
                      <a:pt x="72094" y="25478"/>
                    </a:cubicBezTo>
                    <a:cubicBezTo>
                      <a:pt x="72165" y="25478"/>
                      <a:pt x="72237" y="25481"/>
                      <a:pt x="72309" y="25488"/>
                    </a:cubicBezTo>
                    <a:cubicBezTo>
                      <a:pt x="72320" y="25489"/>
                      <a:pt x="72330" y="25490"/>
                      <a:pt x="72340" y="25490"/>
                    </a:cubicBezTo>
                    <a:cubicBezTo>
                      <a:pt x="72527" y="25490"/>
                      <a:pt x="72503" y="25311"/>
                      <a:pt x="72446" y="25143"/>
                    </a:cubicBezTo>
                    <a:cubicBezTo>
                      <a:pt x="71616" y="22764"/>
                      <a:pt x="70632" y="20476"/>
                      <a:pt x="69113" y="18427"/>
                    </a:cubicBezTo>
                    <a:cubicBezTo>
                      <a:pt x="68235" y="17239"/>
                      <a:pt x="67387" y="15996"/>
                      <a:pt x="66348" y="14980"/>
                    </a:cubicBezTo>
                    <a:cubicBezTo>
                      <a:pt x="64966" y="13631"/>
                      <a:pt x="63729" y="12076"/>
                      <a:pt x="62129" y="11013"/>
                    </a:cubicBezTo>
                    <a:cubicBezTo>
                      <a:pt x="60554" y="9968"/>
                      <a:pt x="59221" y="8635"/>
                      <a:pt x="57608" y="7636"/>
                    </a:cubicBezTo>
                    <a:cubicBezTo>
                      <a:pt x="56297" y="6824"/>
                      <a:pt x="54999" y="5984"/>
                      <a:pt x="53679" y="5180"/>
                    </a:cubicBezTo>
                    <a:cubicBezTo>
                      <a:pt x="53120" y="4839"/>
                      <a:pt x="52478" y="4777"/>
                      <a:pt x="51955" y="4458"/>
                    </a:cubicBezTo>
                    <a:cubicBezTo>
                      <a:pt x="51505" y="4184"/>
                      <a:pt x="51060" y="4002"/>
                      <a:pt x="50561" y="3867"/>
                    </a:cubicBezTo>
                    <a:cubicBezTo>
                      <a:pt x="50124" y="3750"/>
                      <a:pt x="49811" y="3395"/>
                      <a:pt x="49334" y="3229"/>
                    </a:cubicBezTo>
                    <a:cubicBezTo>
                      <a:pt x="48470" y="2932"/>
                      <a:pt x="47467" y="2941"/>
                      <a:pt x="46728" y="2313"/>
                    </a:cubicBezTo>
                    <a:cubicBezTo>
                      <a:pt x="46336" y="1980"/>
                      <a:pt x="45861" y="1858"/>
                      <a:pt x="45406" y="1858"/>
                    </a:cubicBezTo>
                    <a:cubicBezTo>
                      <a:pt x="45290" y="1858"/>
                      <a:pt x="45176" y="1866"/>
                      <a:pt x="45065" y="1880"/>
                    </a:cubicBezTo>
                    <a:cubicBezTo>
                      <a:pt x="45030" y="1885"/>
                      <a:pt x="44996" y="1887"/>
                      <a:pt x="44964" y="1887"/>
                    </a:cubicBezTo>
                    <a:cubicBezTo>
                      <a:pt x="44459" y="1887"/>
                      <a:pt x="44220" y="1379"/>
                      <a:pt x="43700" y="1379"/>
                    </a:cubicBezTo>
                    <a:cubicBezTo>
                      <a:pt x="43664" y="1379"/>
                      <a:pt x="43626" y="1382"/>
                      <a:pt x="43587" y="1387"/>
                    </a:cubicBezTo>
                    <a:cubicBezTo>
                      <a:pt x="43534" y="1394"/>
                      <a:pt x="43480" y="1398"/>
                      <a:pt x="43427" y="1398"/>
                    </a:cubicBezTo>
                    <a:cubicBezTo>
                      <a:pt x="42771" y="1398"/>
                      <a:pt x="42151" y="892"/>
                      <a:pt x="41487" y="794"/>
                    </a:cubicBezTo>
                    <a:cubicBezTo>
                      <a:pt x="40325" y="620"/>
                      <a:pt x="39154" y="533"/>
                      <a:pt x="37996" y="287"/>
                    </a:cubicBezTo>
                    <a:cubicBezTo>
                      <a:pt x="37710" y="227"/>
                      <a:pt x="37417" y="1"/>
                      <a:pt x="37153" y="1"/>
                    </a:cubicBezTo>
                    <a:close/>
                  </a:path>
                </a:pathLst>
              </a:custGeom>
              <a:solidFill>
                <a:srgbClr val="FED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73" name="Google Shape;973;p33"/>
            <p:cNvGrpSpPr/>
            <p:nvPr/>
          </p:nvGrpSpPr>
          <p:grpSpPr>
            <a:xfrm>
              <a:off x="1805799" y="1632227"/>
              <a:ext cx="600706" cy="627654"/>
              <a:chOff x="1715737" y="1632227"/>
              <a:chExt cx="600706" cy="627654"/>
            </a:xfrm>
          </p:grpSpPr>
          <p:sp>
            <p:nvSpPr>
              <p:cNvPr id="974" name="Google Shape;974;p33"/>
              <p:cNvSpPr/>
              <p:nvPr/>
            </p:nvSpPr>
            <p:spPr>
              <a:xfrm>
                <a:off x="1715737" y="1678141"/>
                <a:ext cx="486833" cy="581739"/>
              </a:xfrm>
              <a:custGeom>
                <a:avLst/>
                <a:gdLst/>
                <a:ahLst/>
                <a:cxnLst/>
                <a:rect l="l" t="t" r="r" b="b"/>
                <a:pathLst>
                  <a:path w="37092" h="44323" extrusionOk="0">
                    <a:moveTo>
                      <a:pt x="29003" y="1596"/>
                    </a:moveTo>
                    <a:cubicBezTo>
                      <a:pt x="29333" y="1596"/>
                      <a:pt x="29415" y="1777"/>
                      <a:pt x="29484" y="1995"/>
                    </a:cubicBezTo>
                    <a:cubicBezTo>
                      <a:pt x="29728" y="2789"/>
                      <a:pt x="29962" y="3589"/>
                      <a:pt x="30242" y="4372"/>
                    </a:cubicBezTo>
                    <a:cubicBezTo>
                      <a:pt x="30615" y="5415"/>
                      <a:pt x="30950" y="6486"/>
                      <a:pt x="31449" y="7469"/>
                    </a:cubicBezTo>
                    <a:cubicBezTo>
                      <a:pt x="31780" y="8124"/>
                      <a:pt x="31922" y="8828"/>
                      <a:pt x="32221" y="9491"/>
                    </a:cubicBezTo>
                    <a:cubicBezTo>
                      <a:pt x="32777" y="10722"/>
                      <a:pt x="33079" y="12064"/>
                      <a:pt x="33551" y="13335"/>
                    </a:cubicBezTo>
                    <a:cubicBezTo>
                      <a:pt x="34034" y="14646"/>
                      <a:pt x="34574" y="15939"/>
                      <a:pt x="35137" y="17218"/>
                    </a:cubicBezTo>
                    <a:cubicBezTo>
                      <a:pt x="35249" y="17471"/>
                      <a:pt x="35214" y="17560"/>
                      <a:pt x="35014" y="17632"/>
                    </a:cubicBezTo>
                    <a:cubicBezTo>
                      <a:pt x="34198" y="17930"/>
                      <a:pt x="33443" y="18367"/>
                      <a:pt x="32617" y="18658"/>
                    </a:cubicBezTo>
                    <a:cubicBezTo>
                      <a:pt x="31780" y="18955"/>
                      <a:pt x="31066" y="19539"/>
                      <a:pt x="30186" y="19786"/>
                    </a:cubicBezTo>
                    <a:cubicBezTo>
                      <a:pt x="29986" y="19842"/>
                      <a:pt x="29826" y="19874"/>
                      <a:pt x="29701" y="19874"/>
                    </a:cubicBezTo>
                    <a:cubicBezTo>
                      <a:pt x="29397" y="19874"/>
                      <a:pt x="29302" y="19683"/>
                      <a:pt x="29360" y="19181"/>
                    </a:cubicBezTo>
                    <a:cubicBezTo>
                      <a:pt x="29439" y="18507"/>
                      <a:pt x="29257" y="17996"/>
                      <a:pt x="28759" y="17541"/>
                    </a:cubicBezTo>
                    <a:cubicBezTo>
                      <a:pt x="28148" y="16983"/>
                      <a:pt x="28475" y="16079"/>
                      <a:pt x="28047" y="15446"/>
                    </a:cubicBezTo>
                    <a:cubicBezTo>
                      <a:pt x="27243" y="14257"/>
                      <a:pt x="27235" y="12756"/>
                      <a:pt x="26465" y="11535"/>
                    </a:cubicBezTo>
                    <a:cubicBezTo>
                      <a:pt x="26020" y="10830"/>
                      <a:pt x="26115" y="9852"/>
                      <a:pt x="25595" y="9152"/>
                    </a:cubicBezTo>
                    <a:cubicBezTo>
                      <a:pt x="25001" y="8349"/>
                      <a:pt x="25052" y="7282"/>
                      <a:pt x="24427" y="6481"/>
                    </a:cubicBezTo>
                    <a:cubicBezTo>
                      <a:pt x="24316" y="6338"/>
                      <a:pt x="24169" y="5870"/>
                      <a:pt x="24239" y="5614"/>
                    </a:cubicBezTo>
                    <a:cubicBezTo>
                      <a:pt x="24358" y="5173"/>
                      <a:pt x="23987" y="4950"/>
                      <a:pt x="23956" y="4628"/>
                    </a:cubicBezTo>
                    <a:cubicBezTo>
                      <a:pt x="23928" y="4323"/>
                      <a:pt x="23290" y="4451"/>
                      <a:pt x="23601" y="4216"/>
                    </a:cubicBezTo>
                    <a:cubicBezTo>
                      <a:pt x="23931" y="3967"/>
                      <a:pt x="24086" y="3466"/>
                      <a:pt x="24539" y="3433"/>
                    </a:cubicBezTo>
                    <a:cubicBezTo>
                      <a:pt x="25164" y="3387"/>
                      <a:pt x="25674" y="3124"/>
                      <a:pt x="26183" y="2796"/>
                    </a:cubicBezTo>
                    <a:cubicBezTo>
                      <a:pt x="26567" y="2547"/>
                      <a:pt x="26978" y="2231"/>
                      <a:pt x="27404" y="2184"/>
                    </a:cubicBezTo>
                    <a:cubicBezTo>
                      <a:pt x="28008" y="2116"/>
                      <a:pt x="28417" y="1635"/>
                      <a:pt x="28860" y="1606"/>
                    </a:cubicBezTo>
                    <a:cubicBezTo>
                      <a:pt x="28912" y="1599"/>
                      <a:pt x="28960" y="1596"/>
                      <a:pt x="29003" y="1596"/>
                    </a:cubicBezTo>
                    <a:close/>
                    <a:moveTo>
                      <a:pt x="23267" y="6575"/>
                    </a:moveTo>
                    <a:cubicBezTo>
                      <a:pt x="23394" y="6575"/>
                      <a:pt x="23444" y="6691"/>
                      <a:pt x="23512" y="6945"/>
                    </a:cubicBezTo>
                    <a:cubicBezTo>
                      <a:pt x="24026" y="8824"/>
                      <a:pt x="24640" y="10666"/>
                      <a:pt x="25422" y="12459"/>
                    </a:cubicBezTo>
                    <a:cubicBezTo>
                      <a:pt x="26004" y="13791"/>
                      <a:pt x="26424" y="15192"/>
                      <a:pt x="26933" y="16557"/>
                    </a:cubicBezTo>
                    <a:cubicBezTo>
                      <a:pt x="27022" y="16798"/>
                      <a:pt x="27053" y="16891"/>
                      <a:pt x="26756" y="17016"/>
                    </a:cubicBezTo>
                    <a:cubicBezTo>
                      <a:pt x="25928" y="17364"/>
                      <a:pt x="25097" y="17683"/>
                      <a:pt x="24242" y="17958"/>
                    </a:cubicBezTo>
                    <a:cubicBezTo>
                      <a:pt x="23176" y="18302"/>
                      <a:pt x="22149" y="18770"/>
                      <a:pt x="21082" y="19106"/>
                    </a:cubicBezTo>
                    <a:cubicBezTo>
                      <a:pt x="20322" y="19346"/>
                      <a:pt x="19659" y="19822"/>
                      <a:pt x="18850" y="19942"/>
                    </a:cubicBezTo>
                    <a:cubicBezTo>
                      <a:pt x="18586" y="19981"/>
                      <a:pt x="18349" y="20219"/>
                      <a:pt x="18103" y="20373"/>
                    </a:cubicBezTo>
                    <a:cubicBezTo>
                      <a:pt x="17881" y="20512"/>
                      <a:pt x="17703" y="20582"/>
                      <a:pt x="17561" y="20582"/>
                    </a:cubicBezTo>
                    <a:cubicBezTo>
                      <a:pt x="17306" y="20582"/>
                      <a:pt x="17166" y="20355"/>
                      <a:pt x="17095" y="19893"/>
                    </a:cubicBezTo>
                    <a:cubicBezTo>
                      <a:pt x="17016" y="19371"/>
                      <a:pt x="16887" y="18870"/>
                      <a:pt x="16476" y="18450"/>
                    </a:cubicBezTo>
                    <a:cubicBezTo>
                      <a:pt x="16219" y="18187"/>
                      <a:pt x="16163" y="17703"/>
                      <a:pt x="15986" y="17414"/>
                    </a:cubicBezTo>
                    <a:cubicBezTo>
                      <a:pt x="15299" y="16298"/>
                      <a:pt x="15148" y="14981"/>
                      <a:pt x="14533" y="13878"/>
                    </a:cubicBezTo>
                    <a:cubicBezTo>
                      <a:pt x="14309" y="13475"/>
                      <a:pt x="14102" y="13102"/>
                      <a:pt x="14105" y="12688"/>
                    </a:cubicBezTo>
                    <a:cubicBezTo>
                      <a:pt x="14107" y="12223"/>
                      <a:pt x="13841" y="11908"/>
                      <a:pt x="13651" y="11532"/>
                    </a:cubicBezTo>
                    <a:lnTo>
                      <a:pt x="13653" y="11532"/>
                    </a:lnTo>
                    <a:cubicBezTo>
                      <a:pt x="14208" y="11243"/>
                      <a:pt x="14826" y="11103"/>
                      <a:pt x="15127" y="10504"/>
                    </a:cubicBezTo>
                    <a:cubicBezTo>
                      <a:pt x="15205" y="10351"/>
                      <a:pt x="15395" y="10358"/>
                      <a:pt x="15551" y="10320"/>
                    </a:cubicBezTo>
                    <a:cubicBezTo>
                      <a:pt x="16151" y="10180"/>
                      <a:pt x="16705" y="9976"/>
                      <a:pt x="17098" y="9443"/>
                    </a:cubicBezTo>
                    <a:cubicBezTo>
                      <a:pt x="17402" y="9032"/>
                      <a:pt x="17946" y="9247"/>
                      <a:pt x="18379" y="9003"/>
                    </a:cubicBezTo>
                    <a:cubicBezTo>
                      <a:pt x="19861" y="8163"/>
                      <a:pt x="21432" y="7481"/>
                      <a:pt x="22946" y="6691"/>
                    </a:cubicBezTo>
                    <a:cubicBezTo>
                      <a:pt x="23093" y="6615"/>
                      <a:pt x="23193" y="6575"/>
                      <a:pt x="23267" y="6575"/>
                    </a:cubicBezTo>
                    <a:close/>
                    <a:moveTo>
                      <a:pt x="12985" y="13686"/>
                    </a:moveTo>
                    <a:cubicBezTo>
                      <a:pt x="13082" y="13686"/>
                      <a:pt x="13212" y="13864"/>
                      <a:pt x="13234" y="13953"/>
                    </a:cubicBezTo>
                    <a:cubicBezTo>
                      <a:pt x="13617" y="15500"/>
                      <a:pt x="14468" y="16863"/>
                      <a:pt x="14973" y="18361"/>
                    </a:cubicBezTo>
                    <a:cubicBezTo>
                      <a:pt x="15129" y="18822"/>
                      <a:pt x="15188" y="19330"/>
                      <a:pt x="15661" y="19581"/>
                    </a:cubicBezTo>
                    <a:cubicBezTo>
                      <a:pt x="15523" y="19776"/>
                      <a:pt x="15608" y="20023"/>
                      <a:pt x="15521" y="20023"/>
                    </a:cubicBezTo>
                    <a:cubicBezTo>
                      <a:pt x="15515" y="20023"/>
                      <a:pt x="15508" y="20022"/>
                      <a:pt x="15501" y="20019"/>
                    </a:cubicBezTo>
                    <a:cubicBezTo>
                      <a:pt x="15455" y="20006"/>
                      <a:pt x="15412" y="19999"/>
                      <a:pt x="15370" y="19999"/>
                    </a:cubicBezTo>
                    <a:cubicBezTo>
                      <a:pt x="15023" y="19999"/>
                      <a:pt x="14782" y="20424"/>
                      <a:pt x="14447" y="20424"/>
                    </a:cubicBezTo>
                    <a:cubicBezTo>
                      <a:pt x="14359" y="20424"/>
                      <a:pt x="14265" y="20396"/>
                      <a:pt x="14161" y="20323"/>
                    </a:cubicBezTo>
                    <a:cubicBezTo>
                      <a:pt x="14114" y="20290"/>
                      <a:pt x="14008" y="20266"/>
                      <a:pt x="13968" y="20266"/>
                    </a:cubicBezTo>
                    <a:cubicBezTo>
                      <a:pt x="13958" y="20266"/>
                      <a:pt x="13952" y="20267"/>
                      <a:pt x="13951" y="20270"/>
                    </a:cubicBezTo>
                    <a:cubicBezTo>
                      <a:pt x="13608" y="20987"/>
                      <a:pt x="12735" y="20503"/>
                      <a:pt x="12302" y="21001"/>
                    </a:cubicBezTo>
                    <a:cubicBezTo>
                      <a:pt x="12191" y="21129"/>
                      <a:pt x="12055" y="21159"/>
                      <a:pt x="11916" y="21159"/>
                    </a:cubicBezTo>
                    <a:cubicBezTo>
                      <a:pt x="11819" y="21159"/>
                      <a:pt x="11720" y="21144"/>
                      <a:pt x="11629" y="21138"/>
                    </a:cubicBezTo>
                    <a:cubicBezTo>
                      <a:pt x="11578" y="21134"/>
                      <a:pt x="11529" y="21133"/>
                      <a:pt x="11482" y="21133"/>
                    </a:cubicBezTo>
                    <a:cubicBezTo>
                      <a:pt x="11141" y="21133"/>
                      <a:pt x="10885" y="21233"/>
                      <a:pt x="10723" y="21608"/>
                    </a:cubicBezTo>
                    <a:cubicBezTo>
                      <a:pt x="10645" y="21792"/>
                      <a:pt x="9333" y="22131"/>
                      <a:pt x="8897" y="22131"/>
                    </a:cubicBezTo>
                    <a:cubicBezTo>
                      <a:pt x="8839" y="22131"/>
                      <a:pt x="8796" y="22125"/>
                      <a:pt x="8774" y="22112"/>
                    </a:cubicBezTo>
                    <a:cubicBezTo>
                      <a:pt x="8693" y="22063"/>
                      <a:pt x="8634" y="21956"/>
                      <a:pt x="8598" y="21863"/>
                    </a:cubicBezTo>
                    <a:cubicBezTo>
                      <a:pt x="8113" y="20593"/>
                      <a:pt x="7659" y="19313"/>
                      <a:pt x="7141" y="18058"/>
                    </a:cubicBezTo>
                    <a:cubicBezTo>
                      <a:pt x="6982" y="17669"/>
                      <a:pt x="7150" y="17599"/>
                      <a:pt x="7373" y="17324"/>
                    </a:cubicBezTo>
                    <a:cubicBezTo>
                      <a:pt x="7836" y="16748"/>
                      <a:pt x="8494" y="16585"/>
                      <a:pt x="9020" y="16205"/>
                    </a:cubicBezTo>
                    <a:cubicBezTo>
                      <a:pt x="9728" y="15695"/>
                      <a:pt x="10554" y="15363"/>
                      <a:pt x="11196" y="14741"/>
                    </a:cubicBezTo>
                    <a:cubicBezTo>
                      <a:pt x="11669" y="14282"/>
                      <a:pt x="12500" y="14369"/>
                      <a:pt x="12918" y="13727"/>
                    </a:cubicBezTo>
                    <a:cubicBezTo>
                      <a:pt x="12937" y="13698"/>
                      <a:pt x="12960" y="13686"/>
                      <a:pt x="12985" y="13686"/>
                    </a:cubicBezTo>
                    <a:close/>
                    <a:moveTo>
                      <a:pt x="20544" y="20421"/>
                    </a:moveTo>
                    <a:cubicBezTo>
                      <a:pt x="20638" y="20421"/>
                      <a:pt x="20712" y="20492"/>
                      <a:pt x="20720" y="20695"/>
                    </a:cubicBezTo>
                    <a:cubicBezTo>
                      <a:pt x="20748" y="21469"/>
                      <a:pt x="20902" y="22233"/>
                      <a:pt x="20673" y="23030"/>
                    </a:cubicBezTo>
                    <a:cubicBezTo>
                      <a:pt x="20511" y="23594"/>
                      <a:pt x="20606" y="24235"/>
                      <a:pt x="20609" y="24840"/>
                    </a:cubicBezTo>
                    <a:cubicBezTo>
                      <a:pt x="20612" y="25260"/>
                      <a:pt x="20510" y="25397"/>
                      <a:pt x="20029" y="25545"/>
                    </a:cubicBezTo>
                    <a:cubicBezTo>
                      <a:pt x="19433" y="25727"/>
                      <a:pt x="18803" y="25629"/>
                      <a:pt x="18198" y="26001"/>
                    </a:cubicBezTo>
                    <a:cubicBezTo>
                      <a:pt x="18034" y="26101"/>
                      <a:pt x="17890" y="26147"/>
                      <a:pt x="17762" y="26147"/>
                    </a:cubicBezTo>
                    <a:cubicBezTo>
                      <a:pt x="16759" y="26147"/>
                      <a:pt x="16795" y="23358"/>
                      <a:pt x="16853" y="22575"/>
                    </a:cubicBezTo>
                    <a:lnTo>
                      <a:pt x="16853" y="22575"/>
                    </a:lnTo>
                    <a:lnTo>
                      <a:pt x="16853" y="22578"/>
                    </a:lnTo>
                    <a:cubicBezTo>
                      <a:pt x="16857" y="22518"/>
                      <a:pt x="16862" y="22471"/>
                      <a:pt x="16867" y="22434"/>
                    </a:cubicBezTo>
                    <a:cubicBezTo>
                      <a:pt x="16871" y="22385"/>
                      <a:pt x="16879" y="22334"/>
                      <a:pt x="16907" y="22292"/>
                    </a:cubicBezTo>
                    <a:cubicBezTo>
                      <a:pt x="16938" y="22245"/>
                      <a:pt x="16993" y="22217"/>
                      <a:pt x="17044" y="22193"/>
                    </a:cubicBezTo>
                    <a:cubicBezTo>
                      <a:pt x="17644" y="21905"/>
                      <a:pt x="18260" y="21637"/>
                      <a:pt x="18850" y="21326"/>
                    </a:cubicBezTo>
                    <a:cubicBezTo>
                      <a:pt x="19057" y="21216"/>
                      <a:pt x="20224" y="20810"/>
                      <a:pt x="20224" y="20589"/>
                    </a:cubicBezTo>
                    <a:cubicBezTo>
                      <a:pt x="20316" y="20503"/>
                      <a:pt x="20442" y="20421"/>
                      <a:pt x="20544" y="20421"/>
                    </a:cubicBezTo>
                    <a:close/>
                    <a:moveTo>
                      <a:pt x="4808" y="16851"/>
                    </a:moveTo>
                    <a:cubicBezTo>
                      <a:pt x="4860" y="16851"/>
                      <a:pt x="4914" y="16877"/>
                      <a:pt x="4910" y="16877"/>
                    </a:cubicBezTo>
                    <a:cubicBezTo>
                      <a:pt x="4910" y="16877"/>
                      <a:pt x="4910" y="16877"/>
                      <a:pt x="4910" y="16877"/>
                    </a:cubicBezTo>
                    <a:lnTo>
                      <a:pt x="4910" y="16879"/>
                    </a:lnTo>
                    <a:cubicBezTo>
                      <a:pt x="5675" y="16893"/>
                      <a:pt x="5777" y="17515"/>
                      <a:pt x="5924" y="17916"/>
                    </a:cubicBezTo>
                    <a:cubicBezTo>
                      <a:pt x="6520" y="19539"/>
                      <a:pt x="7116" y="21158"/>
                      <a:pt x="7762" y="22762"/>
                    </a:cubicBezTo>
                    <a:cubicBezTo>
                      <a:pt x="7944" y="23213"/>
                      <a:pt x="8026" y="23689"/>
                      <a:pt x="8311" y="24126"/>
                    </a:cubicBezTo>
                    <a:cubicBezTo>
                      <a:pt x="8546" y="24486"/>
                      <a:pt x="8340" y="24934"/>
                      <a:pt x="8239" y="25364"/>
                    </a:cubicBezTo>
                    <a:cubicBezTo>
                      <a:pt x="8104" y="25939"/>
                      <a:pt x="7597" y="25809"/>
                      <a:pt x="7402" y="26007"/>
                    </a:cubicBezTo>
                    <a:cubicBezTo>
                      <a:pt x="6903" y="26513"/>
                      <a:pt x="6237" y="26226"/>
                      <a:pt x="5778" y="26583"/>
                    </a:cubicBezTo>
                    <a:cubicBezTo>
                      <a:pt x="5612" y="26711"/>
                      <a:pt x="5461" y="26763"/>
                      <a:pt x="5329" y="26763"/>
                    </a:cubicBezTo>
                    <a:cubicBezTo>
                      <a:pt x="5009" y="26763"/>
                      <a:pt x="4803" y="26457"/>
                      <a:pt x="4775" y="26203"/>
                    </a:cubicBezTo>
                    <a:cubicBezTo>
                      <a:pt x="4706" y="25609"/>
                      <a:pt x="4350" y="25198"/>
                      <a:pt x="4162" y="24694"/>
                    </a:cubicBezTo>
                    <a:cubicBezTo>
                      <a:pt x="3723" y="23521"/>
                      <a:pt x="3043" y="22468"/>
                      <a:pt x="2630" y="21269"/>
                    </a:cubicBezTo>
                    <a:cubicBezTo>
                      <a:pt x="2353" y="20463"/>
                      <a:pt x="1900" y="19673"/>
                      <a:pt x="1594" y="18843"/>
                    </a:cubicBezTo>
                    <a:cubicBezTo>
                      <a:pt x="1505" y="18601"/>
                      <a:pt x="1387" y="18374"/>
                      <a:pt x="1762" y="18212"/>
                    </a:cubicBezTo>
                    <a:cubicBezTo>
                      <a:pt x="2770" y="17779"/>
                      <a:pt x="3760" y="17306"/>
                      <a:pt x="4761" y="16860"/>
                    </a:cubicBezTo>
                    <a:cubicBezTo>
                      <a:pt x="4775" y="16853"/>
                      <a:pt x="4791" y="16851"/>
                      <a:pt x="4808" y="16851"/>
                    </a:cubicBezTo>
                    <a:close/>
                    <a:moveTo>
                      <a:pt x="29413" y="0"/>
                    </a:moveTo>
                    <a:cubicBezTo>
                      <a:pt x="29357" y="0"/>
                      <a:pt x="29296" y="9"/>
                      <a:pt x="29231" y="28"/>
                    </a:cubicBezTo>
                    <a:cubicBezTo>
                      <a:pt x="28448" y="258"/>
                      <a:pt x="27723" y="675"/>
                      <a:pt x="26963" y="983"/>
                    </a:cubicBezTo>
                    <a:cubicBezTo>
                      <a:pt x="26021" y="1365"/>
                      <a:pt x="25194" y="1996"/>
                      <a:pt x="24201" y="2253"/>
                    </a:cubicBezTo>
                    <a:cubicBezTo>
                      <a:pt x="23011" y="2562"/>
                      <a:pt x="22237" y="3765"/>
                      <a:pt x="22708" y="4785"/>
                    </a:cubicBezTo>
                    <a:cubicBezTo>
                      <a:pt x="22985" y="5387"/>
                      <a:pt x="22638" y="5594"/>
                      <a:pt x="22280" y="5737"/>
                    </a:cubicBezTo>
                    <a:cubicBezTo>
                      <a:pt x="21488" y="6052"/>
                      <a:pt x="20734" y="6440"/>
                      <a:pt x="19961" y="6786"/>
                    </a:cubicBezTo>
                    <a:cubicBezTo>
                      <a:pt x="18679" y="7360"/>
                      <a:pt x="17517" y="8159"/>
                      <a:pt x="16199" y="8657"/>
                    </a:cubicBezTo>
                    <a:cubicBezTo>
                      <a:pt x="15412" y="8954"/>
                      <a:pt x="14742" y="9489"/>
                      <a:pt x="14010" y="9900"/>
                    </a:cubicBezTo>
                    <a:cubicBezTo>
                      <a:pt x="13066" y="10432"/>
                      <a:pt x="12116" y="11090"/>
                      <a:pt x="12570" y="12475"/>
                    </a:cubicBezTo>
                    <a:cubicBezTo>
                      <a:pt x="12624" y="12641"/>
                      <a:pt x="12413" y="12780"/>
                      <a:pt x="12284" y="12798"/>
                    </a:cubicBezTo>
                    <a:cubicBezTo>
                      <a:pt x="11542" y="12912"/>
                      <a:pt x="11077" y="13537"/>
                      <a:pt x="10392" y="13772"/>
                    </a:cubicBezTo>
                    <a:cubicBezTo>
                      <a:pt x="9541" y="14065"/>
                      <a:pt x="9102" y="14956"/>
                      <a:pt x="8255" y="15326"/>
                    </a:cubicBezTo>
                    <a:cubicBezTo>
                      <a:pt x="7931" y="15468"/>
                      <a:pt x="7508" y="15553"/>
                      <a:pt x="7259" y="15864"/>
                    </a:cubicBezTo>
                    <a:cubicBezTo>
                      <a:pt x="7091" y="16077"/>
                      <a:pt x="6933" y="16163"/>
                      <a:pt x="6785" y="16163"/>
                    </a:cubicBezTo>
                    <a:cubicBezTo>
                      <a:pt x="6576" y="16163"/>
                      <a:pt x="6385" y="15992"/>
                      <a:pt x="6212" y="15771"/>
                    </a:cubicBezTo>
                    <a:cubicBezTo>
                      <a:pt x="5979" y="15474"/>
                      <a:pt x="5766" y="15092"/>
                      <a:pt x="5402" y="15092"/>
                    </a:cubicBezTo>
                    <a:cubicBezTo>
                      <a:pt x="5331" y="15092"/>
                      <a:pt x="5255" y="15106"/>
                      <a:pt x="5171" y="15138"/>
                    </a:cubicBezTo>
                    <a:cubicBezTo>
                      <a:pt x="4524" y="15385"/>
                      <a:pt x="4134" y="15930"/>
                      <a:pt x="3491" y="16067"/>
                    </a:cubicBezTo>
                    <a:cubicBezTo>
                      <a:pt x="2707" y="16233"/>
                      <a:pt x="2051" y="16715"/>
                      <a:pt x="1271" y="16918"/>
                    </a:cubicBezTo>
                    <a:cubicBezTo>
                      <a:pt x="604" y="17089"/>
                      <a:pt x="1" y="17851"/>
                      <a:pt x="263" y="18482"/>
                    </a:cubicBezTo>
                    <a:cubicBezTo>
                      <a:pt x="536" y="19137"/>
                      <a:pt x="817" y="19785"/>
                      <a:pt x="1021" y="20467"/>
                    </a:cubicBezTo>
                    <a:cubicBezTo>
                      <a:pt x="1446" y="21886"/>
                      <a:pt x="2276" y="23129"/>
                      <a:pt x="2821" y="24501"/>
                    </a:cubicBezTo>
                    <a:cubicBezTo>
                      <a:pt x="3255" y="25596"/>
                      <a:pt x="3896" y="26606"/>
                      <a:pt x="4383" y="27682"/>
                    </a:cubicBezTo>
                    <a:cubicBezTo>
                      <a:pt x="4546" y="28041"/>
                      <a:pt x="4765" y="28213"/>
                      <a:pt x="5033" y="28213"/>
                    </a:cubicBezTo>
                    <a:cubicBezTo>
                      <a:pt x="5142" y="28213"/>
                      <a:pt x="5259" y="28185"/>
                      <a:pt x="5383" y="28130"/>
                    </a:cubicBezTo>
                    <a:cubicBezTo>
                      <a:pt x="6053" y="27833"/>
                      <a:pt x="6813" y="27759"/>
                      <a:pt x="7454" y="27388"/>
                    </a:cubicBezTo>
                    <a:cubicBezTo>
                      <a:pt x="7766" y="27208"/>
                      <a:pt x="7987" y="26933"/>
                      <a:pt x="8276" y="26735"/>
                    </a:cubicBezTo>
                    <a:cubicBezTo>
                      <a:pt x="8693" y="26453"/>
                      <a:pt x="9216" y="26264"/>
                      <a:pt x="9666" y="26038"/>
                    </a:cubicBezTo>
                    <a:cubicBezTo>
                      <a:pt x="9745" y="25999"/>
                      <a:pt x="9824" y="25957"/>
                      <a:pt x="9882" y="25892"/>
                    </a:cubicBezTo>
                    <a:cubicBezTo>
                      <a:pt x="10210" y="25514"/>
                      <a:pt x="9754" y="24397"/>
                      <a:pt x="9588" y="24025"/>
                    </a:cubicBezTo>
                    <a:cubicBezTo>
                      <a:pt x="9451" y="23717"/>
                      <a:pt x="9362" y="23562"/>
                      <a:pt x="9806" y="23300"/>
                    </a:cubicBezTo>
                    <a:cubicBezTo>
                      <a:pt x="10815" y="22701"/>
                      <a:pt x="11913" y="22280"/>
                      <a:pt x="13027" y="21923"/>
                    </a:cubicBezTo>
                    <a:cubicBezTo>
                      <a:pt x="13578" y="21748"/>
                      <a:pt x="14138" y="21561"/>
                      <a:pt x="14700" y="21426"/>
                    </a:cubicBezTo>
                    <a:cubicBezTo>
                      <a:pt x="14778" y="21407"/>
                      <a:pt x="14847" y="21398"/>
                      <a:pt x="14908" y="21398"/>
                    </a:cubicBezTo>
                    <a:cubicBezTo>
                      <a:pt x="15547" y="21398"/>
                      <a:pt x="15295" y="22364"/>
                      <a:pt x="15309" y="22860"/>
                    </a:cubicBezTo>
                    <a:cubicBezTo>
                      <a:pt x="15339" y="24041"/>
                      <a:pt x="15507" y="25223"/>
                      <a:pt x="15740" y="26379"/>
                    </a:cubicBezTo>
                    <a:cubicBezTo>
                      <a:pt x="15845" y="26898"/>
                      <a:pt x="16294" y="27076"/>
                      <a:pt x="16629" y="27115"/>
                    </a:cubicBezTo>
                    <a:cubicBezTo>
                      <a:pt x="16820" y="27138"/>
                      <a:pt x="17031" y="27154"/>
                      <a:pt x="17241" y="27154"/>
                    </a:cubicBezTo>
                    <a:cubicBezTo>
                      <a:pt x="17570" y="27154"/>
                      <a:pt x="17897" y="27114"/>
                      <a:pt x="18144" y="26995"/>
                    </a:cubicBezTo>
                    <a:cubicBezTo>
                      <a:pt x="18364" y="26889"/>
                      <a:pt x="18517" y="26842"/>
                      <a:pt x="18623" y="26842"/>
                    </a:cubicBezTo>
                    <a:cubicBezTo>
                      <a:pt x="18871" y="26842"/>
                      <a:pt x="18850" y="27104"/>
                      <a:pt x="18799" y="27479"/>
                    </a:cubicBezTo>
                    <a:cubicBezTo>
                      <a:pt x="18652" y="28577"/>
                      <a:pt x="19012" y="29754"/>
                      <a:pt x="17929" y="30675"/>
                    </a:cubicBezTo>
                    <a:cubicBezTo>
                      <a:pt x="16919" y="31532"/>
                      <a:pt x="16061" y="32575"/>
                      <a:pt x="15193" y="33584"/>
                    </a:cubicBezTo>
                    <a:cubicBezTo>
                      <a:pt x="14494" y="34396"/>
                      <a:pt x="13631" y="35039"/>
                      <a:pt x="13009" y="35935"/>
                    </a:cubicBezTo>
                    <a:cubicBezTo>
                      <a:pt x="12458" y="36728"/>
                      <a:pt x="11755" y="37439"/>
                      <a:pt x="11089" y="38117"/>
                    </a:cubicBezTo>
                    <a:cubicBezTo>
                      <a:pt x="10440" y="38779"/>
                      <a:pt x="10023" y="39573"/>
                      <a:pt x="9409" y="40230"/>
                    </a:cubicBezTo>
                    <a:cubicBezTo>
                      <a:pt x="9123" y="40536"/>
                      <a:pt x="9354" y="40757"/>
                      <a:pt x="9513" y="40977"/>
                    </a:cubicBezTo>
                    <a:cubicBezTo>
                      <a:pt x="9629" y="41136"/>
                      <a:pt x="9754" y="41214"/>
                      <a:pt x="9933" y="41214"/>
                    </a:cubicBezTo>
                    <a:cubicBezTo>
                      <a:pt x="10009" y="41214"/>
                      <a:pt x="10095" y="41199"/>
                      <a:pt x="10195" y="41171"/>
                    </a:cubicBezTo>
                    <a:cubicBezTo>
                      <a:pt x="10974" y="40949"/>
                      <a:pt x="11325" y="40221"/>
                      <a:pt x="11708" y="39712"/>
                    </a:cubicBezTo>
                    <a:cubicBezTo>
                      <a:pt x="12754" y="38321"/>
                      <a:pt x="14068" y="37193"/>
                      <a:pt x="15162" y="35851"/>
                    </a:cubicBezTo>
                    <a:cubicBezTo>
                      <a:pt x="16079" y="34726"/>
                      <a:pt x="17347" y="33894"/>
                      <a:pt x="18164" y="32648"/>
                    </a:cubicBezTo>
                    <a:cubicBezTo>
                      <a:pt x="18245" y="32523"/>
                      <a:pt x="18346" y="32466"/>
                      <a:pt x="18467" y="32466"/>
                    </a:cubicBezTo>
                    <a:cubicBezTo>
                      <a:pt x="18500" y="32466"/>
                      <a:pt x="18534" y="32470"/>
                      <a:pt x="18570" y="32478"/>
                    </a:cubicBezTo>
                    <a:cubicBezTo>
                      <a:pt x="18774" y="32525"/>
                      <a:pt x="18757" y="32695"/>
                      <a:pt x="18769" y="32858"/>
                    </a:cubicBezTo>
                    <a:cubicBezTo>
                      <a:pt x="18839" y="33871"/>
                      <a:pt x="18749" y="34880"/>
                      <a:pt x="18811" y="35898"/>
                    </a:cubicBezTo>
                    <a:cubicBezTo>
                      <a:pt x="18915" y="37576"/>
                      <a:pt x="19030" y="39256"/>
                      <a:pt x="19055" y="40942"/>
                    </a:cubicBezTo>
                    <a:cubicBezTo>
                      <a:pt x="19068" y="41832"/>
                      <a:pt x="19253" y="42767"/>
                      <a:pt x="19447" y="43668"/>
                    </a:cubicBezTo>
                    <a:cubicBezTo>
                      <a:pt x="19537" y="44083"/>
                      <a:pt x="19807" y="44323"/>
                      <a:pt x="20111" y="44323"/>
                    </a:cubicBezTo>
                    <a:cubicBezTo>
                      <a:pt x="20300" y="44323"/>
                      <a:pt x="20501" y="44231"/>
                      <a:pt x="20681" y="44033"/>
                    </a:cubicBezTo>
                    <a:cubicBezTo>
                      <a:pt x="20959" y="43727"/>
                      <a:pt x="21230" y="43333"/>
                      <a:pt x="21183" y="42846"/>
                    </a:cubicBezTo>
                    <a:cubicBezTo>
                      <a:pt x="21126" y="42234"/>
                      <a:pt x="21085" y="41619"/>
                      <a:pt x="21023" y="41008"/>
                    </a:cubicBezTo>
                    <a:cubicBezTo>
                      <a:pt x="20841" y="39228"/>
                      <a:pt x="20823" y="37441"/>
                      <a:pt x="20726" y="35658"/>
                    </a:cubicBezTo>
                    <a:cubicBezTo>
                      <a:pt x="20672" y="34675"/>
                      <a:pt x="20879" y="33668"/>
                      <a:pt x="20560" y="32698"/>
                    </a:cubicBezTo>
                    <a:cubicBezTo>
                      <a:pt x="20533" y="32618"/>
                      <a:pt x="20605" y="32505"/>
                      <a:pt x="20631" y="32407"/>
                    </a:cubicBezTo>
                    <a:cubicBezTo>
                      <a:pt x="20729" y="32433"/>
                      <a:pt x="20844" y="32436"/>
                      <a:pt x="20919" y="32492"/>
                    </a:cubicBezTo>
                    <a:cubicBezTo>
                      <a:pt x="21523" y="32943"/>
                      <a:pt x="21991" y="33547"/>
                      <a:pt x="22471" y="34101"/>
                    </a:cubicBezTo>
                    <a:cubicBezTo>
                      <a:pt x="23105" y="34830"/>
                      <a:pt x="23742" y="35562"/>
                      <a:pt x="24397" y="36272"/>
                    </a:cubicBezTo>
                    <a:cubicBezTo>
                      <a:pt x="25166" y="37105"/>
                      <a:pt x="26001" y="37878"/>
                      <a:pt x="26815" y="38670"/>
                    </a:cubicBezTo>
                    <a:cubicBezTo>
                      <a:pt x="27442" y="39279"/>
                      <a:pt x="27949" y="40057"/>
                      <a:pt x="28924" y="40183"/>
                    </a:cubicBezTo>
                    <a:cubicBezTo>
                      <a:pt x="28978" y="40190"/>
                      <a:pt x="29033" y="40194"/>
                      <a:pt x="29087" y="40194"/>
                    </a:cubicBezTo>
                    <a:cubicBezTo>
                      <a:pt x="29424" y="40194"/>
                      <a:pt x="29737" y="40055"/>
                      <a:pt x="29644" y="39709"/>
                    </a:cubicBezTo>
                    <a:cubicBezTo>
                      <a:pt x="29512" y="39206"/>
                      <a:pt x="29497" y="38572"/>
                      <a:pt x="28916" y="38267"/>
                    </a:cubicBezTo>
                    <a:cubicBezTo>
                      <a:pt x="28406" y="37999"/>
                      <a:pt x="28086" y="37540"/>
                      <a:pt x="27793" y="37074"/>
                    </a:cubicBezTo>
                    <a:cubicBezTo>
                      <a:pt x="27600" y="36767"/>
                      <a:pt x="27336" y="36524"/>
                      <a:pt x="27062" y="36350"/>
                    </a:cubicBezTo>
                    <a:cubicBezTo>
                      <a:pt x="25933" y="35630"/>
                      <a:pt x="25275" y="34473"/>
                      <a:pt x="24369" y="33550"/>
                    </a:cubicBezTo>
                    <a:cubicBezTo>
                      <a:pt x="23374" y="32536"/>
                      <a:pt x="22364" y="31531"/>
                      <a:pt x="21457" y="30442"/>
                    </a:cubicBezTo>
                    <a:cubicBezTo>
                      <a:pt x="21132" y="30055"/>
                      <a:pt x="20500" y="29912"/>
                      <a:pt x="20500" y="29208"/>
                    </a:cubicBezTo>
                    <a:cubicBezTo>
                      <a:pt x="20500" y="28717"/>
                      <a:pt x="20594" y="28228"/>
                      <a:pt x="20583" y="27737"/>
                    </a:cubicBezTo>
                    <a:cubicBezTo>
                      <a:pt x="20575" y="27468"/>
                      <a:pt x="20483" y="27214"/>
                      <a:pt x="20468" y="26954"/>
                    </a:cubicBezTo>
                    <a:cubicBezTo>
                      <a:pt x="20444" y="26565"/>
                      <a:pt x="20322" y="26712"/>
                      <a:pt x="20653" y="26523"/>
                    </a:cubicBezTo>
                    <a:cubicBezTo>
                      <a:pt x="20894" y="26387"/>
                      <a:pt x="21202" y="26450"/>
                      <a:pt x="21442" y="26265"/>
                    </a:cubicBezTo>
                    <a:cubicBezTo>
                      <a:pt x="22585" y="25388"/>
                      <a:pt x="22121" y="23016"/>
                      <a:pt x="21944" y="21836"/>
                    </a:cubicBezTo>
                    <a:cubicBezTo>
                      <a:pt x="21871" y="21360"/>
                      <a:pt x="22059" y="20929"/>
                      <a:pt x="21949" y="20432"/>
                    </a:cubicBezTo>
                    <a:cubicBezTo>
                      <a:pt x="21855" y="20005"/>
                      <a:pt x="22529" y="20016"/>
                      <a:pt x="22919" y="19856"/>
                    </a:cubicBezTo>
                    <a:cubicBezTo>
                      <a:pt x="23730" y="19522"/>
                      <a:pt x="24551" y="19344"/>
                      <a:pt x="25391" y="19186"/>
                    </a:cubicBezTo>
                    <a:cubicBezTo>
                      <a:pt x="25656" y="19136"/>
                      <a:pt x="25993" y="19136"/>
                      <a:pt x="26118" y="18921"/>
                    </a:cubicBezTo>
                    <a:cubicBezTo>
                      <a:pt x="26429" y="18394"/>
                      <a:pt x="26967" y="18526"/>
                      <a:pt x="27409" y="18391"/>
                    </a:cubicBezTo>
                    <a:cubicBezTo>
                      <a:pt x="27446" y="18379"/>
                      <a:pt x="27496" y="18372"/>
                      <a:pt x="27547" y="18372"/>
                    </a:cubicBezTo>
                    <a:cubicBezTo>
                      <a:pt x="27678" y="18372"/>
                      <a:pt x="27821" y="18417"/>
                      <a:pt x="27793" y="18542"/>
                    </a:cubicBezTo>
                    <a:cubicBezTo>
                      <a:pt x="27647" y="19198"/>
                      <a:pt x="28307" y="19515"/>
                      <a:pt x="28412" y="20096"/>
                    </a:cubicBezTo>
                    <a:cubicBezTo>
                      <a:pt x="28457" y="20349"/>
                      <a:pt x="28625" y="21014"/>
                      <a:pt x="29154" y="21014"/>
                    </a:cubicBezTo>
                    <a:cubicBezTo>
                      <a:pt x="29211" y="21014"/>
                      <a:pt x="29271" y="21007"/>
                      <a:pt x="29336" y="20990"/>
                    </a:cubicBezTo>
                    <a:cubicBezTo>
                      <a:pt x="30427" y="20710"/>
                      <a:pt x="31530" y="20466"/>
                      <a:pt x="32552" y="19935"/>
                    </a:cubicBezTo>
                    <a:cubicBezTo>
                      <a:pt x="33342" y="19526"/>
                      <a:pt x="34254" y="19333"/>
                      <a:pt x="35014" y="18881"/>
                    </a:cubicBezTo>
                    <a:cubicBezTo>
                      <a:pt x="35498" y="18593"/>
                      <a:pt x="36539" y="18705"/>
                      <a:pt x="36246" y="17607"/>
                    </a:cubicBezTo>
                    <a:cubicBezTo>
                      <a:pt x="36253" y="17201"/>
                      <a:pt x="36281" y="16802"/>
                      <a:pt x="35915" y="16446"/>
                    </a:cubicBezTo>
                    <a:cubicBezTo>
                      <a:pt x="35705" y="16242"/>
                      <a:pt x="35758" y="15875"/>
                      <a:pt x="35934" y="15552"/>
                    </a:cubicBezTo>
                    <a:cubicBezTo>
                      <a:pt x="36200" y="15066"/>
                      <a:pt x="36492" y="14561"/>
                      <a:pt x="36596" y="14029"/>
                    </a:cubicBezTo>
                    <a:cubicBezTo>
                      <a:pt x="36909" y="12428"/>
                      <a:pt x="37091" y="10801"/>
                      <a:pt x="36752" y="9186"/>
                    </a:cubicBezTo>
                    <a:cubicBezTo>
                      <a:pt x="36540" y="8173"/>
                      <a:pt x="36156" y="7221"/>
                      <a:pt x="35621" y="6299"/>
                    </a:cubicBezTo>
                    <a:cubicBezTo>
                      <a:pt x="35161" y="5506"/>
                      <a:pt x="34624" y="4801"/>
                      <a:pt x="33986" y="4193"/>
                    </a:cubicBezTo>
                    <a:cubicBezTo>
                      <a:pt x="33347" y="3583"/>
                      <a:pt x="32664" y="2889"/>
                      <a:pt x="31793" y="2702"/>
                    </a:cubicBezTo>
                    <a:cubicBezTo>
                      <a:pt x="30985" y="2528"/>
                      <a:pt x="30450" y="2301"/>
                      <a:pt x="30292" y="1431"/>
                    </a:cubicBezTo>
                    <a:cubicBezTo>
                      <a:pt x="30257" y="1237"/>
                      <a:pt x="30239" y="1011"/>
                      <a:pt x="30164" y="836"/>
                    </a:cubicBezTo>
                    <a:cubicBezTo>
                      <a:pt x="30009" y="478"/>
                      <a:pt x="29827" y="0"/>
                      <a:pt x="294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33"/>
              <p:cNvSpPr/>
              <p:nvPr/>
            </p:nvSpPr>
            <p:spPr>
              <a:xfrm>
                <a:off x="1846692" y="1632227"/>
                <a:ext cx="52238" cy="127470"/>
              </a:xfrm>
              <a:custGeom>
                <a:avLst/>
                <a:gdLst/>
                <a:ahLst/>
                <a:cxnLst/>
                <a:rect l="l" t="t" r="r" b="b"/>
                <a:pathLst>
                  <a:path w="3980" h="9712" extrusionOk="0">
                    <a:moveTo>
                      <a:pt x="657" y="1"/>
                    </a:moveTo>
                    <a:cubicBezTo>
                      <a:pt x="607" y="1"/>
                      <a:pt x="556" y="75"/>
                      <a:pt x="437" y="183"/>
                    </a:cubicBezTo>
                    <a:cubicBezTo>
                      <a:pt x="0" y="581"/>
                      <a:pt x="299" y="1033"/>
                      <a:pt x="301" y="1398"/>
                    </a:cubicBezTo>
                    <a:cubicBezTo>
                      <a:pt x="307" y="2066"/>
                      <a:pt x="588" y="2728"/>
                      <a:pt x="741" y="3396"/>
                    </a:cubicBezTo>
                    <a:cubicBezTo>
                      <a:pt x="976" y="4427"/>
                      <a:pt x="1245" y="5286"/>
                      <a:pt x="1708" y="6230"/>
                    </a:cubicBezTo>
                    <a:cubicBezTo>
                      <a:pt x="1993" y="6810"/>
                      <a:pt x="2102" y="7420"/>
                      <a:pt x="2226" y="8036"/>
                    </a:cubicBezTo>
                    <a:cubicBezTo>
                      <a:pt x="2276" y="8290"/>
                      <a:pt x="2331" y="8543"/>
                      <a:pt x="2399" y="8795"/>
                    </a:cubicBezTo>
                    <a:cubicBezTo>
                      <a:pt x="2650" y="9711"/>
                      <a:pt x="2950" y="9405"/>
                      <a:pt x="3681" y="9694"/>
                    </a:cubicBezTo>
                    <a:cubicBezTo>
                      <a:pt x="3697" y="9701"/>
                      <a:pt x="3711" y="9703"/>
                      <a:pt x="3723" y="9703"/>
                    </a:cubicBezTo>
                    <a:cubicBezTo>
                      <a:pt x="3866" y="9703"/>
                      <a:pt x="3766" y="9303"/>
                      <a:pt x="3810" y="9112"/>
                    </a:cubicBezTo>
                    <a:cubicBezTo>
                      <a:pt x="3980" y="8403"/>
                      <a:pt x="3547" y="7796"/>
                      <a:pt x="3329" y="7177"/>
                    </a:cubicBezTo>
                    <a:cubicBezTo>
                      <a:pt x="2998" y="6239"/>
                      <a:pt x="2715" y="5281"/>
                      <a:pt x="2424" y="4337"/>
                    </a:cubicBezTo>
                    <a:cubicBezTo>
                      <a:pt x="1984" y="2907"/>
                      <a:pt x="1617" y="1470"/>
                      <a:pt x="820" y="182"/>
                    </a:cubicBezTo>
                    <a:cubicBezTo>
                      <a:pt x="741" y="53"/>
                      <a:pt x="699" y="1"/>
                      <a:pt x="65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33"/>
              <p:cNvSpPr/>
              <p:nvPr/>
            </p:nvSpPr>
            <p:spPr>
              <a:xfrm>
                <a:off x="1768274" y="1668586"/>
                <a:ext cx="92046" cy="107205"/>
              </a:xfrm>
              <a:custGeom>
                <a:avLst/>
                <a:gdLst/>
                <a:ahLst/>
                <a:cxnLst/>
                <a:rect l="l" t="t" r="r" b="b"/>
                <a:pathLst>
                  <a:path w="7013" h="816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944" y="1416"/>
                      <a:pt x="1727" y="2660"/>
                      <a:pt x="2582" y="3853"/>
                    </a:cubicBezTo>
                    <a:cubicBezTo>
                      <a:pt x="3307" y="4862"/>
                      <a:pt x="4076" y="5848"/>
                      <a:pt x="4911" y="6764"/>
                    </a:cubicBezTo>
                    <a:cubicBezTo>
                      <a:pt x="5316" y="7207"/>
                      <a:pt x="5591" y="7792"/>
                      <a:pt x="6190" y="8065"/>
                    </a:cubicBezTo>
                    <a:cubicBezTo>
                      <a:pt x="6334" y="8130"/>
                      <a:pt x="6449" y="8168"/>
                      <a:pt x="6543" y="8168"/>
                    </a:cubicBezTo>
                    <a:cubicBezTo>
                      <a:pt x="6718" y="8168"/>
                      <a:pt x="6822" y="8039"/>
                      <a:pt x="6909" y="7725"/>
                    </a:cubicBezTo>
                    <a:cubicBezTo>
                      <a:pt x="7013" y="7349"/>
                      <a:pt x="6938" y="7095"/>
                      <a:pt x="6764" y="6798"/>
                    </a:cubicBezTo>
                    <a:cubicBezTo>
                      <a:pt x="6226" y="5890"/>
                      <a:pt x="5355" y="5274"/>
                      <a:pt x="4732" y="4429"/>
                    </a:cubicBezTo>
                    <a:cubicBezTo>
                      <a:pt x="3964" y="3384"/>
                      <a:pt x="3116" y="2399"/>
                      <a:pt x="2195" y="1483"/>
                    </a:cubicBezTo>
                    <a:cubicBezTo>
                      <a:pt x="1637" y="929"/>
                      <a:pt x="1080" y="283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33"/>
              <p:cNvSpPr/>
              <p:nvPr/>
            </p:nvSpPr>
            <p:spPr>
              <a:xfrm>
                <a:off x="2221458" y="1927886"/>
                <a:ext cx="94986" cy="60467"/>
              </a:xfrm>
              <a:custGeom>
                <a:avLst/>
                <a:gdLst/>
                <a:ahLst/>
                <a:cxnLst/>
                <a:rect l="l" t="t" r="r" b="b"/>
                <a:pathLst>
                  <a:path w="7237" h="4607" extrusionOk="0">
                    <a:moveTo>
                      <a:pt x="1076" y="0"/>
                    </a:moveTo>
                    <a:cubicBezTo>
                      <a:pt x="698" y="0"/>
                      <a:pt x="274" y="154"/>
                      <a:pt x="160" y="423"/>
                    </a:cubicBezTo>
                    <a:cubicBezTo>
                      <a:pt x="0" y="800"/>
                      <a:pt x="277" y="1056"/>
                      <a:pt x="599" y="1308"/>
                    </a:cubicBezTo>
                    <a:cubicBezTo>
                      <a:pt x="1662" y="2137"/>
                      <a:pt x="2861" y="2755"/>
                      <a:pt x="3989" y="3475"/>
                    </a:cubicBezTo>
                    <a:cubicBezTo>
                      <a:pt x="4910" y="4065"/>
                      <a:pt x="5946" y="4606"/>
                      <a:pt x="7180" y="4606"/>
                    </a:cubicBezTo>
                    <a:cubicBezTo>
                      <a:pt x="7199" y="4606"/>
                      <a:pt x="7218" y="4606"/>
                      <a:pt x="7237" y="4606"/>
                    </a:cubicBezTo>
                    <a:cubicBezTo>
                      <a:pt x="7092" y="4227"/>
                      <a:pt x="6907" y="3954"/>
                      <a:pt x="6688" y="3657"/>
                    </a:cubicBezTo>
                    <a:cubicBezTo>
                      <a:pt x="6300" y="3130"/>
                      <a:pt x="5750" y="2845"/>
                      <a:pt x="5258" y="2526"/>
                    </a:cubicBezTo>
                    <a:cubicBezTo>
                      <a:pt x="4653" y="2133"/>
                      <a:pt x="4090" y="1685"/>
                      <a:pt x="3496" y="1304"/>
                    </a:cubicBezTo>
                    <a:cubicBezTo>
                      <a:pt x="2886" y="910"/>
                      <a:pt x="2172" y="663"/>
                      <a:pt x="1613" y="159"/>
                    </a:cubicBezTo>
                    <a:cubicBezTo>
                      <a:pt x="1494" y="50"/>
                      <a:pt x="1293" y="0"/>
                      <a:pt x="107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33"/>
              <p:cNvSpPr/>
              <p:nvPr/>
            </p:nvSpPr>
            <p:spPr>
              <a:xfrm>
                <a:off x="1730279" y="1749454"/>
                <a:ext cx="113347" cy="59063"/>
              </a:xfrm>
              <a:custGeom>
                <a:avLst/>
                <a:gdLst/>
                <a:ahLst/>
                <a:cxnLst/>
                <a:rect l="l" t="t" r="r" b="b"/>
                <a:pathLst>
                  <a:path w="8636" h="4500" extrusionOk="0">
                    <a:moveTo>
                      <a:pt x="569" y="1"/>
                    </a:moveTo>
                    <a:cubicBezTo>
                      <a:pt x="389" y="1"/>
                      <a:pt x="200" y="18"/>
                      <a:pt x="0" y="55"/>
                    </a:cubicBezTo>
                    <a:cubicBezTo>
                      <a:pt x="2708" y="2037"/>
                      <a:pt x="5348" y="3766"/>
                      <a:pt x="8629" y="4500"/>
                    </a:cubicBezTo>
                    <a:cubicBezTo>
                      <a:pt x="8635" y="3906"/>
                      <a:pt x="8447" y="3565"/>
                      <a:pt x="7966" y="3305"/>
                    </a:cubicBezTo>
                    <a:cubicBezTo>
                      <a:pt x="6313" y="2408"/>
                      <a:pt x="4656" y="1515"/>
                      <a:pt x="2926" y="771"/>
                    </a:cubicBezTo>
                    <a:cubicBezTo>
                      <a:pt x="2197" y="458"/>
                      <a:pt x="1507" y="1"/>
                      <a:pt x="56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33"/>
              <p:cNvSpPr/>
              <p:nvPr/>
            </p:nvSpPr>
            <p:spPr>
              <a:xfrm>
                <a:off x="2196062" y="1952747"/>
                <a:ext cx="52763" cy="86901"/>
              </a:xfrm>
              <a:custGeom>
                <a:avLst/>
                <a:gdLst/>
                <a:ahLst/>
                <a:cxnLst/>
                <a:rect l="l" t="t" r="r" b="b"/>
                <a:pathLst>
                  <a:path w="4020" h="6621" extrusionOk="0">
                    <a:moveTo>
                      <a:pt x="699" y="1"/>
                    </a:moveTo>
                    <a:cubicBezTo>
                      <a:pt x="648" y="1"/>
                      <a:pt x="589" y="16"/>
                      <a:pt x="518" y="54"/>
                    </a:cubicBezTo>
                    <a:cubicBezTo>
                      <a:pt x="205" y="217"/>
                      <a:pt x="0" y="405"/>
                      <a:pt x="19" y="816"/>
                    </a:cubicBezTo>
                    <a:cubicBezTo>
                      <a:pt x="314" y="1524"/>
                      <a:pt x="551" y="2266"/>
                      <a:pt x="919" y="2933"/>
                    </a:cubicBezTo>
                    <a:cubicBezTo>
                      <a:pt x="1520" y="4019"/>
                      <a:pt x="2052" y="5147"/>
                      <a:pt x="2903" y="6089"/>
                    </a:cubicBezTo>
                    <a:cubicBezTo>
                      <a:pt x="3096" y="6303"/>
                      <a:pt x="3196" y="6621"/>
                      <a:pt x="3453" y="6621"/>
                    </a:cubicBezTo>
                    <a:cubicBezTo>
                      <a:pt x="3508" y="6621"/>
                      <a:pt x="3570" y="6606"/>
                      <a:pt x="3642" y="6573"/>
                    </a:cubicBezTo>
                    <a:cubicBezTo>
                      <a:pt x="4020" y="6399"/>
                      <a:pt x="3928" y="5999"/>
                      <a:pt x="3793" y="5676"/>
                    </a:cubicBezTo>
                    <a:cubicBezTo>
                      <a:pt x="3144" y="4129"/>
                      <a:pt x="2228" y="2709"/>
                      <a:pt x="1644" y="1130"/>
                    </a:cubicBezTo>
                    <a:cubicBezTo>
                      <a:pt x="1542" y="853"/>
                      <a:pt x="1515" y="489"/>
                      <a:pt x="1167" y="348"/>
                    </a:cubicBezTo>
                    <a:cubicBezTo>
                      <a:pt x="991" y="276"/>
                      <a:pt x="916" y="1"/>
                      <a:pt x="69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33"/>
              <p:cNvSpPr/>
              <p:nvPr/>
            </p:nvSpPr>
            <p:spPr>
              <a:xfrm>
                <a:off x="2228073" y="1887551"/>
                <a:ext cx="88187" cy="30831"/>
              </a:xfrm>
              <a:custGeom>
                <a:avLst/>
                <a:gdLst/>
                <a:ahLst/>
                <a:cxnLst/>
                <a:rect l="l" t="t" r="r" b="b"/>
                <a:pathLst>
                  <a:path w="6719" h="2349" extrusionOk="0">
                    <a:moveTo>
                      <a:pt x="1500" y="1"/>
                    </a:moveTo>
                    <a:cubicBezTo>
                      <a:pt x="1166" y="1"/>
                      <a:pt x="827" y="66"/>
                      <a:pt x="486" y="181"/>
                    </a:cubicBezTo>
                    <a:cubicBezTo>
                      <a:pt x="95" y="313"/>
                      <a:pt x="206" y="722"/>
                      <a:pt x="100" y="988"/>
                    </a:cubicBezTo>
                    <a:cubicBezTo>
                      <a:pt x="0" y="1234"/>
                      <a:pt x="426" y="1356"/>
                      <a:pt x="593" y="1384"/>
                    </a:cubicBezTo>
                    <a:cubicBezTo>
                      <a:pt x="2225" y="1650"/>
                      <a:pt x="3776" y="2349"/>
                      <a:pt x="5463" y="2349"/>
                    </a:cubicBezTo>
                    <a:cubicBezTo>
                      <a:pt x="5517" y="2349"/>
                      <a:pt x="5570" y="2348"/>
                      <a:pt x="5624" y="2346"/>
                    </a:cubicBezTo>
                    <a:cubicBezTo>
                      <a:pt x="5733" y="2302"/>
                      <a:pt x="5857" y="2203"/>
                      <a:pt x="5957" y="2203"/>
                    </a:cubicBezTo>
                    <a:cubicBezTo>
                      <a:pt x="5968" y="2203"/>
                      <a:pt x="5979" y="2204"/>
                      <a:pt x="5989" y="2206"/>
                    </a:cubicBezTo>
                    <a:cubicBezTo>
                      <a:pt x="6056" y="2224"/>
                      <a:pt x="6122" y="2233"/>
                      <a:pt x="6184" y="2233"/>
                    </a:cubicBezTo>
                    <a:cubicBezTo>
                      <a:pt x="6410" y="2233"/>
                      <a:pt x="6590" y="2118"/>
                      <a:pt x="6638" y="1920"/>
                    </a:cubicBezTo>
                    <a:cubicBezTo>
                      <a:pt x="6719" y="1587"/>
                      <a:pt x="6318" y="1517"/>
                      <a:pt x="6118" y="1468"/>
                    </a:cubicBezTo>
                    <a:cubicBezTo>
                      <a:pt x="5674" y="1356"/>
                      <a:pt x="5423" y="943"/>
                      <a:pt x="4838" y="943"/>
                    </a:cubicBezTo>
                    <a:cubicBezTo>
                      <a:pt x="4837" y="943"/>
                      <a:pt x="4836" y="943"/>
                      <a:pt x="4835" y="943"/>
                    </a:cubicBezTo>
                    <a:cubicBezTo>
                      <a:pt x="4834" y="943"/>
                      <a:pt x="4832" y="943"/>
                      <a:pt x="4831" y="943"/>
                    </a:cubicBezTo>
                    <a:cubicBezTo>
                      <a:pt x="4374" y="943"/>
                      <a:pt x="3903" y="493"/>
                      <a:pt x="3336" y="493"/>
                    </a:cubicBezTo>
                    <a:cubicBezTo>
                      <a:pt x="3269" y="493"/>
                      <a:pt x="3200" y="500"/>
                      <a:pt x="3130" y="514"/>
                    </a:cubicBezTo>
                    <a:cubicBezTo>
                      <a:pt x="3118" y="516"/>
                      <a:pt x="3105" y="518"/>
                      <a:pt x="3093" y="518"/>
                    </a:cubicBezTo>
                    <a:cubicBezTo>
                      <a:pt x="2985" y="518"/>
                      <a:pt x="2885" y="433"/>
                      <a:pt x="2780" y="369"/>
                    </a:cubicBezTo>
                    <a:cubicBezTo>
                      <a:pt x="2367" y="113"/>
                      <a:pt x="1938" y="1"/>
                      <a:pt x="150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1" name="Google Shape;328;p23">
            <a:extLst>
              <a:ext uri="{FF2B5EF4-FFF2-40B4-BE49-F238E27FC236}">
                <a16:creationId xmlns:a16="http://schemas.microsoft.com/office/drawing/2014/main" id="{BBE60653-48DD-436C-88BA-92184E61E098}"/>
              </a:ext>
            </a:extLst>
          </p:cNvPr>
          <p:cNvSpPr txBox="1">
            <a:spLocks/>
          </p:cNvSpPr>
          <p:nvPr/>
        </p:nvSpPr>
        <p:spPr>
          <a:xfrm>
            <a:off x="2885182" y="712243"/>
            <a:ext cx="3221722" cy="86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ermanent Marker"/>
              <a:buNone/>
              <a:defRPr sz="2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pPr algn="ctr"/>
            <a:r>
              <a:rPr lang="fa-IR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Lalezar" panose="00000500000000000000" pitchFamily="2" charset="-78"/>
                <a:cs typeface="Dast Nevis" panose="03000400000000000000" pitchFamily="66" charset="-78"/>
              </a:rPr>
              <a:t>عنوان</a:t>
            </a:r>
          </a:p>
        </p:txBody>
      </p:sp>
      <p:sp>
        <p:nvSpPr>
          <p:cNvPr id="92" name="Google Shape;329;p23">
            <a:extLst>
              <a:ext uri="{FF2B5EF4-FFF2-40B4-BE49-F238E27FC236}">
                <a16:creationId xmlns:a16="http://schemas.microsoft.com/office/drawing/2014/main" id="{F74810C9-CF8D-4171-85C8-701B4DBE5EBC}"/>
              </a:ext>
            </a:extLst>
          </p:cNvPr>
          <p:cNvSpPr txBox="1">
            <a:spLocks/>
          </p:cNvSpPr>
          <p:nvPr/>
        </p:nvSpPr>
        <p:spPr>
          <a:xfrm>
            <a:off x="1391862" y="2325997"/>
            <a:ext cx="1270166" cy="8220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fa-IR" sz="2800" b="1" dirty="0">
                <a:latin typeface="Adobe Arabic" panose="02040503050201020203" pitchFamily="18" charset="-78"/>
                <a:ea typeface="Comfortaa Regular"/>
                <a:cs typeface="Adobe Arabic" panose="02040503050201020203" pitchFamily="18" charset="-78"/>
                <a:sym typeface="Comfortaa Regular"/>
              </a:rPr>
              <a:t>تیتر</a:t>
            </a:r>
          </a:p>
        </p:txBody>
      </p:sp>
      <p:sp>
        <p:nvSpPr>
          <p:cNvPr id="93" name="Google Shape;329;p23">
            <a:extLst>
              <a:ext uri="{FF2B5EF4-FFF2-40B4-BE49-F238E27FC236}">
                <a16:creationId xmlns:a16="http://schemas.microsoft.com/office/drawing/2014/main" id="{72588DE3-11DD-409B-85B4-E8CFFA17990E}"/>
              </a:ext>
            </a:extLst>
          </p:cNvPr>
          <p:cNvSpPr txBox="1">
            <a:spLocks/>
          </p:cNvSpPr>
          <p:nvPr/>
        </p:nvSpPr>
        <p:spPr>
          <a:xfrm>
            <a:off x="2875920" y="3312743"/>
            <a:ext cx="1270166" cy="822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/>
            <a:r>
              <a:rPr lang="fa-IR" sz="2800" b="1" dirty="0">
                <a:latin typeface="Adobe Arabic" panose="02040503050201020203" pitchFamily="18" charset="-78"/>
                <a:ea typeface="Comfortaa Regular"/>
                <a:cs typeface="Adobe Arabic" panose="02040503050201020203" pitchFamily="18" charset="-78"/>
                <a:sym typeface="Comfortaa Regular"/>
              </a:rPr>
              <a:t>تیتر</a:t>
            </a:r>
          </a:p>
        </p:txBody>
      </p:sp>
      <p:sp>
        <p:nvSpPr>
          <p:cNvPr id="94" name="Google Shape;329;p23">
            <a:extLst>
              <a:ext uri="{FF2B5EF4-FFF2-40B4-BE49-F238E27FC236}">
                <a16:creationId xmlns:a16="http://schemas.microsoft.com/office/drawing/2014/main" id="{AAF6CCF6-EA94-44B8-8CEF-87D6F6799FDF}"/>
              </a:ext>
            </a:extLst>
          </p:cNvPr>
          <p:cNvSpPr txBox="1">
            <a:spLocks/>
          </p:cNvSpPr>
          <p:nvPr/>
        </p:nvSpPr>
        <p:spPr>
          <a:xfrm>
            <a:off x="5005273" y="3290776"/>
            <a:ext cx="1270166" cy="822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/>
            <a:r>
              <a:rPr lang="fa-IR" sz="2800" b="1" dirty="0">
                <a:latin typeface="Adobe Arabic" panose="02040503050201020203" pitchFamily="18" charset="-78"/>
                <a:ea typeface="Comfortaa Regular"/>
                <a:cs typeface="Adobe Arabic" panose="02040503050201020203" pitchFamily="18" charset="-78"/>
                <a:sym typeface="Comfortaa Regular"/>
              </a:rPr>
              <a:t>تیتر</a:t>
            </a:r>
          </a:p>
        </p:txBody>
      </p:sp>
      <p:sp>
        <p:nvSpPr>
          <p:cNvPr id="95" name="Google Shape;329;p23">
            <a:extLst>
              <a:ext uri="{FF2B5EF4-FFF2-40B4-BE49-F238E27FC236}">
                <a16:creationId xmlns:a16="http://schemas.microsoft.com/office/drawing/2014/main" id="{CEE03B9F-9C45-4001-A60A-6CDDCE7BE7B7}"/>
              </a:ext>
            </a:extLst>
          </p:cNvPr>
          <p:cNvSpPr txBox="1">
            <a:spLocks/>
          </p:cNvSpPr>
          <p:nvPr/>
        </p:nvSpPr>
        <p:spPr>
          <a:xfrm>
            <a:off x="6434167" y="2325997"/>
            <a:ext cx="1270166" cy="822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/>
            <a:r>
              <a:rPr lang="fa-IR" sz="2800" b="1" dirty="0">
                <a:latin typeface="Adobe Arabic" panose="02040503050201020203" pitchFamily="18" charset="-78"/>
                <a:ea typeface="Comfortaa Regular"/>
                <a:cs typeface="Adobe Arabic" panose="02040503050201020203" pitchFamily="18" charset="-78"/>
                <a:sym typeface="Comfortaa Regular"/>
              </a:rPr>
              <a:t>تیتر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4E491CEF-E8A0-4FEA-906E-246484A60F35}"/>
              </a:ext>
            </a:extLst>
          </p:cNvPr>
          <p:cNvSpPr/>
          <p:nvPr/>
        </p:nvSpPr>
        <p:spPr>
          <a:xfrm>
            <a:off x="1132073" y="2782044"/>
            <a:ext cx="1713837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20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لورم ایپسوم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2DA1FCF1-E6EB-495B-84AD-E471D537D3A2}"/>
              </a:ext>
            </a:extLst>
          </p:cNvPr>
          <p:cNvSpPr/>
          <p:nvPr/>
        </p:nvSpPr>
        <p:spPr>
          <a:xfrm>
            <a:off x="2654084" y="3785235"/>
            <a:ext cx="1713837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20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لورم ایپسوم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EB43AD17-7716-444D-B90E-7B439BF96002}"/>
              </a:ext>
            </a:extLst>
          </p:cNvPr>
          <p:cNvSpPr/>
          <p:nvPr/>
        </p:nvSpPr>
        <p:spPr>
          <a:xfrm>
            <a:off x="4792127" y="3764440"/>
            <a:ext cx="1713837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20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لورم ایپسوم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814E5650-E8E5-480C-8EF1-0A02750707C6}"/>
              </a:ext>
            </a:extLst>
          </p:cNvPr>
          <p:cNvSpPr/>
          <p:nvPr/>
        </p:nvSpPr>
        <p:spPr>
          <a:xfrm>
            <a:off x="6311156" y="2798321"/>
            <a:ext cx="1713837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20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لورم ایپسوم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3" name="Google Shape;993;p34"/>
          <p:cNvGrpSpPr/>
          <p:nvPr/>
        </p:nvGrpSpPr>
        <p:grpSpPr>
          <a:xfrm>
            <a:off x="3978429" y="2998087"/>
            <a:ext cx="2224806" cy="629506"/>
            <a:chOff x="3978429" y="2998087"/>
            <a:chExt cx="2224806" cy="629506"/>
          </a:xfrm>
        </p:grpSpPr>
        <p:sp>
          <p:nvSpPr>
            <p:cNvPr id="994" name="Google Shape;994;p34"/>
            <p:cNvSpPr/>
            <p:nvPr/>
          </p:nvSpPr>
          <p:spPr>
            <a:xfrm>
              <a:off x="4042866" y="3130725"/>
              <a:ext cx="464100" cy="464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5" name="Google Shape;995;p34"/>
            <p:cNvGrpSpPr/>
            <p:nvPr/>
          </p:nvGrpSpPr>
          <p:grpSpPr>
            <a:xfrm>
              <a:off x="3978429" y="2998087"/>
              <a:ext cx="2224806" cy="629506"/>
              <a:chOff x="34100" y="1847300"/>
              <a:chExt cx="7379125" cy="2009275"/>
            </a:xfrm>
          </p:grpSpPr>
          <p:sp>
            <p:nvSpPr>
              <p:cNvPr id="996" name="Google Shape;996;p34"/>
              <p:cNvSpPr/>
              <p:nvPr/>
            </p:nvSpPr>
            <p:spPr>
              <a:xfrm>
                <a:off x="34100" y="2176600"/>
                <a:ext cx="1880725" cy="1602800"/>
              </a:xfrm>
              <a:custGeom>
                <a:avLst/>
                <a:gdLst/>
                <a:ahLst/>
                <a:cxnLst/>
                <a:rect l="l" t="t" r="r" b="b"/>
                <a:pathLst>
                  <a:path w="75229" h="64112" extrusionOk="0">
                    <a:moveTo>
                      <a:pt x="41887" y="4626"/>
                    </a:moveTo>
                    <a:cubicBezTo>
                      <a:pt x="47489" y="4626"/>
                      <a:pt x="53298" y="6884"/>
                      <a:pt x="58685" y="12306"/>
                    </a:cubicBezTo>
                    <a:cubicBezTo>
                      <a:pt x="58916" y="12537"/>
                      <a:pt x="59201" y="12635"/>
                      <a:pt x="59486" y="12635"/>
                    </a:cubicBezTo>
                    <a:cubicBezTo>
                      <a:pt x="60128" y="12635"/>
                      <a:pt x="60778" y="12139"/>
                      <a:pt x="60854" y="11543"/>
                    </a:cubicBezTo>
                    <a:cubicBezTo>
                      <a:pt x="66281" y="21275"/>
                      <a:pt x="68428" y="31323"/>
                      <a:pt x="62881" y="42286"/>
                    </a:cubicBezTo>
                    <a:cubicBezTo>
                      <a:pt x="57711" y="52502"/>
                      <a:pt x="48612" y="59031"/>
                      <a:pt x="38428" y="59031"/>
                    </a:cubicBezTo>
                    <a:cubicBezTo>
                      <a:pt x="34250" y="59031"/>
                      <a:pt x="29890" y="57932"/>
                      <a:pt x="25544" y="55538"/>
                    </a:cubicBezTo>
                    <a:cubicBezTo>
                      <a:pt x="1" y="41474"/>
                      <a:pt x="19257" y="4626"/>
                      <a:pt x="41887" y="4626"/>
                    </a:cubicBezTo>
                    <a:close/>
                    <a:moveTo>
                      <a:pt x="39305" y="0"/>
                    </a:moveTo>
                    <a:cubicBezTo>
                      <a:pt x="33188" y="0"/>
                      <a:pt x="26964" y="2142"/>
                      <a:pt x="21588" y="6508"/>
                    </a:cubicBezTo>
                    <a:cubicBezTo>
                      <a:pt x="8695" y="16981"/>
                      <a:pt x="1731" y="44074"/>
                      <a:pt x="16346" y="56116"/>
                    </a:cubicBezTo>
                    <a:cubicBezTo>
                      <a:pt x="22887" y="61508"/>
                      <a:pt x="30274" y="64112"/>
                      <a:pt x="37494" y="64112"/>
                    </a:cubicBezTo>
                    <a:cubicBezTo>
                      <a:pt x="47185" y="64112"/>
                      <a:pt x="56575" y="59419"/>
                      <a:pt x="63208" y="50482"/>
                    </a:cubicBezTo>
                    <a:cubicBezTo>
                      <a:pt x="72711" y="37655"/>
                      <a:pt x="75228" y="15749"/>
                      <a:pt x="60156" y="5941"/>
                    </a:cubicBezTo>
                    <a:cubicBezTo>
                      <a:pt x="59966" y="5816"/>
                      <a:pt x="59765" y="5761"/>
                      <a:pt x="59568" y="5761"/>
                    </a:cubicBezTo>
                    <a:cubicBezTo>
                      <a:pt x="58720" y="5761"/>
                      <a:pt x="57958" y="6786"/>
                      <a:pt x="58489" y="7609"/>
                    </a:cubicBezTo>
                    <a:cubicBezTo>
                      <a:pt x="58990" y="8382"/>
                      <a:pt x="59470" y="9167"/>
                      <a:pt x="59938" y="9941"/>
                    </a:cubicBezTo>
                    <a:cubicBezTo>
                      <a:pt x="54481" y="3368"/>
                      <a:pt x="46977" y="0"/>
                      <a:pt x="393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34"/>
              <p:cNvSpPr/>
              <p:nvPr/>
            </p:nvSpPr>
            <p:spPr>
              <a:xfrm>
                <a:off x="1964925" y="1847300"/>
                <a:ext cx="5448300" cy="2009275"/>
              </a:xfrm>
              <a:custGeom>
                <a:avLst/>
                <a:gdLst/>
                <a:ahLst/>
                <a:cxnLst/>
                <a:rect l="l" t="t" r="r" b="b"/>
                <a:pathLst>
                  <a:path w="217932" h="80371" extrusionOk="0">
                    <a:moveTo>
                      <a:pt x="212766" y="4597"/>
                    </a:moveTo>
                    <a:lnTo>
                      <a:pt x="212766" y="4597"/>
                    </a:lnTo>
                    <a:cubicBezTo>
                      <a:pt x="209322" y="27657"/>
                      <a:pt x="210542" y="51884"/>
                      <a:pt x="210183" y="75184"/>
                    </a:cubicBezTo>
                    <a:cubicBezTo>
                      <a:pt x="204892" y="74597"/>
                      <a:pt x="199498" y="74402"/>
                      <a:pt x="194072" y="74402"/>
                    </a:cubicBezTo>
                    <a:cubicBezTo>
                      <a:pt x="183874" y="74402"/>
                      <a:pt x="173563" y="75091"/>
                      <a:pt x="163604" y="75162"/>
                    </a:cubicBezTo>
                    <a:cubicBezTo>
                      <a:pt x="146483" y="75304"/>
                      <a:pt x="129362" y="75413"/>
                      <a:pt x="112252" y="75609"/>
                    </a:cubicBezTo>
                    <a:cubicBezTo>
                      <a:pt x="77465" y="75990"/>
                      <a:pt x="42700" y="76557"/>
                      <a:pt x="7934" y="77309"/>
                    </a:cubicBezTo>
                    <a:cubicBezTo>
                      <a:pt x="7956" y="77243"/>
                      <a:pt x="7967" y="77178"/>
                      <a:pt x="7967" y="77102"/>
                    </a:cubicBezTo>
                    <a:cubicBezTo>
                      <a:pt x="7281" y="53856"/>
                      <a:pt x="6431" y="30153"/>
                      <a:pt x="4763" y="6929"/>
                    </a:cubicBezTo>
                    <a:lnTo>
                      <a:pt x="4763" y="6929"/>
                    </a:lnTo>
                    <a:cubicBezTo>
                      <a:pt x="11321" y="7723"/>
                      <a:pt x="18026" y="7953"/>
                      <a:pt x="24755" y="7953"/>
                    </a:cubicBezTo>
                    <a:cubicBezTo>
                      <a:pt x="33815" y="7953"/>
                      <a:pt x="42918" y="7536"/>
                      <a:pt x="51767" y="7518"/>
                    </a:cubicBezTo>
                    <a:cubicBezTo>
                      <a:pt x="69771" y="7463"/>
                      <a:pt x="87764" y="7245"/>
                      <a:pt x="105756" y="6995"/>
                    </a:cubicBezTo>
                    <a:cubicBezTo>
                      <a:pt x="141230" y="6515"/>
                      <a:pt x="177412" y="7572"/>
                      <a:pt x="212766" y="4597"/>
                    </a:cubicBezTo>
                    <a:close/>
                    <a:moveTo>
                      <a:pt x="194929" y="0"/>
                    </a:moveTo>
                    <a:cubicBezTo>
                      <a:pt x="165245" y="0"/>
                      <a:pt x="135363" y="1864"/>
                      <a:pt x="105756" y="2287"/>
                    </a:cubicBezTo>
                    <a:cubicBezTo>
                      <a:pt x="87764" y="2548"/>
                      <a:pt x="69771" y="2701"/>
                      <a:pt x="51767" y="2897"/>
                    </a:cubicBezTo>
                    <a:cubicBezTo>
                      <a:pt x="50665" y="2908"/>
                      <a:pt x="49560" y="2913"/>
                      <a:pt x="48452" y="2913"/>
                    </a:cubicBezTo>
                    <a:cubicBezTo>
                      <a:pt x="41424" y="2913"/>
                      <a:pt x="34264" y="2714"/>
                      <a:pt x="27117" y="2714"/>
                    </a:cubicBezTo>
                    <a:cubicBezTo>
                      <a:pt x="19386" y="2714"/>
                      <a:pt x="11670" y="2947"/>
                      <a:pt x="4153" y="3921"/>
                    </a:cubicBezTo>
                    <a:cubicBezTo>
                      <a:pt x="4028" y="3852"/>
                      <a:pt x="3891" y="3819"/>
                      <a:pt x="3754" y="3819"/>
                    </a:cubicBezTo>
                    <a:cubicBezTo>
                      <a:pt x="3545" y="3819"/>
                      <a:pt x="3337" y="3896"/>
                      <a:pt x="3172" y="4041"/>
                    </a:cubicBezTo>
                    <a:cubicBezTo>
                      <a:pt x="2769" y="4096"/>
                      <a:pt x="2355" y="4128"/>
                      <a:pt x="1951" y="4183"/>
                    </a:cubicBezTo>
                    <a:cubicBezTo>
                      <a:pt x="753" y="4368"/>
                      <a:pt x="753" y="6417"/>
                      <a:pt x="1951" y="6591"/>
                    </a:cubicBezTo>
                    <a:cubicBezTo>
                      <a:pt x="2180" y="6635"/>
                      <a:pt x="2420" y="6646"/>
                      <a:pt x="2660" y="6679"/>
                    </a:cubicBezTo>
                    <a:cubicBezTo>
                      <a:pt x="1" y="29630"/>
                      <a:pt x="753" y="54902"/>
                      <a:pt x="4066" y="77636"/>
                    </a:cubicBezTo>
                    <a:cubicBezTo>
                      <a:pt x="4213" y="78616"/>
                      <a:pt x="5003" y="79058"/>
                      <a:pt x="5834" y="79058"/>
                    </a:cubicBezTo>
                    <a:cubicBezTo>
                      <a:pt x="5927" y="79058"/>
                      <a:pt x="6021" y="79053"/>
                      <a:pt x="6114" y="79042"/>
                    </a:cubicBezTo>
                    <a:cubicBezTo>
                      <a:pt x="6252" y="79561"/>
                      <a:pt x="6719" y="79925"/>
                      <a:pt x="7256" y="79925"/>
                    </a:cubicBezTo>
                    <a:cubicBezTo>
                      <a:pt x="7271" y="79925"/>
                      <a:pt x="7287" y="79925"/>
                      <a:pt x="7302" y="79924"/>
                    </a:cubicBezTo>
                    <a:cubicBezTo>
                      <a:pt x="33436" y="80152"/>
                      <a:pt x="59563" y="80271"/>
                      <a:pt x="85684" y="80271"/>
                    </a:cubicBezTo>
                    <a:cubicBezTo>
                      <a:pt x="94541" y="80271"/>
                      <a:pt x="103397" y="80257"/>
                      <a:pt x="112252" y="80230"/>
                    </a:cubicBezTo>
                    <a:cubicBezTo>
                      <a:pt x="129373" y="80186"/>
                      <a:pt x="146494" y="80066"/>
                      <a:pt x="163615" y="79968"/>
                    </a:cubicBezTo>
                    <a:cubicBezTo>
                      <a:pt x="164117" y="79965"/>
                      <a:pt x="164619" y="79964"/>
                      <a:pt x="165123" y="79964"/>
                    </a:cubicBezTo>
                    <a:cubicBezTo>
                      <a:pt x="173618" y="79964"/>
                      <a:pt x="182366" y="80370"/>
                      <a:pt x="191058" y="80370"/>
                    </a:cubicBezTo>
                    <a:cubicBezTo>
                      <a:pt x="198550" y="80370"/>
                      <a:pt x="206001" y="80068"/>
                      <a:pt x="213212" y="78944"/>
                    </a:cubicBezTo>
                    <a:cubicBezTo>
                      <a:pt x="214139" y="78802"/>
                      <a:pt x="214553" y="77854"/>
                      <a:pt x="214455" y="76982"/>
                    </a:cubicBezTo>
                    <a:cubicBezTo>
                      <a:pt x="214520" y="76818"/>
                      <a:pt x="214553" y="76644"/>
                      <a:pt x="214575" y="76470"/>
                    </a:cubicBezTo>
                    <a:cubicBezTo>
                      <a:pt x="215294" y="52581"/>
                      <a:pt x="217931" y="27744"/>
                      <a:pt x="215403" y="3954"/>
                    </a:cubicBezTo>
                    <a:cubicBezTo>
                      <a:pt x="215381" y="3856"/>
                      <a:pt x="215348" y="3758"/>
                      <a:pt x="215316" y="3671"/>
                    </a:cubicBezTo>
                    <a:cubicBezTo>
                      <a:pt x="216231" y="2439"/>
                      <a:pt x="215741" y="347"/>
                      <a:pt x="213725" y="281"/>
                    </a:cubicBezTo>
                    <a:cubicBezTo>
                      <a:pt x="207471" y="84"/>
                      <a:pt x="201204" y="0"/>
                      <a:pt x="1949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99" name="Google Shape;999;p34"/>
          <p:cNvGrpSpPr/>
          <p:nvPr/>
        </p:nvGrpSpPr>
        <p:grpSpPr>
          <a:xfrm>
            <a:off x="1753629" y="1586637"/>
            <a:ext cx="2224806" cy="629506"/>
            <a:chOff x="1753629" y="1586637"/>
            <a:chExt cx="2224806" cy="629506"/>
          </a:xfrm>
        </p:grpSpPr>
        <p:sp>
          <p:nvSpPr>
            <p:cNvPr id="1000" name="Google Shape;1000;p34"/>
            <p:cNvSpPr/>
            <p:nvPr/>
          </p:nvSpPr>
          <p:spPr>
            <a:xfrm>
              <a:off x="1818066" y="1704325"/>
              <a:ext cx="464100" cy="464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01" name="Google Shape;1001;p34"/>
            <p:cNvGrpSpPr/>
            <p:nvPr/>
          </p:nvGrpSpPr>
          <p:grpSpPr>
            <a:xfrm>
              <a:off x="1753629" y="1586637"/>
              <a:ext cx="2224806" cy="629506"/>
              <a:chOff x="34100" y="1847300"/>
              <a:chExt cx="7379125" cy="2009275"/>
            </a:xfrm>
          </p:grpSpPr>
          <p:sp>
            <p:nvSpPr>
              <p:cNvPr id="1002" name="Google Shape;1002;p34"/>
              <p:cNvSpPr/>
              <p:nvPr/>
            </p:nvSpPr>
            <p:spPr>
              <a:xfrm>
                <a:off x="34100" y="2176600"/>
                <a:ext cx="1880725" cy="1602800"/>
              </a:xfrm>
              <a:custGeom>
                <a:avLst/>
                <a:gdLst/>
                <a:ahLst/>
                <a:cxnLst/>
                <a:rect l="l" t="t" r="r" b="b"/>
                <a:pathLst>
                  <a:path w="75229" h="64112" extrusionOk="0">
                    <a:moveTo>
                      <a:pt x="41887" y="4626"/>
                    </a:moveTo>
                    <a:cubicBezTo>
                      <a:pt x="47489" y="4626"/>
                      <a:pt x="53298" y="6884"/>
                      <a:pt x="58685" y="12306"/>
                    </a:cubicBezTo>
                    <a:cubicBezTo>
                      <a:pt x="58916" y="12537"/>
                      <a:pt x="59201" y="12635"/>
                      <a:pt x="59486" y="12635"/>
                    </a:cubicBezTo>
                    <a:cubicBezTo>
                      <a:pt x="60128" y="12635"/>
                      <a:pt x="60778" y="12139"/>
                      <a:pt x="60854" y="11543"/>
                    </a:cubicBezTo>
                    <a:cubicBezTo>
                      <a:pt x="66281" y="21275"/>
                      <a:pt x="68428" y="31323"/>
                      <a:pt x="62881" y="42286"/>
                    </a:cubicBezTo>
                    <a:cubicBezTo>
                      <a:pt x="57711" y="52502"/>
                      <a:pt x="48612" y="59031"/>
                      <a:pt x="38428" y="59031"/>
                    </a:cubicBezTo>
                    <a:cubicBezTo>
                      <a:pt x="34250" y="59031"/>
                      <a:pt x="29890" y="57932"/>
                      <a:pt x="25544" y="55538"/>
                    </a:cubicBezTo>
                    <a:cubicBezTo>
                      <a:pt x="1" y="41474"/>
                      <a:pt x="19257" y="4626"/>
                      <a:pt x="41887" y="4626"/>
                    </a:cubicBezTo>
                    <a:close/>
                    <a:moveTo>
                      <a:pt x="39305" y="0"/>
                    </a:moveTo>
                    <a:cubicBezTo>
                      <a:pt x="33188" y="0"/>
                      <a:pt x="26964" y="2142"/>
                      <a:pt x="21588" y="6508"/>
                    </a:cubicBezTo>
                    <a:cubicBezTo>
                      <a:pt x="8695" y="16981"/>
                      <a:pt x="1731" y="44074"/>
                      <a:pt x="16346" y="56116"/>
                    </a:cubicBezTo>
                    <a:cubicBezTo>
                      <a:pt x="22887" y="61508"/>
                      <a:pt x="30274" y="64112"/>
                      <a:pt x="37494" y="64112"/>
                    </a:cubicBezTo>
                    <a:cubicBezTo>
                      <a:pt x="47185" y="64112"/>
                      <a:pt x="56575" y="59419"/>
                      <a:pt x="63208" y="50482"/>
                    </a:cubicBezTo>
                    <a:cubicBezTo>
                      <a:pt x="72711" y="37655"/>
                      <a:pt x="75228" y="15749"/>
                      <a:pt x="60156" y="5941"/>
                    </a:cubicBezTo>
                    <a:cubicBezTo>
                      <a:pt x="59966" y="5816"/>
                      <a:pt x="59765" y="5761"/>
                      <a:pt x="59568" y="5761"/>
                    </a:cubicBezTo>
                    <a:cubicBezTo>
                      <a:pt x="58720" y="5761"/>
                      <a:pt x="57958" y="6786"/>
                      <a:pt x="58489" y="7609"/>
                    </a:cubicBezTo>
                    <a:cubicBezTo>
                      <a:pt x="58990" y="8382"/>
                      <a:pt x="59470" y="9167"/>
                      <a:pt x="59938" y="9941"/>
                    </a:cubicBezTo>
                    <a:cubicBezTo>
                      <a:pt x="54481" y="3368"/>
                      <a:pt x="46977" y="0"/>
                      <a:pt x="393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34"/>
              <p:cNvSpPr/>
              <p:nvPr/>
            </p:nvSpPr>
            <p:spPr>
              <a:xfrm>
                <a:off x="1964925" y="1847300"/>
                <a:ext cx="5448300" cy="2009275"/>
              </a:xfrm>
              <a:custGeom>
                <a:avLst/>
                <a:gdLst/>
                <a:ahLst/>
                <a:cxnLst/>
                <a:rect l="l" t="t" r="r" b="b"/>
                <a:pathLst>
                  <a:path w="217932" h="80371" extrusionOk="0">
                    <a:moveTo>
                      <a:pt x="212766" y="4597"/>
                    </a:moveTo>
                    <a:lnTo>
                      <a:pt x="212766" y="4597"/>
                    </a:lnTo>
                    <a:cubicBezTo>
                      <a:pt x="209322" y="27657"/>
                      <a:pt x="210542" y="51884"/>
                      <a:pt x="210183" y="75184"/>
                    </a:cubicBezTo>
                    <a:cubicBezTo>
                      <a:pt x="204892" y="74597"/>
                      <a:pt x="199498" y="74402"/>
                      <a:pt x="194072" y="74402"/>
                    </a:cubicBezTo>
                    <a:cubicBezTo>
                      <a:pt x="183874" y="74402"/>
                      <a:pt x="173563" y="75091"/>
                      <a:pt x="163604" y="75162"/>
                    </a:cubicBezTo>
                    <a:cubicBezTo>
                      <a:pt x="146483" y="75304"/>
                      <a:pt x="129362" y="75413"/>
                      <a:pt x="112252" y="75609"/>
                    </a:cubicBezTo>
                    <a:cubicBezTo>
                      <a:pt x="77465" y="75990"/>
                      <a:pt x="42700" y="76557"/>
                      <a:pt x="7934" y="77309"/>
                    </a:cubicBezTo>
                    <a:cubicBezTo>
                      <a:pt x="7956" y="77243"/>
                      <a:pt x="7967" y="77178"/>
                      <a:pt x="7967" y="77102"/>
                    </a:cubicBezTo>
                    <a:cubicBezTo>
                      <a:pt x="7281" y="53856"/>
                      <a:pt x="6431" y="30153"/>
                      <a:pt x="4763" y="6929"/>
                    </a:cubicBezTo>
                    <a:lnTo>
                      <a:pt x="4763" y="6929"/>
                    </a:lnTo>
                    <a:cubicBezTo>
                      <a:pt x="11321" y="7723"/>
                      <a:pt x="18026" y="7953"/>
                      <a:pt x="24755" y="7953"/>
                    </a:cubicBezTo>
                    <a:cubicBezTo>
                      <a:pt x="33815" y="7953"/>
                      <a:pt x="42918" y="7536"/>
                      <a:pt x="51767" y="7518"/>
                    </a:cubicBezTo>
                    <a:cubicBezTo>
                      <a:pt x="69771" y="7463"/>
                      <a:pt x="87764" y="7245"/>
                      <a:pt x="105756" y="6995"/>
                    </a:cubicBezTo>
                    <a:cubicBezTo>
                      <a:pt x="141230" y="6515"/>
                      <a:pt x="177412" y="7572"/>
                      <a:pt x="212766" y="4597"/>
                    </a:cubicBezTo>
                    <a:close/>
                    <a:moveTo>
                      <a:pt x="194929" y="0"/>
                    </a:moveTo>
                    <a:cubicBezTo>
                      <a:pt x="165245" y="0"/>
                      <a:pt x="135363" y="1864"/>
                      <a:pt x="105756" y="2287"/>
                    </a:cubicBezTo>
                    <a:cubicBezTo>
                      <a:pt x="87764" y="2548"/>
                      <a:pt x="69771" y="2701"/>
                      <a:pt x="51767" y="2897"/>
                    </a:cubicBezTo>
                    <a:cubicBezTo>
                      <a:pt x="50665" y="2908"/>
                      <a:pt x="49560" y="2913"/>
                      <a:pt x="48452" y="2913"/>
                    </a:cubicBezTo>
                    <a:cubicBezTo>
                      <a:pt x="41424" y="2913"/>
                      <a:pt x="34264" y="2714"/>
                      <a:pt x="27117" y="2714"/>
                    </a:cubicBezTo>
                    <a:cubicBezTo>
                      <a:pt x="19386" y="2714"/>
                      <a:pt x="11670" y="2947"/>
                      <a:pt x="4153" y="3921"/>
                    </a:cubicBezTo>
                    <a:cubicBezTo>
                      <a:pt x="4028" y="3852"/>
                      <a:pt x="3891" y="3819"/>
                      <a:pt x="3754" y="3819"/>
                    </a:cubicBezTo>
                    <a:cubicBezTo>
                      <a:pt x="3545" y="3819"/>
                      <a:pt x="3337" y="3896"/>
                      <a:pt x="3172" y="4041"/>
                    </a:cubicBezTo>
                    <a:cubicBezTo>
                      <a:pt x="2769" y="4096"/>
                      <a:pt x="2355" y="4128"/>
                      <a:pt x="1951" y="4183"/>
                    </a:cubicBezTo>
                    <a:cubicBezTo>
                      <a:pt x="753" y="4368"/>
                      <a:pt x="753" y="6417"/>
                      <a:pt x="1951" y="6591"/>
                    </a:cubicBezTo>
                    <a:cubicBezTo>
                      <a:pt x="2180" y="6635"/>
                      <a:pt x="2420" y="6646"/>
                      <a:pt x="2660" y="6679"/>
                    </a:cubicBezTo>
                    <a:cubicBezTo>
                      <a:pt x="1" y="29630"/>
                      <a:pt x="753" y="54902"/>
                      <a:pt x="4066" y="77636"/>
                    </a:cubicBezTo>
                    <a:cubicBezTo>
                      <a:pt x="4213" y="78616"/>
                      <a:pt x="5003" y="79058"/>
                      <a:pt x="5834" y="79058"/>
                    </a:cubicBezTo>
                    <a:cubicBezTo>
                      <a:pt x="5927" y="79058"/>
                      <a:pt x="6021" y="79053"/>
                      <a:pt x="6114" y="79042"/>
                    </a:cubicBezTo>
                    <a:cubicBezTo>
                      <a:pt x="6252" y="79561"/>
                      <a:pt x="6719" y="79925"/>
                      <a:pt x="7256" y="79925"/>
                    </a:cubicBezTo>
                    <a:cubicBezTo>
                      <a:pt x="7271" y="79925"/>
                      <a:pt x="7287" y="79925"/>
                      <a:pt x="7302" y="79924"/>
                    </a:cubicBezTo>
                    <a:cubicBezTo>
                      <a:pt x="33436" y="80152"/>
                      <a:pt x="59563" y="80271"/>
                      <a:pt x="85684" y="80271"/>
                    </a:cubicBezTo>
                    <a:cubicBezTo>
                      <a:pt x="94541" y="80271"/>
                      <a:pt x="103397" y="80257"/>
                      <a:pt x="112252" y="80230"/>
                    </a:cubicBezTo>
                    <a:cubicBezTo>
                      <a:pt x="129373" y="80186"/>
                      <a:pt x="146494" y="80066"/>
                      <a:pt x="163615" y="79968"/>
                    </a:cubicBezTo>
                    <a:cubicBezTo>
                      <a:pt x="164117" y="79965"/>
                      <a:pt x="164619" y="79964"/>
                      <a:pt x="165123" y="79964"/>
                    </a:cubicBezTo>
                    <a:cubicBezTo>
                      <a:pt x="173618" y="79964"/>
                      <a:pt x="182366" y="80370"/>
                      <a:pt x="191058" y="80370"/>
                    </a:cubicBezTo>
                    <a:cubicBezTo>
                      <a:pt x="198550" y="80370"/>
                      <a:pt x="206001" y="80068"/>
                      <a:pt x="213212" y="78944"/>
                    </a:cubicBezTo>
                    <a:cubicBezTo>
                      <a:pt x="214139" y="78802"/>
                      <a:pt x="214553" y="77854"/>
                      <a:pt x="214455" y="76982"/>
                    </a:cubicBezTo>
                    <a:cubicBezTo>
                      <a:pt x="214520" y="76818"/>
                      <a:pt x="214553" y="76644"/>
                      <a:pt x="214575" y="76470"/>
                    </a:cubicBezTo>
                    <a:cubicBezTo>
                      <a:pt x="215294" y="52581"/>
                      <a:pt x="217931" y="27744"/>
                      <a:pt x="215403" y="3954"/>
                    </a:cubicBezTo>
                    <a:cubicBezTo>
                      <a:pt x="215381" y="3856"/>
                      <a:pt x="215348" y="3758"/>
                      <a:pt x="215316" y="3671"/>
                    </a:cubicBezTo>
                    <a:cubicBezTo>
                      <a:pt x="216231" y="2439"/>
                      <a:pt x="215741" y="347"/>
                      <a:pt x="213725" y="281"/>
                    </a:cubicBezTo>
                    <a:cubicBezTo>
                      <a:pt x="207471" y="84"/>
                      <a:pt x="201204" y="0"/>
                      <a:pt x="1949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05" name="Google Shape;1005;p34"/>
          <p:cNvGrpSpPr/>
          <p:nvPr/>
        </p:nvGrpSpPr>
        <p:grpSpPr>
          <a:xfrm>
            <a:off x="2874404" y="2292362"/>
            <a:ext cx="2224806" cy="629506"/>
            <a:chOff x="2874404" y="2292362"/>
            <a:chExt cx="2224806" cy="629506"/>
          </a:xfrm>
        </p:grpSpPr>
        <p:sp>
          <p:nvSpPr>
            <p:cNvPr id="1006" name="Google Shape;1006;p34"/>
            <p:cNvSpPr/>
            <p:nvPr/>
          </p:nvSpPr>
          <p:spPr>
            <a:xfrm>
              <a:off x="2938841" y="2410050"/>
              <a:ext cx="464100" cy="464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07" name="Google Shape;1007;p34"/>
            <p:cNvGrpSpPr/>
            <p:nvPr/>
          </p:nvGrpSpPr>
          <p:grpSpPr>
            <a:xfrm>
              <a:off x="2874404" y="2292362"/>
              <a:ext cx="2224806" cy="629506"/>
              <a:chOff x="34100" y="1847300"/>
              <a:chExt cx="7379125" cy="2009275"/>
            </a:xfrm>
          </p:grpSpPr>
          <p:sp>
            <p:nvSpPr>
              <p:cNvPr id="1008" name="Google Shape;1008;p34"/>
              <p:cNvSpPr/>
              <p:nvPr/>
            </p:nvSpPr>
            <p:spPr>
              <a:xfrm>
                <a:off x="34100" y="2176600"/>
                <a:ext cx="1880725" cy="1602800"/>
              </a:xfrm>
              <a:custGeom>
                <a:avLst/>
                <a:gdLst/>
                <a:ahLst/>
                <a:cxnLst/>
                <a:rect l="l" t="t" r="r" b="b"/>
                <a:pathLst>
                  <a:path w="75229" h="64112" extrusionOk="0">
                    <a:moveTo>
                      <a:pt x="41887" y="4626"/>
                    </a:moveTo>
                    <a:cubicBezTo>
                      <a:pt x="47489" y="4626"/>
                      <a:pt x="53298" y="6884"/>
                      <a:pt x="58685" y="12306"/>
                    </a:cubicBezTo>
                    <a:cubicBezTo>
                      <a:pt x="58916" y="12537"/>
                      <a:pt x="59201" y="12635"/>
                      <a:pt x="59486" y="12635"/>
                    </a:cubicBezTo>
                    <a:cubicBezTo>
                      <a:pt x="60128" y="12635"/>
                      <a:pt x="60778" y="12139"/>
                      <a:pt x="60854" y="11543"/>
                    </a:cubicBezTo>
                    <a:cubicBezTo>
                      <a:pt x="66281" y="21275"/>
                      <a:pt x="68428" y="31323"/>
                      <a:pt x="62881" y="42286"/>
                    </a:cubicBezTo>
                    <a:cubicBezTo>
                      <a:pt x="57711" y="52502"/>
                      <a:pt x="48612" y="59031"/>
                      <a:pt x="38428" y="59031"/>
                    </a:cubicBezTo>
                    <a:cubicBezTo>
                      <a:pt x="34250" y="59031"/>
                      <a:pt x="29890" y="57932"/>
                      <a:pt x="25544" y="55538"/>
                    </a:cubicBezTo>
                    <a:cubicBezTo>
                      <a:pt x="1" y="41474"/>
                      <a:pt x="19257" y="4626"/>
                      <a:pt x="41887" y="4626"/>
                    </a:cubicBezTo>
                    <a:close/>
                    <a:moveTo>
                      <a:pt x="39305" y="0"/>
                    </a:moveTo>
                    <a:cubicBezTo>
                      <a:pt x="33188" y="0"/>
                      <a:pt x="26964" y="2142"/>
                      <a:pt x="21588" y="6508"/>
                    </a:cubicBezTo>
                    <a:cubicBezTo>
                      <a:pt x="8695" y="16981"/>
                      <a:pt x="1731" y="44074"/>
                      <a:pt x="16346" y="56116"/>
                    </a:cubicBezTo>
                    <a:cubicBezTo>
                      <a:pt x="22887" y="61508"/>
                      <a:pt x="30274" y="64112"/>
                      <a:pt x="37494" y="64112"/>
                    </a:cubicBezTo>
                    <a:cubicBezTo>
                      <a:pt x="47185" y="64112"/>
                      <a:pt x="56575" y="59419"/>
                      <a:pt x="63208" y="50482"/>
                    </a:cubicBezTo>
                    <a:cubicBezTo>
                      <a:pt x="72711" y="37655"/>
                      <a:pt x="75228" y="15749"/>
                      <a:pt x="60156" y="5941"/>
                    </a:cubicBezTo>
                    <a:cubicBezTo>
                      <a:pt x="59966" y="5816"/>
                      <a:pt x="59765" y="5761"/>
                      <a:pt x="59568" y="5761"/>
                    </a:cubicBezTo>
                    <a:cubicBezTo>
                      <a:pt x="58720" y="5761"/>
                      <a:pt x="57958" y="6786"/>
                      <a:pt x="58489" y="7609"/>
                    </a:cubicBezTo>
                    <a:cubicBezTo>
                      <a:pt x="58990" y="8382"/>
                      <a:pt x="59470" y="9167"/>
                      <a:pt x="59938" y="9941"/>
                    </a:cubicBezTo>
                    <a:cubicBezTo>
                      <a:pt x="54481" y="3368"/>
                      <a:pt x="46977" y="0"/>
                      <a:pt x="393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34"/>
              <p:cNvSpPr/>
              <p:nvPr/>
            </p:nvSpPr>
            <p:spPr>
              <a:xfrm>
                <a:off x="1964925" y="1847300"/>
                <a:ext cx="5448300" cy="2009275"/>
              </a:xfrm>
              <a:custGeom>
                <a:avLst/>
                <a:gdLst/>
                <a:ahLst/>
                <a:cxnLst/>
                <a:rect l="l" t="t" r="r" b="b"/>
                <a:pathLst>
                  <a:path w="217932" h="80371" extrusionOk="0">
                    <a:moveTo>
                      <a:pt x="212766" y="4597"/>
                    </a:moveTo>
                    <a:lnTo>
                      <a:pt x="212766" y="4597"/>
                    </a:lnTo>
                    <a:cubicBezTo>
                      <a:pt x="209322" y="27657"/>
                      <a:pt x="210542" y="51884"/>
                      <a:pt x="210183" y="75184"/>
                    </a:cubicBezTo>
                    <a:cubicBezTo>
                      <a:pt x="204892" y="74597"/>
                      <a:pt x="199498" y="74402"/>
                      <a:pt x="194072" y="74402"/>
                    </a:cubicBezTo>
                    <a:cubicBezTo>
                      <a:pt x="183874" y="74402"/>
                      <a:pt x="173563" y="75091"/>
                      <a:pt x="163604" y="75162"/>
                    </a:cubicBezTo>
                    <a:cubicBezTo>
                      <a:pt x="146483" y="75304"/>
                      <a:pt x="129362" y="75413"/>
                      <a:pt x="112252" y="75609"/>
                    </a:cubicBezTo>
                    <a:cubicBezTo>
                      <a:pt x="77465" y="75990"/>
                      <a:pt x="42700" y="76557"/>
                      <a:pt x="7934" y="77309"/>
                    </a:cubicBezTo>
                    <a:cubicBezTo>
                      <a:pt x="7956" y="77243"/>
                      <a:pt x="7967" y="77178"/>
                      <a:pt x="7967" y="77102"/>
                    </a:cubicBezTo>
                    <a:cubicBezTo>
                      <a:pt x="7281" y="53856"/>
                      <a:pt x="6431" y="30153"/>
                      <a:pt x="4763" y="6929"/>
                    </a:cubicBezTo>
                    <a:lnTo>
                      <a:pt x="4763" y="6929"/>
                    </a:lnTo>
                    <a:cubicBezTo>
                      <a:pt x="11321" y="7723"/>
                      <a:pt x="18026" y="7953"/>
                      <a:pt x="24755" y="7953"/>
                    </a:cubicBezTo>
                    <a:cubicBezTo>
                      <a:pt x="33815" y="7953"/>
                      <a:pt x="42918" y="7536"/>
                      <a:pt x="51767" y="7518"/>
                    </a:cubicBezTo>
                    <a:cubicBezTo>
                      <a:pt x="69771" y="7463"/>
                      <a:pt x="87764" y="7245"/>
                      <a:pt x="105756" y="6995"/>
                    </a:cubicBezTo>
                    <a:cubicBezTo>
                      <a:pt x="141230" y="6515"/>
                      <a:pt x="177412" y="7572"/>
                      <a:pt x="212766" y="4597"/>
                    </a:cubicBezTo>
                    <a:close/>
                    <a:moveTo>
                      <a:pt x="194929" y="0"/>
                    </a:moveTo>
                    <a:cubicBezTo>
                      <a:pt x="165245" y="0"/>
                      <a:pt x="135363" y="1864"/>
                      <a:pt x="105756" y="2287"/>
                    </a:cubicBezTo>
                    <a:cubicBezTo>
                      <a:pt x="87764" y="2548"/>
                      <a:pt x="69771" y="2701"/>
                      <a:pt x="51767" y="2897"/>
                    </a:cubicBezTo>
                    <a:cubicBezTo>
                      <a:pt x="50665" y="2908"/>
                      <a:pt x="49560" y="2913"/>
                      <a:pt x="48452" y="2913"/>
                    </a:cubicBezTo>
                    <a:cubicBezTo>
                      <a:pt x="41424" y="2913"/>
                      <a:pt x="34264" y="2714"/>
                      <a:pt x="27117" y="2714"/>
                    </a:cubicBezTo>
                    <a:cubicBezTo>
                      <a:pt x="19386" y="2714"/>
                      <a:pt x="11670" y="2947"/>
                      <a:pt x="4153" y="3921"/>
                    </a:cubicBezTo>
                    <a:cubicBezTo>
                      <a:pt x="4028" y="3852"/>
                      <a:pt x="3891" y="3819"/>
                      <a:pt x="3754" y="3819"/>
                    </a:cubicBezTo>
                    <a:cubicBezTo>
                      <a:pt x="3545" y="3819"/>
                      <a:pt x="3337" y="3896"/>
                      <a:pt x="3172" y="4041"/>
                    </a:cubicBezTo>
                    <a:cubicBezTo>
                      <a:pt x="2769" y="4096"/>
                      <a:pt x="2355" y="4128"/>
                      <a:pt x="1951" y="4183"/>
                    </a:cubicBezTo>
                    <a:cubicBezTo>
                      <a:pt x="753" y="4368"/>
                      <a:pt x="753" y="6417"/>
                      <a:pt x="1951" y="6591"/>
                    </a:cubicBezTo>
                    <a:cubicBezTo>
                      <a:pt x="2180" y="6635"/>
                      <a:pt x="2420" y="6646"/>
                      <a:pt x="2660" y="6679"/>
                    </a:cubicBezTo>
                    <a:cubicBezTo>
                      <a:pt x="1" y="29630"/>
                      <a:pt x="753" y="54902"/>
                      <a:pt x="4066" y="77636"/>
                    </a:cubicBezTo>
                    <a:cubicBezTo>
                      <a:pt x="4213" y="78616"/>
                      <a:pt x="5003" y="79058"/>
                      <a:pt x="5834" y="79058"/>
                    </a:cubicBezTo>
                    <a:cubicBezTo>
                      <a:pt x="5927" y="79058"/>
                      <a:pt x="6021" y="79053"/>
                      <a:pt x="6114" y="79042"/>
                    </a:cubicBezTo>
                    <a:cubicBezTo>
                      <a:pt x="6252" y="79561"/>
                      <a:pt x="6719" y="79925"/>
                      <a:pt x="7256" y="79925"/>
                    </a:cubicBezTo>
                    <a:cubicBezTo>
                      <a:pt x="7271" y="79925"/>
                      <a:pt x="7287" y="79925"/>
                      <a:pt x="7302" y="79924"/>
                    </a:cubicBezTo>
                    <a:cubicBezTo>
                      <a:pt x="33436" y="80152"/>
                      <a:pt x="59563" y="80271"/>
                      <a:pt x="85684" y="80271"/>
                    </a:cubicBezTo>
                    <a:cubicBezTo>
                      <a:pt x="94541" y="80271"/>
                      <a:pt x="103397" y="80257"/>
                      <a:pt x="112252" y="80230"/>
                    </a:cubicBezTo>
                    <a:cubicBezTo>
                      <a:pt x="129373" y="80186"/>
                      <a:pt x="146494" y="80066"/>
                      <a:pt x="163615" y="79968"/>
                    </a:cubicBezTo>
                    <a:cubicBezTo>
                      <a:pt x="164117" y="79965"/>
                      <a:pt x="164619" y="79964"/>
                      <a:pt x="165123" y="79964"/>
                    </a:cubicBezTo>
                    <a:cubicBezTo>
                      <a:pt x="173618" y="79964"/>
                      <a:pt x="182366" y="80370"/>
                      <a:pt x="191058" y="80370"/>
                    </a:cubicBezTo>
                    <a:cubicBezTo>
                      <a:pt x="198550" y="80370"/>
                      <a:pt x="206001" y="80068"/>
                      <a:pt x="213212" y="78944"/>
                    </a:cubicBezTo>
                    <a:cubicBezTo>
                      <a:pt x="214139" y="78802"/>
                      <a:pt x="214553" y="77854"/>
                      <a:pt x="214455" y="76982"/>
                    </a:cubicBezTo>
                    <a:cubicBezTo>
                      <a:pt x="214520" y="76818"/>
                      <a:pt x="214553" y="76644"/>
                      <a:pt x="214575" y="76470"/>
                    </a:cubicBezTo>
                    <a:cubicBezTo>
                      <a:pt x="215294" y="52581"/>
                      <a:pt x="217931" y="27744"/>
                      <a:pt x="215403" y="3954"/>
                    </a:cubicBezTo>
                    <a:cubicBezTo>
                      <a:pt x="215381" y="3856"/>
                      <a:pt x="215348" y="3758"/>
                      <a:pt x="215316" y="3671"/>
                    </a:cubicBezTo>
                    <a:cubicBezTo>
                      <a:pt x="216231" y="2439"/>
                      <a:pt x="215741" y="347"/>
                      <a:pt x="213725" y="281"/>
                    </a:cubicBezTo>
                    <a:cubicBezTo>
                      <a:pt x="207471" y="84"/>
                      <a:pt x="201204" y="0"/>
                      <a:pt x="1949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14" name="Google Shape;1014;p34"/>
          <p:cNvGrpSpPr/>
          <p:nvPr/>
        </p:nvGrpSpPr>
        <p:grpSpPr>
          <a:xfrm>
            <a:off x="5099204" y="3703812"/>
            <a:ext cx="2224806" cy="629506"/>
            <a:chOff x="5099204" y="3703812"/>
            <a:chExt cx="2224806" cy="629506"/>
          </a:xfrm>
        </p:grpSpPr>
        <p:sp>
          <p:nvSpPr>
            <p:cNvPr id="1015" name="Google Shape;1015;p34"/>
            <p:cNvSpPr/>
            <p:nvPr/>
          </p:nvSpPr>
          <p:spPr>
            <a:xfrm>
              <a:off x="5163641" y="3821500"/>
              <a:ext cx="464100" cy="464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16" name="Google Shape;1016;p34"/>
            <p:cNvGrpSpPr/>
            <p:nvPr/>
          </p:nvGrpSpPr>
          <p:grpSpPr>
            <a:xfrm>
              <a:off x="5099204" y="3703812"/>
              <a:ext cx="2224806" cy="629506"/>
              <a:chOff x="34100" y="1847300"/>
              <a:chExt cx="7379125" cy="2009275"/>
            </a:xfrm>
          </p:grpSpPr>
          <p:sp>
            <p:nvSpPr>
              <p:cNvPr id="1017" name="Google Shape;1017;p34"/>
              <p:cNvSpPr/>
              <p:nvPr/>
            </p:nvSpPr>
            <p:spPr>
              <a:xfrm>
                <a:off x="34100" y="2176600"/>
                <a:ext cx="1880725" cy="1602800"/>
              </a:xfrm>
              <a:custGeom>
                <a:avLst/>
                <a:gdLst/>
                <a:ahLst/>
                <a:cxnLst/>
                <a:rect l="l" t="t" r="r" b="b"/>
                <a:pathLst>
                  <a:path w="75229" h="64112" extrusionOk="0">
                    <a:moveTo>
                      <a:pt x="41887" y="4626"/>
                    </a:moveTo>
                    <a:cubicBezTo>
                      <a:pt x="47489" y="4626"/>
                      <a:pt x="53298" y="6884"/>
                      <a:pt x="58685" y="12306"/>
                    </a:cubicBezTo>
                    <a:cubicBezTo>
                      <a:pt x="58916" y="12537"/>
                      <a:pt x="59201" y="12635"/>
                      <a:pt x="59486" y="12635"/>
                    </a:cubicBezTo>
                    <a:cubicBezTo>
                      <a:pt x="60128" y="12635"/>
                      <a:pt x="60778" y="12139"/>
                      <a:pt x="60854" y="11543"/>
                    </a:cubicBezTo>
                    <a:cubicBezTo>
                      <a:pt x="66281" y="21275"/>
                      <a:pt x="68428" y="31323"/>
                      <a:pt x="62881" y="42286"/>
                    </a:cubicBezTo>
                    <a:cubicBezTo>
                      <a:pt x="57711" y="52502"/>
                      <a:pt x="48612" y="59031"/>
                      <a:pt x="38428" y="59031"/>
                    </a:cubicBezTo>
                    <a:cubicBezTo>
                      <a:pt x="34250" y="59031"/>
                      <a:pt x="29890" y="57932"/>
                      <a:pt x="25544" y="55538"/>
                    </a:cubicBezTo>
                    <a:cubicBezTo>
                      <a:pt x="1" y="41474"/>
                      <a:pt x="19257" y="4626"/>
                      <a:pt x="41887" y="4626"/>
                    </a:cubicBezTo>
                    <a:close/>
                    <a:moveTo>
                      <a:pt x="39305" y="0"/>
                    </a:moveTo>
                    <a:cubicBezTo>
                      <a:pt x="33188" y="0"/>
                      <a:pt x="26964" y="2142"/>
                      <a:pt x="21588" y="6508"/>
                    </a:cubicBezTo>
                    <a:cubicBezTo>
                      <a:pt x="8695" y="16981"/>
                      <a:pt x="1731" y="44074"/>
                      <a:pt x="16346" y="56116"/>
                    </a:cubicBezTo>
                    <a:cubicBezTo>
                      <a:pt x="22887" y="61508"/>
                      <a:pt x="30274" y="64112"/>
                      <a:pt x="37494" y="64112"/>
                    </a:cubicBezTo>
                    <a:cubicBezTo>
                      <a:pt x="47185" y="64112"/>
                      <a:pt x="56575" y="59419"/>
                      <a:pt x="63208" y="50482"/>
                    </a:cubicBezTo>
                    <a:cubicBezTo>
                      <a:pt x="72711" y="37655"/>
                      <a:pt x="75228" y="15749"/>
                      <a:pt x="60156" y="5941"/>
                    </a:cubicBezTo>
                    <a:cubicBezTo>
                      <a:pt x="59966" y="5816"/>
                      <a:pt x="59765" y="5761"/>
                      <a:pt x="59568" y="5761"/>
                    </a:cubicBezTo>
                    <a:cubicBezTo>
                      <a:pt x="58720" y="5761"/>
                      <a:pt x="57958" y="6786"/>
                      <a:pt x="58489" y="7609"/>
                    </a:cubicBezTo>
                    <a:cubicBezTo>
                      <a:pt x="58990" y="8382"/>
                      <a:pt x="59470" y="9167"/>
                      <a:pt x="59938" y="9941"/>
                    </a:cubicBezTo>
                    <a:cubicBezTo>
                      <a:pt x="54481" y="3368"/>
                      <a:pt x="46977" y="0"/>
                      <a:pt x="393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34"/>
              <p:cNvSpPr/>
              <p:nvPr/>
            </p:nvSpPr>
            <p:spPr>
              <a:xfrm>
                <a:off x="1964925" y="1847300"/>
                <a:ext cx="5448300" cy="2009275"/>
              </a:xfrm>
              <a:custGeom>
                <a:avLst/>
                <a:gdLst/>
                <a:ahLst/>
                <a:cxnLst/>
                <a:rect l="l" t="t" r="r" b="b"/>
                <a:pathLst>
                  <a:path w="217932" h="80371" extrusionOk="0">
                    <a:moveTo>
                      <a:pt x="212766" y="4597"/>
                    </a:moveTo>
                    <a:lnTo>
                      <a:pt x="212766" y="4597"/>
                    </a:lnTo>
                    <a:cubicBezTo>
                      <a:pt x="209322" y="27657"/>
                      <a:pt x="210542" y="51884"/>
                      <a:pt x="210183" y="75184"/>
                    </a:cubicBezTo>
                    <a:cubicBezTo>
                      <a:pt x="204892" y="74597"/>
                      <a:pt x="199498" y="74402"/>
                      <a:pt x="194072" y="74402"/>
                    </a:cubicBezTo>
                    <a:cubicBezTo>
                      <a:pt x="183874" y="74402"/>
                      <a:pt x="173563" y="75091"/>
                      <a:pt x="163604" y="75162"/>
                    </a:cubicBezTo>
                    <a:cubicBezTo>
                      <a:pt x="146483" y="75304"/>
                      <a:pt x="129362" y="75413"/>
                      <a:pt x="112252" y="75609"/>
                    </a:cubicBezTo>
                    <a:cubicBezTo>
                      <a:pt x="77465" y="75990"/>
                      <a:pt x="42700" y="76557"/>
                      <a:pt x="7934" y="77309"/>
                    </a:cubicBezTo>
                    <a:cubicBezTo>
                      <a:pt x="7956" y="77243"/>
                      <a:pt x="7967" y="77178"/>
                      <a:pt x="7967" y="77102"/>
                    </a:cubicBezTo>
                    <a:cubicBezTo>
                      <a:pt x="7281" y="53856"/>
                      <a:pt x="6431" y="30153"/>
                      <a:pt x="4763" y="6929"/>
                    </a:cubicBezTo>
                    <a:lnTo>
                      <a:pt x="4763" y="6929"/>
                    </a:lnTo>
                    <a:cubicBezTo>
                      <a:pt x="11321" y="7723"/>
                      <a:pt x="18026" y="7953"/>
                      <a:pt x="24755" y="7953"/>
                    </a:cubicBezTo>
                    <a:cubicBezTo>
                      <a:pt x="33815" y="7953"/>
                      <a:pt x="42918" y="7536"/>
                      <a:pt x="51767" y="7518"/>
                    </a:cubicBezTo>
                    <a:cubicBezTo>
                      <a:pt x="69771" y="7463"/>
                      <a:pt x="87764" y="7245"/>
                      <a:pt x="105756" y="6995"/>
                    </a:cubicBezTo>
                    <a:cubicBezTo>
                      <a:pt x="141230" y="6515"/>
                      <a:pt x="177412" y="7572"/>
                      <a:pt x="212766" y="4597"/>
                    </a:cubicBezTo>
                    <a:close/>
                    <a:moveTo>
                      <a:pt x="194929" y="0"/>
                    </a:moveTo>
                    <a:cubicBezTo>
                      <a:pt x="165245" y="0"/>
                      <a:pt x="135363" y="1864"/>
                      <a:pt x="105756" y="2287"/>
                    </a:cubicBezTo>
                    <a:cubicBezTo>
                      <a:pt x="87764" y="2548"/>
                      <a:pt x="69771" y="2701"/>
                      <a:pt x="51767" y="2897"/>
                    </a:cubicBezTo>
                    <a:cubicBezTo>
                      <a:pt x="50665" y="2908"/>
                      <a:pt x="49560" y="2913"/>
                      <a:pt x="48452" y="2913"/>
                    </a:cubicBezTo>
                    <a:cubicBezTo>
                      <a:pt x="41424" y="2913"/>
                      <a:pt x="34264" y="2714"/>
                      <a:pt x="27117" y="2714"/>
                    </a:cubicBezTo>
                    <a:cubicBezTo>
                      <a:pt x="19386" y="2714"/>
                      <a:pt x="11670" y="2947"/>
                      <a:pt x="4153" y="3921"/>
                    </a:cubicBezTo>
                    <a:cubicBezTo>
                      <a:pt x="4028" y="3852"/>
                      <a:pt x="3891" y="3819"/>
                      <a:pt x="3754" y="3819"/>
                    </a:cubicBezTo>
                    <a:cubicBezTo>
                      <a:pt x="3545" y="3819"/>
                      <a:pt x="3337" y="3896"/>
                      <a:pt x="3172" y="4041"/>
                    </a:cubicBezTo>
                    <a:cubicBezTo>
                      <a:pt x="2769" y="4096"/>
                      <a:pt x="2355" y="4128"/>
                      <a:pt x="1951" y="4183"/>
                    </a:cubicBezTo>
                    <a:cubicBezTo>
                      <a:pt x="753" y="4368"/>
                      <a:pt x="753" y="6417"/>
                      <a:pt x="1951" y="6591"/>
                    </a:cubicBezTo>
                    <a:cubicBezTo>
                      <a:pt x="2180" y="6635"/>
                      <a:pt x="2420" y="6646"/>
                      <a:pt x="2660" y="6679"/>
                    </a:cubicBezTo>
                    <a:cubicBezTo>
                      <a:pt x="1" y="29630"/>
                      <a:pt x="753" y="54902"/>
                      <a:pt x="4066" y="77636"/>
                    </a:cubicBezTo>
                    <a:cubicBezTo>
                      <a:pt x="4213" y="78616"/>
                      <a:pt x="5003" y="79058"/>
                      <a:pt x="5834" y="79058"/>
                    </a:cubicBezTo>
                    <a:cubicBezTo>
                      <a:pt x="5927" y="79058"/>
                      <a:pt x="6021" y="79053"/>
                      <a:pt x="6114" y="79042"/>
                    </a:cubicBezTo>
                    <a:cubicBezTo>
                      <a:pt x="6252" y="79561"/>
                      <a:pt x="6719" y="79925"/>
                      <a:pt x="7256" y="79925"/>
                    </a:cubicBezTo>
                    <a:cubicBezTo>
                      <a:pt x="7271" y="79925"/>
                      <a:pt x="7287" y="79925"/>
                      <a:pt x="7302" y="79924"/>
                    </a:cubicBezTo>
                    <a:cubicBezTo>
                      <a:pt x="33436" y="80152"/>
                      <a:pt x="59563" y="80271"/>
                      <a:pt x="85684" y="80271"/>
                    </a:cubicBezTo>
                    <a:cubicBezTo>
                      <a:pt x="94541" y="80271"/>
                      <a:pt x="103397" y="80257"/>
                      <a:pt x="112252" y="80230"/>
                    </a:cubicBezTo>
                    <a:cubicBezTo>
                      <a:pt x="129373" y="80186"/>
                      <a:pt x="146494" y="80066"/>
                      <a:pt x="163615" y="79968"/>
                    </a:cubicBezTo>
                    <a:cubicBezTo>
                      <a:pt x="164117" y="79965"/>
                      <a:pt x="164619" y="79964"/>
                      <a:pt x="165123" y="79964"/>
                    </a:cubicBezTo>
                    <a:cubicBezTo>
                      <a:pt x="173618" y="79964"/>
                      <a:pt x="182366" y="80370"/>
                      <a:pt x="191058" y="80370"/>
                    </a:cubicBezTo>
                    <a:cubicBezTo>
                      <a:pt x="198550" y="80370"/>
                      <a:pt x="206001" y="80068"/>
                      <a:pt x="213212" y="78944"/>
                    </a:cubicBezTo>
                    <a:cubicBezTo>
                      <a:pt x="214139" y="78802"/>
                      <a:pt x="214553" y="77854"/>
                      <a:pt x="214455" y="76982"/>
                    </a:cubicBezTo>
                    <a:cubicBezTo>
                      <a:pt x="214520" y="76818"/>
                      <a:pt x="214553" y="76644"/>
                      <a:pt x="214575" y="76470"/>
                    </a:cubicBezTo>
                    <a:cubicBezTo>
                      <a:pt x="215294" y="52581"/>
                      <a:pt x="217931" y="27744"/>
                      <a:pt x="215403" y="3954"/>
                    </a:cubicBezTo>
                    <a:cubicBezTo>
                      <a:pt x="215381" y="3856"/>
                      <a:pt x="215348" y="3758"/>
                      <a:pt x="215316" y="3671"/>
                    </a:cubicBezTo>
                    <a:cubicBezTo>
                      <a:pt x="216231" y="2439"/>
                      <a:pt x="215741" y="347"/>
                      <a:pt x="213725" y="281"/>
                    </a:cubicBezTo>
                    <a:cubicBezTo>
                      <a:pt x="207471" y="84"/>
                      <a:pt x="201204" y="0"/>
                      <a:pt x="1949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21" name="Google Shape;1021;p34"/>
          <p:cNvSpPr/>
          <p:nvPr/>
        </p:nvSpPr>
        <p:spPr>
          <a:xfrm rot="-9161867" flipH="1">
            <a:off x="2096267" y="2540514"/>
            <a:ext cx="618421" cy="203169"/>
          </a:xfrm>
          <a:custGeom>
            <a:avLst/>
            <a:gdLst/>
            <a:ahLst/>
            <a:cxnLst/>
            <a:rect l="l" t="t" r="r" b="b"/>
            <a:pathLst>
              <a:path w="44201" h="14519" extrusionOk="0">
                <a:moveTo>
                  <a:pt x="36197" y="1"/>
                </a:moveTo>
                <a:cubicBezTo>
                  <a:pt x="35851" y="1"/>
                  <a:pt x="35604" y="208"/>
                  <a:pt x="35432" y="382"/>
                </a:cubicBezTo>
                <a:cubicBezTo>
                  <a:pt x="35081" y="736"/>
                  <a:pt x="35129" y="1375"/>
                  <a:pt x="35317" y="1732"/>
                </a:cubicBezTo>
                <a:cubicBezTo>
                  <a:pt x="35643" y="2347"/>
                  <a:pt x="35926" y="2985"/>
                  <a:pt x="36251" y="3595"/>
                </a:cubicBezTo>
                <a:cubicBezTo>
                  <a:pt x="36952" y="4915"/>
                  <a:pt x="37604" y="6259"/>
                  <a:pt x="38281" y="7591"/>
                </a:cubicBezTo>
                <a:cubicBezTo>
                  <a:pt x="38338" y="7706"/>
                  <a:pt x="38557" y="7776"/>
                  <a:pt x="38435" y="7949"/>
                </a:cubicBezTo>
                <a:cubicBezTo>
                  <a:pt x="38387" y="8016"/>
                  <a:pt x="38328" y="8035"/>
                  <a:pt x="38264" y="8035"/>
                </a:cubicBezTo>
                <a:cubicBezTo>
                  <a:pt x="38183" y="8035"/>
                  <a:pt x="38094" y="8005"/>
                  <a:pt x="38011" y="8005"/>
                </a:cubicBezTo>
                <a:cubicBezTo>
                  <a:pt x="37998" y="8005"/>
                  <a:pt x="37984" y="8006"/>
                  <a:pt x="37971" y="8008"/>
                </a:cubicBezTo>
                <a:cubicBezTo>
                  <a:pt x="37954" y="8010"/>
                  <a:pt x="37938" y="8011"/>
                  <a:pt x="37922" y="8011"/>
                </a:cubicBezTo>
                <a:cubicBezTo>
                  <a:pt x="37722" y="8011"/>
                  <a:pt x="37606" y="7819"/>
                  <a:pt x="37474" y="7686"/>
                </a:cubicBezTo>
                <a:cubicBezTo>
                  <a:pt x="37266" y="7480"/>
                  <a:pt x="37014" y="7279"/>
                  <a:pt x="36744" y="7279"/>
                </a:cubicBezTo>
                <a:cubicBezTo>
                  <a:pt x="36727" y="7279"/>
                  <a:pt x="36709" y="7279"/>
                  <a:pt x="36692" y="7281"/>
                </a:cubicBezTo>
                <a:cubicBezTo>
                  <a:pt x="36656" y="7284"/>
                  <a:pt x="36622" y="7286"/>
                  <a:pt x="36588" y="7286"/>
                </a:cubicBezTo>
                <a:cubicBezTo>
                  <a:pt x="36311" y="7286"/>
                  <a:pt x="36110" y="7173"/>
                  <a:pt x="35910" y="7015"/>
                </a:cubicBezTo>
                <a:cubicBezTo>
                  <a:pt x="35637" y="6796"/>
                  <a:pt x="35278" y="6764"/>
                  <a:pt x="34972" y="6596"/>
                </a:cubicBezTo>
                <a:cubicBezTo>
                  <a:pt x="34314" y="6236"/>
                  <a:pt x="33511" y="6105"/>
                  <a:pt x="32750" y="5983"/>
                </a:cubicBezTo>
                <a:cubicBezTo>
                  <a:pt x="32487" y="5940"/>
                  <a:pt x="32447" y="5702"/>
                  <a:pt x="32166" y="5658"/>
                </a:cubicBezTo>
                <a:cubicBezTo>
                  <a:pt x="31465" y="5549"/>
                  <a:pt x="30804" y="5218"/>
                  <a:pt x="30089" y="5110"/>
                </a:cubicBezTo>
                <a:cubicBezTo>
                  <a:pt x="29934" y="5086"/>
                  <a:pt x="29954" y="4822"/>
                  <a:pt x="29724" y="4822"/>
                </a:cubicBezTo>
                <a:cubicBezTo>
                  <a:pt x="29696" y="4822"/>
                  <a:pt x="29665" y="4826"/>
                  <a:pt x="29628" y="4835"/>
                </a:cubicBezTo>
                <a:cubicBezTo>
                  <a:pt x="29524" y="4860"/>
                  <a:pt x="29419" y="4870"/>
                  <a:pt x="29313" y="4870"/>
                </a:cubicBezTo>
                <a:cubicBezTo>
                  <a:pt x="28904" y="4870"/>
                  <a:pt x="28486" y="4719"/>
                  <a:pt x="28080" y="4681"/>
                </a:cubicBezTo>
                <a:cubicBezTo>
                  <a:pt x="27375" y="4614"/>
                  <a:pt x="26717" y="4238"/>
                  <a:pt x="25925" y="4238"/>
                </a:cubicBezTo>
                <a:cubicBezTo>
                  <a:pt x="25917" y="4238"/>
                  <a:pt x="25910" y="4238"/>
                  <a:pt x="25902" y="4238"/>
                </a:cubicBezTo>
                <a:cubicBezTo>
                  <a:pt x="25892" y="4238"/>
                  <a:pt x="25883" y="4238"/>
                  <a:pt x="25873" y="4238"/>
                </a:cubicBezTo>
                <a:cubicBezTo>
                  <a:pt x="25234" y="4238"/>
                  <a:pt x="24603" y="3994"/>
                  <a:pt x="23919" y="3994"/>
                </a:cubicBezTo>
                <a:cubicBezTo>
                  <a:pt x="23850" y="3994"/>
                  <a:pt x="23781" y="3997"/>
                  <a:pt x="23711" y="4002"/>
                </a:cubicBezTo>
                <a:cubicBezTo>
                  <a:pt x="23559" y="4014"/>
                  <a:pt x="23405" y="4019"/>
                  <a:pt x="23248" y="4019"/>
                </a:cubicBezTo>
                <a:cubicBezTo>
                  <a:pt x="22726" y="4019"/>
                  <a:pt x="22186" y="3962"/>
                  <a:pt x="21657" y="3896"/>
                </a:cubicBezTo>
                <a:cubicBezTo>
                  <a:pt x="21473" y="3872"/>
                  <a:pt x="21279" y="3862"/>
                  <a:pt x="21079" y="3862"/>
                </a:cubicBezTo>
                <a:cubicBezTo>
                  <a:pt x="20588" y="3862"/>
                  <a:pt x="20062" y="3924"/>
                  <a:pt x="19567" y="4004"/>
                </a:cubicBezTo>
                <a:cubicBezTo>
                  <a:pt x="19499" y="4015"/>
                  <a:pt x="19426" y="4019"/>
                  <a:pt x="19350" y="4019"/>
                </a:cubicBezTo>
                <a:cubicBezTo>
                  <a:pt x="19144" y="4019"/>
                  <a:pt x="18918" y="3989"/>
                  <a:pt x="18725" y="3989"/>
                </a:cubicBezTo>
                <a:cubicBezTo>
                  <a:pt x="18556" y="3989"/>
                  <a:pt x="18412" y="4012"/>
                  <a:pt x="18326" y="4098"/>
                </a:cubicBezTo>
                <a:cubicBezTo>
                  <a:pt x="18186" y="4238"/>
                  <a:pt x="18081" y="4294"/>
                  <a:pt x="17994" y="4294"/>
                </a:cubicBezTo>
                <a:cubicBezTo>
                  <a:pt x="17824" y="4294"/>
                  <a:pt x="17722" y="4083"/>
                  <a:pt x="17552" y="3875"/>
                </a:cubicBezTo>
                <a:lnTo>
                  <a:pt x="17552" y="3875"/>
                </a:lnTo>
                <a:cubicBezTo>
                  <a:pt x="17569" y="4206"/>
                  <a:pt x="17467" y="4362"/>
                  <a:pt x="17281" y="4362"/>
                </a:cubicBezTo>
                <a:cubicBezTo>
                  <a:pt x="17235" y="4362"/>
                  <a:pt x="17184" y="4353"/>
                  <a:pt x="17129" y="4334"/>
                </a:cubicBezTo>
                <a:cubicBezTo>
                  <a:pt x="16935" y="4269"/>
                  <a:pt x="16745" y="4243"/>
                  <a:pt x="16557" y="4243"/>
                </a:cubicBezTo>
                <a:cubicBezTo>
                  <a:pt x="16178" y="4243"/>
                  <a:pt x="15808" y="4349"/>
                  <a:pt x="15441" y="4454"/>
                </a:cubicBezTo>
                <a:cubicBezTo>
                  <a:pt x="15188" y="4526"/>
                  <a:pt x="14908" y="4679"/>
                  <a:pt x="14667" y="4679"/>
                </a:cubicBezTo>
                <a:cubicBezTo>
                  <a:pt x="14609" y="4679"/>
                  <a:pt x="14553" y="4670"/>
                  <a:pt x="14501" y="4649"/>
                </a:cubicBezTo>
                <a:cubicBezTo>
                  <a:pt x="14269" y="4556"/>
                  <a:pt x="14037" y="4519"/>
                  <a:pt x="13810" y="4519"/>
                </a:cubicBezTo>
                <a:cubicBezTo>
                  <a:pt x="13274" y="4519"/>
                  <a:pt x="12764" y="4726"/>
                  <a:pt x="12342" y="4886"/>
                </a:cubicBezTo>
                <a:cubicBezTo>
                  <a:pt x="11528" y="5195"/>
                  <a:pt x="10600" y="4963"/>
                  <a:pt x="9854" y="5531"/>
                </a:cubicBezTo>
                <a:cubicBezTo>
                  <a:pt x="9721" y="5634"/>
                  <a:pt x="9359" y="5717"/>
                  <a:pt x="9098" y="5787"/>
                </a:cubicBezTo>
                <a:cubicBezTo>
                  <a:pt x="8608" y="5919"/>
                  <a:pt x="8008" y="5695"/>
                  <a:pt x="7640" y="6248"/>
                </a:cubicBezTo>
                <a:cubicBezTo>
                  <a:pt x="7575" y="6344"/>
                  <a:pt x="7395" y="6364"/>
                  <a:pt x="7253" y="6402"/>
                </a:cubicBezTo>
                <a:cubicBezTo>
                  <a:pt x="6972" y="6477"/>
                  <a:pt x="6636" y="6455"/>
                  <a:pt x="6422" y="6553"/>
                </a:cubicBezTo>
                <a:cubicBezTo>
                  <a:pt x="5961" y="6762"/>
                  <a:pt x="5371" y="6725"/>
                  <a:pt x="5029" y="7164"/>
                </a:cubicBezTo>
                <a:cubicBezTo>
                  <a:pt x="4934" y="7286"/>
                  <a:pt x="4815" y="7318"/>
                  <a:pt x="4688" y="7318"/>
                </a:cubicBezTo>
                <a:cubicBezTo>
                  <a:pt x="4552" y="7318"/>
                  <a:pt x="4407" y="7282"/>
                  <a:pt x="4271" y="7282"/>
                </a:cubicBezTo>
                <a:cubicBezTo>
                  <a:pt x="4120" y="7282"/>
                  <a:pt x="3979" y="7326"/>
                  <a:pt x="3875" y="7511"/>
                </a:cubicBezTo>
                <a:cubicBezTo>
                  <a:pt x="3797" y="7650"/>
                  <a:pt x="3510" y="7552"/>
                  <a:pt x="3309" y="7640"/>
                </a:cubicBezTo>
                <a:cubicBezTo>
                  <a:pt x="2424" y="8028"/>
                  <a:pt x="1612" y="8461"/>
                  <a:pt x="841" y="9109"/>
                </a:cubicBezTo>
                <a:cubicBezTo>
                  <a:pt x="93" y="9738"/>
                  <a:pt x="124" y="10446"/>
                  <a:pt x="41" y="11189"/>
                </a:cubicBezTo>
                <a:cubicBezTo>
                  <a:pt x="0" y="11558"/>
                  <a:pt x="803" y="12313"/>
                  <a:pt x="1223" y="12313"/>
                </a:cubicBezTo>
                <a:cubicBezTo>
                  <a:pt x="1251" y="12313"/>
                  <a:pt x="1278" y="12310"/>
                  <a:pt x="1302" y="12303"/>
                </a:cubicBezTo>
                <a:cubicBezTo>
                  <a:pt x="1367" y="12284"/>
                  <a:pt x="1430" y="12276"/>
                  <a:pt x="1493" y="12276"/>
                </a:cubicBezTo>
                <a:cubicBezTo>
                  <a:pt x="1749" y="12276"/>
                  <a:pt x="1987" y="12402"/>
                  <a:pt x="2216" y="12402"/>
                </a:cubicBezTo>
                <a:cubicBezTo>
                  <a:pt x="2303" y="12402"/>
                  <a:pt x="2389" y="12384"/>
                  <a:pt x="2473" y="12335"/>
                </a:cubicBezTo>
                <a:cubicBezTo>
                  <a:pt x="3331" y="11826"/>
                  <a:pt x="4157" y="11263"/>
                  <a:pt x="5020" y="10757"/>
                </a:cubicBezTo>
                <a:cubicBezTo>
                  <a:pt x="5527" y="10459"/>
                  <a:pt x="6046" y="10157"/>
                  <a:pt x="6559" y="9881"/>
                </a:cubicBezTo>
                <a:cubicBezTo>
                  <a:pt x="7564" y="9341"/>
                  <a:pt x="8613" y="8888"/>
                  <a:pt x="9695" y="8525"/>
                </a:cubicBezTo>
                <a:cubicBezTo>
                  <a:pt x="11026" y="8081"/>
                  <a:pt x="12392" y="7721"/>
                  <a:pt x="13762" y="7413"/>
                </a:cubicBezTo>
                <a:cubicBezTo>
                  <a:pt x="15344" y="7056"/>
                  <a:pt x="16967" y="6861"/>
                  <a:pt x="18577" y="6795"/>
                </a:cubicBezTo>
                <a:cubicBezTo>
                  <a:pt x="19461" y="6759"/>
                  <a:pt x="20349" y="6706"/>
                  <a:pt x="21239" y="6706"/>
                </a:cubicBezTo>
                <a:cubicBezTo>
                  <a:pt x="21904" y="6706"/>
                  <a:pt x="22571" y="6736"/>
                  <a:pt x="23239" y="6826"/>
                </a:cubicBezTo>
                <a:cubicBezTo>
                  <a:pt x="24848" y="7042"/>
                  <a:pt x="26462" y="7238"/>
                  <a:pt x="28072" y="7458"/>
                </a:cubicBezTo>
                <a:cubicBezTo>
                  <a:pt x="28725" y="7547"/>
                  <a:pt x="29330" y="7773"/>
                  <a:pt x="29973" y="7878"/>
                </a:cubicBezTo>
                <a:cubicBezTo>
                  <a:pt x="30394" y="7947"/>
                  <a:pt x="30909" y="7944"/>
                  <a:pt x="31221" y="8102"/>
                </a:cubicBezTo>
                <a:cubicBezTo>
                  <a:pt x="32421" y="8711"/>
                  <a:pt x="33799" y="8800"/>
                  <a:pt x="34952" y="9460"/>
                </a:cubicBezTo>
                <a:cubicBezTo>
                  <a:pt x="35297" y="9656"/>
                  <a:pt x="35789" y="9413"/>
                  <a:pt x="35954" y="9797"/>
                </a:cubicBezTo>
                <a:cubicBezTo>
                  <a:pt x="36085" y="10103"/>
                  <a:pt x="36278" y="10026"/>
                  <a:pt x="36477" y="10086"/>
                </a:cubicBezTo>
                <a:cubicBezTo>
                  <a:pt x="36486" y="10089"/>
                  <a:pt x="36495" y="10090"/>
                  <a:pt x="36504" y="10090"/>
                </a:cubicBezTo>
                <a:cubicBezTo>
                  <a:pt x="36582" y="10090"/>
                  <a:pt x="36687" y="10015"/>
                  <a:pt x="36767" y="10015"/>
                </a:cubicBezTo>
                <a:cubicBezTo>
                  <a:pt x="36830" y="10015"/>
                  <a:pt x="36876" y="10061"/>
                  <a:pt x="36881" y="10224"/>
                </a:cubicBezTo>
                <a:cubicBezTo>
                  <a:pt x="36890" y="10487"/>
                  <a:pt x="36705" y="10617"/>
                  <a:pt x="36514" y="10655"/>
                </a:cubicBezTo>
                <a:cubicBezTo>
                  <a:pt x="35275" y="10901"/>
                  <a:pt x="34020" y="11068"/>
                  <a:pt x="32796" y="11372"/>
                </a:cubicBezTo>
                <a:cubicBezTo>
                  <a:pt x="32024" y="11565"/>
                  <a:pt x="31196" y="11406"/>
                  <a:pt x="30469" y="11779"/>
                </a:cubicBezTo>
                <a:cubicBezTo>
                  <a:pt x="30002" y="12019"/>
                  <a:pt x="29445" y="12258"/>
                  <a:pt x="29281" y="12756"/>
                </a:cubicBezTo>
                <a:cubicBezTo>
                  <a:pt x="29169" y="13098"/>
                  <a:pt x="29281" y="13635"/>
                  <a:pt x="29503" y="13929"/>
                </a:cubicBezTo>
                <a:cubicBezTo>
                  <a:pt x="29662" y="14142"/>
                  <a:pt x="29894" y="14462"/>
                  <a:pt x="30213" y="14462"/>
                </a:cubicBezTo>
                <a:cubicBezTo>
                  <a:pt x="30343" y="14462"/>
                  <a:pt x="30487" y="14410"/>
                  <a:pt x="30647" y="14275"/>
                </a:cubicBezTo>
                <a:cubicBezTo>
                  <a:pt x="30677" y="14249"/>
                  <a:pt x="30710" y="14238"/>
                  <a:pt x="30743" y="14238"/>
                </a:cubicBezTo>
                <a:cubicBezTo>
                  <a:pt x="30808" y="14238"/>
                  <a:pt x="30872" y="14283"/>
                  <a:pt x="30913" y="14346"/>
                </a:cubicBezTo>
                <a:cubicBezTo>
                  <a:pt x="30999" y="14478"/>
                  <a:pt x="31096" y="14518"/>
                  <a:pt x="31199" y="14518"/>
                </a:cubicBezTo>
                <a:cubicBezTo>
                  <a:pt x="31320" y="14518"/>
                  <a:pt x="31449" y="14462"/>
                  <a:pt x="31571" y="14437"/>
                </a:cubicBezTo>
                <a:cubicBezTo>
                  <a:pt x="31823" y="14389"/>
                  <a:pt x="32059" y="14313"/>
                  <a:pt x="32330" y="14306"/>
                </a:cubicBezTo>
                <a:cubicBezTo>
                  <a:pt x="33216" y="14278"/>
                  <a:pt x="34130" y="14271"/>
                  <a:pt x="34981" y="14131"/>
                </a:cubicBezTo>
                <a:cubicBezTo>
                  <a:pt x="36376" y="13901"/>
                  <a:pt x="37801" y="13970"/>
                  <a:pt x="39171" y="13611"/>
                </a:cubicBezTo>
                <a:cubicBezTo>
                  <a:pt x="39272" y="13584"/>
                  <a:pt x="39375" y="13575"/>
                  <a:pt x="39479" y="13575"/>
                </a:cubicBezTo>
                <a:cubicBezTo>
                  <a:pt x="39748" y="13575"/>
                  <a:pt x="40020" y="13639"/>
                  <a:pt x="40269" y="13639"/>
                </a:cubicBezTo>
                <a:cubicBezTo>
                  <a:pt x="40380" y="13639"/>
                  <a:pt x="40487" y="13626"/>
                  <a:pt x="40588" y="13589"/>
                </a:cubicBezTo>
                <a:cubicBezTo>
                  <a:pt x="41499" y="13250"/>
                  <a:pt x="42509" y="13310"/>
                  <a:pt x="43375" y="12734"/>
                </a:cubicBezTo>
                <a:cubicBezTo>
                  <a:pt x="43924" y="12367"/>
                  <a:pt x="44200" y="12054"/>
                  <a:pt x="44036" y="11400"/>
                </a:cubicBezTo>
                <a:cubicBezTo>
                  <a:pt x="43807" y="10484"/>
                  <a:pt x="43329" y="9662"/>
                  <a:pt x="42943" y="8833"/>
                </a:cubicBezTo>
                <a:cubicBezTo>
                  <a:pt x="42506" y="7890"/>
                  <a:pt x="41964" y="6937"/>
                  <a:pt x="41283" y="6114"/>
                </a:cubicBezTo>
                <a:cubicBezTo>
                  <a:pt x="40851" y="5593"/>
                  <a:pt x="40626" y="4948"/>
                  <a:pt x="40264" y="4392"/>
                </a:cubicBezTo>
                <a:cubicBezTo>
                  <a:pt x="39940" y="3895"/>
                  <a:pt x="39533" y="3435"/>
                  <a:pt x="39257" y="2910"/>
                </a:cubicBezTo>
                <a:cubicBezTo>
                  <a:pt x="39045" y="2508"/>
                  <a:pt x="38718" y="2229"/>
                  <a:pt x="38477" y="1881"/>
                </a:cubicBezTo>
                <a:cubicBezTo>
                  <a:pt x="37930" y="1086"/>
                  <a:pt x="37472" y="274"/>
                  <a:pt x="36414" y="27"/>
                </a:cubicBezTo>
                <a:cubicBezTo>
                  <a:pt x="36337" y="9"/>
                  <a:pt x="36265" y="1"/>
                  <a:pt x="361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34"/>
          <p:cNvSpPr/>
          <p:nvPr/>
        </p:nvSpPr>
        <p:spPr>
          <a:xfrm rot="-9161867" flipH="1">
            <a:off x="3285392" y="3264014"/>
            <a:ext cx="618421" cy="203169"/>
          </a:xfrm>
          <a:custGeom>
            <a:avLst/>
            <a:gdLst/>
            <a:ahLst/>
            <a:cxnLst/>
            <a:rect l="l" t="t" r="r" b="b"/>
            <a:pathLst>
              <a:path w="44201" h="14519" extrusionOk="0">
                <a:moveTo>
                  <a:pt x="36197" y="1"/>
                </a:moveTo>
                <a:cubicBezTo>
                  <a:pt x="35851" y="1"/>
                  <a:pt x="35604" y="208"/>
                  <a:pt x="35432" y="382"/>
                </a:cubicBezTo>
                <a:cubicBezTo>
                  <a:pt x="35081" y="736"/>
                  <a:pt x="35129" y="1375"/>
                  <a:pt x="35317" y="1732"/>
                </a:cubicBezTo>
                <a:cubicBezTo>
                  <a:pt x="35643" y="2347"/>
                  <a:pt x="35926" y="2985"/>
                  <a:pt x="36251" y="3595"/>
                </a:cubicBezTo>
                <a:cubicBezTo>
                  <a:pt x="36952" y="4915"/>
                  <a:pt x="37604" y="6259"/>
                  <a:pt x="38281" y="7591"/>
                </a:cubicBezTo>
                <a:cubicBezTo>
                  <a:pt x="38338" y="7706"/>
                  <a:pt x="38557" y="7776"/>
                  <a:pt x="38435" y="7949"/>
                </a:cubicBezTo>
                <a:cubicBezTo>
                  <a:pt x="38387" y="8016"/>
                  <a:pt x="38328" y="8035"/>
                  <a:pt x="38264" y="8035"/>
                </a:cubicBezTo>
                <a:cubicBezTo>
                  <a:pt x="38183" y="8035"/>
                  <a:pt x="38094" y="8005"/>
                  <a:pt x="38011" y="8005"/>
                </a:cubicBezTo>
                <a:cubicBezTo>
                  <a:pt x="37998" y="8005"/>
                  <a:pt x="37984" y="8006"/>
                  <a:pt x="37971" y="8008"/>
                </a:cubicBezTo>
                <a:cubicBezTo>
                  <a:pt x="37954" y="8010"/>
                  <a:pt x="37938" y="8011"/>
                  <a:pt x="37922" y="8011"/>
                </a:cubicBezTo>
                <a:cubicBezTo>
                  <a:pt x="37722" y="8011"/>
                  <a:pt x="37606" y="7819"/>
                  <a:pt x="37474" y="7686"/>
                </a:cubicBezTo>
                <a:cubicBezTo>
                  <a:pt x="37266" y="7480"/>
                  <a:pt x="37014" y="7279"/>
                  <a:pt x="36744" y="7279"/>
                </a:cubicBezTo>
                <a:cubicBezTo>
                  <a:pt x="36727" y="7279"/>
                  <a:pt x="36709" y="7279"/>
                  <a:pt x="36692" y="7281"/>
                </a:cubicBezTo>
                <a:cubicBezTo>
                  <a:pt x="36656" y="7284"/>
                  <a:pt x="36622" y="7286"/>
                  <a:pt x="36588" y="7286"/>
                </a:cubicBezTo>
                <a:cubicBezTo>
                  <a:pt x="36311" y="7286"/>
                  <a:pt x="36110" y="7173"/>
                  <a:pt x="35910" y="7015"/>
                </a:cubicBezTo>
                <a:cubicBezTo>
                  <a:pt x="35637" y="6796"/>
                  <a:pt x="35278" y="6764"/>
                  <a:pt x="34972" y="6596"/>
                </a:cubicBezTo>
                <a:cubicBezTo>
                  <a:pt x="34314" y="6236"/>
                  <a:pt x="33511" y="6105"/>
                  <a:pt x="32750" y="5983"/>
                </a:cubicBezTo>
                <a:cubicBezTo>
                  <a:pt x="32487" y="5940"/>
                  <a:pt x="32447" y="5702"/>
                  <a:pt x="32166" y="5658"/>
                </a:cubicBezTo>
                <a:cubicBezTo>
                  <a:pt x="31465" y="5549"/>
                  <a:pt x="30804" y="5218"/>
                  <a:pt x="30089" y="5110"/>
                </a:cubicBezTo>
                <a:cubicBezTo>
                  <a:pt x="29934" y="5086"/>
                  <a:pt x="29954" y="4822"/>
                  <a:pt x="29724" y="4822"/>
                </a:cubicBezTo>
                <a:cubicBezTo>
                  <a:pt x="29696" y="4822"/>
                  <a:pt x="29665" y="4826"/>
                  <a:pt x="29628" y="4835"/>
                </a:cubicBezTo>
                <a:cubicBezTo>
                  <a:pt x="29524" y="4860"/>
                  <a:pt x="29419" y="4870"/>
                  <a:pt x="29313" y="4870"/>
                </a:cubicBezTo>
                <a:cubicBezTo>
                  <a:pt x="28904" y="4870"/>
                  <a:pt x="28486" y="4719"/>
                  <a:pt x="28080" y="4681"/>
                </a:cubicBezTo>
                <a:cubicBezTo>
                  <a:pt x="27375" y="4614"/>
                  <a:pt x="26717" y="4238"/>
                  <a:pt x="25925" y="4238"/>
                </a:cubicBezTo>
                <a:cubicBezTo>
                  <a:pt x="25917" y="4238"/>
                  <a:pt x="25910" y="4238"/>
                  <a:pt x="25902" y="4238"/>
                </a:cubicBezTo>
                <a:cubicBezTo>
                  <a:pt x="25892" y="4238"/>
                  <a:pt x="25883" y="4238"/>
                  <a:pt x="25873" y="4238"/>
                </a:cubicBezTo>
                <a:cubicBezTo>
                  <a:pt x="25234" y="4238"/>
                  <a:pt x="24603" y="3994"/>
                  <a:pt x="23919" y="3994"/>
                </a:cubicBezTo>
                <a:cubicBezTo>
                  <a:pt x="23850" y="3994"/>
                  <a:pt x="23781" y="3997"/>
                  <a:pt x="23711" y="4002"/>
                </a:cubicBezTo>
                <a:cubicBezTo>
                  <a:pt x="23559" y="4014"/>
                  <a:pt x="23405" y="4019"/>
                  <a:pt x="23248" y="4019"/>
                </a:cubicBezTo>
                <a:cubicBezTo>
                  <a:pt x="22726" y="4019"/>
                  <a:pt x="22186" y="3962"/>
                  <a:pt x="21657" y="3896"/>
                </a:cubicBezTo>
                <a:cubicBezTo>
                  <a:pt x="21473" y="3872"/>
                  <a:pt x="21279" y="3862"/>
                  <a:pt x="21079" y="3862"/>
                </a:cubicBezTo>
                <a:cubicBezTo>
                  <a:pt x="20588" y="3862"/>
                  <a:pt x="20062" y="3924"/>
                  <a:pt x="19567" y="4004"/>
                </a:cubicBezTo>
                <a:cubicBezTo>
                  <a:pt x="19499" y="4015"/>
                  <a:pt x="19426" y="4019"/>
                  <a:pt x="19350" y="4019"/>
                </a:cubicBezTo>
                <a:cubicBezTo>
                  <a:pt x="19144" y="4019"/>
                  <a:pt x="18918" y="3989"/>
                  <a:pt x="18725" y="3989"/>
                </a:cubicBezTo>
                <a:cubicBezTo>
                  <a:pt x="18556" y="3989"/>
                  <a:pt x="18412" y="4012"/>
                  <a:pt x="18326" y="4098"/>
                </a:cubicBezTo>
                <a:cubicBezTo>
                  <a:pt x="18186" y="4238"/>
                  <a:pt x="18081" y="4294"/>
                  <a:pt x="17994" y="4294"/>
                </a:cubicBezTo>
                <a:cubicBezTo>
                  <a:pt x="17824" y="4294"/>
                  <a:pt x="17722" y="4083"/>
                  <a:pt x="17552" y="3875"/>
                </a:cubicBezTo>
                <a:lnTo>
                  <a:pt x="17552" y="3875"/>
                </a:lnTo>
                <a:cubicBezTo>
                  <a:pt x="17569" y="4206"/>
                  <a:pt x="17467" y="4362"/>
                  <a:pt x="17281" y="4362"/>
                </a:cubicBezTo>
                <a:cubicBezTo>
                  <a:pt x="17235" y="4362"/>
                  <a:pt x="17184" y="4353"/>
                  <a:pt x="17129" y="4334"/>
                </a:cubicBezTo>
                <a:cubicBezTo>
                  <a:pt x="16935" y="4269"/>
                  <a:pt x="16745" y="4243"/>
                  <a:pt x="16557" y="4243"/>
                </a:cubicBezTo>
                <a:cubicBezTo>
                  <a:pt x="16178" y="4243"/>
                  <a:pt x="15808" y="4349"/>
                  <a:pt x="15441" y="4454"/>
                </a:cubicBezTo>
                <a:cubicBezTo>
                  <a:pt x="15188" y="4526"/>
                  <a:pt x="14908" y="4679"/>
                  <a:pt x="14667" y="4679"/>
                </a:cubicBezTo>
                <a:cubicBezTo>
                  <a:pt x="14609" y="4679"/>
                  <a:pt x="14553" y="4670"/>
                  <a:pt x="14501" y="4649"/>
                </a:cubicBezTo>
                <a:cubicBezTo>
                  <a:pt x="14269" y="4556"/>
                  <a:pt x="14037" y="4519"/>
                  <a:pt x="13810" y="4519"/>
                </a:cubicBezTo>
                <a:cubicBezTo>
                  <a:pt x="13274" y="4519"/>
                  <a:pt x="12764" y="4726"/>
                  <a:pt x="12342" y="4886"/>
                </a:cubicBezTo>
                <a:cubicBezTo>
                  <a:pt x="11528" y="5195"/>
                  <a:pt x="10600" y="4963"/>
                  <a:pt x="9854" y="5531"/>
                </a:cubicBezTo>
                <a:cubicBezTo>
                  <a:pt x="9721" y="5634"/>
                  <a:pt x="9359" y="5717"/>
                  <a:pt x="9098" y="5787"/>
                </a:cubicBezTo>
                <a:cubicBezTo>
                  <a:pt x="8608" y="5919"/>
                  <a:pt x="8008" y="5695"/>
                  <a:pt x="7640" y="6248"/>
                </a:cubicBezTo>
                <a:cubicBezTo>
                  <a:pt x="7575" y="6344"/>
                  <a:pt x="7395" y="6364"/>
                  <a:pt x="7253" y="6402"/>
                </a:cubicBezTo>
                <a:cubicBezTo>
                  <a:pt x="6972" y="6477"/>
                  <a:pt x="6636" y="6455"/>
                  <a:pt x="6422" y="6553"/>
                </a:cubicBezTo>
                <a:cubicBezTo>
                  <a:pt x="5961" y="6762"/>
                  <a:pt x="5371" y="6725"/>
                  <a:pt x="5029" y="7164"/>
                </a:cubicBezTo>
                <a:cubicBezTo>
                  <a:pt x="4934" y="7286"/>
                  <a:pt x="4815" y="7318"/>
                  <a:pt x="4688" y="7318"/>
                </a:cubicBezTo>
                <a:cubicBezTo>
                  <a:pt x="4552" y="7318"/>
                  <a:pt x="4407" y="7282"/>
                  <a:pt x="4271" y="7282"/>
                </a:cubicBezTo>
                <a:cubicBezTo>
                  <a:pt x="4120" y="7282"/>
                  <a:pt x="3979" y="7326"/>
                  <a:pt x="3875" y="7511"/>
                </a:cubicBezTo>
                <a:cubicBezTo>
                  <a:pt x="3797" y="7650"/>
                  <a:pt x="3510" y="7552"/>
                  <a:pt x="3309" y="7640"/>
                </a:cubicBezTo>
                <a:cubicBezTo>
                  <a:pt x="2424" y="8028"/>
                  <a:pt x="1612" y="8461"/>
                  <a:pt x="841" y="9109"/>
                </a:cubicBezTo>
                <a:cubicBezTo>
                  <a:pt x="93" y="9738"/>
                  <a:pt x="124" y="10446"/>
                  <a:pt x="41" y="11189"/>
                </a:cubicBezTo>
                <a:cubicBezTo>
                  <a:pt x="0" y="11558"/>
                  <a:pt x="803" y="12313"/>
                  <a:pt x="1223" y="12313"/>
                </a:cubicBezTo>
                <a:cubicBezTo>
                  <a:pt x="1251" y="12313"/>
                  <a:pt x="1278" y="12310"/>
                  <a:pt x="1302" y="12303"/>
                </a:cubicBezTo>
                <a:cubicBezTo>
                  <a:pt x="1367" y="12284"/>
                  <a:pt x="1430" y="12276"/>
                  <a:pt x="1493" y="12276"/>
                </a:cubicBezTo>
                <a:cubicBezTo>
                  <a:pt x="1749" y="12276"/>
                  <a:pt x="1987" y="12402"/>
                  <a:pt x="2216" y="12402"/>
                </a:cubicBezTo>
                <a:cubicBezTo>
                  <a:pt x="2303" y="12402"/>
                  <a:pt x="2389" y="12384"/>
                  <a:pt x="2473" y="12335"/>
                </a:cubicBezTo>
                <a:cubicBezTo>
                  <a:pt x="3331" y="11826"/>
                  <a:pt x="4157" y="11263"/>
                  <a:pt x="5020" y="10757"/>
                </a:cubicBezTo>
                <a:cubicBezTo>
                  <a:pt x="5527" y="10459"/>
                  <a:pt x="6046" y="10157"/>
                  <a:pt x="6559" y="9881"/>
                </a:cubicBezTo>
                <a:cubicBezTo>
                  <a:pt x="7564" y="9341"/>
                  <a:pt x="8613" y="8888"/>
                  <a:pt x="9695" y="8525"/>
                </a:cubicBezTo>
                <a:cubicBezTo>
                  <a:pt x="11026" y="8081"/>
                  <a:pt x="12392" y="7721"/>
                  <a:pt x="13762" y="7413"/>
                </a:cubicBezTo>
                <a:cubicBezTo>
                  <a:pt x="15344" y="7056"/>
                  <a:pt x="16967" y="6861"/>
                  <a:pt x="18577" y="6795"/>
                </a:cubicBezTo>
                <a:cubicBezTo>
                  <a:pt x="19461" y="6759"/>
                  <a:pt x="20349" y="6706"/>
                  <a:pt x="21239" y="6706"/>
                </a:cubicBezTo>
                <a:cubicBezTo>
                  <a:pt x="21904" y="6706"/>
                  <a:pt x="22571" y="6736"/>
                  <a:pt x="23239" y="6826"/>
                </a:cubicBezTo>
                <a:cubicBezTo>
                  <a:pt x="24848" y="7042"/>
                  <a:pt x="26462" y="7238"/>
                  <a:pt x="28072" y="7458"/>
                </a:cubicBezTo>
                <a:cubicBezTo>
                  <a:pt x="28725" y="7547"/>
                  <a:pt x="29330" y="7773"/>
                  <a:pt x="29973" y="7878"/>
                </a:cubicBezTo>
                <a:cubicBezTo>
                  <a:pt x="30394" y="7947"/>
                  <a:pt x="30909" y="7944"/>
                  <a:pt x="31221" y="8102"/>
                </a:cubicBezTo>
                <a:cubicBezTo>
                  <a:pt x="32421" y="8711"/>
                  <a:pt x="33799" y="8800"/>
                  <a:pt x="34952" y="9460"/>
                </a:cubicBezTo>
                <a:cubicBezTo>
                  <a:pt x="35297" y="9656"/>
                  <a:pt x="35789" y="9413"/>
                  <a:pt x="35954" y="9797"/>
                </a:cubicBezTo>
                <a:cubicBezTo>
                  <a:pt x="36085" y="10103"/>
                  <a:pt x="36278" y="10026"/>
                  <a:pt x="36477" y="10086"/>
                </a:cubicBezTo>
                <a:cubicBezTo>
                  <a:pt x="36486" y="10089"/>
                  <a:pt x="36495" y="10090"/>
                  <a:pt x="36504" y="10090"/>
                </a:cubicBezTo>
                <a:cubicBezTo>
                  <a:pt x="36582" y="10090"/>
                  <a:pt x="36687" y="10015"/>
                  <a:pt x="36767" y="10015"/>
                </a:cubicBezTo>
                <a:cubicBezTo>
                  <a:pt x="36830" y="10015"/>
                  <a:pt x="36876" y="10061"/>
                  <a:pt x="36881" y="10224"/>
                </a:cubicBezTo>
                <a:cubicBezTo>
                  <a:pt x="36890" y="10487"/>
                  <a:pt x="36705" y="10617"/>
                  <a:pt x="36514" y="10655"/>
                </a:cubicBezTo>
                <a:cubicBezTo>
                  <a:pt x="35275" y="10901"/>
                  <a:pt x="34020" y="11068"/>
                  <a:pt x="32796" y="11372"/>
                </a:cubicBezTo>
                <a:cubicBezTo>
                  <a:pt x="32024" y="11565"/>
                  <a:pt x="31196" y="11406"/>
                  <a:pt x="30469" y="11779"/>
                </a:cubicBezTo>
                <a:cubicBezTo>
                  <a:pt x="30002" y="12019"/>
                  <a:pt x="29445" y="12258"/>
                  <a:pt x="29281" y="12756"/>
                </a:cubicBezTo>
                <a:cubicBezTo>
                  <a:pt x="29169" y="13098"/>
                  <a:pt x="29281" y="13635"/>
                  <a:pt x="29503" y="13929"/>
                </a:cubicBezTo>
                <a:cubicBezTo>
                  <a:pt x="29662" y="14142"/>
                  <a:pt x="29894" y="14462"/>
                  <a:pt x="30213" y="14462"/>
                </a:cubicBezTo>
                <a:cubicBezTo>
                  <a:pt x="30343" y="14462"/>
                  <a:pt x="30487" y="14410"/>
                  <a:pt x="30647" y="14275"/>
                </a:cubicBezTo>
                <a:cubicBezTo>
                  <a:pt x="30677" y="14249"/>
                  <a:pt x="30710" y="14238"/>
                  <a:pt x="30743" y="14238"/>
                </a:cubicBezTo>
                <a:cubicBezTo>
                  <a:pt x="30808" y="14238"/>
                  <a:pt x="30872" y="14283"/>
                  <a:pt x="30913" y="14346"/>
                </a:cubicBezTo>
                <a:cubicBezTo>
                  <a:pt x="30999" y="14478"/>
                  <a:pt x="31096" y="14518"/>
                  <a:pt x="31199" y="14518"/>
                </a:cubicBezTo>
                <a:cubicBezTo>
                  <a:pt x="31320" y="14518"/>
                  <a:pt x="31449" y="14462"/>
                  <a:pt x="31571" y="14437"/>
                </a:cubicBezTo>
                <a:cubicBezTo>
                  <a:pt x="31823" y="14389"/>
                  <a:pt x="32059" y="14313"/>
                  <a:pt x="32330" y="14306"/>
                </a:cubicBezTo>
                <a:cubicBezTo>
                  <a:pt x="33216" y="14278"/>
                  <a:pt x="34130" y="14271"/>
                  <a:pt x="34981" y="14131"/>
                </a:cubicBezTo>
                <a:cubicBezTo>
                  <a:pt x="36376" y="13901"/>
                  <a:pt x="37801" y="13970"/>
                  <a:pt x="39171" y="13611"/>
                </a:cubicBezTo>
                <a:cubicBezTo>
                  <a:pt x="39272" y="13584"/>
                  <a:pt x="39375" y="13575"/>
                  <a:pt x="39479" y="13575"/>
                </a:cubicBezTo>
                <a:cubicBezTo>
                  <a:pt x="39748" y="13575"/>
                  <a:pt x="40020" y="13639"/>
                  <a:pt x="40269" y="13639"/>
                </a:cubicBezTo>
                <a:cubicBezTo>
                  <a:pt x="40380" y="13639"/>
                  <a:pt x="40487" y="13626"/>
                  <a:pt x="40588" y="13589"/>
                </a:cubicBezTo>
                <a:cubicBezTo>
                  <a:pt x="41499" y="13250"/>
                  <a:pt x="42509" y="13310"/>
                  <a:pt x="43375" y="12734"/>
                </a:cubicBezTo>
                <a:cubicBezTo>
                  <a:pt x="43924" y="12367"/>
                  <a:pt x="44200" y="12054"/>
                  <a:pt x="44036" y="11400"/>
                </a:cubicBezTo>
                <a:cubicBezTo>
                  <a:pt x="43807" y="10484"/>
                  <a:pt x="43329" y="9662"/>
                  <a:pt x="42943" y="8833"/>
                </a:cubicBezTo>
                <a:cubicBezTo>
                  <a:pt x="42506" y="7890"/>
                  <a:pt x="41964" y="6937"/>
                  <a:pt x="41283" y="6114"/>
                </a:cubicBezTo>
                <a:cubicBezTo>
                  <a:pt x="40851" y="5593"/>
                  <a:pt x="40626" y="4948"/>
                  <a:pt x="40264" y="4392"/>
                </a:cubicBezTo>
                <a:cubicBezTo>
                  <a:pt x="39940" y="3895"/>
                  <a:pt x="39533" y="3435"/>
                  <a:pt x="39257" y="2910"/>
                </a:cubicBezTo>
                <a:cubicBezTo>
                  <a:pt x="39045" y="2508"/>
                  <a:pt x="38718" y="2229"/>
                  <a:pt x="38477" y="1881"/>
                </a:cubicBezTo>
                <a:cubicBezTo>
                  <a:pt x="37930" y="1086"/>
                  <a:pt x="37472" y="274"/>
                  <a:pt x="36414" y="27"/>
                </a:cubicBezTo>
                <a:cubicBezTo>
                  <a:pt x="36337" y="9"/>
                  <a:pt x="36265" y="1"/>
                  <a:pt x="361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1023;p34"/>
          <p:cNvSpPr/>
          <p:nvPr/>
        </p:nvSpPr>
        <p:spPr>
          <a:xfrm rot="-9161867" flipH="1">
            <a:off x="4406167" y="3999639"/>
            <a:ext cx="618421" cy="203169"/>
          </a:xfrm>
          <a:custGeom>
            <a:avLst/>
            <a:gdLst/>
            <a:ahLst/>
            <a:cxnLst/>
            <a:rect l="l" t="t" r="r" b="b"/>
            <a:pathLst>
              <a:path w="44201" h="14519" extrusionOk="0">
                <a:moveTo>
                  <a:pt x="36197" y="1"/>
                </a:moveTo>
                <a:cubicBezTo>
                  <a:pt x="35851" y="1"/>
                  <a:pt x="35604" y="208"/>
                  <a:pt x="35432" y="382"/>
                </a:cubicBezTo>
                <a:cubicBezTo>
                  <a:pt x="35081" y="736"/>
                  <a:pt x="35129" y="1375"/>
                  <a:pt x="35317" y="1732"/>
                </a:cubicBezTo>
                <a:cubicBezTo>
                  <a:pt x="35643" y="2347"/>
                  <a:pt x="35926" y="2985"/>
                  <a:pt x="36251" y="3595"/>
                </a:cubicBezTo>
                <a:cubicBezTo>
                  <a:pt x="36952" y="4915"/>
                  <a:pt x="37604" y="6259"/>
                  <a:pt x="38281" y="7591"/>
                </a:cubicBezTo>
                <a:cubicBezTo>
                  <a:pt x="38338" y="7706"/>
                  <a:pt x="38557" y="7776"/>
                  <a:pt x="38435" y="7949"/>
                </a:cubicBezTo>
                <a:cubicBezTo>
                  <a:pt x="38387" y="8016"/>
                  <a:pt x="38328" y="8035"/>
                  <a:pt x="38264" y="8035"/>
                </a:cubicBezTo>
                <a:cubicBezTo>
                  <a:pt x="38183" y="8035"/>
                  <a:pt x="38094" y="8005"/>
                  <a:pt x="38011" y="8005"/>
                </a:cubicBezTo>
                <a:cubicBezTo>
                  <a:pt x="37998" y="8005"/>
                  <a:pt x="37984" y="8006"/>
                  <a:pt x="37971" y="8008"/>
                </a:cubicBezTo>
                <a:cubicBezTo>
                  <a:pt x="37954" y="8010"/>
                  <a:pt x="37938" y="8011"/>
                  <a:pt x="37922" y="8011"/>
                </a:cubicBezTo>
                <a:cubicBezTo>
                  <a:pt x="37722" y="8011"/>
                  <a:pt x="37606" y="7819"/>
                  <a:pt x="37474" y="7686"/>
                </a:cubicBezTo>
                <a:cubicBezTo>
                  <a:pt x="37266" y="7480"/>
                  <a:pt x="37014" y="7279"/>
                  <a:pt x="36744" y="7279"/>
                </a:cubicBezTo>
                <a:cubicBezTo>
                  <a:pt x="36727" y="7279"/>
                  <a:pt x="36709" y="7279"/>
                  <a:pt x="36692" y="7281"/>
                </a:cubicBezTo>
                <a:cubicBezTo>
                  <a:pt x="36656" y="7284"/>
                  <a:pt x="36622" y="7286"/>
                  <a:pt x="36588" y="7286"/>
                </a:cubicBezTo>
                <a:cubicBezTo>
                  <a:pt x="36311" y="7286"/>
                  <a:pt x="36110" y="7173"/>
                  <a:pt x="35910" y="7015"/>
                </a:cubicBezTo>
                <a:cubicBezTo>
                  <a:pt x="35637" y="6796"/>
                  <a:pt x="35278" y="6764"/>
                  <a:pt x="34972" y="6596"/>
                </a:cubicBezTo>
                <a:cubicBezTo>
                  <a:pt x="34314" y="6236"/>
                  <a:pt x="33511" y="6105"/>
                  <a:pt x="32750" y="5983"/>
                </a:cubicBezTo>
                <a:cubicBezTo>
                  <a:pt x="32487" y="5940"/>
                  <a:pt x="32447" y="5702"/>
                  <a:pt x="32166" y="5658"/>
                </a:cubicBezTo>
                <a:cubicBezTo>
                  <a:pt x="31465" y="5549"/>
                  <a:pt x="30804" y="5218"/>
                  <a:pt x="30089" y="5110"/>
                </a:cubicBezTo>
                <a:cubicBezTo>
                  <a:pt x="29934" y="5086"/>
                  <a:pt x="29954" y="4822"/>
                  <a:pt x="29724" y="4822"/>
                </a:cubicBezTo>
                <a:cubicBezTo>
                  <a:pt x="29696" y="4822"/>
                  <a:pt x="29665" y="4826"/>
                  <a:pt x="29628" y="4835"/>
                </a:cubicBezTo>
                <a:cubicBezTo>
                  <a:pt x="29524" y="4860"/>
                  <a:pt x="29419" y="4870"/>
                  <a:pt x="29313" y="4870"/>
                </a:cubicBezTo>
                <a:cubicBezTo>
                  <a:pt x="28904" y="4870"/>
                  <a:pt x="28486" y="4719"/>
                  <a:pt x="28080" y="4681"/>
                </a:cubicBezTo>
                <a:cubicBezTo>
                  <a:pt x="27375" y="4614"/>
                  <a:pt x="26717" y="4238"/>
                  <a:pt x="25925" y="4238"/>
                </a:cubicBezTo>
                <a:cubicBezTo>
                  <a:pt x="25917" y="4238"/>
                  <a:pt x="25910" y="4238"/>
                  <a:pt x="25902" y="4238"/>
                </a:cubicBezTo>
                <a:cubicBezTo>
                  <a:pt x="25892" y="4238"/>
                  <a:pt x="25883" y="4238"/>
                  <a:pt x="25873" y="4238"/>
                </a:cubicBezTo>
                <a:cubicBezTo>
                  <a:pt x="25234" y="4238"/>
                  <a:pt x="24603" y="3994"/>
                  <a:pt x="23919" y="3994"/>
                </a:cubicBezTo>
                <a:cubicBezTo>
                  <a:pt x="23850" y="3994"/>
                  <a:pt x="23781" y="3997"/>
                  <a:pt x="23711" y="4002"/>
                </a:cubicBezTo>
                <a:cubicBezTo>
                  <a:pt x="23559" y="4014"/>
                  <a:pt x="23405" y="4019"/>
                  <a:pt x="23248" y="4019"/>
                </a:cubicBezTo>
                <a:cubicBezTo>
                  <a:pt x="22726" y="4019"/>
                  <a:pt x="22186" y="3962"/>
                  <a:pt x="21657" y="3896"/>
                </a:cubicBezTo>
                <a:cubicBezTo>
                  <a:pt x="21473" y="3872"/>
                  <a:pt x="21279" y="3862"/>
                  <a:pt x="21079" y="3862"/>
                </a:cubicBezTo>
                <a:cubicBezTo>
                  <a:pt x="20588" y="3862"/>
                  <a:pt x="20062" y="3924"/>
                  <a:pt x="19567" y="4004"/>
                </a:cubicBezTo>
                <a:cubicBezTo>
                  <a:pt x="19499" y="4015"/>
                  <a:pt x="19426" y="4019"/>
                  <a:pt x="19350" y="4019"/>
                </a:cubicBezTo>
                <a:cubicBezTo>
                  <a:pt x="19144" y="4019"/>
                  <a:pt x="18918" y="3989"/>
                  <a:pt x="18725" y="3989"/>
                </a:cubicBezTo>
                <a:cubicBezTo>
                  <a:pt x="18556" y="3989"/>
                  <a:pt x="18412" y="4012"/>
                  <a:pt x="18326" y="4098"/>
                </a:cubicBezTo>
                <a:cubicBezTo>
                  <a:pt x="18186" y="4238"/>
                  <a:pt x="18081" y="4294"/>
                  <a:pt x="17994" y="4294"/>
                </a:cubicBezTo>
                <a:cubicBezTo>
                  <a:pt x="17824" y="4294"/>
                  <a:pt x="17722" y="4083"/>
                  <a:pt x="17552" y="3875"/>
                </a:cubicBezTo>
                <a:lnTo>
                  <a:pt x="17552" y="3875"/>
                </a:lnTo>
                <a:cubicBezTo>
                  <a:pt x="17569" y="4206"/>
                  <a:pt x="17467" y="4362"/>
                  <a:pt x="17281" y="4362"/>
                </a:cubicBezTo>
                <a:cubicBezTo>
                  <a:pt x="17235" y="4362"/>
                  <a:pt x="17184" y="4353"/>
                  <a:pt x="17129" y="4334"/>
                </a:cubicBezTo>
                <a:cubicBezTo>
                  <a:pt x="16935" y="4269"/>
                  <a:pt x="16745" y="4243"/>
                  <a:pt x="16557" y="4243"/>
                </a:cubicBezTo>
                <a:cubicBezTo>
                  <a:pt x="16178" y="4243"/>
                  <a:pt x="15808" y="4349"/>
                  <a:pt x="15441" y="4454"/>
                </a:cubicBezTo>
                <a:cubicBezTo>
                  <a:pt x="15188" y="4526"/>
                  <a:pt x="14908" y="4679"/>
                  <a:pt x="14667" y="4679"/>
                </a:cubicBezTo>
                <a:cubicBezTo>
                  <a:pt x="14609" y="4679"/>
                  <a:pt x="14553" y="4670"/>
                  <a:pt x="14501" y="4649"/>
                </a:cubicBezTo>
                <a:cubicBezTo>
                  <a:pt x="14269" y="4556"/>
                  <a:pt x="14037" y="4519"/>
                  <a:pt x="13810" y="4519"/>
                </a:cubicBezTo>
                <a:cubicBezTo>
                  <a:pt x="13274" y="4519"/>
                  <a:pt x="12764" y="4726"/>
                  <a:pt x="12342" y="4886"/>
                </a:cubicBezTo>
                <a:cubicBezTo>
                  <a:pt x="11528" y="5195"/>
                  <a:pt x="10600" y="4963"/>
                  <a:pt x="9854" y="5531"/>
                </a:cubicBezTo>
                <a:cubicBezTo>
                  <a:pt x="9721" y="5634"/>
                  <a:pt x="9359" y="5717"/>
                  <a:pt x="9098" y="5787"/>
                </a:cubicBezTo>
                <a:cubicBezTo>
                  <a:pt x="8608" y="5919"/>
                  <a:pt x="8008" y="5695"/>
                  <a:pt x="7640" y="6248"/>
                </a:cubicBezTo>
                <a:cubicBezTo>
                  <a:pt x="7575" y="6344"/>
                  <a:pt x="7395" y="6364"/>
                  <a:pt x="7253" y="6402"/>
                </a:cubicBezTo>
                <a:cubicBezTo>
                  <a:pt x="6972" y="6477"/>
                  <a:pt x="6636" y="6455"/>
                  <a:pt x="6422" y="6553"/>
                </a:cubicBezTo>
                <a:cubicBezTo>
                  <a:pt x="5961" y="6762"/>
                  <a:pt x="5371" y="6725"/>
                  <a:pt x="5029" y="7164"/>
                </a:cubicBezTo>
                <a:cubicBezTo>
                  <a:pt x="4934" y="7286"/>
                  <a:pt x="4815" y="7318"/>
                  <a:pt x="4688" y="7318"/>
                </a:cubicBezTo>
                <a:cubicBezTo>
                  <a:pt x="4552" y="7318"/>
                  <a:pt x="4407" y="7282"/>
                  <a:pt x="4271" y="7282"/>
                </a:cubicBezTo>
                <a:cubicBezTo>
                  <a:pt x="4120" y="7282"/>
                  <a:pt x="3979" y="7326"/>
                  <a:pt x="3875" y="7511"/>
                </a:cubicBezTo>
                <a:cubicBezTo>
                  <a:pt x="3797" y="7650"/>
                  <a:pt x="3510" y="7552"/>
                  <a:pt x="3309" y="7640"/>
                </a:cubicBezTo>
                <a:cubicBezTo>
                  <a:pt x="2424" y="8028"/>
                  <a:pt x="1612" y="8461"/>
                  <a:pt x="841" y="9109"/>
                </a:cubicBezTo>
                <a:cubicBezTo>
                  <a:pt x="93" y="9738"/>
                  <a:pt x="124" y="10446"/>
                  <a:pt x="41" y="11189"/>
                </a:cubicBezTo>
                <a:cubicBezTo>
                  <a:pt x="0" y="11558"/>
                  <a:pt x="803" y="12313"/>
                  <a:pt x="1223" y="12313"/>
                </a:cubicBezTo>
                <a:cubicBezTo>
                  <a:pt x="1251" y="12313"/>
                  <a:pt x="1278" y="12310"/>
                  <a:pt x="1302" y="12303"/>
                </a:cubicBezTo>
                <a:cubicBezTo>
                  <a:pt x="1367" y="12284"/>
                  <a:pt x="1430" y="12276"/>
                  <a:pt x="1493" y="12276"/>
                </a:cubicBezTo>
                <a:cubicBezTo>
                  <a:pt x="1749" y="12276"/>
                  <a:pt x="1987" y="12402"/>
                  <a:pt x="2216" y="12402"/>
                </a:cubicBezTo>
                <a:cubicBezTo>
                  <a:pt x="2303" y="12402"/>
                  <a:pt x="2389" y="12384"/>
                  <a:pt x="2473" y="12335"/>
                </a:cubicBezTo>
                <a:cubicBezTo>
                  <a:pt x="3331" y="11826"/>
                  <a:pt x="4157" y="11263"/>
                  <a:pt x="5020" y="10757"/>
                </a:cubicBezTo>
                <a:cubicBezTo>
                  <a:pt x="5527" y="10459"/>
                  <a:pt x="6046" y="10157"/>
                  <a:pt x="6559" y="9881"/>
                </a:cubicBezTo>
                <a:cubicBezTo>
                  <a:pt x="7564" y="9341"/>
                  <a:pt x="8613" y="8888"/>
                  <a:pt x="9695" y="8525"/>
                </a:cubicBezTo>
                <a:cubicBezTo>
                  <a:pt x="11026" y="8081"/>
                  <a:pt x="12392" y="7721"/>
                  <a:pt x="13762" y="7413"/>
                </a:cubicBezTo>
                <a:cubicBezTo>
                  <a:pt x="15344" y="7056"/>
                  <a:pt x="16967" y="6861"/>
                  <a:pt x="18577" y="6795"/>
                </a:cubicBezTo>
                <a:cubicBezTo>
                  <a:pt x="19461" y="6759"/>
                  <a:pt x="20349" y="6706"/>
                  <a:pt x="21239" y="6706"/>
                </a:cubicBezTo>
                <a:cubicBezTo>
                  <a:pt x="21904" y="6706"/>
                  <a:pt x="22571" y="6736"/>
                  <a:pt x="23239" y="6826"/>
                </a:cubicBezTo>
                <a:cubicBezTo>
                  <a:pt x="24848" y="7042"/>
                  <a:pt x="26462" y="7238"/>
                  <a:pt x="28072" y="7458"/>
                </a:cubicBezTo>
                <a:cubicBezTo>
                  <a:pt x="28725" y="7547"/>
                  <a:pt x="29330" y="7773"/>
                  <a:pt x="29973" y="7878"/>
                </a:cubicBezTo>
                <a:cubicBezTo>
                  <a:pt x="30394" y="7947"/>
                  <a:pt x="30909" y="7944"/>
                  <a:pt x="31221" y="8102"/>
                </a:cubicBezTo>
                <a:cubicBezTo>
                  <a:pt x="32421" y="8711"/>
                  <a:pt x="33799" y="8800"/>
                  <a:pt x="34952" y="9460"/>
                </a:cubicBezTo>
                <a:cubicBezTo>
                  <a:pt x="35297" y="9656"/>
                  <a:pt x="35789" y="9413"/>
                  <a:pt x="35954" y="9797"/>
                </a:cubicBezTo>
                <a:cubicBezTo>
                  <a:pt x="36085" y="10103"/>
                  <a:pt x="36278" y="10026"/>
                  <a:pt x="36477" y="10086"/>
                </a:cubicBezTo>
                <a:cubicBezTo>
                  <a:pt x="36486" y="10089"/>
                  <a:pt x="36495" y="10090"/>
                  <a:pt x="36504" y="10090"/>
                </a:cubicBezTo>
                <a:cubicBezTo>
                  <a:pt x="36582" y="10090"/>
                  <a:pt x="36687" y="10015"/>
                  <a:pt x="36767" y="10015"/>
                </a:cubicBezTo>
                <a:cubicBezTo>
                  <a:pt x="36830" y="10015"/>
                  <a:pt x="36876" y="10061"/>
                  <a:pt x="36881" y="10224"/>
                </a:cubicBezTo>
                <a:cubicBezTo>
                  <a:pt x="36890" y="10487"/>
                  <a:pt x="36705" y="10617"/>
                  <a:pt x="36514" y="10655"/>
                </a:cubicBezTo>
                <a:cubicBezTo>
                  <a:pt x="35275" y="10901"/>
                  <a:pt x="34020" y="11068"/>
                  <a:pt x="32796" y="11372"/>
                </a:cubicBezTo>
                <a:cubicBezTo>
                  <a:pt x="32024" y="11565"/>
                  <a:pt x="31196" y="11406"/>
                  <a:pt x="30469" y="11779"/>
                </a:cubicBezTo>
                <a:cubicBezTo>
                  <a:pt x="30002" y="12019"/>
                  <a:pt x="29445" y="12258"/>
                  <a:pt x="29281" y="12756"/>
                </a:cubicBezTo>
                <a:cubicBezTo>
                  <a:pt x="29169" y="13098"/>
                  <a:pt x="29281" y="13635"/>
                  <a:pt x="29503" y="13929"/>
                </a:cubicBezTo>
                <a:cubicBezTo>
                  <a:pt x="29662" y="14142"/>
                  <a:pt x="29894" y="14462"/>
                  <a:pt x="30213" y="14462"/>
                </a:cubicBezTo>
                <a:cubicBezTo>
                  <a:pt x="30343" y="14462"/>
                  <a:pt x="30487" y="14410"/>
                  <a:pt x="30647" y="14275"/>
                </a:cubicBezTo>
                <a:cubicBezTo>
                  <a:pt x="30677" y="14249"/>
                  <a:pt x="30710" y="14238"/>
                  <a:pt x="30743" y="14238"/>
                </a:cubicBezTo>
                <a:cubicBezTo>
                  <a:pt x="30808" y="14238"/>
                  <a:pt x="30872" y="14283"/>
                  <a:pt x="30913" y="14346"/>
                </a:cubicBezTo>
                <a:cubicBezTo>
                  <a:pt x="30999" y="14478"/>
                  <a:pt x="31096" y="14518"/>
                  <a:pt x="31199" y="14518"/>
                </a:cubicBezTo>
                <a:cubicBezTo>
                  <a:pt x="31320" y="14518"/>
                  <a:pt x="31449" y="14462"/>
                  <a:pt x="31571" y="14437"/>
                </a:cubicBezTo>
                <a:cubicBezTo>
                  <a:pt x="31823" y="14389"/>
                  <a:pt x="32059" y="14313"/>
                  <a:pt x="32330" y="14306"/>
                </a:cubicBezTo>
                <a:cubicBezTo>
                  <a:pt x="33216" y="14278"/>
                  <a:pt x="34130" y="14271"/>
                  <a:pt x="34981" y="14131"/>
                </a:cubicBezTo>
                <a:cubicBezTo>
                  <a:pt x="36376" y="13901"/>
                  <a:pt x="37801" y="13970"/>
                  <a:pt x="39171" y="13611"/>
                </a:cubicBezTo>
                <a:cubicBezTo>
                  <a:pt x="39272" y="13584"/>
                  <a:pt x="39375" y="13575"/>
                  <a:pt x="39479" y="13575"/>
                </a:cubicBezTo>
                <a:cubicBezTo>
                  <a:pt x="39748" y="13575"/>
                  <a:pt x="40020" y="13639"/>
                  <a:pt x="40269" y="13639"/>
                </a:cubicBezTo>
                <a:cubicBezTo>
                  <a:pt x="40380" y="13639"/>
                  <a:pt x="40487" y="13626"/>
                  <a:pt x="40588" y="13589"/>
                </a:cubicBezTo>
                <a:cubicBezTo>
                  <a:pt x="41499" y="13250"/>
                  <a:pt x="42509" y="13310"/>
                  <a:pt x="43375" y="12734"/>
                </a:cubicBezTo>
                <a:cubicBezTo>
                  <a:pt x="43924" y="12367"/>
                  <a:pt x="44200" y="12054"/>
                  <a:pt x="44036" y="11400"/>
                </a:cubicBezTo>
                <a:cubicBezTo>
                  <a:pt x="43807" y="10484"/>
                  <a:pt x="43329" y="9662"/>
                  <a:pt x="42943" y="8833"/>
                </a:cubicBezTo>
                <a:cubicBezTo>
                  <a:pt x="42506" y="7890"/>
                  <a:pt x="41964" y="6937"/>
                  <a:pt x="41283" y="6114"/>
                </a:cubicBezTo>
                <a:cubicBezTo>
                  <a:pt x="40851" y="5593"/>
                  <a:pt x="40626" y="4948"/>
                  <a:pt x="40264" y="4392"/>
                </a:cubicBezTo>
                <a:cubicBezTo>
                  <a:pt x="39940" y="3895"/>
                  <a:pt x="39533" y="3435"/>
                  <a:pt x="39257" y="2910"/>
                </a:cubicBezTo>
                <a:cubicBezTo>
                  <a:pt x="39045" y="2508"/>
                  <a:pt x="38718" y="2229"/>
                  <a:pt x="38477" y="1881"/>
                </a:cubicBezTo>
                <a:cubicBezTo>
                  <a:pt x="37930" y="1086"/>
                  <a:pt x="37472" y="274"/>
                  <a:pt x="36414" y="27"/>
                </a:cubicBezTo>
                <a:cubicBezTo>
                  <a:pt x="36337" y="9"/>
                  <a:pt x="36265" y="1"/>
                  <a:pt x="361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8C1C25D-7F8D-4AAF-A5D4-B0C2505ED3F1}"/>
              </a:ext>
            </a:extLst>
          </p:cNvPr>
          <p:cNvSpPr/>
          <p:nvPr/>
        </p:nvSpPr>
        <p:spPr>
          <a:xfrm>
            <a:off x="2264592" y="1597447"/>
            <a:ext cx="1713837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20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لورم ایپسوم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005B556-CE96-44C7-B4DB-298DD6AA01D6}"/>
              </a:ext>
            </a:extLst>
          </p:cNvPr>
          <p:cNvSpPr/>
          <p:nvPr/>
        </p:nvSpPr>
        <p:spPr>
          <a:xfrm>
            <a:off x="3322900" y="2256656"/>
            <a:ext cx="1713837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20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لورم ایپسوم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FE498D3-6646-4E60-80F4-BC39D58A2E98}"/>
              </a:ext>
            </a:extLst>
          </p:cNvPr>
          <p:cNvSpPr/>
          <p:nvPr/>
        </p:nvSpPr>
        <p:spPr>
          <a:xfrm>
            <a:off x="4454675" y="2972421"/>
            <a:ext cx="1713837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20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لورم ایپسوم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4631FAA-4F21-4B3C-996A-A0AEE7EFB95E}"/>
              </a:ext>
            </a:extLst>
          </p:cNvPr>
          <p:cNvSpPr/>
          <p:nvPr/>
        </p:nvSpPr>
        <p:spPr>
          <a:xfrm>
            <a:off x="5610173" y="3694782"/>
            <a:ext cx="1713837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20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لورم ایپسوم</a:t>
            </a:r>
          </a:p>
        </p:txBody>
      </p:sp>
      <p:sp>
        <p:nvSpPr>
          <p:cNvPr id="40" name="Google Shape;602;p25">
            <a:extLst>
              <a:ext uri="{FF2B5EF4-FFF2-40B4-BE49-F238E27FC236}">
                <a16:creationId xmlns:a16="http://schemas.microsoft.com/office/drawing/2014/main" id="{BCB9595F-6EA9-4946-BC14-0456428DDCA5}"/>
              </a:ext>
            </a:extLst>
          </p:cNvPr>
          <p:cNvSpPr txBox="1">
            <a:spLocks/>
          </p:cNvSpPr>
          <p:nvPr/>
        </p:nvSpPr>
        <p:spPr>
          <a:xfrm>
            <a:off x="1617018" y="1697477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ermanent Marker"/>
              <a:buNone/>
              <a:defRPr sz="2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fa-IR" sz="3200" b="1">
                <a:cs typeface="Dast Nevis" panose="03000400000000000000" pitchFamily="66" charset="-78"/>
              </a:rPr>
              <a:t>1</a:t>
            </a:r>
            <a:endParaRPr lang="fa-IR" sz="3200" b="1" dirty="0">
              <a:cs typeface="Dast Nevis" panose="03000400000000000000" pitchFamily="66" charset="-78"/>
            </a:endParaRPr>
          </a:p>
        </p:txBody>
      </p:sp>
      <p:sp>
        <p:nvSpPr>
          <p:cNvPr id="41" name="Google Shape;603;p25">
            <a:extLst>
              <a:ext uri="{FF2B5EF4-FFF2-40B4-BE49-F238E27FC236}">
                <a16:creationId xmlns:a16="http://schemas.microsoft.com/office/drawing/2014/main" id="{7BF05D0A-8A10-44A1-9782-7300056E4602}"/>
              </a:ext>
            </a:extLst>
          </p:cNvPr>
          <p:cNvSpPr txBox="1">
            <a:spLocks/>
          </p:cNvSpPr>
          <p:nvPr/>
        </p:nvSpPr>
        <p:spPr>
          <a:xfrm>
            <a:off x="2703791" y="2395532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fa-IR" sz="3200" b="1" dirty="0">
                <a:cs typeface="Dast Nevis" panose="03000400000000000000" pitchFamily="66" charset="-78"/>
              </a:rPr>
              <a:t>2</a:t>
            </a:r>
          </a:p>
        </p:txBody>
      </p:sp>
      <p:sp>
        <p:nvSpPr>
          <p:cNvPr id="42" name="Google Shape;604;p25">
            <a:extLst>
              <a:ext uri="{FF2B5EF4-FFF2-40B4-BE49-F238E27FC236}">
                <a16:creationId xmlns:a16="http://schemas.microsoft.com/office/drawing/2014/main" id="{A6301F15-A357-4F71-9BDD-4DBBAD6CEA9F}"/>
              </a:ext>
            </a:extLst>
          </p:cNvPr>
          <p:cNvSpPr txBox="1">
            <a:spLocks/>
          </p:cNvSpPr>
          <p:nvPr/>
        </p:nvSpPr>
        <p:spPr>
          <a:xfrm>
            <a:off x="3807816" y="3140088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fa-IR" sz="3200" b="1" dirty="0">
                <a:cs typeface="Dast Nevis" panose="03000400000000000000" pitchFamily="66" charset="-78"/>
              </a:rPr>
              <a:t>3</a:t>
            </a:r>
          </a:p>
        </p:txBody>
      </p:sp>
      <p:sp>
        <p:nvSpPr>
          <p:cNvPr id="43" name="Google Shape;605;p25">
            <a:extLst>
              <a:ext uri="{FF2B5EF4-FFF2-40B4-BE49-F238E27FC236}">
                <a16:creationId xmlns:a16="http://schemas.microsoft.com/office/drawing/2014/main" id="{89D9F283-2191-47C9-9A52-BFB12BF59612}"/>
              </a:ext>
            </a:extLst>
          </p:cNvPr>
          <p:cNvSpPr txBox="1">
            <a:spLocks/>
          </p:cNvSpPr>
          <p:nvPr/>
        </p:nvSpPr>
        <p:spPr>
          <a:xfrm>
            <a:off x="4928591" y="3844139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fa-IR" sz="3200" b="1" dirty="0">
                <a:cs typeface="Dast Nevis" panose="03000400000000000000" pitchFamily="66" charset="-78"/>
              </a:rPr>
              <a:t>4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0" name="Google Shape;1030;p35"/>
          <p:cNvGrpSpPr/>
          <p:nvPr/>
        </p:nvGrpSpPr>
        <p:grpSpPr>
          <a:xfrm>
            <a:off x="4181440" y="1139450"/>
            <a:ext cx="3785236" cy="2388246"/>
            <a:chOff x="238100" y="603575"/>
            <a:chExt cx="7144650" cy="4507825"/>
          </a:xfrm>
        </p:grpSpPr>
        <p:sp>
          <p:nvSpPr>
            <p:cNvPr id="1031" name="Google Shape;1031;p35"/>
            <p:cNvSpPr/>
            <p:nvPr/>
          </p:nvSpPr>
          <p:spPr>
            <a:xfrm>
              <a:off x="3232475" y="2089250"/>
              <a:ext cx="1029650" cy="1092875"/>
            </a:xfrm>
            <a:custGeom>
              <a:avLst/>
              <a:gdLst/>
              <a:ahLst/>
              <a:cxnLst/>
              <a:rect l="l" t="t" r="r" b="b"/>
              <a:pathLst>
                <a:path w="41186" h="43715" extrusionOk="0">
                  <a:moveTo>
                    <a:pt x="6659" y="1"/>
                  </a:moveTo>
                  <a:cubicBezTo>
                    <a:pt x="6129" y="1"/>
                    <a:pt x="5639" y="51"/>
                    <a:pt x="5196" y="157"/>
                  </a:cubicBezTo>
                  <a:cubicBezTo>
                    <a:pt x="5196" y="157"/>
                    <a:pt x="0" y="820"/>
                    <a:pt x="23" y="12340"/>
                  </a:cubicBezTo>
                  <a:cubicBezTo>
                    <a:pt x="47" y="23691"/>
                    <a:pt x="255" y="43715"/>
                    <a:pt x="6298" y="43715"/>
                  </a:cubicBezTo>
                  <a:cubicBezTo>
                    <a:pt x="6388" y="43715"/>
                    <a:pt x="6479" y="43710"/>
                    <a:pt x="6572" y="43701"/>
                  </a:cubicBezTo>
                  <a:cubicBezTo>
                    <a:pt x="12882" y="43089"/>
                    <a:pt x="41185" y="24970"/>
                    <a:pt x="40349" y="20714"/>
                  </a:cubicBezTo>
                  <a:cubicBezTo>
                    <a:pt x="39556" y="16680"/>
                    <a:pt x="16325" y="1"/>
                    <a:pt x="66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2" name="Google Shape;1032;p35"/>
            <p:cNvSpPr/>
            <p:nvPr/>
          </p:nvSpPr>
          <p:spPr>
            <a:xfrm>
              <a:off x="238100" y="603575"/>
              <a:ext cx="7144650" cy="4507825"/>
            </a:xfrm>
            <a:custGeom>
              <a:avLst/>
              <a:gdLst/>
              <a:ahLst/>
              <a:cxnLst/>
              <a:rect l="l" t="t" r="r" b="b"/>
              <a:pathLst>
                <a:path w="285786" h="180313" extrusionOk="0">
                  <a:moveTo>
                    <a:pt x="154305" y="2668"/>
                  </a:moveTo>
                  <a:cubicBezTo>
                    <a:pt x="160742" y="2668"/>
                    <a:pt x="167178" y="2691"/>
                    <a:pt x="173613" y="2734"/>
                  </a:cubicBezTo>
                  <a:cubicBezTo>
                    <a:pt x="204332" y="2938"/>
                    <a:pt x="235476" y="2838"/>
                    <a:pt x="266051" y="6210"/>
                  </a:cubicBezTo>
                  <a:cubicBezTo>
                    <a:pt x="269630" y="6605"/>
                    <a:pt x="273279" y="6995"/>
                    <a:pt x="276774" y="7894"/>
                  </a:cubicBezTo>
                  <a:cubicBezTo>
                    <a:pt x="278778" y="8407"/>
                    <a:pt x="279398" y="8424"/>
                    <a:pt x="279627" y="10041"/>
                  </a:cubicBezTo>
                  <a:cubicBezTo>
                    <a:pt x="280271" y="14588"/>
                    <a:pt x="280036" y="19417"/>
                    <a:pt x="280149" y="23996"/>
                  </a:cubicBezTo>
                  <a:cubicBezTo>
                    <a:pt x="280354" y="32373"/>
                    <a:pt x="280483" y="40752"/>
                    <a:pt x="280590" y="49130"/>
                  </a:cubicBezTo>
                  <a:cubicBezTo>
                    <a:pt x="280866" y="70511"/>
                    <a:pt x="280973" y="91894"/>
                    <a:pt x="280913" y="113278"/>
                  </a:cubicBezTo>
                  <a:cubicBezTo>
                    <a:pt x="280860" y="130024"/>
                    <a:pt x="280962" y="146846"/>
                    <a:pt x="279972" y="163571"/>
                  </a:cubicBezTo>
                  <a:cubicBezTo>
                    <a:pt x="279870" y="165292"/>
                    <a:pt x="280018" y="167450"/>
                    <a:pt x="279487" y="169109"/>
                  </a:cubicBezTo>
                  <a:cubicBezTo>
                    <a:pt x="279288" y="169734"/>
                    <a:pt x="278740" y="170190"/>
                    <a:pt x="278321" y="170462"/>
                  </a:cubicBezTo>
                  <a:cubicBezTo>
                    <a:pt x="276091" y="171901"/>
                    <a:pt x="272558" y="172647"/>
                    <a:pt x="269386" y="173275"/>
                  </a:cubicBezTo>
                  <a:cubicBezTo>
                    <a:pt x="256846" y="175753"/>
                    <a:pt x="243846" y="176303"/>
                    <a:pt x="231107" y="176838"/>
                  </a:cubicBezTo>
                  <a:cubicBezTo>
                    <a:pt x="216041" y="177470"/>
                    <a:pt x="200954" y="177722"/>
                    <a:pt x="185863" y="177722"/>
                  </a:cubicBezTo>
                  <a:cubicBezTo>
                    <a:pt x="163110" y="177722"/>
                    <a:pt x="140348" y="177149"/>
                    <a:pt x="117631" y="176438"/>
                  </a:cubicBezTo>
                  <a:cubicBezTo>
                    <a:pt x="86085" y="175451"/>
                    <a:pt x="54492" y="174209"/>
                    <a:pt x="23020" y="171776"/>
                  </a:cubicBezTo>
                  <a:cubicBezTo>
                    <a:pt x="19366" y="171492"/>
                    <a:pt x="15705" y="171218"/>
                    <a:pt x="12066" y="170772"/>
                  </a:cubicBezTo>
                  <a:cubicBezTo>
                    <a:pt x="11160" y="170661"/>
                    <a:pt x="10164" y="170618"/>
                    <a:pt x="9286" y="170358"/>
                  </a:cubicBezTo>
                  <a:cubicBezTo>
                    <a:pt x="9220" y="170338"/>
                    <a:pt x="9166" y="170322"/>
                    <a:pt x="9124" y="170309"/>
                  </a:cubicBezTo>
                  <a:lnTo>
                    <a:pt x="9124" y="170309"/>
                  </a:lnTo>
                  <a:cubicBezTo>
                    <a:pt x="9023" y="170173"/>
                    <a:pt x="8804" y="169846"/>
                    <a:pt x="8722" y="169541"/>
                  </a:cubicBezTo>
                  <a:cubicBezTo>
                    <a:pt x="5709" y="158145"/>
                    <a:pt x="5993" y="145628"/>
                    <a:pt x="5618" y="133925"/>
                  </a:cubicBezTo>
                  <a:cubicBezTo>
                    <a:pt x="4432" y="96917"/>
                    <a:pt x="4897" y="59876"/>
                    <a:pt x="4884" y="22856"/>
                  </a:cubicBezTo>
                  <a:cubicBezTo>
                    <a:pt x="4883" y="18997"/>
                    <a:pt x="4941" y="15125"/>
                    <a:pt x="4777" y="11269"/>
                  </a:cubicBezTo>
                  <a:lnTo>
                    <a:pt x="4777" y="11269"/>
                  </a:lnTo>
                  <a:cubicBezTo>
                    <a:pt x="4797" y="11242"/>
                    <a:pt x="4896" y="11124"/>
                    <a:pt x="5305" y="10918"/>
                  </a:cubicBezTo>
                  <a:cubicBezTo>
                    <a:pt x="5686" y="10725"/>
                    <a:pt x="6754" y="10353"/>
                    <a:pt x="7948" y="10030"/>
                  </a:cubicBezTo>
                  <a:cubicBezTo>
                    <a:pt x="11828" y="8986"/>
                    <a:pt x="15852" y="8454"/>
                    <a:pt x="19892" y="7939"/>
                  </a:cubicBezTo>
                  <a:cubicBezTo>
                    <a:pt x="33476" y="6204"/>
                    <a:pt x="47191" y="5421"/>
                    <a:pt x="60860" y="4747"/>
                  </a:cubicBezTo>
                  <a:cubicBezTo>
                    <a:pt x="91974" y="3215"/>
                    <a:pt x="123148" y="2668"/>
                    <a:pt x="154305" y="2668"/>
                  </a:cubicBezTo>
                  <a:close/>
                  <a:moveTo>
                    <a:pt x="157175" y="0"/>
                  </a:moveTo>
                  <a:cubicBezTo>
                    <a:pt x="131420" y="0"/>
                    <a:pt x="105662" y="434"/>
                    <a:pt x="79933" y="1374"/>
                  </a:cubicBezTo>
                  <a:cubicBezTo>
                    <a:pt x="63970" y="1957"/>
                    <a:pt x="47994" y="2701"/>
                    <a:pt x="32083" y="4140"/>
                  </a:cubicBezTo>
                  <a:cubicBezTo>
                    <a:pt x="23052" y="4957"/>
                    <a:pt x="12886" y="5326"/>
                    <a:pt x="4332" y="8667"/>
                  </a:cubicBezTo>
                  <a:cubicBezTo>
                    <a:pt x="2703" y="9303"/>
                    <a:pt x="101" y="10343"/>
                    <a:pt x="5" y="12393"/>
                  </a:cubicBezTo>
                  <a:lnTo>
                    <a:pt x="5" y="12393"/>
                  </a:lnTo>
                  <a:cubicBezTo>
                    <a:pt x="2" y="12435"/>
                    <a:pt x="1" y="12478"/>
                    <a:pt x="3" y="12521"/>
                  </a:cubicBezTo>
                  <a:cubicBezTo>
                    <a:pt x="3" y="12521"/>
                    <a:pt x="3" y="12521"/>
                    <a:pt x="3" y="12521"/>
                  </a:cubicBezTo>
                  <a:lnTo>
                    <a:pt x="3" y="12521"/>
                  </a:lnTo>
                  <a:cubicBezTo>
                    <a:pt x="3" y="12537"/>
                    <a:pt x="3" y="12553"/>
                    <a:pt x="5" y="12569"/>
                  </a:cubicBezTo>
                  <a:lnTo>
                    <a:pt x="5" y="12569"/>
                  </a:lnTo>
                  <a:cubicBezTo>
                    <a:pt x="518" y="24602"/>
                    <a:pt x="88" y="36724"/>
                    <a:pt x="63" y="48762"/>
                  </a:cubicBezTo>
                  <a:cubicBezTo>
                    <a:pt x="19" y="69560"/>
                    <a:pt x="19" y="90360"/>
                    <a:pt x="316" y="111156"/>
                  </a:cubicBezTo>
                  <a:cubicBezTo>
                    <a:pt x="557" y="128097"/>
                    <a:pt x="586" y="145220"/>
                    <a:pt x="2389" y="162085"/>
                  </a:cubicBezTo>
                  <a:cubicBezTo>
                    <a:pt x="2667" y="164686"/>
                    <a:pt x="2564" y="170177"/>
                    <a:pt x="4710" y="172176"/>
                  </a:cubicBezTo>
                  <a:cubicBezTo>
                    <a:pt x="5945" y="173328"/>
                    <a:pt x="8573" y="173251"/>
                    <a:pt x="10127" y="173426"/>
                  </a:cubicBezTo>
                  <a:cubicBezTo>
                    <a:pt x="37538" y="176504"/>
                    <a:pt x="65359" y="177198"/>
                    <a:pt x="92899" y="178276"/>
                  </a:cubicBezTo>
                  <a:cubicBezTo>
                    <a:pt x="122751" y="179444"/>
                    <a:pt x="152652" y="180312"/>
                    <a:pt x="182540" y="180312"/>
                  </a:cubicBezTo>
                  <a:cubicBezTo>
                    <a:pt x="192487" y="180312"/>
                    <a:pt x="202432" y="180216"/>
                    <a:pt x="212374" y="180003"/>
                  </a:cubicBezTo>
                  <a:cubicBezTo>
                    <a:pt x="227746" y="179673"/>
                    <a:pt x="243196" y="179171"/>
                    <a:pt x="258478" y="177376"/>
                  </a:cubicBezTo>
                  <a:cubicBezTo>
                    <a:pt x="263583" y="176778"/>
                    <a:pt x="268727" y="176053"/>
                    <a:pt x="273707" y="174742"/>
                  </a:cubicBezTo>
                  <a:cubicBezTo>
                    <a:pt x="276749" y="173942"/>
                    <a:pt x="280408" y="172940"/>
                    <a:pt x="282763" y="170709"/>
                  </a:cubicBezTo>
                  <a:cubicBezTo>
                    <a:pt x="285180" y="168418"/>
                    <a:pt x="284666" y="164478"/>
                    <a:pt x="284824" y="161419"/>
                  </a:cubicBezTo>
                  <a:cubicBezTo>
                    <a:pt x="285215" y="153864"/>
                    <a:pt x="285346" y="146294"/>
                    <a:pt x="285460" y="138730"/>
                  </a:cubicBezTo>
                  <a:cubicBezTo>
                    <a:pt x="285786" y="117381"/>
                    <a:pt x="285753" y="96024"/>
                    <a:pt x="285617" y="74671"/>
                  </a:cubicBezTo>
                  <a:cubicBezTo>
                    <a:pt x="285501" y="56103"/>
                    <a:pt x="285350" y="37527"/>
                    <a:pt x="284823" y="18967"/>
                  </a:cubicBezTo>
                  <a:cubicBezTo>
                    <a:pt x="284749" y="16369"/>
                    <a:pt x="284672" y="13771"/>
                    <a:pt x="284544" y="11177"/>
                  </a:cubicBezTo>
                  <a:cubicBezTo>
                    <a:pt x="284496" y="10194"/>
                    <a:pt x="284698" y="8561"/>
                    <a:pt x="284253" y="7651"/>
                  </a:cubicBezTo>
                  <a:cubicBezTo>
                    <a:pt x="283409" y="5926"/>
                    <a:pt x="280467" y="5516"/>
                    <a:pt x="278833" y="5148"/>
                  </a:cubicBezTo>
                  <a:cubicBezTo>
                    <a:pt x="268996" y="2929"/>
                    <a:pt x="258547" y="2632"/>
                    <a:pt x="248518" y="2055"/>
                  </a:cubicBezTo>
                  <a:cubicBezTo>
                    <a:pt x="231906" y="1098"/>
                    <a:pt x="215264" y="652"/>
                    <a:pt x="198629" y="364"/>
                  </a:cubicBezTo>
                  <a:cubicBezTo>
                    <a:pt x="184815" y="125"/>
                    <a:pt x="170996" y="0"/>
                    <a:pt x="157175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5"/>
            <p:cNvSpPr/>
            <p:nvPr/>
          </p:nvSpPr>
          <p:spPr>
            <a:xfrm>
              <a:off x="283750" y="4284400"/>
              <a:ext cx="7068150" cy="214175"/>
            </a:xfrm>
            <a:custGeom>
              <a:avLst/>
              <a:gdLst/>
              <a:ahLst/>
              <a:cxnLst/>
              <a:rect l="l" t="t" r="r" b="b"/>
              <a:pathLst>
                <a:path w="282726" h="8567" extrusionOk="0">
                  <a:moveTo>
                    <a:pt x="281440" y="0"/>
                  </a:moveTo>
                  <a:cubicBezTo>
                    <a:pt x="281358" y="0"/>
                    <a:pt x="281269" y="7"/>
                    <a:pt x="281172" y="21"/>
                  </a:cubicBezTo>
                  <a:cubicBezTo>
                    <a:pt x="244658" y="5455"/>
                    <a:pt x="207489" y="6751"/>
                    <a:pt x="170508" y="6751"/>
                  </a:cubicBezTo>
                  <a:cubicBezTo>
                    <a:pt x="161603" y="6751"/>
                    <a:pt x="152708" y="6676"/>
                    <a:pt x="143836" y="6565"/>
                  </a:cubicBezTo>
                  <a:cubicBezTo>
                    <a:pt x="104367" y="6072"/>
                    <a:pt x="64908" y="4358"/>
                    <a:pt x="25525" y="1725"/>
                  </a:cubicBezTo>
                  <a:cubicBezTo>
                    <a:pt x="17804" y="1209"/>
                    <a:pt x="10082" y="677"/>
                    <a:pt x="2370" y="30"/>
                  </a:cubicBezTo>
                  <a:cubicBezTo>
                    <a:pt x="2336" y="27"/>
                    <a:pt x="2302" y="26"/>
                    <a:pt x="2268" y="26"/>
                  </a:cubicBezTo>
                  <a:cubicBezTo>
                    <a:pt x="1088" y="26"/>
                    <a:pt x="1" y="1713"/>
                    <a:pt x="1565" y="1844"/>
                  </a:cubicBezTo>
                  <a:lnTo>
                    <a:pt x="1565" y="1846"/>
                  </a:lnTo>
                  <a:cubicBezTo>
                    <a:pt x="23837" y="3710"/>
                    <a:pt x="46172" y="4976"/>
                    <a:pt x="68494" y="6051"/>
                  </a:cubicBezTo>
                  <a:cubicBezTo>
                    <a:pt x="99920" y="7565"/>
                    <a:pt x="131406" y="8567"/>
                    <a:pt x="162883" y="8567"/>
                  </a:cubicBezTo>
                  <a:cubicBezTo>
                    <a:pt x="177207" y="8567"/>
                    <a:pt x="191528" y="8360"/>
                    <a:pt x="205842" y="7899"/>
                  </a:cubicBezTo>
                  <a:cubicBezTo>
                    <a:pt x="230949" y="7090"/>
                    <a:pt x="256119" y="5557"/>
                    <a:pt x="280984" y="1856"/>
                  </a:cubicBezTo>
                  <a:cubicBezTo>
                    <a:pt x="282243" y="1668"/>
                    <a:pt x="282726" y="0"/>
                    <a:pt x="28144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5"/>
            <p:cNvSpPr/>
            <p:nvPr/>
          </p:nvSpPr>
          <p:spPr>
            <a:xfrm>
              <a:off x="3168925" y="2049700"/>
              <a:ext cx="1165600" cy="1174725"/>
            </a:xfrm>
            <a:custGeom>
              <a:avLst/>
              <a:gdLst/>
              <a:ahLst/>
              <a:cxnLst/>
              <a:rect l="l" t="t" r="r" b="b"/>
              <a:pathLst>
                <a:path w="46624" h="46989" extrusionOk="0">
                  <a:moveTo>
                    <a:pt x="8147" y="3301"/>
                  </a:moveTo>
                  <a:cubicBezTo>
                    <a:pt x="10494" y="3301"/>
                    <a:pt x="14710" y="5374"/>
                    <a:pt x="16299" y="6102"/>
                  </a:cubicBezTo>
                  <a:cubicBezTo>
                    <a:pt x="21052" y="8278"/>
                    <a:pt x="25577" y="11022"/>
                    <a:pt x="29892" y="13960"/>
                  </a:cubicBezTo>
                  <a:cubicBezTo>
                    <a:pt x="33165" y="16189"/>
                    <a:pt x="36760" y="18565"/>
                    <a:pt x="39398" y="21560"/>
                  </a:cubicBezTo>
                  <a:cubicBezTo>
                    <a:pt x="41607" y="24071"/>
                    <a:pt x="39444" y="25701"/>
                    <a:pt x="37248" y="27631"/>
                  </a:cubicBezTo>
                  <a:cubicBezTo>
                    <a:pt x="29939" y="34064"/>
                    <a:pt x="20443" y="39324"/>
                    <a:pt x="11375" y="42814"/>
                  </a:cubicBezTo>
                  <a:cubicBezTo>
                    <a:pt x="10430" y="43178"/>
                    <a:pt x="9504" y="43553"/>
                    <a:pt x="8996" y="43553"/>
                  </a:cubicBezTo>
                  <a:cubicBezTo>
                    <a:pt x="8882" y="43553"/>
                    <a:pt x="8789" y="43534"/>
                    <a:pt x="8722" y="43492"/>
                  </a:cubicBezTo>
                  <a:cubicBezTo>
                    <a:pt x="7682" y="42835"/>
                    <a:pt x="7177" y="41025"/>
                    <a:pt x="6834" y="39955"/>
                  </a:cubicBezTo>
                  <a:cubicBezTo>
                    <a:pt x="5550" y="35962"/>
                    <a:pt x="5234" y="31593"/>
                    <a:pt x="5065" y="27426"/>
                  </a:cubicBezTo>
                  <a:cubicBezTo>
                    <a:pt x="4864" y="22440"/>
                    <a:pt x="4988" y="17420"/>
                    <a:pt x="5469" y="12452"/>
                  </a:cubicBezTo>
                  <a:cubicBezTo>
                    <a:pt x="5690" y="10151"/>
                    <a:pt x="5661" y="5459"/>
                    <a:pt x="7148" y="3490"/>
                  </a:cubicBezTo>
                  <a:lnTo>
                    <a:pt x="7148" y="3490"/>
                  </a:lnTo>
                  <a:cubicBezTo>
                    <a:pt x="7415" y="3358"/>
                    <a:pt x="7755" y="3301"/>
                    <a:pt x="8147" y="3301"/>
                  </a:cubicBezTo>
                  <a:close/>
                  <a:moveTo>
                    <a:pt x="8690" y="1"/>
                  </a:moveTo>
                  <a:cubicBezTo>
                    <a:pt x="6915" y="1"/>
                    <a:pt x="5217" y="423"/>
                    <a:pt x="3795" y="1558"/>
                  </a:cubicBezTo>
                  <a:cubicBezTo>
                    <a:pt x="3702" y="1632"/>
                    <a:pt x="3618" y="1705"/>
                    <a:pt x="3542" y="1777"/>
                  </a:cubicBezTo>
                  <a:lnTo>
                    <a:pt x="3542" y="1777"/>
                  </a:lnTo>
                  <a:cubicBezTo>
                    <a:pt x="3483" y="1826"/>
                    <a:pt x="3427" y="1878"/>
                    <a:pt x="3376" y="1933"/>
                  </a:cubicBezTo>
                  <a:cubicBezTo>
                    <a:pt x="1254" y="4195"/>
                    <a:pt x="1111" y="8585"/>
                    <a:pt x="784" y="11463"/>
                  </a:cubicBezTo>
                  <a:cubicBezTo>
                    <a:pt x="139" y="17147"/>
                    <a:pt x="1" y="22915"/>
                    <a:pt x="273" y="28626"/>
                  </a:cubicBezTo>
                  <a:cubicBezTo>
                    <a:pt x="525" y="33924"/>
                    <a:pt x="683" y="46989"/>
                    <a:pt x="8103" y="46989"/>
                  </a:cubicBezTo>
                  <a:cubicBezTo>
                    <a:pt x="8624" y="46989"/>
                    <a:pt x="9180" y="46924"/>
                    <a:pt x="9775" y="46788"/>
                  </a:cubicBezTo>
                  <a:cubicBezTo>
                    <a:pt x="14982" y="45598"/>
                    <a:pt x="20140" y="42583"/>
                    <a:pt x="24762" y="40027"/>
                  </a:cubicBezTo>
                  <a:cubicBezTo>
                    <a:pt x="30302" y="36966"/>
                    <a:pt x="35876" y="33642"/>
                    <a:pt x="40658" y="29463"/>
                  </a:cubicBezTo>
                  <a:cubicBezTo>
                    <a:pt x="42917" y="27493"/>
                    <a:pt x="46624" y="24333"/>
                    <a:pt x="44955" y="21013"/>
                  </a:cubicBezTo>
                  <a:cubicBezTo>
                    <a:pt x="43140" y="17403"/>
                    <a:pt x="38154" y="14468"/>
                    <a:pt x="34991" y="12241"/>
                  </a:cubicBezTo>
                  <a:cubicBezTo>
                    <a:pt x="29454" y="8341"/>
                    <a:pt x="23530" y="4761"/>
                    <a:pt x="17255" y="2179"/>
                  </a:cubicBezTo>
                  <a:cubicBezTo>
                    <a:pt x="14803" y="1170"/>
                    <a:pt x="11641" y="1"/>
                    <a:pt x="869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5"/>
            <p:cNvSpPr/>
            <p:nvPr/>
          </p:nvSpPr>
          <p:spPr>
            <a:xfrm>
              <a:off x="1030425" y="4338525"/>
              <a:ext cx="124700" cy="632250"/>
            </a:xfrm>
            <a:custGeom>
              <a:avLst/>
              <a:gdLst/>
              <a:ahLst/>
              <a:cxnLst/>
              <a:rect l="l" t="t" r="r" b="b"/>
              <a:pathLst>
                <a:path w="4988" h="25290" extrusionOk="0">
                  <a:moveTo>
                    <a:pt x="2097" y="1"/>
                  </a:moveTo>
                  <a:cubicBezTo>
                    <a:pt x="1424" y="1"/>
                    <a:pt x="596" y="365"/>
                    <a:pt x="559" y="895"/>
                  </a:cubicBezTo>
                  <a:lnTo>
                    <a:pt x="559" y="897"/>
                  </a:lnTo>
                  <a:cubicBezTo>
                    <a:pt x="0" y="8856"/>
                    <a:pt x="639" y="17065"/>
                    <a:pt x="2455" y="24822"/>
                  </a:cubicBezTo>
                  <a:cubicBezTo>
                    <a:pt x="2532" y="25151"/>
                    <a:pt x="2874" y="25290"/>
                    <a:pt x="3277" y="25290"/>
                  </a:cubicBezTo>
                  <a:cubicBezTo>
                    <a:pt x="4027" y="25290"/>
                    <a:pt x="4988" y="24809"/>
                    <a:pt x="4842" y="24181"/>
                  </a:cubicBezTo>
                  <a:cubicBezTo>
                    <a:pt x="3051" y="16534"/>
                    <a:pt x="2408" y="8490"/>
                    <a:pt x="2958" y="645"/>
                  </a:cubicBezTo>
                  <a:cubicBezTo>
                    <a:pt x="2990" y="191"/>
                    <a:pt x="2584" y="1"/>
                    <a:pt x="209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5"/>
            <p:cNvSpPr/>
            <p:nvPr/>
          </p:nvSpPr>
          <p:spPr>
            <a:xfrm>
              <a:off x="567000" y="4480475"/>
              <a:ext cx="314075" cy="294800"/>
            </a:xfrm>
            <a:custGeom>
              <a:avLst/>
              <a:gdLst/>
              <a:ahLst/>
              <a:cxnLst/>
              <a:rect l="l" t="t" r="r" b="b"/>
              <a:pathLst>
                <a:path w="12563" h="11792" extrusionOk="0">
                  <a:moveTo>
                    <a:pt x="2470" y="1379"/>
                  </a:moveTo>
                  <a:cubicBezTo>
                    <a:pt x="2482" y="1380"/>
                    <a:pt x="2495" y="1381"/>
                    <a:pt x="2508" y="1383"/>
                  </a:cubicBezTo>
                  <a:lnTo>
                    <a:pt x="2508" y="1383"/>
                  </a:lnTo>
                  <a:cubicBezTo>
                    <a:pt x="2415" y="1432"/>
                    <a:pt x="2358" y="1449"/>
                    <a:pt x="2330" y="1449"/>
                  </a:cubicBezTo>
                  <a:cubicBezTo>
                    <a:pt x="2310" y="1449"/>
                    <a:pt x="2304" y="1441"/>
                    <a:pt x="2308" y="1431"/>
                  </a:cubicBezTo>
                  <a:lnTo>
                    <a:pt x="2308" y="1431"/>
                  </a:lnTo>
                  <a:cubicBezTo>
                    <a:pt x="2364" y="1416"/>
                    <a:pt x="2419" y="1399"/>
                    <a:pt x="2470" y="1379"/>
                  </a:cubicBezTo>
                  <a:close/>
                  <a:moveTo>
                    <a:pt x="2811" y="1524"/>
                  </a:moveTo>
                  <a:lnTo>
                    <a:pt x="2811" y="1524"/>
                  </a:lnTo>
                  <a:cubicBezTo>
                    <a:pt x="3050" y="1632"/>
                    <a:pt x="3370" y="1682"/>
                    <a:pt x="3608" y="1781"/>
                  </a:cubicBezTo>
                  <a:cubicBezTo>
                    <a:pt x="4244" y="2042"/>
                    <a:pt x="4859" y="2364"/>
                    <a:pt x="5457" y="2700"/>
                  </a:cubicBezTo>
                  <a:cubicBezTo>
                    <a:pt x="6641" y="3368"/>
                    <a:pt x="7803" y="4119"/>
                    <a:pt x="8840" y="5001"/>
                  </a:cubicBezTo>
                  <a:cubicBezTo>
                    <a:pt x="9604" y="5650"/>
                    <a:pt x="10096" y="5946"/>
                    <a:pt x="9319" y="6771"/>
                  </a:cubicBezTo>
                  <a:cubicBezTo>
                    <a:pt x="8321" y="7829"/>
                    <a:pt x="6861" y="8584"/>
                    <a:pt x="5601" y="9277"/>
                  </a:cubicBezTo>
                  <a:cubicBezTo>
                    <a:pt x="4996" y="9610"/>
                    <a:pt x="4379" y="9927"/>
                    <a:pt x="3745" y="10202"/>
                  </a:cubicBezTo>
                  <a:cubicBezTo>
                    <a:pt x="3603" y="10265"/>
                    <a:pt x="3423" y="10373"/>
                    <a:pt x="3246" y="10449"/>
                  </a:cubicBezTo>
                  <a:lnTo>
                    <a:pt x="3246" y="10449"/>
                  </a:lnTo>
                  <a:cubicBezTo>
                    <a:pt x="3233" y="10415"/>
                    <a:pt x="3219" y="10372"/>
                    <a:pt x="3207" y="10317"/>
                  </a:cubicBezTo>
                  <a:cubicBezTo>
                    <a:pt x="3001" y="9330"/>
                    <a:pt x="2653" y="8445"/>
                    <a:pt x="2570" y="7401"/>
                  </a:cubicBezTo>
                  <a:cubicBezTo>
                    <a:pt x="2461" y="6032"/>
                    <a:pt x="2482" y="4642"/>
                    <a:pt x="2611" y="3274"/>
                  </a:cubicBezTo>
                  <a:cubicBezTo>
                    <a:pt x="2653" y="2808"/>
                    <a:pt x="2655" y="2093"/>
                    <a:pt x="2811" y="1524"/>
                  </a:cubicBezTo>
                  <a:close/>
                  <a:moveTo>
                    <a:pt x="3174" y="1"/>
                  </a:moveTo>
                  <a:cubicBezTo>
                    <a:pt x="2484" y="1"/>
                    <a:pt x="1829" y="169"/>
                    <a:pt x="1245" y="573"/>
                  </a:cubicBezTo>
                  <a:cubicBezTo>
                    <a:pt x="1124" y="657"/>
                    <a:pt x="1031" y="735"/>
                    <a:pt x="962" y="809"/>
                  </a:cubicBezTo>
                  <a:lnTo>
                    <a:pt x="962" y="809"/>
                  </a:lnTo>
                  <a:cubicBezTo>
                    <a:pt x="928" y="837"/>
                    <a:pt x="898" y="866"/>
                    <a:pt x="873" y="896"/>
                  </a:cubicBezTo>
                  <a:cubicBezTo>
                    <a:pt x="120" y="1816"/>
                    <a:pt x="203" y="3580"/>
                    <a:pt x="150" y="4700"/>
                  </a:cubicBezTo>
                  <a:cubicBezTo>
                    <a:pt x="66" y="6450"/>
                    <a:pt x="1" y="8388"/>
                    <a:pt x="490" y="10092"/>
                  </a:cubicBezTo>
                  <a:cubicBezTo>
                    <a:pt x="850" y="11346"/>
                    <a:pt x="1621" y="11791"/>
                    <a:pt x="2557" y="11791"/>
                  </a:cubicBezTo>
                  <a:cubicBezTo>
                    <a:pt x="4297" y="11791"/>
                    <a:pt x="6606" y="10249"/>
                    <a:pt x="7893" y="9491"/>
                  </a:cubicBezTo>
                  <a:cubicBezTo>
                    <a:pt x="9145" y="8753"/>
                    <a:pt x="11454" y="7587"/>
                    <a:pt x="12061" y="6142"/>
                  </a:cubicBezTo>
                  <a:cubicBezTo>
                    <a:pt x="12563" y="4948"/>
                    <a:pt x="11205" y="4162"/>
                    <a:pt x="10357" y="3520"/>
                  </a:cubicBezTo>
                  <a:cubicBezTo>
                    <a:pt x="8718" y="2282"/>
                    <a:pt x="5712" y="1"/>
                    <a:pt x="317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5"/>
            <p:cNvSpPr/>
            <p:nvPr/>
          </p:nvSpPr>
          <p:spPr>
            <a:xfrm>
              <a:off x="1781050" y="4375575"/>
              <a:ext cx="117100" cy="637100"/>
            </a:xfrm>
            <a:custGeom>
              <a:avLst/>
              <a:gdLst/>
              <a:ahLst/>
              <a:cxnLst/>
              <a:rect l="l" t="t" r="r" b="b"/>
              <a:pathLst>
                <a:path w="4684" h="25484" extrusionOk="0">
                  <a:moveTo>
                    <a:pt x="2042" y="0"/>
                  </a:moveTo>
                  <a:cubicBezTo>
                    <a:pt x="1385" y="0"/>
                    <a:pt x="625" y="371"/>
                    <a:pt x="581" y="979"/>
                  </a:cubicBezTo>
                  <a:cubicBezTo>
                    <a:pt x="1" y="8927"/>
                    <a:pt x="562" y="17089"/>
                    <a:pt x="2150" y="24889"/>
                  </a:cubicBezTo>
                  <a:cubicBezTo>
                    <a:pt x="2234" y="25305"/>
                    <a:pt x="2616" y="25483"/>
                    <a:pt x="3052" y="25483"/>
                  </a:cubicBezTo>
                  <a:cubicBezTo>
                    <a:pt x="3791" y="25483"/>
                    <a:pt x="4683" y="24972"/>
                    <a:pt x="4536" y="24248"/>
                  </a:cubicBezTo>
                  <a:cubicBezTo>
                    <a:pt x="2977" y="16591"/>
                    <a:pt x="2431" y="8612"/>
                    <a:pt x="3001" y="806"/>
                  </a:cubicBezTo>
                  <a:cubicBezTo>
                    <a:pt x="3042" y="245"/>
                    <a:pt x="2576" y="0"/>
                    <a:pt x="204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5"/>
            <p:cNvSpPr/>
            <p:nvPr/>
          </p:nvSpPr>
          <p:spPr>
            <a:xfrm>
              <a:off x="1252775" y="4493275"/>
              <a:ext cx="184450" cy="339175"/>
            </a:xfrm>
            <a:custGeom>
              <a:avLst/>
              <a:gdLst/>
              <a:ahLst/>
              <a:cxnLst/>
              <a:rect l="l" t="t" r="r" b="b"/>
              <a:pathLst>
                <a:path w="7378" h="13567" extrusionOk="0">
                  <a:moveTo>
                    <a:pt x="2944" y="1215"/>
                  </a:moveTo>
                  <a:lnTo>
                    <a:pt x="4741" y="1314"/>
                  </a:lnTo>
                  <a:lnTo>
                    <a:pt x="4741" y="1314"/>
                  </a:lnTo>
                  <a:cubicBezTo>
                    <a:pt x="4069" y="4839"/>
                    <a:pt x="4646" y="8898"/>
                    <a:pt x="4900" y="12513"/>
                  </a:cubicBezTo>
                  <a:lnTo>
                    <a:pt x="4900" y="12513"/>
                  </a:lnTo>
                  <a:cubicBezTo>
                    <a:pt x="4827" y="12514"/>
                    <a:pt x="4754" y="12515"/>
                    <a:pt x="4681" y="12515"/>
                  </a:cubicBezTo>
                  <a:cubicBezTo>
                    <a:pt x="4021" y="12515"/>
                    <a:pt x="3405" y="12460"/>
                    <a:pt x="3066" y="12249"/>
                  </a:cubicBezTo>
                  <a:cubicBezTo>
                    <a:pt x="3063" y="12248"/>
                    <a:pt x="3061" y="12246"/>
                    <a:pt x="3059" y="12245"/>
                  </a:cubicBezTo>
                  <a:lnTo>
                    <a:pt x="3059" y="12245"/>
                  </a:lnTo>
                  <a:cubicBezTo>
                    <a:pt x="3086" y="12255"/>
                    <a:pt x="3113" y="12262"/>
                    <a:pt x="3136" y="12262"/>
                  </a:cubicBezTo>
                  <a:cubicBezTo>
                    <a:pt x="3192" y="12262"/>
                    <a:pt x="3222" y="12221"/>
                    <a:pt x="3164" y="12082"/>
                  </a:cubicBezTo>
                  <a:cubicBezTo>
                    <a:pt x="3075" y="11871"/>
                    <a:pt x="3048" y="11482"/>
                    <a:pt x="3058" y="11244"/>
                  </a:cubicBezTo>
                  <a:cubicBezTo>
                    <a:pt x="3091" y="10421"/>
                    <a:pt x="2948" y="9549"/>
                    <a:pt x="2924" y="8723"/>
                  </a:cubicBezTo>
                  <a:cubicBezTo>
                    <a:pt x="2852" y="6224"/>
                    <a:pt x="2877" y="3717"/>
                    <a:pt x="2944" y="1215"/>
                  </a:cubicBezTo>
                  <a:close/>
                  <a:moveTo>
                    <a:pt x="2408" y="0"/>
                  </a:moveTo>
                  <a:cubicBezTo>
                    <a:pt x="1708" y="0"/>
                    <a:pt x="602" y="337"/>
                    <a:pt x="585" y="877"/>
                  </a:cubicBezTo>
                  <a:cubicBezTo>
                    <a:pt x="465" y="4816"/>
                    <a:pt x="1" y="9238"/>
                    <a:pt x="854" y="13108"/>
                  </a:cubicBezTo>
                  <a:cubicBezTo>
                    <a:pt x="890" y="13269"/>
                    <a:pt x="1167" y="13334"/>
                    <a:pt x="1291" y="13340"/>
                  </a:cubicBezTo>
                  <a:lnTo>
                    <a:pt x="5391" y="13564"/>
                  </a:lnTo>
                  <a:cubicBezTo>
                    <a:pt x="5419" y="13566"/>
                    <a:pt x="5450" y="13567"/>
                    <a:pt x="5485" y="13567"/>
                  </a:cubicBezTo>
                  <a:cubicBezTo>
                    <a:pt x="6041" y="13567"/>
                    <a:pt x="7377" y="13365"/>
                    <a:pt x="7339" y="12692"/>
                  </a:cubicBezTo>
                  <a:cubicBezTo>
                    <a:pt x="7128" y="8881"/>
                    <a:pt x="6368" y="4350"/>
                    <a:pt x="7178" y="603"/>
                  </a:cubicBezTo>
                  <a:cubicBezTo>
                    <a:pt x="7235" y="344"/>
                    <a:pt x="6965" y="247"/>
                    <a:pt x="6751" y="235"/>
                  </a:cubicBezTo>
                  <a:lnTo>
                    <a:pt x="2560" y="6"/>
                  </a:lnTo>
                  <a:lnTo>
                    <a:pt x="2560" y="6"/>
                  </a:lnTo>
                  <a:cubicBezTo>
                    <a:pt x="2512" y="2"/>
                    <a:pt x="2461" y="0"/>
                    <a:pt x="240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5"/>
            <p:cNvSpPr/>
            <p:nvPr/>
          </p:nvSpPr>
          <p:spPr>
            <a:xfrm>
              <a:off x="1451225" y="4505075"/>
              <a:ext cx="184375" cy="337375"/>
            </a:xfrm>
            <a:custGeom>
              <a:avLst/>
              <a:gdLst/>
              <a:ahLst/>
              <a:cxnLst/>
              <a:rect l="l" t="t" r="r" b="b"/>
              <a:pathLst>
                <a:path w="7375" h="13495" extrusionOk="0">
                  <a:moveTo>
                    <a:pt x="2945" y="1144"/>
                  </a:moveTo>
                  <a:lnTo>
                    <a:pt x="4754" y="1243"/>
                  </a:lnTo>
                  <a:lnTo>
                    <a:pt x="4754" y="1243"/>
                  </a:lnTo>
                  <a:cubicBezTo>
                    <a:pt x="4068" y="4787"/>
                    <a:pt x="4651" y="8873"/>
                    <a:pt x="4904" y="12511"/>
                  </a:cubicBezTo>
                  <a:lnTo>
                    <a:pt x="4904" y="12511"/>
                  </a:lnTo>
                  <a:cubicBezTo>
                    <a:pt x="4830" y="12512"/>
                    <a:pt x="4757" y="12513"/>
                    <a:pt x="4684" y="12513"/>
                  </a:cubicBezTo>
                  <a:cubicBezTo>
                    <a:pt x="4018" y="12513"/>
                    <a:pt x="3400" y="12458"/>
                    <a:pt x="3074" y="12245"/>
                  </a:cubicBezTo>
                  <a:cubicBezTo>
                    <a:pt x="3009" y="12202"/>
                    <a:pt x="2974" y="12181"/>
                    <a:pt x="2960" y="12173"/>
                  </a:cubicBezTo>
                  <a:lnTo>
                    <a:pt x="2960" y="12173"/>
                  </a:lnTo>
                  <a:cubicBezTo>
                    <a:pt x="2985" y="12187"/>
                    <a:pt x="3071" y="12231"/>
                    <a:pt x="3132" y="12231"/>
                  </a:cubicBezTo>
                  <a:cubicBezTo>
                    <a:pt x="3190" y="12231"/>
                    <a:pt x="3226" y="12190"/>
                    <a:pt x="3165" y="12044"/>
                  </a:cubicBezTo>
                  <a:cubicBezTo>
                    <a:pt x="3074" y="11831"/>
                    <a:pt x="3050" y="11445"/>
                    <a:pt x="3059" y="11206"/>
                  </a:cubicBezTo>
                  <a:cubicBezTo>
                    <a:pt x="3089" y="10382"/>
                    <a:pt x="2949" y="9514"/>
                    <a:pt x="2925" y="8685"/>
                  </a:cubicBezTo>
                  <a:cubicBezTo>
                    <a:pt x="2853" y="6173"/>
                    <a:pt x="2878" y="3657"/>
                    <a:pt x="2945" y="1144"/>
                  </a:cubicBezTo>
                  <a:close/>
                  <a:moveTo>
                    <a:pt x="2518" y="1"/>
                  </a:moveTo>
                  <a:cubicBezTo>
                    <a:pt x="2489" y="1"/>
                    <a:pt x="2456" y="3"/>
                    <a:pt x="2420" y="8"/>
                  </a:cubicBezTo>
                  <a:lnTo>
                    <a:pt x="2420" y="8"/>
                  </a:lnTo>
                  <a:cubicBezTo>
                    <a:pt x="1720" y="17"/>
                    <a:pt x="601" y="331"/>
                    <a:pt x="585" y="841"/>
                  </a:cubicBezTo>
                  <a:cubicBezTo>
                    <a:pt x="465" y="4779"/>
                    <a:pt x="1" y="9202"/>
                    <a:pt x="853" y="13070"/>
                  </a:cubicBezTo>
                  <a:cubicBezTo>
                    <a:pt x="888" y="13223"/>
                    <a:pt x="1174" y="13263"/>
                    <a:pt x="1281" y="13269"/>
                  </a:cubicBezTo>
                  <a:lnTo>
                    <a:pt x="5381" y="13493"/>
                  </a:lnTo>
                  <a:cubicBezTo>
                    <a:pt x="5404" y="13494"/>
                    <a:pt x="5429" y="13495"/>
                    <a:pt x="5458" y="13495"/>
                  </a:cubicBezTo>
                  <a:cubicBezTo>
                    <a:pt x="5975" y="13495"/>
                    <a:pt x="7374" y="13280"/>
                    <a:pt x="7340" y="12655"/>
                  </a:cubicBezTo>
                  <a:cubicBezTo>
                    <a:pt x="7129" y="8842"/>
                    <a:pt x="6365" y="4303"/>
                    <a:pt x="7174" y="553"/>
                  </a:cubicBezTo>
                  <a:cubicBezTo>
                    <a:pt x="7230" y="300"/>
                    <a:pt x="6960" y="244"/>
                    <a:pt x="6760" y="232"/>
                  </a:cubicBezTo>
                  <a:lnTo>
                    <a:pt x="2544" y="1"/>
                  </a:lnTo>
                  <a:cubicBezTo>
                    <a:pt x="2536" y="1"/>
                    <a:pt x="2527" y="1"/>
                    <a:pt x="251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5"/>
            <p:cNvSpPr/>
            <p:nvPr/>
          </p:nvSpPr>
          <p:spPr>
            <a:xfrm>
              <a:off x="6438550" y="4374275"/>
              <a:ext cx="117850" cy="656450"/>
            </a:xfrm>
            <a:custGeom>
              <a:avLst/>
              <a:gdLst/>
              <a:ahLst/>
              <a:cxnLst/>
              <a:rect l="l" t="t" r="r" b="b"/>
              <a:pathLst>
                <a:path w="4714" h="26258" extrusionOk="0">
                  <a:moveTo>
                    <a:pt x="2075" y="0"/>
                  </a:moveTo>
                  <a:cubicBezTo>
                    <a:pt x="1390" y="0"/>
                    <a:pt x="499" y="361"/>
                    <a:pt x="472" y="834"/>
                  </a:cubicBezTo>
                  <a:cubicBezTo>
                    <a:pt x="0" y="9177"/>
                    <a:pt x="558" y="17699"/>
                    <a:pt x="2214" y="25882"/>
                  </a:cubicBezTo>
                  <a:cubicBezTo>
                    <a:pt x="2267" y="26146"/>
                    <a:pt x="2567" y="26258"/>
                    <a:pt x="2938" y="26258"/>
                  </a:cubicBezTo>
                  <a:cubicBezTo>
                    <a:pt x="3683" y="26258"/>
                    <a:pt x="4714" y="25808"/>
                    <a:pt x="4600" y="25242"/>
                  </a:cubicBezTo>
                  <a:cubicBezTo>
                    <a:pt x="2967" y="17169"/>
                    <a:pt x="2390" y="8755"/>
                    <a:pt x="2857" y="525"/>
                  </a:cubicBezTo>
                  <a:cubicBezTo>
                    <a:pt x="2878" y="152"/>
                    <a:pt x="2520" y="0"/>
                    <a:pt x="2075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5"/>
            <p:cNvSpPr/>
            <p:nvPr/>
          </p:nvSpPr>
          <p:spPr>
            <a:xfrm>
              <a:off x="5508325" y="4425050"/>
              <a:ext cx="150225" cy="667725"/>
            </a:xfrm>
            <a:custGeom>
              <a:avLst/>
              <a:gdLst/>
              <a:ahLst/>
              <a:cxnLst/>
              <a:rect l="l" t="t" r="r" b="b"/>
              <a:pathLst>
                <a:path w="6009" h="26709" extrusionOk="0">
                  <a:moveTo>
                    <a:pt x="1804" y="0"/>
                  </a:moveTo>
                  <a:cubicBezTo>
                    <a:pt x="1090" y="0"/>
                    <a:pt x="1" y="374"/>
                    <a:pt x="23" y="918"/>
                  </a:cubicBezTo>
                  <a:lnTo>
                    <a:pt x="23" y="917"/>
                  </a:lnTo>
                  <a:cubicBezTo>
                    <a:pt x="365" y="9404"/>
                    <a:pt x="1037" y="18252"/>
                    <a:pt x="3480" y="26413"/>
                  </a:cubicBezTo>
                  <a:cubicBezTo>
                    <a:pt x="3542" y="26622"/>
                    <a:pt x="3803" y="26709"/>
                    <a:pt x="4131" y="26709"/>
                  </a:cubicBezTo>
                  <a:cubicBezTo>
                    <a:pt x="4890" y="26709"/>
                    <a:pt x="6008" y="26246"/>
                    <a:pt x="5866" y="25772"/>
                  </a:cubicBezTo>
                  <a:cubicBezTo>
                    <a:pt x="3424" y="17612"/>
                    <a:pt x="2752" y="8764"/>
                    <a:pt x="2408" y="278"/>
                  </a:cubicBezTo>
                  <a:cubicBezTo>
                    <a:pt x="2401" y="85"/>
                    <a:pt x="2145" y="0"/>
                    <a:pt x="180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5"/>
            <p:cNvSpPr/>
            <p:nvPr/>
          </p:nvSpPr>
          <p:spPr>
            <a:xfrm>
              <a:off x="6991600" y="4424000"/>
              <a:ext cx="188650" cy="149975"/>
            </a:xfrm>
            <a:custGeom>
              <a:avLst/>
              <a:gdLst/>
              <a:ahLst/>
              <a:cxnLst/>
              <a:rect l="l" t="t" r="r" b="b"/>
              <a:pathLst>
                <a:path w="7546" h="5999" extrusionOk="0">
                  <a:moveTo>
                    <a:pt x="5650" y="0"/>
                  </a:moveTo>
                  <a:cubicBezTo>
                    <a:pt x="4953" y="0"/>
                    <a:pt x="4203" y="174"/>
                    <a:pt x="3593" y="278"/>
                  </a:cubicBezTo>
                  <a:cubicBezTo>
                    <a:pt x="2770" y="418"/>
                    <a:pt x="1949" y="576"/>
                    <a:pt x="1135" y="760"/>
                  </a:cubicBezTo>
                  <a:cubicBezTo>
                    <a:pt x="692" y="858"/>
                    <a:pt x="1" y="1296"/>
                    <a:pt x="145" y="1840"/>
                  </a:cubicBezTo>
                  <a:cubicBezTo>
                    <a:pt x="250" y="2227"/>
                    <a:pt x="659" y="2337"/>
                    <a:pt x="1046" y="2337"/>
                  </a:cubicBezTo>
                  <a:cubicBezTo>
                    <a:pt x="1228" y="2337"/>
                    <a:pt x="1405" y="2312"/>
                    <a:pt x="1544" y="2282"/>
                  </a:cubicBezTo>
                  <a:lnTo>
                    <a:pt x="1542" y="2282"/>
                  </a:lnTo>
                  <a:cubicBezTo>
                    <a:pt x="2071" y="2162"/>
                    <a:pt x="2603" y="2054"/>
                    <a:pt x="3136" y="1955"/>
                  </a:cubicBezTo>
                  <a:cubicBezTo>
                    <a:pt x="3566" y="1876"/>
                    <a:pt x="3997" y="1804"/>
                    <a:pt x="4431" y="1751"/>
                  </a:cubicBezTo>
                  <a:cubicBezTo>
                    <a:pt x="4571" y="1735"/>
                    <a:pt x="4714" y="1727"/>
                    <a:pt x="4856" y="1714"/>
                  </a:cubicBezTo>
                  <a:lnTo>
                    <a:pt x="4856" y="1714"/>
                  </a:lnTo>
                  <a:cubicBezTo>
                    <a:pt x="4865" y="1810"/>
                    <a:pt x="4882" y="1910"/>
                    <a:pt x="4883" y="1965"/>
                  </a:cubicBezTo>
                  <a:cubicBezTo>
                    <a:pt x="4889" y="2425"/>
                    <a:pt x="4853" y="2889"/>
                    <a:pt x="4821" y="3347"/>
                  </a:cubicBezTo>
                  <a:cubicBezTo>
                    <a:pt x="4776" y="3992"/>
                    <a:pt x="4718" y="4635"/>
                    <a:pt x="4646" y="5279"/>
                  </a:cubicBezTo>
                  <a:cubicBezTo>
                    <a:pt x="4591" y="5782"/>
                    <a:pt x="5020" y="5998"/>
                    <a:pt x="5532" y="5998"/>
                  </a:cubicBezTo>
                  <a:cubicBezTo>
                    <a:pt x="6194" y="5998"/>
                    <a:pt x="6993" y="5636"/>
                    <a:pt x="7057" y="5068"/>
                  </a:cubicBezTo>
                  <a:cubicBezTo>
                    <a:pt x="7149" y="4233"/>
                    <a:pt x="7223" y="3397"/>
                    <a:pt x="7266" y="2559"/>
                  </a:cubicBezTo>
                  <a:cubicBezTo>
                    <a:pt x="7309" y="1742"/>
                    <a:pt x="7545" y="487"/>
                    <a:pt x="6582" y="142"/>
                  </a:cubicBezTo>
                  <a:cubicBezTo>
                    <a:pt x="6296" y="39"/>
                    <a:pt x="5979" y="0"/>
                    <a:pt x="565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5"/>
            <p:cNvSpPr/>
            <p:nvPr/>
          </p:nvSpPr>
          <p:spPr>
            <a:xfrm>
              <a:off x="6597875" y="4463975"/>
              <a:ext cx="209750" cy="182225"/>
            </a:xfrm>
            <a:custGeom>
              <a:avLst/>
              <a:gdLst/>
              <a:ahLst/>
              <a:cxnLst/>
              <a:rect l="l" t="t" r="r" b="b"/>
              <a:pathLst>
                <a:path w="8390" h="7289" extrusionOk="0">
                  <a:moveTo>
                    <a:pt x="2640" y="2025"/>
                  </a:moveTo>
                  <a:lnTo>
                    <a:pt x="2640" y="2025"/>
                  </a:lnTo>
                  <a:cubicBezTo>
                    <a:pt x="2642" y="2054"/>
                    <a:pt x="2641" y="2088"/>
                    <a:pt x="2637" y="2124"/>
                  </a:cubicBezTo>
                  <a:lnTo>
                    <a:pt x="2637" y="2124"/>
                  </a:lnTo>
                  <a:cubicBezTo>
                    <a:pt x="2568" y="2119"/>
                    <a:pt x="2475" y="2100"/>
                    <a:pt x="2352" y="2061"/>
                  </a:cubicBezTo>
                  <a:lnTo>
                    <a:pt x="2352" y="2061"/>
                  </a:lnTo>
                  <a:cubicBezTo>
                    <a:pt x="2364" y="2065"/>
                    <a:pt x="2380" y="2067"/>
                    <a:pt x="2398" y="2067"/>
                  </a:cubicBezTo>
                  <a:cubicBezTo>
                    <a:pt x="2457" y="2067"/>
                    <a:pt x="2543" y="2049"/>
                    <a:pt x="2640" y="2025"/>
                  </a:cubicBezTo>
                  <a:close/>
                  <a:moveTo>
                    <a:pt x="5409" y="1"/>
                  </a:moveTo>
                  <a:cubicBezTo>
                    <a:pt x="3852" y="1"/>
                    <a:pt x="2091" y="112"/>
                    <a:pt x="940" y="936"/>
                  </a:cubicBezTo>
                  <a:cubicBezTo>
                    <a:pt x="94" y="1541"/>
                    <a:pt x="118" y="2678"/>
                    <a:pt x="66" y="3621"/>
                  </a:cubicBezTo>
                  <a:cubicBezTo>
                    <a:pt x="13" y="4590"/>
                    <a:pt x="1" y="5565"/>
                    <a:pt x="11" y="6535"/>
                  </a:cubicBezTo>
                  <a:cubicBezTo>
                    <a:pt x="18" y="7064"/>
                    <a:pt x="480" y="7289"/>
                    <a:pt x="999" y="7289"/>
                  </a:cubicBezTo>
                  <a:cubicBezTo>
                    <a:pt x="1669" y="7289"/>
                    <a:pt x="2432" y="6914"/>
                    <a:pt x="2425" y="6336"/>
                  </a:cubicBezTo>
                  <a:cubicBezTo>
                    <a:pt x="2416" y="5607"/>
                    <a:pt x="2424" y="4879"/>
                    <a:pt x="2448" y="4151"/>
                  </a:cubicBezTo>
                  <a:cubicBezTo>
                    <a:pt x="2464" y="3675"/>
                    <a:pt x="2484" y="3200"/>
                    <a:pt x="2528" y="2726"/>
                  </a:cubicBezTo>
                  <a:cubicBezTo>
                    <a:pt x="2540" y="2600"/>
                    <a:pt x="2620" y="2322"/>
                    <a:pt x="2637" y="2124"/>
                  </a:cubicBezTo>
                  <a:lnTo>
                    <a:pt x="2637" y="2124"/>
                  </a:lnTo>
                  <a:cubicBezTo>
                    <a:pt x="2651" y="2125"/>
                    <a:pt x="2663" y="2125"/>
                    <a:pt x="2674" y="2125"/>
                  </a:cubicBezTo>
                  <a:cubicBezTo>
                    <a:pt x="2816" y="2125"/>
                    <a:pt x="2834" y="2055"/>
                    <a:pt x="2805" y="1980"/>
                  </a:cubicBezTo>
                  <a:lnTo>
                    <a:pt x="2805" y="1980"/>
                  </a:lnTo>
                  <a:cubicBezTo>
                    <a:pt x="2749" y="1996"/>
                    <a:pt x="2693" y="2011"/>
                    <a:pt x="2640" y="2025"/>
                  </a:cubicBezTo>
                  <a:lnTo>
                    <a:pt x="2640" y="2025"/>
                  </a:lnTo>
                  <a:cubicBezTo>
                    <a:pt x="2638" y="1997"/>
                    <a:pt x="2634" y="1974"/>
                    <a:pt x="2627" y="1954"/>
                  </a:cubicBezTo>
                  <a:cubicBezTo>
                    <a:pt x="2587" y="1847"/>
                    <a:pt x="2599" y="1808"/>
                    <a:pt x="2631" y="1808"/>
                  </a:cubicBezTo>
                  <a:cubicBezTo>
                    <a:pt x="2678" y="1808"/>
                    <a:pt x="2771" y="1896"/>
                    <a:pt x="2805" y="1980"/>
                  </a:cubicBezTo>
                  <a:lnTo>
                    <a:pt x="2805" y="1980"/>
                  </a:lnTo>
                  <a:cubicBezTo>
                    <a:pt x="2967" y="1933"/>
                    <a:pt x="3130" y="1882"/>
                    <a:pt x="3218" y="1870"/>
                  </a:cubicBezTo>
                  <a:cubicBezTo>
                    <a:pt x="3697" y="1802"/>
                    <a:pt x="4184" y="1770"/>
                    <a:pt x="4667" y="1743"/>
                  </a:cubicBezTo>
                  <a:cubicBezTo>
                    <a:pt x="5207" y="1713"/>
                    <a:pt x="5749" y="1697"/>
                    <a:pt x="6291" y="1697"/>
                  </a:cubicBezTo>
                  <a:cubicBezTo>
                    <a:pt x="6375" y="1697"/>
                    <a:pt x="6460" y="1697"/>
                    <a:pt x="6545" y="1698"/>
                  </a:cubicBezTo>
                  <a:cubicBezTo>
                    <a:pt x="6549" y="1698"/>
                    <a:pt x="6553" y="1698"/>
                    <a:pt x="6557" y="1698"/>
                  </a:cubicBezTo>
                  <a:cubicBezTo>
                    <a:pt x="7887" y="1698"/>
                    <a:pt x="8390" y="29"/>
                    <a:pt x="6774" y="15"/>
                  </a:cubicBezTo>
                  <a:cubicBezTo>
                    <a:pt x="6355" y="11"/>
                    <a:pt x="5892" y="1"/>
                    <a:pt x="5409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5"/>
            <p:cNvSpPr/>
            <p:nvPr/>
          </p:nvSpPr>
          <p:spPr>
            <a:xfrm>
              <a:off x="6978525" y="4696425"/>
              <a:ext cx="195475" cy="174150"/>
            </a:xfrm>
            <a:custGeom>
              <a:avLst/>
              <a:gdLst/>
              <a:ahLst/>
              <a:cxnLst/>
              <a:rect l="l" t="t" r="r" b="b"/>
              <a:pathLst>
                <a:path w="7819" h="6966" extrusionOk="0">
                  <a:moveTo>
                    <a:pt x="6999" y="0"/>
                  </a:moveTo>
                  <a:cubicBezTo>
                    <a:pt x="6293" y="0"/>
                    <a:pt x="5070" y="343"/>
                    <a:pt x="5100" y="815"/>
                  </a:cubicBezTo>
                  <a:cubicBezTo>
                    <a:pt x="5168" y="1879"/>
                    <a:pt x="5412" y="3825"/>
                    <a:pt x="4750" y="4729"/>
                  </a:cubicBezTo>
                  <a:cubicBezTo>
                    <a:pt x="4386" y="5224"/>
                    <a:pt x="3433" y="5392"/>
                    <a:pt x="2870" y="5580"/>
                  </a:cubicBezTo>
                  <a:cubicBezTo>
                    <a:pt x="2326" y="5762"/>
                    <a:pt x="1779" y="5931"/>
                    <a:pt x="1227" y="6088"/>
                  </a:cubicBezTo>
                  <a:cubicBezTo>
                    <a:pt x="1035" y="6142"/>
                    <a:pt x="1" y="6431"/>
                    <a:pt x="132" y="6778"/>
                  </a:cubicBezTo>
                  <a:cubicBezTo>
                    <a:pt x="186" y="6920"/>
                    <a:pt x="371" y="6966"/>
                    <a:pt x="588" y="6966"/>
                  </a:cubicBezTo>
                  <a:cubicBezTo>
                    <a:pt x="910" y="6966"/>
                    <a:pt x="1300" y="6864"/>
                    <a:pt x="1425" y="6829"/>
                  </a:cubicBezTo>
                  <a:cubicBezTo>
                    <a:pt x="2275" y="6588"/>
                    <a:pt x="3118" y="6324"/>
                    <a:pt x="3953" y="6038"/>
                  </a:cubicBezTo>
                  <a:cubicBezTo>
                    <a:pt x="4845" y="5731"/>
                    <a:pt x="6013" y="5420"/>
                    <a:pt x="6735" y="4775"/>
                  </a:cubicBezTo>
                  <a:cubicBezTo>
                    <a:pt x="7818" y="3805"/>
                    <a:pt x="7569" y="1484"/>
                    <a:pt x="7487" y="175"/>
                  </a:cubicBezTo>
                  <a:cubicBezTo>
                    <a:pt x="7479" y="54"/>
                    <a:pt x="7280" y="0"/>
                    <a:pt x="699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5"/>
            <p:cNvSpPr/>
            <p:nvPr/>
          </p:nvSpPr>
          <p:spPr>
            <a:xfrm>
              <a:off x="6595625" y="4774175"/>
              <a:ext cx="229675" cy="151875"/>
            </a:xfrm>
            <a:custGeom>
              <a:avLst/>
              <a:gdLst/>
              <a:ahLst/>
              <a:cxnLst/>
              <a:rect l="l" t="t" r="r" b="b"/>
              <a:pathLst>
                <a:path w="9187" h="6075" extrusionOk="0">
                  <a:moveTo>
                    <a:pt x="1985" y="1"/>
                  </a:moveTo>
                  <a:cubicBezTo>
                    <a:pt x="1325" y="1"/>
                    <a:pt x="573" y="374"/>
                    <a:pt x="553" y="978"/>
                  </a:cubicBezTo>
                  <a:lnTo>
                    <a:pt x="555" y="977"/>
                  </a:lnTo>
                  <a:lnTo>
                    <a:pt x="555" y="977"/>
                  </a:lnTo>
                  <a:cubicBezTo>
                    <a:pt x="511" y="2324"/>
                    <a:pt x="0" y="5789"/>
                    <a:pt x="1896" y="6044"/>
                  </a:cubicBezTo>
                  <a:cubicBezTo>
                    <a:pt x="2053" y="6065"/>
                    <a:pt x="2213" y="6074"/>
                    <a:pt x="2376" y="6074"/>
                  </a:cubicBezTo>
                  <a:cubicBezTo>
                    <a:pt x="3312" y="6074"/>
                    <a:pt x="4329" y="5764"/>
                    <a:pt x="5202" y="5577"/>
                  </a:cubicBezTo>
                  <a:cubicBezTo>
                    <a:pt x="6089" y="5386"/>
                    <a:pt x="6972" y="5179"/>
                    <a:pt x="7854" y="4958"/>
                  </a:cubicBezTo>
                  <a:cubicBezTo>
                    <a:pt x="9187" y="4621"/>
                    <a:pt x="8960" y="3247"/>
                    <a:pt x="7822" y="3247"/>
                  </a:cubicBezTo>
                  <a:cubicBezTo>
                    <a:pt x="7695" y="3247"/>
                    <a:pt x="7557" y="3264"/>
                    <a:pt x="7409" y="3302"/>
                  </a:cubicBezTo>
                  <a:cubicBezTo>
                    <a:pt x="6837" y="3446"/>
                    <a:pt x="6261" y="3585"/>
                    <a:pt x="5684" y="3716"/>
                  </a:cubicBezTo>
                  <a:cubicBezTo>
                    <a:pt x="4922" y="3890"/>
                    <a:pt x="3879" y="3908"/>
                    <a:pt x="3125" y="4181"/>
                  </a:cubicBezTo>
                  <a:lnTo>
                    <a:pt x="3125" y="4181"/>
                  </a:lnTo>
                  <a:cubicBezTo>
                    <a:pt x="3132" y="3766"/>
                    <a:pt x="2985" y="3237"/>
                    <a:pt x="2973" y="2839"/>
                  </a:cubicBezTo>
                  <a:cubicBezTo>
                    <a:pt x="2951" y="2161"/>
                    <a:pt x="2952" y="1480"/>
                    <a:pt x="2973" y="802"/>
                  </a:cubicBezTo>
                  <a:cubicBezTo>
                    <a:pt x="2991" y="243"/>
                    <a:pt x="2518" y="1"/>
                    <a:pt x="198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5"/>
            <p:cNvSpPr/>
            <p:nvPr/>
          </p:nvSpPr>
          <p:spPr>
            <a:xfrm>
              <a:off x="5761950" y="4564800"/>
              <a:ext cx="353400" cy="375925"/>
            </a:xfrm>
            <a:custGeom>
              <a:avLst/>
              <a:gdLst/>
              <a:ahLst/>
              <a:cxnLst/>
              <a:rect l="l" t="t" r="r" b="b"/>
              <a:pathLst>
                <a:path w="14136" h="15037" extrusionOk="0">
                  <a:moveTo>
                    <a:pt x="9602" y="1644"/>
                  </a:moveTo>
                  <a:lnTo>
                    <a:pt x="9602" y="1644"/>
                  </a:lnTo>
                  <a:cubicBezTo>
                    <a:pt x="9817" y="2339"/>
                    <a:pt x="10226" y="3187"/>
                    <a:pt x="10330" y="3777"/>
                  </a:cubicBezTo>
                  <a:cubicBezTo>
                    <a:pt x="10822" y="6594"/>
                    <a:pt x="11042" y="9587"/>
                    <a:pt x="10860" y="12442"/>
                  </a:cubicBezTo>
                  <a:cubicBezTo>
                    <a:pt x="10854" y="12531"/>
                    <a:pt x="10836" y="12643"/>
                    <a:pt x="10812" y="12768"/>
                  </a:cubicBezTo>
                  <a:lnTo>
                    <a:pt x="10812" y="12768"/>
                  </a:lnTo>
                  <a:cubicBezTo>
                    <a:pt x="10102" y="11906"/>
                    <a:pt x="9043" y="11051"/>
                    <a:pt x="8454" y="10189"/>
                  </a:cubicBezTo>
                  <a:cubicBezTo>
                    <a:pt x="8375" y="10074"/>
                    <a:pt x="8209" y="10039"/>
                    <a:pt x="8031" y="10039"/>
                  </a:cubicBezTo>
                  <a:cubicBezTo>
                    <a:pt x="7830" y="10039"/>
                    <a:pt x="7614" y="10084"/>
                    <a:pt x="7494" y="10108"/>
                  </a:cubicBezTo>
                  <a:cubicBezTo>
                    <a:pt x="7112" y="10184"/>
                    <a:pt x="4690" y="10512"/>
                    <a:pt x="3094" y="10909"/>
                  </a:cubicBezTo>
                  <a:lnTo>
                    <a:pt x="3094" y="10909"/>
                  </a:lnTo>
                  <a:cubicBezTo>
                    <a:pt x="3064" y="10711"/>
                    <a:pt x="3044" y="10512"/>
                    <a:pt x="3032" y="10313"/>
                  </a:cubicBezTo>
                  <a:cubicBezTo>
                    <a:pt x="3111" y="9872"/>
                    <a:pt x="2996" y="9310"/>
                    <a:pt x="2993" y="8865"/>
                  </a:cubicBezTo>
                  <a:cubicBezTo>
                    <a:pt x="2989" y="7957"/>
                    <a:pt x="3018" y="7045"/>
                    <a:pt x="3060" y="6138"/>
                  </a:cubicBezTo>
                  <a:lnTo>
                    <a:pt x="3060" y="6138"/>
                  </a:lnTo>
                  <a:cubicBezTo>
                    <a:pt x="3550" y="5013"/>
                    <a:pt x="7088" y="5296"/>
                    <a:pt x="8030" y="4164"/>
                  </a:cubicBezTo>
                  <a:cubicBezTo>
                    <a:pt x="8425" y="3688"/>
                    <a:pt x="8665" y="3007"/>
                    <a:pt x="9010" y="2488"/>
                  </a:cubicBezTo>
                  <a:cubicBezTo>
                    <a:pt x="9194" y="2210"/>
                    <a:pt x="9443" y="1936"/>
                    <a:pt x="9602" y="1644"/>
                  </a:cubicBezTo>
                  <a:close/>
                  <a:moveTo>
                    <a:pt x="10604" y="1"/>
                  </a:moveTo>
                  <a:cubicBezTo>
                    <a:pt x="8277" y="1"/>
                    <a:pt x="6728" y="2575"/>
                    <a:pt x="5749" y="4468"/>
                  </a:cubicBezTo>
                  <a:lnTo>
                    <a:pt x="5749" y="4468"/>
                  </a:lnTo>
                  <a:cubicBezTo>
                    <a:pt x="3837" y="4722"/>
                    <a:pt x="1192" y="5224"/>
                    <a:pt x="695" y="6624"/>
                  </a:cubicBezTo>
                  <a:cubicBezTo>
                    <a:pt x="693" y="6631"/>
                    <a:pt x="691" y="6638"/>
                    <a:pt x="691" y="6644"/>
                  </a:cubicBezTo>
                  <a:lnTo>
                    <a:pt x="691" y="6644"/>
                  </a:lnTo>
                  <a:cubicBezTo>
                    <a:pt x="682" y="6669"/>
                    <a:pt x="677" y="6696"/>
                    <a:pt x="676" y="6722"/>
                  </a:cubicBezTo>
                  <a:cubicBezTo>
                    <a:pt x="623" y="7810"/>
                    <a:pt x="1" y="11537"/>
                    <a:pt x="1075" y="12160"/>
                  </a:cubicBezTo>
                  <a:cubicBezTo>
                    <a:pt x="1181" y="12222"/>
                    <a:pt x="1310" y="12247"/>
                    <a:pt x="1453" y="12247"/>
                  </a:cubicBezTo>
                  <a:cubicBezTo>
                    <a:pt x="2009" y="12247"/>
                    <a:pt x="2775" y="11866"/>
                    <a:pt x="3169" y="11758"/>
                  </a:cubicBezTo>
                  <a:cubicBezTo>
                    <a:pt x="4176" y="11482"/>
                    <a:pt x="5204" y="11271"/>
                    <a:pt x="6230" y="11067"/>
                  </a:cubicBezTo>
                  <a:lnTo>
                    <a:pt x="6230" y="11067"/>
                  </a:lnTo>
                  <a:cubicBezTo>
                    <a:pt x="7241" y="12555"/>
                    <a:pt x="8923" y="15037"/>
                    <a:pt x="10854" y="15037"/>
                  </a:cubicBezTo>
                  <a:cubicBezTo>
                    <a:pt x="11275" y="15037"/>
                    <a:pt x="11707" y="14919"/>
                    <a:pt x="12147" y="14648"/>
                  </a:cubicBezTo>
                  <a:cubicBezTo>
                    <a:pt x="14136" y="13422"/>
                    <a:pt x="13304" y="9031"/>
                    <a:pt x="13170" y="7107"/>
                  </a:cubicBezTo>
                  <a:cubicBezTo>
                    <a:pt x="13048" y="5366"/>
                    <a:pt x="13274" y="177"/>
                    <a:pt x="10822" y="8"/>
                  </a:cubicBezTo>
                  <a:cubicBezTo>
                    <a:pt x="10749" y="3"/>
                    <a:pt x="10676" y="1"/>
                    <a:pt x="1060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5"/>
            <p:cNvSpPr/>
            <p:nvPr/>
          </p:nvSpPr>
          <p:spPr>
            <a:xfrm>
              <a:off x="6058275" y="4538425"/>
              <a:ext cx="206450" cy="144950"/>
            </a:xfrm>
            <a:custGeom>
              <a:avLst/>
              <a:gdLst/>
              <a:ahLst/>
              <a:cxnLst/>
              <a:rect l="l" t="t" r="r" b="b"/>
              <a:pathLst>
                <a:path w="8258" h="5798" extrusionOk="0">
                  <a:moveTo>
                    <a:pt x="7519" y="0"/>
                  </a:moveTo>
                  <a:cubicBezTo>
                    <a:pt x="7034" y="0"/>
                    <a:pt x="6387" y="220"/>
                    <a:pt x="6038" y="468"/>
                  </a:cubicBezTo>
                  <a:cubicBezTo>
                    <a:pt x="4001" y="1911"/>
                    <a:pt x="2174" y="3694"/>
                    <a:pt x="360" y="5401"/>
                  </a:cubicBezTo>
                  <a:cubicBezTo>
                    <a:pt x="0" y="5739"/>
                    <a:pt x="582" y="5798"/>
                    <a:pt x="854" y="5798"/>
                  </a:cubicBezTo>
                  <a:cubicBezTo>
                    <a:pt x="881" y="5798"/>
                    <a:pt x="905" y="5797"/>
                    <a:pt x="925" y="5796"/>
                  </a:cubicBezTo>
                  <a:cubicBezTo>
                    <a:pt x="1436" y="5767"/>
                    <a:pt x="2134" y="5588"/>
                    <a:pt x="2522" y="5225"/>
                  </a:cubicBezTo>
                  <a:lnTo>
                    <a:pt x="2521" y="5225"/>
                  </a:lnTo>
                  <a:cubicBezTo>
                    <a:pt x="4231" y="3616"/>
                    <a:pt x="5949" y="1901"/>
                    <a:pt x="7867" y="542"/>
                  </a:cubicBezTo>
                  <a:cubicBezTo>
                    <a:pt x="8257" y="265"/>
                    <a:pt x="8152" y="87"/>
                    <a:pt x="7725" y="16"/>
                  </a:cubicBezTo>
                  <a:cubicBezTo>
                    <a:pt x="7661" y="5"/>
                    <a:pt x="7592" y="0"/>
                    <a:pt x="751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5"/>
            <p:cNvSpPr/>
            <p:nvPr/>
          </p:nvSpPr>
          <p:spPr>
            <a:xfrm>
              <a:off x="6060775" y="4706700"/>
              <a:ext cx="241350" cy="47200"/>
            </a:xfrm>
            <a:custGeom>
              <a:avLst/>
              <a:gdLst/>
              <a:ahLst/>
              <a:cxnLst/>
              <a:rect l="l" t="t" r="r" b="b"/>
              <a:pathLst>
                <a:path w="9654" h="1888" extrusionOk="0">
                  <a:moveTo>
                    <a:pt x="8624" y="0"/>
                  </a:moveTo>
                  <a:cubicBezTo>
                    <a:pt x="8471" y="0"/>
                    <a:pt x="8295" y="24"/>
                    <a:pt x="8098" y="78"/>
                  </a:cubicBezTo>
                  <a:cubicBezTo>
                    <a:pt x="6833" y="421"/>
                    <a:pt x="5489" y="527"/>
                    <a:pt x="4158" y="527"/>
                  </a:cubicBezTo>
                  <a:cubicBezTo>
                    <a:pt x="3603" y="527"/>
                    <a:pt x="3050" y="509"/>
                    <a:pt x="2507" y="481"/>
                  </a:cubicBezTo>
                  <a:cubicBezTo>
                    <a:pt x="2491" y="481"/>
                    <a:pt x="2475" y="480"/>
                    <a:pt x="2459" y="480"/>
                  </a:cubicBezTo>
                  <a:cubicBezTo>
                    <a:pt x="1536" y="480"/>
                    <a:pt x="0" y="1763"/>
                    <a:pt x="1582" y="1843"/>
                  </a:cubicBezTo>
                  <a:cubicBezTo>
                    <a:pt x="2135" y="1871"/>
                    <a:pt x="2695" y="1887"/>
                    <a:pt x="3258" y="1887"/>
                  </a:cubicBezTo>
                  <a:cubicBezTo>
                    <a:pt x="4998" y="1887"/>
                    <a:pt x="6760" y="1732"/>
                    <a:pt x="8421" y="1281"/>
                  </a:cubicBezTo>
                  <a:cubicBezTo>
                    <a:pt x="9653" y="947"/>
                    <a:pt x="9591" y="0"/>
                    <a:pt x="862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5"/>
            <p:cNvSpPr/>
            <p:nvPr/>
          </p:nvSpPr>
          <p:spPr>
            <a:xfrm>
              <a:off x="6079250" y="4805450"/>
              <a:ext cx="247650" cy="151375"/>
            </a:xfrm>
            <a:custGeom>
              <a:avLst/>
              <a:gdLst/>
              <a:ahLst/>
              <a:cxnLst/>
              <a:rect l="l" t="t" r="r" b="b"/>
              <a:pathLst>
                <a:path w="9906" h="6055" extrusionOk="0">
                  <a:moveTo>
                    <a:pt x="2054" y="1"/>
                  </a:moveTo>
                  <a:cubicBezTo>
                    <a:pt x="1130" y="1"/>
                    <a:pt x="0" y="905"/>
                    <a:pt x="856" y="1600"/>
                  </a:cubicBezTo>
                  <a:cubicBezTo>
                    <a:pt x="2830" y="3199"/>
                    <a:pt x="4943" y="4992"/>
                    <a:pt x="7305" y="5977"/>
                  </a:cubicBezTo>
                  <a:cubicBezTo>
                    <a:pt x="7433" y="6030"/>
                    <a:pt x="7571" y="6054"/>
                    <a:pt x="7713" y="6054"/>
                  </a:cubicBezTo>
                  <a:cubicBezTo>
                    <a:pt x="8719" y="6054"/>
                    <a:pt x="9906" y="4855"/>
                    <a:pt x="8675" y="4341"/>
                  </a:cubicBezTo>
                  <a:cubicBezTo>
                    <a:pt x="6492" y="3429"/>
                    <a:pt x="4516" y="1681"/>
                    <a:pt x="2691" y="202"/>
                  </a:cubicBezTo>
                  <a:cubicBezTo>
                    <a:pt x="2518" y="62"/>
                    <a:pt x="2293" y="1"/>
                    <a:pt x="205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1" name="Google Shape;1051;p35"/>
          <p:cNvSpPr/>
          <p:nvPr/>
        </p:nvSpPr>
        <p:spPr>
          <a:xfrm>
            <a:off x="1138050" y="3201075"/>
            <a:ext cx="2234199" cy="43000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35"/>
          <p:cNvSpPr/>
          <p:nvPr/>
        </p:nvSpPr>
        <p:spPr>
          <a:xfrm>
            <a:off x="1138050" y="1899425"/>
            <a:ext cx="2234199" cy="43000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828DC11-BC1C-4691-83E4-CEAC88147EFA}"/>
              </a:ext>
            </a:extLst>
          </p:cNvPr>
          <p:cNvSpPr/>
          <p:nvPr/>
        </p:nvSpPr>
        <p:spPr>
          <a:xfrm>
            <a:off x="1398230" y="2016970"/>
            <a:ext cx="1713837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20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لورم ایپسوم متن ساختگی است.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4" name="Google Shape;1064;p36"/>
          <p:cNvGrpSpPr/>
          <p:nvPr/>
        </p:nvGrpSpPr>
        <p:grpSpPr>
          <a:xfrm>
            <a:off x="1053510" y="1827508"/>
            <a:ext cx="3796205" cy="2330909"/>
            <a:chOff x="229525" y="660200"/>
            <a:chExt cx="7157250" cy="4394625"/>
          </a:xfrm>
        </p:grpSpPr>
        <p:sp>
          <p:nvSpPr>
            <p:cNvPr id="1065" name="Google Shape;1065;p36"/>
            <p:cNvSpPr/>
            <p:nvPr/>
          </p:nvSpPr>
          <p:spPr>
            <a:xfrm>
              <a:off x="6719450" y="2609675"/>
              <a:ext cx="300075" cy="10950"/>
            </a:xfrm>
            <a:custGeom>
              <a:avLst/>
              <a:gdLst/>
              <a:ahLst/>
              <a:cxnLst/>
              <a:rect l="l" t="t" r="r" b="b"/>
              <a:pathLst>
                <a:path w="12003" h="438" extrusionOk="0">
                  <a:moveTo>
                    <a:pt x="9470" y="1"/>
                  </a:moveTo>
                  <a:cubicBezTo>
                    <a:pt x="8312" y="1"/>
                    <a:pt x="7147" y="54"/>
                    <a:pt x="6007" y="63"/>
                  </a:cubicBezTo>
                  <a:cubicBezTo>
                    <a:pt x="4647" y="74"/>
                    <a:pt x="3261" y="157"/>
                    <a:pt x="1887" y="157"/>
                  </a:cubicBezTo>
                  <a:cubicBezTo>
                    <a:pt x="1305" y="157"/>
                    <a:pt x="726" y="142"/>
                    <a:pt x="151" y="101"/>
                  </a:cubicBezTo>
                  <a:cubicBezTo>
                    <a:pt x="148" y="101"/>
                    <a:pt x="145" y="100"/>
                    <a:pt x="142" y="100"/>
                  </a:cubicBezTo>
                  <a:cubicBezTo>
                    <a:pt x="2" y="100"/>
                    <a:pt x="1" y="338"/>
                    <a:pt x="139" y="338"/>
                  </a:cubicBezTo>
                  <a:cubicBezTo>
                    <a:pt x="142" y="338"/>
                    <a:pt x="145" y="338"/>
                    <a:pt x="148" y="338"/>
                  </a:cubicBezTo>
                  <a:cubicBezTo>
                    <a:pt x="720" y="297"/>
                    <a:pt x="1296" y="282"/>
                    <a:pt x="1875" y="282"/>
                  </a:cubicBezTo>
                  <a:cubicBezTo>
                    <a:pt x="3251" y="282"/>
                    <a:pt x="4639" y="365"/>
                    <a:pt x="6002" y="375"/>
                  </a:cubicBezTo>
                  <a:cubicBezTo>
                    <a:pt x="7143" y="384"/>
                    <a:pt x="8308" y="438"/>
                    <a:pt x="9467" y="438"/>
                  </a:cubicBezTo>
                  <a:cubicBezTo>
                    <a:pt x="10270" y="438"/>
                    <a:pt x="11071" y="412"/>
                    <a:pt x="11858" y="328"/>
                  </a:cubicBezTo>
                  <a:cubicBezTo>
                    <a:pt x="11996" y="313"/>
                    <a:pt x="12002" y="125"/>
                    <a:pt x="11861" y="111"/>
                  </a:cubicBezTo>
                  <a:cubicBezTo>
                    <a:pt x="11074" y="26"/>
                    <a:pt x="10274" y="1"/>
                    <a:pt x="94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6"/>
            <p:cNvSpPr/>
            <p:nvPr/>
          </p:nvSpPr>
          <p:spPr>
            <a:xfrm>
              <a:off x="6702650" y="2592950"/>
              <a:ext cx="332625" cy="44375"/>
            </a:xfrm>
            <a:custGeom>
              <a:avLst/>
              <a:gdLst/>
              <a:ahLst/>
              <a:cxnLst/>
              <a:rect l="l" t="t" r="r" b="b"/>
              <a:pathLst>
                <a:path w="13305" h="1775" extrusionOk="0">
                  <a:moveTo>
                    <a:pt x="10127" y="1"/>
                  </a:moveTo>
                  <a:cubicBezTo>
                    <a:pt x="9481" y="1"/>
                    <a:pt x="8836" y="17"/>
                    <a:pt x="8202" y="33"/>
                  </a:cubicBezTo>
                  <a:cubicBezTo>
                    <a:pt x="7690" y="46"/>
                    <a:pt x="7179" y="59"/>
                    <a:pt x="6672" y="64"/>
                  </a:cubicBezTo>
                  <a:cubicBezTo>
                    <a:pt x="6040" y="69"/>
                    <a:pt x="5402" y="90"/>
                    <a:pt x="4762" y="110"/>
                  </a:cubicBezTo>
                  <a:cubicBezTo>
                    <a:pt x="4035" y="133"/>
                    <a:pt x="3294" y="157"/>
                    <a:pt x="2558" y="157"/>
                  </a:cubicBezTo>
                  <a:cubicBezTo>
                    <a:pt x="1990" y="157"/>
                    <a:pt x="1425" y="143"/>
                    <a:pt x="872" y="104"/>
                  </a:cubicBezTo>
                  <a:cubicBezTo>
                    <a:pt x="853" y="102"/>
                    <a:pt x="834" y="101"/>
                    <a:pt x="815" y="101"/>
                  </a:cubicBezTo>
                  <a:cubicBezTo>
                    <a:pt x="548" y="101"/>
                    <a:pt x="298" y="240"/>
                    <a:pt x="157" y="469"/>
                  </a:cubicBezTo>
                  <a:cubicBezTo>
                    <a:pt x="2" y="727"/>
                    <a:pt x="0" y="1048"/>
                    <a:pt x="155" y="1306"/>
                  </a:cubicBezTo>
                  <a:cubicBezTo>
                    <a:pt x="294" y="1537"/>
                    <a:pt x="541" y="1675"/>
                    <a:pt x="806" y="1675"/>
                  </a:cubicBezTo>
                  <a:cubicBezTo>
                    <a:pt x="827" y="1675"/>
                    <a:pt x="847" y="1674"/>
                    <a:pt x="867" y="1673"/>
                  </a:cubicBezTo>
                  <a:cubicBezTo>
                    <a:pt x="1421" y="1634"/>
                    <a:pt x="1986" y="1620"/>
                    <a:pt x="2554" y="1620"/>
                  </a:cubicBezTo>
                  <a:cubicBezTo>
                    <a:pt x="3285" y="1620"/>
                    <a:pt x="4020" y="1643"/>
                    <a:pt x="4741" y="1666"/>
                  </a:cubicBezTo>
                  <a:cubicBezTo>
                    <a:pt x="5387" y="1688"/>
                    <a:pt x="6032" y="1707"/>
                    <a:pt x="6669" y="1712"/>
                  </a:cubicBezTo>
                  <a:cubicBezTo>
                    <a:pt x="7182" y="1717"/>
                    <a:pt x="7698" y="1730"/>
                    <a:pt x="8218" y="1744"/>
                  </a:cubicBezTo>
                  <a:cubicBezTo>
                    <a:pt x="8850" y="1758"/>
                    <a:pt x="9493" y="1775"/>
                    <a:pt x="10138" y="1775"/>
                  </a:cubicBezTo>
                  <a:cubicBezTo>
                    <a:pt x="10960" y="1775"/>
                    <a:pt x="11786" y="1750"/>
                    <a:pt x="12602" y="1663"/>
                  </a:cubicBezTo>
                  <a:cubicBezTo>
                    <a:pt x="13000" y="1623"/>
                    <a:pt x="13303" y="1290"/>
                    <a:pt x="13304" y="890"/>
                  </a:cubicBezTo>
                  <a:cubicBezTo>
                    <a:pt x="13304" y="490"/>
                    <a:pt x="13002" y="155"/>
                    <a:pt x="12604" y="115"/>
                  </a:cubicBezTo>
                  <a:cubicBezTo>
                    <a:pt x="11785" y="27"/>
                    <a:pt x="10954" y="1"/>
                    <a:pt x="101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6"/>
            <p:cNvSpPr/>
            <p:nvPr/>
          </p:nvSpPr>
          <p:spPr>
            <a:xfrm>
              <a:off x="6868775" y="2523050"/>
              <a:ext cx="139475" cy="8550"/>
            </a:xfrm>
            <a:custGeom>
              <a:avLst/>
              <a:gdLst/>
              <a:ahLst/>
              <a:cxnLst/>
              <a:rect l="l" t="t" r="r" b="b"/>
              <a:pathLst>
                <a:path w="5579" h="342" extrusionOk="0">
                  <a:moveTo>
                    <a:pt x="4141" y="0"/>
                  </a:moveTo>
                  <a:cubicBezTo>
                    <a:pt x="3730" y="0"/>
                    <a:pt x="3319" y="16"/>
                    <a:pt x="2912" y="23"/>
                  </a:cubicBezTo>
                  <a:cubicBezTo>
                    <a:pt x="1976" y="37"/>
                    <a:pt x="1040" y="79"/>
                    <a:pt x="104" y="92"/>
                  </a:cubicBezTo>
                  <a:cubicBezTo>
                    <a:pt x="2" y="93"/>
                    <a:pt x="1" y="248"/>
                    <a:pt x="103" y="250"/>
                  </a:cubicBezTo>
                  <a:cubicBezTo>
                    <a:pt x="1037" y="264"/>
                    <a:pt x="1973" y="304"/>
                    <a:pt x="2909" y="319"/>
                  </a:cubicBezTo>
                  <a:cubicBezTo>
                    <a:pt x="3318" y="325"/>
                    <a:pt x="3733" y="342"/>
                    <a:pt x="4146" y="342"/>
                  </a:cubicBezTo>
                  <a:cubicBezTo>
                    <a:pt x="4602" y="342"/>
                    <a:pt x="5056" y="321"/>
                    <a:pt x="5503" y="245"/>
                  </a:cubicBezTo>
                  <a:cubicBezTo>
                    <a:pt x="5575" y="233"/>
                    <a:pt x="5579" y="110"/>
                    <a:pt x="5505" y="97"/>
                  </a:cubicBezTo>
                  <a:cubicBezTo>
                    <a:pt x="5055" y="20"/>
                    <a:pt x="4598" y="0"/>
                    <a:pt x="41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6"/>
            <p:cNvSpPr/>
            <p:nvPr/>
          </p:nvSpPr>
          <p:spPr>
            <a:xfrm>
              <a:off x="6852775" y="2506325"/>
              <a:ext cx="171675" cy="42025"/>
            </a:xfrm>
            <a:custGeom>
              <a:avLst/>
              <a:gdLst/>
              <a:ahLst/>
              <a:cxnLst/>
              <a:rect l="l" t="t" r="r" b="b"/>
              <a:pathLst>
                <a:path w="6867" h="1681" extrusionOk="0">
                  <a:moveTo>
                    <a:pt x="4797" y="1"/>
                  </a:moveTo>
                  <a:cubicBezTo>
                    <a:pt x="4530" y="1"/>
                    <a:pt x="4265" y="8"/>
                    <a:pt x="4003" y="14"/>
                  </a:cubicBezTo>
                  <a:lnTo>
                    <a:pt x="3541" y="24"/>
                  </a:lnTo>
                  <a:cubicBezTo>
                    <a:pt x="3070" y="30"/>
                    <a:pt x="2598" y="44"/>
                    <a:pt x="2128" y="58"/>
                  </a:cubicBezTo>
                  <a:cubicBezTo>
                    <a:pt x="1662" y="72"/>
                    <a:pt x="1198" y="85"/>
                    <a:pt x="731" y="93"/>
                  </a:cubicBezTo>
                  <a:cubicBezTo>
                    <a:pt x="325" y="101"/>
                    <a:pt x="1" y="433"/>
                    <a:pt x="1" y="840"/>
                  </a:cubicBezTo>
                  <a:cubicBezTo>
                    <a:pt x="1" y="1246"/>
                    <a:pt x="325" y="1578"/>
                    <a:pt x="731" y="1588"/>
                  </a:cubicBezTo>
                  <a:cubicBezTo>
                    <a:pt x="1198" y="1595"/>
                    <a:pt x="1666" y="1608"/>
                    <a:pt x="2133" y="1623"/>
                  </a:cubicBezTo>
                  <a:cubicBezTo>
                    <a:pt x="2601" y="1636"/>
                    <a:pt x="3069" y="1649"/>
                    <a:pt x="3537" y="1657"/>
                  </a:cubicBezTo>
                  <a:lnTo>
                    <a:pt x="4011" y="1667"/>
                  </a:lnTo>
                  <a:cubicBezTo>
                    <a:pt x="4269" y="1674"/>
                    <a:pt x="4529" y="1680"/>
                    <a:pt x="4792" y="1680"/>
                  </a:cubicBezTo>
                  <a:cubicBezTo>
                    <a:pt x="5274" y="1680"/>
                    <a:pt x="5765" y="1657"/>
                    <a:pt x="6255" y="1573"/>
                  </a:cubicBezTo>
                  <a:cubicBezTo>
                    <a:pt x="6608" y="1509"/>
                    <a:pt x="6865" y="1200"/>
                    <a:pt x="6867" y="841"/>
                  </a:cubicBezTo>
                  <a:cubicBezTo>
                    <a:pt x="6867" y="481"/>
                    <a:pt x="6610" y="172"/>
                    <a:pt x="6256" y="106"/>
                  </a:cubicBezTo>
                  <a:cubicBezTo>
                    <a:pt x="5767" y="23"/>
                    <a:pt x="5278" y="1"/>
                    <a:pt x="47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6"/>
            <p:cNvSpPr/>
            <p:nvPr/>
          </p:nvSpPr>
          <p:spPr>
            <a:xfrm>
              <a:off x="2460225" y="4376500"/>
              <a:ext cx="139475" cy="8550"/>
            </a:xfrm>
            <a:custGeom>
              <a:avLst/>
              <a:gdLst/>
              <a:ahLst/>
              <a:cxnLst/>
              <a:rect l="l" t="t" r="r" b="b"/>
              <a:pathLst>
                <a:path w="5579" h="342" extrusionOk="0">
                  <a:moveTo>
                    <a:pt x="4141" y="1"/>
                  </a:moveTo>
                  <a:cubicBezTo>
                    <a:pt x="3730" y="1"/>
                    <a:pt x="3319" y="17"/>
                    <a:pt x="2912" y="23"/>
                  </a:cubicBezTo>
                  <a:cubicBezTo>
                    <a:pt x="1976" y="38"/>
                    <a:pt x="1040" y="79"/>
                    <a:pt x="104" y="92"/>
                  </a:cubicBezTo>
                  <a:cubicBezTo>
                    <a:pt x="2" y="94"/>
                    <a:pt x="1" y="248"/>
                    <a:pt x="103" y="250"/>
                  </a:cubicBezTo>
                  <a:cubicBezTo>
                    <a:pt x="1037" y="265"/>
                    <a:pt x="1973" y="306"/>
                    <a:pt x="2909" y="319"/>
                  </a:cubicBezTo>
                  <a:cubicBezTo>
                    <a:pt x="3318" y="325"/>
                    <a:pt x="3733" y="342"/>
                    <a:pt x="4146" y="342"/>
                  </a:cubicBezTo>
                  <a:cubicBezTo>
                    <a:pt x="4602" y="342"/>
                    <a:pt x="5056" y="322"/>
                    <a:pt x="5503" y="245"/>
                  </a:cubicBezTo>
                  <a:cubicBezTo>
                    <a:pt x="5575" y="233"/>
                    <a:pt x="5579" y="110"/>
                    <a:pt x="5505" y="97"/>
                  </a:cubicBezTo>
                  <a:cubicBezTo>
                    <a:pt x="5055" y="21"/>
                    <a:pt x="4598" y="1"/>
                    <a:pt x="41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6"/>
            <p:cNvSpPr/>
            <p:nvPr/>
          </p:nvSpPr>
          <p:spPr>
            <a:xfrm>
              <a:off x="2444225" y="4359800"/>
              <a:ext cx="171725" cy="42000"/>
            </a:xfrm>
            <a:custGeom>
              <a:avLst/>
              <a:gdLst/>
              <a:ahLst/>
              <a:cxnLst/>
              <a:rect l="l" t="t" r="r" b="b"/>
              <a:pathLst>
                <a:path w="6869" h="1680" extrusionOk="0">
                  <a:moveTo>
                    <a:pt x="4784" y="1"/>
                  </a:moveTo>
                  <a:cubicBezTo>
                    <a:pt x="4523" y="1"/>
                    <a:pt x="4264" y="7"/>
                    <a:pt x="4008" y="13"/>
                  </a:cubicBezTo>
                  <a:lnTo>
                    <a:pt x="3544" y="23"/>
                  </a:lnTo>
                  <a:cubicBezTo>
                    <a:pt x="3072" y="30"/>
                    <a:pt x="2600" y="45"/>
                    <a:pt x="2129" y="58"/>
                  </a:cubicBezTo>
                  <a:cubicBezTo>
                    <a:pt x="1664" y="71"/>
                    <a:pt x="1198" y="86"/>
                    <a:pt x="731" y="92"/>
                  </a:cubicBezTo>
                  <a:cubicBezTo>
                    <a:pt x="325" y="100"/>
                    <a:pt x="1" y="433"/>
                    <a:pt x="1" y="839"/>
                  </a:cubicBezTo>
                  <a:cubicBezTo>
                    <a:pt x="1" y="1245"/>
                    <a:pt x="327" y="1578"/>
                    <a:pt x="733" y="1587"/>
                  </a:cubicBezTo>
                  <a:cubicBezTo>
                    <a:pt x="1202" y="1594"/>
                    <a:pt x="1672" y="1609"/>
                    <a:pt x="2143" y="1622"/>
                  </a:cubicBezTo>
                  <a:cubicBezTo>
                    <a:pt x="2608" y="1635"/>
                    <a:pt x="3074" y="1648"/>
                    <a:pt x="3539" y="1656"/>
                  </a:cubicBezTo>
                  <a:lnTo>
                    <a:pt x="4006" y="1666"/>
                  </a:lnTo>
                  <a:cubicBezTo>
                    <a:pt x="4265" y="1673"/>
                    <a:pt x="4526" y="1680"/>
                    <a:pt x="4789" y="1680"/>
                  </a:cubicBezTo>
                  <a:cubicBezTo>
                    <a:pt x="5273" y="1680"/>
                    <a:pt x="5765" y="1658"/>
                    <a:pt x="6256" y="1573"/>
                  </a:cubicBezTo>
                  <a:cubicBezTo>
                    <a:pt x="6612" y="1508"/>
                    <a:pt x="6868" y="1199"/>
                    <a:pt x="6868" y="841"/>
                  </a:cubicBezTo>
                  <a:cubicBezTo>
                    <a:pt x="6868" y="480"/>
                    <a:pt x="6612" y="171"/>
                    <a:pt x="6258" y="107"/>
                  </a:cubicBezTo>
                  <a:cubicBezTo>
                    <a:pt x="5764" y="22"/>
                    <a:pt x="5270" y="1"/>
                    <a:pt x="47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6"/>
            <p:cNvSpPr/>
            <p:nvPr/>
          </p:nvSpPr>
          <p:spPr>
            <a:xfrm>
              <a:off x="1532075" y="4127050"/>
              <a:ext cx="396650" cy="11000"/>
            </a:xfrm>
            <a:custGeom>
              <a:avLst/>
              <a:gdLst/>
              <a:ahLst/>
              <a:cxnLst/>
              <a:rect l="l" t="t" r="r" b="b"/>
              <a:pathLst>
                <a:path w="15866" h="440" extrusionOk="0">
                  <a:moveTo>
                    <a:pt x="12952" y="1"/>
                  </a:moveTo>
                  <a:cubicBezTo>
                    <a:pt x="11266" y="1"/>
                    <a:pt x="9577" y="47"/>
                    <a:pt x="7899" y="54"/>
                  </a:cubicBezTo>
                  <a:cubicBezTo>
                    <a:pt x="7659" y="55"/>
                    <a:pt x="7418" y="56"/>
                    <a:pt x="7178" y="56"/>
                  </a:cubicBezTo>
                  <a:cubicBezTo>
                    <a:pt x="6381" y="56"/>
                    <a:pt x="5583" y="52"/>
                    <a:pt x="4785" y="52"/>
                  </a:cubicBezTo>
                  <a:cubicBezTo>
                    <a:pt x="3216" y="52"/>
                    <a:pt x="1647" y="67"/>
                    <a:pt x="86" y="155"/>
                  </a:cubicBezTo>
                  <a:cubicBezTo>
                    <a:pt x="3" y="160"/>
                    <a:pt x="0" y="280"/>
                    <a:pt x="84" y="285"/>
                  </a:cubicBezTo>
                  <a:cubicBezTo>
                    <a:pt x="1654" y="374"/>
                    <a:pt x="3231" y="389"/>
                    <a:pt x="4807" y="389"/>
                  </a:cubicBezTo>
                  <a:cubicBezTo>
                    <a:pt x="5596" y="389"/>
                    <a:pt x="6385" y="385"/>
                    <a:pt x="7173" y="385"/>
                  </a:cubicBezTo>
                  <a:cubicBezTo>
                    <a:pt x="7414" y="385"/>
                    <a:pt x="7655" y="386"/>
                    <a:pt x="7896" y="387"/>
                  </a:cubicBezTo>
                  <a:cubicBezTo>
                    <a:pt x="9565" y="394"/>
                    <a:pt x="11247" y="440"/>
                    <a:pt x="12925" y="440"/>
                  </a:cubicBezTo>
                  <a:cubicBezTo>
                    <a:pt x="13855" y="440"/>
                    <a:pt x="14784" y="426"/>
                    <a:pt x="15709" y="383"/>
                  </a:cubicBezTo>
                  <a:cubicBezTo>
                    <a:pt x="15720" y="382"/>
                    <a:pt x="15732" y="380"/>
                    <a:pt x="15743" y="375"/>
                  </a:cubicBezTo>
                  <a:lnTo>
                    <a:pt x="15745" y="375"/>
                  </a:lnTo>
                  <a:cubicBezTo>
                    <a:pt x="15809" y="362"/>
                    <a:pt x="15857" y="309"/>
                    <a:pt x="15863" y="243"/>
                  </a:cubicBezTo>
                  <a:cubicBezTo>
                    <a:pt x="15863" y="235"/>
                    <a:pt x="15865" y="225"/>
                    <a:pt x="15863" y="216"/>
                  </a:cubicBezTo>
                  <a:cubicBezTo>
                    <a:pt x="15865" y="146"/>
                    <a:pt x="15821" y="86"/>
                    <a:pt x="15753" y="67"/>
                  </a:cubicBezTo>
                  <a:lnTo>
                    <a:pt x="15740" y="64"/>
                  </a:lnTo>
                  <a:cubicBezTo>
                    <a:pt x="15732" y="61"/>
                    <a:pt x="15722" y="58"/>
                    <a:pt x="15712" y="56"/>
                  </a:cubicBezTo>
                  <a:cubicBezTo>
                    <a:pt x="14795" y="15"/>
                    <a:pt x="13874" y="1"/>
                    <a:pt x="129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6"/>
            <p:cNvSpPr/>
            <p:nvPr/>
          </p:nvSpPr>
          <p:spPr>
            <a:xfrm>
              <a:off x="1515825" y="4110300"/>
              <a:ext cx="429575" cy="44475"/>
            </a:xfrm>
            <a:custGeom>
              <a:avLst/>
              <a:gdLst/>
              <a:ahLst/>
              <a:cxnLst/>
              <a:rect l="l" t="t" r="r" b="b"/>
              <a:pathLst>
                <a:path w="17183" h="1779" extrusionOk="0">
                  <a:moveTo>
                    <a:pt x="13572" y="1"/>
                  </a:moveTo>
                  <a:cubicBezTo>
                    <a:pt x="12660" y="1"/>
                    <a:pt x="11751" y="14"/>
                    <a:pt x="10857" y="27"/>
                  </a:cubicBezTo>
                  <a:cubicBezTo>
                    <a:pt x="10085" y="40"/>
                    <a:pt x="9314" y="50"/>
                    <a:pt x="8546" y="53"/>
                  </a:cubicBezTo>
                  <a:cubicBezTo>
                    <a:pt x="8257" y="55"/>
                    <a:pt x="7969" y="56"/>
                    <a:pt x="7680" y="56"/>
                  </a:cubicBezTo>
                  <a:cubicBezTo>
                    <a:pt x="7328" y="56"/>
                    <a:pt x="6977" y="55"/>
                    <a:pt x="6626" y="53"/>
                  </a:cubicBezTo>
                  <a:cubicBezTo>
                    <a:pt x="6276" y="53"/>
                    <a:pt x="5925" y="52"/>
                    <a:pt x="5572" y="52"/>
                  </a:cubicBezTo>
                  <a:cubicBezTo>
                    <a:pt x="3961" y="52"/>
                    <a:pt x="2318" y="65"/>
                    <a:pt x="698" y="158"/>
                  </a:cubicBezTo>
                  <a:cubicBezTo>
                    <a:pt x="308" y="178"/>
                    <a:pt x="2" y="499"/>
                    <a:pt x="2" y="889"/>
                  </a:cubicBezTo>
                  <a:cubicBezTo>
                    <a:pt x="0" y="1279"/>
                    <a:pt x="306" y="1601"/>
                    <a:pt x="694" y="1622"/>
                  </a:cubicBezTo>
                  <a:cubicBezTo>
                    <a:pt x="2312" y="1714"/>
                    <a:pt x="3951" y="1727"/>
                    <a:pt x="5560" y="1727"/>
                  </a:cubicBezTo>
                  <a:cubicBezTo>
                    <a:pt x="5916" y="1727"/>
                    <a:pt x="6270" y="1727"/>
                    <a:pt x="6623" y="1726"/>
                  </a:cubicBezTo>
                  <a:cubicBezTo>
                    <a:pt x="6943" y="1724"/>
                    <a:pt x="7263" y="1724"/>
                    <a:pt x="7582" y="1724"/>
                  </a:cubicBezTo>
                  <a:cubicBezTo>
                    <a:pt x="7902" y="1724"/>
                    <a:pt x="8222" y="1724"/>
                    <a:pt x="8542" y="1726"/>
                  </a:cubicBezTo>
                  <a:cubicBezTo>
                    <a:pt x="9309" y="1729"/>
                    <a:pt x="10079" y="1741"/>
                    <a:pt x="10848" y="1751"/>
                  </a:cubicBezTo>
                  <a:cubicBezTo>
                    <a:pt x="11748" y="1766"/>
                    <a:pt x="12663" y="1779"/>
                    <a:pt x="13581" y="1779"/>
                  </a:cubicBezTo>
                  <a:cubicBezTo>
                    <a:pt x="14516" y="1779"/>
                    <a:pt x="15457" y="1764"/>
                    <a:pt x="16390" y="1721"/>
                  </a:cubicBezTo>
                  <a:lnTo>
                    <a:pt x="16597" y="1711"/>
                  </a:lnTo>
                  <a:lnTo>
                    <a:pt x="16703" y="1641"/>
                  </a:lnTo>
                  <a:cubicBezTo>
                    <a:pt x="16961" y="1525"/>
                    <a:pt x="17138" y="1284"/>
                    <a:pt x="17175" y="1004"/>
                  </a:cubicBezTo>
                  <a:lnTo>
                    <a:pt x="17183" y="884"/>
                  </a:lnTo>
                  <a:lnTo>
                    <a:pt x="17176" y="780"/>
                  </a:lnTo>
                  <a:cubicBezTo>
                    <a:pt x="17140" y="451"/>
                    <a:pt x="16906" y="178"/>
                    <a:pt x="16587" y="93"/>
                  </a:cubicBezTo>
                  <a:lnTo>
                    <a:pt x="16392" y="57"/>
                  </a:lnTo>
                  <a:cubicBezTo>
                    <a:pt x="15456" y="15"/>
                    <a:pt x="14512" y="1"/>
                    <a:pt x="135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6"/>
            <p:cNvSpPr/>
            <p:nvPr/>
          </p:nvSpPr>
          <p:spPr>
            <a:xfrm>
              <a:off x="2233725" y="4217975"/>
              <a:ext cx="274400" cy="10200"/>
            </a:xfrm>
            <a:custGeom>
              <a:avLst/>
              <a:gdLst/>
              <a:ahLst/>
              <a:cxnLst/>
              <a:rect l="l" t="t" r="r" b="b"/>
              <a:pathLst>
                <a:path w="10976" h="408" extrusionOk="0">
                  <a:moveTo>
                    <a:pt x="6978" y="0"/>
                  </a:moveTo>
                  <a:cubicBezTo>
                    <a:pt x="4685" y="0"/>
                    <a:pt x="2385" y="70"/>
                    <a:pt x="104" y="125"/>
                  </a:cubicBezTo>
                  <a:cubicBezTo>
                    <a:pt x="2" y="128"/>
                    <a:pt x="1" y="280"/>
                    <a:pt x="103" y="283"/>
                  </a:cubicBezTo>
                  <a:cubicBezTo>
                    <a:pt x="2384" y="338"/>
                    <a:pt x="4682" y="407"/>
                    <a:pt x="6976" y="407"/>
                  </a:cubicBezTo>
                  <a:cubicBezTo>
                    <a:pt x="8258" y="407"/>
                    <a:pt x="9539" y="386"/>
                    <a:pt x="10814" y="327"/>
                  </a:cubicBezTo>
                  <a:cubicBezTo>
                    <a:pt x="10969" y="321"/>
                    <a:pt x="10975" y="80"/>
                    <a:pt x="10825" y="80"/>
                  </a:cubicBezTo>
                  <a:cubicBezTo>
                    <a:pt x="10822" y="80"/>
                    <a:pt x="10819" y="80"/>
                    <a:pt x="10816" y="80"/>
                  </a:cubicBezTo>
                  <a:cubicBezTo>
                    <a:pt x="9541" y="22"/>
                    <a:pt x="8261" y="0"/>
                    <a:pt x="69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6"/>
            <p:cNvSpPr/>
            <p:nvPr/>
          </p:nvSpPr>
          <p:spPr>
            <a:xfrm>
              <a:off x="2217725" y="4201275"/>
              <a:ext cx="307175" cy="43600"/>
            </a:xfrm>
            <a:custGeom>
              <a:avLst/>
              <a:gdLst/>
              <a:ahLst/>
              <a:cxnLst/>
              <a:rect l="l" t="t" r="r" b="b"/>
              <a:pathLst>
                <a:path w="12287" h="1744" extrusionOk="0">
                  <a:moveTo>
                    <a:pt x="7640" y="0"/>
                  </a:moveTo>
                  <a:cubicBezTo>
                    <a:pt x="5700" y="0"/>
                    <a:pt x="3763" y="50"/>
                    <a:pt x="1865" y="97"/>
                  </a:cubicBezTo>
                  <a:lnTo>
                    <a:pt x="731" y="125"/>
                  </a:lnTo>
                  <a:cubicBezTo>
                    <a:pt x="327" y="135"/>
                    <a:pt x="3" y="466"/>
                    <a:pt x="3" y="870"/>
                  </a:cubicBezTo>
                  <a:cubicBezTo>
                    <a:pt x="1" y="1275"/>
                    <a:pt x="322" y="1607"/>
                    <a:pt x="726" y="1620"/>
                  </a:cubicBezTo>
                  <a:lnTo>
                    <a:pt x="1861" y="1648"/>
                  </a:lnTo>
                  <a:cubicBezTo>
                    <a:pt x="3755" y="1696"/>
                    <a:pt x="5684" y="1744"/>
                    <a:pt x="7617" y="1744"/>
                  </a:cubicBezTo>
                  <a:cubicBezTo>
                    <a:pt x="8908" y="1744"/>
                    <a:pt x="10201" y="1722"/>
                    <a:pt x="11482" y="1665"/>
                  </a:cubicBezTo>
                  <a:cubicBezTo>
                    <a:pt x="11768" y="1653"/>
                    <a:pt x="12025" y="1489"/>
                    <a:pt x="12153" y="1234"/>
                  </a:cubicBezTo>
                  <a:cubicBezTo>
                    <a:pt x="12287" y="975"/>
                    <a:pt x="12270" y="668"/>
                    <a:pt x="12112" y="424"/>
                  </a:cubicBezTo>
                  <a:cubicBezTo>
                    <a:pt x="11974" y="215"/>
                    <a:pt x="11739" y="78"/>
                    <a:pt x="11497" y="78"/>
                  </a:cubicBezTo>
                  <a:cubicBezTo>
                    <a:pt x="11486" y="78"/>
                    <a:pt x="11475" y="78"/>
                    <a:pt x="11464" y="79"/>
                  </a:cubicBezTo>
                  <a:cubicBezTo>
                    <a:pt x="10196" y="22"/>
                    <a:pt x="8917" y="0"/>
                    <a:pt x="76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6"/>
            <p:cNvSpPr/>
            <p:nvPr/>
          </p:nvSpPr>
          <p:spPr>
            <a:xfrm>
              <a:off x="2276300" y="4310550"/>
              <a:ext cx="311675" cy="10100"/>
            </a:xfrm>
            <a:custGeom>
              <a:avLst/>
              <a:gdLst/>
              <a:ahLst/>
              <a:cxnLst/>
              <a:rect l="l" t="t" r="r" b="b"/>
              <a:pathLst>
                <a:path w="12467" h="404" extrusionOk="0">
                  <a:moveTo>
                    <a:pt x="11148" y="1"/>
                  </a:moveTo>
                  <a:cubicBezTo>
                    <a:pt x="10528" y="1"/>
                    <a:pt x="9904" y="32"/>
                    <a:pt x="9296" y="34"/>
                  </a:cubicBezTo>
                  <a:lnTo>
                    <a:pt x="6261" y="44"/>
                  </a:lnTo>
                  <a:cubicBezTo>
                    <a:pt x="4236" y="51"/>
                    <a:pt x="2213" y="55"/>
                    <a:pt x="189" y="57"/>
                  </a:cubicBezTo>
                  <a:cubicBezTo>
                    <a:pt x="5" y="57"/>
                    <a:pt x="0" y="347"/>
                    <a:pt x="186" y="347"/>
                  </a:cubicBezTo>
                  <a:cubicBezTo>
                    <a:pt x="2209" y="352"/>
                    <a:pt x="4233" y="356"/>
                    <a:pt x="6256" y="361"/>
                  </a:cubicBezTo>
                  <a:lnTo>
                    <a:pt x="9291" y="371"/>
                  </a:lnTo>
                  <a:cubicBezTo>
                    <a:pt x="9899" y="373"/>
                    <a:pt x="10523" y="404"/>
                    <a:pt x="11142" y="404"/>
                  </a:cubicBezTo>
                  <a:cubicBezTo>
                    <a:pt x="11541" y="404"/>
                    <a:pt x="11938" y="391"/>
                    <a:pt x="12327" y="350"/>
                  </a:cubicBezTo>
                  <a:cubicBezTo>
                    <a:pt x="12342" y="345"/>
                    <a:pt x="12357" y="340"/>
                    <a:pt x="12373" y="337"/>
                  </a:cubicBezTo>
                  <a:cubicBezTo>
                    <a:pt x="12383" y="332"/>
                    <a:pt x="12394" y="327"/>
                    <a:pt x="12404" y="322"/>
                  </a:cubicBezTo>
                  <a:cubicBezTo>
                    <a:pt x="12411" y="315"/>
                    <a:pt x="12418" y="310"/>
                    <a:pt x="12424" y="304"/>
                  </a:cubicBezTo>
                  <a:cubicBezTo>
                    <a:pt x="12432" y="296"/>
                    <a:pt x="12439" y="289"/>
                    <a:pt x="12444" y="281"/>
                  </a:cubicBezTo>
                  <a:cubicBezTo>
                    <a:pt x="12449" y="273"/>
                    <a:pt x="12452" y="264"/>
                    <a:pt x="12455" y="258"/>
                  </a:cubicBezTo>
                  <a:cubicBezTo>
                    <a:pt x="12459" y="248"/>
                    <a:pt x="12462" y="240"/>
                    <a:pt x="12464" y="230"/>
                  </a:cubicBezTo>
                  <a:cubicBezTo>
                    <a:pt x="12467" y="218"/>
                    <a:pt x="12467" y="207"/>
                    <a:pt x="12467" y="195"/>
                  </a:cubicBezTo>
                  <a:cubicBezTo>
                    <a:pt x="12467" y="190"/>
                    <a:pt x="12467" y="184"/>
                    <a:pt x="12467" y="179"/>
                  </a:cubicBezTo>
                  <a:cubicBezTo>
                    <a:pt x="12464" y="166"/>
                    <a:pt x="12460" y="152"/>
                    <a:pt x="12454" y="139"/>
                  </a:cubicBezTo>
                  <a:cubicBezTo>
                    <a:pt x="12452" y="136"/>
                    <a:pt x="12450" y="131"/>
                    <a:pt x="12449" y="126"/>
                  </a:cubicBezTo>
                  <a:cubicBezTo>
                    <a:pt x="12442" y="118"/>
                    <a:pt x="12436" y="108"/>
                    <a:pt x="12427" y="102"/>
                  </a:cubicBezTo>
                  <a:cubicBezTo>
                    <a:pt x="12421" y="95"/>
                    <a:pt x="12414" y="88"/>
                    <a:pt x="12406" y="82"/>
                  </a:cubicBezTo>
                  <a:cubicBezTo>
                    <a:pt x="12398" y="78"/>
                    <a:pt x="12390" y="74"/>
                    <a:pt x="12381" y="70"/>
                  </a:cubicBezTo>
                  <a:cubicBezTo>
                    <a:pt x="12371" y="67"/>
                    <a:pt x="12360" y="64"/>
                    <a:pt x="12350" y="60"/>
                  </a:cubicBezTo>
                  <a:cubicBezTo>
                    <a:pt x="12343" y="59"/>
                    <a:pt x="12337" y="57"/>
                    <a:pt x="12330" y="55"/>
                  </a:cubicBezTo>
                  <a:cubicBezTo>
                    <a:pt x="11942" y="14"/>
                    <a:pt x="11546" y="1"/>
                    <a:pt x="111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6"/>
            <p:cNvSpPr/>
            <p:nvPr/>
          </p:nvSpPr>
          <p:spPr>
            <a:xfrm>
              <a:off x="2260750" y="4293825"/>
              <a:ext cx="343975" cy="43575"/>
            </a:xfrm>
            <a:custGeom>
              <a:avLst/>
              <a:gdLst/>
              <a:ahLst/>
              <a:cxnLst/>
              <a:rect l="l" t="t" r="r" b="b"/>
              <a:pathLst>
                <a:path w="13759" h="1743" extrusionOk="0">
                  <a:moveTo>
                    <a:pt x="11780" y="0"/>
                  </a:moveTo>
                  <a:cubicBezTo>
                    <a:pt x="11445" y="0"/>
                    <a:pt x="11112" y="9"/>
                    <a:pt x="10784" y="17"/>
                  </a:cubicBezTo>
                  <a:cubicBezTo>
                    <a:pt x="10493" y="25"/>
                    <a:pt x="10202" y="34"/>
                    <a:pt x="9914" y="34"/>
                  </a:cubicBezTo>
                  <a:lnTo>
                    <a:pt x="6879" y="43"/>
                  </a:lnTo>
                  <a:cubicBezTo>
                    <a:pt x="4856" y="50"/>
                    <a:pt x="2833" y="55"/>
                    <a:pt x="810" y="58"/>
                  </a:cubicBezTo>
                  <a:cubicBezTo>
                    <a:pt x="356" y="58"/>
                    <a:pt x="0" y="420"/>
                    <a:pt x="0" y="874"/>
                  </a:cubicBezTo>
                  <a:cubicBezTo>
                    <a:pt x="2" y="1330"/>
                    <a:pt x="356" y="1685"/>
                    <a:pt x="806" y="1685"/>
                  </a:cubicBezTo>
                  <a:cubicBezTo>
                    <a:pt x="2830" y="1688"/>
                    <a:pt x="4853" y="1693"/>
                    <a:pt x="6876" y="1700"/>
                  </a:cubicBezTo>
                  <a:lnTo>
                    <a:pt x="9911" y="1710"/>
                  </a:lnTo>
                  <a:cubicBezTo>
                    <a:pt x="10197" y="1710"/>
                    <a:pt x="10487" y="1718"/>
                    <a:pt x="10778" y="1725"/>
                  </a:cubicBezTo>
                  <a:cubicBezTo>
                    <a:pt x="11105" y="1734"/>
                    <a:pt x="11436" y="1743"/>
                    <a:pt x="11766" y="1743"/>
                  </a:cubicBezTo>
                  <a:cubicBezTo>
                    <a:pt x="11796" y="1743"/>
                    <a:pt x="11825" y="1743"/>
                    <a:pt x="11854" y="1743"/>
                  </a:cubicBezTo>
                  <a:cubicBezTo>
                    <a:pt x="12235" y="1743"/>
                    <a:pt x="12616" y="1723"/>
                    <a:pt x="12995" y="1685"/>
                  </a:cubicBezTo>
                  <a:lnTo>
                    <a:pt x="13327" y="1593"/>
                  </a:lnTo>
                  <a:lnTo>
                    <a:pt x="13592" y="1371"/>
                  </a:lnTo>
                  <a:lnTo>
                    <a:pt x="13739" y="1044"/>
                  </a:lnTo>
                  <a:cubicBezTo>
                    <a:pt x="13752" y="984"/>
                    <a:pt x="13758" y="923"/>
                    <a:pt x="13757" y="863"/>
                  </a:cubicBezTo>
                  <a:lnTo>
                    <a:pt x="13699" y="565"/>
                  </a:lnTo>
                  <a:cubicBezTo>
                    <a:pt x="13683" y="524"/>
                    <a:pt x="13665" y="486"/>
                    <a:pt x="13642" y="448"/>
                  </a:cubicBezTo>
                  <a:lnTo>
                    <a:pt x="13584" y="361"/>
                  </a:lnTo>
                  <a:lnTo>
                    <a:pt x="13387" y="187"/>
                  </a:lnTo>
                  <a:cubicBezTo>
                    <a:pt x="13350" y="162"/>
                    <a:pt x="13311" y="142"/>
                    <a:pt x="13271" y="126"/>
                  </a:cubicBezTo>
                  <a:lnTo>
                    <a:pt x="13023" y="58"/>
                  </a:lnTo>
                  <a:cubicBezTo>
                    <a:pt x="12610" y="14"/>
                    <a:pt x="12194" y="0"/>
                    <a:pt x="117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6"/>
            <p:cNvSpPr/>
            <p:nvPr/>
          </p:nvSpPr>
          <p:spPr>
            <a:xfrm>
              <a:off x="2088075" y="4142950"/>
              <a:ext cx="410050" cy="9325"/>
            </a:xfrm>
            <a:custGeom>
              <a:avLst/>
              <a:gdLst/>
              <a:ahLst/>
              <a:cxnLst/>
              <a:rect l="l" t="t" r="r" b="b"/>
              <a:pathLst>
                <a:path w="16402" h="373" extrusionOk="0">
                  <a:moveTo>
                    <a:pt x="11541" y="0"/>
                  </a:moveTo>
                  <a:cubicBezTo>
                    <a:pt x="8530" y="0"/>
                    <a:pt x="5517" y="91"/>
                    <a:pt x="2506" y="91"/>
                  </a:cubicBezTo>
                  <a:cubicBezTo>
                    <a:pt x="1722" y="91"/>
                    <a:pt x="938" y="85"/>
                    <a:pt x="154" y="70"/>
                  </a:cubicBezTo>
                  <a:cubicBezTo>
                    <a:pt x="153" y="70"/>
                    <a:pt x="152" y="70"/>
                    <a:pt x="151" y="70"/>
                  </a:cubicBezTo>
                  <a:cubicBezTo>
                    <a:pt x="3" y="70"/>
                    <a:pt x="0" y="305"/>
                    <a:pt x="147" y="305"/>
                  </a:cubicBezTo>
                  <a:cubicBezTo>
                    <a:pt x="148" y="305"/>
                    <a:pt x="149" y="305"/>
                    <a:pt x="150" y="305"/>
                  </a:cubicBezTo>
                  <a:cubicBezTo>
                    <a:pt x="946" y="289"/>
                    <a:pt x="1741" y="283"/>
                    <a:pt x="2536" y="283"/>
                  </a:cubicBezTo>
                  <a:cubicBezTo>
                    <a:pt x="5535" y="283"/>
                    <a:pt x="8536" y="373"/>
                    <a:pt x="11535" y="373"/>
                  </a:cubicBezTo>
                  <a:cubicBezTo>
                    <a:pt x="13121" y="373"/>
                    <a:pt x="14707" y="347"/>
                    <a:pt x="16292" y="270"/>
                  </a:cubicBezTo>
                  <a:cubicBezTo>
                    <a:pt x="16398" y="265"/>
                    <a:pt x="16402" y="109"/>
                    <a:pt x="16293" y="103"/>
                  </a:cubicBezTo>
                  <a:cubicBezTo>
                    <a:pt x="14710" y="26"/>
                    <a:pt x="13125" y="0"/>
                    <a:pt x="115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6"/>
            <p:cNvSpPr/>
            <p:nvPr/>
          </p:nvSpPr>
          <p:spPr>
            <a:xfrm>
              <a:off x="2071375" y="4126225"/>
              <a:ext cx="442800" cy="42775"/>
            </a:xfrm>
            <a:custGeom>
              <a:avLst/>
              <a:gdLst/>
              <a:ahLst/>
              <a:cxnLst/>
              <a:rect l="l" t="t" r="r" b="b"/>
              <a:pathLst>
                <a:path w="17712" h="1711" extrusionOk="0">
                  <a:moveTo>
                    <a:pt x="12183" y="0"/>
                  </a:moveTo>
                  <a:cubicBezTo>
                    <a:pt x="10672" y="0"/>
                    <a:pt x="9169" y="23"/>
                    <a:pt x="7691" y="46"/>
                  </a:cubicBezTo>
                  <a:cubicBezTo>
                    <a:pt x="6218" y="69"/>
                    <a:pt x="4712" y="91"/>
                    <a:pt x="3208" y="91"/>
                  </a:cubicBezTo>
                  <a:cubicBezTo>
                    <a:pt x="2415" y="91"/>
                    <a:pt x="1622" y="85"/>
                    <a:pt x="835" y="69"/>
                  </a:cubicBezTo>
                  <a:cubicBezTo>
                    <a:pt x="553" y="79"/>
                    <a:pt x="289" y="211"/>
                    <a:pt x="146" y="452"/>
                  </a:cubicBezTo>
                  <a:cubicBezTo>
                    <a:pt x="1" y="703"/>
                    <a:pt x="1" y="1012"/>
                    <a:pt x="146" y="1262"/>
                  </a:cubicBezTo>
                  <a:cubicBezTo>
                    <a:pt x="287" y="1499"/>
                    <a:pt x="557" y="1642"/>
                    <a:pt x="822" y="1642"/>
                  </a:cubicBezTo>
                  <a:cubicBezTo>
                    <a:pt x="825" y="1642"/>
                    <a:pt x="828" y="1642"/>
                    <a:pt x="831" y="1642"/>
                  </a:cubicBezTo>
                  <a:cubicBezTo>
                    <a:pt x="1603" y="1627"/>
                    <a:pt x="2380" y="1621"/>
                    <a:pt x="3158" y="1621"/>
                  </a:cubicBezTo>
                  <a:cubicBezTo>
                    <a:pt x="4676" y="1621"/>
                    <a:pt x="6196" y="1644"/>
                    <a:pt x="7681" y="1666"/>
                  </a:cubicBezTo>
                  <a:cubicBezTo>
                    <a:pt x="9166" y="1688"/>
                    <a:pt x="10673" y="1711"/>
                    <a:pt x="12189" y="1711"/>
                  </a:cubicBezTo>
                  <a:cubicBezTo>
                    <a:pt x="13788" y="1711"/>
                    <a:pt x="15397" y="1685"/>
                    <a:pt x="16991" y="1607"/>
                  </a:cubicBezTo>
                  <a:cubicBezTo>
                    <a:pt x="17392" y="1589"/>
                    <a:pt x="17710" y="1258"/>
                    <a:pt x="17710" y="857"/>
                  </a:cubicBezTo>
                  <a:cubicBezTo>
                    <a:pt x="17711" y="456"/>
                    <a:pt x="17395" y="124"/>
                    <a:pt x="16994" y="104"/>
                  </a:cubicBezTo>
                  <a:cubicBezTo>
                    <a:pt x="15395" y="26"/>
                    <a:pt x="13784" y="0"/>
                    <a:pt x="121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6"/>
            <p:cNvSpPr/>
            <p:nvPr/>
          </p:nvSpPr>
          <p:spPr>
            <a:xfrm>
              <a:off x="7149150" y="1727275"/>
              <a:ext cx="198150" cy="8350"/>
            </a:xfrm>
            <a:custGeom>
              <a:avLst/>
              <a:gdLst/>
              <a:ahLst/>
              <a:cxnLst/>
              <a:rect l="l" t="t" r="r" b="b"/>
              <a:pathLst>
                <a:path w="7926" h="334" extrusionOk="0">
                  <a:moveTo>
                    <a:pt x="4663" y="0"/>
                  </a:moveTo>
                  <a:cubicBezTo>
                    <a:pt x="3155" y="0"/>
                    <a:pt x="1648" y="42"/>
                    <a:pt x="137" y="63"/>
                  </a:cubicBezTo>
                  <a:cubicBezTo>
                    <a:pt x="4" y="65"/>
                    <a:pt x="1" y="270"/>
                    <a:pt x="134" y="272"/>
                  </a:cubicBezTo>
                  <a:cubicBezTo>
                    <a:pt x="1643" y="293"/>
                    <a:pt x="3148" y="334"/>
                    <a:pt x="4654" y="334"/>
                  </a:cubicBezTo>
                  <a:cubicBezTo>
                    <a:pt x="5706" y="334"/>
                    <a:pt x="6758" y="314"/>
                    <a:pt x="7812" y="254"/>
                  </a:cubicBezTo>
                  <a:cubicBezTo>
                    <a:pt x="7920" y="247"/>
                    <a:pt x="7926" y="81"/>
                    <a:pt x="7820" y="81"/>
                  </a:cubicBezTo>
                  <a:cubicBezTo>
                    <a:pt x="7818" y="81"/>
                    <a:pt x="7816" y="81"/>
                    <a:pt x="7814" y="81"/>
                  </a:cubicBezTo>
                  <a:cubicBezTo>
                    <a:pt x="6762" y="20"/>
                    <a:pt x="5712" y="0"/>
                    <a:pt x="46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6"/>
            <p:cNvSpPr/>
            <p:nvPr/>
          </p:nvSpPr>
          <p:spPr>
            <a:xfrm>
              <a:off x="7133400" y="1710550"/>
              <a:ext cx="230475" cy="41800"/>
            </a:xfrm>
            <a:custGeom>
              <a:avLst/>
              <a:gdLst/>
              <a:ahLst/>
              <a:cxnLst/>
              <a:rect l="l" t="t" r="r" b="b"/>
              <a:pathLst>
                <a:path w="9219" h="1672" extrusionOk="0">
                  <a:moveTo>
                    <a:pt x="5276" y="1"/>
                  </a:moveTo>
                  <a:cubicBezTo>
                    <a:pt x="4250" y="1"/>
                    <a:pt x="3231" y="19"/>
                    <a:pt x="2229" y="38"/>
                  </a:cubicBezTo>
                  <a:lnTo>
                    <a:pt x="757" y="63"/>
                  </a:lnTo>
                  <a:cubicBezTo>
                    <a:pt x="338" y="72"/>
                    <a:pt x="2" y="415"/>
                    <a:pt x="1" y="836"/>
                  </a:cubicBezTo>
                  <a:cubicBezTo>
                    <a:pt x="1" y="1255"/>
                    <a:pt x="336" y="1599"/>
                    <a:pt x="756" y="1609"/>
                  </a:cubicBezTo>
                  <a:lnTo>
                    <a:pt x="2228" y="1635"/>
                  </a:lnTo>
                  <a:cubicBezTo>
                    <a:pt x="3233" y="1653"/>
                    <a:pt x="4254" y="1671"/>
                    <a:pt x="5282" y="1671"/>
                  </a:cubicBezTo>
                  <a:cubicBezTo>
                    <a:pt x="6347" y="1671"/>
                    <a:pt x="7416" y="1651"/>
                    <a:pt x="8482" y="1591"/>
                  </a:cubicBezTo>
                  <a:cubicBezTo>
                    <a:pt x="8899" y="1563"/>
                    <a:pt x="9219" y="1204"/>
                    <a:pt x="9194" y="786"/>
                  </a:cubicBezTo>
                  <a:cubicBezTo>
                    <a:pt x="9176" y="393"/>
                    <a:pt x="8853" y="84"/>
                    <a:pt x="8462" y="81"/>
                  </a:cubicBezTo>
                  <a:cubicBezTo>
                    <a:pt x="7400" y="20"/>
                    <a:pt x="6334" y="1"/>
                    <a:pt x="52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6"/>
            <p:cNvSpPr/>
            <p:nvPr/>
          </p:nvSpPr>
          <p:spPr>
            <a:xfrm>
              <a:off x="7108725" y="1859025"/>
              <a:ext cx="110400" cy="8750"/>
            </a:xfrm>
            <a:custGeom>
              <a:avLst/>
              <a:gdLst/>
              <a:ahLst/>
              <a:cxnLst/>
              <a:rect l="l" t="t" r="r" b="b"/>
              <a:pathLst>
                <a:path w="4416" h="350" extrusionOk="0">
                  <a:moveTo>
                    <a:pt x="2371" y="1"/>
                  </a:moveTo>
                  <a:cubicBezTo>
                    <a:pt x="1645" y="1"/>
                    <a:pt x="919" y="22"/>
                    <a:pt x="191" y="30"/>
                  </a:cubicBezTo>
                  <a:cubicBezTo>
                    <a:pt x="6" y="34"/>
                    <a:pt x="1" y="318"/>
                    <a:pt x="187" y="318"/>
                  </a:cubicBezTo>
                  <a:cubicBezTo>
                    <a:pt x="917" y="327"/>
                    <a:pt x="1647" y="349"/>
                    <a:pt x="2377" y="349"/>
                  </a:cubicBezTo>
                  <a:cubicBezTo>
                    <a:pt x="3017" y="349"/>
                    <a:pt x="3656" y="332"/>
                    <a:pt x="4294" y="274"/>
                  </a:cubicBezTo>
                  <a:cubicBezTo>
                    <a:pt x="4412" y="264"/>
                    <a:pt x="4416" y="90"/>
                    <a:pt x="4295" y="76"/>
                  </a:cubicBezTo>
                  <a:cubicBezTo>
                    <a:pt x="3655" y="18"/>
                    <a:pt x="3013" y="1"/>
                    <a:pt x="23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6"/>
            <p:cNvSpPr/>
            <p:nvPr/>
          </p:nvSpPr>
          <p:spPr>
            <a:xfrm>
              <a:off x="7092900" y="1842325"/>
              <a:ext cx="142300" cy="42175"/>
            </a:xfrm>
            <a:custGeom>
              <a:avLst/>
              <a:gdLst/>
              <a:ahLst/>
              <a:cxnLst/>
              <a:rect l="l" t="t" r="r" b="b"/>
              <a:pathLst>
                <a:path w="5692" h="1687" extrusionOk="0">
                  <a:moveTo>
                    <a:pt x="3000" y="0"/>
                  </a:moveTo>
                  <a:cubicBezTo>
                    <a:pt x="2545" y="0"/>
                    <a:pt x="2094" y="9"/>
                    <a:pt x="1649" y="17"/>
                  </a:cubicBezTo>
                  <a:lnTo>
                    <a:pt x="816" y="30"/>
                  </a:lnTo>
                  <a:cubicBezTo>
                    <a:pt x="815" y="30"/>
                    <a:pt x="814" y="30"/>
                    <a:pt x="813" y="30"/>
                  </a:cubicBezTo>
                  <a:cubicBezTo>
                    <a:pt x="366" y="30"/>
                    <a:pt x="2" y="393"/>
                    <a:pt x="2" y="841"/>
                  </a:cubicBezTo>
                  <a:cubicBezTo>
                    <a:pt x="0" y="1290"/>
                    <a:pt x="364" y="1656"/>
                    <a:pt x="813" y="1656"/>
                  </a:cubicBezTo>
                  <a:lnTo>
                    <a:pt x="1650" y="1670"/>
                  </a:lnTo>
                  <a:cubicBezTo>
                    <a:pt x="2096" y="1679"/>
                    <a:pt x="2550" y="1687"/>
                    <a:pt x="3007" y="1687"/>
                  </a:cubicBezTo>
                  <a:cubicBezTo>
                    <a:pt x="3662" y="1687"/>
                    <a:pt x="4325" y="1669"/>
                    <a:pt x="4986" y="1610"/>
                  </a:cubicBezTo>
                  <a:cubicBezTo>
                    <a:pt x="5384" y="1577"/>
                    <a:pt x="5690" y="1244"/>
                    <a:pt x="5692" y="846"/>
                  </a:cubicBezTo>
                  <a:cubicBezTo>
                    <a:pt x="5692" y="447"/>
                    <a:pt x="5387" y="113"/>
                    <a:pt x="4989" y="78"/>
                  </a:cubicBezTo>
                  <a:cubicBezTo>
                    <a:pt x="4324" y="18"/>
                    <a:pt x="3658" y="0"/>
                    <a:pt x="3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6"/>
            <p:cNvSpPr/>
            <p:nvPr/>
          </p:nvSpPr>
          <p:spPr>
            <a:xfrm>
              <a:off x="6040425" y="3269625"/>
              <a:ext cx="278075" cy="9375"/>
            </a:xfrm>
            <a:custGeom>
              <a:avLst/>
              <a:gdLst/>
              <a:ahLst/>
              <a:cxnLst/>
              <a:rect l="l" t="t" r="r" b="b"/>
              <a:pathLst>
                <a:path w="11123" h="375" extrusionOk="0">
                  <a:moveTo>
                    <a:pt x="7934" y="0"/>
                  </a:moveTo>
                  <a:cubicBezTo>
                    <a:pt x="5341" y="0"/>
                    <a:pt x="2747" y="51"/>
                    <a:pt x="155" y="70"/>
                  </a:cubicBezTo>
                  <a:cubicBezTo>
                    <a:pt x="3" y="70"/>
                    <a:pt x="0" y="304"/>
                    <a:pt x="151" y="305"/>
                  </a:cubicBezTo>
                  <a:cubicBezTo>
                    <a:pt x="2756" y="323"/>
                    <a:pt x="5365" y="374"/>
                    <a:pt x="7971" y="374"/>
                  </a:cubicBezTo>
                  <a:cubicBezTo>
                    <a:pt x="8952" y="374"/>
                    <a:pt x="9933" y="367"/>
                    <a:pt x="10912" y="348"/>
                  </a:cubicBezTo>
                  <a:cubicBezTo>
                    <a:pt x="11118" y="343"/>
                    <a:pt x="11123" y="31"/>
                    <a:pt x="10916" y="28"/>
                  </a:cubicBezTo>
                  <a:cubicBezTo>
                    <a:pt x="9922" y="8"/>
                    <a:pt x="8928" y="0"/>
                    <a:pt x="79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6"/>
            <p:cNvSpPr/>
            <p:nvPr/>
          </p:nvSpPr>
          <p:spPr>
            <a:xfrm>
              <a:off x="6024800" y="3252900"/>
              <a:ext cx="309250" cy="42850"/>
            </a:xfrm>
            <a:custGeom>
              <a:avLst/>
              <a:gdLst/>
              <a:ahLst/>
              <a:cxnLst/>
              <a:rect l="l" t="t" r="r" b="b"/>
              <a:pathLst>
                <a:path w="12370" h="1714" extrusionOk="0">
                  <a:moveTo>
                    <a:pt x="8610" y="0"/>
                  </a:moveTo>
                  <a:cubicBezTo>
                    <a:pt x="6995" y="0"/>
                    <a:pt x="5381" y="20"/>
                    <a:pt x="3801" y="39"/>
                  </a:cubicBezTo>
                  <a:cubicBezTo>
                    <a:pt x="2791" y="52"/>
                    <a:pt x="1783" y="63"/>
                    <a:pt x="776" y="70"/>
                  </a:cubicBezTo>
                  <a:cubicBezTo>
                    <a:pt x="347" y="75"/>
                    <a:pt x="2" y="423"/>
                    <a:pt x="0" y="854"/>
                  </a:cubicBezTo>
                  <a:cubicBezTo>
                    <a:pt x="0" y="1284"/>
                    <a:pt x="342" y="1634"/>
                    <a:pt x="773" y="1642"/>
                  </a:cubicBezTo>
                  <a:cubicBezTo>
                    <a:pt x="1772" y="1649"/>
                    <a:pt x="2772" y="1662"/>
                    <a:pt x="3770" y="1674"/>
                  </a:cubicBezTo>
                  <a:cubicBezTo>
                    <a:pt x="5349" y="1693"/>
                    <a:pt x="6960" y="1713"/>
                    <a:pt x="8573" y="1713"/>
                  </a:cubicBezTo>
                  <a:cubicBezTo>
                    <a:pt x="9567" y="1713"/>
                    <a:pt x="10560" y="1705"/>
                    <a:pt x="11549" y="1685"/>
                  </a:cubicBezTo>
                  <a:cubicBezTo>
                    <a:pt x="12003" y="1680"/>
                    <a:pt x="12366" y="1312"/>
                    <a:pt x="12368" y="859"/>
                  </a:cubicBezTo>
                  <a:cubicBezTo>
                    <a:pt x="12370" y="405"/>
                    <a:pt x="12006" y="35"/>
                    <a:pt x="11554" y="27"/>
                  </a:cubicBezTo>
                  <a:cubicBezTo>
                    <a:pt x="10576" y="8"/>
                    <a:pt x="9593" y="0"/>
                    <a:pt x="86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6"/>
            <p:cNvSpPr/>
            <p:nvPr/>
          </p:nvSpPr>
          <p:spPr>
            <a:xfrm>
              <a:off x="5981075" y="3411675"/>
              <a:ext cx="204400" cy="10075"/>
            </a:xfrm>
            <a:custGeom>
              <a:avLst/>
              <a:gdLst/>
              <a:ahLst/>
              <a:cxnLst/>
              <a:rect l="l" t="t" r="r" b="b"/>
              <a:pathLst>
                <a:path w="8176" h="403" extrusionOk="0">
                  <a:moveTo>
                    <a:pt x="5228" y="1"/>
                  </a:moveTo>
                  <a:cubicBezTo>
                    <a:pt x="3585" y="1"/>
                    <a:pt x="1934" y="85"/>
                    <a:pt x="300" y="85"/>
                  </a:cubicBezTo>
                  <a:cubicBezTo>
                    <a:pt x="252" y="85"/>
                    <a:pt x="203" y="85"/>
                    <a:pt x="155" y="85"/>
                  </a:cubicBezTo>
                  <a:cubicBezTo>
                    <a:pt x="4" y="85"/>
                    <a:pt x="1" y="320"/>
                    <a:pt x="152" y="320"/>
                  </a:cubicBezTo>
                  <a:cubicBezTo>
                    <a:pt x="200" y="320"/>
                    <a:pt x="249" y="320"/>
                    <a:pt x="298" y="320"/>
                  </a:cubicBezTo>
                  <a:cubicBezTo>
                    <a:pt x="1931" y="320"/>
                    <a:pt x="3581" y="403"/>
                    <a:pt x="5225" y="403"/>
                  </a:cubicBezTo>
                  <a:cubicBezTo>
                    <a:pt x="6176" y="403"/>
                    <a:pt x="7124" y="375"/>
                    <a:pt x="8065" y="287"/>
                  </a:cubicBezTo>
                  <a:cubicBezTo>
                    <a:pt x="8172" y="284"/>
                    <a:pt x="8176" y="122"/>
                    <a:pt x="8067" y="117"/>
                  </a:cubicBezTo>
                  <a:cubicBezTo>
                    <a:pt x="7126" y="29"/>
                    <a:pt x="6178" y="1"/>
                    <a:pt x="52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6"/>
            <p:cNvSpPr/>
            <p:nvPr/>
          </p:nvSpPr>
          <p:spPr>
            <a:xfrm>
              <a:off x="5964425" y="3394975"/>
              <a:ext cx="236975" cy="43500"/>
            </a:xfrm>
            <a:custGeom>
              <a:avLst/>
              <a:gdLst/>
              <a:ahLst/>
              <a:cxnLst/>
              <a:rect l="l" t="t" r="r" b="b"/>
              <a:pathLst>
                <a:path w="9479" h="1740" extrusionOk="0">
                  <a:moveTo>
                    <a:pt x="5892" y="1"/>
                  </a:moveTo>
                  <a:cubicBezTo>
                    <a:pt x="5054" y="1"/>
                    <a:pt x="4221" y="22"/>
                    <a:pt x="3400" y="44"/>
                  </a:cubicBezTo>
                  <a:cubicBezTo>
                    <a:pt x="2538" y="63"/>
                    <a:pt x="1676" y="80"/>
                    <a:pt x="823" y="85"/>
                  </a:cubicBezTo>
                  <a:lnTo>
                    <a:pt x="820" y="85"/>
                  </a:lnTo>
                  <a:cubicBezTo>
                    <a:pt x="816" y="85"/>
                    <a:pt x="813" y="85"/>
                    <a:pt x="810" y="85"/>
                  </a:cubicBezTo>
                  <a:cubicBezTo>
                    <a:pt x="536" y="85"/>
                    <a:pt x="282" y="232"/>
                    <a:pt x="143" y="471"/>
                  </a:cubicBezTo>
                  <a:cubicBezTo>
                    <a:pt x="0" y="718"/>
                    <a:pt x="0" y="1022"/>
                    <a:pt x="142" y="1269"/>
                  </a:cubicBezTo>
                  <a:cubicBezTo>
                    <a:pt x="280" y="1510"/>
                    <a:pt x="536" y="1657"/>
                    <a:pt x="812" y="1657"/>
                  </a:cubicBezTo>
                  <a:cubicBezTo>
                    <a:pt x="815" y="1657"/>
                    <a:pt x="818" y="1657"/>
                    <a:pt x="821" y="1657"/>
                  </a:cubicBezTo>
                  <a:cubicBezTo>
                    <a:pt x="876" y="1657"/>
                    <a:pt x="930" y="1657"/>
                    <a:pt x="985" y="1657"/>
                  </a:cubicBezTo>
                  <a:cubicBezTo>
                    <a:pt x="1775" y="1657"/>
                    <a:pt x="2593" y="1678"/>
                    <a:pt x="3400" y="1698"/>
                  </a:cubicBezTo>
                  <a:cubicBezTo>
                    <a:pt x="4218" y="1720"/>
                    <a:pt x="5049" y="1739"/>
                    <a:pt x="5884" y="1739"/>
                  </a:cubicBezTo>
                  <a:cubicBezTo>
                    <a:pt x="6853" y="1739"/>
                    <a:pt x="7828" y="1711"/>
                    <a:pt x="8794" y="1621"/>
                  </a:cubicBezTo>
                  <a:cubicBezTo>
                    <a:pt x="9180" y="1585"/>
                    <a:pt x="9477" y="1259"/>
                    <a:pt x="9478" y="871"/>
                  </a:cubicBezTo>
                  <a:cubicBezTo>
                    <a:pt x="9478" y="481"/>
                    <a:pt x="9182" y="155"/>
                    <a:pt x="8796" y="119"/>
                  </a:cubicBezTo>
                  <a:cubicBezTo>
                    <a:pt x="7831" y="29"/>
                    <a:pt x="6859" y="1"/>
                    <a:pt x="58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6"/>
            <p:cNvSpPr/>
            <p:nvPr/>
          </p:nvSpPr>
          <p:spPr>
            <a:xfrm>
              <a:off x="6084875" y="3523725"/>
              <a:ext cx="110675" cy="7550"/>
            </a:xfrm>
            <a:custGeom>
              <a:avLst/>
              <a:gdLst/>
              <a:ahLst/>
              <a:cxnLst/>
              <a:rect l="l" t="t" r="r" b="b"/>
              <a:pathLst>
                <a:path w="4427" h="302" extrusionOk="0">
                  <a:moveTo>
                    <a:pt x="4234" y="1"/>
                  </a:moveTo>
                  <a:cubicBezTo>
                    <a:pt x="4234" y="1"/>
                    <a:pt x="4233" y="1"/>
                    <a:pt x="4233" y="1"/>
                  </a:cubicBezTo>
                  <a:cubicBezTo>
                    <a:pt x="2861" y="4"/>
                    <a:pt x="1489" y="45"/>
                    <a:pt x="117" y="62"/>
                  </a:cubicBezTo>
                  <a:cubicBezTo>
                    <a:pt x="4" y="63"/>
                    <a:pt x="0" y="239"/>
                    <a:pt x="115" y="239"/>
                  </a:cubicBezTo>
                  <a:cubicBezTo>
                    <a:pt x="1486" y="256"/>
                    <a:pt x="2857" y="297"/>
                    <a:pt x="4229" y="302"/>
                  </a:cubicBezTo>
                  <a:cubicBezTo>
                    <a:pt x="4421" y="302"/>
                    <a:pt x="4427" y="1"/>
                    <a:pt x="42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6"/>
            <p:cNvSpPr/>
            <p:nvPr/>
          </p:nvSpPr>
          <p:spPr>
            <a:xfrm>
              <a:off x="6068575" y="3507000"/>
              <a:ext cx="143375" cy="40975"/>
            </a:xfrm>
            <a:custGeom>
              <a:avLst/>
              <a:gdLst/>
              <a:ahLst/>
              <a:cxnLst/>
              <a:rect l="l" t="t" r="r" b="b"/>
              <a:pathLst>
                <a:path w="5735" h="1639" extrusionOk="0">
                  <a:moveTo>
                    <a:pt x="4894" y="0"/>
                  </a:moveTo>
                  <a:cubicBezTo>
                    <a:pt x="4891" y="0"/>
                    <a:pt x="4888" y="0"/>
                    <a:pt x="4885" y="0"/>
                  </a:cubicBezTo>
                  <a:lnTo>
                    <a:pt x="4883" y="0"/>
                  </a:lnTo>
                  <a:cubicBezTo>
                    <a:pt x="4060" y="2"/>
                    <a:pt x="3240" y="19"/>
                    <a:pt x="2419" y="33"/>
                  </a:cubicBezTo>
                  <a:cubicBezTo>
                    <a:pt x="1866" y="45"/>
                    <a:pt x="1313" y="55"/>
                    <a:pt x="761" y="61"/>
                  </a:cubicBezTo>
                  <a:cubicBezTo>
                    <a:pt x="343" y="61"/>
                    <a:pt x="2" y="400"/>
                    <a:pt x="2" y="818"/>
                  </a:cubicBezTo>
                  <a:cubicBezTo>
                    <a:pt x="1" y="1237"/>
                    <a:pt x="340" y="1576"/>
                    <a:pt x="759" y="1578"/>
                  </a:cubicBezTo>
                  <a:cubicBezTo>
                    <a:pt x="1312" y="1584"/>
                    <a:pt x="1863" y="1594"/>
                    <a:pt x="2416" y="1606"/>
                  </a:cubicBezTo>
                  <a:cubicBezTo>
                    <a:pt x="3238" y="1621"/>
                    <a:pt x="4059" y="1635"/>
                    <a:pt x="4878" y="1639"/>
                  </a:cubicBezTo>
                  <a:lnTo>
                    <a:pt x="4881" y="1639"/>
                  </a:lnTo>
                  <a:cubicBezTo>
                    <a:pt x="4884" y="1639"/>
                    <a:pt x="4887" y="1639"/>
                    <a:pt x="4890" y="1639"/>
                  </a:cubicBezTo>
                  <a:cubicBezTo>
                    <a:pt x="5176" y="1639"/>
                    <a:pt x="5442" y="1485"/>
                    <a:pt x="5585" y="1236"/>
                  </a:cubicBezTo>
                  <a:cubicBezTo>
                    <a:pt x="5735" y="978"/>
                    <a:pt x="5735" y="660"/>
                    <a:pt x="5585" y="402"/>
                  </a:cubicBezTo>
                  <a:cubicBezTo>
                    <a:pt x="5442" y="153"/>
                    <a:pt x="5178" y="0"/>
                    <a:pt x="48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6"/>
            <p:cNvSpPr/>
            <p:nvPr/>
          </p:nvSpPr>
          <p:spPr>
            <a:xfrm>
              <a:off x="244850" y="676975"/>
              <a:ext cx="4104325" cy="1900900"/>
            </a:xfrm>
            <a:custGeom>
              <a:avLst/>
              <a:gdLst/>
              <a:ahLst/>
              <a:cxnLst/>
              <a:rect l="l" t="t" r="r" b="b"/>
              <a:pathLst>
                <a:path w="164173" h="76036" extrusionOk="0">
                  <a:moveTo>
                    <a:pt x="27003" y="0"/>
                  </a:moveTo>
                  <a:cubicBezTo>
                    <a:pt x="26879" y="0"/>
                    <a:pt x="26755" y="79"/>
                    <a:pt x="26750" y="241"/>
                  </a:cubicBezTo>
                  <a:cubicBezTo>
                    <a:pt x="26664" y="3256"/>
                    <a:pt x="26051" y="7238"/>
                    <a:pt x="23608" y="9329"/>
                  </a:cubicBezTo>
                  <a:cubicBezTo>
                    <a:pt x="23339" y="9558"/>
                    <a:pt x="22553" y="10136"/>
                    <a:pt x="22038" y="10136"/>
                  </a:cubicBezTo>
                  <a:cubicBezTo>
                    <a:pt x="21742" y="10136"/>
                    <a:pt x="21535" y="9945"/>
                    <a:pt x="21567" y="9388"/>
                  </a:cubicBezTo>
                  <a:cubicBezTo>
                    <a:pt x="21608" y="8649"/>
                    <a:pt x="22460" y="8070"/>
                    <a:pt x="22912" y="7575"/>
                  </a:cubicBezTo>
                  <a:cubicBezTo>
                    <a:pt x="23605" y="6820"/>
                    <a:pt x="24031" y="5963"/>
                    <a:pt x="23769" y="4929"/>
                  </a:cubicBezTo>
                  <a:cubicBezTo>
                    <a:pt x="23147" y="2462"/>
                    <a:pt x="20341" y="2062"/>
                    <a:pt x="18184" y="2062"/>
                  </a:cubicBezTo>
                  <a:cubicBezTo>
                    <a:pt x="18129" y="2062"/>
                    <a:pt x="18075" y="2063"/>
                    <a:pt x="18021" y="2063"/>
                  </a:cubicBezTo>
                  <a:cubicBezTo>
                    <a:pt x="14986" y="2091"/>
                    <a:pt x="15805" y="5133"/>
                    <a:pt x="16007" y="7233"/>
                  </a:cubicBezTo>
                  <a:cubicBezTo>
                    <a:pt x="16284" y="10107"/>
                    <a:pt x="13917" y="11607"/>
                    <a:pt x="13106" y="14110"/>
                  </a:cubicBezTo>
                  <a:cubicBezTo>
                    <a:pt x="12745" y="15224"/>
                    <a:pt x="12943" y="16342"/>
                    <a:pt x="13145" y="17464"/>
                  </a:cubicBezTo>
                  <a:cubicBezTo>
                    <a:pt x="13285" y="18242"/>
                    <a:pt x="13484" y="19089"/>
                    <a:pt x="13265" y="19874"/>
                  </a:cubicBezTo>
                  <a:cubicBezTo>
                    <a:pt x="13033" y="20708"/>
                    <a:pt x="12331" y="21025"/>
                    <a:pt x="11860" y="21672"/>
                  </a:cubicBezTo>
                  <a:cubicBezTo>
                    <a:pt x="11174" y="22609"/>
                    <a:pt x="11411" y="23904"/>
                    <a:pt x="11174" y="24981"/>
                  </a:cubicBezTo>
                  <a:cubicBezTo>
                    <a:pt x="10821" y="26588"/>
                    <a:pt x="10043" y="28072"/>
                    <a:pt x="9794" y="29705"/>
                  </a:cubicBezTo>
                  <a:cubicBezTo>
                    <a:pt x="9632" y="30771"/>
                    <a:pt x="9663" y="31895"/>
                    <a:pt x="10148" y="32878"/>
                  </a:cubicBezTo>
                  <a:cubicBezTo>
                    <a:pt x="10271" y="33127"/>
                    <a:pt x="10535" y="33398"/>
                    <a:pt x="10615" y="33661"/>
                  </a:cubicBezTo>
                  <a:cubicBezTo>
                    <a:pt x="10872" y="34504"/>
                    <a:pt x="10438" y="34698"/>
                    <a:pt x="9961" y="35069"/>
                  </a:cubicBezTo>
                  <a:cubicBezTo>
                    <a:pt x="9590" y="35359"/>
                    <a:pt x="9197" y="35616"/>
                    <a:pt x="8957" y="36033"/>
                  </a:cubicBezTo>
                  <a:cubicBezTo>
                    <a:pt x="8826" y="36259"/>
                    <a:pt x="8804" y="36504"/>
                    <a:pt x="8707" y="36737"/>
                  </a:cubicBezTo>
                  <a:cubicBezTo>
                    <a:pt x="8396" y="37479"/>
                    <a:pt x="8201" y="37594"/>
                    <a:pt x="7587" y="37963"/>
                  </a:cubicBezTo>
                  <a:cubicBezTo>
                    <a:pt x="7006" y="38310"/>
                    <a:pt x="6429" y="38645"/>
                    <a:pt x="5898" y="39068"/>
                  </a:cubicBezTo>
                  <a:cubicBezTo>
                    <a:pt x="4891" y="39871"/>
                    <a:pt x="3980" y="40925"/>
                    <a:pt x="3661" y="42202"/>
                  </a:cubicBezTo>
                  <a:cubicBezTo>
                    <a:pt x="2958" y="45005"/>
                    <a:pt x="5579" y="47202"/>
                    <a:pt x="5718" y="49900"/>
                  </a:cubicBezTo>
                  <a:cubicBezTo>
                    <a:pt x="4814" y="49946"/>
                    <a:pt x="4194" y="50701"/>
                    <a:pt x="3942" y="51607"/>
                  </a:cubicBezTo>
                  <a:cubicBezTo>
                    <a:pt x="3740" y="52344"/>
                    <a:pt x="3871" y="53137"/>
                    <a:pt x="3672" y="53874"/>
                  </a:cubicBezTo>
                  <a:cubicBezTo>
                    <a:pt x="3397" y="54890"/>
                    <a:pt x="2582" y="55066"/>
                    <a:pt x="1874" y="55668"/>
                  </a:cubicBezTo>
                  <a:cubicBezTo>
                    <a:pt x="1539" y="55953"/>
                    <a:pt x="1215" y="56346"/>
                    <a:pt x="1164" y="56803"/>
                  </a:cubicBezTo>
                  <a:cubicBezTo>
                    <a:pt x="1098" y="57386"/>
                    <a:pt x="1394" y="57547"/>
                    <a:pt x="1733" y="57943"/>
                  </a:cubicBezTo>
                  <a:cubicBezTo>
                    <a:pt x="2144" y="58427"/>
                    <a:pt x="2402" y="58700"/>
                    <a:pt x="2022" y="59300"/>
                  </a:cubicBezTo>
                  <a:cubicBezTo>
                    <a:pt x="1884" y="59519"/>
                    <a:pt x="1669" y="59721"/>
                    <a:pt x="1493" y="59914"/>
                  </a:cubicBezTo>
                  <a:cubicBezTo>
                    <a:pt x="1160" y="60272"/>
                    <a:pt x="790" y="60634"/>
                    <a:pt x="573" y="61080"/>
                  </a:cubicBezTo>
                  <a:cubicBezTo>
                    <a:pt x="1" y="62254"/>
                    <a:pt x="988" y="62837"/>
                    <a:pt x="1468" y="63815"/>
                  </a:cubicBezTo>
                  <a:cubicBezTo>
                    <a:pt x="2055" y="65016"/>
                    <a:pt x="1789" y="66508"/>
                    <a:pt x="2603" y="67617"/>
                  </a:cubicBezTo>
                  <a:cubicBezTo>
                    <a:pt x="3264" y="68517"/>
                    <a:pt x="4001" y="68582"/>
                    <a:pt x="4046" y="69961"/>
                  </a:cubicBezTo>
                  <a:cubicBezTo>
                    <a:pt x="4067" y="70661"/>
                    <a:pt x="3932" y="71337"/>
                    <a:pt x="4097" y="72035"/>
                  </a:cubicBezTo>
                  <a:cubicBezTo>
                    <a:pt x="4455" y="73540"/>
                    <a:pt x="5551" y="74798"/>
                    <a:pt x="6536" y="75937"/>
                  </a:cubicBezTo>
                  <a:cubicBezTo>
                    <a:pt x="6596" y="76006"/>
                    <a:pt x="6666" y="76036"/>
                    <a:pt x="6735" y="76036"/>
                  </a:cubicBezTo>
                  <a:cubicBezTo>
                    <a:pt x="6955" y="76036"/>
                    <a:pt x="7159" y="75739"/>
                    <a:pt x="6965" y="75517"/>
                  </a:cubicBezTo>
                  <a:cubicBezTo>
                    <a:pt x="5954" y="74359"/>
                    <a:pt x="4884" y="73116"/>
                    <a:pt x="4569" y="71563"/>
                  </a:cubicBezTo>
                  <a:cubicBezTo>
                    <a:pt x="4347" y="70477"/>
                    <a:pt x="4784" y="69260"/>
                    <a:pt x="3993" y="68341"/>
                  </a:cubicBezTo>
                  <a:cubicBezTo>
                    <a:pt x="3468" y="67732"/>
                    <a:pt x="2879" y="67429"/>
                    <a:pt x="2623" y="66600"/>
                  </a:cubicBezTo>
                  <a:cubicBezTo>
                    <a:pt x="2442" y="66010"/>
                    <a:pt x="2409" y="65386"/>
                    <a:pt x="2297" y="64783"/>
                  </a:cubicBezTo>
                  <a:cubicBezTo>
                    <a:pt x="2200" y="64256"/>
                    <a:pt x="2060" y="63750"/>
                    <a:pt x="1777" y="63292"/>
                  </a:cubicBezTo>
                  <a:cubicBezTo>
                    <a:pt x="1391" y="62666"/>
                    <a:pt x="721" y="62169"/>
                    <a:pt x="942" y="61351"/>
                  </a:cubicBezTo>
                  <a:cubicBezTo>
                    <a:pt x="1179" y="60480"/>
                    <a:pt x="2193" y="59999"/>
                    <a:pt x="2539" y="59172"/>
                  </a:cubicBezTo>
                  <a:cubicBezTo>
                    <a:pt x="2850" y="58433"/>
                    <a:pt x="2435" y="58198"/>
                    <a:pt x="2029" y="57655"/>
                  </a:cubicBezTo>
                  <a:cubicBezTo>
                    <a:pt x="877" y="56112"/>
                    <a:pt x="3323" y="55606"/>
                    <a:pt x="3914" y="54492"/>
                  </a:cubicBezTo>
                  <a:cubicBezTo>
                    <a:pt x="4425" y="53528"/>
                    <a:pt x="4141" y="50481"/>
                    <a:pt x="5701" y="50481"/>
                  </a:cubicBezTo>
                  <a:cubicBezTo>
                    <a:pt x="5777" y="50481"/>
                    <a:pt x="5858" y="50488"/>
                    <a:pt x="5944" y="50503"/>
                  </a:cubicBezTo>
                  <a:cubicBezTo>
                    <a:pt x="5967" y="50508"/>
                    <a:pt x="5991" y="50510"/>
                    <a:pt x="6014" y="50510"/>
                  </a:cubicBezTo>
                  <a:cubicBezTo>
                    <a:pt x="6179" y="50510"/>
                    <a:pt x="6323" y="50403"/>
                    <a:pt x="6330" y="50217"/>
                  </a:cubicBezTo>
                  <a:cubicBezTo>
                    <a:pt x="6421" y="47477"/>
                    <a:pt x="3647" y="45426"/>
                    <a:pt x="4154" y="42662"/>
                  </a:cubicBezTo>
                  <a:cubicBezTo>
                    <a:pt x="4394" y="41356"/>
                    <a:pt x="5320" y="40313"/>
                    <a:pt x="6337" y="39519"/>
                  </a:cubicBezTo>
                  <a:cubicBezTo>
                    <a:pt x="7283" y="38779"/>
                    <a:pt x="8709" y="38412"/>
                    <a:pt x="9179" y="37228"/>
                  </a:cubicBezTo>
                  <a:cubicBezTo>
                    <a:pt x="9372" y="36744"/>
                    <a:pt x="9316" y="36448"/>
                    <a:pt x="9702" y="36002"/>
                  </a:cubicBezTo>
                  <a:cubicBezTo>
                    <a:pt x="9910" y="35764"/>
                    <a:pt x="10202" y="35606"/>
                    <a:pt x="10446" y="35408"/>
                  </a:cubicBezTo>
                  <a:cubicBezTo>
                    <a:pt x="10722" y="35186"/>
                    <a:pt x="11023" y="34964"/>
                    <a:pt x="11178" y="34634"/>
                  </a:cubicBezTo>
                  <a:cubicBezTo>
                    <a:pt x="11619" y="33699"/>
                    <a:pt x="10670" y="32898"/>
                    <a:pt x="10419" y="32054"/>
                  </a:cubicBezTo>
                  <a:cubicBezTo>
                    <a:pt x="9961" y="30498"/>
                    <a:pt x="10497" y="28867"/>
                    <a:pt x="10998" y="27396"/>
                  </a:cubicBezTo>
                  <a:cubicBezTo>
                    <a:pt x="11252" y="26649"/>
                    <a:pt x="11528" y="25906"/>
                    <a:pt x="11699" y="25134"/>
                  </a:cubicBezTo>
                  <a:cubicBezTo>
                    <a:pt x="11879" y="24335"/>
                    <a:pt x="11800" y="23496"/>
                    <a:pt x="11982" y="22708"/>
                  </a:cubicBezTo>
                  <a:cubicBezTo>
                    <a:pt x="12237" y="21604"/>
                    <a:pt x="13477" y="21141"/>
                    <a:pt x="13796" y="20027"/>
                  </a:cubicBezTo>
                  <a:cubicBezTo>
                    <a:pt x="14145" y="18815"/>
                    <a:pt x="13666" y="17509"/>
                    <a:pt x="13510" y="16306"/>
                  </a:cubicBezTo>
                  <a:cubicBezTo>
                    <a:pt x="13134" y="13393"/>
                    <a:pt x="15617" y="11863"/>
                    <a:pt x="16385" y="9314"/>
                  </a:cubicBezTo>
                  <a:cubicBezTo>
                    <a:pt x="16746" y="8120"/>
                    <a:pt x="16479" y="6935"/>
                    <a:pt x="16321" y="5735"/>
                  </a:cubicBezTo>
                  <a:cubicBezTo>
                    <a:pt x="16195" y="4776"/>
                    <a:pt x="15951" y="3057"/>
                    <a:pt x="17229" y="2672"/>
                  </a:cubicBezTo>
                  <a:cubicBezTo>
                    <a:pt x="17500" y="2589"/>
                    <a:pt x="17820" y="2560"/>
                    <a:pt x="18153" y="2560"/>
                  </a:cubicBezTo>
                  <a:cubicBezTo>
                    <a:pt x="18732" y="2560"/>
                    <a:pt x="19353" y="2649"/>
                    <a:pt x="19833" y="2708"/>
                  </a:cubicBezTo>
                  <a:cubicBezTo>
                    <a:pt x="21384" y="2897"/>
                    <a:pt x="23672" y="3963"/>
                    <a:pt x="23212" y="5943"/>
                  </a:cubicBezTo>
                  <a:cubicBezTo>
                    <a:pt x="22896" y="7292"/>
                    <a:pt x="21243" y="7815"/>
                    <a:pt x="20894" y="9195"/>
                  </a:cubicBezTo>
                  <a:cubicBezTo>
                    <a:pt x="20705" y="9937"/>
                    <a:pt x="20888" y="10889"/>
                    <a:pt x="21716" y="10889"/>
                  </a:cubicBezTo>
                  <a:cubicBezTo>
                    <a:pt x="21768" y="10889"/>
                    <a:pt x="21821" y="10886"/>
                    <a:pt x="21878" y="10878"/>
                  </a:cubicBezTo>
                  <a:cubicBezTo>
                    <a:pt x="23005" y="10727"/>
                    <a:pt x="23967" y="9990"/>
                    <a:pt x="24668" y="9133"/>
                  </a:cubicBezTo>
                  <a:cubicBezTo>
                    <a:pt x="26587" y="6789"/>
                    <a:pt x="27183" y="3386"/>
                    <a:pt x="27250" y="428"/>
                  </a:cubicBezTo>
                  <a:cubicBezTo>
                    <a:pt x="31260" y="1218"/>
                    <a:pt x="35045" y="2675"/>
                    <a:pt x="38939" y="3896"/>
                  </a:cubicBezTo>
                  <a:cubicBezTo>
                    <a:pt x="42957" y="5156"/>
                    <a:pt x="47023" y="6263"/>
                    <a:pt x="51076" y="7407"/>
                  </a:cubicBezTo>
                  <a:cubicBezTo>
                    <a:pt x="55109" y="8546"/>
                    <a:pt x="59136" y="9720"/>
                    <a:pt x="63197" y="10751"/>
                  </a:cubicBezTo>
                  <a:cubicBezTo>
                    <a:pt x="65211" y="11263"/>
                    <a:pt x="67232" y="11730"/>
                    <a:pt x="69267" y="12153"/>
                  </a:cubicBezTo>
                  <a:cubicBezTo>
                    <a:pt x="71315" y="12574"/>
                    <a:pt x="161876" y="22160"/>
                    <a:pt x="163968" y="22279"/>
                  </a:cubicBezTo>
                  <a:cubicBezTo>
                    <a:pt x="163969" y="22279"/>
                    <a:pt x="163969" y="22279"/>
                    <a:pt x="163969" y="22279"/>
                  </a:cubicBezTo>
                  <a:cubicBezTo>
                    <a:pt x="164173" y="22279"/>
                    <a:pt x="76029" y="12548"/>
                    <a:pt x="75623" y="12452"/>
                  </a:cubicBezTo>
                  <a:cubicBezTo>
                    <a:pt x="73475" y="11951"/>
                    <a:pt x="71269" y="11673"/>
                    <a:pt x="69111" y="11202"/>
                  </a:cubicBezTo>
                  <a:cubicBezTo>
                    <a:pt x="67083" y="10761"/>
                    <a:pt x="65068" y="10260"/>
                    <a:pt x="63059" y="9738"/>
                  </a:cubicBezTo>
                  <a:cubicBezTo>
                    <a:pt x="58998" y="8682"/>
                    <a:pt x="54965" y="7521"/>
                    <a:pt x="50928" y="6381"/>
                  </a:cubicBezTo>
                  <a:cubicBezTo>
                    <a:pt x="46877" y="5236"/>
                    <a:pt x="42820" y="4114"/>
                    <a:pt x="38794" y="2894"/>
                  </a:cubicBezTo>
                  <a:cubicBezTo>
                    <a:pt x="35006" y="1749"/>
                    <a:pt x="31115" y="99"/>
                    <a:pt x="27109" y="20"/>
                  </a:cubicBezTo>
                  <a:cubicBezTo>
                    <a:pt x="27075" y="7"/>
                    <a:pt x="27039" y="0"/>
                    <a:pt x="270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6"/>
            <p:cNvSpPr/>
            <p:nvPr/>
          </p:nvSpPr>
          <p:spPr>
            <a:xfrm>
              <a:off x="229525" y="660200"/>
              <a:ext cx="4132475" cy="1934400"/>
            </a:xfrm>
            <a:custGeom>
              <a:avLst/>
              <a:gdLst/>
              <a:ahLst/>
              <a:cxnLst/>
              <a:rect l="l" t="t" r="r" b="b"/>
              <a:pathLst>
                <a:path w="165299" h="77376" extrusionOk="0">
                  <a:moveTo>
                    <a:pt x="27619" y="0"/>
                  </a:moveTo>
                  <a:cubicBezTo>
                    <a:pt x="27438" y="0"/>
                    <a:pt x="27259" y="53"/>
                    <a:pt x="27105" y="153"/>
                  </a:cubicBezTo>
                  <a:cubicBezTo>
                    <a:pt x="26855" y="316"/>
                    <a:pt x="26702" y="593"/>
                    <a:pt x="26697" y="890"/>
                  </a:cubicBezTo>
                  <a:cubicBezTo>
                    <a:pt x="26616" y="3749"/>
                    <a:pt x="26045" y="7560"/>
                    <a:pt x="23790" y="9490"/>
                  </a:cubicBezTo>
                  <a:cubicBezTo>
                    <a:pt x="23497" y="9740"/>
                    <a:pt x="23106" y="9983"/>
                    <a:pt x="22851" y="10087"/>
                  </a:cubicBezTo>
                  <a:cubicBezTo>
                    <a:pt x="22876" y="9792"/>
                    <a:pt x="23282" y="9411"/>
                    <a:pt x="23609" y="9105"/>
                  </a:cubicBezTo>
                  <a:cubicBezTo>
                    <a:pt x="23759" y="8963"/>
                    <a:pt x="23902" y="8828"/>
                    <a:pt x="24021" y="8699"/>
                  </a:cubicBezTo>
                  <a:cubicBezTo>
                    <a:pt x="24989" y="7641"/>
                    <a:pt x="25322" y="6575"/>
                    <a:pt x="25034" y="5435"/>
                  </a:cubicBezTo>
                  <a:cubicBezTo>
                    <a:pt x="24466" y="3191"/>
                    <a:pt x="22328" y="2064"/>
                    <a:pt x="18755" y="2064"/>
                  </a:cubicBezTo>
                  <a:cubicBezTo>
                    <a:pt x="18713" y="2064"/>
                    <a:pt x="18672" y="2064"/>
                    <a:pt x="18630" y="2065"/>
                  </a:cubicBezTo>
                  <a:cubicBezTo>
                    <a:pt x="17643" y="2075"/>
                    <a:pt x="16890" y="2367"/>
                    <a:pt x="16392" y="2938"/>
                  </a:cubicBezTo>
                  <a:cubicBezTo>
                    <a:pt x="15464" y="4001"/>
                    <a:pt x="15676" y="5678"/>
                    <a:pt x="15862" y="7161"/>
                  </a:cubicBezTo>
                  <a:cubicBezTo>
                    <a:pt x="15898" y="7439"/>
                    <a:pt x="15933" y="7712"/>
                    <a:pt x="15957" y="7968"/>
                  </a:cubicBezTo>
                  <a:cubicBezTo>
                    <a:pt x="16104" y="9500"/>
                    <a:pt x="15385" y="10580"/>
                    <a:pt x="14553" y="11830"/>
                  </a:cubicBezTo>
                  <a:cubicBezTo>
                    <a:pt x="13998" y="12661"/>
                    <a:pt x="13424" y="13523"/>
                    <a:pt x="13085" y="14574"/>
                  </a:cubicBezTo>
                  <a:cubicBezTo>
                    <a:pt x="12669" y="15857"/>
                    <a:pt x="12899" y="17130"/>
                    <a:pt x="13102" y="18254"/>
                  </a:cubicBezTo>
                  <a:lnTo>
                    <a:pt x="13146" y="18494"/>
                  </a:lnTo>
                  <a:cubicBezTo>
                    <a:pt x="13266" y="19140"/>
                    <a:pt x="13391" y="19808"/>
                    <a:pt x="13237" y="20364"/>
                  </a:cubicBezTo>
                  <a:cubicBezTo>
                    <a:pt x="13138" y="20718"/>
                    <a:pt x="12893" y="20950"/>
                    <a:pt x="12585" y="21242"/>
                  </a:cubicBezTo>
                  <a:cubicBezTo>
                    <a:pt x="12376" y="21440"/>
                    <a:pt x="12141" y="21663"/>
                    <a:pt x="11934" y="21948"/>
                  </a:cubicBezTo>
                  <a:cubicBezTo>
                    <a:pt x="11368" y="22724"/>
                    <a:pt x="11309" y="23644"/>
                    <a:pt x="11255" y="24457"/>
                  </a:cubicBezTo>
                  <a:cubicBezTo>
                    <a:pt x="11230" y="24835"/>
                    <a:pt x="11205" y="25192"/>
                    <a:pt x="11136" y="25509"/>
                  </a:cubicBezTo>
                  <a:cubicBezTo>
                    <a:pt x="10986" y="26185"/>
                    <a:pt x="10759" y="26838"/>
                    <a:pt x="10516" y="27531"/>
                  </a:cubicBezTo>
                  <a:cubicBezTo>
                    <a:pt x="10212" y="28404"/>
                    <a:pt x="9894" y="29309"/>
                    <a:pt x="9748" y="30276"/>
                  </a:cubicBezTo>
                  <a:cubicBezTo>
                    <a:pt x="9537" y="31656"/>
                    <a:pt x="9677" y="32857"/>
                    <a:pt x="10162" y="33844"/>
                  </a:cubicBezTo>
                  <a:cubicBezTo>
                    <a:pt x="10226" y="33977"/>
                    <a:pt x="10320" y="34115"/>
                    <a:pt x="10419" y="34255"/>
                  </a:cubicBezTo>
                  <a:cubicBezTo>
                    <a:pt x="10480" y="34344"/>
                    <a:pt x="10574" y="34476"/>
                    <a:pt x="10592" y="34528"/>
                  </a:cubicBezTo>
                  <a:cubicBezTo>
                    <a:pt x="10682" y="34826"/>
                    <a:pt x="10682" y="34826"/>
                    <a:pt x="10333" y="35086"/>
                  </a:cubicBezTo>
                  <a:lnTo>
                    <a:pt x="9999" y="35341"/>
                  </a:lnTo>
                  <a:cubicBezTo>
                    <a:pt x="9654" y="35602"/>
                    <a:pt x="9264" y="35900"/>
                    <a:pt x="8993" y="36369"/>
                  </a:cubicBezTo>
                  <a:cubicBezTo>
                    <a:pt x="8873" y="36576"/>
                    <a:pt x="8817" y="36778"/>
                    <a:pt x="8771" y="36940"/>
                  </a:cubicBezTo>
                  <a:cubicBezTo>
                    <a:pt x="8753" y="37012"/>
                    <a:pt x="8731" y="37083"/>
                    <a:pt x="8705" y="37152"/>
                  </a:cubicBezTo>
                  <a:cubicBezTo>
                    <a:pt x="8481" y="37686"/>
                    <a:pt x="8434" y="37714"/>
                    <a:pt x="7858" y="38060"/>
                  </a:cubicBezTo>
                  <a:lnTo>
                    <a:pt x="7743" y="38129"/>
                  </a:lnTo>
                  <a:cubicBezTo>
                    <a:pt x="7195" y="38456"/>
                    <a:pt x="6627" y="38795"/>
                    <a:pt x="6096" y="39218"/>
                  </a:cubicBezTo>
                  <a:cubicBezTo>
                    <a:pt x="4774" y="40269"/>
                    <a:pt x="3943" y="41445"/>
                    <a:pt x="3626" y="42711"/>
                  </a:cubicBezTo>
                  <a:cubicBezTo>
                    <a:pt x="3167" y="44545"/>
                    <a:pt x="3915" y="46087"/>
                    <a:pt x="4637" y="47577"/>
                  </a:cubicBezTo>
                  <a:cubicBezTo>
                    <a:pt x="5048" y="48421"/>
                    <a:pt x="5438" y="49225"/>
                    <a:pt x="5596" y="50051"/>
                  </a:cubicBezTo>
                  <a:cubicBezTo>
                    <a:pt x="4810" y="50354"/>
                    <a:pt x="4193" y="51087"/>
                    <a:pt x="3913" y="52100"/>
                  </a:cubicBezTo>
                  <a:cubicBezTo>
                    <a:pt x="3790" y="52545"/>
                    <a:pt x="3770" y="52974"/>
                    <a:pt x="3752" y="53390"/>
                  </a:cubicBezTo>
                  <a:cubicBezTo>
                    <a:pt x="3736" y="53742"/>
                    <a:pt x="3721" y="54076"/>
                    <a:pt x="3642" y="54370"/>
                  </a:cubicBezTo>
                  <a:cubicBezTo>
                    <a:pt x="3520" y="54819"/>
                    <a:pt x="3270" y="54997"/>
                    <a:pt x="2764" y="55324"/>
                  </a:cubicBezTo>
                  <a:cubicBezTo>
                    <a:pt x="2545" y="55464"/>
                    <a:pt x="2296" y="55624"/>
                    <a:pt x="2055" y="55829"/>
                  </a:cubicBezTo>
                  <a:cubicBezTo>
                    <a:pt x="1502" y="56301"/>
                    <a:pt x="1175" y="56844"/>
                    <a:pt x="1114" y="57400"/>
                  </a:cubicBezTo>
                  <a:cubicBezTo>
                    <a:pt x="1027" y="58178"/>
                    <a:pt x="1384" y="58558"/>
                    <a:pt x="1671" y="58864"/>
                  </a:cubicBezTo>
                  <a:cubicBezTo>
                    <a:pt x="1724" y="58922"/>
                    <a:pt x="1780" y="58981"/>
                    <a:pt x="1872" y="59090"/>
                  </a:cubicBezTo>
                  <a:cubicBezTo>
                    <a:pt x="1984" y="59220"/>
                    <a:pt x="2137" y="59399"/>
                    <a:pt x="2153" y="59445"/>
                  </a:cubicBezTo>
                  <a:cubicBezTo>
                    <a:pt x="2153" y="59447"/>
                    <a:pt x="2147" y="59496"/>
                    <a:pt x="2071" y="59614"/>
                  </a:cubicBezTo>
                  <a:cubicBezTo>
                    <a:pt x="2000" y="59726"/>
                    <a:pt x="1872" y="59859"/>
                    <a:pt x="1749" y="59989"/>
                  </a:cubicBezTo>
                  <a:lnTo>
                    <a:pt x="1481" y="60272"/>
                  </a:lnTo>
                  <a:cubicBezTo>
                    <a:pt x="1170" y="60606"/>
                    <a:pt x="816" y="60983"/>
                    <a:pt x="584" y="61458"/>
                  </a:cubicBezTo>
                  <a:cubicBezTo>
                    <a:pt x="0" y="62657"/>
                    <a:pt x="607" y="63500"/>
                    <a:pt x="1051" y="64115"/>
                  </a:cubicBezTo>
                  <a:cubicBezTo>
                    <a:pt x="1214" y="64340"/>
                    <a:pt x="1369" y="64554"/>
                    <a:pt x="1479" y="64783"/>
                  </a:cubicBezTo>
                  <a:cubicBezTo>
                    <a:pt x="1696" y="65222"/>
                    <a:pt x="1778" y="65741"/>
                    <a:pt x="1866" y="66293"/>
                  </a:cubicBezTo>
                  <a:cubicBezTo>
                    <a:pt x="1987" y="67062"/>
                    <a:pt x="2125" y="67932"/>
                    <a:pt x="2676" y="68684"/>
                  </a:cubicBezTo>
                  <a:cubicBezTo>
                    <a:pt x="2923" y="69020"/>
                    <a:pt x="3181" y="69258"/>
                    <a:pt x="3389" y="69451"/>
                  </a:cubicBezTo>
                  <a:cubicBezTo>
                    <a:pt x="3787" y="69821"/>
                    <a:pt x="3969" y="69990"/>
                    <a:pt x="3991" y="70653"/>
                  </a:cubicBezTo>
                  <a:cubicBezTo>
                    <a:pt x="3996" y="70877"/>
                    <a:pt x="3986" y="71097"/>
                    <a:pt x="3976" y="71318"/>
                  </a:cubicBezTo>
                  <a:cubicBezTo>
                    <a:pt x="3953" y="71806"/>
                    <a:pt x="3930" y="72313"/>
                    <a:pt x="4060" y="72861"/>
                  </a:cubicBezTo>
                  <a:cubicBezTo>
                    <a:pt x="4451" y="74512"/>
                    <a:pt x="5601" y="75841"/>
                    <a:pt x="6642" y="77047"/>
                  </a:cubicBezTo>
                  <a:cubicBezTo>
                    <a:pt x="6818" y="77254"/>
                    <a:pt x="7077" y="77374"/>
                    <a:pt x="7348" y="77376"/>
                  </a:cubicBezTo>
                  <a:cubicBezTo>
                    <a:pt x="7407" y="77376"/>
                    <a:pt x="7465" y="77371"/>
                    <a:pt x="7522" y="77359"/>
                  </a:cubicBezTo>
                  <a:cubicBezTo>
                    <a:pt x="7863" y="77295"/>
                    <a:pt x="8156" y="77035"/>
                    <a:pt x="8271" y="76701"/>
                  </a:cubicBezTo>
                  <a:cubicBezTo>
                    <a:pt x="8384" y="76372"/>
                    <a:pt x="8312" y="76009"/>
                    <a:pt x="8082" y="75749"/>
                  </a:cubicBezTo>
                  <a:cubicBezTo>
                    <a:pt x="7162" y="74700"/>
                    <a:pt x="6122" y="73510"/>
                    <a:pt x="5836" y="72102"/>
                  </a:cubicBezTo>
                  <a:cubicBezTo>
                    <a:pt x="5772" y="71793"/>
                    <a:pt x="5775" y="71444"/>
                    <a:pt x="5777" y="71074"/>
                  </a:cubicBezTo>
                  <a:cubicBezTo>
                    <a:pt x="5784" y="70273"/>
                    <a:pt x="5790" y="69367"/>
                    <a:pt x="5111" y="68577"/>
                  </a:cubicBezTo>
                  <a:cubicBezTo>
                    <a:pt x="4943" y="68388"/>
                    <a:pt x="4765" y="68206"/>
                    <a:pt x="4580" y="68034"/>
                  </a:cubicBezTo>
                  <a:cubicBezTo>
                    <a:pt x="4244" y="67715"/>
                    <a:pt x="4001" y="67485"/>
                    <a:pt x="3874" y="67075"/>
                  </a:cubicBezTo>
                  <a:cubicBezTo>
                    <a:pt x="3770" y="66742"/>
                    <a:pt x="3721" y="66378"/>
                    <a:pt x="3668" y="65995"/>
                  </a:cubicBezTo>
                  <a:cubicBezTo>
                    <a:pt x="3637" y="65773"/>
                    <a:pt x="3607" y="65552"/>
                    <a:pt x="3566" y="65334"/>
                  </a:cubicBezTo>
                  <a:cubicBezTo>
                    <a:pt x="3478" y="64848"/>
                    <a:pt x="3326" y="64210"/>
                    <a:pt x="2959" y="63615"/>
                  </a:cubicBezTo>
                  <a:cubicBezTo>
                    <a:pt x="2846" y="63437"/>
                    <a:pt x="2723" y="63264"/>
                    <a:pt x="2591" y="63100"/>
                  </a:cubicBezTo>
                  <a:cubicBezTo>
                    <a:pt x="2250" y="62657"/>
                    <a:pt x="2127" y="62465"/>
                    <a:pt x="2199" y="62198"/>
                  </a:cubicBezTo>
                  <a:cubicBezTo>
                    <a:pt x="2280" y="61901"/>
                    <a:pt x="2561" y="61618"/>
                    <a:pt x="2857" y="61317"/>
                  </a:cubicBezTo>
                  <a:cubicBezTo>
                    <a:pt x="3186" y="60983"/>
                    <a:pt x="3558" y="60606"/>
                    <a:pt x="3769" y="60101"/>
                  </a:cubicBezTo>
                  <a:cubicBezTo>
                    <a:pt x="4178" y="59127"/>
                    <a:pt x="3716" y="58578"/>
                    <a:pt x="3380" y="58178"/>
                  </a:cubicBezTo>
                  <a:cubicBezTo>
                    <a:pt x="3315" y="58101"/>
                    <a:pt x="3246" y="58019"/>
                    <a:pt x="3176" y="57927"/>
                  </a:cubicBezTo>
                  <a:cubicBezTo>
                    <a:pt x="3055" y="57762"/>
                    <a:pt x="2994" y="57624"/>
                    <a:pt x="3009" y="57537"/>
                  </a:cubicBezTo>
                  <a:cubicBezTo>
                    <a:pt x="3042" y="57313"/>
                    <a:pt x="3494" y="56982"/>
                    <a:pt x="3856" y="56718"/>
                  </a:cubicBezTo>
                  <a:cubicBezTo>
                    <a:pt x="4339" y="56366"/>
                    <a:pt x="4839" y="56002"/>
                    <a:pt x="5117" y="55477"/>
                  </a:cubicBezTo>
                  <a:cubicBezTo>
                    <a:pt x="5336" y="55063"/>
                    <a:pt x="5423" y="54497"/>
                    <a:pt x="5524" y="53839"/>
                  </a:cubicBezTo>
                  <a:cubicBezTo>
                    <a:pt x="5631" y="53155"/>
                    <a:pt x="5789" y="52119"/>
                    <a:pt x="6134" y="51872"/>
                  </a:cubicBezTo>
                  <a:cubicBezTo>
                    <a:pt x="6158" y="51854"/>
                    <a:pt x="6204" y="51821"/>
                    <a:pt x="6311" y="51821"/>
                  </a:cubicBezTo>
                  <a:cubicBezTo>
                    <a:pt x="6347" y="51821"/>
                    <a:pt x="6388" y="51825"/>
                    <a:pt x="6438" y="51834"/>
                  </a:cubicBezTo>
                  <a:cubicBezTo>
                    <a:pt x="6501" y="51846"/>
                    <a:pt x="6563" y="51851"/>
                    <a:pt x="6626" y="51851"/>
                  </a:cubicBezTo>
                  <a:cubicBezTo>
                    <a:pt x="6853" y="51851"/>
                    <a:pt x="7077" y="51775"/>
                    <a:pt x="7257" y="51632"/>
                  </a:cubicBezTo>
                  <a:cubicBezTo>
                    <a:pt x="7476" y="51454"/>
                    <a:pt x="7606" y="51191"/>
                    <a:pt x="7613" y="50910"/>
                  </a:cubicBezTo>
                  <a:cubicBezTo>
                    <a:pt x="7660" y="49451"/>
                    <a:pt x="7024" y="48223"/>
                    <a:pt x="6410" y="47037"/>
                  </a:cubicBezTo>
                  <a:cubicBezTo>
                    <a:pt x="5785" y="45833"/>
                    <a:pt x="5196" y="44697"/>
                    <a:pt x="5428" y="43452"/>
                  </a:cubicBezTo>
                  <a:cubicBezTo>
                    <a:pt x="5601" y="42504"/>
                    <a:pt x="6254" y="41583"/>
                    <a:pt x="7364" y="40713"/>
                  </a:cubicBezTo>
                  <a:cubicBezTo>
                    <a:pt x="7629" y="40506"/>
                    <a:pt x="7953" y="40323"/>
                    <a:pt x="8297" y="40131"/>
                  </a:cubicBezTo>
                  <a:cubicBezTo>
                    <a:pt x="9100" y="39678"/>
                    <a:pt x="10011" y="39165"/>
                    <a:pt x="10417" y="38144"/>
                  </a:cubicBezTo>
                  <a:cubicBezTo>
                    <a:pt x="10481" y="37977"/>
                    <a:pt x="10534" y="37806"/>
                    <a:pt x="10577" y="37634"/>
                  </a:cubicBezTo>
                  <a:cubicBezTo>
                    <a:pt x="10639" y="37397"/>
                    <a:pt x="10667" y="37288"/>
                    <a:pt x="10824" y="37109"/>
                  </a:cubicBezTo>
                  <a:cubicBezTo>
                    <a:pt x="10907" y="37014"/>
                    <a:pt x="11042" y="36918"/>
                    <a:pt x="11187" y="36816"/>
                  </a:cubicBezTo>
                  <a:cubicBezTo>
                    <a:pt x="11287" y="36745"/>
                    <a:pt x="11388" y="36673"/>
                    <a:pt x="11482" y="36597"/>
                  </a:cubicBezTo>
                  <a:lnTo>
                    <a:pt x="11549" y="36545"/>
                  </a:lnTo>
                  <a:cubicBezTo>
                    <a:pt x="11835" y="36316"/>
                    <a:pt x="12190" y="36030"/>
                    <a:pt x="12399" y="35587"/>
                  </a:cubicBezTo>
                  <a:cubicBezTo>
                    <a:pt x="12844" y="34645"/>
                    <a:pt x="12366" y="33819"/>
                    <a:pt x="12016" y="33217"/>
                  </a:cubicBezTo>
                  <a:cubicBezTo>
                    <a:pt x="11873" y="32969"/>
                    <a:pt x="11738" y="32735"/>
                    <a:pt x="11677" y="32533"/>
                  </a:cubicBezTo>
                  <a:cubicBezTo>
                    <a:pt x="11269" y="31150"/>
                    <a:pt x="11789" y="29625"/>
                    <a:pt x="12248" y="28279"/>
                  </a:cubicBezTo>
                  <a:lnTo>
                    <a:pt x="12371" y="27919"/>
                  </a:lnTo>
                  <a:cubicBezTo>
                    <a:pt x="12590" y="27286"/>
                    <a:pt x="12816" y="26631"/>
                    <a:pt x="12969" y="25947"/>
                  </a:cubicBezTo>
                  <a:cubicBezTo>
                    <a:pt x="13069" y="25501"/>
                    <a:pt x="13095" y="25062"/>
                    <a:pt x="13121" y="24639"/>
                  </a:cubicBezTo>
                  <a:cubicBezTo>
                    <a:pt x="13148" y="24244"/>
                    <a:pt x="13171" y="23871"/>
                    <a:pt x="13250" y="23527"/>
                  </a:cubicBezTo>
                  <a:cubicBezTo>
                    <a:pt x="13337" y="23147"/>
                    <a:pt x="13635" y="22841"/>
                    <a:pt x="13980" y="22486"/>
                  </a:cubicBezTo>
                  <a:cubicBezTo>
                    <a:pt x="14390" y="22065"/>
                    <a:pt x="14852" y="21588"/>
                    <a:pt x="15056" y="20881"/>
                  </a:cubicBezTo>
                  <a:cubicBezTo>
                    <a:pt x="15354" y="19841"/>
                    <a:pt x="15143" y="18782"/>
                    <a:pt x="14959" y="17847"/>
                  </a:cubicBezTo>
                  <a:cubicBezTo>
                    <a:pt x="14895" y="17523"/>
                    <a:pt x="14831" y="17203"/>
                    <a:pt x="14789" y="16890"/>
                  </a:cubicBezTo>
                  <a:cubicBezTo>
                    <a:pt x="14592" y="15354"/>
                    <a:pt x="15317" y="14263"/>
                    <a:pt x="16158" y="12998"/>
                  </a:cubicBezTo>
                  <a:cubicBezTo>
                    <a:pt x="16727" y="12143"/>
                    <a:pt x="17314" y="11260"/>
                    <a:pt x="17642" y="10176"/>
                  </a:cubicBezTo>
                  <a:cubicBezTo>
                    <a:pt x="17990" y="9018"/>
                    <a:pt x="17829" y="7914"/>
                    <a:pt x="17673" y="6846"/>
                  </a:cubicBezTo>
                  <a:cubicBezTo>
                    <a:pt x="17648" y="6669"/>
                    <a:pt x="17622" y="6493"/>
                    <a:pt x="17594" y="6277"/>
                  </a:cubicBezTo>
                  <a:cubicBezTo>
                    <a:pt x="17429" y="5027"/>
                    <a:pt x="17441" y="4159"/>
                    <a:pt x="18038" y="3979"/>
                  </a:cubicBezTo>
                  <a:cubicBezTo>
                    <a:pt x="18239" y="3918"/>
                    <a:pt x="18491" y="3895"/>
                    <a:pt x="18763" y="3895"/>
                  </a:cubicBezTo>
                  <a:cubicBezTo>
                    <a:pt x="19225" y="3895"/>
                    <a:pt x="19745" y="3961"/>
                    <a:pt x="20167" y="4014"/>
                  </a:cubicBezTo>
                  <a:lnTo>
                    <a:pt x="20367" y="4039"/>
                  </a:lnTo>
                  <a:cubicBezTo>
                    <a:pt x="21259" y="4149"/>
                    <a:pt x="22453" y="4601"/>
                    <a:pt x="22968" y="5338"/>
                  </a:cubicBezTo>
                  <a:cubicBezTo>
                    <a:pt x="23205" y="5677"/>
                    <a:pt x="23272" y="6044"/>
                    <a:pt x="23175" y="6458"/>
                  </a:cubicBezTo>
                  <a:cubicBezTo>
                    <a:pt x="23063" y="6938"/>
                    <a:pt x="22672" y="7310"/>
                    <a:pt x="22219" y="7740"/>
                  </a:cubicBezTo>
                  <a:cubicBezTo>
                    <a:pt x="21686" y="8246"/>
                    <a:pt x="21083" y="8820"/>
                    <a:pt x="20861" y="9699"/>
                  </a:cubicBezTo>
                  <a:cubicBezTo>
                    <a:pt x="20704" y="10315"/>
                    <a:pt x="20718" y="11177"/>
                    <a:pt x="21223" y="11743"/>
                  </a:cubicBezTo>
                  <a:cubicBezTo>
                    <a:pt x="21503" y="12058"/>
                    <a:pt x="21891" y="12226"/>
                    <a:pt x="22333" y="12226"/>
                  </a:cubicBezTo>
                  <a:cubicBezTo>
                    <a:pt x="22415" y="12226"/>
                    <a:pt x="22498" y="12220"/>
                    <a:pt x="22583" y="12209"/>
                  </a:cubicBezTo>
                  <a:cubicBezTo>
                    <a:pt x="24063" y="12010"/>
                    <a:pt x="25151" y="11019"/>
                    <a:pt x="25800" y="10225"/>
                  </a:cubicBezTo>
                  <a:cubicBezTo>
                    <a:pt x="27743" y="7853"/>
                    <a:pt x="28356" y="4530"/>
                    <a:pt x="28503" y="1912"/>
                  </a:cubicBezTo>
                  <a:cubicBezTo>
                    <a:pt x="31133" y="2489"/>
                    <a:pt x="33719" y="3349"/>
                    <a:pt x="36227" y="4182"/>
                  </a:cubicBezTo>
                  <a:cubicBezTo>
                    <a:pt x="37265" y="4527"/>
                    <a:pt x="38305" y="4873"/>
                    <a:pt x="39353" y="5201"/>
                  </a:cubicBezTo>
                  <a:cubicBezTo>
                    <a:pt x="42588" y="6216"/>
                    <a:pt x="45902" y="7146"/>
                    <a:pt x="49108" y="8044"/>
                  </a:cubicBezTo>
                  <a:lnTo>
                    <a:pt x="53897" y="9396"/>
                  </a:lnTo>
                  <a:cubicBezTo>
                    <a:pt x="57084" y="10302"/>
                    <a:pt x="60379" y="11238"/>
                    <a:pt x="63649" y="12069"/>
                  </a:cubicBezTo>
                  <a:cubicBezTo>
                    <a:pt x="65746" y="12602"/>
                    <a:pt x="67798" y="13076"/>
                    <a:pt x="69747" y="13475"/>
                  </a:cubicBezTo>
                  <a:cubicBezTo>
                    <a:pt x="72102" y="13960"/>
                    <a:pt x="163918" y="23580"/>
                    <a:pt x="164545" y="23616"/>
                  </a:cubicBezTo>
                  <a:lnTo>
                    <a:pt x="165198" y="23652"/>
                  </a:lnTo>
                  <a:lnTo>
                    <a:pt x="165252" y="23002"/>
                  </a:lnTo>
                  <a:cubicBezTo>
                    <a:pt x="165285" y="22611"/>
                    <a:pt x="165298" y="22455"/>
                    <a:pt x="164619" y="22317"/>
                  </a:cubicBezTo>
                  <a:lnTo>
                    <a:pt x="164622" y="22280"/>
                  </a:lnTo>
                  <a:cubicBezTo>
                    <a:pt x="164545" y="22275"/>
                    <a:pt x="164412" y="22266"/>
                    <a:pt x="164223" y="22249"/>
                  </a:cubicBezTo>
                  <a:cubicBezTo>
                    <a:pt x="163767" y="22180"/>
                    <a:pt x="163114" y="22106"/>
                    <a:pt x="162185" y="22004"/>
                  </a:cubicBezTo>
                  <a:lnTo>
                    <a:pt x="133544" y="18826"/>
                  </a:lnTo>
                  <a:cubicBezTo>
                    <a:pt x="109851" y="16201"/>
                    <a:pt x="77453" y="12612"/>
                    <a:pt x="76364" y="12464"/>
                  </a:cubicBezTo>
                  <a:cubicBezTo>
                    <a:pt x="75198" y="12194"/>
                    <a:pt x="74005" y="11983"/>
                    <a:pt x="72852" y="11783"/>
                  </a:cubicBezTo>
                  <a:cubicBezTo>
                    <a:pt x="71869" y="11610"/>
                    <a:pt x="70852" y="11432"/>
                    <a:pt x="69868" y="11218"/>
                  </a:cubicBezTo>
                  <a:cubicBezTo>
                    <a:pt x="68099" y="10832"/>
                    <a:pt x="66242" y="10383"/>
                    <a:pt x="63843" y="9759"/>
                  </a:cubicBezTo>
                  <a:cubicBezTo>
                    <a:pt x="60503" y="8893"/>
                    <a:pt x="57122" y="7934"/>
                    <a:pt x="53856" y="7009"/>
                  </a:cubicBezTo>
                  <a:lnTo>
                    <a:pt x="49617" y="5812"/>
                  </a:lnTo>
                  <a:cubicBezTo>
                    <a:pt x="46327" y="4886"/>
                    <a:pt x="42925" y="3930"/>
                    <a:pt x="39601" y="2923"/>
                  </a:cubicBezTo>
                  <a:cubicBezTo>
                    <a:pt x="38754" y="2667"/>
                    <a:pt x="37900" y="2385"/>
                    <a:pt x="37041" y="2101"/>
                  </a:cubicBezTo>
                  <a:cubicBezTo>
                    <a:pt x="34069" y="1119"/>
                    <a:pt x="30998" y="104"/>
                    <a:pt x="27825" y="23"/>
                  </a:cubicBezTo>
                  <a:cubicBezTo>
                    <a:pt x="27757" y="8"/>
                    <a:pt x="27688" y="0"/>
                    <a:pt x="276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6"/>
            <p:cNvSpPr/>
            <p:nvPr/>
          </p:nvSpPr>
          <p:spPr>
            <a:xfrm>
              <a:off x="588875" y="1333975"/>
              <a:ext cx="6639225" cy="3703950"/>
            </a:xfrm>
            <a:custGeom>
              <a:avLst/>
              <a:gdLst/>
              <a:ahLst/>
              <a:cxnLst/>
              <a:rect l="l" t="t" r="r" b="b"/>
              <a:pathLst>
                <a:path w="265569" h="148158" extrusionOk="0">
                  <a:moveTo>
                    <a:pt x="240961" y="73132"/>
                  </a:moveTo>
                  <a:lnTo>
                    <a:pt x="240961" y="73132"/>
                  </a:lnTo>
                  <a:cubicBezTo>
                    <a:pt x="240857" y="73369"/>
                    <a:pt x="240781" y="73613"/>
                    <a:pt x="240755" y="73871"/>
                  </a:cubicBezTo>
                  <a:cubicBezTo>
                    <a:pt x="240750" y="73922"/>
                    <a:pt x="240757" y="73965"/>
                    <a:pt x="240755" y="74012"/>
                  </a:cubicBezTo>
                  <a:cubicBezTo>
                    <a:pt x="240618" y="73891"/>
                    <a:pt x="240484" y="73769"/>
                    <a:pt x="240347" y="73647"/>
                  </a:cubicBezTo>
                  <a:cubicBezTo>
                    <a:pt x="240567" y="73496"/>
                    <a:pt x="240773" y="73323"/>
                    <a:pt x="240961" y="73132"/>
                  </a:cubicBezTo>
                  <a:close/>
                  <a:moveTo>
                    <a:pt x="21592" y="91491"/>
                  </a:moveTo>
                  <a:cubicBezTo>
                    <a:pt x="22209" y="91491"/>
                    <a:pt x="22804" y="91606"/>
                    <a:pt x="23325" y="91924"/>
                  </a:cubicBezTo>
                  <a:cubicBezTo>
                    <a:pt x="23284" y="92047"/>
                    <a:pt x="23327" y="92183"/>
                    <a:pt x="23432" y="92261"/>
                  </a:cubicBezTo>
                  <a:cubicBezTo>
                    <a:pt x="28655" y="96411"/>
                    <a:pt x="34447" y="99995"/>
                    <a:pt x="40521" y="102758"/>
                  </a:cubicBezTo>
                  <a:cubicBezTo>
                    <a:pt x="46354" y="105413"/>
                    <a:pt x="52629" y="107257"/>
                    <a:pt x="59072" y="107348"/>
                  </a:cubicBezTo>
                  <a:cubicBezTo>
                    <a:pt x="59023" y="107351"/>
                    <a:pt x="58972" y="107358"/>
                    <a:pt x="58924" y="107359"/>
                  </a:cubicBezTo>
                  <a:cubicBezTo>
                    <a:pt x="58356" y="107385"/>
                    <a:pt x="57788" y="107397"/>
                    <a:pt x="57221" y="107397"/>
                  </a:cubicBezTo>
                  <a:cubicBezTo>
                    <a:pt x="51771" y="107397"/>
                    <a:pt x="46361" y="106243"/>
                    <a:pt x="41235" y="104428"/>
                  </a:cubicBezTo>
                  <a:cubicBezTo>
                    <a:pt x="38439" y="103438"/>
                    <a:pt x="35695" y="102262"/>
                    <a:pt x="33131" y="100763"/>
                  </a:cubicBezTo>
                  <a:cubicBezTo>
                    <a:pt x="30722" y="99358"/>
                    <a:pt x="28686" y="97592"/>
                    <a:pt x="26571" y="95799"/>
                  </a:cubicBezTo>
                  <a:cubicBezTo>
                    <a:pt x="24941" y="94416"/>
                    <a:pt x="23250" y="93399"/>
                    <a:pt x="21088" y="93162"/>
                  </a:cubicBezTo>
                  <a:cubicBezTo>
                    <a:pt x="19432" y="92981"/>
                    <a:pt x="17968" y="92746"/>
                    <a:pt x="16572" y="92308"/>
                  </a:cubicBezTo>
                  <a:cubicBezTo>
                    <a:pt x="17443" y="92284"/>
                    <a:pt x="18302" y="92109"/>
                    <a:pt x="19202" y="91879"/>
                  </a:cubicBezTo>
                  <a:cubicBezTo>
                    <a:pt x="19958" y="91684"/>
                    <a:pt x="20793" y="91491"/>
                    <a:pt x="21592" y="91491"/>
                  </a:cubicBezTo>
                  <a:close/>
                  <a:moveTo>
                    <a:pt x="241770" y="76152"/>
                  </a:moveTo>
                  <a:cubicBezTo>
                    <a:pt x="242082" y="76549"/>
                    <a:pt x="242318" y="76949"/>
                    <a:pt x="242202" y="77580"/>
                  </a:cubicBezTo>
                  <a:cubicBezTo>
                    <a:pt x="242064" y="78343"/>
                    <a:pt x="241411" y="79153"/>
                    <a:pt x="240979" y="79791"/>
                  </a:cubicBezTo>
                  <a:cubicBezTo>
                    <a:pt x="239454" y="82035"/>
                    <a:pt x="237457" y="83911"/>
                    <a:pt x="235445" y="85712"/>
                  </a:cubicBezTo>
                  <a:cubicBezTo>
                    <a:pt x="231484" y="89256"/>
                    <a:pt x="227698" y="92827"/>
                    <a:pt x="224543" y="97135"/>
                  </a:cubicBezTo>
                  <a:cubicBezTo>
                    <a:pt x="223872" y="98052"/>
                    <a:pt x="223025" y="99046"/>
                    <a:pt x="222625" y="100128"/>
                  </a:cubicBezTo>
                  <a:cubicBezTo>
                    <a:pt x="222189" y="101309"/>
                    <a:pt x="222618" y="102502"/>
                    <a:pt x="222553" y="103714"/>
                  </a:cubicBezTo>
                  <a:cubicBezTo>
                    <a:pt x="222426" y="106116"/>
                    <a:pt x="220786" y="108226"/>
                    <a:pt x="220919" y="110669"/>
                  </a:cubicBezTo>
                  <a:cubicBezTo>
                    <a:pt x="221056" y="113159"/>
                    <a:pt x="223296" y="115413"/>
                    <a:pt x="224507" y="117470"/>
                  </a:cubicBezTo>
                  <a:cubicBezTo>
                    <a:pt x="226097" y="120171"/>
                    <a:pt x="227496" y="122979"/>
                    <a:pt x="228691" y="125874"/>
                  </a:cubicBezTo>
                  <a:cubicBezTo>
                    <a:pt x="229910" y="128828"/>
                    <a:pt x="230914" y="131868"/>
                    <a:pt x="231693" y="134967"/>
                  </a:cubicBezTo>
                  <a:cubicBezTo>
                    <a:pt x="232274" y="137266"/>
                    <a:pt x="233804" y="142400"/>
                    <a:pt x="231468" y="144162"/>
                  </a:cubicBezTo>
                  <a:cubicBezTo>
                    <a:pt x="231641" y="143596"/>
                    <a:pt x="231595" y="142961"/>
                    <a:pt x="231537" y="142371"/>
                  </a:cubicBezTo>
                  <a:cubicBezTo>
                    <a:pt x="231427" y="141255"/>
                    <a:pt x="231249" y="140148"/>
                    <a:pt x="231002" y="139054"/>
                  </a:cubicBezTo>
                  <a:cubicBezTo>
                    <a:pt x="230471" y="136671"/>
                    <a:pt x="229645" y="134365"/>
                    <a:pt x="228765" y="132092"/>
                  </a:cubicBezTo>
                  <a:cubicBezTo>
                    <a:pt x="227862" y="129758"/>
                    <a:pt x="226912" y="127442"/>
                    <a:pt x="225987" y="125117"/>
                  </a:cubicBezTo>
                  <a:cubicBezTo>
                    <a:pt x="225170" y="123061"/>
                    <a:pt x="224485" y="120859"/>
                    <a:pt x="223408" y="118918"/>
                  </a:cubicBezTo>
                  <a:cubicBezTo>
                    <a:pt x="223005" y="118192"/>
                    <a:pt x="222505" y="117516"/>
                    <a:pt x="221865" y="116983"/>
                  </a:cubicBezTo>
                  <a:cubicBezTo>
                    <a:pt x="221044" y="116304"/>
                    <a:pt x="220044" y="115926"/>
                    <a:pt x="219166" y="115337"/>
                  </a:cubicBezTo>
                  <a:cubicBezTo>
                    <a:pt x="217419" y="114166"/>
                    <a:pt x="216797" y="112228"/>
                    <a:pt x="216874" y="110195"/>
                  </a:cubicBezTo>
                  <a:cubicBezTo>
                    <a:pt x="216952" y="108178"/>
                    <a:pt x="217661" y="106349"/>
                    <a:pt x="218445" y="104517"/>
                  </a:cubicBezTo>
                  <a:cubicBezTo>
                    <a:pt x="218862" y="103545"/>
                    <a:pt x="219253" y="102561"/>
                    <a:pt x="219431" y="101513"/>
                  </a:cubicBezTo>
                  <a:cubicBezTo>
                    <a:pt x="219663" y="100138"/>
                    <a:pt x="219598" y="98835"/>
                    <a:pt x="220314" y="97584"/>
                  </a:cubicBezTo>
                  <a:cubicBezTo>
                    <a:pt x="221564" y="95404"/>
                    <a:pt x="223489" y="93517"/>
                    <a:pt x="225273" y="91774"/>
                  </a:cubicBezTo>
                  <a:cubicBezTo>
                    <a:pt x="227040" y="90048"/>
                    <a:pt x="228895" y="88420"/>
                    <a:pt x="230675" y="86709"/>
                  </a:cubicBezTo>
                  <a:cubicBezTo>
                    <a:pt x="232471" y="84985"/>
                    <a:pt x="234152" y="83142"/>
                    <a:pt x="235705" y="81196"/>
                  </a:cubicBezTo>
                  <a:cubicBezTo>
                    <a:pt x="237409" y="79057"/>
                    <a:pt x="239242" y="77243"/>
                    <a:pt x="241770" y="76152"/>
                  </a:cubicBezTo>
                  <a:close/>
                  <a:moveTo>
                    <a:pt x="158718" y="121155"/>
                  </a:moveTo>
                  <a:cubicBezTo>
                    <a:pt x="158715" y="121160"/>
                    <a:pt x="158713" y="121161"/>
                    <a:pt x="158711" y="121165"/>
                  </a:cubicBezTo>
                  <a:cubicBezTo>
                    <a:pt x="156798" y="125598"/>
                    <a:pt x="151245" y="125856"/>
                    <a:pt x="147115" y="125964"/>
                  </a:cubicBezTo>
                  <a:cubicBezTo>
                    <a:pt x="144971" y="126022"/>
                    <a:pt x="142782" y="126085"/>
                    <a:pt x="140721" y="126731"/>
                  </a:cubicBezTo>
                  <a:cubicBezTo>
                    <a:pt x="138950" y="127285"/>
                    <a:pt x="137487" y="128320"/>
                    <a:pt x="136056" y="129468"/>
                  </a:cubicBezTo>
                  <a:cubicBezTo>
                    <a:pt x="134365" y="130827"/>
                    <a:pt x="132609" y="132412"/>
                    <a:pt x="130330" y="132549"/>
                  </a:cubicBezTo>
                  <a:cubicBezTo>
                    <a:pt x="128559" y="132654"/>
                    <a:pt x="127008" y="132251"/>
                    <a:pt x="125804" y="133858"/>
                  </a:cubicBezTo>
                  <a:cubicBezTo>
                    <a:pt x="124720" y="135307"/>
                    <a:pt x="124792" y="137163"/>
                    <a:pt x="124965" y="138867"/>
                  </a:cubicBezTo>
                  <a:cubicBezTo>
                    <a:pt x="125187" y="141069"/>
                    <a:pt x="125034" y="142882"/>
                    <a:pt x="124030" y="144446"/>
                  </a:cubicBezTo>
                  <a:cubicBezTo>
                    <a:pt x="124210" y="142599"/>
                    <a:pt x="123483" y="140596"/>
                    <a:pt x="123180" y="138854"/>
                  </a:cubicBezTo>
                  <a:cubicBezTo>
                    <a:pt x="122925" y="137385"/>
                    <a:pt x="122866" y="135870"/>
                    <a:pt x="123613" y="134528"/>
                  </a:cubicBezTo>
                  <a:cubicBezTo>
                    <a:pt x="124328" y="133243"/>
                    <a:pt x="125601" y="132355"/>
                    <a:pt x="126893" y="131718"/>
                  </a:cubicBezTo>
                  <a:cubicBezTo>
                    <a:pt x="129579" y="130392"/>
                    <a:pt x="132663" y="130213"/>
                    <a:pt x="135385" y="128963"/>
                  </a:cubicBezTo>
                  <a:cubicBezTo>
                    <a:pt x="136685" y="128366"/>
                    <a:pt x="137737" y="127506"/>
                    <a:pt x="138727" y="126488"/>
                  </a:cubicBezTo>
                  <a:cubicBezTo>
                    <a:pt x="139663" y="125525"/>
                    <a:pt x="140662" y="124265"/>
                    <a:pt x="141998" y="123859"/>
                  </a:cubicBezTo>
                  <a:cubicBezTo>
                    <a:pt x="142257" y="123780"/>
                    <a:pt x="142520" y="123746"/>
                    <a:pt x="142784" y="123746"/>
                  </a:cubicBezTo>
                  <a:cubicBezTo>
                    <a:pt x="144049" y="123746"/>
                    <a:pt x="145358" y="124515"/>
                    <a:pt x="146570" y="124757"/>
                  </a:cubicBezTo>
                  <a:cubicBezTo>
                    <a:pt x="147423" y="124927"/>
                    <a:pt x="148290" y="125013"/>
                    <a:pt x="149157" y="125013"/>
                  </a:cubicBezTo>
                  <a:cubicBezTo>
                    <a:pt x="149605" y="125013"/>
                    <a:pt x="150052" y="124991"/>
                    <a:pt x="150498" y="124945"/>
                  </a:cubicBezTo>
                  <a:cubicBezTo>
                    <a:pt x="153043" y="124686"/>
                    <a:pt x="155502" y="123737"/>
                    <a:pt x="157540" y="122189"/>
                  </a:cubicBezTo>
                  <a:cubicBezTo>
                    <a:pt x="157960" y="121870"/>
                    <a:pt x="158346" y="121520"/>
                    <a:pt x="158718" y="121155"/>
                  </a:cubicBezTo>
                  <a:close/>
                  <a:moveTo>
                    <a:pt x="265034" y="0"/>
                  </a:moveTo>
                  <a:cubicBezTo>
                    <a:pt x="264917" y="0"/>
                    <a:pt x="264801" y="54"/>
                    <a:pt x="264721" y="183"/>
                  </a:cubicBezTo>
                  <a:cubicBezTo>
                    <a:pt x="263561" y="2063"/>
                    <a:pt x="262334" y="3901"/>
                    <a:pt x="261009" y="5669"/>
                  </a:cubicBezTo>
                  <a:cubicBezTo>
                    <a:pt x="259941" y="7094"/>
                    <a:pt x="258770" y="8377"/>
                    <a:pt x="258413" y="10173"/>
                  </a:cubicBezTo>
                  <a:cubicBezTo>
                    <a:pt x="258025" y="12135"/>
                    <a:pt x="258352" y="14231"/>
                    <a:pt x="258505" y="16203"/>
                  </a:cubicBezTo>
                  <a:cubicBezTo>
                    <a:pt x="258691" y="18611"/>
                    <a:pt x="258462" y="20735"/>
                    <a:pt x="258076" y="23107"/>
                  </a:cubicBezTo>
                  <a:cubicBezTo>
                    <a:pt x="258053" y="23243"/>
                    <a:pt x="258159" y="23350"/>
                    <a:pt x="258270" y="23350"/>
                  </a:cubicBezTo>
                  <a:cubicBezTo>
                    <a:pt x="258288" y="23350"/>
                    <a:pt x="258305" y="23347"/>
                    <a:pt x="258322" y="23342"/>
                  </a:cubicBezTo>
                  <a:lnTo>
                    <a:pt x="258322" y="23342"/>
                  </a:lnTo>
                  <a:cubicBezTo>
                    <a:pt x="257630" y="24789"/>
                    <a:pt x="254783" y="25092"/>
                    <a:pt x="253603" y="25977"/>
                  </a:cubicBezTo>
                  <a:cubicBezTo>
                    <a:pt x="251825" y="27309"/>
                    <a:pt x="251032" y="29528"/>
                    <a:pt x="249433" y="31030"/>
                  </a:cubicBezTo>
                  <a:cubicBezTo>
                    <a:pt x="248203" y="32183"/>
                    <a:pt x="246234" y="32954"/>
                    <a:pt x="245598" y="34640"/>
                  </a:cubicBezTo>
                  <a:cubicBezTo>
                    <a:pt x="245300" y="35430"/>
                    <a:pt x="245473" y="36129"/>
                    <a:pt x="245593" y="36930"/>
                  </a:cubicBezTo>
                  <a:cubicBezTo>
                    <a:pt x="245839" y="38568"/>
                    <a:pt x="245285" y="39348"/>
                    <a:pt x="244127" y="40383"/>
                  </a:cubicBezTo>
                  <a:cubicBezTo>
                    <a:pt x="243109" y="41294"/>
                    <a:pt x="241934" y="42215"/>
                    <a:pt x="241916" y="43702"/>
                  </a:cubicBezTo>
                  <a:cubicBezTo>
                    <a:pt x="241905" y="44546"/>
                    <a:pt x="242204" y="44636"/>
                    <a:pt x="241627" y="45515"/>
                  </a:cubicBezTo>
                  <a:cubicBezTo>
                    <a:pt x="241068" y="46365"/>
                    <a:pt x="241020" y="46120"/>
                    <a:pt x="240339" y="46569"/>
                  </a:cubicBezTo>
                  <a:cubicBezTo>
                    <a:pt x="239786" y="46934"/>
                    <a:pt x="239408" y="47520"/>
                    <a:pt x="239191" y="48137"/>
                  </a:cubicBezTo>
                  <a:cubicBezTo>
                    <a:pt x="238396" y="50397"/>
                    <a:pt x="239854" y="52820"/>
                    <a:pt x="239962" y="55086"/>
                  </a:cubicBezTo>
                  <a:cubicBezTo>
                    <a:pt x="240067" y="57274"/>
                    <a:pt x="240141" y="58957"/>
                    <a:pt x="241637" y="60672"/>
                  </a:cubicBezTo>
                  <a:cubicBezTo>
                    <a:pt x="243563" y="62881"/>
                    <a:pt x="244708" y="65209"/>
                    <a:pt x="243959" y="68204"/>
                  </a:cubicBezTo>
                  <a:cubicBezTo>
                    <a:pt x="243625" y="69542"/>
                    <a:pt x="242890" y="70487"/>
                    <a:pt x="242059" y="71519"/>
                  </a:cubicBezTo>
                  <a:cubicBezTo>
                    <a:pt x="242877" y="69729"/>
                    <a:pt x="243005" y="67438"/>
                    <a:pt x="242719" y="65734"/>
                  </a:cubicBezTo>
                  <a:cubicBezTo>
                    <a:pt x="242614" y="65105"/>
                    <a:pt x="242398" y="64467"/>
                    <a:pt x="241883" y="64058"/>
                  </a:cubicBezTo>
                  <a:cubicBezTo>
                    <a:pt x="241487" y="63741"/>
                    <a:pt x="241091" y="63702"/>
                    <a:pt x="240671" y="63702"/>
                  </a:cubicBezTo>
                  <a:cubicBezTo>
                    <a:pt x="240532" y="63702"/>
                    <a:pt x="240390" y="63706"/>
                    <a:pt x="240245" y="63706"/>
                  </a:cubicBezTo>
                  <a:cubicBezTo>
                    <a:pt x="240113" y="63706"/>
                    <a:pt x="239978" y="63703"/>
                    <a:pt x="239840" y="63689"/>
                  </a:cubicBezTo>
                  <a:cubicBezTo>
                    <a:pt x="238360" y="63539"/>
                    <a:pt x="238919" y="62329"/>
                    <a:pt x="239082" y="61329"/>
                  </a:cubicBezTo>
                  <a:cubicBezTo>
                    <a:pt x="239187" y="60687"/>
                    <a:pt x="239187" y="60116"/>
                    <a:pt x="238885" y="59531"/>
                  </a:cubicBezTo>
                  <a:cubicBezTo>
                    <a:pt x="238805" y="59375"/>
                    <a:pt x="238676" y="59311"/>
                    <a:pt x="238544" y="59311"/>
                  </a:cubicBezTo>
                  <a:cubicBezTo>
                    <a:pt x="238255" y="59311"/>
                    <a:pt x="237954" y="59619"/>
                    <a:pt x="238133" y="59959"/>
                  </a:cubicBezTo>
                  <a:cubicBezTo>
                    <a:pt x="238719" y="61064"/>
                    <a:pt x="237672" y="62335"/>
                    <a:pt x="238085" y="63492"/>
                  </a:cubicBezTo>
                  <a:cubicBezTo>
                    <a:pt x="238382" y="64320"/>
                    <a:pt x="238986" y="64414"/>
                    <a:pt x="239639" y="64414"/>
                  </a:cubicBezTo>
                  <a:cubicBezTo>
                    <a:pt x="239831" y="64414"/>
                    <a:pt x="240026" y="64406"/>
                    <a:pt x="240220" y="64406"/>
                  </a:cubicBezTo>
                  <a:cubicBezTo>
                    <a:pt x="240615" y="64406"/>
                    <a:pt x="241001" y="64439"/>
                    <a:pt x="241322" y="64643"/>
                  </a:cubicBezTo>
                  <a:cubicBezTo>
                    <a:pt x="242569" y="65434"/>
                    <a:pt x="242125" y="68071"/>
                    <a:pt x="241933" y="69306"/>
                  </a:cubicBezTo>
                  <a:cubicBezTo>
                    <a:pt x="241679" y="70922"/>
                    <a:pt x="241087" y="72519"/>
                    <a:pt x="239516" y="73251"/>
                  </a:cubicBezTo>
                  <a:cubicBezTo>
                    <a:pt x="239299" y="73351"/>
                    <a:pt x="239263" y="73688"/>
                    <a:pt x="239433" y="73846"/>
                  </a:cubicBezTo>
                  <a:cubicBezTo>
                    <a:pt x="240028" y="74402"/>
                    <a:pt x="240625" y="74955"/>
                    <a:pt x="241222" y="75508"/>
                  </a:cubicBezTo>
                  <a:cubicBezTo>
                    <a:pt x="239533" y="76269"/>
                    <a:pt x="238033" y="77317"/>
                    <a:pt x="236755" y="78684"/>
                  </a:cubicBezTo>
                  <a:cubicBezTo>
                    <a:pt x="235195" y="80349"/>
                    <a:pt x="233888" y="82230"/>
                    <a:pt x="232315" y="83890"/>
                  </a:cubicBezTo>
                  <a:cubicBezTo>
                    <a:pt x="229346" y="87022"/>
                    <a:pt x="225986" y="89757"/>
                    <a:pt x="223059" y="92934"/>
                  </a:cubicBezTo>
                  <a:cubicBezTo>
                    <a:pt x="221730" y="94374"/>
                    <a:pt x="220215" y="95985"/>
                    <a:pt x="219403" y="97789"/>
                  </a:cubicBezTo>
                  <a:cubicBezTo>
                    <a:pt x="218965" y="98765"/>
                    <a:pt x="218931" y="99755"/>
                    <a:pt x="218814" y="100799"/>
                  </a:cubicBezTo>
                  <a:cubicBezTo>
                    <a:pt x="218674" y="102045"/>
                    <a:pt x="218261" y="103178"/>
                    <a:pt x="217774" y="104323"/>
                  </a:cubicBezTo>
                  <a:cubicBezTo>
                    <a:pt x="216519" y="107280"/>
                    <a:pt x="215256" y="111054"/>
                    <a:pt x="217050" y="114085"/>
                  </a:cubicBezTo>
                  <a:cubicBezTo>
                    <a:pt x="218032" y="115743"/>
                    <a:pt x="219761" y="116210"/>
                    <a:pt x="221235" y="117288"/>
                  </a:cubicBezTo>
                  <a:cubicBezTo>
                    <a:pt x="223151" y="118691"/>
                    <a:pt x="223819" y="121415"/>
                    <a:pt x="224642" y="123519"/>
                  </a:cubicBezTo>
                  <a:cubicBezTo>
                    <a:pt x="226418" y="128062"/>
                    <a:pt x="228407" y="132592"/>
                    <a:pt x="229670" y="137313"/>
                  </a:cubicBezTo>
                  <a:cubicBezTo>
                    <a:pt x="229968" y="138420"/>
                    <a:pt x="230223" y="139540"/>
                    <a:pt x="230404" y="140673"/>
                  </a:cubicBezTo>
                  <a:cubicBezTo>
                    <a:pt x="230514" y="141364"/>
                    <a:pt x="230609" y="142063"/>
                    <a:pt x="230646" y="142764"/>
                  </a:cubicBezTo>
                  <a:cubicBezTo>
                    <a:pt x="230657" y="142981"/>
                    <a:pt x="230678" y="143209"/>
                    <a:pt x="230657" y="143427"/>
                  </a:cubicBezTo>
                  <a:cubicBezTo>
                    <a:pt x="230582" y="144164"/>
                    <a:pt x="230084" y="144500"/>
                    <a:pt x="229388" y="144500"/>
                  </a:cubicBezTo>
                  <a:cubicBezTo>
                    <a:pt x="229365" y="144500"/>
                    <a:pt x="229342" y="144500"/>
                    <a:pt x="229318" y="144499"/>
                  </a:cubicBezTo>
                  <a:cubicBezTo>
                    <a:pt x="227486" y="144437"/>
                    <a:pt x="225752" y="142838"/>
                    <a:pt x="224579" y="141591"/>
                  </a:cubicBezTo>
                  <a:cubicBezTo>
                    <a:pt x="223341" y="140275"/>
                    <a:pt x="222275" y="138813"/>
                    <a:pt x="221069" y="137467"/>
                  </a:cubicBezTo>
                  <a:cubicBezTo>
                    <a:pt x="219631" y="135863"/>
                    <a:pt x="217927" y="134661"/>
                    <a:pt x="216161" y="133452"/>
                  </a:cubicBezTo>
                  <a:cubicBezTo>
                    <a:pt x="215466" y="132977"/>
                    <a:pt x="215067" y="132565"/>
                    <a:pt x="214910" y="131722"/>
                  </a:cubicBezTo>
                  <a:cubicBezTo>
                    <a:pt x="214784" y="131042"/>
                    <a:pt x="214680" y="130358"/>
                    <a:pt x="214565" y="129675"/>
                  </a:cubicBezTo>
                  <a:cubicBezTo>
                    <a:pt x="214335" y="128312"/>
                    <a:pt x="214101" y="126948"/>
                    <a:pt x="213866" y="125586"/>
                  </a:cubicBezTo>
                  <a:cubicBezTo>
                    <a:pt x="213657" y="124384"/>
                    <a:pt x="213562" y="123143"/>
                    <a:pt x="212795" y="122147"/>
                  </a:cubicBezTo>
                  <a:cubicBezTo>
                    <a:pt x="212094" y="121239"/>
                    <a:pt x="211137" y="120471"/>
                    <a:pt x="210297" y="119693"/>
                  </a:cubicBezTo>
                  <a:cubicBezTo>
                    <a:pt x="206777" y="116436"/>
                    <a:pt x="202789" y="113532"/>
                    <a:pt x="197909" y="112914"/>
                  </a:cubicBezTo>
                  <a:cubicBezTo>
                    <a:pt x="197896" y="112912"/>
                    <a:pt x="197883" y="112911"/>
                    <a:pt x="197870" y="112911"/>
                  </a:cubicBezTo>
                  <a:cubicBezTo>
                    <a:pt x="197821" y="112911"/>
                    <a:pt x="197773" y="112924"/>
                    <a:pt x="197730" y="112948"/>
                  </a:cubicBezTo>
                  <a:cubicBezTo>
                    <a:pt x="196556" y="112531"/>
                    <a:pt x="195316" y="112320"/>
                    <a:pt x="194075" y="112320"/>
                  </a:cubicBezTo>
                  <a:cubicBezTo>
                    <a:pt x="192833" y="112320"/>
                    <a:pt x="191590" y="112531"/>
                    <a:pt x="190412" y="112958"/>
                  </a:cubicBezTo>
                  <a:cubicBezTo>
                    <a:pt x="189178" y="113404"/>
                    <a:pt x="188096" y="114069"/>
                    <a:pt x="187082" y="114894"/>
                  </a:cubicBezTo>
                  <a:cubicBezTo>
                    <a:pt x="186469" y="115396"/>
                    <a:pt x="185766" y="116082"/>
                    <a:pt x="184915" y="116082"/>
                  </a:cubicBezTo>
                  <a:cubicBezTo>
                    <a:pt x="184880" y="116082"/>
                    <a:pt x="184846" y="116081"/>
                    <a:pt x="184811" y="116079"/>
                  </a:cubicBezTo>
                  <a:cubicBezTo>
                    <a:pt x="184033" y="116028"/>
                    <a:pt x="183357" y="115404"/>
                    <a:pt x="182672" y="115090"/>
                  </a:cubicBezTo>
                  <a:cubicBezTo>
                    <a:pt x="182148" y="114849"/>
                    <a:pt x="181665" y="114744"/>
                    <a:pt x="181214" y="114744"/>
                  </a:cubicBezTo>
                  <a:cubicBezTo>
                    <a:pt x="178203" y="114744"/>
                    <a:pt x="176612" y="119450"/>
                    <a:pt x="173673" y="120079"/>
                  </a:cubicBezTo>
                  <a:cubicBezTo>
                    <a:pt x="173458" y="119505"/>
                    <a:pt x="173244" y="118931"/>
                    <a:pt x="173032" y="118359"/>
                  </a:cubicBezTo>
                  <a:cubicBezTo>
                    <a:pt x="172957" y="118156"/>
                    <a:pt x="172746" y="118048"/>
                    <a:pt x="172549" y="118048"/>
                  </a:cubicBezTo>
                  <a:cubicBezTo>
                    <a:pt x="172331" y="118048"/>
                    <a:pt x="172132" y="118181"/>
                    <a:pt x="172160" y="118465"/>
                  </a:cubicBezTo>
                  <a:cubicBezTo>
                    <a:pt x="172325" y="120173"/>
                    <a:pt x="170978" y="121620"/>
                    <a:pt x="169305" y="121620"/>
                  </a:cubicBezTo>
                  <a:cubicBezTo>
                    <a:pt x="169195" y="121620"/>
                    <a:pt x="169084" y="121613"/>
                    <a:pt x="168972" y="121601"/>
                  </a:cubicBezTo>
                  <a:cubicBezTo>
                    <a:pt x="168959" y="121599"/>
                    <a:pt x="168946" y="121598"/>
                    <a:pt x="168933" y="121598"/>
                  </a:cubicBezTo>
                  <a:cubicBezTo>
                    <a:pt x="168739" y="121598"/>
                    <a:pt x="168599" y="121766"/>
                    <a:pt x="168531" y="121930"/>
                  </a:cubicBezTo>
                  <a:cubicBezTo>
                    <a:pt x="167839" y="123550"/>
                    <a:pt x="166117" y="124658"/>
                    <a:pt x="164368" y="124658"/>
                  </a:cubicBezTo>
                  <a:cubicBezTo>
                    <a:pt x="163969" y="124658"/>
                    <a:pt x="163568" y="124601"/>
                    <a:pt x="163177" y="124477"/>
                  </a:cubicBezTo>
                  <a:cubicBezTo>
                    <a:pt x="161068" y="123813"/>
                    <a:pt x="159817" y="121451"/>
                    <a:pt x="160256" y="119331"/>
                  </a:cubicBezTo>
                  <a:cubicBezTo>
                    <a:pt x="160327" y="118983"/>
                    <a:pt x="160074" y="118745"/>
                    <a:pt x="159803" y="118745"/>
                  </a:cubicBezTo>
                  <a:cubicBezTo>
                    <a:pt x="159660" y="118745"/>
                    <a:pt x="159513" y="118810"/>
                    <a:pt x="159404" y="118959"/>
                  </a:cubicBezTo>
                  <a:cubicBezTo>
                    <a:pt x="157718" y="121268"/>
                    <a:pt x="155244" y="122892"/>
                    <a:pt x="152489" y="123627"/>
                  </a:cubicBezTo>
                  <a:cubicBezTo>
                    <a:pt x="151398" y="123921"/>
                    <a:pt x="150275" y="124069"/>
                    <a:pt x="149149" y="124069"/>
                  </a:cubicBezTo>
                  <a:cubicBezTo>
                    <a:pt x="148839" y="124069"/>
                    <a:pt x="148529" y="124057"/>
                    <a:pt x="148219" y="124035"/>
                  </a:cubicBezTo>
                  <a:cubicBezTo>
                    <a:pt x="146710" y="123923"/>
                    <a:pt x="145429" y="123380"/>
                    <a:pt x="143994" y="122974"/>
                  </a:cubicBezTo>
                  <a:cubicBezTo>
                    <a:pt x="143592" y="122860"/>
                    <a:pt x="143209" y="122808"/>
                    <a:pt x="142845" y="122808"/>
                  </a:cubicBezTo>
                  <a:cubicBezTo>
                    <a:pt x="140871" y="122808"/>
                    <a:pt x="139419" y="124336"/>
                    <a:pt x="138023" y="125769"/>
                  </a:cubicBezTo>
                  <a:cubicBezTo>
                    <a:pt x="136933" y="126889"/>
                    <a:pt x="135765" y="127752"/>
                    <a:pt x="134306" y="128328"/>
                  </a:cubicBezTo>
                  <a:cubicBezTo>
                    <a:pt x="132796" y="128924"/>
                    <a:pt x="131199" y="129249"/>
                    <a:pt x="129638" y="129680"/>
                  </a:cubicBezTo>
                  <a:cubicBezTo>
                    <a:pt x="127281" y="130332"/>
                    <a:pt x="124804" y="131312"/>
                    <a:pt x="123259" y="133304"/>
                  </a:cubicBezTo>
                  <a:cubicBezTo>
                    <a:pt x="121682" y="135337"/>
                    <a:pt x="121943" y="137780"/>
                    <a:pt x="122445" y="140147"/>
                  </a:cubicBezTo>
                  <a:cubicBezTo>
                    <a:pt x="122821" y="141915"/>
                    <a:pt x="123596" y="144836"/>
                    <a:pt x="122261" y="146305"/>
                  </a:cubicBezTo>
                  <a:cubicBezTo>
                    <a:pt x="122203" y="146348"/>
                    <a:pt x="122150" y="146392"/>
                    <a:pt x="122091" y="146437"/>
                  </a:cubicBezTo>
                  <a:cubicBezTo>
                    <a:pt x="122053" y="146465"/>
                    <a:pt x="122022" y="146501"/>
                    <a:pt x="122001" y="146545"/>
                  </a:cubicBezTo>
                  <a:cubicBezTo>
                    <a:pt x="121685" y="146800"/>
                    <a:pt x="121290" y="146999"/>
                    <a:pt x="120778" y="147109"/>
                  </a:cubicBezTo>
                  <a:cubicBezTo>
                    <a:pt x="120522" y="147164"/>
                    <a:pt x="120271" y="147189"/>
                    <a:pt x="120025" y="147189"/>
                  </a:cubicBezTo>
                  <a:cubicBezTo>
                    <a:pt x="117435" y="147189"/>
                    <a:pt x="115419" y="144355"/>
                    <a:pt x="114623" y="142204"/>
                  </a:cubicBezTo>
                  <a:cubicBezTo>
                    <a:pt x="113658" y="139596"/>
                    <a:pt x="113126" y="136678"/>
                    <a:pt x="111149" y="134587"/>
                  </a:cubicBezTo>
                  <a:cubicBezTo>
                    <a:pt x="109935" y="133304"/>
                    <a:pt x="108672" y="132519"/>
                    <a:pt x="108065" y="130758"/>
                  </a:cubicBezTo>
                  <a:cubicBezTo>
                    <a:pt x="107603" y="129417"/>
                    <a:pt x="107289" y="128111"/>
                    <a:pt x="106427" y="126953"/>
                  </a:cubicBezTo>
                  <a:cubicBezTo>
                    <a:pt x="105583" y="125823"/>
                    <a:pt x="104484" y="124928"/>
                    <a:pt x="103339" y="124119"/>
                  </a:cubicBezTo>
                  <a:cubicBezTo>
                    <a:pt x="102122" y="123259"/>
                    <a:pt x="100865" y="122387"/>
                    <a:pt x="99490" y="121803"/>
                  </a:cubicBezTo>
                  <a:cubicBezTo>
                    <a:pt x="98637" y="121440"/>
                    <a:pt x="97726" y="121196"/>
                    <a:pt x="96814" y="121196"/>
                  </a:cubicBezTo>
                  <a:cubicBezTo>
                    <a:pt x="96295" y="121196"/>
                    <a:pt x="95776" y="121275"/>
                    <a:pt x="95266" y="121456"/>
                  </a:cubicBezTo>
                  <a:cubicBezTo>
                    <a:pt x="94177" y="121844"/>
                    <a:pt x="93310" y="122620"/>
                    <a:pt x="92444" y="123359"/>
                  </a:cubicBezTo>
                  <a:cubicBezTo>
                    <a:pt x="91518" y="124149"/>
                    <a:pt x="90507" y="124902"/>
                    <a:pt x="89315" y="124902"/>
                  </a:cubicBezTo>
                  <a:cubicBezTo>
                    <a:pt x="89047" y="124902"/>
                    <a:pt x="88770" y="124864"/>
                    <a:pt x="88483" y="124780"/>
                  </a:cubicBezTo>
                  <a:cubicBezTo>
                    <a:pt x="86937" y="124329"/>
                    <a:pt x="85828" y="122941"/>
                    <a:pt x="85177" y="121531"/>
                  </a:cubicBezTo>
                  <a:cubicBezTo>
                    <a:pt x="84482" y="120028"/>
                    <a:pt x="84120" y="118398"/>
                    <a:pt x="83497" y="116865"/>
                  </a:cubicBezTo>
                  <a:cubicBezTo>
                    <a:pt x="82933" y="115472"/>
                    <a:pt x="82127" y="114218"/>
                    <a:pt x="81160" y="113070"/>
                  </a:cubicBezTo>
                  <a:cubicBezTo>
                    <a:pt x="79258" y="110818"/>
                    <a:pt x="76784" y="108710"/>
                    <a:pt x="74337" y="107071"/>
                  </a:cubicBezTo>
                  <a:cubicBezTo>
                    <a:pt x="72545" y="105870"/>
                    <a:pt x="70684" y="105481"/>
                    <a:pt x="68732" y="105481"/>
                  </a:cubicBezTo>
                  <a:cubicBezTo>
                    <a:pt x="67681" y="105481"/>
                    <a:pt x="66603" y="105594"/>
                    <a:pt x="65495" y="105754"/>
                  </a:cubicBezTo>
                  <a:cubicBezTo>
                    <a:pt x="63614" y="106025"/>
                    <a:pt x="61742" y="106157"/>
                    <a:pt x="59882" y="106157"/>
                  </a:cubicBezTo>
                  <a:cubicBezTo>
                    <a:pt x="55122" y="106157"/>
                    <a:pt x="50437" y="105294"/>
                    <a:pt x="45852" y="103698"/>
                  </a:cubicBezTo>
                  <a:cubicBezTo>
                    <a:pt x="39488" y="101480"/>
                    <a:pt x="33601" y="98094"/>
                    <a:pt x="28010" y="94370"/>
                  </a:cubicBezTo>
                  <a:cubicBezTo>
                    <a:pt x="26926" y="93647"/>
                    <a:pt x="25839" y="92930"/>
                    <a:pt x="24750" y="92218"/>
                  </a:cubicBezTo>
                  <a:cubicBezTo>
                    <a:pt x="24748" y="92116"/>
                    <a:pt x="24714" y="92019"/>
                    <a:pt x="24650" y="91942"/>
                  </a:cubicBezTo>
                  <a:cubicBezTo>
                    <a:pt x="23816" y="90909"/>
                    <a:pt x="22766" y="90601"/>
                    <a:pt x="21641" y="90601"/>
                  </a:cubicBezTo>
                  <a:cubicBezTo>
                    <a:pt x="20068" y="90601"/>
                    <a:pt x="18346" y="91203"/>
                    <a:pt x="16858" y="91264"/>
                  </a:cubicBezTo>
                  <a:cubicBezTo>
                    <a:pt x="16798" y="91266"/>
                    <a:pt x="16734" y="91268"/>
                    <a:pt x="16668" y="91268"/>
                  </a:cubicBezTo>
                  <a:cubicBezTo>
                    <a:pt x="15157" y="91268"/>
                    <a:pt x="12093" y="90631"/>
                    <a:pt x="11926" y="88920"/>
                  </a:cubicBezTo>
                  <a:cubicBezTo>
                    <a:pt x="11854" y="88195"/>
                    <a:pt x="12152" y="87446"/>
                    <a:pt x="12292" y="86744"/>
                  </a:cubicBezTo>
                  <a:cubicBezTo>
                    <a:pt x="12443" y="85982"/>
                    <a:pt x="12489" y="85240"/>
                    <a:pt x="12387" y="84469"/>
                  </a:cubicBezTo>
                  <a:cubicBezTo>
                    <a:pt x="11977" y="81368"/>
                    <a:pt x="9693" y="79107"/>
                    <a:pt x="7429" y="77174"/>
                  </a:cubicBezTo>
                  <a:cubicBezTo>
                    <a:pt x="6179" y="76108"/>
                    <a:pt x="4908" y="75070"/>
                    <a:pt x="3787" y="73863"/>
                  </a:cubicBezTo>
                  <a:cubicBezTo>
                    <a:pt x="2575" y="72553"/>
                    <a:pt x="1559" y="71089"/>
                    <a:pt x="567" y="69611"/>
                  </a:cubicBezTo>
                  <a:cubicBezTo>
                    <a:pt x="505" y="69518"/>
                    <a:pt x="421" y="69480"/>
                    <a:pt x="339" y="69480"/>
                  </a:cubicBezTo>
                  <a:cubicBezTo>
                    <a:pt x="164" y="69480"/>
                    <a:pt x="1" y="69660"/>
                    <a:pt x="96" y="69877"/>
                  </a:cubicBezTo>
                  <a:cubicBezTo>
                    <a:pt x="1430" y="72882"/>
                    <a:pt x="3708" y="75213"/>
                    <a:pt x="6145" y="77353"/>
                  </a:cubicBezTo>
                  <a:cubicBezTo>
                    <a:pt x="8743" y="79636"/>
                    <a:pt x="11931" y="82586"/>
                    <a:pt x="11188" y="86425"/>
                  </a:cubicBezTo>
                  <a:cubicBezTo>
                    <a:pt x="10959" y="87611"/>
                    <a:pt x="10451" y="88936"/>
                    <a:pt x="11073" y="90093"/>
                  </a:cubicBezTo>
                  <a:cubicBezTo>
                    <a:pt x="11510" y="90909"/>
                    <a:pt x="12471" y="91409"/>
                    <a:pt x="13428" y="91741"/>
                  </a:cubicBezTo>
                  <a:cubicBezTo>
                    <a:pt x="14966" y="92761"/>
                    <a:pt x="16703" y="93443"/>
                    <a:pt x="18524" y="93748"/>
                  </a:cubicBezTo>
                  <a:cubicBezTo>
                    <a:pt x="19912" y="93981"/>
                    <a:pt x="21368" y="93889"/>
                    <a:pt x="22710" y="94363"/>
                  </a:cubicBezTo>
                  <a:cubicBezTo>
                    <a:pt x="24097" y="94851"/>
                    <a:pt x="25248" y="95799"/>
                    <a:pt x="26339" y="96753"/>
                  </a:cubicBezTo>
                  <a:cubicBezTo>
                    <a:pt x="30413" y="100312"/>
                    <a:pt x="34775" y="102949"/>
                    <a:pt x="39852" y="104861"/>
                  </a:cubicBezTo>
                  <a:cubicBezTo>
                    <a:pt x="45252" y="106892"/>
                    <a:pt x="50981" y="108215"/>
                    <a:pt x="56768" y="108282"/>
                  </a:cubicBezTo>
                  <a:cubicBezTo>
                    <a:pt x="56887" y="108283"/>
                    <a:pt x="57006" y="108284"/>
                    <a:pt x="57125" y="108284"/>
                  </a:cubicBezTo>
                  <a:cubicBezTo>
                    <a:pt x="59752" y="108284"/>
                    <a:pt x="62313" y="107943"/>
                    <a:pt x="64908" y="107545"/>
                  </a:cubicBezTo>
                  <a:cubicBezTo>
                    <a:pt x="66316" y="107330"/>
                    <a:pt x="67638" y="107201"/>
                    <a:pt x="68945" y="107201"/>
                  </a:cubicBezTo>
                  <a:cubicBezTo>
                    <a:pt x="70348" y="107201"/>
                    <a:pt x="71733" y="107350"/>
                    <a:pt x="73184" y="107700"/>
                  </a:cubicBezTo>
                  <a:cubicBezTo>
                    <a:pt x="75105" y="108784"/>
                    <a:pt x="76804" y="110437"/>
                    <a:pt x="78347" y="111863"/>
                  </a:cubicBezTo>
                  <a:cubicBezTo>
                    <a:pt x="79556" y="112983"/>
                    <a:pt x="80712" y="114197"/>
                    <a:pt x="81586" y="115603"/>
                  </a:cubicBezTo>
                  <a:cubicBezTo>
                    <a:pt x="82508" y="117092"/>
                    <a:pt x="82962" y="118757"/>
                    <a:pt x="83548" y="120390"/>
                  </a:cubicBezTo>
                  <a:cubicBezTo>
                    <a:pt x="84410" y="122790"/>
                    <a:pt x="85932" y="125459"/>
                    <a:pt x="88708" y="125894"/>
                  </a:cubicBezTo>
                  <a:cubicBezTo>
                    <a:pt x="88922" y="125927"/>
                    <a:pt x="89128" y="125943"/>
                    <a:pt x="89326" y="125943"/>
                  </a:cubicBezTo>
                  <a:cubicBezTo>
                    <a:pt x="91739" y="125943"/>
                    <a:pt x="93084" y="123625"/>
                    <a:pt x="95110" y="122578"/>
                  </a:cubicBezTo>
                  <a:cubicBezTo>
                    <a:pt x="95659" y="122294"/>
                    <a:pt x="96219" y="122175"/>
                    <a:pt x="96779" y="122175"/>
                  </a:cubicBezTo>
                  <a:cubicBezTo>
                    <a:pt x="98048" y="122175"/>
                    <a:pt x="99311" y="122782"/>
                    <a:pt x="100413" y="123438"/>
                  </a:cubicBezTo>
                  <a:cubicBezTo>
                    <a:pt x="101811" y="124272"/>
                    <a:pt x="103229" y="125221"/>
                    <a:pt x="104432" y="126323"/>
                  </a:cubicBezTo>
                  <a:cubicBezTo>
                    <a:pt x="105780" y="127560"/>
                    <a:pt x="106402" y="128965"/>
                    <a:pt x="106950" y="130675"/>
                  </a:cubicBezTo>
                  <a:cubicBezTo>
                    <a:pt x="107397" y="132069"/>
                    <a:pt x="108039" y="133153"/>
                    <a:pt x="109131" y="134138"/>
                  </a:cubicBezTo>
                  <a:cubicBezTo>
                    <a:pt x="110353" y="135242"/>
                    <a:pt x="111329" y="136298"/>
                    <a:pt x="112000" y="137827"/>
                  </a:cubicBezTo>
                  <a:cubicBezTo>
                    <a:pt x="112636" y="139278"/>
                    <a:pt x="113016" y="140826"/>
                    <a:pt x="113552" y="142315"/>
                  </a:cubicBezTo>
                  <a:cubicBezTo>
                    <a:pt x="114416" y="144705"/>
                    <a:pt x="115864" y="146825"/>
                    <a:pt x="118308" y="147805"/>
                  </a:cubicBezTo>
                  <a:cubicBezTo>
                    <a:pt x="118891" y="148039"/>
                    <a:pt x="119498" y="148157"/>
                    <a:pt x="120090" y="148157"/>
                  </a:cubicBezTo>
                  <a:cubicBezTo>
                    <a:pt x="121458" y="148157"/>
                    <a:pt x="122746" y="147527"/>
                    <a:pt x="123473" y="146238"/>
                  </a:cubicBezTo>
                  <a:cubicBezTo>
                    <a:pt x="124600" y="145395"/>
                    <a:pt x="125412" y="144150"/>
                    <a:pt x="125761" y="142770"/>
                  </a:cubicBezTo>
                  <a:cubicBezTo>
                    <a:pt x="126379" y="140321"/>
                    <a:pt x="125116" y="137765"/>
                    <a:pt x="125922" y="135360"/>
                  </a:cubicBezTo>
                  <a:cubicBezTo>
                    <a:pt x="126920" y="132389"/>
                    <a:pt x="130299" y="133802"/>
                    <a:pt x="132609" y="132812"/>
                  </a:cubicBezTo>
                  <a:cubicBezTo>
                    <a:pt x="134262" y="132103"/>
                    <a:pt x="135596" y="130843"/>
                    <a:pt x="136994" y="129746"/>
                  </a:cubicBezTo>
                  <a:cubicBezTo>
                    <a:pt x="139211" y="128006"/>
                    <a:pt x="141501" y="127139"/>
                    <a:pt x="144314" y="126887"/>
                  </a:cubicBezTo>
                  <a:cubicBezTo>
                    <a:pt x="146500" y="126693"/>
                    <a:pt x="148707" y="126818"/>
                    <a:pt x="150890" y="126570"/>
                  </a:cubicBezTo>
                  <a:cubicBezTo>
                    <a:pt x="154339" y="126175"/>
                    <a:pt x="157918" y="124818"/>
                    <a:pt x="159409" y="121466"/>
                  </a:cubicBezTo>
                  <a:cubicBezTo>
                    <a:pt x="159831" y="123244"/>
                    <a:pt x="161098" y="124805"/>
                    <a:pt x="162921" y="125372"/>
                  </a:cubicBezTo>
                  <a:cubicBezTo>
                    <a:pt x="163401" y="125521"/>
                    <a:pt x="163887" y="125591"/>
                    <a:pt x="164369" y="125591"/>
                  </a:cubicBezTo>
                  <a:cubicBezTo>
                    <a:pt x="166394" y="125591"/>
                    <a:pt x="168321" y="124350"/>
                    <a:pt x="169245" y="122527"/>
                  </a:cubicBezTo>
                  <a:cubicBezTo>
                    <a:pt x="169276" y="122527"/>
                    <a:pt x="169307" y="122528"/>
                    <a:pt x="169338" y="122528"/>
                  </a:cubicBezTo>
                  <a:cubicBezTo>
                    <a:pt x="170841" y="122528"/>
                    <a:pt x="172191" y="121557"/>
                    <a:pt x="172768" y="120222"/>
                  </a:cubicBezTo>
                  <a:cubicBezTo>
                    <a:pt x="172824" y="120382"/>
                    <a:pt x="172882" y="120540"/>
                    <a:pt x="172940" y="120699"/>
                  </a:cubicBezTo>
                  <a:cubicBezTo>
                    <a:pt x="172999" y="120861"/>
                    <a:pt x="173150" y="121040"/>
                    <a:pt x="173342" y="121040"/>
                  </a:cubicBezTo>
                  <a:cubicBezTo>
                    <a:pt x="173352" y="121040"/>
                    <a:pt x="173363" y="121039"/>
                    <a:pt x="173374" y="121038"/>
                  </a:cubicBezTo>
                  <a:cubicBezTo>
                    <a:pt x="175246" y="120846"/>
                    <a:pt x="176530" y="119480"/>
                    <a:pt x="177738" y="118164"/>
                  </a:cubicBezTo>
                  <a:cubicBezTo>
                    <a:pt x="178410" y="117429"/>
                    <a:pt x="179086" y="116608"/>
                    <a:pt x="179950" y="116087"/>
                  </a:cubicBezTo>
                  <a:cubicBezTo>
                    <a:pt x="180393" y="115819"/>
                    <a:pt x="180805" y="115705"/>
                    <a:pt x="181210" y="115705"/>
                  </a:cubicBezTo>
                  <a:cubicBezTo>
                    <a:pt x="181809" y="115705"/>
                    <a:pt x="182390" y="115955"/>
                    <a:pt x="183024" y="116322"/>
                  </a:cubicBezTo>
                  <a:cubicBezTo>
                    <a:pt x="183664" y="116694"/>
                    <a:pt x="184304" y="116974"/>
                    <a:pt x="184981" y="116974"/>
                  </a:cubicBezTo>
                  <a:cubicBezTo>
                    <a:pt x="185302" y="116974"/>
                    <a:pt x="185632" y="116911"/>
                    <a:pt x="185974" y="116765"/>
                  </a:cubicBezTo>
                  <a:cubicBezTo>
                    <a:pt x="187248" y="116220"/>
                    <a:pt x="188176" y="115062"/>
                    <a:pt x="189400" y="114406"/>
                  </a:cubicBezTo>
                  <a:cubicBezTo>
                    <a:pt x="190849" y="113628"/>
                    <a:pt x="192453" y="113246"/>
                    <a:pt x="194060" y="113246"/>
                  </a:cubicBezTo>
                  <a:cubicBezTo>
                    <a:pt x="195449" y="113246"/>
                    <a:pt x="196840" y="113531"/>
                    <a:pt x="198136" y="114093"/>
                  </a:cubicBezTo>
                  <a:cubicBezTo>
                    <a:pt x="198199" y="114120"/>
                    <a:pt x="198257" y="114133"/>
                    <a:pt x="198311" y="114133"/>
                  </a:cubicBezTo>
                  <a:cubicBezTo>
                    <a:pt x="198497" y="114133"/>
                    <a:pt x="198628" y="113989"/>
                    <a:pt x="198672" y="113810"/>
                  </a:cubicBezTo>
                  <a:cubicBezTo>
                    <a:pt x="200644" y="114383"/>
                    <a:pt x="202559" y="115107"/>
                    <a:pt x="204322" y="116182"/>
                  </a:cubicBezTo>
                  <a:cubicBezTo>
                    <a:pt x="206359" y="117424"/>
                    <a:pt x="208157" y="118998"/>
                    <a:pt x="209887" y="120630"/>
                  </a:cubicBezTo>
                  <a:cubicBezTo>
                    <a:pt x="210672" y="121370"/>
                    <a:pt x="211710" y="122130"/>
                    <a:pt x="212246" y="123076"/>
                  </a:cubicBezTo>
                  <a:cubicBezTo>
                    <a:pt x="212874" y="124186"/>
                    <a:pt x="212899" y="125826"/>
                    <a:pt x="213108" y="127070"/>
                  </a:cubicBezTo>
                  <a:cubicBezTo>
                    <a:pt x="213302" y="128229"/>
                    <a:pt x="213504" y="129387"/>
                    <a:pt x="213703" y="130545"/>
                  </a:cubicBezTo>
                  <a:cubicBezTo>
                    <a:pt x="213858" y="131445"/>
                    <a:pt x="213873" y="132560"/>
                    <a:pt x="214443" y="133320"/>
                  </a:cubicBezTo>
                  <a:cubicBezTo>
                    <a:pt x="214976" y="134028"/>
                    <a:pt x="215927" y="134449"/>
                    <a:pt x="216644" y="134939"/>
                  </a:cubicBezTo>
                  <a:cubicBezTo>
                    <a:pt x="217707" y="135668"/>
                    <a:pt x="218735" y="136447"/>
                    <a:pt x="219644" y="137365"/>
                  </a:cubicBezTo>
                  <a:cubicBezTo>
                    <a:pt x="220954" y="138688"/>
                    <a:pt x="222039" y="140204"/>
                    <a:pt x="223247" y="141616"/>
                  </a:cubicBezTo>
                  <a:cubicBezTo>
                    <a:pt x="224360" y="142917"/>
                    <a:pt x="225629" y="144159"/>
                    <a:pt x="227195" y="144899"/>
                  </a:cubicBezTo>
                  <a:cubicBezTo>
                    <a:pt x="227853" y="145209"/>
                    <a:pt x="228714" y="145526"/>
                    <a:pt x="229514" y="145526"/>
                  </a:cubicBezTo>
                  <a:cubicBezTo>
                    <a:pt x="229803" y="145526"/>
                    <a:pt x="230084" y="145485"/>
                    <a:pt x="230344" y="145387"/>
                  </a:cubicBezTo>
                  <a:cubicBezTo>
                    <a:pt x="234796" y="144613"/>
                    <a:pt x="233365" y="138395"/>
                    <a:pt x="232618" y="135337"/>
                  </a:cubicBezTo>
                  <a:cubicBezTo>
                    <a:pt x="231282" y="129878"/>
                    <a:pt x="229270" y="124607"/>
                    <a:pt x="226629" y="119646"/>
                  </a:cubicBezTo>
                  <a:cubicBezTo>
                    <a:pt x="225328" y="117204"/>
                    <a:pt x="223647" y="114991"/>
                    <a:pt x="222324" y="112577"/>
                  </a:cubicBezTo>
                  <a:cubicBezTo>
                    <a:pt x="220766" y="109734"/>
                    <a:pt x="222859" y="107168"/>
                    <a:pt x="223258" y="104336"/>
                  </a:cubicBezTo>
                  <a:cubicBezTo>
                    <a:pt x="223464" y="102869"/>
                    <a:pt x="222913" y="101457"/>
                    <a:pt x="223502" y="100033"/>
                  </a:cubicBezTo>
                  <a:cubicBezTo>
                    <a:pt x="224043" y="98722"/>
                    <a:pt x="225206" y="97475"/>
                    <a:pt x="226061" y="96361"/>
                  </a:cubicBezTo>
                  <a:cubicBezTo>
                    <a:pt x="227876" y="94003"/>
                    <a:pt x="229876" y="91794"/>
                    <a:pt x="232042" y="89756"/>
                  </a:cubicBezTo>
                  <a:cubicBezTo>
                    <a:pt x="235671" y="86342"/>
                    <a:pt x="240681" y="83087"/>
                    <a:pt x="242727" y="78352"/>
                  </a:cubicBezTo>
                  <a:cubicBezTo>
                    <a:pt x="242979" y="77771"/>
                    <a:pt x="243142" y="77167"/>
                    <a:pt x="242946" y="76550"/>
                  </a:cubicBezTo>
                  <a:cubicBezTo>
                    <a:pt x="242826" y="76177"/>
                    <a:pt x="242581" y="75934"/>
                    <a:pt x="242372" y="75619"/>
                  </a:cubicBezTo>
                  <a:cubicBezTo>
                    <a:pt x="242369" y="75615"/>
                    <a:pt x="242367" y="75610"/>
                    <a:pt x="242364" y="75605"/>
                  </a:cubicBezTo>
                  <a:cubicBezTo>
                    <a:pt x="242364" y="75508"/>
                    <a:pt x="242321" y="75415"/>
                    <a:pt x="242247" y="75351"/>
                  </a:cubicBezTo>
                  <a:cubicBezTo>
                    <a:pt x="242222" y="75330"/>
                    <a:pt x="242198" y="75309"/>
                    <a:pt x="242175" y="75287"/>
                  </a:cubicBezTo>
                  <a:cubicBezTo>
                    <a:pt x="241679" y="74371"/>
                    <a:pt x="241605" y="73369"/>
                    <a:pt x="242285" y="72461"/>
                  </a:cubicBezTo>
                  <a:cubicBezTo>
                    <a:pt x="243561" y="70754"/>
                    <a:pt x="244681" y="69348"/>
                    <a:pt x="244900" y="67135"/>
                  </a:cubicBezTo>
                  <a:cubicBezTo>
                    <a:pt x="245099" y="65119"/>
                    <a:pt x="244556" y="63061"/>
                    <a:pt x="243314" y="61452"/>
                  </a:cubicBezTo>
                  <a:cubicBezTo>
                    <a:pt x="242420" y="60296"/>
                    <a:pt x="241293" y="59422"/>
                    <a:pt x="240931" y="57934"/>
                  </a:cubicBezTo>
                  <a:cubicBezTo>
                    <a:pt x="240597" y="56557"/>
                    <a:pt x="240817" y="55101"/>
                    <a:pt x="240607" y="53706"/>
                  </a:cubicBezTo>
                  <a:cubicBezTo>
                    <a:pt x="240418" y="52448"/>
                    <a:pt x="239868" y="51260"/>
                    <a:pt x="239771" y="49989"/>
                  </a:cubicBezTo>
                  <a:cubicBezTo>
                    <a:pt x="239706" y="49134"/>
                    <a:pt x="239812" y="48081"/>
                    <a:pt x="240482" y="47444"/>
                  </a:cubicBezTo>
                  <a:cubicBezTo>
                    <a:pt x="240954" y="46994"/>
                    <a:pt x="241663" y="47005"/>
                    <a:pt x="242178" y="46660"/>
                  </a:cubicBezTo>
                  <a:cubicBezTo>
                    <a:pt x="242719" y="46294"/>
                    <a:pt x="242874" y="45850"/>
                    <a:pt x="242910" y="45227"/>
                  </a:cubicBezTo>
                  <a:cubicBezTo>
                    <a:pt x="242943" y="44625"/>
                    <a:pt x="242647" y="44043"/>
                    <a:pt x="242724" y="43434"/>
                  </a:cubicBezTo>
                  <a:cubicBezTo>
                    <a:pt x="242818" y="42702"/>
                    <a:pt x="243323" y="42164"/>
                    <a:pt x="243834" y="41674"/>
                  </a:cubicBezTo>
                  <a:cubicBezTo>
                    <a:pt x="245061" y="40503"/>
                    <a:pt x="246622" y="39501"/>
                    <a:pt x="246499" y="37601"/>
                  </a:cubicBezTo>
                  <a:cubicBezTo>
                    <a:pt x="246443" y="36733"/>
                    <a:pt x="246043" y="35994"/>
                    <a:pt x="246310" y="35108"/>
                  </a:cubicBezTo>
                  <a:cubicBezTo>
                    <a:pt x="246552" y="34305"/>
                    <a:pt x="247080" y="33823"/>
                    <a:pt x="247724" y="33313"/>
                  </a:cubicBezTo>
                  <a:cubicBezTo>
                    <a:pt x="248588" y="32630"/>
                    <a:pt x="249534" y="32069"/>
                    <a:pt x="250294" y="31265"/>
                  </a:cubicBezTo>
                  <a:cubicBezTo>
                    <a:pt x="252197" y="29257"/>
                    <a:pt x="253047" y="26784"/>
                    <a:pt x="255807" y="25720"/>
                  </a:cubicBezTo>
                  <a:cubicBezTo>
                    <a:pt x="257275" y="25154"/>
                    <a:pt x="259107" y="24676"/>
                    <a:pt x="259178" y="22819"/>
                  </a:cubicBezTo>
                  <a:cubicBezTo>
                    <a:pt x="259186" y="22590"/>
                    <a:pt x="259019" y="22478"/>
                    <a:pt x="258845" y="22478"/>
                  </a:cubicBezTo>
                  <a:cubicBezTo>
                    <a:pt x="258841" y="22478"/>
                    <a:pt x="258838" y="22478"/>
                    <a:pt x="258834" y="22478"/>
                  </a:cubicBezTo>
                  <a:cubicBezTo>
                    <a:pt x="260212" y="19361"/>
                    <a:pt x="259040" y="15265"/>
                    <a:pt x="259072" y="12031"/>
                  </a:cubicBezTo>
                  <a:cubicBezTo>
                    <a:pt x="259099" y="9487"/>
                    <a:pt x="260262" y="8010"/>
                    <a:pt x="261699" y="6087"/>
                  </a:cubicBezTo>
                  <a:cubicBezTo>
                    <a:pt x="263020" y="4317"/>
                    <a:pt x="264252" y="2481"/>
                    <a:pt x="265389" y="586"/>
                  </a:cubicBezTo>
                  <a:cubicBezTo>
                    <a:pt x="265569" y="285"/>
                    <a:pt x="265301" y="0"/>
                    <a:pt x="2650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6"/>
            <p:cNvSpPr/>
            <p:nvPr/>
          </p:nvSpPr>
          <p:spPr>
            <a:xfrm>
              <a:off x="570875" y="1317350"/>
              <a:ext cx="6674575" cy="3737475"/>
            </a:xfrm>
            <a:custGeom>
              <a:avLst/>
              <a:gdLst/>
              <a:ahLst/>
              <a:cxnLst/>
              <a:rect l="l" t="t" r="r" b="b"/>
              <a:pathLst>
                <a:path w="266983" h="149499" extrusionOk="0">
                  <a:moveTo>
                    <a:pt x="243151" y="75806"/>
                  </a:moveTo>
                  <a:lnTo>
                    <a:pt x="242964" y="76011"/>
                  </a:lnTo>
                  <a:lnTo>
                    <a:pt x="243077" y="75847"/>
                  </a:lnTo>
                  <a:lnTo>
                    <a:pt x="243151" y="75806"/>
                  </a:lnTo>
                  <a:close/>
                  <a:moveTo>
                    <a:pt x="240653" y="75890"/>
                  </a:moveTo>
                  <a:lnTo>
                    <a:pt x="240653" y="75891"/>
                  </a:lnTo>
                  <a:cubicBezTo>
                    <a:pt x="240692" y="75928"/>
                    <a:pt x="240733" y="75965"/>
                    <a:pt x="240773" y="76000"/>
                  </a:cubicBezTo>
                  <a:cubicBezTo>
                    <a:pt x="240646" y="76067"/>
                    <a:pt x="240521" y="76136"/>
                    <a:pt x="240398" y="76206"/>
                  </a:cubicBezTo>
                  <a:lnTo>
                    <a:pt x="240653" y="75890"/>
                  </a:lnTo>
                  <a:close/>
                  <a:moveTo>
                    <a:pt x="15323" y="92339"/>
                  </a:moveTo>
                  <a:lnTo>
                    <a:pt x="15323" y="92339"/>
                  </a:lnTo>
                  <a:cubicBezTo>
                    <a:pt x="15352" y="92347"/>
                    <a:pt x="15382" y="92353"/>
                    <a:pt x="15411" y="92360"/>
                  </a:cubicBezTo>
                  <a:lnTo>
                    <a:pt x="15362" y="92362"/>
                  </a:lnTo>
                  <a:cubicBezTo>
                    <a:pt x="15349" y="92353"/>
                    <a:pt x="15336" y="92347"/>
                    <a:pt x="15323" y="92339"/>
                  </a:cubicBezTo>
                  <a:close/>
                  <a:moveTo>
                    <a:pt x="22311" y="92827"/>
                  </a:moveTo>
                  <a:cubicBezTo>
                    <a:pt x="22709" y="92827"/>
                    <a:pt x="23086" y="92882"/>
                    <a:pt x="23422" y="93021"/>
                  </a:cubicBezTo>
                  <a:cubicBezTo>
                    <a:pt x="23486" y="93189"/>
                    <a:pt x="23595" y="93337"/>
                    <a:pt x="23736" y="93449"/>
                  </a:cubicBezTo>
                  <a:cubicBezTo>
                    <a:pt x="23827" y="93521"/>
                    <a:pt x="23917" y="93594"/>
                    <a:pt x="24009" y="93664"/>
                  </a:cubicBezTo>
                  <a:cubicBezTo>
                    <a:pt x="23323" y="93411"/>
                    <a:pt x="22608" y="93242"/>
                    <a:pt x="21881" y="93163"/>
                  </a:cubicBezTo>
                  <a:cubicBezTo>
                    <a:pt x="21488" y="93120"/>
                    <a:pt x="21118" y="93074"/>
                    <a:pt x="20769" y="93026"/>
                  </a:cubicBezTo>
                  <a:cubicBezTo>
                    <a:pt x="21289" y="92912"/>
                    <a:pt x="21816" y="92827"/>
                    <a:pt x="22311" y="92827"/>
                  </a:cubicBezTo>
                  <a:close/>
                  <a:moveTo>
                    <a:pt x="30725" y="98449"/>
                  </a:moveTo>
                  <a:lnTo>
                    <a:pt x="30725" y="98449"/>
                  </a:lnTo>
                  <a:cubicBezTo>
                    <a:pt x="33946" y="100517"/>
                    <a:pt x="37308" y="102356"/>
                    <a:pt x="40787" y="103951"/>
                  </a:cubicBezTo>
                  <a:cubicBezTo>
                    <a:pt x="38300" y="103006"/>
                    <a:pt x="36130" y="101984"/>
                    <a:pt x="34188" y="100852"/>
                  </a:cubicBezTo>
                  <a:cubicBezTo>
                    <a:pt x="32956" y="100132"/>
                    <a:pt x="31827" y="99319"/>
                    <a:pt x="30725" y="98449"/>
                  </a:cubicBezTo>
                  <a:close/>
                  <a:moveTo>
                    <a:pt x="69437" y="106820"/>
                  </a:moveTo>
                  <a:cubicBezTo>
                    <a:pt x="70826" y="106820"/>
                    <a:pt x="72112" y="107022"/>
                    <a:pt x="73336" y="107552"/>
                  </a:cubicBezTo>
                  <a:cubicBezTo>
                    <a:pt x="72149" y="107314"/>
                    <a:pt x="70958" y="107196"/>
                    <a:pt x="69681" y="107196"/>
                  </a:cubicBezTo>
                  <a:cubicBezTo>
                    <a:pt x="68409" y="107196"/>
                    <a:pt x="67051" y="107313"/>
                    <a:pt x="65526" y="107547"/>
                  </a:cubicBezTo>
                  <a:cubicBezTo>
                    <a:pt x="63704" y="107827"/>
                    <a:pt x="61792" y="108098"/>
                    <a:pt x="59820" y="108217"/>
                  </a:cubicBezTo>
                  <a:lnTo>
                    <a:pt x="59805" y="107480"/>
                  </a:lnTo>
                  <a:lnTo>
                    <a:pt x="59805" y="107480"/>
                  </a:lnTo>
                  <a:cubicBezTo>
                    <a:pt x="60083" y="107486"/>
                    <a:pt x="60360" y="107489"/>
                    <a:pt x="60638" y="107489"/>
                  </a:cubicBezTo>
                  <a:cubicBezTo>
                    <a:pt x="62536" y="107489"/>
                    <a:pt x="64431" y="107351"/>
                    <a:pt x="66309" y="107080"/>
                  </a:cubicBezTo>
                  <a:cubicBezTo>
                    <a:pt x="67414" y="106922"/>
                    <a:pt x="68452" y="106820"/>
                    <a:pt x="69437" y="106820"/>
                  </a:cubicBezTo>
                  <a:close/>
                  <a:moveTo>
                    <a:pt x="143477" y="125081"/>
                  </a:moveTo>
                  <a:cubicBezTo>
                    <a:pt x="143487" y="125081"/>
                    <a:pt x="143497" y="125081"/>
                    <a:pt x="143507" y="125082"/>
                  </a:cubicBezTo>
                  <a:lnTo>
                    <a:pt x="143505" y="125082"/>
                  </a:lnTo>
                  <a:cubicBezTo>
                    <a:pt x="144152" y="125082"/>
                    <a:pt x="144856" y="125335"/>
                    <a:pt x="145591" y="125598"/>
                  </a:cubicBezTo>
                  <a:cubicBezTo>
                    <a:pt x="145983" y="125740"/>
                    <a:pt x="146384" y="125884"/>
                    <a:pt x="146787" y="125991"/>
                  </a:cubicBezTo>
                  <a:cubicBezTo>
                    <a:pt x="144943" y="126054"/>
                    <a:pt x="143063" y="126185"/>
                    <a:pt x="141239" y="126758"/>
                  </a:cubicBezTo>
                  <a:cubicBezTo>
                    <a:pt x="140984" y="126838"/>
                    <a:pt x="140732" y="126929"/>
                    <a:pt x="140487" y="127028"/>
                  </a:cubicBezTo>
                  <a:cubicBezTo>
                    <a:pt x="141231" y="126235"/>
                    <a:pt x="142002" y="125440"/>
                    <a:pt x="142912" y="125164"/>
                  </a:cubicBezTo>
                  <a:cubicBezTo>
                    <a:pt x="143094" y="125111"/>
                    <a:pt x="143285" y="125081"/>
                    <a:pt x="143477" y="125081"/>
                  </a:cubicBezTo>
                  <a:close/>
                  <a:moveTo>
                    <a:pt x="134806" y="130850"/>
                  </a:moveTo>
                  <a:lnTo>
                    <a:pt x="134806" y="130850"/>
                  </a:lnTo>
                  <a:cubicBezTo>
                    <a:pt x="133646" y="131729"/>
                    <a:pt x="132419" y="132462"/>
                    <a:pt x="131009" y="132546"/>
                  </a:cubicBezTo>
                  <a:cubicBezTo>
                    <a:pt x="130223" y="132592"/>
                    <a:pt x="129488" y="132536"/>
                    <a:pt x="128746" y="132610"/>
                  </a:cubicBezTo>
                  <a:cubicBezTo>
                    <a:pt x="129828" y="132178"/>
                    <a:pt x="130970" y="131890"/>
                    <a:pt x="132162" y="131587"/>
                  </a:cubicBezTo>
                  <a:cubicBezTo>
                    <a:pt x="133036" y="131367"/>
                    <a:pt x="133927" y="131141"/>
                    <a:pt x="134806" y="130850"/>
                  </a:cubicBezTo>
                  <a:close/>
                  <a:moveTo>
                    <a:pt x="242237" y="77671"/>
                  </a:moveTo>
                  <a:cubicBezTo>
                    <a:pt x="242288" y="77809"/>
                    <a:pt x="242297" y="77949"/>
                    <a:pt x="242266" y="78128"/>
                  </a:cubicBezTo>
                  <a:cubicBezTo>
                    <a:pt x="242177" y="78615"/>
                    <a:pt x="241740" y="79234"/>
                    <a:pt x="241389" y="79732"/>
                  </a:cubicBezTo>
                  <a:cubicBezTo>
                    <a:pt x="241304" y="79852"/>
                    <a:pt x="241222" y="79969"/>
                    <a:pt x="241146" y="80081"/>
                  </a:cubicBezTo>
                  <a:cubicBezTo>
                    <a:pt x="239636" y="82303"/>
                    <a:pt x="237639" y="84163"/>
                    <a:pt x="235721" y="85879"/>
                  </a:cubicBezTo>
                  <a:cubicBezTo>
                    <a:pt x="231971" y="89235"/>
                    <a:pt x="228031" y="92888"/>
                    <a:pt x="224723" y="97405"/>
                  </a:cubicBezTo>
                  <a:cubicBezTo>
                    <a:pt x="224600" y="97574"/>
                    <a:pt x="224470" y="97745"/>
                    <a:pt x="224340" y="97920"/>
                  </a:cubicBezTo>
                  <a:cubicBezTo>
                    <a:pt x="223748" y="98703"/>
                    <a:pt x="223077" y="99591"/>
                    <a:pt x="222718" y="100563"/>
                  </a:cubicBezTo>
                  <a:cubicBezTo>
                    <a:pt x="222389" y="101456"/>
                    <a:pt x="222470" y="102305"/>
                    <a:pt x="222547" y="103126"/>
                  </a:cubicBezTo>
                  <a:cubicBezTo>
                    <a:pt x="222588" y="103550"/>
                    <a:pt x="222626" y="103951"/>
                    <a:pt x="222606" y="104345"/>
                  </a:cubicBezTo>
                  <a:cubicBezTo>
                    <a:pt x="222552" y="105351"/>
                    <a:pt x="222200" y="106320"/>
                    <a:pt x="221827" y="107346"/>
                  </a:cubicBezTo>
                  <a:cubicBezTo>
                    <a:pt x="221368" y="108610"/>
                    <a:pt x="220894" y="109917"/>
                    <a:pt x="220973" y="111370"/>
                  </a:cubicBezTo>
                  <a:cubicBezTo>
                    <a:pt x="221082" y="113352"/>
                    <a:pt x="222358" y="115150"/>
                    <a:pt x="223485" y="116737"/>
                  </a:cubicBezTo>
                  <a:cubicBezTo>
                    <a:pt x="223917" y="117346"/>
                    <a:pt x="224325" y="117920"/>
                    <a:pt x="224651" y="118474"/>
                  </a:cubicBezTo>
                  <a:cubicBezTo>
                    <a:pt x="226225" y="121149"/>
                    <a:pt x="227609" y="123929"/>
                    <a:pt x="228795" y="126794"/>
                  </a:cubicBezTo>
                  <a:cubicBezTo>
                    <a:pt x="230000" y="129720"/>
                    <a:pt x="230994" y="132729"/>
                    <a:pt x="231767" y="135796"/>
                  </a:cubicBezTo>
                  <a:lnTo>
                    <a:pt x="231897" y="136303"/>
                  </a:lnTo>
                  <a:cubicBezTo>
                    <a:pt x="232242" y="137637"/>
                    <a:pt x="232820" y="139867"/>
                    <a:pt x="232769" y="141695"/>
                  </a:cubicBezTo>
                  <a:cubicBezTo>
                    <a:pt x="232667" y="140998"/>
                    <a:pt x="232537" y="140289"/>
                    <a:pt x="232377" y="139575"/>
                  </a:cubicBezTo>
                  <a:cubicBezTo>
                    <a:pt x="231819" y="137073"/>
                    <a:pt x="230958" y="134703"/>
                    <a:pt x="230110" y="132515"/>
                  </a:cubicBezTo>
                  <a:cubicBezTo>
                    <a:pt x="229528" y="131010"/>
                    <a:pt x="228926" y="129511"/>
                    <a:pt x="228324" y="128014"/>
                  </a:cubicBezTo>
                  <a:cubicBezTo>
                    <a:pt x="227990" y="127189"/>
                    <a:pt x="227660" y="126363"/>
                    <a:pt x="227331" y="125536"/>
                  </a:cubicBezTo>
                  <a:cubicBezTo>
                    <a:pt x="227107" y="124970"/>
                    <a:pt x="226891" y="124392"/>
                    <a:pt x="226674" y="123812"/>
                  </a:cubicBezTo>
                  <a:cubicBezTo>
                    <a:pt x="226105" y="122284"/>
                    <a:pt x="225516" y="120705"/>
                    <a:pt x="224714" y="119259"/>
                  </a:cubicBezTo>
                  <a:cubicBezTo>
                    <a:pt x="224222" y="118369"/>
                    <a:pt x="223664" y="117675"/>
                    <a:pt x="223014" y="117135"/>
                  </a:cubicBezTo>
                  <a:cubicBezTo>
                    <a:pt x="222478" y="116689"/>
                    <a:pt x="221891" y="116372"/>
                    <a:pt x="221325" y="116066"/>
                  </a:cubicBezTo>
                  <a:cubicBezTo>
                    <a:pt x="220948" y="115862"/>
                    <a:pt x="220593" y="115670"/>
                    <a:pt x="220261" y="115446"/>
                  </a:cubicBezTo>
                  <a:cubicBezTo>
                    <a:pt x="218512" y="114275"/>
                    <a:pt x="218211" y="112319"/>
                    <a:pt x="218266" y="110886"/>
                  </a:cubicBezTo>
                  <a:cubicBezTo>
                    <a:pt x="218340" y="108963"/>
                    <a:pt x="219026" y="107215"/>
                    <a:pt x="219782" y="105445"/>
                  </a:cubicBezTo>
                  <a:cubicBezTo>
                    <a:pt x="220198" y="104476"/>
                    <a:pt x="220618" y="103433"/>
                    <a:pt x="220814" y="102288"/>
                  </a:cubicBezTo>
                  <a:cubicBezTo>
                    <a:pt x="220878" y="101907"/>
                    <a:pt x="220920" y="101530"/>
                    <a:pt x="220962" y="101160"/>
                  </a:cubicBezTo>
                  <a:cubicBezTo>
                    <a:pt x="221070" y="100203"/>
                    <a:pt x="221162" y="99377"/>
                    <a:pt x="221618" y="98581"/>
                  </a:cubicBezTo>
                  <a:cubicBezTo>
                    <a:pt x="222829" y="96470"/>
                    <a:pt x="224760" y="94582"/>
                    <a:pt x="226464" y="92918"/>
                  </a:cubicBezTo>
                  <a:cubicBezTo>
                    <a:pt x="227414" y="91988"/>
                    <a:pt x="228410" y="91072"/>
                    <a:pt x="229372" y="90184"/>
                  </a:cubicBezTo>
                  <a:cubicBezTo>
                    <a:pt x="230208" y="89414"/>
                    <a:pt x="231041" y="88644"/>
                    <a:pt x="231861" y="87858"/>
                  </a:cubicBezTo>
                  <a:cubicBezTo>
                    <a:pt x="233678" y="86113"/>
                    <a:pt x="235379" y="84249"/>
                    <a:pt x="236948" y="82277"/>
                  </a:cubicBezTo>
                  <a:cubicBezTo>
                    <a:pt x="238263" y="80632"/>
                    <a:pt x="239907" y="78819"/>
                    <a:pt x="242237" y="77671"/>
                  </a:cubicBezTo>
                  <a:close/>
                  <a:moveTo>
                    <a:pt x="125798" y="134395"/>
                  </a:moveTo>
                  <a:cubicBezTo>
                    <a:pt x="124759" y="135999"/>
                    <a:pt x="124847" y="137915"/>
                    <a:pt x="125017" y="139599"/>
                  </a:cubicBezTo>
                  <a:cubicBezTo>
                    <a:pt x="125101" y="140417"/>
                    <a:pt x="125124" y="141139"/>
                    <a:pt x="125084" y="141785"/>
                  </a:cubicBezTo>
                  <a:cubicBezTo>
                    <a:pt x="125022" y="141507"/>
                    <a:pt x="124958" y="141233"/>
                    <a:pt x="124894" y="140958"/>
                  </a:cubicBezTo>
                  <a:cubicBezTo>
                    <a:pt x="124765" y="140412"/>
                    <a:pt x="124644" y="139897"/>
                    <a:pt x="124558" y="139404"/>
                  </a:cubicBezTo>
                  <a:cubicBezTo>
                    <a:pt x="124359" y="138254"/>
                    <a:pt x="124217" y="136772"/>
                    <a:pt x="124917" y="135518"/>
                  </a:cubicBezTo>
                  <a:cubicBezTo>
                    <a:pt x="125139" y="135119"/>
                    <a:pt x="125431" y="134747"/>
                    <a:pt x="125798" y="134395"/>
                  </a:cubicBezTo>
                  <a:close/>
                  <a:moveTo>
                    <a:pt x="265754" y="0"/>
                  </a:moveTo>
                  <a:cubicBezTo>
                    <a:pt x="265403" y="0"/>
                    <a:pt x="265065" y="177"/>
                    <a:pt x="264867" y="500"/>
                  </a:cubicBezTo>
                  <a:cubicBezTo>
                    <a:pt x="263632" y="2505"/>
                    <a:pt x="262428" y="4285"/>
                    <a:pt x="261191" y="5938"/>
                  </a:cubicBezTo>
                  <a:cubicBezTo>
                    <a:pt x="261033" y="6148"/>
                    <a:pt x="260872" y="6355"/>
                    <a:pt x="260712" y="6563"/>
                  </a:cubicBezTo>
                  <a:cubicBezTo>
                    <a:pt x="259774" y="7775"/>
                    <a:pt x="258806" y="9030"/>
                    <a:pt x="258473" y="10711"/>
                  </a:cubicBezTo>
                  <a:cubicBezTo>
                    <a:pt x="258139" y="12397"/>
                    <a:pt x="258301" y="14129"/>
                    <a:pt x="258455" y="15802"/>
                  </a:cubicBezTo>
                  <a:cubicBezTo>
                    <a:pt x="258490" y="16179"/>
                    <a:pt x="258524" y="16552"/>
                    <a:pt x="258554" y="16922"/>
                  </a:cubicBezTo>
                  <a:cubicBezTo>
                    <a:pt x="258735" y="19261"/>
                    <a:pt x="258516" y="21311"/>
                    <a:pt x="258131" y="23668"/>
                  </a:cubicBezTo>
                  <a:cubicBezTo>
                    <a:pt x="258108" y="23804"/>
                    <a:pt x="258118" y="23946"/>
                    <a:pt x="258161" y="24079"/>
                  </a:cubicBezTo>
                  <a:cubicBezTo>
                    <a:pt x="257675" y="24535"/>
                    <a:pt x="256771" y="24864"/>
                    <a:pt x="255955" y="25163"/>
                  </a:cubicBezTo>
                  <a:cubicBezTo>
                    <a:pt x="255180" y="25444"/>
                    <a:pt x="254448" y="25712"/>
                    <a:pt x="253920" y="26109"/>
                  </a:cubicBezTo>
                  <a:cubicBezTo>
                    <a:pt x="252851" y="26908"/>
                    <a:pt x="252126" y="27976"/>
                    <a:pt x="251427" y="29007"/>
                  </a:cubicBezTo>
                  <a:cubicBezTo>
                    <a:pt x="250877" y="29818"/>
                    <a:pt x="250357" y="30585"/>
                    <a:pt x="249693" y="31208"/>
                  </a:cubicBezTo>
                  <a:cubicBezTo>
                    <a:pt x="249324" y="31552"/>
                    <a:pt x="248874" y="31868"/>
                    <a:pt x="248395" y="32202"/>
                  </a:cubicBezTo>
                  <a:cubicBezTo>
                    <a:pt x="247360" y="32924"/>
                    <a:pt x="246189" y="33743"/>
                    <a:pt x="245688" y="35070"/>
                  </a:cubicBezTo>
                  <a:cubicBezTo>
                    <a:pt x="245365" y="35926"/>
                    <a:pt x="245487" y="36679"/>
                    <a:pt x="245604" y="37406"/>
                  </a:cubicBezTo>
                  <a:lnTo>
                    <a:pt x="245650" y="37695"/>
                  </a:lnTo>
                  <a:cubicBezTo>
                    <a:pt x="245844" y="38995"/>
                    <a:pt x="245492" y="39574"/>
                    <a:pt x="244400" y="40549"/>
                  </a:cubicBezTo>
                  <a:lnTo>
                    <a:pt x="244173" y="40750"/>
                  </a:lnTo>
                  <a:cubicBezTo>
                    <a:pt x="243148" y="41658"/>
                    <a:pt x="241985" y="42686"/>
                    <a:pt x="241964" y="44361"/>
                  </a:cubicBezTo>
                  <a:cubicBezTo>
                    <a:pt x="241964" y="44588"/>
                    <a:pt x="241978" y="44816"/>
                    <a:pt x="242011" y="45042"/>
                  </a:cubicBezTo>
                  <a:cubicBezTo>
                    <a:pt x="242049" y="45339"/>
                    <a:pt x="242057" y="45400"/>
                    <a:pt x="241784" y="45815"/>
                  </a:cubicBezTo>
                  <a:cubicBezTo>
                    <a:pt x="241505" y="46241"/>
                    <a:pt x="241452" y="46265"/>
                    <a:pt x="241258" y="46359"/>
                  </a:cubicBezTo>
                  <a:cubicBezTo>
                    <a:pt x="241060" y="46450"/>
                    <a:pt x="240870" y="46556"/>
                    <a:pt x="240689" y="46678"/>
                  </a:cubicBezTo>
                  <a:cubicBezTo>
                    <a:pt x="239891" y="47205"/>
                    <a:pt x="239481" y="48004"/>
                    <a:pt x="239277" y="48581"/>
                  </a:cubicBezTo>
                  <a:cubicBezTo>
                    <a:pt x="238710" y="50193"/>
                    <a:pt x="239129" y="51795"/>
                    <a:pt x="239537" y="53345"/>
                  </a:cubicBezTo>
                  <a:cubicBezTo>
                    <a:pt x="239761" y="54204"/>
                    <a:pt x="239973" y="55013"/>
                    <a:pt x="240013" y="55807"/>
                  </a:cubicBezTo>
                  <a:cubicBezTo>
                    <a:pt x="240116" y="58000"/>
                    <a:pt x="240208" y="59893"/>
                    <a:pt x="241850" y="61778"/>
                  </a:cubicBezTo>
                  <a:cubicBezTo>
                    <a:pt x="243618" y="63806"/>
                    <a:pt x="244367" y="65580"/>
                    <a:pt x="244225" y="67506"/>
                  </a:cubicBezTo>
                  <a:cubicBezTo>
                    <a:pt x="244206" y="67098"/>
                    <a:pt x="244163" y="66691"/>
                    <a:pt x="244095" y="66288"/>
                  </a:cubicBezTo>
                  <a:cubicBezTo>
                    <a:pt x="243936" y="65334"/>
                    <a:pt x="243582" y="64650"/>
                    <a:pt x="243018" y="64201"/>
                  </a:cubicBezTo>
                  <a:cubicBezTo>
                    <a:pt x="242447" y="63747"/>
                    <a:pt x="241869" y="63701"/>
                    <a:pt x="241371" y="63701"/>
                  </a:cubicBezTo>
                  <a:cubicBezTo>
                    <a:pt x="241303" y="63701"/>
                    <a:pt x="241236" y="63702"/>
                    <a:pt x="241171" y="63703"/>
                  </a:cubicBezTo>
                  <a:cubicBezTo>
                    <a:pt x="241117" y="63705"/>
                    <a:pt x="241064" y="63706"/>
                    <a:pt x="241011" y="63706"/>
                  </a:cubicBezTo>
                  <a:cubicBezTo>
                    <a:pt x="240882" y="63706"/>
                    <a:pt x="240752" y="63700"/>
                    <a:pt x="240623" y="63690"/>
                  </a:cubicBezTo>
                  <a:cubicBezTo>
                    <a:pt x="240368" y="63665"/>
                    <a:pt x="240269" y="63602"/>
                    <a:pt x="240256" y="63583"/>
                  </a:cubicBezTo>
                  <a:cubicBezTo>
                    <a:pt x="240171" y="63464"/>
                    <a:pt x="240289" y="62926"/>
                    <a:pt x="240352" y="62637"/>
                  </a:cubicBezTo>
                  <a:cubicBezTo>
                    <a:pt x="240393" y="62458"/>
                    <a:pt x="240430" y="62278"/>
                    <a:pt x="240460" y="62104"/>
                  </a:cubicBezTo>
                  <a:cubicBezTo>
                    <a:pt x="240564" y="61466"/>
                    <a:pt x="240615" y="60704"/>
                    <a:pt x="240197" y="59892"/>
                  </a:cubicBezTo>
                  <a:cubicBezTo>
                    <a:pt x="240018" y="59544"/>
                    <a:pt x="239687" y="59326"/>
                    <a:pt x="239309" y="59309"/>
                  </a:cubicBezTo>
                  <a:cubicBezTo>
                    <a:pt x="239295" y="59309"/>
                    <a:pt x="239281" y="59308"/>
                    <a:pt x="239267" y="59308"/>
                  </a:cubicBezTo>
                  <a:cubicBezTo>
                    <a:pt x="238873" y="59308"/>
                    <a:pt x="238507" y="59510"/>
                    <a:pt x="238295" y="59844"/>
                  </a:cubicBezTo>
                  <a:cubicBezTo>
                    <a:pt x="238085" y="60174"/>
                    <a:pt x="238072" y="60584"/>
                    <a:pt x="238258" y="60938"/>
                  </a:cubicBezTo>
                  <a:cubicBezTo>
                    <a:pt x="238452" y="61300"/>
                    <a:pt x="238343" y="61772"/>
                    <a:pt x="238216" y="62319"/>
                  </a:cubicBezTo>
                  <a:cubicBezTo>
                    <a:pt x="238073" y="62944"/>
                    <a:pt x="237912" y="63652"/>
                    <a:pt x="238174" y="64384"/>
                  </a:cubicBezTo>
                  <a:cubicBezTo>
                    <a:pt x="238623" y="65638"/>
                    <a:pt x="239625" y="65749"/>
                    <a:pt x="240396" y="65749"/>
                  </a:cubicBezTo>
                  <a:cubicBezTo>
                    <a:pt x="240487" y="65749"/>
                    <a:pt x="240574" y="65747"/>
                    <a:pt x="240657" y="65746"/>
                  </a:cubicBezTo>
                  <a:cubicBezTo>
                    <a:pt x="240752" y="65744"/>
                    <a:pt x="240846" y="65742"/>
                    <a:pt x="240936" y="65742"/>
                  </a:cubicBezTo>
                  <a:cubicBezTo>
                    <a:pt x="241237" y="65742"/>
                    <a:pt x="241504" y="65763"/>
                    <a:pt x="241682" y="65876"/>
                  </a:cubicBezTo>
                  <a:cubicBezTo>
                    <a:pt x="242531" y="66414"/>
                    <a:pt x="242144" y="68864"/>
                    <a:pt x="242001" y="69787"/>
                  </a:cubicBezTo>
                  <a:lnTo>
                    <a:pt x="241988" y="69869"/>
                  </a:lnTo>
                  <a:cubicBezTo>
                    <a:pt x="241702" y="71703"/>
                    <a:pt x="241054" y="72797"/>
                    <a:pt x="239952" y="73311"/>
                  </a:cubicBezTo>
                  <a:cubicBezTo>
                    <a:pt x="239654" y="73450"/>
                    <a:pt x="239442" y="73737"/>
                    <a:pt x="239388" y="74077"/>
                  </a:cubicBezTo>
                  <a:cubicBezTo>
                    <a:pt x="239333" y="74426"/>
                    <a:pt x="239447" y="74771"/>
                    <a:pt x="239694" y="75001"/>
                  </a:cubicBezTo>
                  <a:cubicBezTo>
                    <a:pt x="239940" y="75232"/>
                    <a:pt x="240189" y="75462"/>
                    <a:pt x="240435" y="75692"/>
                  </a:cubicBezTo>
                  <a:lnTo>
                    <a:pt x="240129" y="76362"/>
                  </a:lnTo>
                  <a:cubicBezTo>
                    <a:pt x="238967" y="77053"/>
                    <a:pt x="237909" y="77905"/>
                    <a:pt x="236983" y="78892"/>
                  </a:cubicBezTo>
                  <a:cubicBezTo>
                    <a:pt x="236205" y="79726"/>
                    <a:pt x="235483" y="80615"/>
                    <a:pt x="234784" y="81477"/>
                  </a:cubicBezTo>
                  <a:cubicBezTo>
                    <a:pt x="234070" y="82356"/>
                    <a:pt x="233333" y="83265"/>
                    <a:pt x="232548" y="84094"/>
                  </a:cubicBezTo>
                  <a:cubicBezTo>
                    <a:pt x="231152" y="85568"/>
                    <a:pt x="229635" y="86984"/>
                    <a:pt x="228168" y="88353"/>
                  </a:cubicBezTo>
                  <a:cubicBezTo>
                    <a:pt x="226531" y="89879"/>
                    <a:pt x="224839" y="91460"/>
                    <a:pt x="223286" y="93145"/>
                  </a:cubicBezTo>
                  <a:lnTo>
                    <a:pt x="223154" y="93286"/>
                  </a:lnTo>
                  <a:cubicBezTo>
                    <a:pt x="221835" y="94715"/>
                    <a:pt x="220341" y="96336"/>
                    <a:pt x="219512" y="98180"/>
                  </a:cubicBezTo>
                  <a:cubicBezTo>
                    <a:pt x="219100" y="99099"/>
                    <a:pt x="219007" y="100014"/>
                    <a:pt x="218919" y="100900"/>
                  </a:cubicBezTo>
                  <a:lnTo>
                    <a:pt x="218868" y="101390"/>
                  </a:lnTo>
                  <a:cubicBezTo>
                    <a:pt x="218733" y="102591"/>
                    <a:pt x="218313" y="103703"/>
                    <a:pt x="217877" y="104726"/>
                  </a:cubicBezTo>
                  <a:cubicBezTo>
                    <a:pt x="216469" y="108042"/>
                    <a:pt x="215287" y="111868"/>
                    <a:pt x="217195" y="115091"/>
                  </a:cubicBezTo>
                  <a:cubicBezTo>
                    <a:pt x="217955" y="116372"/>
                    <a:pt x="219078" y="117012"/>
                    <a:pt x="220169" y="117630"/>
                  </a:cubicBezTo>
                  <a:cubicBezTo>
                    <a:pt x="220636" y="117897"/>
                    <a:pt x="221119" y="118171"/>
                    <a:pt x="221560" y="118494"/>
                  </a:cubicBezTo>
                  <a:cubicBezTo>
                    <a:pt x="222967" y="119522"/>
                    <a:pt x="223641" y="121405"/>
                    <a:pt x="224294" y="123225"/>
                  </a:cubicBezTo>
                  <a:cubicBezTo>
                    <a:pt x="224442" y="123637"/>
                    <a:pt x="224587" y="124042"/>
                    <a:pt x="224738" y="124427"/>
                  </a:cubicBezTo>
                  <a:cubicBezTo>
                    <a:pt x="225117" y="125396"/>
                    <a:pt x="225506" y="126365"/>
                    <a:pt x="225895" y="127335"/>
                  </a:cubicBezTo>
                  <a:cubicBezTo>
                    <a:pt x="227303" y="130847"/>
                    <a:pt x="228758" y="134476"/>
                    <a:pt x="229744" y="138150"/>
                  </a:cubicBezTo>
                  <a:cubicBezTo>
                    <a:pt x="230064" y="139344"/>
                    <a:pt x="230300" y="140423"/>
                    <a:pt x="230462" y="141445"/>
                  </a:cubicBezTo>
                  <a:cubicBezTo>
                    <a:pt x="230553" y="142001"/>
                    <a:pt x="230658" y="142735"/>
                    <a:pt x="230696" y="143463"/>
                  </a:cubicBezTo>
                  <a:lnTo>
                    <a:pt x="230704" y="143596"/>
                  </a:lnTo>
                  <a:cubicBezTo>
                    <a:pt x="230712" y="143740"/>
                    <a:pt x="230724" y="143884"/>
                    <a:pt x="230711" y="144024"/>
                  </a:cubicBezTo>
                  <a:cubicBezTo>
                    <a:pt x="230685" y="144266"/>
                    <a:pt x="230614" y="144497"/>
                    <a:pt x="230112" y="144497"/>
                  </a:cubicBezTo>
                  <a:cubicBezTo>
                    <a:pt x="230095" y="144497"/>
                    <a:pt x="230077" y="144497"/>
                    <a:pt x="230059" y="144496"/>
                  </a:cubicBezTo>
                  <a:cubicBezTo>
                    <a:pt x="228265" y="144437"/>
                    <a:pt x="226398" y="142450"/>
                    <a:pt x="225784" y="141799"/>
                  </a:cubicBezTo>
                  <a:cubicBezTo>
                    <a:pt x="225117" y="141085"/>
                    <a:pt x="224480" y="140308"/>
                    <a:pt x="223865" y="139557"/>
                  </a:cubicBezTo>
                  <a:cubicBezTo>
                    <a:pt x="223358" y="138938"/>
                    <a:pt x="222833" y="138297"/>
                    <a:pt x="222287" y="137686"/>
                  </a:cubicBezTo>
                  <a:cubicBezTo>
                    <a:pt x="220830" y="136061"/>
                    <a:pt x="219149" y="134857"/>
                    <a:pt x="217257" y="133564"/>
                  </a:cubicBezTo>
                  <a:cubicBezTo>
                    <a:pt x="216603" y="133117"/>
                    <a:pt x="216394" y="132837"/>
                    <a:pt x="216287" y="132265"/>
                  </a:cubicBezTo>
                  <a:cubicBezTo>
                    <a:pt x="216205" y="131822"/>
                    <a:pt x="216132" y="131377"/>
                    <a:pt x="216060" y="130931"/>
                  </a:cubicBezTo>
                  <a:lnTo>
                    <a:pt x="215943" y="130230"/>
                  </a:lnTo>
                  <a:cubicBezTo>
                    <a:pt x="215713" y="128865"/>
                    <a:pt x="215479" y="127501"/>
                    <a:pt x="215244" y="126136"/>
                  </a:cubicBezTo>
                  <a:cubicBezTo>
                    <a:pt x="215216" y="125967"/>
                    <a:pt x="215188" y="125796"/>
                    <a:pt x="215160" y="125626"/>
                  </a:cubicBezTo>
                  <a:cubicBezTo>
                    <a:pt x="214986" y="124527"/>
                    <a:pt x="214805" y="123391"/>
                    <a:pt x="214043" y="122404"/>
                  </a:cubicBezTo>
                  <a:cubicBezTo>
                    <a:pt x="213469" y="121660"/>
                    <a:pt x="212757" y="121024"/>
                    <a:pt x="212068" y="120407"/>
                  </a:cubicBezTo>
                  <a:cubicBezTo>
                    <a:pt x="211865" y="120226"/>
                    <a:pt x="211665" y="120047"/>
                    <a:pt x="211471" y="119866"/>
                  </a:cubicBezTo>
                  <a:cubicBezTo>
                    <a:pt x="208360" y="116990"/>
                    <a:pt x="204100" y="113599"/>
                    <a:pt x="198714" y="112916"/>
                  </a:cubicBezTo>
                  <a:cubicBezTo>
                    <a:pt x="198671" y="112911"/>
                    <a:pt x="198627" y="112908"/>
                    <a:pt x="198584" y="112908"/>
                  </a:cubicBezTo>
                  <a:cubicBezTo>
                    <a:pt x="198547" y="112908"/>
                    <a:pt x="198510" y="112910"/>
                    <a:pt x="198473" y="112914"/>
                  </a:cubicBezTo>
                  <a:cubicBezTo>
                    <a:pt x="197279" y="112514"/>
                    <a:pt x="196035" y="112314"/>
                    <a:pt x="194794" y="112314"/>
                  </a:cubicBezTo>
                  <a:cubicBezTo>
                    <a:pt x="193473" y="112314"/>
                    <a:pt x="192155" y="112541"/>
                    <a:pt x="190905" y="112993"/>
                  </a:cubicBezTo>
                  <a:cubicBezTo>
                    <a:pt x="189677" y="113437"/>
                    <a:pt x="188524" y="114107"/>
                    <a:pt x="187380" y="115041"/>
                  </a:cubicBezTo>
                  <a:lnTo>
                    <a:pt x="187144" y="115237"/>
                  </a:lnTo>
                  <a:cubicBezTo>
                    <a:pt x="186654" y="115649"/>
                    <a:pt x="186135" y="116080"/>
                    <a:pt x="185643" y="116080"/>
                  </a:cubicBezTo>
                  <a:cubicBezTo>
                    <a:pt x="185620" y="116080"/>
                    <a:pt x="185598" y="116079"/>
                    <a:pt x="185575" y="116078"/>
                  </a:cubicBezTo>
                  <a:cubicBezTo>
                    <a:pt x="185220" y="116053"/>
                    <a:pt x="184833" y="115818"/>
                    <a:pt x="184424" y="115568"/>
                  </a:cubicBezTo>
                  <a:cubicBezTo>
                    <a:pt x="184184" y="115420"/>
                    <a:pt x="183935" y="115268"/>
                    <a:pt x="183672" y="115148"/>
                  </a:cubicBezTo>
                  <a:cubicBezTo>
                    <a:pt x="183041" y="114859"/>
                    <a:pt x="182461" y="114734"/>
                    <a:pt x="181922" y="114734"/>
                  </a:cubicBezTo>
                  <a:cubicBezTo>
                    <a:pt x="180048" y="114734"/>
                    <a:pt x="178676" y="116247"/>
                    <a:pt x="177435" y="117619"/>
                  </a:cubicBezTo>
                  <a:cubicBezTo>
                    <a:pt x="176564" y="118579"/>
                    <a:pt x="175735" y="119496"/>
                    <a:pt x="174796" y="119912"/>
                  </a:cubicBezTo>
                  <a:lnTo>
                    <a:pt x="174380" y="118792"/>
                  </a:lnTo>
                  <a:cubicBezTo>
                    <a:pt x="174212" y="118339"/>
                    <a:pt x="173755" y="118046"/>
                    <a:pt x="173271" y="118046"/>
                  </a:cubicBezTo>
                  <a:cubicBezTo>
                    <a:pt x="173185" y="118046"/>
                    <a:pt x="173098" y="118055"/>
                    <a:pt x="173011" y="118074"/>
                  </a:cubicBezTo>
                  <a:cubicBezTo>
                    <a:pt x="172490" y="118193"/>
                    <a:pt x="172163" y="118653"/>
                    <a:pt x="172215" y="119195"/>
                  </a:cubicBezTo>
                  <a:cubicBezTo>
                    <a:pt x="172343" y="120505"/>
                    <a:pt x="171306" y="121614"/>
                    <a:pt x="170025" y="121614"/>
                  </a:cubicBezTo>
                  <a:cubicBezTo>
                    <a:pt x="169941" y="121614"/>
                    <a:pt x="169855" y="121609"/>
                    <a:pt x="169769" y="121599"/>
                  </a:cubicBezTo>
                  <a:cubicBezTo>
                    <a:pt x="169734" y="121596"/>
                    <a:pt x="169700" y="121594"/>
                    <a:pt x="169665" y="121594"/>
                  </a:cubicBezTo>
                  <a:cubicBezTo>
                    <a:pt x="169230" y="121594"/>
                    <a:pt x="168834" y="121870"/>
                    <a:pt x="168638" y="122331"/>
                  </a:cubicBezTo>
                  <a:cubicBezTo>
                    <a:pt x="168039" y="123732"/>
                    <a:pt x="166551" y="124652"/>
                    <a:pt x="165088" y="124652"/>
                  </a:cubicBezTo>
                  <a:cubicBezTo>
                    <a:pt x="164753" y="124652"/>
                    <a:pt x="164420" y="124604"/>
                    <a:pt x="164099" y="124503"/>
                  </a:cubicBezTo>
                  <a:cubicBezTo>
                    <a:pt x="162382" y="123963"/>
                    <a:pt x="161254" y="121960"/>
                    <a:pt x="161632" y="120131"/>
                  </a:cubicBezTo>
                  <a:cubicBezTo>
                    <a:pt x="161675" y="119927"/>
                    <a:pt x="161663" y="119714"/>
                    <a:pt x="161599" y="119517"/>
                  </a:cubicBezTo>
                  <a:lnTo>
                    <a:pt x="161303" y="119050"/>
                  </a:lnTo>
                  <a:cubicBezTo>
                    <a:pt x="161209" y="118963"/>
                    <a:pt x="161102" y="118890"/>
                    <a:pt x="160986" y="118839"/>
                  </a:cubicBezTo>
                  <a:cubicBezTo>
                    <a:pt x="160836" y="118773"/>
                    <a:pt x="160680" y="118741"/>
                    <a:pt x="160525" y="118741"/>
                  </a:cubicBezTo>
                  <a:cubicBezTo>
                    <a:pt x="160164" y="118741"/>
                    <a:pt x="159813" y="118915"/>
                    <a:pt x="159584" y="119229"/>
                  </a:cubicBezTo>
                  <a:cubicBezTo>
                    <a:pt x="158023" y="121366"/>
                    <a:pt x="155697" y="122935"/>
                    <a:pt x="153036" y="123647"/>
                  </a:cubicBezTo>
                  <a:cubicBezTo>
                    <a:pt x="152000" y="123925"/>
                    <a:pt x="150933" y="124065"/>
                    <a:pt x="149863" y="124065"/>
                  </a:cubicBezTo>
                  <a:cubicBezTo>
                    <a:pt x="149571" y="124065"/>
                    <a:pt x="149279" y="124055"/>
                    <a:pt x="148988" y="124034"/>
                  </a:cubicBezTo>
                  <a:cubicBezTo>
                    <a:pt x="147961" y="123957"/>
                    <a:pt x="147029" y="123660"/>
                    <a:pt x="146042" y="123346"/>
                  </a:cubicBezTo>
                  <a:cubicBezTo>
                    <a:pt x="145667" y="123228"/>
                    <a:pt x="145287" y="123108"/>
                    <a:pt x="144897" y="122996"/>
                  </a:cubicBezTo>
                  <a:cubicBezTo>
                    <a:pt x="144423" y="122862"/>
                    <a:pt x="143975" y="122801"/>
                    <a:pt x="143550" y="122801"/>
                  </a:cubicBezTo>
                  <a:cubicBezTo>
                    <a:pt x="141350" y="122801"/>
                    <a:pt x="139763" y="124427"/>
                    <a:pt x="138337" y="125893"/>
                  </a:cubicBezTo>
                  <a:lnTo>
                    <a:pt x="138263" y="125968"/>
                  </a:lnTo>
                  <a:cubicBezTo>
                    <a:pt x="137155" y="127106"/>
                    <a:pt x="136048" y="127871"/>
                    <a:pt x="134781" y="128371"/>
                  </a:cubicBezTo>
                  <a:cubicBezTo>
                    <a:pt x="133738" y="128783"/>
                    <a:pt x="132613" y="129070"/>
                    <a:pt x="131526" y="129348"/>
                  </a:cubicBezTo>
                  <a:cubicBezTo>
                    <a:pt x="131077" y="129464"/>
                    <a:pt x="130626" y="129579"/>
                    <a:pt x="130179" y="129702"/>
                  </a:cubicBezTo>
                  <a:cubicBezTo>
                    <a:pt x="127966" y="130314"/>
                    <a:pt x="125201" y="131304"/>
                    <a:pt x="123451" y="133559"/>
                  </a:cubicBezTo>
                  <a:cubicBezTo>
                    <a:pt x="121719" y="135791"/>
                    <a:pt x="121975" y="138432"/>
                    <a:pt x="122510" y="140951"/>
                  </a:cubicBezTo>
                  <a:lnTo>
                    <a:pt x="122602" y="141376"/>
                  </a:lnTo>
                  <a:cubicBezTo>
                    <a:pt x="122951" y="142966"/>
                    <a:pt x="123476" y="145363"/>
                    <a:pt x="122518" y="146482"/>
                  </a:cubicBezTo>
                  <a:lnTo>
                    <a:pt x="122418" y="146561"/>
                  </a:lnTo>
                  <a:cubicBezTo>
                    <a:pt x="122346" y="146613"/>
                    <a:pt x="122280" y="146676"/>
                    <a:pt x="122226" y="146746"/>
                  </a:cubicBezTo>
                  <a:cubicBezTo>
                    <a:pt x="121980" y="146926"/>
                    <a:pt x="121696" y="147047"/>
                    <a:pt x="121359" y="147120"/>
                  </a:cubicBezTo>
                  <a:cubicBezTo>
                    <a:pt x="121150" y="147164"/>
                    <a:pt x="120945" y="147185"/>
                    <a:pt x="120743" y="147185"/>
                  </a:cubicBezTo>
                  <a:cubicBezTo>
                    <a:pt x="118486" y="147185"/>
                    <a:pt x="116683" y="144563"/>
                    <a:pt x="115972" y="142637"/>
                  </a:cubicBezTo>
                  <a:cubicBezTo>
                    <a:pt x="115745" y="142026"/>
                    <a:pt x="115542" y="141397"/>
                    <a:pt x="115340" y="140766"/>
                  </a:cubicBezTo>
                  <a:cubicBezTo>
                    <a:pt x="114664" y="138667"/>
                    <a:pt x="113967" y="136495"/>
                    <a:pt x="112353" y="134791"/>
                  </a:cubicBezTo>
                  <a:cubicBezTo>
                    <a:pt x="112035" y="134456"/>
                    <a:pt x="111716" y="134155"/>
                    <a:pt x="111404" y="133860"/>
                  </a:cubicBezTo>
                  <a:cubicBezTo>
                    <a:pt x="110552" y="133056"/>
                    <a:pt x="109815" y="132364"/>
                    <a:pt x="109415" y="131204"/>
                  </a:cubicBezTo>
                  <a:cubicBezTo>
                    <a:pt x="109331" y="130957"/>
                    <a:pt x="109251" y="130712"/>
                    <a:pt x="109172" y="130469"/>
                  </a:cubicBezTo>
                  <a:cubicBezTo>
                    <a:pt x="108816" y="129376"/>
                    <a:pt x="108448" y="128250"/>
                    <a:pt x="107681" y="127220"/>
                  </a:cubicBezTo>
                  <a:cubicBezTo>
                    <a:pt x="106718" y="125924"/>
                    <a:pt x="105444" y="124945"/>
                    <a:pt x="104443" y="124238"/>
                  </a:cubicBezTo>
                  <a:cubicBezTo>
                    <a:pt x="103091" y="123282"/>
                    <a:pt x="101859" y="122442"/>
                    <a:pt x="100470" y="121853"/>
                  </a:cubicBezTo>
                  <a:cubicBezTo>
                    <a:pt x="99435" y="121413"/>
                    <a:pt x="98452" y="121193"/>
                    <a:pt x="97531" y="121193"/>
                  </a:cubicBezTo>
                  <a:cubicBezTo>
                    <a:pt x="96912" y="121193"/>
                    <a:pt x="96321" y="121292"/>
                    <a:pt x="95761" y="121491"/>
                  </a:cubicBezTo>
                  <a:cubicBezTo>
                    <a:pt x="94621" y="121897"/>
                    <a:pt x="93738" y="122652"/>
                    <a:pt x="92884" y="123382"/>
                  </a:cubicBezTo>
                  <a:lnTo>
                    <a:pt x="92728" y="123516"/>
                  </a:lnTo>
                  <a:cubicBezTo>
                    <a:pt x="91721" y="124374"/>
                    <a:pt x="90913" y="124900"/>
                    <a:pt x="90041" y="124900"/>
                  </a:cubicBezTo>
                  <a:cubicBezTo>
                    <a:pt x="89829" y="124900"/>
                    <a:pt x="89612" y="124869"/>
                    <a:pt x="89389" y="124804"/>
                  </a:cubicBezTo>
                  <a:cubicBezTo>
                    <a:pt x="88247" y="124471"/>
                    <a:pt x="87196" y="123419"/>
                    <a:pt x="86503" y="121917"/>
                  </a:cubicBezTo>
                  <a:cubicBezTo>
                    <a:pt x="86130" y="121109"/>
                    <a:pt x="85860" y="120270"/>
                    <a:pt x="85572" y="119380"/>
                  </a:cubicBezTo>
                  <a:cubicBezTo>
                    <a:pt x="85349" y="118688"/>
                    <a:pt x="85118" y="117974"/>
                    <a:pt x="84836" y="117278"/>
                  </a:cubicBezTo>
                  <a:cubicBezTo>
                    <a:pt x="84278" y="115905"/>
                    <a:pt x="83455" y="114568"/>
                    <a:pt x="82390" y="113304"/>
                  </a:cubicBezTo>
                  <a:cubicBezTo>
                    <a:pt x="80559" y="111135"/>
                    <a:pt x="78087" y="108960"/>
                    <a:pt x="75427" y="107180"/>
                  </a:cubicBezTo>
                  <a:cubicBezTo>
                    <a:pt x="73542" y="105917"/>
                    <a:pt x="71603" y="105479"/>
                    <a:pt x="69466" y="105479"/>
                  </a:cubicBezTo>
                  <a:cubicBezTo>
                    <a:pt x="68405" y="105479"/>
                    <a:pt x="67295" y="105587"/>
                    <a:pt x="66118" y="105756"/>
                  </a:cubicBezTo>
                  <a:cubicBezTo>
                    <a:pt x="64299" y="106019"/>
                    <a:pt x="62466" y="106150"/>
                    <a:pt x="60624" y="106150"/>
                  </a:cubicBezTo>
                  <a:cubicBezTo>
                    <a:pt x="56049" y="106150"/>
                    <a:pt x="51416" y="105341"/>
                    <a:pt x="46791" y="103729"/>
                  </a:cubicBezTo>
                  <a:cubicBezTo>
                    <a:pt x="41358" y="101838"/>
                    <a:pt x="35737" y="98898"/>
                    <a:pt x="29099" y="94477"/>
                  </a:cubicBezTo>
                  <a:cubicBezTo>
                    <a:pt x="28085" y="93804"/>
                    <a:pt x="27070" y="93135"/>
                    <a:pt x="26054" y="92467"/>
                  </a:cubicBezTo>
                  <a:cubicBezTo>
                    <a:pt x="26013" y="92367"/>
                    <a:pt x="25957" y="92271"/>
                    <a:pt x="25888" y="92187"/>
                  </a:cubicBezTo>
                  <a:cubicBezTo>
                    <a:pt x="24891" y="90951"/>
                    <a:pt x="23656" y="90594"/>
                    <a:pt x="22378" y="90594"/>
                  </a:cubicBezTo>
                  <a:cubicBezTo>
                    <a:pt x="21460" y="90594"/>
                    <a:pt x="20521" y="90778"/>
                    <a:pt x="19631" y="90952"/>
                  </a:cubicBezTo>
                  <a:cubicBezTo>
                    <a:pt x="18889" y="91097"/>
                    <a:pt x="18188" y="91233"/>
                    <a:pt x="17548" y="91259"/>
                  </a:cubicBezTo>
                  <a:cubicBezTo>
                    <a:pt x="17486" y="91262"/>
                    <a:pt x="17420" y="91264"/>
                    <a:pt x="17353" y="91264"/>
                  </a:cubicBezTo>
                  <a:cubicBezTo>
                    <a:pt x="15915" y="91264"/>
                    <a:pt x="13419" y="90632"/>
                    <a:pt x="13309" y="89519"/>
                  </a:cubicBezTo>
                  <a:cubicBezTo>
                    <a:pt x="13270" y="89121"/>
                    <a:pt x="13387" y="88669"/>
                    <a:pt x="13510" y="88192"/>
                  </a:cubicBezTo>
                  <a:cubicBezTo>
                    <a:pt x="13567" y="87971"/>
                    <a:pt x="13623" y="87753"/>
                    <a:pt x="13666" y="87537"/>
                  </a:cubicBezTo>
                  <a:cubicBezTo>
                    <a:pt x="13841" y="86659"/>
                    <a:pt x="13873" y="85843"/>
                    <a:pt x="13768" y="85047"/>
                  </a:cubicBezTo>
                  <a:cubicBezTo>
                    <a:pt x="13339" y="81790"/>
                    <a:pt x="11023" y="79413"/>
                    <a:pt x="8582" y="77331"/>
                  </a:cubicBezTo>
                  <a:lnTo>
                    <a:pt x="8055" y="76883"/>
                  </a:lnTo>
                  <a:cubicBezTo>
                    <a:pt x="7013" y="75998"/>
                    <a:pt x="5934" y="75082"/>
                    <a:pt x="4998" y="74072"/>
                  </a:cubicBezTo>
                  <a:cubicBezTo>
                    <a:pt x="3792" y="72773"/>
                    <a:pt x="2777" y="71300"/>
                    <a:pt x="1841" y="69902"/>
                  </a:cubicBezTo>
                  <a:cubicBezTo>
                    <a:pt x="1655" y="69624"/>
                    <a:pt x="1362" y="69474"/>
                    <a:pt x="1061" y="69474"/>
                  </a:cubicBezTo>
                  <a:cubicBezTo>
                    <a:pt x="907" y="69474"/>
                    <a:pt x="751" y="69513"/>
                    <a:pt x="606" y="69593"/>
                  </a:cubicBezTo>
                  <a:cubicBezTo>
                    <a:pt x="173" y="69830"/>
                    <a:pt x="0" y="70355"/>
                    <a:pt x="204" y="70814"/>
                  </a:cubicBezTo>
                  <a:cubicBezTo>
                    <a:pt x="1642" y="74054"/>
                    <a:pt x="4154" y="76528"/>
                    <a:pt x="6422" y="78520"/>
                  </a:cubicBezTo>
                  <a:cubicBezTo>
                    <a:pt x="9217" y="80976"/>
                    <a:pt x="11891" y="83650"/>
                    <a:pt x="11250" y="86963"/>
                  </a:cubicBezTo>
                  <a:cubicBezTo>
                    <a:pt x="11209" y="87174"/>
                    <a:pt x="11159" y="87389"/>
                    <a:pt x="11108" y="87608"/>
                  </a:cubicBezTo>
                  <a:cubicBezTo>
                    <a:pt x="10858" y="88687"/>
                    <a:pt x="10575" y="89909"/>
                    <a:pt x="11202" y="91074"/>
                  </a:cubicBezTo>
                  <a:cubicBezTo>
                    <a:pt x="11645" y="91898"/>
                    <a:pt x="12510" y="92533"/>
                    <a:pt x="13847" y="93010"/>
                  </a:cubicBezTo>
                  <a:cubicBezTo>
                    <a:pt x="15446" y="94057"/>
                    <a:pt x="17245" y="94760"/>
                    <a:pt x="19132" y="95072"/>
                  </a:cubicBezTo>
                  <a:cubicBezTo>
                    <a:pt x="19667" y="95161"/>
                    <a:pt x="20205" y="95206"/>
                    <a:pt x="20724" y="95247"/>
                  </a:cubicBezTo>
                  <a:cubicBezTo>
                    <a:pt x="21604" y="95319"/>
                    <a:pt x="22435" y="95387"/>
                    <a:pt x="23208" y="95658"/>
                  </a:cubicBezTo>
                  <a:cubicBezTo>
                    <a:pt x="24478" y="96105"/>
                    <a:pt x="25546" y="96984"/>
                    <a:pt x="26618" y="97920"/>
                  </a:cubicBezTo>
                  <a:cubicBezTo>
                    <a:pt x="30765" y="101545"/>
                    <a:pt x="35252" y="104236"/>
                    <a:pt x="40335" y="106151"/>
                  </a:cubicBezTo>
                  <a:cubicBezTo>
                    <a:pt x="46273" y="108386"/>
                    <a:pt x="52041" y="109552"/>
                    <a:pt x="57479" y="109615"/>
                  </a:cubicBezTo>
                  <a:cubicBezTo>
                    <a:pt x="57602" y="109616"/>
                    <a:pt x="57724" y="109617"/>
                    <a:pt x="57846" y="109617"/>
                  </a:cubicBezTo>
                  <a:cubicBezTo>
                    <a:pt x="60617" y="109617"/>
                    <a:pt x="63252" y="109249"/>
                    <a:pt x="65727" y="108871"/>
                  </a:cubicBezTo>
                  <a:cubicBezTo>
                    <a:pt x="67181" y="108648"/>
                    <a:pt x="68471" y="108536"/>
                    <a:pt x="69676" y="108536"/>
                  </a:cubicBezTo>
                  <a:cubicBezTo>
                    <a:pt x="71077" y="108536"/>
                    <a:pt x="72362" y="108688"/>
                    <a:pt x="73655" y="108993"/>
                  </a:cubicBezTo>
                  <a:cubicBezTo>
                    <a:pt x="75295" y="109936"/>
                    <a:pt x="76820" y="111353"/>
                    <a:pt x="78167" y="112607"/>
                  </a:cubicBezTo>
                  <a:lnTo>
                    <a:pt x="78611" y="113018"/>
                  </a:lnTo>
                  <a:cubicBezTo>
                    <a:pt x="80059" y="114354"/>
                    <a:pt x="81021" y="115464"/>
                    <a:pt x="81735" y="116620"/>
                  </a:cubicBezTo>
                  <a:cubicBezTo>
                    <a:pt x="82421" y="117726"/>
                    <a:pt x="82832" y="118940"/>
                    <a:pt x="83270" y="120224"/>
                  </a:cubicBezTo>
                  <a:cubicBezTo>
                    <a:pt x="83390" y="120576"/>
                    <a:pt x="83510" y="120930"/>
                    <a:pt x="83636" y="121282"/>
                  </a:cubicBezTo>
                  <a:cubicBezTo>
                    <a:pt x="84911" y="124832"/>
                    <a:pt x="86824" y="126828"/>
                    <a:pt x="89323" y="127218"/>
                  </a:cubicBezTo>
                  <a:cubicBezTo>
                    <a:pt x="89570" y="127257"/>
                    <a:pt x="89808" y="127274"/>
                    <a:pt x="90037" y="127274"/>
                  </a:cubicBezTo>
                  <a:cubicBezTo>
                    <a:pt x="91822" y="127274"/>
                    <a:pt x="93096" y="126194"/>
                    <a:pt x="94234" y="125228"/>
                  </a:cubicBezTo>
                  <a:cubicBezTo>
                    <a:pt x="94866" y="124690"/>
                    <a:pt x="95465" y="124182"/>
                    <a:pt x="96134" y="123835"/>
                  </a:cubicBezTo>
                  <a:cubicBezTo>
                    <a:pt x="96574" y="123607"/>
                    <a:pt x="97032" y="123513"/>
                    <a:pt x="97494" y="123513"/>
                  </a:cubicBezTo>
                  <a:cubicBezTo>
                    <a:pt x="98644" y="123513"/>
                    <a:pt x="99817" y="124100"/>
                    <a:pt x="100788" y="124679"/>
                  </a:cubicBezTo>
                  <a:cubicBezTo>
                    <a:pt x="102447" y="125666"/>
                    <a:pt x="103689" y="126557"/>
                    <a:pt x="104698" y="127482"/>
                  </a:cubicBezTo>
                  <a:cubicBezTo>
                    <a:pt x="105913" y="128597"/>
                    <a:pt x="106492" y="129862"/>
                    <a:pt x="107032" y="131544"/>
                  </a:cubicBezTo>
                  <a:cubicBezTo>
                    <a:pt x="107537" y="133119"/>
                    <a:pt x="108267" y="134277"/>
                    <a:pt x="109400" y="135300"/>
                  </a:cubicBezTo>
                  <a:cubicBezTo>
                    <a:pt x="110580" y="136364"/>
                    <a:pt x="111491" y="137359"/>
                    <a:pt x="112105" y="138760"/>
                  </a:cubicBezTo>
                  <a:cubicBezTo>
                    <a:pt x="112486" y="139629"/>
                    <a:pt x="112767" y="140524"/>
                    <a:pt x="113067" y="141470"/>
                  </a:cubicBezTo>
                  <a:cubicBezTo>
                    <a:pt x="113251" y="142052"/>
                    <a:pt x="113435" y="142633"/>
                    <a:pt x="113641" y="143205"/>
                  </a:cubicBezTo>
                  <a:cubicBezTo>
                    <a:pt x="114712" y="146174"/>
                    <a:pt x="116439" y="148153"/>
                    <a:pt x="118776" y="149092"/>
                  </a:cubicBezTo>
                  <a:cubicBezTo>
                    <a:pt x="119460" y="149367"/>
                    <a:pt x="120151" y="149498"/>
                    <a:pt x="120817" y="149498"/>
                  </a:cubicBezTo>
                  <a:cubicBezTo>
                    <a:pt x="122416" y="149498"/>
                    <a:pt x="123867" y="148735"/>
                    <a:pt x="124701" y="147355"/>
                  </a:cubicBezTo>
                  <a:cubicBezTo>
                    <a:pt x="125890" y="146426"/>
                    <a:pt x="126749" y="145097"/>
                    <a:pt x="127127" y="143600"/>
                  </a:cubicBezTo>
                  <a:cubicBezTo>
                    <a:pt x="127453" y="142315"/>
                    <a:pt x="127310" y="141044"/>
                    <a:pt x="127173" y="139813"/>
                  </a:cubicBezTo>
                  <a:cubicBezTo>
                    <a:pt x="127032" y="138550"/>
                    <a:pt x="126899" y="137356"/>
                    <a:pt x="127275" y="136239"/>
                  </a:cubicBezTo>
                  <a:cubicBezTo>
                    <a:pt x="127752" y="134816"/>
                    <a:pt x="128822" y="134691"/>
                    <a:pt x="130669" y="134594"/>
                  </a:cubicBezTo>
                  <a:cubicBezTo>
                    <a:pt x="131651" y="134541"/>
                    <a:pt x="132666" y="134487"/>
                    <a:pt x="133588" y="134092"/>
                  </a:cubicBezTo>
                  <a:cubicBezTo>
                    <a:pt x="134982" y="133495"/>
                    <a:pt x="136140" y="132549"/>
                    <a:pt x="137257" y="131636"/>
                  </a:cubicBezTo>
                  <a:cubicBezTo>
                    <a:pt x="137546" y="131400"/>
                    <a:pt x="137834" y="131166"/>
                    <a:pt x="138125" y="130937"/>
                  </a:cubicBezTo>
                  <a:cubicBezTo>
                    <a:pt x="140211" y="129301"/>
                    <a:pt x="142361" y="128462"/>
                    <a:pt x="145089" y="128220"/>
                  </a:cubicBezTo>
                  <a:cubicBezTo>
                    <a:pt x="146075" y="128133"/>
                    <a:pt x="147093" y="128110"/>
                    <a:pt x="148077" y="128088"/>
                  </a:cubicBezTo>
                  <a:cubicBezTo>
                    <a:pt x="149256" y="128064"/>
                    <a:pt x="150475" y="128037"/>
                    <a:pt x="151682" y="127899"/>
                  </a:cubicBezTo>
                  <a:cubicBezTo>
                    <a:pt x="154470" y="127580"/>
                    <a:pt x="158010" y="126580"/>
                    <a:pt x="160000" y="123713"/>
                  </a:cubicBezTo>
                  <a:cubicBezTo>
                    <a:pt x="160726" y="125131"/>
                    <a:pt x="161959" y="126215"/>
                    <a:pt x="163440" y="126677"/>
                  </a:cubicBezTo>
                  <a:cubicBezTo>
                    <a:pt x="163979" y="126845"/>
                    <a:pt x="164533" y="126925"/>
                    <a:pt x="165084" y="126925"/>
                  </a:cubicBezTo>
                  <a:cubicBezTo>
                    <a:pt x="167175" y="126925"/>
                    <a:pt x="169232" y="125769"/>
                    <a:pt x="170365" y="123851"/>
                  </a:cubicBezTo>
                  <a:cubicBezTo>
                    <a:pt x="171575" y="123761"/>
                    <a:pt x="172709" y="123144"/>
                    <a:pt x="173477" y="122187"/>
                  </a:cubicBezTo>
                  <a:cubicBezTo>
                    <a:pt x="173651" y="122309"/>
                    <a:pt x="173858" y="122373"/>
                    <a:pt x="174068" y="122373"/>
                  </a:cubicBezTo>
                  <a:cubicBezTo>
                    <a:pt x="174099" y="122373"/>
                    <a:pt x="174129" y="122372"/>
                    <a:pt x="174160" y="122369"/>
                  </a:cubicBezTo>
                  <a:cubicBezTo>
                    <a:pt x="176318" y="122147"/>
                    <a:pt x="177775" y="120560"/>
                    <a:pt x="178948" y="119282"/>
                  </a:cubicBezTo>
                  <a:lnTo>
                    <a:pt x="179236" y="118964"/>
                  </a:lnTo>
                  <a:cubicBezTo>
                    <a:pt x="179787" y="118352"/>
                    <a:pt x="180356" y="117722"/>
                    <a:pt x="181014" y="117324"/>
                  </a:cubicBezTo>
                  <a:cubicBezTo>
                    <a:pt x="181323" y="117138"/>
                    <a:pt x="181611" y="117042"/>
                    <a:pt x="181922" y="117042"/>
                  </a:cubicBezTo>
                  <a:cubicBezTo>
                    <a:pt x="182338" y="117042"/>
                    <a:pt x="182796" y="117213"/>
                    <a:pt x="183405" y="117566"/>
                  </a:cubicBezTo>
                  <a:cubicBezTo>
                    <a:pt x="184074" y="117954"/>
                    <a:pt x="184839" y="118311"/>
                    <a:pt x="185696" y="118311"/>
                  </a:cubicBezTo>
                  <a:cubicBezTo>
                    <a:pt x="186096" y="118311"/>
                    <a:pt x="186516" y="118233"/>
                    <a:pt x="186955" y="118045"/>
                  </a:cubicBezTo>
                  <a:cubicBezTo>
                    <a:pt x="187736" y="117709"/>
                    <a:pt x="188378" y="117189"/>
                    <a:pt x="188996" y="116688"/>
                  </a:cubicBezTo>
                  <a:cubicBezTo>
                    <a:pt x="189480" y="116296"/>
                    <a:pt x="189934" y="115926"/>
                    <a:pt x="190434" y="115660"/>
                  </a:cubicBezTo>
                  <a:cubicBezTo>
                    <a:pt x="191766" y="114945"/>
                    <a:pt x="193268" y="114584"/>
                    <a:pt x="194784" y="114584"/>
                  </a:cubicBezTo>
                  <a:cubicBezTo>
                    <a:pt x="196074" y="114584"/>
                    <a:pt x="197374" y="114845"/>
                    <a:pt x="198588" y="115372"/>
                  </a:cubicBezTo>
                  <a:cubicBezTo>
                    <a:pt x="198734" y="115435"/>
                    <a:pt x="198884" y="115466"/>
                    <a:pt x="199031" y="115466"/>
                  </a:cubicBezTo>
                  <a:cubicBezTo>
                    <a:pt x="199184" y="115466"/>
                    <a:pt x="199333" y="115432"/>
                    <a:pt x="199471" y="115364"/>
                  </a:cubicBezTo>
                  <a:cubicBezTo>
                    <a:pt x="199534" y="115332"/>
                    <a:pt x="199594" y="115295"/>
                    <a:pt x="199650" y="115250"/>
                  </a:cubicBezTo>
                  <a:cubicBezTo>
                    <a:pt x="201675" y="115867"/>
                    <a:pt x="203286" y="116561"/>
                    <a:pt x="204692" y="117418"/>
                  </a:cubicBezTo>
                  <a:cubicBezTo>
                    <a:pt x="206746" y="118672"/>
                    <a:pt x="208528" y="120256"/>
                    <a:pt x="210145" y="121780"/>
                  </a:cubicBezTo>
                  <a:cubicBezTo>
                    <a:pt x="210342" y="121966"/>
                    <a:pt x="210553" y="122152"/>
                    <a:pt x="210768" y="122341"/>
                  </a:cubicBezTo>
                  <a:cubicBezTo>
                    <a:pt x="211388" y="122887"/>
                    <a:pt x="212031" y="123452"/>
                    <a:pt x="212380" y="124068"/>
                  </a:cubicBezTo>
                  <a:cubicBezTo>
                    <a:pt x="212780" y="124776"/>
                    <a:pt x="212903" y="125796"/>
                    <a:pt x="213022" y="126782"/>
                  </a:cubicBezTo>
                  <a:cubicBezTo>
                    <a:pt x="213066" y="127153"/>
                    <a:pt x="213109" y="127513"/>
                    <a:pt x="213165" y="127842"/>
                  </a:cubicBezTo>
                  <a:cubicBezTo>
                    <a:pt x="213328" y="128804"/>
                    <a:pt x="213492" y="129766"/>
                    <a:pt x="213658" y="130727"/>
                  </a:cubicBezTo>
                  <a:lnTo>
                    <a:pt x="213762" y="131322"/>
                  </a:lnTo>
                  <a:cubicBezTo>
                    <a:pt x="213795" y="131511"/>
                    <a:pt x="213819" y="131709"/>
                    <a:pt x="213846" y="131913"/>
                  </a:cubicBezTo>
                  <a:cubicBezTo>
                    <a:pt x="213954" y="132727"/>
                    <a:pt x="214076" y="133651"/>
                    <a:pt x="214627" y="134385"/>
                  </a:cubicBezTo>
                  <a:cubicBezTo>
                    <a:pt x="215088" y="134997"/>
                    <a:pt x="215770" y="135408"/>
                    <a:pt x="216371" y="135770"/>
                  </a:cubicBezTo>
                  <a:cubicBezTo>
                    <a:pt x="216585" y="135898"/>
                    <a:pt x="216793" y="136023"/>
                    <a:pt x="216983" y="136155"/>
                  </a:cubicBezTo>
                  <a:cubicBezTo>
                    <a:pt x="218229" y="137009"/>
                    <a:pt x="219126" y="137731"/>
                    <a:pt x="219886" y="138499"/>
                  </a:cubicBezTo>
                  <a:cubicBezTo>
                    <a:pt x="220712" y="139333"/>
                    <a:pt x="221470" y="140274"/>
                    <a:pt x="222202" y="141185"/>
                  </a:cubicBezTo>
                  <a:cubicBezTo>
                    <a:pt x="222616" y="141700"/>
                    <a:pt x="223029" y="142211"/>
                    <a:pt x="223457" y="142713"/>
                  </a:cubicBezTo>
                  <a:cubicBezTo>
                    <a:pt x="224447" y="143871"/>
                    <a:pt x="225817" y="145310"/>
                    <a:pt x="227627" y="146166"/>
                  </a:cubicBezTo>
                  <a:cubicBezTo>
                    <a:pt x="228604" y="146627"/>
                    <a:pt x="229475" y="146859"/>
                    <a:pt x="230230" y="146859"/>
                  </a:cubicBezTo>
                  <a:cubicBezTo>
                    <a:pt x="230592" y="146859"/>
                    <a:pt x="230928" y="146805"/>
                    <a:pt x="231236" y="146699"/>
                  </a:cubicBezTo>
                  <a:cubicBezTo>
                    <a:pt x="232428" y="146477"/>
                    <a:pt x="233343" y="145893"/>
                    <a:pt x="233953" y="144960"/>
                  </a:cubicBezTo>
                  <a:cubicBezTo>
                    <a:pt x="235598" y="142447"/>
                    <a:pt x="234509" y="137984"/>
                    <a:pt x="233986" y="135841"/>
                  </a:cubicBezTo>
                  <a:cubicBezTo>
                    <a:pt x="232635" y="130327"/>
                    <a:pt x="230602" y="125004"/>
                    <a:pt x="227933" y="119997"/>
                  </a:cubicBezTo>
                  <a:cubicBezTo>
                    <a:pt x="227242" y="118703"/>
                    <a:pt x="226442" y="117463"/>
                    <a:pt x="225671" y="116263"/>
                  </a:cubicBezTo>
                  <a:cubicBezTo>
                    <a:pt x="224970" y="115179"/>
                    <a:pt x="224248" y="114058"/>
                    <a:pt x="223625" y="112919"/>
                  </a:cubicBezTo>
                  <a:cubicBezTo>
                    <a:pt x="222712" y="111253"/>
                    <a:pt x="223246" y="109697"/>
                    <a:pt x="223866" y="107894"/>
                  </a:cubicBezTo>
                  <a:cubicBezTo>
                    <a:pt x="224176" y="106998"/>
                    <a:pt x="224495" y="106070"/>
                    <a:pt x="224633" y="105093"/>
                  </a:cubicBezTo>
                  <a:cubicBezTo>
                    <a:pt x="224725" y="104437"/>
                    <a:pt x="224684" y="103817"/>
                    <a:pt x="224643" y="103216"/>
                  </a:cubicBezTo>
                  <a:cubicBezTo>
                    <a:pt x="224590" y="102417"/>
                    <a:pt x="224539" y="101662"/>
                    <a:pt x="224832" y="100951"/>
                  </a:cubicBezTo>
                  <a:cubicBezTo>
                    <a:pt x="225214" y="100030"/>
                    <a:pt x="225955" y="99114"/>
                    <a:pt x="226673" y="98226"/>
                  </a:cubicBezTo>
                  <a:cubicBezTo>
                    <a:pt x="226893" y="97956"/>
                    <a:pt x="227107" y="97691"/>
                    <a:pt x="227306" y="97433"/>
                  </a:cubicBezTo>
                  <a:cubicBezTo>
                    <a:pt x="229097" y="95102"/>
                    <a:pt x="231073" y="92921"/>
                    <a:pt x="233214" y="90906"/>
                  </a:cubicBezTo>
                  <a:cubicBezTo>
                    <a:pt x="234108" y="90065"/>
                    <a:pt x="235075" y="89243"/>
                    <a:pt x="236099" y="88373"/>
                  </a:cubicBezTo>
                  <a:cubicBezTo>
                    <a:pt x="239226" y="85720"/>
                    <a:pt x="242459" y="82976"/>
                    <a:pt x="244054" y="79281"/>
                  </a:cubicBezTo>
                  <a:cubicBezTo>
                    <a:pt x="244312" y="78683"/>
                    <a:pt x="244574" y="77883"/>
                    <a:pt x="244296" y="77011"/>
                  </a:cubicBezTo>
                  <a:cubicBezTo>
                    <a:pt x="244176" y="76636"/>
                    <a:pt x="243979" y="76372"/>
                    <a:pt x="243804" y="76136"/>
                  </a:cubicBezTo>
                  <a:cubicBezTo>
                    <a:pt x="243773" y="76095"/>
                    <a:pt x="243740" y="76053"/>
                    <a:pt x="243712" y="76013"/>
                  </a:cubicBezTo>
                  <a:cubicBezTo>
                    <a:pt x="243663" y="75830"/>
                    <a:pt x="243562" y="75664"/>
                    <a:pt x="243424" y="75534"/>
                  </a:cubicBezTo>
                  <a:cubicBezTo>
                    <a:pt x="243054" y="74793"/>
                    <a:pt x="243090" y="74116"/>
                    <a:pt x="243533" y="73526"/>
                  </a:cubicBezTo>
                  <a:lnTo>
                    <a:pt x="243702" y="73299"/>
                  </a:lnTo>
                  <a:cubicBezTo>
                    <a:pt x="244910" y="71687"/>
                    <a:pt x="246049" y="70165"/>
                    <a:pt x="246278" y="67868"/>
                  </a:cubicBezTo>
                  <a:cubicBezTo>
                    <a:pt x="246497" y="65654"/>
                    <a:pt x="245868" y="63410"/>
                    <a:pt x="244554" y="61709"/>
                  </a:cubicBezTo>
                  <a:cubicBezTo>
                    <a:pt x="244304" y="61385"/>
                    <a:pt x="244036" y="61082"/>
                    <a:pt x="243771" y="60781"/>
                  </a:cubicBezTo>
                  <a:cubicBezTo>
                    <a:pt x="243098" y="60023"/>
                    <a:pt x="242518" y="59367"/>
                    <a:pt x="242293" y="58441"/>
                  </a:cubicBezTo>
                  <a:cubicBezTo>
                    <a:pt x="242123" y="57738"/>
                    <a:pt x="242112" y="56998"/>
                    <a:pt x="242098" y="56212"/>
                  </a:cubicBezTo>
                  <a:cubicBezTo>
                    <a:pt x="242089" y="55580"/>
                    <a:pt x="242079" y="54927"/>
                    <a:pt x="241980" y="54273"/>
                  </a:cubicBezTo>
                  <a:cubicBezTo>
                    <a:pt x="241890" y="53671"/>
                    <a:pt x="241727" y="53097"/>
                    <a:pt x="241567" y="52541"/>
                  </a:cubicBezTo>
                  <a:cubicBezTo>
                    <a:pt x="241378" y="51873"/>
                    <a:pt x="241199" y="51243"/>
                    <a:pt x="241149" y="50605"/>
                  </a:cubicBezTo>
                  <a:cubicBezTo>
                    <a:pt x="241110" y="50072"/>
                    <a:pt x="241121" y="49101"/>
                    <a:pt x="241654" y="48594"/>
                  </a:cubicBezTo>
                  <a:cubicBezTo>
                    <a:pt x="241807" y="48448"/>
                    <a:pt x="242054" y="48371"/>
                    <a:pt x="242339" y="48280"/>
                  </a:cubicBezTo>
                  <a:cubicBezTo>
                    <a:pt x="242630" y="48190"/>
                    <a:pt x="242959" y="48085"/>
                    <a:pt x="243263" y="47879"/>
                  </a:cubicBezTo>
                  <a:cubicBezTo>
                    <a:pt x="244102" y="47316"/>
                    <a:pt x="244253" y="46578"/>
                    <a:pt x="244289" y="45931"/>
                  </a:cubicBezTo>
                  <a:cubicBezTo>
                    <a:pt x="244311" y="45561"/>
                    <a:pt x="244242" y="45221"/>
                    <a:pt x="244179" y="44921"/>
                  </a:cubicBezTo>
                  <a:cubicBezTo>
                    <a:pt x="244122" y="44640"/>
                    <a:pt x="244072" y="44398"/>
                    <a:pt x="244100" y="44185"/>
                  </a:cubicBezTo>
                  <a:cubicBezTo>
                    <a:pt x="244166" y="43668"/>
                    <a:pt x="244567" y="43245"/>
                    <a:pt x="245010" y="42824"/>
                  </a:cubicBezTo>
                  <a:cubicBezTo>
                    <a:pt x="245204" y="42638"/>
                    <a:pt x="245408" y="42457"/>
                    <a:pt x="245610" y="42275"/>
                  </a:cubicBezTo>
                  <a:cubicBezTo>
                    <a:pt x="246732" y="41275"/>
                    <a:pt x="248004" y="40140"/>
                    <a:pt x="247880" y="38225"/>
                  </a:cubicBezTo>
                  <a:cubicBezTo>
                    <a:pt x="247857" y="37875"/>
                    <a:pt x="247791" y="37562"/>
                    <a:pt x="247726" y="37258"/>
                  </a:cubicBezTo>
                  <a:cubicBezTo>
                    <a:pt x="247624" y="36769"/>
                    <a:pt x="247540" y="36381"/>
                    <a:pt x="247665" y="35967"/>
                  </a:cubicBezTo>
                  <a:cubicBezTo>
                    <a:pt x="247839" y="35386"/>
                    <a:pt x="248201" y="35019"/>
                    <a:pt x="248854" y="34504"/>
                  </a:cubicBezTo>
                  <a:cubicBezTo>
                    <a:pt x="249125" y="34289"/>
                    <a:pt x="249407" y="34087"/>
                    <a:pt x="249686" y="33884"/>
                  </a:cubicBezTo>
                  <a:cubicBezTo>
                    <a:pt x="250301" y="33440"/>
                    <a:pt x="250938" y="32980"/>
                    <a:pt x="251494" y="32391"/>
                  </a:cubicBezTo>
                  <a:cubicBezTo>
                    <a:pt x="252136" y="31715"/>
                    <a:pt x="252655" y="30999"/>
                    <a:pt x="253157" y="30307"/>
                  </a:cubicBezTo>
                  <a:cubicBezTo>
                    <a:pt x="254185" y="28887"/>
                    <a:pt x="255075" y="27662"/>
                    <a:pt x="256763" y="27010"/>
                  </a:cubicBezTo>
                  <a:lnTo>
                    <a:pt x="257200" y="26846"/>
                  </a:lnTo>
                  <a:cubicBezTo>
                    <a:pt x="258583" y="26333"/>
                    <a:pt x="260480" y="25630"/>
                    <a:pt x="260561" y="23510"/>
                  </a:cubicBezTo>
                  <a:cubicBezTo>
                    <a:pt x="260572" y="23285"/>
                    <a:pt x="260506" y="23061"/>
                    <a:pt x="260373" y="22877"/>
                  </a:cubicBezTo>
                  <a:cubicBezTo>
                    <a:pt x="261136" y="20704"/>
                    <a:pt x="260896" y="18251"/>
                    <a:pt x="260661" y="15874"/>
                  </a:cubicBezTo>
                  <a:cubicBezTo>
                    <a:pt x="260549" y="14748"/>
                    <a:pt x="260445" y="13683"/>
                    <a:pt x="260455" y="12705"/>
                  </a:cubicBezTo>
                  <a:cubicBezTo>
                    <a:pt x="260478" y="10453"/>
                    <a:pt x="261462" y="9140"/>
                    <a:pt x="262824" y="7321"/>
                  </a:cubicBezTo>
                  <a:lnTo>
                    <a:pt x="262949" y="7153"/>
                  </a:lnTo>
                  <a:cubicBezTo>
                    <a:pt x="264250" y="5415"/>
                    <a:pt x="265504" y="3546"/>
                    <a:pt x="266676" y="1597"/>
                  </a:cubicBezTo>
                  <a:cubicBezTo>
                    <a:pt x="266982" y="1090"/>
                    <a:pt x="266826" y="472"/>
                    <a:pt x="266316" y="161"/>
                  </a:cubicBezTo>
                  <a:cubicBezTo>
                    <a:pt x="266138" y="52"/>
                    <a:pt x="265944" y="0"/>
                    <a:pt x="2657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6"/>
            <p:cNvSpPr/>
            <p:nvPr/>
          </p:nvSpPr>
          <p:spPr>
            <a:xfrm>
              <a:off x="4567900" y="856900"/>
              <a:ext cx="2812050" cy="1989225"/>
            </a:xfrm>
            <a:custGeom>
              <a:avLst/>
              <a:gdLst/>
              <a:ahLst/>
              <a:cxnLst/>
              <a:rect l="l" t="t" r="r" b="b"/>
              <a:pathLst>
                <a:path w="112482" h="79569" extrusionOk="0">
                  <a:moveTo>
                    <a:pt x="97891" y="0"/>
                  </a:moveTo>
                  <a:cubicBezTo>
                    <a:pt x="97790" y="0"/>
                    <a:pt x="97685" y="7"/>
                    <a:pt x="97576" y="21"/>
                  </a:cubicBezTo>
                  <a:cubicBezTo>
                    <a:pt x="95089" y="344"/>
                    <a:pt x="95169" y="3821"/>
                    <a:pt x="95212" y="5643"/>
                  </a:cubicBezTo>
                  <a:lnTo>
                    <a:pt x="95350" y="11632"/>
                  </a:lnTo>
                  <a:cubicBezTo>
                    <a:pt x="95391" y="13430"/>
                    <a:pt x="96030" y="16347"/>
                    <a:pt x="94164" y="17385"/>
                  </a:cubicBezTo>
                  <a:cubicBezTo>
                    <a:pt x="92815" y="18136"/>
                    <a:pt x="91320" y="18381"/>
                    <a:pt x="90019" y="19278"/>
                  </a:cubicBezTo>
                  <a:cubicBezTo>
                    <a:pt x="88830" y="20100"/>
                    <a:pt x="87930" y="21155"/>
                    <a:pt x="87045" y="22283"/>
                  </a:cubicBezTo>
                  <a:cubicBezTo>
                    <a:pt x="86168" y="23403"/>
                    <a:pt x="85117" y="24913"/>
                    <a:pt x="83604" y="25165"/>
                  </a:cubicBezTo>
                  <a:cubicBezTo>
                    <a:pt x="83457" y="25189"/>
                    <a:pt x="83313" y="25200"/>
                    <a:pt x="83169" y="25200"/>
                  </a:cubicBezTo>
                  <a:cubicBezTo>
                    <a:pt x="82027" y="25200"/>
                    <a:pt x="80971" y="24515"/>
                    <a:pt x="79800" y="24515"/>
                  </a:cubicBezTo>
                  <a:cubicBezTo>
                    <a:pt x="79619" y="24515"/>
                    <a:pt x="79434" y="24531"/>
                    <a:pt x="79247" y="24569"/>
                  </a:cubicBezTo>
                  <a:cubicBezTo>
                    <a:pt x="77993" y="24824"/>
                    <a:pt x="76947" y="25680"/>
                    <a:pt x="76008" y="26499"/>
                  </a:cubicBezTo>
                  <a:cubicBezTo>
                    <a:pt x="74784" y="27568"/>
                    <a:pt x="73641" y="28622"/>
                    <a:pt x="72139" y="29299"/>
                  </a:cubicBezTo>
                  <a:cubicBezTo>
                    <a:pt x="70590" y="29998"/>
                    <a:pt x="68915" y="30373"/>
                    <a:pt x="67303" y="30899"/>
                  </a:cubicBezTo>
                  <a:cubicBezTo>
                    <a:pt x="65691" y="31424"/>
                    <a:pt x="64219" y="32171"/>
                    <a:pt x="62776" y="33049"/>
                  </a:cubicBezTo>
                  <a:cubicBezTo>
                    <a:pt x="61056" y="34095"/>
                    <a:pt x="59335" y="35149"/>
                    <a:pt x="57635" y="36228"/>
                  </a:cubicBezTo>
                  <a:cubicBezTo>
                    <a:pt x="56473" y="36965"/>
                    <a:pt x="55284" y="37826"/>
                    <a:pt x="54692" y="39112"/>
                  </a:cubicBezTo>
                  <a:cubicBezTo>
                    <a:pt x="54100" y="40397"/>
                    <a:pt x="54223" y="41712"/>
                    <a:pt x="55090" y="42818"/>
                  </a:cubicBezTo>
                  <a:cubicBezTo>
                    <a:pt x="55490" y="43328"/>
                    <a:pt x="55898" y="43783"/>
                    <a:pt x="55546" y="44458"/>
                  </a:cubicBezTo>
                  <a:cubicBezTo>
                    <a:pt x="55320" y="44890"/>
                    <a:pt x="54871" y="45211"/>
                    <a:pt x="54468" y="45464"/>
                  </a:cubicBezTo>
                  <a:cubicBezTo>
                    <a:pt x="53802" y="45882"/>
                    <a:pt x="52757" y="46318"/>
                    <a:pt x="51911" y="46318"/>
                  </a:cubicBezTo>
                  <a:cubicBezTo>
                    <a:pt x="51838" y="46318"/>
                    <a:pt x="51766" y="46315"/>
                    <a:pt x="51696" y="46308"/>
                  </a:cubicBezTo>
                  <a:cubicBezTo>
                    <a:pt x="50815" y="46221"/>
                    <a:pt x="50279" y="45384"/>
                    <a:pt x="49407" y="45241"/>
                  </a:cubicBezTo>
                  <a:cubicBezTo>
                    <a:pt x="49294" y="45222"/>
                    <a:pt x="49182" y="45213"/>
                    <a:pt x="49070" y="45213"/>
                  </a:cubicBezTo>
                  <a:cubicBezTo>
                    <a:pt x="48644" y="45213"/>
                    <a:pt x="48227" y="45342"/>
                    <a:pt x="47854" y="45560"/>
                  </a:cubicBezTo>
                  <a:cubicBezTo>
                    <a:pt x="46801" y="46172"/>
                    <a:pt x="46124" y="47328"/>
                    <a:pt x="45673" y="48458"/>
                  </a:cubicBezTo>
                  <a:lnTo>
                    <a:pt x="44806" y="47869"/>
                  </a:lnTo>
                  <a:cubicBezTo>
                    <a:pt x="44745" y="47828"/>
                    <a:pt x="44670" y="47809"/>
                    <a:pt x="44594" y="47809"/>
                  </a:cubicBezTo>
                  <a:cubicBezTo>
                    <a:pt x="44518" y="47809"/>
                    <a:pt x="44442" y="47828"/>
                    <a:pt x="44380" y="47864"/>
                  </a:cubicBezTo>
                  <a:cubicBezTo>
                    <a:pt x="43439" y="48425"/>
                    <a:pt x="42933" y="49290"/>
                    <a:pt x="42306" y="50154"/>
                  </a:cubicBezTo>
                  <a:cubicBezTo>
                    <a:pt x="41923" y="50684"/>
                    <a:pt x="41531" y="51164"/>
                    <a:pt x="40867" y="51314"/>
                  </a:cubicBezTo>
                  <a:cubicBezTo>
                    <a:pt x="40727" y="51345"/>
                    <a:pt x="40566" y="51364"/>
                    <a:pt x="40402" y="51364"/>
                  </a:cubicBezTo>
                  <a:cubicBezTo>
                    <a:pt x="40003" y="51364"/>
                    <a:pt x="39588" y="51250"/>
                    <a:pt x="39439" y="50911"/>
                  </a:cubicBezTo>
                  <a:cubicBezTo>
                    <a:pt x="40570" y="50532"/>
                    <a:pt x="41493" y="49698"/>
                    <a:pt x="41982" y="48608"/>
                  </a:cubicBezTo>
                  <a:cubicBezTo>
                    <a:pt x="42238" y="48044"/>
                    <a:pt x="42373" y="47430"/>
                    <a:pt x="42352" y="46808"/>
                  </a:cubicBezTo>
                  <a:cubicBezTo>
                    <a:pt x="42337" y="46323"/>
                    <a:pt x="42118" y="45813"/>
                    <a:pt x="42159" y="45336"/>
                  </a:cubicBezTo>
                  <a:cubicBezTo>
                    <a:pt x="42217" y="44650"/>
                    <a:pt x="42663" y="44328"/>
                    <a:pt x="43113" y="43908"/>
                  </a:cubicBezTo>
                  <a:cubicBezTo>
                    <a:pt x="45107" y="42053"/>
                    <a:pt x="45749" y="39217"/>
                    <a:pt x="44681" y="36725"/>
                  </a:cubicBezTo>
                  <a:cubicBezTo>
                    <a:pt x="46520" y="35661"/>
                    <a:pt x="46461" y="33246"/>
                    <a:pt x="44946" y="31853"/>
                  </a:cubicBezTo>
                  <a:cubicBezTo>
                    <a:pt x="44395" y="31348"/>
                    <a:pt x="43735" y="30957"/>
                    <a:pt x="43312" y="30328"/>
                  </a:cubicBezTo>
                  <a:cubicBezTo>
                    <a:pt x="42959" y="29802"/>
                    <a:pt x="42559" y="28843"/>
                    <a:pt x="43378" y="28400"/>
                  </a:cubicBezTo>
                  <a:cubicBezTo>
                    <a:pt x="43505" y="28332"/>
                    <a:pt x="43647" y="28305"/>
                    <a:pt x="43793" y="28305"/>
                  </a:cubicBezTo>
                  <a:cubicBezTo>
                    <a:pt x="44111" y="28305"/>
                    <a:pt x="44450" y="28434"/>
                    <a:pt x="44697" y="28560"/>
                  </a:cubicBezTo>
                  <a:cubicBezTo>
                    <a:pt x="45941" y="29193"/>
                    <a:pt x="46438" y="30611"/>
                    <a:pt x="47497" y="31460"/>
                  </a:cubicBezTo>
                  <a:cubicBezTo>
                    <a:pt x="48000" y="31862"/>
                    <a:pt x="48543" y="32047"/>
                    <a:pt x="49056" y="32047"/>
                  </a:cubicBezTo>
                  <a:cubicBezTo>
                    <a:pt x="50143" y="32047"/>
                    <a:pt x="51091" y="31217"/>
                    <a:pt x="51221" y="29866"/>
                  </a:cubicBezTo>
                  <a:cubicBezTo>
                    <a:pt x="51443" y="27550"/>
                    <a:pt x="49247" y="26438"/>
                    <a:pt x="47333" y="25866"/>
                  </a:cubicBezTo>
                  <a:cubicBezTo>
                    <a:pt x="47922" y="24277"/>
                    <a:pt x="46659" y="22216"/>
                    <a:pt x="44905" y="22216"/>
                  </a:cubicBezTo>
                  <a:cubicBezTo>
                    <a:pt x="44808" y="22216"/>
                    <a:pt x="44710" y="22222"/>
                    <a:pt x="44610" y="22235"/>
                  </a:cubicBezTo>
                  <a:cubicBezTo>
                    <a:pt x="44002" y="22314"/>
                    <a:pt x="43487" y="22666"/>
                    <a:pt x="42975" y="22979"/>
                  </a:cubicBezTo>
                  <a:cubicBezTo>
                    <a:pt x="42471" y="23287"/>
                    <a:pt x="42036" y="23438"/>
                    <a:pt x="41590" y="23438"/>
                  </a:cubicBezTo>
                  <a:cubicBezTo>
                    <a:pt x="41202" y="23438"/>
                    <a:pt x="40806" y="23323"/>
                    <a:pt x="40352" y="23097"/>
                  </a:cubicBezTo>
                  <a:cubicBezTo>
                    <a:pt x="39491" y="22670"/>
                    <a:pt x="38609" y="21986"/>
                    <a:pt x="37618" y="21986"/>
                  </a:cubicBezTo>
                  <a:cubicBezTo>
                    <a:pt x="37465" y="21986"/>
                    <a:pt x="37309" y="22002"/>
                    <a:pt x="37151" y="22038"/>
                  </a:cubicBezTo>
                  <a:cubicBezTo>
                    <a:pt x="36545" y="22175"/>
                    <a:pt x="36044" y="22751"/>
                    <a:pt x="35463" y="22751"/>
                  </a:cubicBezTo>
                  <a:cubicBezTo>
                    <a:pt x="35278" y="22751"/>
                    <a:pt x="35084" y="22692"/>
                    <a:pt x="34876" y="22541"/>
                  </a:cubicBezTo>
                  <a:cubicBezTo>
                    <a:pt x="34458" y="22237"/>
                    <a:pt x="34162" y="21365"/>
                    <a:pt x="33795" y="20941"/>
                  </a:cubicBezTo>
                  <a:cubicBezTo>
                    <a:pt x="32877" y="19885"/>
                    <a:pt x="31703" y="19102"/>
                    <a:pt x="30649" y="18194"/>
                  </a:cubicBezTo>
                  <a:cubicBezTo>
                    <a:pt x="29321" y="17054"/>
                    <a:pt x="28676" y="15932"/>
                    <a:pt x="28221" y="14251"/>
                  </a:cubicBezTo>
                  <a:cubicBezTo>
                    <a:pt x="27877" y="12981"/>
                    <a:pt x="27214" y="12034"/>
                    <a:pt x="25891" y="11690"/>
                  </a:cubicBezTo>
                  <a:cubicBezTo>
                    <a:pt x="24120" y="11231"/>
                    <a:pt x="22154" y="11530"/>
                    <a:pt x="20342" y="11294"/>
                  </a:cubicBezTo>
                  <a:cubicBezTo>
                    <a:pt x="18269" y="11026"/>
                    <a:pt x="16251" y="10468"/>
                    <a:pt x="14315" y="9693"/>
                  </a:cubicBezTo>
                  <a:cubicBezTo>
                    <a:pt x="14726" y="9022"/>
                    <a:pt x="14637" y="8098"/>
                    <a:pt x="14098" y="7443"/>
                  </a:cubicBezTo>
                  <a:cubicBezTo>
                    <a:pt x="13685" y="6940"/>
                    <a:pt x="13136" y="6737"/>
                    <a:pt x="12563" y="6737"/>
                  </a:cubicBezTo>
                  <a:cubicBezTo>
                    <a:pt x="11703" y="6737"/>
                    <a:pt x="10787" y="7195"/>
                    <a:pt x="10194" y="7782"/>
                  </a:cubicBezTo>
                  <a:cubicBezTo>
                    <a:pt x="9497" y="8473"/>
                    <a:pt x="9076" y="9376"/>
                    <a:pt x="8599" y="10220"/>
                  </a:cubicBezTo>
                  <a:cubicBezTo>
                    <a:pt x="8076" y="11147"/>
                    <a:pt x="7434" y="11973"/>
                    <a:pt x="6633" y="12675"/>
                  </a:cubicBezTo>
                  <a:cubicBezTo>
                    <a:pt x="4955" y="14144"/>
                    <a:pt x="2797" y="14932"/>
                    <a:pt x="577" y="14940"/>
                  </a:cubicBezTo>
                  <a:cubicBezTo>
                    <a:pt x="12" y="14942"/>
                    <a:pt x="1" y="15815"/>
                    <a:pt x="565" y="15815"/>
                  </a:cubicBezTo>
                  <a:cubicBezTo>
                    <a:pt x="3238" y="15815"/>
                    <a:pt x="5835" y="14774"/>
                    <a:pt x="7735" y="12879"/>
                  </a:cubicBezTo>
                  <a:cubicBezTo>
                    <a:pt x="8748" y="11868"/>
                    <a:pt x="9339" y="10662"/>
                    <a:pt x="10076" y="9455"/>
                  </a:cubicBezTo>
                  <a:cubicBezTo>
                    <a:pt x="10546" y="8685"/>
                    <a:pt x="11201" y="7872"/>
                    <a:pt x="12150" y="7698"/>
                  </a:cubicBezTo>
                  <a:cubicBezTo>
                    <a:pt x="12261" y="7677"/>
                    <a:pt x="12373" y="7666"/>
                    <a:pt x="12482" y="7666"/>
                  </a:cubicBezTo>
                  <a:cubicBezTo>
                    <a:pt x="12888" y="7666"/>
                    <a:pt x="13261" y="7818"/>
                    <a:pt x="13486" y="8185"/>
                  </a:cubicBezTo>
                  <a:cubicBezTo>
                    <a:pt x="13739" y="8598"/>
                    <a:pt x="13741" y="9182"/>
                    <a:pt x="13282" y="9456"/>
                  </a:cubicBezTo>
                  <a:cubicBezTo>
                    <a:pt x="12912" y="9677"/>
                    <a:pt x="13028" y="10149"/>
                    <a:pt x="13382" y="10300"/>
                  </a:cubicBezTo>
                  <a:cubicBezTo>
                    <a:pt x="16516" y="11641"/>
                    <a:pt x="19871" y="12363"/>
                    <a:pt x="23283" y="12389"/>
                  </a:cubicBezTo>
                  <a:cubicBezTo>
                    <a:pt x="25023" y="12402"/>
                    <a:pt x="26748" y="12338"/>
                    <a:pt x="27344" y="14310"/>
                  </a:cubicBezTo>
                  <a:cubicBezTo>
                    <a:pt x="27717" y="15544"/>
                    <a:pt x="27989" y="16589"/>
                    <a:pt x="28847" y="17592"/>
                  </a:cubicBezTo>
                  <a:cubicBezTo>
                    <a:pt x="29655" y="18538"/>
                    <a:pt x="30690" y="19253"/>
                    <a:pt x="31649" y="20035"/>
                  </a:cubicBezTo>
                  <a:cubicBezTo>
                    <a:pt x="32131" y="20428"/>
                    <a:pt x="32608" y="20834"/>
                    <a:pt x="33030" y="21293"/>
                  </a:cubicBezTo>
                  <a:cubicBezTo>
                    <a:pt x="33530" y="21832"/>
                    <a:pt x="33820" y="22474"/>
                    <a:pt x="34261" y="23048"/>
                  </a:cubicBezTo>
                  <a:cubicBezTo>
                    <a:pt x="34591" y="23477"/>
                    <a:pt x="34958" y="23650"/>
                    <a:pt x="35348" y="23650"/>
                  </a:cubicBezTo>
                  <a:cubicBezTo>
                    <a:pt x="35727" y="23650"/>
                    <a:pt x="36128" y="23486"/>
                    <a:pt x="36536" y="23232"/>
                  </a:cubicBezTo>
                  <a:cubicBezTo>
                    <a:pt x="36948" y="22977"/>
                    <a:pt x="37321" y="22876"/>
                    <a:pt x="37674" y="22876"/>
                  </a:cubicBezTo>
                  <a:cubicBezTo>
                    <a:pt x="38618" y="22876"/>
                    <a:pt x="39418" y="23598"/>
                    <a:pt x="40432" y="24014"/>
                  </a:cubicBezTo>
                  <a:cubicBezTo>
                    <a:pt x="40835" y="24179"/>
                    <a:pt x="41202" y="24251"/>
                    <a:pt x="41552" y="24251"/>
                  </a:cubicBezTo>
                  <a:cubicBezTo>
                    <a:pt x="42270" y="24251"/>
                    <a:pt x="42914" y="23946"/>
                    <a:pt x="43638" y="23505"/>
                  </a:cubicBezTo>
                  <a:cubicBezTo>
                    <a:pt x="44082" y="23236"/>
                    <a:pt x="44522" y="23056"/>
                    <a:pt x="44949" y="23056"/>
                  </a:cubicBezTo>
                  <a:cubicBezTo>
                    <a:pt x="45337" y="23056"/>
                    <a:pt x="45714" y="23204"/>
                    <a:pt x="46073" y="23566"/>
                  </a:cubicBezTo>
                  <a:cubicBezTo>
                    <a:pt x="46704" y="24201"/>
                    <a:pt x="46925" y="25145"/>
                    <a:pt x="46420" y="25910"/>
                  </a:cubicBezTo>
                  <a:cubicBezTo>
                    <a:pt x="46278" y="26124"/>
                    <a:pt x="46408" y="26435"/>
                    <a:pt x="46650" y="26499"/>
                  </a:cubicBezTo>
                  <a:cubicBezTo>
                    <a:pt x="47889" y="26826"/>
                    <a:pt x="49394" y="27252"/>
                    <a:pt x="50117" y="28412"/>
                  </a:cubicBezTo>
                  <a:cubicBezTo>
                    <a:pt x="50685" y="29320"/>
                    <a:pt x="50537" y="31098"/>
                    <a:pt x="49246" y="31277"/>
                  </a:cubicBezTo>
                  <a:cubicBezTo>
                    <a:pt x="49180" y="31286"/>
                    <a:pt x="49115" y="31291"/>
                    <a:pt x="49052" y="31291"/>
                  </a:cubicBezTo>
                  <a:cubicBezTo>
                    <a:pt x="47894" y="31291"/>
                    <a:pt x="47122" y="29841"/>
                    <a:pt x="46492" y="29062"/>
                  </a:cubicBezTo>
                  <a:cubicBezTo>
                    <a:pt x="45928" y="28368"/>
                    <a:pt x="45147" y="27731"/>
                    <a:pt x="44244" y="27562"/>
                  </a:cubicBezTo>
                  <a:cubicBezTo>
                    <a:pt x="44102" y="27535"/>
                    <a:pt x="43966" y="27522"/>
                    <a:pt x="43837" y="27522"/>
                  </a:cubicBezTo>
                  <a:cubicBezTo>
                    <a:pt x="42471" y="27522"/>
                    <a:pt x="41788" y="28937"/>
                    <a:pt x="42344" y="30223"/>
                  </a:cubicBezTo>
                  <a:cubicBezTo>
                    <a:pt x="42809" y="31302"/>
                    <a:pt x="43842" y="31820"/>
                    <a:pt x="44620" y="32633"/>
                  </a:cubicBezTo>
                  <a:cubicBezTo>
                    <a:pt x="45724" y="33784"/>
                    <a:pt x="45451" y="35539"/>
                    <a:pt x="43962" y="36194"/>
                  </a:cubicBezTo>
                  <a:cubicBezTo>
                    <a:pt x="43757" y="36284"/>
                    <a:pt x="43722" y="36564"/>
                    <a:pt x="43811" y="36740"/>
                  </a:cubicBezTo>
                  <a:cubicBezTo>
                    <a:pt x="44446" y="37992"/>
                    <a:pt x="44579" y="39438"/>
                    <a:pt x="44181" y="40783"/>
                  </a:cubicBezTo>
                  <a:cubicBezTo>
                    <a:pt x="43766" y="42199"/>
                    <a:pt x="42816" y="42867"/>
                    <a:pt x="41918" y="43925"/>
                  </a:cubicBezTo>
                  <a:cubicBezTo>
                    <a:pt x="41039" y="44958"/>
                    <a:pt x="41592" y="45879"/>
                    <a:pt x="41533" y="47088"/>
                  </a:cubicBezTo>
                  <a:cubicBezTo>
                    <a:pt x="41459" y="48608"/>
                    <a:pt x="40306" y="49868"/>
                    <a:pt x="38860" y="50215"/>
                  </a:cubicBezTo>
                  <a:cubicBezTo>
                    <a:pt x="38685" y="50256"/>
                    <a:pt x="38549" y="50434"/>
                    <a:pt x="38551" y="50613"/>
                  </a:cubicBezTo>
                  <a:cubicBezTo>
                    <a:pt x="38557" y="51708"/>
                    <a:pt x="39490" y="52190"/>
                    <a:pt x="40447" y="52190"/>
                  </a:cubicBezTo>
                  <a:cubicBezTo>
                    <a:pt x="40740" y="52190"/>
                    <a:pt x="41034" y="52145"/>
                    <a:pt x="41306" y="52059"/>
                  </a:cubicBezTo>
                  <a:cubicBezTo>
                    <a:pt x="42028" y="51829"/>
                    <a:pt x="42498" y="51305"/>
                    <a:pt x="42937" y="50713"/>
                  </a:cubicBezTo>
                  <a:cubicBezTo>
                    <a:pt x="43314" y="50203"/>
                    <a:pt x="43628" y="49644"/>
                    <a:pt x="44063" y="49180"/>
                  </a:cubicBezTo>
                  <a:cubicBezTo>
                    <a:pt x="44263" y="48967"/>
                    <a:pt x="44443" y="48884"/>
                    <a:pt x="44615" y="48884"/>
                  </a:cubicBezTo>
                  <a:cubicBezTo>
                    <a:pt x="44952" y="48884"/>
                    <a:pt x="45265" y="49199"/>
                    <a:pt x="45666" y="49471"/>
                  </a:cubicBezTo>
                  <a:cubicBezTo>
                    <a:pt x="45733" y="49517"/>
                    <a:pt x="45804" y="49537"/>
                    <a:pt x="45874" y="49537"/>
                  </a:cubicBezTo>
                  <a:cubicBezTo>
                    <a:pt x="46056" y="49537"/>
                    <a:pt x="46231" y="49402"/>
                    <a:pt x="46291" y="49226"/>
                  </a:cubicBezTo>
                  <a:cubicBezTo>
                    <a:pt x="46677" y="48118"/>
                    <a:pt x="47642" y="46085"/>
                    <a:pt x="49019" y="46085"/>
                  </a:cubicBezTo>
                  <a:cubicBezTo>
                    <a:pt x="49219" y="46085"/>
                    <a:pt x="49426" y="46127"/>
                    <a:pt x="49642" y="46221"/>
                  </a:cubicBezTo>
                  <a:cubicBezTo>
                    <a:pt x="50219" y="46471"/>
                    <a:pt x="50621" y="46966"/>
                    <a:pt x="51256" y="47113"/>
                  </a:cubicBezTo>
                  <a:cubicBezTo>
                    <a:pt x="51434" y="47153"/>
                    <a:pt x="51617" y="47171"/>
                    <a:pt x="51802" y="47171"/>
                  </a:cubicBezTo>
                  <a:cubicBezTo>
                    <a:pt x="52244" y="47171"/>
                    <a:pt x="52695" y="47072"/>
                    <a:pt x="53109" y="46965"/>
                  </a:cubicBezTo>
                  <a:cubicBezTo>
                    <a:pt x="54980" y="46474"/>
                    <a:pt x="57718" y="44680"/>
                    <a:pt x="56026" y="42555"/>
                  </a:cubicBezTo>
                  <a:cubicBezTo>
                    <a:pt x="55401" y="41770"/>
                    <a:pt x="55013" y="41046"/>
                    <a:pt x="55302" y="40008"/>
                  </a:cubicBezTo>
                  <a:cubicBezTo>
                    <a:pt x="55554" y="39107"/>
                    <a:pt x="56182" y="38400"/>
                    <a:pt x="56896" y="37822"/>
                  </a:cubicBezTo>
                  <a:cubicBezTo>
                    <a:pt x="58335" y="36656"/>
                    <a:pt x="60044" y="35761"/>
                    <a:pt x="61612" y="34779"/>
                  </a:cubicBezTo>
                  <a:cubicBezTo>
                    <a:pt x="63201" y="33784"/>
                    <a:pt x="64778" y="32723"/>
                    <a:pt x="66533" y="32041"/>
                  </a:cubicBezTo>
                  <a:cubicBezTo>
                    <a:pt x="68048" y="31450"/>
                    <a:pt x="69639" y="31095"/>
                    <a:pt x="71172" y="30557"/>
                  </a:cubicBezTo>
                  <a:cubicBezTo>
                    <a:pt x="72473" y="30100"/>
                    <a:pt x="73700" y="29516"/>
                    <a:pt x="74789" y="28659"/>
                  </a:cubicBezTo>
                  <a:cubicBezTo>
                    <a:pt x="75944" y="27747"/>
                    <a:pt x="76946" y="26593"/>
                    <a:pt x="78235" y="25862"/>
                  </a:cubicBezTo>
                  <a:cubicBezTo>
                    <a:pt x="78799" y="25544"/>
                    <a:pt x="79390" y="25341"/>
                    <a:pt x="80018" y="25341"/>
                  </a:cubicBezTo>
                  <a:cubicBezTo>
                    <a:pt x="80168" y="25341"/>
                    <a:pt x="80321" y="25353"/>
                    <a:pt x="80475" y="25377"/>
                  </a:cubicBezTo>
                  <a:cubicBezTo>
                    <a:pt x="81280" y="25505"/>
                    <a:pt x="82007" y="25925"/>
                    <a:pt x="82824" y="26007"/>
                  </a:cubicBezTo>
                  <a:cubicBezTo>
                    <a:pt x="82936" y="26019"/>
                    <a:pt x="83047" y="26024"/>
                    <a:pt x="83156" y="26024"/>
                  </a:cubicBezTo>
                  <a:cubicBezTo>
                    <a:pt x="84094" y="26024"/>
                    <a:pt x="84946" y="25615"/>
                    <a:pt x="85673" y="25015"/>
                  </a:cubicBezTo>
                  <a:cubicBezTo>
                    <a:pt x="86764" y="24119"/>
                    <a:pt x="87532" y="22900"/>
                    <a:pt x="88429" y="21827"/>
                  </a:cubicBezTo>
                  <a:cubicBezTo>
                    <a:pt x="89478" y="20571"/>
                    <a:pt x="90784" y="19574"/>
                    <a:pt x="92306" y="18960"/>
                  </a:cubicBezTo>
                  <a:cubicBezTo>
                    <a:pt x="93416" y="18511"/>
                    <a:pt x="94742" y="18281"/>
                    <a:pt x="95541" y="17307"/>
                  </a:cubicBezTo>
                  <a:cubicBezTo>
                    <a:pt x="96515" y="16118"/>
                    <a:pt x="96217" y="14342"/>
                    <a:pt x="96184" y="12924"/>
                  </a:cubicBezTo>
                  <a:cubicBezTo>
                    <a:pt x="96133" y="10715"/>
                    <a:pt x="96081" y="8504"/>
                    <a:pt x="96030" y="6295"/>
                  </a:cubicBezTo>
                  <a:cubicBezTo>
                    <a:pt x="95993" y="4777"/>
                    <a:pt x="95733" y="2841"/>
                    <a:pt x="96651" y="1502"/>
                  </a:cubicBezTo>
                  <a:cubicBezTo>
                    <a:pt x="97002" y="990"/>
                    <a:pt x="97383" y="793"/>
                    <a:pt x="97766" y="793"/>
                  </a:cubicBezTo>
                  <a:cubicBezTo>
                    <a:pt x="98633" y="793"/>
                    <a:pt x="99514" y="1804"/>
                    <a:pt x="100091" y="2480"/>
                  </a:cubicBezTo>
                  <a:cubicBezTo>
                    <a:pt x="100790" y="3299"/>
                    <a:pt x="101504" y="4022"/>
                    <a:pt x="102619" y="4152"/>
                  </a:cubicBezTo>
                  <a:cubicBezTo>
                    <a:pt x="102632" y="4153"/>
                    <a:pt x="102646" y="4154"/>
                    <a:pt x="102659" y="4154"/>
                  </a:cubicBezTo>
                  <a:cubicBezTo>
                    <a:pt x="102903" y="4154"/>
                    <a:pt x="103059" y="3870"/>
                    <a:pt x="103009" y="3653"/>
                  </a:cubicBezTo>
                  <a:cubicBezTo>
                    <a:pt x="102853" y="2972"/>
                    <a:pt x="103530" y="2572"/>
                    <a:pt x="104103" y="2572"/>
                  </a:cubicBezTo>
                  <a:cubicBezTo>
                    <a:pt x="104207" y="2572"/>
                    <a:pt x="104307" y="2585"/>
                    <a:pt x="104399" y="2612"/>
                  </a:cubicBezTo>
                  <a:cubicBezTo>
                    <a:pt x="104861" y="2747"/>
                    <a:pt x="105160" y="3071"/>
                    <a:pt x="105389" y="3489"/>
                  </a:cubicBezTo>
                  <a:cubicBezTo>
                    <a:pt x="105833" y="4295"/>
                    <a:pt x="105853" y="5257"/>
                    <a:pt x="105863" y="6152"/>
                  </a:cubicBezTo>
                  <a:cubicBezTo>
                    <a:pt x="105877" y="7492"/>
                    <a:pt x="105767" y="8930"/>
                    <a:pt x="106336" y="10183"/>
                  </a:cubicBezTo>
                  <a:cubicBezTo>
                    <a:pt x="106953" y="11542"/>
                    <a:pt x="108253" y="12068"/>
                    <a:pt x="109368" y="12935"/>
                  </a:cubicBezTo>
                  <a:cubicBezTo>
                    <a:pt x="110824" y="14067"/>
                    <a:pt x="111742" y="16182"/>
                    <a:pt x="110695" y="17893"/>
                  </a:cubicBezTo>
                  <a:cubicBezTo>
                    <a:pt x="110227" y="18656"/>
                    <a:pt x="109398" y="19278"/>
                    <a:pt x="108476" y="19321"/>
                  </a:cubicBezTo>
                  <a:cubicBezTo>
                    <a:pt x="108440" y="19322"/>
                    <a:pt x="108404" y="19323"/>
                    <a:pt x="108368" y="19323"/>
                  </a:cubicBezTo>
                  <a:cubicBezTo>
                    <a:pt x="107668" y="19323"/>
                    <a:pt x="106995" y="19025"/>
                    <a:pt x="106291" y="19025"/>
                  </a:cubicBezTo>
                  <a:cubicBezTo>
                    <a:pt x="106244" y="19025"/>
                    <a:pt x="106196" y="19027"/>
                    <a:pt x="106149" y="19030"/>
                  </a:cubicBezTo>
                  <a:cubicBezTo>
                    <a:pt x="104928" y="19104"/>
                    <a:pt x="103955" y="19941"/>
                    <a:pt x="103219" y="20847"/>
                  </a:cubicBezTo>
                  <a:cubicBezTo>
                    <a:pt x="102175" y="22135"/>
                    <a:pt x="101417" y="23670"/>
                    <a:pt x="100581" y="25094"/>
                  </a:cubicBezTo>
                  <a:cubicBezTo>
                    <a:pt x="99703" y="26589"/>
                    <a:pt x="98709" y="28030"/>
                    <a:pt x="98076" y="29654"/>
                  </a:cubicBezTo>
                  <a:cubicBezTo>
                    <a:pt x="97507" y="31106"/>
                    <a:pt x="97293" y="32598"/>
                    <a:pt x="97497" y="34148"/>
                  </a:cubicBezTo>
                  <a:cubicBezTo>
                    <a:pt x="97734" y="35950"/>
                    <a:pt x="98472" y="37676"/>
                    <a:pt x="98558" y="39498"/>
                  </a:cubicBezTo>
                  <a:cubicBezTo>
                    <a:pt x="98627" y="40938"/>
                    <a:pt x="98295" y="42665"/>
                    <a:pt x="97025" y="43532"/>
                  </a:cubicBezTo>
                  <a:cubicBezTo>
                    <a:pt x="95977" y="44247"/>
                    <a:pt x="94597" y="44147"/>
                    <a:pt x="93432" y="44561"/>
                  </a:cubicBezTo>
                  <a:cubicBezTo>
                    <a:pt x="92488" y="44899"/>
                    <a:pt x="91842" y="45538"/>
                    <a:pt x="91695" y="46557"/>
                  </a:cubicBezTo>
                  <a:cubicBezTo>
                    <a:pt x="91597" y="47256"/>
                    <a:pt x="91652" y="47896"/>
                    <a:pt x="91180" y="48466"/>
                  </a:cubicBezTo>
                  <a:cubicBezTo>
                    <a:pt x="90815" y="48907"/>
                    <a:pt x="90289" y="49195"/>
                    <a:pt x="89784" y="49445"/>
                  </a:cubicBezTo>
                  <a:cubicBezTo>
                    <a:pt x="88101" y="50281"/>
                    <a:pt x="85777" y="50809"/>
                    <a:pt x="85137" y="52830"/>
                  </a:cubicBezTo>
                  <a:cubicBezTo>
                    <a:pt x="84599" y="54529"/>
                    <a:pt x="85871" y="56544"/>
                    <a:pt x="84931" y="58122"/>
                  </a:cubicBezTo>
                  <a:cubicBezTo>
                    <a:pt x="84216" y="59321"/>
                    <a:pt x="82286" y="58531"/>
                    <a:pt x="81359" y="59716"/>
                  </a:cubicBezTo>
                  <a:cubicBezTo>
                    <a:pt x="80171" y="61231"/>
                    <a:pt x="81107" y="64083"/>
                    <a:pt x="79775" y="65438"/>
                  </a:cubicBezTo>
                  <a:cubicBezTo>
                    <a:pt x="79484" y="63915"/>
                    <a:pt x="79192" y="62390"/>
                    <a:pt x="78901" y="60867"/>
                  </a:cubicBezTo>
                  <a:cubicBezTo>
                    <a:pt x="78872" y="60722"/>
                    <a:pt x="78715" y="60615"/>
                    <a:pt x="78567" y="60615"/>
                  </a:cubicBezTo>
                  <a:cubicBezTo>
                    <a:pt x="78512" y="60615"/>
                    <a:pt x="78458" y="60629"/>
                    <a:pt x="78413" y="60662"/>
                  </a:cubicBezTo>
                  <a:cubicBezTo>
                    <a:pt x="76176" y="62227"/>
                    <a:pt x="75720" y="65044"/>
                    <a:pt x="76038" y="67601"/>
                  </a:cubicBezTo>
                  <a:cubicBezTo>
                    <a:pt x="76515" y="71464"/>
                    <a:pt x="79248" y="74954"/>
                    <a:pt x="78530" y="78964"/>
                  </a:cubicBezTo>
                  <a:cubicBezTo>
                    <a:pt x="78465" y="79326"/>
                    <a:pt x="78771" y="79568"/>
                    <a:pt x="79049" y="79568"/>
                  </a:cubicBezTo>
                  <a:cubicBezTo>
                    <a:pt x="79229" y="79568"/>
                    <a:pt x="79397" y="79466"/>
                    <a:pt x="79444" y="79229"/>
                  </a:cubicBezTo>
                  <a:cubicBezTo>
                    <a:pt x="80143" y="75722"/>
                    <a:pt x="78434" y="72610"/>
                    <a:pt x="77353" y="69379"/>
                  </a:cubicBezTo>
                  <a:cubicBezTo>
                    <a:pt x="76515" y="66868"/>
                    <a:pt x="76120" y="63422"/>
                    <a:pt x="78339" y="61547"/>
                  </a:cubicBezTo>
                  <a:cubicBezTo>
                    <a:pt x="78600" y="63111"/>
                    <a:pt x="78862" y="64675"/>
                    <a:pt x="79125" y="66238"/>
                  </a:cubicBezTo>
                  <a:cubicBezTo>
                    <a:pt x="79156" y="66426"/>
                    <a:pt x="79335" y="66528"/>
                    <a:pt x="79510" y="66528"/>
                  </a:cubicBezTo>
                  <a:cubicBezTo>
                    <a:pt x="79577" y="66528"/>
                    <a:pt x="79645" y="66512"/>
                    <a:pt x="79702" y="66481"/>
                  </a:cubicBezTo>
                  <a:cubicBezTo>
                    <a:pt x="81706" y="65407"/>
                    <a:pt x="81066" y="62711"/>
                    <a:pt x="81635" y="60893"/>
                  </a:cubicBezTo>
                  <a:cubicBezTo>
                    <a:pt x="82191" y="59127"/>
                    <a:pt x="83895" y="60158"/>
                    <a:pt x="85089" y="59282"/>
                  </a:cubicBezTo>
                  <a:cubicBezTo>
                    <a:pt x="86140" y="58510"/>
                    <a:pt x="86226" y="57016"/>
                    <a:pt x="86085" y="55840"/>
                  </a:cubicBezTo>
                  <a:cubicBezTo>
                    <a:pt x="85964" y="54829"/>
                    <a:pt x="85650" y="53676"/>
                    <a:pt x="86182" y="52727"/>
                  </a:cubicBezTo>
                  <a:cubicBezTo>
                    <a:pt x="86501" y="52159"/>
                    <a:pt x="87042" y="51781"/>
                    <a:pt x="87603" y="51473"/>
                  </a:cubicBezTo>
                  <a:cubicBezTo>
                    <a:pt x="88649" y="50901"/>
                    <a:pt x="89822" y="50583"/>
                    <a:pt x="90843" y="49965"/>
                  </a:cubicBezTo>
                  <a:cubicBezTo>
                    <a:pt x="91685" y="49455"/>
                    <a:pt x="92361" y="48736"/>
                    <a:pt x="92544" y="47743"/>
                  </a:cubicBezTo>
                  <a:cubicBezTo>
                    <a:pt x="92733" y="46721"/>
                    <a:pt x="92560" y="45915"/>
                    <a:pt x="93671" y="45471"/>
                  </a:cubicBezTo>
                  <a:cubicBezTo>
                    <a:pt x="94312" y="45214"/>
                    <a:pt x="95034" y="45155"/>
                    <a:pt x="95705" y="45009"/>
                  </a:cubicBezTo>
                  <a:cubicBezTo>
                    <a:pt x="98566" y="44387"/>
                    <a:pt x="99716" y="41854"/>
                    <a:pt x="99433" y="39077"/>
                  </a:cubicBezTo>
                  <a:cubicBezTo>
                    <a:pt x="99234" y="37108"/>
                    <a:pt x="98415" y="35253"/>
                    <a:pt x="98316" y="33269"/>
                  </a:cubicBezTo>
                  <a:cubicBezTo>
                    <a:pt x="98207" y="31110"/>
                    <a:pt x="99214" y="29116"/>
                    <a:pt x="100208" y="27264"/>
                  </a:cubicBezTo>
                  <a:cubicBezTo>
                    <a:pt x="101171" y="25464"/>
                    <a:pt x="102157" y="23617"/>
                    <a:pt x="103295" y="21921"/>
                  </a:cubicBezTo>
                  <a:cubicBezTo>
                    <a:pt x="103793" y="21179"/>
                    <a:pt x="104400" y="20413"/>
                    <a:pt x="105215" y="20002"/>
                  </a:cubicBezTo>
                  <a:cubicBezTo>
                    <a:pt x="105563" y="19826"/>
                    <a:pt x="105900" y="19767"/>
                    <a:pt x="106233" y="19767"/>
                  </a:cubicBezTo>
                  <a:cubicBezTo>
                    <a:pt x="106868" y="19767"/>
                    <a:pt x="107493" y="19983"/>
                    <a:pt x="108170" y="20021"/>
                  </a:cubicBezTo>
                  <a:cubicBezTo>
                    <a:pt x="108241" y="20025"/>
                    <a:pt x="108310" y="20027"/>
                    <a:pt x="108379" y="20027"/>
                  </a:cubicBezTo>
                  <a:cubicBezTo>
                    <a:pt x="111154" y="20027"/>
                    <a:pt x="112482" y="16804"/>
                    <a:pt x="111478" y="14475"/>
                  </a:cubicBezTo>
                  <a:cubicBezTo>
                    <a:pt x="111128" y="13659"/>
                    <a:pt x="110565" y="12943"/>
                    <a:pt x="109875" y="12384"/>
                  </a:cubicBezTo>
                  <a:cubicBezTo>
                    <a:pt x="109098" y="11754"/>
                    <a:pt x="108128" y="11350"/>
                    <a:pt x="107488" y="10560"/>
                  </a:cubicBezTo>
                  <a:cubicBezTo>
                    <a:pt x="106190" y="8960"/>
                    <a:pt x="106825" y="6632"/>
                    <a:pt x="106577" y="4742"/>
                  </a:cubicBezTo>
                  <a:cubicBezTo>
                    <a:pt x="106414" y="3513"/>
                    <a:pt x="105777" y="1964"/>
                    <a:pt x="104382" y="1753"/>
                  </a:cubicBezTo>
                  <a:cubicBezTo>
                    <a:pt x="104286" y="1739"/>
                    <a:pt x="104190" y="1732"/>
                    <a:pt x="104095" y="1732"/>
                  </a:cubicBezTo>
                  <a:cubicBezTo>
                    <a:pt x="103175" y="1732"/>
                    <a:pt x="102336" y="2388"/>
                    <a:pt x="102211" y="3262"/>
                  </a:cubicBezTo>
                  <a:cubicBezTo>
                    <a:pt x="100501" y="2688"/>
                    <a:pt x="99910" y="0"/>
                    <a:pt x="978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6"/>
            <p:cNvSpPr/>
            <p:nvPr/>
          </p:nvSpPr>
          <p:spPr>
            <a:xfrm>
              <a:off x="4554825" y="840300"/>
              <a:ext cx="2831950" cy="2022575"/>
            </a:xfrm>
            <a:custGeom>
              <a:avLst/>
              <a:gdLst/>
              <a:ahLst/>
              <a:cxnLst/>
              <a:rect l="l" t="t" r="r" b="b"/>
              <a:pathLst>
                <a:path w="113278" h="80903" extrusionOk="0">
                  <a:moveTo>
                    <a:pt x="98421" y="0"/>
                  </a:moveTo>
                  <a:cubicBezTo>
                    <a:pt x="98290" y="0"/>
                    <a:pt x="98154" y="9"/>
                    <a:pt x="98013" y="27"/>
                  </a:cubicBezTo>
                  <a:cubicBezTo>
                    <a:pt x="94929" y="429"/>
                    <a:pt x="95023" y="4414"/>
                    <a:pt x="95067" y="6329"/>
                  </a:cubicBezTo>
                  <a:lnTo>
                    <a:pt x="95205" y="12316"/>
                  </a:lnTo>
                  <a:cubicBezTo>
                    <a:pt x="95214" y="12648"/>
                    <a:pt x="95240" y="13015"/>
                    <a:pt x="95270" y="13403"/>
                  </a:cubicBezTo>
                  <a:cubicBezTo>
                    <a:pt x="95388" y="15007"/>
                    <a:pt x="95523" y="16825"/>
                    <a:pt x="94363" y="17470"/>
                  </a:cubicBezTo>
                  <a:cubicBezTo>
                    <a:pt x="93819" y="17772"/>
                    <a:pt x="93243" y="17989"/>
                    <a:pt x="92634" y="18218"/>
                  </a:cubicBezTo>
                  <a:cubicBezTo>
                    <a:pt x="91814" y="18526"/>
                    <a:pt x="90966" y="18845"/>
                    <a:pt x="90164" y="19397"/>
                  </a:cubicBezTo>
                  <a:cubicBezTo>
                    <a:pt x="88843" y="20309"/>
                    <a:pt x="87861" y="21496"/>
                    <a:pt x="87043" y="22539"/>
                  </a:cubicBezTo>
                  <a:lnTo>
                    <a:pt x="86820" y="22827"/>
                  </a:lnTo>
                  <a:cubicBezTo>
                    <a:pt x="86037" y="23839"/>
                    <a:pt x="85149" y="24985"/>
                    <a:pt x="84020" y="25173"/>
                  </a:cubicBezTo>
                  <a:cubicBezTo>
                    <a:pt x="83914" y="25190"/>
                    <a:pt x="83807" y="25198"/>
                    <a:pt x="83699" y="25198"/>
                  </a:cubicBezTo>
                  <a:cubicBezTo>
                    <a:pt x="83229" y="25198"/>
                    <a:pt x="82740" y="25048"/>
                    <a:pt x="82229" y="24890"/>
                  </a:cubicBezTo>
                  <a:cubicBezTo>
                    <a:pt x="81652" y="24711"/>
                    <a:pt x="81018" y="24514"/>
                    <a:pt x="80326" y="24514"/>
                  </a:cubicBezTo>
                  <a:cubicBezTo>
                    <a:pt x="80103" y="24514"/>
                    <a:pt x="79873" y="24534"/>
                    <a:pt x="79638" y="24582"/>
                  </a:cubicBezTo>
                  <a:cubicBezTo>
                    <a:pt x="78242" y="24865"/>
                    <a:pt x="77121" y="25765"/>
                    <a:pt x="76093" y="26663"/>
                  </a:cubicBezTo>
                  <a:lnTo>
                    <a:pt x="75814" y="26908"/>
                  </a:lnTo>
                  <a:cubicBezTo>
                    <a:pt x="74720" y="27867"/>
                    <a:pt x="73684" y="28773"/>
                    <a:pt x="72389" y="29357"/>
                  </a:cubicBezTo>
                  <a:cubicBezTo>
                    <a:pt x="71374" y="29814"/>
                    <a:pt x="70315" y="30124"/>
                    <a:pt x="69191" y="30453"/>
                  </a:cubicBezTo>
                  <a:cubicBezTo>
                    <a:pt x="68667" y="30607"/>
                    <a:pt x="68140" y="30760"/>
                    <a:pt x="67621" y="30930"/>
                  </a:cubicBezTo>
                  <a:cubicBezTo>
                    <a:pt x="66112" y="31422"/>
                    <a:pt x="64629" y="32126"/>
                    <a:pt x="62954" y="33145"/>
                  </a:cubicBezTo>
                  <a:cubicBezTo>
                    <a:pt x="61414" y="34081"/>
                    <a:pt x="59598" y="35192"/>
                    <a:pt x="57802" y="36332"/>
                  </a:cubicBezTo>
                  <a:cubicBezTo>
                    <a:pt x="56529" y="37139"/>
                    <a:pt x="55261" y="38082"/>
                    <a:pt x="54608" y="39500"/>
                  </a:cubicBezTo>
                  <a:cubicBezTo>
                    <a:pt x="53901" y="41039"/>
                    <a:pt x="54072" y="42602"/>
                    <a:pt x="55087" y="43898"/>
                  </a:cubicBezTo>
                  <a:lnTo>
                    <a:pt x="55151" y="43979"/>
                  </a:lnTo>
                  <a:cubicBezTo>
                    <a:pt x="55570" y="44512"/>
                    <a:pt x="55587" y="44607"/>
                    <a:pt x="55476" y="44816"/>
                  </a:cubicBezTo>
                  <a:cubicBezTo>
                    <a:pt x="55325" y="45110"/>
                    <a:pt x="54947" y="45372"/>
                    <a:pt x="54636" y="45568"/>
                  </a:cubicBezTo>
                  <a:cubicBezTo>
                    <a:pt x="54019" y="45956"/>
                    <a:pt x="53093" y="46318"/>
                    <a:pt x="52437" y="46318"/>
                  </a:cubicBezTo>
                  <a:cubicBezTo>
                    <a:pt x="52386" y="46318"/>
                    <a:pt x="52335" y="46316"/>
                    <a:pt x="52287" y="46311"/>
                  </a:cubicBezTo>
                  <a:cubicBezTo>
                    <a:pt x="51999" y="46281"/>
                    <a:pt x="51728" y="46099"/>
                    <a:pt x="51412" y="45885"/>
                  </a:cubicBezTo>
                  <a:cubicBezTo>
                    <a:pt x="51034" y="45630"/>
                    <a:pt x="50606" y="45342"/>
                    <a:pt x="50038" y="45248"/>
                  </a:cubicBezTo>
                  <a:cubicBezTo>
                    <a:pt x="49889" y="45224"/>
                    <a:pt x="49739" y="45212"/>
                    <a:pt x="49588" y="45212"/>
                  </a:cubicBezTo>
                  <a:cubicBezTo>
                    <a:pt x="49065" y="45212"/>
                    <a:pt x="48537" y="45359"/>
                    <a:pt x="48041" y="45648"/>
                  </a:cubicBezTo>
                  <a:cubicBezTo>
                    <a:pt x="47198" y="46140"/>
                    <a:pt x="46484" y="46971"/>
                    <a:pt x="45911" y="48124"/>
                  </a:cubicBezTo>
                  <a:lnTo>
                    <a:pt x="45706" y="47984"/>
                  </a:lnTo>
                  <a:cubicBezTo>
                    <a:pt x="45534" y="47867"/>
                    <a:pt x="45326" y="47808"/>
                    <a:pt x="45117" y="47808"/>
                  </a:cubicBezTo>
                  <a:cubicBezTo>
                    <a:pt x="44925" y="47808"/>
                    <a:pt x="44731" y="47857"/>
                    <a:pt x="44563" y="47958"/>
                  </a:cubicBezTo>
                  <a:cubicBezTo>
                    <a:pt x="44051" y="48262"/>
                    <a:pt x="43655" y="48637"/>
                    <a:pt x="43314" y="49042"/>
                  </a:cubicBezTo>
                  <a:cubicBezTo>
                    <a:pt x="43480" y="48530"/>
                    <a:pt x="43559" y="47992"/>
                    <a:pt x="43546" y="47454"/>
                  </a:cubicBezTo>
                  <a:cubicBezTo>
                    <a:pt x="43536" y="47181"/>
                    <a:pt x="43480" y="46918"/>
                    <a:pt x="43431" y="46686"/>
                  </a:cubicBezTo>
                  <a:cubicBezTo>
                    <a:pt x="43383" y="46451"/>
                    <a:pt x="43335" y="46229"/>
                    <a:pt x="43349" y="46059"/>
                  </a:cubicBezTo>
                  <a:cubicBezTo>
                    <a:pt x="43377" y="45727"/>
                    <a:pt x="43548" y="45561"/>
                    <a:pt x="43931" y="45214"/>
                  </a:cubicBezTo>
                  <a:lnTo>
                    <a:pt x="44094" y="45066"/>
                  </a:lnTo>
                  <a:cubicBezTo>
                    <a:pt x="46183" y="43120"/>
                    <a:pt x="46908" y="40260"/>
                    <a:pt x="46018" y="37643"/>
                  </a:cubicBezTo>
                  <a:cubicBezTo>
                    <a:pt x="46714" y="37078"/>
                    <a:pt x="47143" y="36295"/>
                    <a:pt x="47244" y="35387"/>
                  </a:cubicBezTo>
                  <a:cubicBezTo>
                    <a:pt x="47377" y="34167"/>
                    <a:pt x="46883" y="32912"/>
                    <a:pt x="45921" y="32027"/>
                  </a:cubicBezTo>
                  <a:cubicBezTo>
                    <a:pt x="45734" y="31854"/>
                    <a:pt x="45535" y="31693"/>
                    <a:pt x="45334" y="31533"/>
                  </a:cubicBezTo>
                  <a:cubicBezTo>
                    <a:pt x="44967" y="31241"/>
                    <a:pt x="44622" y="30963"/>
                    <a:pt x="44391" y="30620"/>
                  </a:cubicBezTo>
                  <a:cubicBezTo>
                    <a:pt x="44151" y="30264"/>
                    <a:pt x="44061" y="29928"/>
                    <a:pt x="44097" y="29782"/>
                  </a:cubicBezTo>
                  <a:cubicBezTo>
                    <a:pt x="44104" y="29757"/>
                    <a:pt x="44115" y="29713"/>
                    <a:pt x="44219" y="29657"/>
                  </a:cubicBezTo>
                  <a:cubicBezTo>
                    <a:pt x="44238" y="29645"/>
                    <a:pt x="44271" y="29639"/>
                    <a:pt x="44315" y="29639"/>
                  </a:cubicBezTo>
                  <a:cubicBezTo>
                    <a:pt x="44439" y="29639"/>
                    <a:pt x="44653" y="29689"/>
                    <a:pt x="44918" y="29823"/>
                  </a:cubicBezTo>
                  <a:cubicBezTo>
                    <a:pt x="45494" y="30116"/>
                    <a:pt x="45905" y="30662"/>
                    <a:pt x="46339" y="31239"/>
                  </a:cubicBezTo>
                  <a:cubicBezTo>
                    <a:pt x="46706" y="31729"/>
                    <a:pt x="47087" y="32234"/>
                    <a:pt x="47604" y="32649"/>
                  </a:cubicBezTo>
                  <a:cubicBezTo>
                    <a:pt x="48208" y="33131"/>
                    <a:pt x="48901" y="33382"/>
                    <a:pt x="49583" y="33382"/>
                  </a:cubicBezTo>
                  <a:cubicBezTo>
                    <a:pt x="49946" y="33382"/>
                    <a:pt x="50305" y="33311"/>
                    <a:pt x="50645" y="33167"/>
                  </a:cubicBezTo>
                  <a:cubicBezTo>
                    <a:pt x="51636" y="32749"/>
                    <a:pt x="52295" y="31788"/>
                    <a:pt x="52410" y="30597"/>
                  </a:cubicBezTo>
                  <a:cubicBezTo>
                    <a:pt x="52547" y="29171"/>
                    <a:pt x="51983" y="27268"/>
                    <a:pt x="48648" y="26087"/>
                  </a:cubicBezTo>
                  <a:cubicBezTo>
                    <a:pt x="48762" y="25187"/>
                    <a:pt x="48487" y="24227"/>
                    <a:pt x="47870" y="23452"/>
                  </a:cubicBezTo>
                  <a:cubicBezTo>
                    <a:pt x="47239" y="22660"/>
                    <a:pt x="46341" y="22214"/>
                    <a:pt x="45419" y="22214"/>
                  </a:cubicBezTo>
                  <a:cubicBezTo>
                    <a:pt x="45296" y="22214"/>
                    <a:pt x="45173" y="22222"/>
                    <a:pt x="45049" y="22238"/>
                  </a:cubicBezTo>
                  <a:cubicBezTo>
                    <a:pt x="44359" y="22329"/>
                    <a:pt x="43799" y="22674"/>
                    <a:pt x="43306" y="22978"/>
                  </a:cubicBezTo>
                  <a:lnTo>
                    <a:pt x="43151" y="23074"/>
                  </a:lnTo>
                  <a:cubicBezTo>
                    <a:pt x="42754" y="23316"/>
                    <a:pt x="42438" y="23435"/>
                    <a:pt x="42111" y="23435"/>
                  </a:cubicBezTo>
                  <a:cubicBezTo>
                    <a:pt x="41826" y="23435"/>
                    <a:pt x="41534" y="23344"/>
                    <a:pt x="41172" y="23166"/>
                  </a:cubicBezTo>
                  <a:cubicBezTo>
                    <a:pt x="40970" y="23066"/>
                    <a:pt x="40766" y="22949"/>
                    <a:pt x="40561" y="22832"/>
                  </a:cubicBezTo>
                  <a:cubicBezTo>
                    <a:pt x="39850" y="22429"/>
                    <a:pt x="39064" y="21982"/>
                    <a:pt x="38150" y="21982"/>
                  </a:cubicBezTo>
                  <a:cubicBezTo>
                    <a:pt x="37948" y="21982"/>
                    <a:pt x="37740" y="22004"/>
                    <a:pt x="37526" y="22052"/>
                  </a:cubicBezTo>
                  <a:cubicBezTo>
                    <a:pt x="37154" y="22136"/>
                    <a:pt x="36843" y="22320"/>
                    <a:pt x="36570" y="22483"/>
                  </a:cubicBezTo>
                  <a:cubicBezTo>
                    <a:pt x="36245" y="22676"/>
                    <a:pt x="36093" y="22748"/>
                    <a:pt x="35986" y="22748"/>
                  </a:cubicBezTo>
                  <a:cubicBezTo>
                    <a:pt x="35914" y="22748"/>
                    <a:pt x="35863" y="22716"/>
                    <a:pt x="35794" y="22666"/>
                  </a:cubicBezTo>
                  <a:cubicBezTo>
                    <a:pt x="35674" y="22577"/>
                    <a:pt x="35476" y="22222"/>
                    <a:pt x="35348" y="21985"/>
                  </a:cubicBezTo>
                  <a:cubicBezTo>
                    <a:pt x="35190" y="21699"/>
                    <a:pt x="35025" y="21401"/>
                    <a:pt x="34823" y="21169"/>
                  </a:cubicBezTo>
                  <a:cubicBezTo>
                    <a:pt x="34155" y="20398"/>
                    <a:pt x="33369" y="19772"/>
                    <a:pt x="32607" y="19169"/>
                  </a:cubicBezTo>
                  <a:cubicBezTo>
                    <a:pt x="32270" y="18901"/>
                    <a:pt x="31933" y="18633"/>
                    <a:pt x="31607" y="18353"/>
                  </a:cubicBezTo>
                  <a:cubicBezTo>
                    <a:pt x="30431" y="17341"/>
                    <a:pt x="29829" y="16363"/>
                    <a:pt x="29390" y="14742"/>
                  </a:cubicBezTo>
                  <a:cubicBezTo>
                    <a:pt x="28938" y="13075"/>
                    <a:pt x="28018" y="12083"/>
                    <a:pt x="26582" y="11709"/>
                  </a:cubicBezTo>
                  <a:cubicBezTo>
                    <a:pt x="25464" y="11418"/>
                    <a:pt x="24299" y="11408"/>
                    <a:pt x="23172" y="11400"/>
                  </a:cubicBezTo>
                  <a:cubicBezTo>
                    <a:pt x="22394" y="11395"/>
                    <a:pt x="21659" y="11388"/>
                    <a:pt x="20950" y="11296"/>
                  </a:cubicBezTo>
                  <a:cubicBezTo>
                    <a:pt x="19216" y="11071"/>
                    <a:pt x="17453" y="10627"/>
                    <a:pt x="15701" y="9976"/>
                  </a:cubicBezTo>
                  <a:cubicBezTo>
                    <a:pt x="15872" y="9201"/>
                    <a:pt x="15675" y="8337"/>
                    <a:pt x="15137" y="7683"/>
                  </a:cubicBezTo>
                  <a:cubicBezTo>
                    <a:pt x="14662" y="7102"/>
                    <a:pt x="14005" y="6776"/>
                    <a:pt x="13242" y="6737"/>
                  </a:cubicBezTo>
                  <a:cubicBezTo>
                    <a:pt x="13192" y="6734"/>
                    <a:pt x="13142" y="6733"/>
                    <a:pt x="13092" y="6733"/>
                  </a:cubicBezTo>
                  <a:cubicBezTo>
                    <a:pt x="12118" y="6733"/>
                    <a:pt x="11016" y="7209"/>
                    <a:pt x="10247" y="7970"/>
                  </a:cubicBezTo>
                  <a:cubicBezTo>
                    <a:pt x="9607" y="8604"/>
                    <a:pt x="9193" y="9362"/>
                    <a:pt x="8793" y="10096"/>
                  </a:cubicBezTo>
                  <a:cubicBezTo>
                    <a:pt x="8709" y="10250"/>
                    <a:pt x="8625" y="10403"/>
                    <a:pt x="8539" y="10555"/>
                  </a:cubicBezTo>
                  <a:cubicBezTo>
                    <a:pt x="8026" y="11464"/>
                    <a:pt x="7429" y="12211"/>
                    <a:pt x="6715" y="12838"/>
                  </a:cubicBezTo>
                  <a:cubicBezTo>
                    <a:pt x="5179" y="14183"/>
                    <a:pt x="3184" y="14928"/>
                    <a:pt x="1096" y="14937"/>
                  </a:cubicBezTo>
                  <a:cubicBezTo>
                    <a:pt x="481" y="14938"/>
                    <a:pt x="1" y="15428"/>
                    <a:pt x="3" y="16053"/>
                  </a:cubicBezTo>
                  <a:cubicBezTo>
                    <a:pt x="3" y="16678"/>
                    <a:pt x="471" y="17149"/>
                    <a:pt x="1088" y="17149"/>
                  </a:cubicBezTo>
                  <a:cubicBezTo>
                    <a:pt x="3952" y="17149"/>
                    <a:pt x="6737" y="16007"/>
                    <a:pt x="8730" y="14017"/>
                  </a:cubicBezTo>
                  <a:cubicBezTo>
                    <a:pt x="9586" y="13163"/>
                    <a:pt x="10160" y="12183"/>
                    <a:pt x="10712" y="11236"/>
                  </a:cubicBezTo>
                  <a:cubicBezTo>
                    <a:pt x="10862" y="10982"/>
                    <a:pt x="11012" y="10726"/>
                    <a:pt x="11168" y="10469"/>
                  </a:cubicBezTo>
                  <a:cubicBezTo>
                    <a:pt x="11709" y="9584"/>
                    <a:pt x="12226" y="9125"/>
                    <a:pt x="12793" y="9020"/>
                  </a:cubicBezTo>
                  <a:cubicBezTo>
                    <a:pt x="12859" y="9008"/>
                    <a:pt x="12931" y="9000"/>
                    <a:pt x="13004" y="9000"/>
                  </a:cubicBezTo>
                  <a:cubicBezTo>
                    <a:pt x="13173" y="9000"/>
                    <a:pt x="13344" y="9045"/>
                    <a:pt x="13440" y="9201"/>
                  </a:cubicBezTo>
                  <a:cubicBezTo>
                    <a:pt x="13507" y="9309"/>
                    <a:pt x="13520" y="9426"/>
                    <a:pt x="13505" y="9489"/>
                  </a:cubicBezTo>
                  <a:cubicBezTo>
                    <a:pt x="13500" y="9515"/>
                    <a:pt x="13484" y="9536"/>
                    <a:pt x="13461" y="9546"/>
                  </a:cubicBezTo>
                  <a:cubicBezTo>
                    <a:pt x="13089" y="9770"/>
                    <a:pt x="12884" y="10153"/>
                    <a:pt x="12912" y="10573"/>
                  </a:cubicBezTo>
                  <a:cubicBezTo>
                    <a:pt x="12943" y="11007"/>
                    <a:pt x="13229" y="11402"/>
                    <a:pt x="13642" y="11579"/>
                  </a:cubicBezTo>
                  <a:cubicBezTo>
                    <a:pt x="16902" y="12976"/>
                    <a:pt x="20320" y="13696"/>
                    <a:pt x="23799" y="13723"/>
                  </a:cubicBezTo>
                  <a:lnTo>
                    <a:pt x="23990" y="13724"/>
                  </a:lnTo>
                  <a:cubicBezTo>
                    <a:pt x="25781" y="13734"/>
                    <a:pt x="26816" y="13806"/>
                    <a:pt x="27227" y="15168"/>
                  </a:cubicBezTo>
                  <a:lnTo>
                    <a:pt x="27301" y="15420"/>
                  </a:lnTo>
                  <a:cubicBezTo>
                    <a:pt x="27645" y="16567"/>
                    <a:pt x="27969" y="17649"/>
                    <a:pt x="28860" y="18688"/>
                  </a:cubicBezTo>
                  <a:cubicBezTo>
                    <a:pt x="29523" y="19463"/>
                    <a:pt x="30313" y="20083"/>
                    <a:pt x="31076" y="20684"/>
                  </a:cubicBezTo>
                  <a:cubicBezTo>
                    <a:pt x="31301" y="20860"/>
                    <a:pt x="31525" y="21036"/>
                    <a:pt x="31746" y="21217"/>
                  </a:cubicBezTo>
                  <a:cubicBezTo>
                    <a:pt x="32193" y="21580"/>
                    <a:pt x="32662" y="21977"/>
                    <a:pt x="33060" y="22409"/>
                  </a:cubicBezTo>
                  <a:cubicBezTo>
                    <a:pt x="33310" y="22679"/>
                    <a:pt x="33509" y="22995"/>
                    <a:pt x="33719" y="23329"/>
                  </a:cubicBezTo>
                  <a:cubicBezTo>
                    <a:pt x="33882" y="23587"/>
                    <a:pt x="34050" y="23855"/>
                    <a:pt x="34252" y="24117"/>
                  </a:cubicBezTo>
                  <a:cubicBezTo>
                    <a:pt x="34597" y="24564"/>
                    <a:pt x="35116" y="24982"/>
                    <a:pt x="35856" y="24982"/>
                  </a:cubicBezTo>
                  <a:cubicBezTo>
                    <a:pt x="36294" y="24982"/>
                    <a:pt x="36808" y="24836"/>
                    <a:pt x="37409" y="24464"/>
                  </a:cubicBezTo>
                  <a:cubicBezTo>
                    <a:pt x="37695" y="24287"/>
                    <a:pt x="37943" y="24209"/>
                    <a:pt x="38193" y="24209"/>
                  </a:cubicBezTo>
                  <a:cubicBezTo>
                    <a:pt x="38611" y="24209"/>
                    <a:pt x="39032" y="24427"/>
                    <a:pt x="39636" y="24761"/>
                  </a:cubicBezTo>
                  <a:cubicBezTo>
                    <a:pt x="39968" y="24947"/>
                    <a:pt x="40312" y="25138"/>
                    <a:pt x="40700" y="25296"/>
                  </a:cubicBezTo>
                  <a:cubicBezTo>
                    <a:pt x="41192" y="25498"/>
                    <a:pt x="41647" y="25581"/>
                    <a:pt x="42071" y="25581"/>
                  </a:cubicBezTo>
                  <a:cubicBezTo>
                    <a:pt x="43020" y="25581"/>
                    <a:pt x="43812" y="25165"/>
                    <a:pt x="44508" y="24742"/>
                  </a:cubicBezTo>
                  <a:cubicBezTo>
                    <a:pt x="44918" y="24491"/>
                    <a:pt x="45222" y="24388"/>
                    <a:pt x="45468" y="24388"/>
                  </a:cubicBezTo>
                  <a:cubicBezTo>
                    <a:pt x="45735" y="24388"/>
                    <a:pt x="45932" y="24511"/>
                    <a:pt x="46120" y="24701"/>
                  </a:cubicBezTo>
                  <a:cubicBezTo>
                    <a:pt x="46495" y="25079"/>
                    <a:pt x="46722" y="25691"/>
                    <a:pt x="46380" y="26207"/>
                  </a:cubicBezTo>
                  <a:cubicBezTo>
                    <a:pt x="46199" y="26490"/>
                    <a:pt x="46163" y="26844"/>
                    <a:pt x="46285" y="27156"/>
                  </a:cubicBezTo>
                  <a:cubicBezTo>
                    <a:pt x="46405" y="27477"/>
                    <a:pt x="46671" y="27719"/>
                    <a:pt x="47000" y="27809"/>
                  </a:cubicBezTo>
                  <a:cubicBezTo>
                    <a:pt x="48041" y="28084"/>
                    <a:pt x="49466" y="28461"/>
                    <a:pt x="50071" y="29430"/>
                  </a:cubicBezTo>
                  <a:cubicBezTo>
                    <a:pt x="50316" y="29821"/>
                    <a:pt x="50356" y="30479"/>
                    <a:pt x="50160" y="30897"/>
                  </a:cubicBezTo>
                  <a:cubicBezTo>
                    <a:pt x="50020" y="31198"/>
                    <a:pt x="49816" y="31257"/>
                    <a:pt x="49675" y="31278"/>
                  </a:cubicBezTo>
                  <a:cubicBezTo>
                    <a:pt x="49642" y="31283"/>
                    <a:pt x="49609" y="31285"/>
                    <a:pt x="49577" y="31285"/>
                  </a:cubicBezTo>
                  <a:cubicBezTo>
                    <a:pt x="49021" y="31285"/>
                    <a:pt x="48529" y="30660"/>
                    <a:pt x="47941" y="29847"/>
                  </a:cubicBezTo>
                  <a:cubicBezTo>
                    <a:pt x="47798" y="29652"/>
                    <a:pt x="47662" y="29464"/>
                    <a:pt x="47532" y="29305"/>
                  </a:cubicBezTo>
                  <a:cubicBezTo>
                    <a:pt x="46768" y="28362"/>
                    <a:pt x="45831" y="27744"/>
                    <a:pt x="44890" y="27566"/>
                  </a:cubicBezTo>
                  <a:cubicBezTo>
                    <a:pt x="44709" y="27532"/>
                    <a:pt x="44532" y="27516"/>
                    <a:pt x="44359" y="27516"/>
                  </a:cubicBezTo>
                  <a:cubicBezTo>
                    <a:pt x="43632" y="27516"/>
                    <a:pt x="42990" y="27811"/>
                    <a:pt x="42546" y="28365"/>
                  </a:cubicBezTo>
                  <a:cubicBezTo>
                    <a:pt x="41946" y="29115"/>
                    <a:pt x="41832" y="30181"/>
                    <a:pt x="42251" y="31150"/>
                  </a:cubicBezTo>
                  <a:cubicBezTo>
                    <a:pt x="42628" y="32022"/>
                    <a:pt x="43301" y="32581"/>
                    <a:pt x="43895" y="33075"/>
                  </a:cubicBezTo>
                  <a:cubicBezTo>
                    <a:pt x="44169" y="33302"/>
                    <a:pt x="44429" y="33517"/>
                    <a:pt x="44658" y="33757"/>
                  </a:cubicBezTo>
                  <a:cubicBezTo>
                    <a:pt x="45051" y="34165"/>
                    <a:pt x="45219" y="34683"/>
                    <a:pt x="45120" y="35177"/>
                  </a:cubicBezTo>
                  <a:cubicBezTo>
                    <a:pt x="45026" y="35649"/>
                    <a:pt x="44706" y="36027"/>
                    <a:pt x="44214" y="36244"/>
                  </a:cubicBezTo>
                  <a:cubicBezTo>
                    <a:pt x="43964" y="36355"/>
                    <a:pt x="43773" y="36563"/>
                    <a:pt x="43683" y="36822"/>
                  </a:cubicBezTo>
                  <a:cubicBezTo>
                    <a:pt x="43582" y="37111"/>
                    <a:pt x="43600" y="37429"/>
                    <a:pt x="43737" y="37703"/>
                  </a:cubicBezTo>
                  <a:cubicBezTo>
                    <a:pt x="44293" y="38804"/>
                    <a:pt x="44408" y="40075"/>
                    <a:pt x="44059" y="41258"/>
                  </a:cubicBezTo>
                  <a:cubicBezTo>
                    <a:pt x="43796" y="42159"/>
                    <a:pt x="43284" y="42697"/>
                    <a:pt x="42636" y="43380"/>
                  </a:cubicBezTo>
                  <a:cubicBezTo>
                    <a:pt x="42403" y="43625"/>
                    <a:pt x="42164" y="43875"/>
                    <a:pt x="41929" y="44153"/>
                  </a:cubicBezTo>
                  <a:cubicBezTo>
                    <a:pt x="41133" y="45089"/>
                    <a:pt x="41237" y="45985"/>
                    <a:pt x="41329" y="46777"/>
                  </a:cubicBezTo>
                  <a:cubicBezTo>
                    <a:pt x="41365" y="47097"/>
                    <a:pt x="41401" y="47398"/>
                    <a:pt x="41385" y="47717"/>
                  </a:cubicBezTo>
                  <a:cubicBezTo>
                    <a:pt x="41327" y="48903"/>
                    <a:pt x="40437" y="49935"/>
                    <a:pt x="39222" y="50228"/>
                  </a:cubicBezTo>
                  <a:cubicBezTo>
                    <a:pt x="38741" y="50349"/>
                    <a:pt x="38402" y="50782"/>
                    <a:pt x="38401" y="51279"/>
                  </a:cubicBezTo>
                  <a:cubicBezTo>
                    <a:pt x="38406" y="51994"/>
                    <a:pt x="38713" y="52613"/>
                    <a:pt x="39269" y="53016"/>
                  </a:cubicBezTo>
                  <a:cubicBezTo>
                    <a:pt x="39725" y="53348"/>
                    <a:pt x="40336" y="53521"/>
                    <a:pt x="40970" y="53521"/>
                  </a:cubicBezTo>
                  <a:cubicBezTo>
                    <a:pt x="41323" y="53521"/>
                    <a:pt x="41683" y="53468"/>
                    <a:pt x="42028" y="53358"/>
                  </a:cubicBezTo>
                  <a:cubicBezTo>
                    <a:pt x="42939" y="53068"/>
                    <a:pt x="43511" y="52423"/>
                    <a:pt x="43993" y="51772"/>
                  </a:cubicBezTo>
                  <a:cubicBezTo>
                    <a:pt x="44130" y="51589"/>
                    <a:pt x="44258" y="51400"/>
                    <a:pt x="44385" y="51210"/>
                  </a:cubicBezTo>
                  <a:cubicBezTo>
                    <a:pt x="44610" y="50879"/>
                    <a:pt x="44822" y="50565"/>
                    <a:pt x="45069" y="50300"/>
                  </a:cubicBezTo>
                  <a:cubicBezTo>
                    <a:pt x="45107" y="50259"/>
                    <a:pt x="45137" y="50236"/>
                    <a:pt x="45145" y="50223"/>
                  </a:cubicBezTo>
                  <a:cubicBezTo>
                    <a:pt x="45229" y="50262"/>
                    <a:pt x="45393" y="50382"/>
                    <a:pt x="45505" y="50468"/>
                  </a:cubicBezTo>
                  <a:cubicBezTo>
                    <a:pt x="45602" y="50538"/>
                    <a:pt x="45702" y="50614"/>
                    <a:pt x="45809" y="50686"/>
                  </a:cubicBezTo>
                  <a:cubicBezTo>
                    <a:pt x="45983" y="50806"/>
                    <a:pt x="46188" y="50868"/>
                    <a:pt x="46395" y="50868"/>
                  </a:cubicBezTo>
                  <a:cubicBezTo>
                    <a:pt x="46506" y="50868"/>
                    <a:pt x="46619" y="50850"/>
                    <a:pt x="46727" y="50813"/>
                  </a:cubicBezTo>
                  <a:cubicBezTo>
                    <a:pt x="47061" y="50701"/>
                    <a:pt x="47326" y="50441"/>
                    <a:pt x="47441" y="50109"/>
                  </a:cubicBezTo>
                  <a:cubicBezTo>
                    <a:pt x="47790" y="49104"/>
                    <a:pt x="48463" y="47816"/>
                    <a:pt x="49209" y="47489"/>
                  </a:cubicBezTo>
                  <a:cubicBezTo>
                    <a:pt x="49321" y="47440"/>
                    <a:pt x="49428" y="47415"/>
                    <a:pt x="49537" y="47415"/>
                  </a:cubicBezTo>
                  <a:cubicBezTo>
                    <a:pt x="49652" y="47415"/>
                    <a:pt x="49768" y="47442"/>
                    <a:pt x="49894" y="47497"/>
                  </a:cubicBezTo>
                  <a:cubicBezTo>
                    <a:pt x="50073" y="47574"/>
                    <a:pt x="50249" y="47698"/>
                    <a:pt x="50436" y="47829"/>
                  </a:cubicBezTo>
                  <a:cubicBezTo>
                    <a:pt x="50760" y="48056"/>
                    <a:pt x="51127" y="48311"/>
                    <a:pt x="51624" y="48426"/>
                  </a:cubicBezTo>
                  <a:cubicBezTo>
                    <a:pt x="51855" y="48479"/>
                    <a:pt x="52088" y="48501"/>
                    <a:pt x="52319" y="48501"/>
                  </a:cubicBezTo>
                  <a:cubicBezTo>
                    <a:pt x="52836" y="48501"/>
                    <a:pt x="53343" y="48392"/>
                    <a:pt x="53797" y="48273"/>
                  </a:cubicBezTo>
                  <a:cubicBezTo>
                    <a:pt x="55297" y="47880"/>
                    <a:pt x="57131" y="46793"/>
                    <a:pt x="57615" y="45336"/>
                  </a:cubicBezTo>
                  <a:cubicBezTo>
                    <a:pt x="57812" y="44742"/>
                    <a:pt x="57878" y="43819"/>
                    <a:pt x="57067" y="42799"/>
                  </a:cubicBezTo>
                  <a:cubicBezTo>
                    <a:pt x="56424" y="41992"/>
                    <a:pt x="56277" y="41518"/>
                    <a:pt x="56463" y="40850"/>
                  </a:cubicBezTo>
                  <a:cubicBezTo>
                    <a:pt x="56644" y="40209"/>
                    <a:pt x="57092" y="39605"/>
                    <a:pt x="57835" y="39003"/>
                  </a:cubicBezTo>
                  <a:cubicBezTo>
                    <a:pt x="58829" y="38198"/>
                    <a:pt x="59988" y="37509"/>
                    <a:pt x="61110" y="36840"/>
                  </a:cubicBezTo>
                  <a:cubicBezTo>
                    <a:pt x="61574" y="36565"/>
                    <a:pt x="62035" y="36289"/>
                    <a:pt x="62485" y="36007"/>
                  </a:cubicBezTo>
                  <a:lnTo>
                    <a:pt x="63105" y="35618"/>
                  </a:lnTo>
                  <a:cubicBezTo>
                    <a:pt x="64443" y="34772"/>
                    <a:pt x="65826" y="33897"/>
                    <a:pt x="67293" y="33326"/>
                  </a:cubicBezTo>
                  <a:cubicBezTo>
                    <a:pt x="68119" y="33004"/>
                    <a:pt x="68997" y="32746"/>
                    <a:pt x="69846" y="32496"/>
                  </a:cubicBezTo>
                  <a:cubicBezTo>
                    <a:pt x="70524" y="32297"/>
                    <a:pt x="71225" y="32091"/>
                    <a:pt x="71910" y="31851"/>
                  </a:cubicBezTo>
                  <a:cubicBezTo>
                    <a:pt x="73470" y="31303"/>
                    <a:pt x="74680" y="30667"/>
                    <a:pt x="75720" y="29846"/>
                  </a:cubicBezTo>
                  <a:cubicBezTo>
                    <a:pt x="76153" y="29505"/>
                    <a:pt x="76562" y="29134"/>
                    <a:pt x="76959" y="28775"/>
                  </a:cubicBezTo>
                  <a:cubicBezTo>
                    <a:pt x="77658" y="28140"/>
                    <a:pt x="78319" y="27541"/>
                    <a:pt x="79082" y="27109"/>
                  </a:cubicBezTo>
                  <a:cubicBezTo>
                    <a:pt x="79602" y="26816"/>
                    <a:pt x="80072" y="26675"/>
                    <a:pt x="80532" y="26675"/>
                  </a:cubicBezTo>
                  <a:cubicBezTo>
                    <a:pt x="80651" y="26675"/>
                    <a:pt x="80769" y="26684"/>
                    <a:pt x="80887" y="26702"/>
                  </a:cubicBezTo>
                  <a:cubicBezTo>
                    <a:pt x="81204" y="26752"/>
                    <a:pt x="81525" y="26862"/>
                    <a:pt x="81864" y="26979"/>
                  </a:cubicBezTo>
                  <a:cubicBezTo>
                    <a:pt x="82305" y="27128"/>
                    <a:pt x="82762" y="27285"/>
                    <a:pt x="83275" y="27337"/>
                  </a:cubicBezTo>
                  <a:cubicBezTo>
                    <a:pt x="83408" y="27351"/>
                    <a:pt x="83541" y="27358"/>
                    <a:pt x="83674" y="27358"/>
                  </a:cubicBezTo>
                  <a:cubicBezTo>
                    <a:pt x="84684" y="27358"/>
                    <a:pt x="85690" y="26959"/>
                    <a:pt x="86617" y="26196"/>
                  </a:cubicBezTo>
                  <a:cubicBezTo>
                    <a:pt x="87443" y="25516"/>
                    <a:pt x="88083" y="24684"/>
                    <a:pt x="88701" y="23878"/>
                  </a:cubicBezTo>
                  <a:cubicBezTo>
                    <a:pt x="88952" y="23554"/>
                    <a:pt x="89200" y="23232"/>
                    <a:pt x="89460" y="22921"/>
                  </a:cubicBezTo>
                  <a:cubicBezTo>
                    <a:pt x="90478" y="21702"/>
                    <a:pt x="91694" y="20801"/>
                    <a:pt x="93075" y="20243"/>
                  </a:cubicBezTo>
                  <a:cubicBezTo>
                    <a:pt x="93330" y="20139"/>
                    <a:pt x="93598" y="20049"/>
                    <a:pt x="93868" y="19958"/>
                  </a:cubicBezTo>
                  <a:cubicBezTo>
                    <a:pt x="94796" y="19641"/>
                    <a:pt x="95849" y="19282"/>
                    <a:pt x="96576" y="18396"/>
                  </a:cubicBezTo>
                  <a:cubicBezTo>
                    <a:pt x="97554" y="17202"/>
                    <a:pt x="97469" y="15581"/>
                    <a:pt x="97401" y="14279"/>
                  </a:cubicBezTo>
                  <a:cubicBezTo>
                    <a:pt x="97390" y="14037"/>
                    <a:pt x="97377" y="13800"/>
                    <a:pt x="97372" y="13571"/>
                  </a:cubicBezTo>
                  <a:lnTo>
                    <a:pt x="97217" y="6942"/>
                  </a:lnTo>
                  <a:cubicBezTo>
                    <a:pt x="97210" y="6707"/>
                    <a:pt x="97201" y="6462"/>
                    <a:pt x="97189" y="6212"/>
                  </a:cubicBezTo>
                  <a:cubicBezTo>
                    <a:pt x="97133" y="4937"/>
                    <a:pt x="97069" y="3495"/>
                    <a:pt x="97722" y="2544"/>
                  </a:cubicBezTo>
                  <a:cubicBezTo>
                    <a:pt x="97906" y="2276"/>
                    <a:pt x="98087" y="2134"/>
                    <a:pt x="98263" y="2126"/>
                  </a:cubicBezTo>
                  <a:cubicBezTo>
                    <a:pt x="98268" y="2126"/>
                    <a:pt x="98272" y="2126"/>
                    <a:pt x="98276" y="2126"/>
                  </a:cubicBezTo>
                  <a:cubicBezTo>
                    <a:pt x="98876" y="2126"/>
                    <a:pt x="99725" y="3138"/>
                    <a:pt x="100101" y="3579"/>
                  </a:cubicBezTo>
                  <a:cubicBezTo>
                    <a:pt x="100847" y="4452"/>
                    <a:pt x="101693" y="5321"/>
                    <a:pt x="103060" y="5480"/>
                  </a:cubicBezTo>
                  <a:cubicBezTo>
                    <a:pt x="103099" y="5485"/>
                    <a:pt x="103138" y="5487"/>
                    <a:pt x="103178" y="5487"/>
                  </a:cubicBezTo>
                  <a:cubicBezTo>
                    <a:pt x="103459" y="5487"/>
                    <a:pt x="103731" y="5365"/>
                    <a:pt x="103920" y="5149"/>
                  </a:cubicBezTo>
                  <a:cubicBezTo>
                    <a:pt x="104158" y="4881"/>
                    <a:pt x="104254" y="4516"/>
                    <a:pt x="104178" y="4167"/>
                  </a:cubicBezTo>
                  <a:cubicBezTo>
                    <a:pt x="104167" y="4112"/>
                    <a:pt x="104170" y="4090"/>
                    <a:pt x="104216" y="4046"/>
                  </a:cubicBezTo>
                  <a:cubicBezTo>
                    <a:pt x="104315" y="3953"/>
                    <a:pt x="104490" y="3903"/>
                    <a:pt x="104624" y="3903"/>
                  </a:cubicBezTo>
                  <a:cubicBezTo>
                    <a:pt x="104663" y="3903"/>
                    <a:pt x="104698" y="3907"/>
                    <a:pt x="104728" y="3916"/>
                  </a:cubicBezTo>
                  <a:cubicBezTo>
                    <a:pt x="104968" y="3987"/>
                    <a:pt x="105145" y="4154"/>
                    <a:pt x="105321" y="4475"/>
                  </a:cubicBezTo>
                  <a:cubicBezTo>
                    <a:pt x="105692" y="5149"/>
                    <a:pt x="105703" y="6038"/>
                    <a:pt x="105713" y="6822"/>
                  </a:cubicBezTo>
                  <a:cubicBezTo>
                    <a:pt x="105715" y="7030"/>
                    <a:pt x="105715" y="7238"/>
                    <a:pt x="105715" y="7449"/>
                  </a:cubicBezTo>
                  <a:cubicBezTo>
                    <a:pt x="105710" y="8671"/>
                    <a:pt x="105706" y="9933"/>
                    <a:pt x="106248" y="11124"/>
                  </a:cubicBezTo>
                  <a:cubicBezTo>
                    <a:pt x="106779" y="12296"/>
                    <a:pt x="107708" y="12915"/>
                    <a:pt x="108606" y="13515"/>
                  </a:cubicBezTo>
                  <a:cubicBezTo>
                    <a:pt x="108897" y="13709"/>
                    <a:pt x="109193" y="13907"/>
                    <a:pt x="109476" y="14126"/>
                  </a:cubicBezTo>
                  <a:cubicBezTo>
                    <a:pt x="110679" y="15060"/>
                    <a:pt x="111498" y="16810"/>
                    <a:pt x="110644" y="18207"/>
                  </a:cubicBezTo>
                  <a:cubicBezTo>
                    <a:pt x="110248" y="18853"/>
                    <a:pt x="109590" y="19289"/>
                    <a:pt x="108965" y="19317"/>
                  </a:cubicBezTo>
                  <a:cubicBezTo>
                    <a:pt x="108934" y="19319"/>
                    <a:pt x="108903" y="19320"/>
                    <a:pt x="108872" y="19320"/>
                  </a:cubicBezTo>
                  <a:cubicBezTo>
                    <a:pt x="108600" y="19320"/>
                    <a:pt x="108302" y="19253"/>
                    <a:pt x="107993" y="19185"/>
                  </a:cubicBezTo>
                  <a:cubicBezTo>
                    <a:pt x="107633" y="19107"/>
                    <a:pt x="107233" y="19021"/>
                    <a:pt x="106802" y="19021"/>
                  </a:cubicBezTo>
                  <a:cubicBezTo>
                    <a:pt x="106744" y="19021"/>
                    <a:pt x="106686" y="19022"/>
                    <a:pt x="106627" y="19026"/>
                  </a:cubicBezTo>
                  <a:cubicBezTo>
                    <a:pt x="105418" y="19098"/>
                    <a:pt x="104272" y="19794"/>
                    <a:pt x="103218" y="21092"/>
                  </a:cubicBezTo>
                  <a:cubicBezTo>
                    <a:pt x="102397" y="22105"/>
                    <a:pt x="101750" y="23251"/>
                    <a:pt x="101127" y="24362"/>
                  </a:cubicBezTo>
                  <a:cubicBezTo>
                    <a:pt x="100926" y="24717"/>
                    <a:pt x="100727" y="25072"/>
                    <a:pt x="100523" y="25419"/>
                  </a:cubicBezTo>
                  <a:cubicBezTo>
                    <a:pt x="100313" y="25778"/>
                    <a:pt x="100097" y="26132"/>
                    <a:pt x="99880" y="26485"/>
                  </a:cubicBezTo>
                  <a:cubicBezTo>
                    <a:pt x="99189" y="27617"/>
                    <a:pt x="98474" y="28788"/>
                    <a:pt x="97970" y="30074"/>
                  </a:cubicBezTo>
                  <a:cubicBezTo>
                    <a:pt x="97349" y="31668"/>
                    <a:pt x="97141" y="33292"/>
                    <a:pt x="97354" y="34900"/>
                  </a:cubicBezTo>
                  <a:cubicBezTo>
                    <a:pt x="97462" y="35723"/>
                    <a:pt x="97668" y="36526"/>
                    <a:pt x="97868" y="37300"/>
                  </a:cubicBezTo>
                  <a:cubicBezTo>
                    <a:pt x="98122" y="38294"/>
                    <a:pt x="98365" y="39233"/>
                    <a:pt x="98410" y="40194"/>
                  </a:cubicBezTo>
                  <a:cubicBezTo>
                    <a:pt x="98446" y="40952"/>
                    <a:pt x="98396" y="42806"/>
                    <a:pt x="97168" y="43645"/>
                  </a:cubicBezTo>
                  <a:cubicBezTo>
                    <a:pt x="96646" y="44000"/>
                    <a:pt x="95974" y="44115"/>
                    <a:pt x="95260" y="44238"/>
                  </a:cubicBezTo>
                  <a:cubicBezTo>
                    <a:pt x="94755" y="44326"/>
                    <a:pt x="94233" y="44416"/>
                    <a:pt x="93727" y="44595"/>
                  </a:cubicBezTo>
                  <a:cubicBezTo>
                    <a:pt x="92478" y="45043"/>
                    <a:pt x="91726" y="45918"/>
                    <a:pt x="91552" y="47127"/>
                  </a:cubicBezTo>
                  <a:cubicBezTo>
                    <a:pt x="91531" y="47291"/>
                    <a:pt x="91514" y="47451"/>
                    <a:pt x="91499" y="47609"/>
                  </a:cubicBezTo>
                  <a:cubicBezTo>
                    <a:pt x="91450" y="48125"/>
                    <a:pt x="91412" y="48431"/>
                    <a:pt x="91184" y="48704"/>
                  </a:cubicBezTo>
                  <a:cubicBezTo>
                    <a:pt x="90897" y="49051"/>
                    <a:pt x="90425" y="49303"/>
                    <a:pt x="90006" y="49512"/>
                  </a:cubicBezTo>
                  <a:cubicBezTo>
                    <a:pt x="89667" y="49680"/>
                    <a:pt x="89302" y="49834"/>
                    <a:pt x="88930" y="49992"/>
                  </a:cubicBezTo>
                  <a:cubicBezTo>
                    <a:pt x="87379" y="50652"/>
                    <a:pt x="85619" y="51399"/>
                    <a:pt x="85020" y="53294"/>
                  </a:cubicBezTo>
                  <a:cubicBezTo>
                    <a:pt x="84731" y="54206"/>
                    <a:pt x="84871" y="55126"/>
                    <a:pt x="85004" y="56016"/>
                  </a:cubicBezTo>
                  <a:cubicBezTo>
                    <a:pt x="85147" y="56963"/>
                    <a:pt x="85272" y="57782"/>
                    <a:pt x="84877" y="58444"/>
                  </a:cubicBezTo>
                  <a:cubicBezTo>
                    <a:pt x="84688" y="58761"/>
                    <a:pt x="84278" y="58835"/>
                    <a:pt x="83625" y="58931"/>
                  </a:cubicBezTo>
                  <a:cubicBezTo>
                    <a:pt x="82892" y="59038"/>
                    <a:pt x="81976" y="59172"/>
                    <a:pt x="81352" y="59969"/>
                  </a:cubicBezTo>
                  <a:cubicBezTo>
                    <a:pt x="80655" y="60860"/>
                    <a:pt x="80568" y="62020"/>
                    <a:pt x="80482" y="63142"/>
                  </a:cubicBezTo>
                  <a:cubicBezTo>
                    <a:pt x="80477" y="63234"/>
                    <a:pt x="80469" y="63324"/>
                    <a:pt x="80462" y="63415"/>
                  </a:cubicBezTo>
                  <a:lnTo>
                    <a:pt x="80077" y="61406"/>
                  </a:lnTo>
                  <a:cubicBezTo>
                    <a:pt x="80016" y="61085"/>
                    <a:pt x="79789" y="60816"/>
                    <a:pt x="79470" y="60687"/>
                  </a:cubicBezTo>
                  <a:cubicBezTo>
                    <a:pt x="79346" y="60636"/>
                    <a:pt x="79216" y="60611"/>
                    <a:pt x="79088" y="60611"/>
                  </a:cubicBezTo>
                  <a:cubicBezTo>
                    <a:pt x="78896" y="60611"/>
                    <a:pt x="78707" y="60668"/>
                    <a:pt x="78549" y="60779"/>
                  </a:cubicBezTo>
                  <a:cubicBezTo>
                    <a:pt x="76417" y="62273"/>
                    <a:pt x="75473" y="64961"/>
                    <a:pt x="75894" y="68348"/>
                  </a:cubicBezTo>
                  <a:cubicBezTo>
                    <a:pt x="76092" y="69956"/>
                    <a:pt x="76659" y="71489"/>
                    <a:pt x="77205" y="72971"/>
                  </a:cubicBezTo>
                  <a:cubicBezTo>
                    <a:pt x="78021" y="75182"/>
                    <a:pt x="78793" y="77269"/>
                    <a:pt x="78391" y="79511"/>
                  </a:cubicBezTo>
                  <a:cubicBezTo>
                    <a:pt x="78276" y="80156"/>
                    <a:pt x="78697" y="80758"/>
                    <a:pt x="79352" y="80882"/>
                  </a:cubicBezTo>
                  <a:cubicBezTo>
                    <a:pt x="79423" y="80895"/>
                    <a:pt x="79497" y="80903"/>
                    <a:pt x="79569" y="80903"/>
                  </a:cubicBezTo>
                  <a:cubicBezTo>
                    <a:pt x="80081" y="80903"/>
                    <a:pt x="80515" y="80553"/>
                    <a:pt x="80618" y="80030"/>
                  </a:cubicBezTo>
                  <a:cubicBezTo>
                    <a:pt x="81209" y="77065"/>
                    <a:pt x="80201" y="74399"/>
                    <a:pt x="79227" y="71822"/>
                  </a:cubicBezTo>
                  <a:cubicBezTo>
                    <a:pt x="78979" y="71162"/>
                    <a:pt x="78729" y="70502"/>
                    <a:pt x="78506" y="69838"/>
                  </a:cubicBezTo>
                  <a:cubicBezTo>
                    <a:pt x="78084" y="68571"/>
                    <a:pt x="77358" y="65757"/>
                    <a:pt x="78439" y="63773"/>
                  </a:cubicBezTo>
                  <a:lnTo>
                    <a:pt x="78439" y="63773"/>
                  </a:lnTo>
                  <a:lnTo>
                    <a:pt x="78983" y="67019"/>
                  </a:lnTo>
                  <a:cubicBezTo>
                    <a:pt x="79038" y="67339"/>
                    <a:pt x="79245" y="67614"/>
                    <a:pt x="79538" y="67754"/>
                  </a:cubicBezTo>
                  <a:cubicBezTo>
                    <a:pt x="79692" y="67829"/>
                    <a:pt x="79860" y="67866"/>
                    <a:pt x="80028" y="67866"/>
                  </a:cubicBezTo>
                  <a:cubicBezTo>
                    <a:pt x="80206" y="67866"/>
                    <a:pt x="80383" y="67824"/>
                    <a:pt x="80538" y="67741"/>
                  </a:cubicBezTo>
                  <a:cubicBezTo>
                    <a:pt x="82226" y="66836"/>
                    <a:pt x="82382" y="65081"/>
                    <a:pt x="82522" y="63533"/>
                  </a:cubicBezTo>
                  <a:cubicBezTo>
                    <a:pt x="82581" y="62883"/>
                    <a:pt x="82635" y="62270"/>
                    <a:pt x="82793" y="61765"/>
                  </a:cubicBezTo>
                  <a:cubicBezTo>
                    <a:pt x="82981" y="61169"/>
                    <a:pt x="83250" y="61122"/>
                    <a:pt x="84078" y="61057"/>
                  </a:cubicBezTo>
                  <a:cubicBezTo>
                    <a:pt x="84653" y="61013"/>
                    <a:pt x="85371" y="60957"/>
                    <a:pt x="86006" y="60490"/>
                  </a:cubicBezTo>
                  <a:cubicBezTo>
                    <a:pt x="87057" y="59719"/>
                    <a:pt x="87492" y="58315"/>
                    <a:pt x="87269" y="56432"/>
                  </a:cubicBezTo>
                  <a:cubicBezTo>
                    <a:pt x="87246" y="56249"/>
                    <a:pt x="87219" y="56062"/>
                    <a:pt x="87191" y="55873"/>
                  </a:cubicBezTo>
                  <a:cubicBezTo>
                    <a:pt x="87071" y="55068"/>
                    <a:pt x="86958" y="54308"/>
                    <a:pt x="87284" y="53725"/>
                  </a:cubicBezTo>
                  <a:cubicBezTo>
                    <a:pt x="87486" y="53366"/>
                    <a:pt x="87843" y="53060"/>
                    <a:pt x="88442" y="52731"/>
                  </a:cubicBezTo>
                  <a:cubicBezTo>
                    <a:pt x="88889" y="52486"/>
                    <a:pt x="89363" y="52292"/>
                    <a:pt x="89866" y="52083"/>
                  </a:cubicBezTo>
                  <a:cubicBezTo>
                    <a:pt x="90478" y="51831"/>
                    <a:pt x="91110" y="51570"/>
                    <a:pt x="91708" y="51208"/>
                  </a:cubicBezTo>
                  <a:cubicBezTo>
                    <a:pt x="92845" y="50519"/>
                    <a:pt x="93521" y="49619"/>
                    <a:pt x="93720" y="48535"/>
                  </a:cubicBezTo>
                  <a:cubicBezTo>
                    <a:pt x="93761" y="48313"/>
                    <a:pt x="93787" y="48102"/>
                    <a:pt x="93811" y="47900"/>
                  </a:cubicBezTo>
                  <a:cubicBezTo>
                    <a:pt x="93898" y="47163"/>
                    <a:pt x="93942" y="46962"/>
                    <a:pt x="94439" y="46763"/>
                  </a:cubicBezTo>
                  <a:cubicBezTo>
                    <a:pt x="94816" y="46612"/>
                    <a:pt x="95246" y="46538"/>
                    <a:pt x="95702" y="46459"/>
                  </a:cubicBezTo>
                  <a:cubicBezTo>
                    <a:pt x="95926" y="46420"/>
                    <a:pt x="96150" y="46380"/>
                    <a:pt x="96367" y="46332"/>
                  </a:cubicBezTo>
                  <a:cubicBezTo>
                    <a:pt x="99296" y="45696"/>
                    <a:pt x="100964" y="43085"/>
                    <a:pt x="100617" y="39681"/>
                  </a:cubicBezTo>
                  <a:cubicBezTo>
                    <a:pt x="100520" y="38722"/>
                    <a:pt x="100285" y="37795"/>
                    <a:pt x="100058" y="36901"/>
                  </a:cubicBezTo>
                  <a:cubicBezTo>
                    <a:pt x="99798" y="35876"/>
                    <a:pt x="99553" y="34907"/>
                    <a:pt x="99503" y="33907"/>
                  </a:cubicBezTo>
                  <a:cubicBezTo>
                    <a:pt x="99406" y="31986"/>
                    <a:pt x="100267" y="30208"/>
                    <a:pt x="101316" y="28250"/>
                  </a:cubicBezTo>
                  <a:lnTo>
                    <a:pt x="101387" y="28119"/>
                  </a:lnTo>
                  <a:cubicBezTo>
                    <a:pt x="102316" y="26385"/>
                    <a:pt x="103278" y="24592"/>
                    <a:pt x="104372" y="22964"/>
                  </a:cubicBezTo>
                  <a:cubicBezTo>
                    <a:pt x="104775" y="22362"/>
                    <a:pt x="105328" y="21626"/>
                    <a:pt x="106035" y="21269"/>
                  </a:cubicBezTo>
                  <a:cubicBezTo>
                    <a:pt x="106274" y="21149"/>
                    <a:pt x="106509" y="21106"/>
                    <a:pt x="106757" y="21106"/>
                  </a:cubicBezTo>
                  <a:cubicBezTo>
                    <a:pt x="107034" y="21106"/>
                    <a:pt x="107327" y="21160"/>
                    <a:pt x="107656" y="21220"/>
                  </a:cubicBezTo>
                  <a:cubicBezTo>
                    <a:pt x="107971" y="21279"/>
                    <a:pt x="108297" y="21338"/>
                    <a:pt x="108652" y="21360"/>
                  </a:cubicBezTo>
                  <a:cubicBezTo>
                    <a:pt x="108733" y="21364"/>
                    <a:pt x="108814" y="21366"/>
                    <a:pt x="108893" y="21366"/>
                  </a:cubicBezTo>
                  <a:cubicBezTo>
                    <a:pt x="110209" y="21366"/>
                    <a:pt x="111353" y="20768"/>
                    <a:pt x="112128" y="19659"/>
                  </a:cubicBezTo>
                  <a:cubicBezTo>
                    <a:pt x="113085" y="18290"/>
                    <a:pt x="113278" y="16414"/>
                    <a:pt x="112617" y="14879"/>
                  </a:cubicBezTo>
                  <a:cubicBezTo>
                    <a:pt x="112232" y="13986"/>
                    <a:pt x="111610" y="13175"/>
                    <a:pt x="110820" y="12535"/>
                  </a:cubicBezTo>
                  <a:cubicBezTo>
                    <a:pt x="110504" y="12278"/>
                    <a:pt x="110169" y="12063"/>
                    <a:pt x="109847" y="11856"/>
                  </a:cubicBezTo>
                  <a:cubicBezTo>
                    <a:pt x="109343" y="11530"/>
                    <a:pt x="108866" y="11224"/>
                    <a:pt x="108531" y="10809"/>
                  </a:cubicBezTo>
                  <a:cubicBezTo>
                    <a:pt x="107792" y="9898"/>
                    <a:pt x="107810" y="8632"/>
                    <a:pt x="107828" y="7291"/>
                  </a:cubicBezTo>
                  <a:cubicBezTo>
                    <a:pt x="107838" y="6640"/>
                    <a:pt x="107846" y="5964"/>
                    <a:pt x="107762" y="5324"/>
                  </a:cubicBezTo>
                  <a:cubicBezTo>
                    <a:pt x="107558" y="3771"/>
                    <a:pt x="106728" y="2021"/>
                    <a:pt x="105007" y="1761"/>
                  </a:cubicBezTo>
                  <a:cubicBezTo>
                    <a:pt x="104880" y="1743"/>
                    <a:pt x="104752" y="1734"/>
                    <a:pt x="104625" y="1734"/>
                  </a:cubicBezTo>
                  <a:cubicBezTo>
                    <a:pt x="104056" y="1734"/>
                    <a:pt x="103498" y="1915"/>
                    <a:pt x="103037" y="2259"/>
                  </a:cubicBezTo>
                  <a:cubicBezTo>
                    <a:pt x="102775" y="2452"/>
                    <a:pt x="102553" y="2694"/>
                    <a:pt x="102384" y="2972"/>
                  </a:cubicBezTo>
                  <a:cubicBezTo>
                    <a:pt x="102053" y="2702"/>
                    <a:pt x="101747" y="2325"/>
                    <a:pt x="101430" y="1934"/>
                  </a:cubicBezTo>
                  <a:cubicBezTo>
                    <a:pt x="100727" y="1065"/>
                    <a:pt x="99866" y="0"/>
                    <a:pt x="984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6"/>
            <p:cNvSpPr/>
            <p:nvPr/>
          </p:nvSpPr>
          <p:spPr>
            <a:xfrm>
              <a:off x="5692350" y="1639100"/>
              <a:ext cx="140000" cy="434625"/>
            </a:xfrm>
            <a:custGeom>
              <a:avLst/>
              <a:gdLst/>
              <a:ahLst/>
              <a:cxnLst/>
              <a:rect l="l" t="t" r="r" b="b"/>
              <a:pathLst>
                <a:path w="5600" h="17385" extrusionOk="0">
                  <a:moveTo>
                    <a:pt x="4269" y="1"/>
                  </a:moveTo>
                  <a:cubicBezTo>
                    <a:pt x="3126" y="1"/>
                    <a:pt x="1769" y="229"/>
                    <a:pt x="2031" y="1508"/>
                  </a:cubicBezTo>
                  <a:cubicBezTo>
                    <a:pt x="2187" y="2269"/>
                    <a:pt x="2888" y="2402"/>
                    <a:pt x="3319" y="2916"/>
                  </a:cubicBezTo>
                  <a:cubicBezTo>
                    <a:pt x="4666" y="4513"/>
                    <a:pt x="2634" y="5689"/>
                    <a:pt x="2253" y="7021"/>
                  </a:cubicBezTo>
                  <a:cubicBezTo>
                    <a:pt x="2070" y="7659"/>
                    <a:pt x="2073" y="8230"/>
                    <a:pt x="2445" y="8793"/>
                  </a:cubicBezTo>
                  <a:cubicBezTo>
                    <a:pt x="2909" y="9497"/>
                    <a:pt x="3396" y="9860"/>
                    <a:pt x="2649" y="10614"/>
                  </a:cubicBezTo>
                  <a:cubicBezTo>
                    <a:pt x="2443" y="10823"/>
                    <a:pt x="2063" y="10936"/>
                    <a:pt x="1832" y="11125"/>
                  </a:cubicBezTo>
                  <a:cubicBezTo>
                    <a:pt x="122" y="12527"/>
                    <a:pt x="1" y="15098"/>
                    <a:pt x="366" y="17096"/>
                  </a:cubicBezTo>
                  <a:cubicBezTo>
                    <a:pt x="402" y="17295"/>
                    <a:pt x="555" y="17384"/>
                    <a:pt x="715" y="17384"/>
                  </a:cubicBezTo>
                  <a:cubicBezTo>
                    <a:pt x="918" y="17384"/>
                    <a:pt x="1133" y="17242"/>
                    <a:pt x="1142" y="17001"/>
                  </a:cubicBezTo>
                  <a:cubicBezTo>
                    <a:pt x="1198" y="15565"/>
                    <a:pt x="940" y="14050"/>
                    <a:pt x="1664" y="12726"/>
                  </a:cubicBezTo>
                  <a:cubicBezTo>
                    <a:pt x="2210" y="11727"/>
                    <a:pt x="3131" y="11624"/>
                    <a:pt x="3837" y="10878"/>
                  </a:cubicBezTo>
                  <a:cubicBezTo>
                    <a:pt x="4695" y="9974"/>
                    <a:pt x="4008" y="9393"/>
                    <a:pt x="3445" y="8620"/>
                  </a:cubicBezTo>
                  <a:cubicBezTo>
                    <a:pt x="2070" y="6733"/>
                    <a:pt x="5115" y="5437"/>
                    <a:pt x="4669" y="3458"/>
                  </a:cubicBezTo>
                  <a:cubicBezTo>
                    <a:pt x="4528" y="2828"/>
                    <a:pt x="4128" y="2670"/>
                    <a:pt x="3730" y="2233"/>
                  </a:cubicBezTo>
                  <a:cubicBezTo>
                    <a:pt x="2241" y="590"/>
                    <a:pt x="4324" y="731"/>
                    <a:pt x="5408" y="399"/>
                  </a:cubicBezTo>
                  <a:cubicBezTo>
                    <a:pt x="5600" y="338"/>
                    <a:pt x="5562" y="68"/>
                    <a:pt x="5365" y="53"/>
                  </a:cubicBezTo>
                  <a:cubicBezTo>
                    <a:pt x="5093" y="32"/>
                    <a:pt x="4696" y="1"/>
                    <a:pt x="42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6"/>
            <p:cNvSpPr/>
            <p:nvPr/>
          </p:nvSpPr>
          <p:spPr>
            <a:xfrm>
              <a:off x="5670475" y="1622425"/>
              <a:ext cx="178000" cy="468025"/>
            </a:xfrm>
            <a:custGeom>
              <a:avLst/>
              <a:gdLst/>
              <a:ahLst/>
              <a:cxnLst/>
              <a:rect l="l" t="t" r="r" b="b"/>
              <a:pathLst>
                <a:path w="7120" h="18721" extrusionOk="0">
                  <a:moveTo>
                    <a:pt x="5128" y="0"/>
                  </a:moveTo>
                  <a:cubicBezTo>
                    <a:pt x="4085" y="0"/>
                    <a:pt x="3148" y="168"/>
                    <a:pt x="2601" y="786"/>
                  </a:cubicBezTo>
                  <a:cubicBezTo>
                    <a:pt x="2356" y="1064"/>
                    <a:pt x="2096" y="1554"/>
                    <a:pt x="2251" y="2308"/>
                  </a:cubicBezTo>
                  <a:cubicBezTo>
                    <a:pt x="2404" y="3055"/>
                    <a:pt x="2907" y="3413"/>
                    <a:pt x="3274" y="3675"/>
                  </a:cubicBezTo>
                  <a:cubicBezTo>
                    <a:pt x="3440" y="3791"/>
                    <a:pt x="3582" y="3893"/>
                    <a:pt x="3684" y="4012"/>
                  </a:cubicBezTo>
                  <a:cubicBezTo>
                    <a:pt x="4212" y="4640"/>
                    <a:pt x="4011" y="5043"/>
                    <a:pt x="3302" y="6035"/>
                  </a:cubicBezTo>
                  <a:cubicBezTo>
                    <a:pt x="2976" y="6491"/>
                    <a:pt x="2641" y="6961"/>
                    <a:pt x="2484" y="7502"/>
                  </a:cubicBezTo>
                  <a:cubicBezTo>
                    <a:pt x="2322" y="8073"/>
                    <a:pt x="2172" y="8937"/>
                    <a:pt x="2762" y="9828"/>
                  </a:cubicBezTo>
                  <a:cubicBezTo>
                    <a:pt x="2838" y="9940"/>
                    <a:pt x="2910" y="10044"/>
                    <a:pt x="2981" y="10142"/>
                  </a:cubicBezTo>
                  <a:cubicBezTo>
                    <a:pt x="3080" y="10282"/>
                    <a:pt x="3231" y="10493"/>
                    <a:pt x="3243" y="10554"/>
                  </a:cubicBezTo>
                  <a:cubicBezTo>
                    <a:pt x="3243" y="10555"/>
                    <a:pt x="3223" y="10634"/>
                    <a:pt x="3049" y="10810"/>
                  </a:cubicBezTo>
                  <a:cubicBezTo>
                    <a:pt x="3009" y="10850"/>
                    <a:pt x="2868" y="10924"/>
                    <a:pt x="2774" y="10973"/>
                  </a:cubicBezTo>
                  <a:cubicBezTo>
                    <a:pt x="2618" y="11054"/>
                    <a:pt x="2442" y="11146"/>
                    <a:pt x="2282" y="11276"/>
                  </a:cubicBezTo>
                  <a:cubicBezTo>
                    <a:pt x="1" y="13144"/>
                    <a:pt x="335" y="16520"/>
                    <a:pt x="585" y="17885"/>
                  </a:cubicBezTo>
                  <a:cubicBezTo>
                    <a:pt x="673" y="18378"/>
                    <a:pt x="1091" y="18720"/>
                    <a:pt x="1591" y="18720"/>
                  </a:cubicBezTo>
                  <a:cubicBezTo>
                    <a:pt x="1616" y="18720"/>
                    <a:pt x="1644" y="18719"/>
                    <a:pt x="1670" y="18716"/>
                  </a:cubicBezTo>
                  <a:cubicBezTo>
                    <a:pt x="2228" y="18676"/>
                    <a:pt x="2665" y="18237"/>
                    <a:pt x="2685" y="17692"/>
                  </a:cubicBezTo>
                  <a:cubicBezTo>
                    <a:pt x="2698" y="17335"/>
                    <a:pt x="2695" y="16972"/>
                    <a:pt x="2690" y="16608"/>
                  </a:cubicBezTo>
                  <a:cubicBezTo>
                    <a:pt x="2674" y="15557"/>
                    <a:pt x="2660" y="14564"/>
                    <a:pt x="3126" y="13713"/>
                  </a:cubicBezTo>
                  <a:cubicBezTo>
                    <a:pt x="3363" y="13279"/>
                    <a:pt x="3702" y="13072"/>
                    <a:pt x="4129" y="12810"/>
                  </a:cubicBezTo>
                  <a:cubicBezTo>
                    <a:pt x="4465" y="12606"/>
                    <a:pt x="4847" y="12373"/>
                    <a:pt x="5197" y="12006"/>
                  </a:cubicBezTo>
                  <a:cubicBezTo>
                    <a:pt x="6338" y="10802"/>
                    <a:pt x="5546" y="9782"/>
                    <a:pt x="5074" y="9174"/>
                  </a:cubicBezTo>
                  <a:cubicBezTo>
                    <a:pt x="5003" y="9081"/>
                    <a:pt x="4930" y="8988"/>
                    <a:pt x="4860" y="8892"/>
                  </a:cubicBezTo>
                  <a:cubicBezTo>
                    <a:pt x="4422" y="8294"/>
                    <a:pt x="4633" y="7863"/>
                    <a:pt x="5299" y="6874"/>
                  </a:cubicBezTo>
                  <a:cubicBezTo>
                    <a:pt x="5817" y="6106"/>
                    <a:pt x="6460" y="5150"/>
                    <a:pt x="6197" y="3977"/>
                  </a:cubicBezTo>
                  <a:cubicBezTo>
                    <a:pt x="6049" y="3319"/>
                    <a:pt x="5682" y="2990"/>
                    <a:pt x="5388" y="2726"/>
                  </a:cubicBezTo>
                  <a:cubicBezTo>
                    <a:pt x="5287" y="2638"/>
                    <a:pt x="5192" y="2546"/>
                    <a:pt x="5101" y="2449"/>
                  </a:cubicBezTo>
                  <a:cubicBezTo>
                    <a:pt x="4945" y="2277"/>
                    <a:pt x="4858" y="2155"/>
                    <a:pt x="4812" y="2074"/>
                  </a:cubicBezTo>
                  <a:cubicBezTo>
                    <a:pt x="5014" y="2000"/>
                    <a:pt x="5379" y="1934"/>
                    <a:pt x="5618" y="1892"/>
                  </a:cubicBezTo>
                  <a:cubicBezTo>
                    <a:pt x="5909" y="1839"/>
                    <a:pt x="6210" y="1785"/>
                    <a:pt x="6478" y="1702"/>
                  </a:cubicBezTo>
                  <a:cubicBezTo>
                    <a:pt x="6870" y="1589"/>
                    <a:pt x="7120" y="1209"/>
                    <a:pt x="7072" y="804"/>
                  </a:cubicBezTo>
                  <a:cubicBezTo>
                    <a:pt x="7026" y="400"/>
                    <a:pt x="6699" y="82"/>
                    <a:pt x="6291" y="53"/>
                  </a:cubicBezTo>
                  <a:lnTo>
                    <a:pt x="6240" y="720"/>
                  </a:lnTo>
                  <a:lnTo>
                    <a:pt x="6264" y="51"/>
                  </a:lnTo>
                  <a:cubicBezTo>
                    <a:pt x="5881" y="21"/>
                    <a:pt x="5498" y="0"/>
                    <a:pt x="51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7" name="Google Shape;1097;p36"/>
          <p:cNvGrpSpPr/>
          <p:nvPr/>
        </p:nvGrpSpPr>
        <p:grpSpPr>
          <a:xfrm>
            <a:off x="2611156" y="2552831"/>
            <a:ext cx="341172" cy="443582"/>
            <a:chOff x="-122525" y="2910875"/>
            <a:chExt cx="574750" cy="747275"/>
          </a:xfrm>
        </p:grpSpPr>
        <p:sp>
          <p:nvSpPr>
            <p:cNvPr id="1098" name="Google Shape;1098;p36"/>
            <p:cNvSpPr/>
            <p:nvPr/>
          </p:nvSpPr>
          <p:spPr>
            <a:xfrm>
              <a:off x="-122525" y="2910875"/>
              <a:ext cx="574750" cy="747175"/>
            </a:xfrm>
            <a:custGeom>
              <a:avLst/>
              <a:gdLst/>
              <a:ahLst/>
              <a:cxnLst/>
              <a:rect l="l" t="t" r="r" b="b"/>
              <a:pathLst>
                <a:path w="22990" h="29887" extrusionOk="0">
                  <a:moveTo>
                    <a:pt x="12589" y="0"/>
                  </a:moveTo>
                  <a:cubicBezTo>
                    <a:pt x="12421" y="0"/>
                    <a:pt x="12257" y="17"/>
                    <a:pt x="12114" y="29"/>
                  </a:cubicBezTo>
                  <a:cubicBezTo>
                    <a:pt x="11600" y="74"/>
                    <a:pt x="11062" y="183"/>
                    <a:pt x="10546" y="183"/>
                  </a:cubicBezTo>
                  <a:cubicBezTo>
                    <a:pt x="10520" y="183"/>
                    <a:pt x="10493" y="182"/>
                    <a:pt x="10467" y="182"/>
                  </a:cubicBezTo>
                  <a:cubicBezTo>
                    <a:pt x="10435" y="181"/>
                    <a:pt x="10403" y="181"/>
                    <a:pt x="10371" y="181"/>
                  </a:cubicBezTo>
                  <a:cubicBezTo>
                    <a:pt x="9202" y="181"/>
                    <a:pt x="8145" y="671"/>
                    <a:pt x="7124" y="1055"/>
                  </a:cubicBezTo>
                  <a:cubicBezTo>
                    <a:pt x="6261" y="1380"/>
                    <a:pt x="5355" y="1867"/>
                    <a:pt x="4604" y="2538"/>
                  </a:cubicBezTo>
                  <a:cubicBezTo>
                    <a:pt x="3877" y="3189"/>
                    <a:pt x="3169" y="3861"/>
                    <a:pt x="2642" y="4660"/>
                  </a:cubicBezTo>
                  <a:cubicBezTo>
                    <a:pt x="2185" y="5357"/>
                    <a:pt x="1676" y="6062"/>
                    <a:pt x="1563" y="6673"/>
                  </a:cubicBezTo>
                  <a:cubicBezTo>
                    <a:pt x="1057" y="7782"/>
                    <a:pt x="839" y="8717"/>
                    <a:pt x="579" y="9644"/>
                  </a:cubicBezTo>
                  <a:cubicBezTo>
                    <a:pt x="63" y="11484"/>
                    <a:pt x="1" y="13352"/>
                    <a:pt x="306" y="15203"/>
                  </a:cubicBezTo>
                  <a:cubicBezTo>
                    <a:pt x="552" y="16687"/>
                    <a:pt x="1243" y="18058"/>
                    <a:pt x="1801" y="19454"/>
                  </a:cubicBezTo>
                  <a:cubicBezTo>
                    <a:pt x="2441" y="21056"/>
                    <a:pt x="3452" y="22461"/>
                    <a:pt x="4506" y="23797"/>
                  </a:cubicBezTo>
                  <a:cubicBezTo>
                    <a:pt x="5405" y="24939"/>
                    <a:pt x="6355" y="26055"/>
                    <a:pt x="7371" y="27114"/>
                  </a:cubicBezTo>
                  <a:cubicBezTo>
                    <a:pt x="8305" y="28087"/>
                    <a:pt x="9343" y="28958"/>
                    <a:pt x="10464" y="29710"/>
                  </a:cubicBezTo>
                  <a:cubicBezTo>
                    <a:pt x="10637" y="29827"/>
                    <a:pt x="10800" y="29887"/>
                    <a:pt x="10978" y="29887"/>
                  </a:cubicBezTo>
                  <a:cubicBezTo>
                    <a:pt x="11103" y="29887"/>
                    <a:pt x="11235" y="29857"/>
                    <a:pt x="11382" y="29797"/>
                  </a:cubicBezTo>
                  <a:cubicBezTo>
                    <a:pt x="12213" y="29455"/>
                    <a:pt x="12575" y="28612"/>
                    <a:pt x="13275" y="28121"/>
                  </a:cubicBezTo>
                  <a:cubicBezTo>
                    <a:pt x="13867" y="27705"/>
                    <a:pt x="14253" y="26993"/>
                    <a:pt x="14851" y="26591"/>
                  </a:cubicBezTo>
                  <a:cubicBezTo>
                    <a:pt x="15519" y="26142"/>
                    <a:pt x="15799" y="25321"/>
                    <a:pt x="16551" y="24988"/>
                  </a:cubicBezTo>
                  <a:cubicBezTo>
                    <a:pt x="16628" y="24955"/>
                    <a:pt x="16683" y="24834"/>
                    <a:pt x="16714" y="24742"/>
                  </a:cubicBezTo>
                  <a:cubicBezTo>
                    <a:pt x="16897" y="24178"/>
                    <a:pt x="17424" y="23862"/>
                    <a:pt x="17814" y="23537"/>
                  </a:cubicBezTo>
                  <a:cubicBezTo>
                    <a:pt x="18356" y="23081"/>
                    <a:pt x="18622" y="22445"/>
                    <a:pt x="19084" y="21950"/>
                  </a:cubicBezTo>
                  <a:cubicBezTo>
                    <a:pt x="19400" y="21612"/>
                    <a:pt x="19663" y="21026"/>
                    <a:pt x="19971" y="20603"/>
                  </a:cubicBezTo>
                  <a:cubicBezTo>
                    <a:pt x="20701" y="19597"/>
                    <a:pt x="21172" y="18470"/>
                    <a:pt x="21721" y="17381"/>
                  </a:cubicBezTo>
                  <a:cubicBezTo>
                    <a:pt x="22076" y="16673"/>
                    <a:pt x="22093" y="15847"/>
                    <a:pt x="22376" y="15099"/>
                  </a:cubicBezTo>
                  <a:cubicBezTo>
                    <a:pt x="22705" y="14238"/>
                    <a:pt x="22561" y="13286"/>
                    <a:pt x="22840" y="12399"/>
                  </a:cubicBezTo>
                  <a:cubicBezTo>
                    <a:pt x="22989" y="11924"/>
                    <a:pt x="22776" y="11389"/>
                    <a:pt x="22700" y="10923"/>
                  </a:cubicBezTo>
                  <a:cubicBezTo>
                    <a:pt x="22519" y="9820"/>
                    <a:pt x="22518" y="8685"/>
                    <a:pt x="22071" y="7605"/>
                  </a:cubicBezTo>
                  <a:cubicBezTo>
                    <a:pt x="21607" y="6477"/>
                    <a:pt x="21252" y="5313"/>
                    <a:pt x="20424" y="4383"/>
                  </a:cubicBezTo>
                  <a:cubicBezTo>
                    <a:pt x="19826" y="3711"/>
                    <a:pt x="19381" y="2881"/>
                    <a:pt x="18481" y="2518"/>
                  </a:cubicBezTo>
                  <a:cubicBezTo>
                    <a:pt x="18354" y="2467"/>
                    <a:pt x="18261" y="2336"/>
                    <a:pt x="18244" y="2175"/>
                  </a:cubicBezTo>
                  <a:cubicBezTo>
                    <a:pt x="18232" y="2064"/>
                    <a:pt x="18195" y="1945"/>
                    <a:pt x="18083" y="1945"/>
                  </a:cubicBezTo>
                  <a:cubicBezTo>
                    <a:pt x="18064" y="1945"/>
                    <a:pt x="18043" y="1949"/>
                    <a:pt x="18019" y="1956"/>
                  </a:cubicBezTo>
                  <a:cubicBezTo>
                    <a:pt x="17989" y="1966"/>
                    <a:pt x="17961" y="1970"/>
                    <a:pt x="17934" y="1970"/>
                  </a:cubicBezTo>
                  <a:cubicBezTo>
                    <a:pt x="17651" y="1970"/>
                    <a:pt x="17551" y="1476"/>
                    <a:pt x="17275" y="1476"/>
                  </a:cubicBezTo>
                  <a:cubicBezTo>
                    <a:pt x="17202" y="1476"/>
                    <a:pt x="17118" y="1510"/>
                    <a:pt x="17014" y="1597"/>
                  </a:cubicBezTo>
                  <a:cubicBezTo>
                    <a:pt x="17002" y="1561"/>
                    <a:pt x="16972" y="1519"/>
                    <a:pt x="16980" y="1487"/>
                  </a:cubicBezTo>
                  <a:cubicBezTo>
                    <a:pt x="17027" y="1289"/>
                    <a:pt x="17009" y="1231"/>
                    <a:pt x="16960" y="1231"/>
                  </a:cubicBezTo>
                  <a:cubicBezTo>
                    <a:pt x="16899" y="1231"/>
                    <a:pt x="16792" y="1321"/>
                    <a:pt x="16706" y="1347"/>
                  </a:cubicBezTo>
                  <a:cubicBezTo>
                    <a:pt x="16669" y="1358"/>
                    <a:pt x="16630" y="1364"/>
                    <a:pt x="16592" y="1364"/>
                  </a:cubicBezTo>
                  <a:cubicBezTo>
                    <a:pt x="16481" y="1364"/>
                    <a:pt x="16375" y="1316"/>
                    <a:pt x="16320" y="1215"/>
                  </a:cubicBezTo>
                  <a:cubicBezTo>
                    <a:pt x="15961" y="543"/>
                    <a:pt x="15303" y="745"/>
                    <a:pt x="14744" y="665"/>
                  </a:cubicBezTo>
                  <a:cubicBezTo>
                    <a:pt x="14739" y="665"/>
                    <a:pt x="14733" y="664"/>
                    <a:pt x="14727" y="664"/>
                  </a:cubicBezTo>
                  <a:cubicBezTo>
                    <a:pt x="14665" y="664"/>
                    <a:pt x="14568" y="703"/>
                    <a:pt x="14516" y="703"/>
                  </a:cubicBezTo>
                  <a:cubicBezTo>
                    <a:pt x="14490" y="703"/>
                    <a:pt x="14475" y="694"/>
                    <a:pt x="14480" y="665"/>
                  </a:cubicBezTo>
                  <a:cubicBezTo>
                    <a:pt x="14541" y="354"/>
                    <a:pt x="14500" y="263"/>
                    <a:pt x="14417" y="263"/>
                  </a:cubicBezTo>
                  <a:cubicBezTo>
                    <a:pt x="14304" y="263"/>
                    <a:pt x="14111" y="435"/>
                    <a:pt x="13998" y="435"/>
                  </a:cubicBezTo>
                  <a:cubicBezTo>
                    <a:pt x="13983" y="435"/>
                    <a:pt x="13969" y="432"/>
                    <a:pt x="13957" y="425"/>
                  </a:cubicBezTo>
                  <a:cubicBezTo>
                    <a:pt x="13915" y="400"/>
                    <a:pt x="13867" y="396"/>
                    <a:pt x="13816" y="396"/>
                  </a:cubicBezTo>
                  <a:cubicBezTo>
                    <a:pt x="13793" y="396"/>
                    <a:pt x="13770" y="396"/>
                    <a:pt x="13746" y="396"/>
                  </a:cubicBezTo>
                  <a:cubicBezTo>
                    <a:pt x="13667" y="396"/>
                    <a:pt x="13584" y="388"/>
                    <a:pt x="13507" y="311"/>
                  </a:cubicBezTo>
                  <a:cubicBezTo>
                    <a:pt x="13252" y="59"/>
                    <a:pt x="12911" y="0"/>
                    <a:pt x="1258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6"/>
            <p:cNvSpPr/>
            <p:nvPr/>
          </p:nvSpPr>
          <p:spPr>
            <a:xfrm>
              <a:off x="-122525" y="2910925"/>
              <a:ext cx="574750" cy="747225"/>
            </a:xfrm>
            <a:custGeom>
              <a:avLst/>
              <a:gdLst/>
              <a:ahLst/>
              <a:cxnLst/>
              <a:rect l="l" t="t" r="r" b="b"/>
              <a:pathLst>
                <a:path w="22990" h="29889" extrusionOk="0">
                  <a:moveTo>
                    <a:pt x="10998" y="1566"/>
                  </a:moveTo>
                  <a:cubicBezTo>
                    <a:pt x="11155" y="1566"/>
                    <a:pt x="11313" y="1576"/>
                    <a:pt x="11472" y="1599"/>
                  </a:cubicBezTo>
                  <a:cubicBezTo>
                    <a:pt x="12175" y="1699"/>
                    <a:pt x="12887" y="1689"/>
                    <a:pt x="13590" y="1847"/>
                  </a:cubicBezTo>
                  <a:cubicBezTo>
                    <a:pt x="14346" y="2017"/>
                    <a:pt x="15102" y="2107"/>
                    <a:pt x="15813" y="2476"/>
                  </a:cubicBezTo>
                  <a:cubicBezTo>
                    <a:pt x="17107" y="3147"/>
                    <a:pt x="18286" y="3956"/>
                    <a:pt x="19213" y="5083"/>
                  </a:cubicBezTo>
                  <a:cubicBezTo>
                    <a:pt x="19895" y="5914"/>
                    <a:pt x="20243" y="6947"/>
                    <a:pt x="20784" y="7865"/>
                  </a:cubicBezTo>
                  <a:cubicBezTo>
                    <a:pt x="20961" y="8166"/>
                    <a:pt x="20929" y="8536"/>
                    <a:pt x="20985" y="8862"/>
                  </a:cubicBezTo>
                  <a:cubicBezTo>
                    <a:pt x="21208" y="10132"/>
                    <a:pt x="21552" y="11393"/>
                    <a:pt x="21370" y="12711"/>
                  </a:cubicBezTo>
                  <a:lnTo>
                    <a:pt x="21370" y="12712"/>
                  </a:lnTo>
                  <a:cubicBezTo>
                    <a:pt x="21259" y="13511"/>
                    <a:pt x="21370" y="14376"/>
                    <a:pt x="21105" y="15112"/>
                  </a:cubicBezTo>
                  <a:cubicBezTo>
                    <a:pt x="20769" y="16049"/>
                    <a:pt x="20686" y="17131"/>
                    <a:pt x="19867" y="17867"/>
                  </a:cubicBezTo>
                  <a:cubicBezTo>
                    <a:pt x="19675" y="18039"/>
                    <a:pt x="19942" y="18327"/>
                    <a:pt x="19770" y="18562"/>
                  </a:cubicBezTo>
                  <a:cubicBezTo>
                    <a:pt x="19343" y="19138"/>
                    <a:pt x="19019" y="19792"/>
                    <a:pt x="18521" y="20314"/>
                  </a:cubicBezTo>
                  <a:cubicBezTo>
                    <a:pt x="18265" y="20582"/>
                    <a:pt x="18122" y="20923"/>
                    <a:pt x="17925" y="21219"/>
                  </a:cubicBezTo>
                  <a:cubicBezTo>
                    <a:pt x="17264" y="22213"/>
                    <a:pt x="16372" y="22994"/>
                    <a:pt x="15625" y="23904"/>
                  </a:cubicBezTo>
                  <a:cubicBezTo>
                    <a:pt x="14584" y="25174"/>
                    <a:pt x="13293" y="26198"/>
                    <a:pt x="12207" y="27428"/>
                  </a:cubicBezTo>
                  <a:cubicBezTo>
                    <a:pt x="11912" y="27764"/>
                    <a:pt x="11671" y="28305"/>
                    <a:pt x="11063" y="28350"/>
                  </a:cubicBezTo>
                  <a:cubicBezTo>
                    <a:pt x="11012" y="28354"/>
                    <a:pt x="10962" y="28357"/>
                    <a:pt x="10915" y="28357"/>
                  </a:cubicBezTo>
                  <a:cubicBezTo>
                    <a:pt x="10747" y="28357"/>
                    <a:pt x="10607" y="28323"/>
                    <a:pt x="10512" y="28189"/>
                  </a:cubicBezTo>
                  <a:cubicBezTo>
                    <a:pt x="9988" y="27448"/>
                    <a:pt x="9080" y="27122"/>
                    <a:pt x="8557" y="26413"/>
                  </a:cubicBezTo>
                  <a:cubicBezTo>
                    <a:pt x="7960" y="25604"/>
                    <a:pt x="7162" y="24991"/>
                    <a:pt x="6576" y="24164"/>
                  </a:cubicBezTo>
                  <a:cubicBezTo>
                    <a:pt x="6271" y="23734"/>
                    <a:pt x="5984" y="23259"/>
                    <a:pt x="5591" y="22861"/>
                  </a:cubicBezTo>
                  <a:cubicBezTo>
                    <a:pt x="5140" y="22408"/>
                    <a:pt x="4890" y="21760"/>
                    <a:pt x="4590" y="21189"/>
                  </a:cubicBezTo>
                  <a:cubicBezTo>
                    <a:pt x="4222" y="20485"/>
                    <a:pt x="3815" y="19782"/>
                    <a:pt x="3519" y="19060"/>
                  </a:cubicBezTo>
                  <a:cubicBezTo>
                    <a:pt x="3270" y="18451"/>
                    <a:pt x="2986" y="17833"/>
                    <a:pt x="2789" y="17187"/>
                  </a:cubicBezTo>
                  <a:cubicBezTo>
                    <a:pt x="2441" y="16049"/>
                    <a:pt x="2176" y="14888"/>
                    <a:pt x="1938" y="13729"/>
                  </a:cubicBezTo>
                  <a:cubicBezTo>
                    <a:pt x="1868" y="13392"/>
                    <a:pt x="1674" y="12884"/>
                    <a:pt x="2007" y="12498"/>
                  </a:cubicBezTo>
                  <a:cubicBezTo>
                    <a:pt x="1547" y="12078"/>
                    <a:pt x="1972" y="11574"/>
                    <a:pt x="1877" y="11145"/>
                  </a:cubicBezTo>
                  <a:cubicBezTo>
                    <a:pt x="1727" y="10463"/>
                    <a:pt x="2034" y="9874"/>
                    <a:pt x="2076" y="9239"/>
                  </a:cubicBezTo>
                  <a:cubicBezTo>
                    <a:pt x="2153" y="8073"/>
                    <a:pt x="2757" y="7092"/>
                    <a:pt x="3171" y="5981"/>
                  </a:cubicBezTo>
                  <a:cubicBezTo>
                    <a:pt x="3641" y="5608"/>
                    <a:pt x="3866" y="5006"/>
                    <a:pt x="4339" y="4560"/>
                  </a:cubicBezTo>
                  <a:cubicBezTo>
                    <a:pt x="4693" y="4226"/>
                    <a:pt x="5024" y="3844"/>
                    <a:pt x="5357" y="3481"/>
                  </a:cubicBezTo>
                  <a:cubicBezTo>
                    <a:pt x="5588" y="3229"/>
                    <a:pt x="5859" y="3261"/>
                    <a:pt x="6092" y="3125"/>
                  </a:cubicBezTo>
                  <a:cubicBezTo>
                    <a:pt x="6793" y="2718"/>
                    <a:pt x="7432" y="2222"/>
                    <a:pt x="8294" y="2068"/>
                  </a:cubicBezTo>
                  <a:cubicBezTo>
                    <a:pt x="9197" y="1906"/>
                    <a:pt x="10080" y="1566"/>
                    <a:pt x="10998" y="1566"/>
                  </a:cubicBezTo>
                  <a:close/>
                  <a:moveTo>
                    <a:pt x="12590" y="0"/>
                  </a:moveTo>
                  <a:cubicBezTo>
                    <a:pt x="12421" y="0"/>
                    <a:pt x="12258" y="17"/>
                    <a:pt x="12114" y="30"/>
                  </a:cubicBezTo>
                  <a:cubicBezTo>
                    <a:pt x="11599" y="75"/>
                    <a:pt x="11058" y="183"/>
                    <a:pt x="10541" y="183"/>
                  </a:cubicBezTo>
                  <a:cubicBezTo>
                    <a:pt x="10516" y="183"/>
                    <a:pt x="10492" y="183"/>
                    <a:pt x="10468" y="182"/>
                  </a:cubicBezTo>
                  <a:cubicBezTo>
                    <a:pt x="10436" y="182"/>
                    <a:pt x="10404" y="181"/>
                    <a:pt x="10371" y="181"/>
                  </a:cubicBezTo>
                  <a:cubicBezTo>
                    <a:pt x="9202" y="181"/>
                    <a:pt x="8145" y="670"/>
                    <a:pt x="7124" y="1055"/>
                  </a:cubicBezTo>
                  <a:cubicBezTo>
                    <a:pt x="6261" y="1379"/>
                    <a:pt x="5355" y="1868"/>
                    <a:pt x="4605" y="2538"/>
                  </a:cubicBezTo>
                  <a:cubicBezTo>
                    <a:pt x="3878" y="3188"/>
                    <a:pt x="3170" y="3861"/>
                    <a:pt x="2644" y="4661"/>
                  </a:cubicBezTo>
                  <a:cubicBezTo>
                    <a:pt x="2185" y="5357"/>
                    <a:pt x="1676" y="6061"/>
                    <a:pt x="1563" y="6672"/>
                  </a:cubicBezTo>
                  <a:cubicBezTo>
                    <a:pt x="1059" y="7781"/>
                    <a:pt x="840" y="8718"/>
                    <a:pt x="580" y="9646"/>
                  </a:cubicBezTo>
                  <a:cubicBezTo>
                    <a:pt x="63" y="11486"/>
                    <a:pt x="1" y="13353"/>
                    <a:pt x="306" y="15205"/>
                  </a:cubicBezTo>
                  <a:cubicBezTo>
                    <a:pt x="552" y="16689"/>
                    <a:pt x="1243" y="18060"/>
                    <a:pt x="1801" y="19456"/>
                  </a:cubicBezTo>
                  <a:cubicBezTo>
                    <a:pt x="2441" y="21058"/>
                    <a:pt x="3453" y="22463"/>
                    <a:pt x="4506" y="23799"/>
                  </a:cubicBezTo>
                  <a:cubicBezTo>
                    <a:pt x="5406" y="24940"/>
                    <a:pt x="6355" y="26057"/>
                    <a:pt x="7371" y="27115"/>
                  </a:cubicBezTo>
                  <a:cubicBezTo>
                    <a:pt x="8307" y="28089"/>
                    <a:pt x="9343" y="28960"/>
                    <a:pt x="10464" y="29712"/>
                  </a:cubicBezTo>
                  <a:cubicBezTo>
                    <a:pt x="10637" y="29828"/>
                    <a:pt x="10800" y="29888"/>
                    <a:pt x="10978" y="29888"/>
                  </a:cubicBezTo>
                  <a:cubicBezTo>
                    <a:pt x="11103" y="29888"/>
                    <a:pt x="11235" y="29859"/>
                    <a:pt x="11382" y="29799"/>
                  </a:cubicBezTo>
                  <a:cubicBezTo>
                    <a:pt x="12213" y="29457"/>
                    <a:pt x="12575" y="28614"/>
                    <a:pt x="13275" y="28122"/>
                  </a:cubicBezTo>
                  <a:cubicBezTo>
                    <a:pt x="13867" y="27707"/>
                    <a:pt x="14254" y="26995"/>
                    <a:pt x="14851" y="26593"/>
                  </a:cubicBezTo>
                  <a:cubicBezTo>
                    <a:pt x="15519" y="26143"/>
                    <a:pt x="15799" y="25323"/>
                    <a:pt x="16552" y="24989"/>
                  </a:cubicBezTo>
                  <a:cubicBezTo>
                    <a:pt x="16628" y="24956"/>
                    <a:pt x="16683" y="24835"/>
                    <a:pt x="16714" y="24744"/>
                  </a:cubicBezTo>
                  <a:cubicBezTo>
                    <a:pt x="16897" y="24180"/>
                    <a:pt x="17424" y="23863"/>
                    <a:pt x="17814" y="23538"/>
                  </a:cubicBezTo>
                  <a:cubicBezTo>
                    <a:pt x="18357" y="23083"/>
                    <a:pt x="18624" y="22447"/>
                    <a:pt x="19084" y="21952"/>
                  </a:cubicBezTo>
                  <a:cubicBezTo>
                    <a:pt x="19400" y="21614"/>
                    <a:pt x="19664" y="21028"/>
                    <a:pt x="19971" y="20604"/>
                  </a:cubicBezTo>
                  <a:cubicBezTo>
                    <a:pt x="20701" y="19599"/>
                    <a:pt x="21172" y="18472"/>
                    <a:pt x="21721" y="17381"/>
                  </a:cubicBezTo>
                  <a:cubicBezTo>
                    <a:pt x="22076" y="16675"/>
                    <a:pt x="22093" y="15847"/>
                    <a:pt x="22378" y="15101"/>
                  </a:cubicBezTo>
                  <a:cubicBezTo>
                    <a:pt x="22705" y="14240"/>
                    <a:pt x="22561" y="13286"/>
                    <a:pt x="22840" y="12401"/>
                  </a:cubicBezTo>
                  <a:cubicBezTo>
                    <a:pt x="22989" y="11924"/>
                    <a:pt x="22776" y="11388"/>
                    <a:pt x="22700" y="10923"/>
                  </a:cubicBezTo>
                  <a:cubicBezTo>
                    <a:pt x="22521" y="9819"/>
                    <a:pt x="22518" y="8686"/>
                    <a:pt x="22072" y="7604"/>
                  </a:cubicBezTo>
                  <a:cubicBezTo>
                    <a:pt x="21607" y="6477"/>
                    <a:pt x="21253" y="5313"/>
                    <a:pt x="20425" y="4383"/>
                  </a:cubicBezTo>
                  <a:cubicBezTo>
                    <a:pt x="19826" y="3712"/>
                    <a:pt x="19381" y="2881"/>
                    <a:pt x="18481" y="2518"/>
                  </a:cubicBezTo>
                  <a:cubicBezTo>
                    <a:pt x="18354" y="2467"/>
                    <a:pt x="18261" y="2335"/>
                    <a:pt x="18244" y="2174"/>
                  </a:cubicBezTo>
                  <a:cubicBezTo>
                    <a:pt x="18232" y="2064"/>
                    <a:pt x="18196" y="1946"/>
                    <a:pt x="18083" y="1946"/>
                  </a:cubicBezTo>
                  <a:cubicBezTo>
                    <a:pt x="18064" y="1946"/>
                    <a:pt x="18043" y="1949"/>
                    <a:pt x="18019" y="1957"/>
                  </a:cubicBezTo>
                  <a:cubicBezTo>
                    <a:pt x="17989" y="1966"/>
                    <a:pt x="17961" y="1971"/>
                    <a:pt x="17934" y="1971"/>
                  </a:cubicBezTo>
                  <a:cubicBezTo>
                    <a:pt x="17652" y="1971"/>
                    <a:pt x="17552" y="1476"/>
                    <a:pt x="17276" y="1476"/>
                  </a:cubicBezTo>
                  <a:cubicBezTo>
                    <a:pt x="17203" y="1476"/>
                    <a:pt x="17118" y="1511"/>
                    <a:pt x="17014" y="1598"/>
                  </a:cubicBezTo>
                  <a:cubicBezTo>
                    <a:pt x="17002" y="1561"/>
                    <a:pt x="16972" y="1520"/>
                    <a:pt x="16980" y="1488"/>
                  </a:cubicBezTo>
                  <a:cubicBezTo>
                    <a:pt x="17028" y="1290"/>
                    <a:pt x="17009" y="1231"/>
                    <a:pt x="16961" y="1231"/>
                  </a:cubicBezTo>
                  <a:cubicBezTo>
                    <a:pt x="16900" y="1231"/>
                    <a:pt x="16793" y="1321"/>
                    <a:pt x="16707" y="1347"/>
                  </a:cubicBezTo>
                  <a:cubicBezTo>
                    <a:pt x="16670" y="1359"/>
                    <a:pt x="16631" y="1364"/>
                    <a:pt x="16593" y="1364"/>
                  </a:cubicBezTo>
                  <a:cubicBezTo>
                    <a:pt x="16482" y="1364"/>
                    <a:pt x="16375" y="1316"/>
                    <a:pt x="16322" y="1215"/>
                  </a:cubicBezTo>
                  <a:cubicBezTo>
                    <a:pt x="15961" y="544"/>
                    <a:pt x="15303" y="744"/>
                    <a:pt x="14744" y="666"/>
                  </a:cubicBezTo>
                  <a:cubicBezTo>
                    <a:pt x="14739" y="665"/>
                    <a:pt x="14733" y="665"/>
                    <a:pt x="14727" y="665"/>
                  </a:cubicBezTo>
                  <a:cubicBezTo>
                    <a:pt x="14665" y="665"/>
                    <a:pt x="14568" y="703"/>
                    <a:pt x="14516" y="703"/>
                  </a:cubicBezTo>
                  <a:cubicBezTo>
                    <a:pt x="14490" y="703"/>
                    <a:pt x="14475" y="694"/>
                    <a:pt x="14480" y="666"/>
                  </a:cubicBezTo>
                  <a:cubicBezTo>
                    <a:pt x="14541" y="354"/>
                    <a:pt x="14500" y="264"/>
                    <a:pt x="14417" y="264"/>
                  </a:cubicBezTo>
                  <a:cubicBezTo>
                    <a:pt x="14303" y="264"/>
                    <a:pt x="14110" y="435"/>
                    <a:pt x="13998" y="435"/>
                  </a:cubicBezTo>
                  <a:cubicBezTo>
                    <a:pt x="13983" y="435"/>
                    <a:pt x="13969" y="432"/>
                    <a:pt x="13957" y="425"/>
                  </a:cubicBezTo>
                  <a:cubicBezTo>
                    <a:pt x="13914" y="399"/>
                    <a:pt x="13865" y="395"/>
                    <a:pt x="13814" y="395"/>
                  </a:cubicBezTo>
                  <a:cubicBezTo>
                    <a:pt x="13792" y="395"/>
                    <a:pt x="13769" y="396"/>
                    <a:pt x="13747" y="396"/>
                  </a:cubicBezTo>
                  <a:cubicBezTo>
                    <a:pt x="13668" y="396"/>
                    <a:pt x="13585" y="388"/>
                    <a:pt x="13508" y="312"/>
                  </a:cubicBezTo>
                  <a:cubicBezTo>
                    <a:pt x="13252" y="59"/>
                    <a:pt x="12911" y="0"/>
                    <a:pt x="125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0" name="Google Shape;1100;p36"/>
          <p:cNvGrpSpPr/>
          <p:nvPr/>
        </p:nvGrpSpPr>
        <p:grpSpPr>
          <a:xfrm>
            <a:off x="1461156" y="1827507"/>
            <a:ext cx="341206" cy="447646"/>
            <a:chOff x="542000" y="2912325"/>
            <a:chExt cx="552650" cy="725050"/>
          </a:xfrm>
        </p:grpSpPr>
        <p:sp>
          <p:nvSpPr>
            <p:cNvPr id="1101" name="Google Shape;1101;p36"/>
            <p:cNvSpPr/>
            <p:nvPr/>
          </p:nvSpPr>
          <p:spPr>
            <a:xfrm>
              <a:off x="542025" y="2912325"/>
              <a:ext cx="552625" cy="725025"/>
            </a:xfrm>
            <a:custGeom>
              <a:avLst/>
              <a:gdLst/>
              <a:ahLst/>
              <a:cxnLst/>
              <a:rect l="l" t="t" r="r" b="b"/>
              <a:pathLst>
                <a:path w="22105" h="29001" extrusionOk="0">
                  <a:moveTo>
                    <a:pt x="11590" y="1"/>
                  </a:moveTo>
                  <a:cubicBezTo>
                    <a:pt x="11339" y="1"/>
                    <a:pt x="11083" y="68"/>
                    <a:pt x="10868" y="74"/>
                  </a:cubicBezTo>
                  <a:cubicBezTo>
                    <a:pt x="10347" y="91"/>
                    <a:pt x="9790" y="308"/>
                    <a:pt x="9238" y="333"/>
                  </a:cubicBezTo>
                  <a:cubicBezTo>
                    <a:pt x="8081" y="384"/>
                    <a:pt x="7054" y="941"/>
                    <a:pt x="6085" y="1405"/>
                  </a:cubicBezTo>
                  <a:cubicBezTo>
                    <a:pt x="5330" y="1765"/>
                    <a:pt x="4535" y="2285"/>
                    <a:pt x="3861" y="2941"/>
                  </a:cubicBezTo>
                  <a:cubicBezTo>
                    <a:pt x="2856" y="3919"/>
                    <a:pt x="2039" y="4997"/>
                    <a:pt x="1454" y="6234"/>
                  </a:cubicBezTo>
                  <a:cubicBezTo>
                    <a:pt x="655" y="7919"/>
                    <a:pt x="264" y="9761"/>
                    <a:pt x="119" y="11591"/>
                  </a:cubicBezTo>
                  <a:cubicBezTo>
                    <a:pt x="0" y="13095"/>
                    <a:pt x="115" y="14639"/>
                    <a:pt x="632" y="16131"/>
                  </a:cubicBezTo>
                  <a:cubicBezTo>
                    <a:pt x="1042" y="17310"/>
                    <a:pt x="1607" y="18417"/>
                    <a:pt x="2164" y="19510"/>
                  </a:cubicBezTo>
                  <a:cubicBezTo>
                    <a:pt x="2663" y="20488"/>
                    <a:pt x="3249" y="21454"/>
                    <a:pt x="4032" y="22294"/>
                  </a:cubicBezTo>
                  <a:cubicBezTo>
                    <a:pt x="4832" y="23154"/>
                    <a:pt x="5555" y="24085"/>
                    <a:pt x="6386" y="24925"/>
                  </a:cubicBezTo>
                  <a:cubicBezTo>
                    <a:pt x="7831" y="26383"/>
                    <a:pt x="9256" y="27852"/>
                    <a:pt x="11118" y="28807"/>
                  </a:cubicBezTo>
                  <a:cubicBezTo>
                    <a:pt x="11360" y="28931"/>
                    <a:pt x="11606" y="29001"/>
                    <a:pt x="11839" y="29001"/>
                  </a:cubicBezTo>
                  <a:cubicBezTo>
                    <a:pt x="12146" y="29001"/>
                    <a:pt x="12430" y="28878"/>
                    <a:pt x="12644" y="28596"/>
                  </a:cubicBezTo>
                  <a:cubicBezTo>
                    <a:pt x="13119" y="27972"/>
                    <a:pt x="13714" y="27462"/>
                    <a:pt x="14214" y="26878"/>
                  </a:cubicBezTo>
                  <a:cubicBezTo>
                    <a:pt x="15058" y="25896"/>
                    <a:pt x="15876" y="24891"/>
                    <a:pt x="16805" y="23988"/>
                  </a:cubicBezTo>
                  <a:cubicBezTo>
                    <a:pt x="17028" y="23771"/>
                    <a:pt x="16911" y="23397"/>
                    <a:pt x="17153" y="23276"/>
                  </a:cubicBezTo>
                  <a:cubicBezTo>
                    <a:pt x="17672" y="23018"/>
                    <a:pt x="17777" y="22433"/>
                    <a:pt x="18182" y="22094"/>
                  </a:cubicBezTo>
                  <a:cubicBezTo>
                    <a:pt x="18325" y="21974"/>
                    <a:pt x="18544" y="21910"/>
                    <a:pt x="18556" y="21665"/>
                  </a:cubicBezTo>
                  <a:cubicBezTo>
                    <a:pt x="18583" y="21099"/>
                    <a:pt x="19127" y="20836"/>
                    <a:pt x="19325" y="20332"/>
                  </a:cubicBezTo>
                  <a:cubicBezTo>
                    <a:pt x="19651" y="19505"/>
                    <a:pt x="20201" y="18767"/>
                    <a:pt x="20651" y="17989"/>
                  </a:cubicBezTo>
                  <a:cubicBezTo>
                    <a:pt x="20793" y="17745"/>
                    <a:pt x="20628" y="17430"/>
                    <a:pt x="20894" y="17188"/>
                  </a:cubicBezTo>
                  <a:cubicBezTo>
                    <a:pt x="21207" y="16904"/>
                    <a:pt x="21297" y="16476"/>
                    <a:pt x="21381" y="16067"/>
                  </a:cubicBezTo>
                  <a:cubicBezTo>
                    <a:pt x="21519" y="15392"/>
                    <a:pt x="21632" y="14709"/>
                    <a:pt x="21793" y="14039"/>
                  </a:cubicBezTo>
                  <a:cubicBezTo>
                    <a:pt x="22006" y="13158"/>
                    <a:pt x="21995" y="12247"/>
                    <a:pt x="22051" y="11360"/>
                  </a:cubicBezTo>
                  <a:cubicBezTo>
                    <a:pt x="22105" y="10507"/>
                    <a:pt x="21852" y="9612"/>
                    <a:pt x="21615" y="8769"/>
                  </a:cubicBezTo>
                  <a:cubicBezTo>
                    <a:pt x="21466" y="8240"/>
                    <a:pt x="21511" y="7664"/>
                    <a:pt x="21239" y="7179"/>
                  </a:cubicBezTo>
                  <a:cubicBezTo>
                    <a:pt x="20749" y="6312"/>
                    <a:pt x="20439" y="5360"/>
                    <a:pt x="19856" y="4523"/>
                  </a:cubicBezTo>
                  <a:cubicBezTo>
                    <a:pt x="19513" y="4031"/>
                    <a:pt x="19127" y="3510"/>
                    <a:pt x="18718" y="3172"/>
                  </a:cubicBezTo>
                  <a:cubicBezTo>
                    <a:pt x="18255" y="2789"/>
                    <a:pt x="17946" y="2091"/>
                    <a:pt x="17195" y="2063"/>
                  </a:cubicBezTo>
                  <a:cubicBezTo>
                    <a:pt x="17083" y="2058"/>
                    <a:pt x="17001" y="1889"/>
                    <a:pt x="16941" y="1751"/>
                  </a:cubicBezTo>
                  <a:cubicBezTo>
                    <a:pt x="16796" y="1418"/>
                    <a:pt x="16210" y="1609"/>
                    <a:pt x="16173" y="1126"/>
                  </a:cubicBezTo>
                  <a:cubicBezTo>
                    <a:pt x="16137" y="1140"/>
                    <a:pt x="16090" y="1144"/>
                    <a:pt x="16063" y="1168"/>
                  </a:cubicBezTo>
                  <a:cubicBezTo>
                    <a:pt x="15912" y="1307"/>
                    <a:pt x="15817" y="1362"/>
                    <a:pt x="15757" y="1362"/>
                  </a:cubicBezTo>
                  <a:cubicBezTo>
                    <a:pt x="15620" y="1362"/>
                    <a:pt x="15673" y="1070"/>
                    <a:pt x="15669" y="855"/>
                  </a:cubicBezTo>
                  <a:lnTo>
                    <a:pt x="15669" y="855"/>
                  </a:lnTo>
                  <a:cubicBezTo>
                    <a:pt x="15538" y="900"/>
                    <a:pt x="15310" y="1038"/>
                    <a:pt x="15216" y="1038"/>
                  </a:cubicBezTo>
                  <a:cubicBezTo>
                    <a:pt x="15176" y="1038"/>
                    <a:pt x="15160" y="1013"/>
                    <a:pt x="15188" y="943"/>
                  </a:cubicBezTo>
                  <a:cubicBezTo>
                    <a:pt x="15272" y="728"/>
                    <a:pt x="15270" y="683"/>
                    <a:pt x="15223" y="683"/>
                  </a:cubicBezTo>
                  <a:cubicBezTo>
                    <a:pt x="15190" y="683"/>
                    <a:pt x="15134" y="705"/>
                    <a:pt x="15070" y="705"/>
                  </a:cubicBezTo>
                  <a:cubicBezTo>
                    <a:pt x="15044" y="705"/>
                    <a:pt x="15017" y="702"/>
                    <a:pt x="14990" y="692"/>
                  </a:cubicBezTo>
                  <a:cubicBezTo>
                    <a:pt x="14605" y="550"/>
                    <a:pt x="14222" y="507"/>
                    <a:pt x="13834" y="507"/>
                  </a:cubicBezTo>
                  <a:cubicBezTo>
                    <a:pt x="13684" y="507"/>
                    <a:pt x="13533" y="514"/>
                    <a:pt x="13380" y="523"/>
                  </a:cubicBezTo>
                  <a:cubicBezTo>
                    <a:pt x="13366" y="524"/>
                    <a:pt x="13352" y="525"/>
                    <a:pt x="13338" y="525"/>
                  </a:cubicBezTo>
                  <a:cubicBezTo>
                    <a:pt x="13298" y="525"/>
                    <a:pt x="13259" y="522"/>
                    <a:pt x="13219" y="521"/>
                  </a:cubicBezTo>
                  <a:cubicBezTo>
                    <a:pt x="13230" y="260"/>
                    <a:pt x="13177" y="183"/>
                    <a:pt x="13096" y="183"/>
                  </a:cubicBezTo>
                  <a:cubicBezTo>
                    <a:pt x="12982" y="183"/>
                    <a:pt x="12814" y="337"/>
                    <a:pt x="12699" y="337"/>
                  </a:cubicBezTo>
                  <a:cubicBezTo>
                    <a:pt x="12684" y="337"/>
                    <a:pt x="12669" y="334"/>
                    <a:pt x="12656" y="328"/>
                  </a:cubicBezTo>
                  <a:cubicBezTo>
                    <a:pt x="12635" y="318"/>
                    <a:pt x="12612" y="314"/>
                    <a:pt x="12589" y="314"/>
                  </a:cubicBezTo>
                  <a:cubicBezTo>
                    <a:pt x="12520" y="314"/>
                    <a:pt x="12443" y="346"/>
                    <a:pt x="12375" y="346"/>
                  </a:cubicBezTo>
                  <a:cubicBezTo>
                    <a:pt x="12332" y="346"/>
                    <a:pt x="12293" y="334"/>
                    <a:pt x="12260" y="295"/>
                  </a:cubicBezTo>
                  <a:cubicBezTo>
                    <a:pt x="12067" y="62"/>
                    <a:pt x="11831" y="1"/>
                    <a:pt x="11590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6"/>
            <p:cNvSpPr/>
            <p:nvPr/>
          </p:nvSpPr>
          <p:spPr>
            <a:xfrm>
              <a:off x="542000" y="2912375"/>
              <a:ext cx="552650" cy="725000"/>
            </a:xfrm>
            <a:custGeom>
              <a:avLst/>
              <a:gdLst/>
              <a:ahLst/>
              <a:cxnLst/>
              <a:rect l="l" t="t" r="r" b="b"/>
              <a:pathLst>
                <a:path w="22106" h="29000" extrusionOk="0">
                  <a:moveTo>
                    <a:pt x="10389" y="1605"/>
                  </a:moveTo>
                  <a:cubicBezTo>
                    <a:pt x="10980" y="1605"/>
                    <a:pt x="11572" y="1678"/>
                    <a:pt x="12158" y="1712"/>
                  </a:cubicBezTo>
                  <a:cubicBezTo>
                    <a:pt x="12989" y="1761"/>
                    <a:pt x="13868" y="1740"/>
                    <a:pt x="14634" y="2205"/>
                  </a:cubicBezTo>
                  <a:cubicBezTo>
                    <a:pt x="14698" y="2244"/>
                    <a:pt x="14794" y="2225"/>
                    <a:pt x="14866" y="2255"/>
                  </a:cubicBezTo>
                  <a:cubicBezTo>
                    <a:pt x="14915" y="2276"/>
                    <a:pt x="14947" y="2337"/>
                    <a:pt x="15032" y="2431"/>
                  </a:cubicBezTo>
                  <a:cubicBezTo>
                    <a:pt x="15689" y="2594"/>
                    <a:pt x="16324" y="2980"/>
                    <a:pt x="16865" y="3444"/>
                  </a:cubicBezTo>
                  <a:cubicBezTo>
                    <a:pt x="17776" y="4226"/>
                    <a:pt x="18716" y="5013"/>
                    <a:pt x="19194" y="6183"/>
                  </a:cubicBezTo>
                  <a:cubicBezTo>
                    <a:pt x="19428" y="6752"/>
                    <a:pt x="19866" y="7201"/>
                    <a:pt x="20006" y="7847"/>
                  </a:cubicBezTo>
                  <a:cubicBezTo>
                    <a:pt x="20329" y="9323"/>
                    <a:pt x="20817" y="10762"/>
                    <a:pt x="20634" y="12311"/>
                  </a:cubicBezTo>
                  <a:cubicBezTo>
                    <a:pt x="20595" y="12640"/>
                    <a:pt x="20483" y="12989"/>
                    <a:pt x="20699" y="13331"/>
                  </a:cubicBezTo>
                  <a:cubicBezTo>
                    <a:pt x="20832" y="13541"/>
                    <a:pt x="20624" y="13860"/>
                    <a:pt x="20576" y="14004"/>
                  </a:cubicBezTo>
                  <a:cubicBezTo>
                    <a:pt x="20276" y="14898"/>
                    <a:pt x="20345" y="15945"/>
                    <a:pt x="19679" y="16677"/>
                  </a:cubicBezTo>
                  <a:cubicBezTo>
                    <a:pt x="19413" y="16969"/>
                    <a:pt x="19684" y="17201"/>
                    <a:pt x="19550" y="17427"/>
                  </a:cubicBezTo>
                  <a:cubicBezTo>
                    <a:pt x="19197" y="18023"/>
                    <a:pt x="18891" y="18655"/>
                    <a:pt x="18473" y="19200"/>
                  </a:cubicBezTo>
                  <a:cubicBezTo>
                    <a:pt x="18239" y="19503"/>
                    <a:pt x="18100" y="19851"/>
                    <a:pt x="17925" y="20162"/>
                  </a:cubicBezTo>
                  <a:cubicBezTo>
                    <a:pt x="17380" y="21137"/>
                    <a:pt x="16604" y="21926"/>
                    <a:pt x="15968" y="22822"/>
                  </a:cubicBezTo>
                  <a:cubicBezTo>
                    <a:pt x="15010" y="24174"/>
                    <a:pt x="13770" y="25285"/>
                    <a:pt x="12774" y="26611"/>
                  </a:cubicBezTo>
                  <a:cubicBezTo>
                    <a:pt x="12512" y="26960"/>
                    <a:pt x="12286" y="27502"/>
                    <a:pt x="11675" y="27568"/>
                  </a:cubicBezTo>
                  <a:cubicBezTo>
                    <a:pt x="11632" y="27573"/>
                    <a:pt x="11590" y="27575"/>
                    <a:pt x="11549" y="27575"/>
                  </a:cubicBezTo>
                  <a:cubicBezTo>
                    <a:pt x="11336" y="27575"/>
                    <a:pt x="11157" y="27512"/>
                    <a:pt x="11133" y="27359"/>
                  </a:cubicBezTo>
                  <a:cubicBezTo>
                    <a:pt x="11073" y="26998"/>
                    <a:pt x="10741" y="26923"/>
                    <a:pt x="10555" y="26817"/>
                  </a:cubicBezTo>
                  <a:cubicBezTo>
                    <a:pt x="9912" y="26448"/>
                    <a:pt x="9369" y="25996"/>
                    <a:pt x="8865" y="25456"/>
                  </a:cubicBezTo>
                  <a:cubicBezTo>
                    <a:pt x="8545" y="25116"/>
                    <a:pt x="8164" y="24825"/>
                    <a:pt x="7822" y="24494"/>
                  </a:cubicBezTo>
                  <a:cubicBezTo>
                    <a:pt x="7362" y="24048"/>
                    <a:pt x="6999" y="23518"/>
                    <a:pt x="6568" y="23081"/>
                  </a:cubicBezTo>
                  <a:cubicBezTo>
                    <a:pt x="6012" y="22514"/>
                    <a:pt x="5604" y="21872"/>
                    <a:pt x="5148" y="21250"/>
                  </a:cubicBezTo>
                  <a:cubicBezTo>
                    <a:pt x="4935" y="20961"/>
                    <a:pt x="4741" y="20668"/>
                    <a:pt x="4652" y="20297"/>
                  </a:cubicBezTo>
                  <a:cubicBezTo>
                    <a:pt x="4557" y="19894"/>
                    <a:pt x="4184" y="19636"/>
                    <a:pt x="3981" y="19262"/>
                  </a:cubicBezTo>
                  <a:cubicBezTo>
                    <a:pt x="3510" y="18393"/>
                    <a:pt x="3070" y="17515"/>
                    <a:pt x="2737" y="16587"/>
                  </a:cubicBezTo>
                  <a:cubicBezTo>
                    <a:pt x="2434" y="15744"/>
                    <a:pt x="2085" y="14902"/>
                    <a:pt x="1938" y="14031"/>
                  </a:cubicBezTo>
                  <a:cubicBezTo>
                    <a:pt x="1883" y="13702"/>
                    <a:pt x="1617" y="13303"/>
                    <a:pt x="1869" y="12925"/>
                  </a:cubicBezTo>
                  <a:cubicBezTo>
                    <a:pt x="1898" y="12881"/>
                    <a:pt x="1930" y="12785"/>
                    <a:pt x="1917" y="12776"/>
                  </a:cubicBezTo>
                  <a:cubicBezTo>
                    <a:pt x="1282" y="12342"/>
                    <a:pt x="1755" y="11672"/>
                    <a:pt x="1626" y="11126"/>
                  </a:cubicBezTo>
                  <a:cubicBezTo>
                    <a:pt x="1480" y="10517"/>
                    <a:pt x="1688" y="9771"/>
                    <a:pt x="1806" y="9100"/>
                  </a:cubicBezTo>
                  <a:cubicBezTo>
                    <a:pt x="1947" y="8310"/>
                    <a:pt x="2170" y="7536"/>
                    <a:pt x="2473" y="6793"/>
                  </a:cubicBezTo>
                  <a:cubicBezTo>
                    <a:pt x="2730" y="6167"/>
                    <a:pt x="3164" y="5620"/>
                    <a:pt x="3570" y="5065"/>
                  </a:cubicBezTo>
                  <a:cubicBezTo>
                    <a:pt x="3880" y="4639"/>
                    <a:pt x="4224" y="4251"/>
                    <a:pt x="4557" y="3850"/>
                  </a:cubicBezTo>
                  <a:cubicBezTo>
                    <a:pt x="4769" y="3594"/>
                    <a:pt x="5028" y="3615"/>
                    <a:pt x="5243" y="3491"/>
                  </a:cubicBezTo>
                  <a:cubicBezTo>
                    <a:pt x="5857" y="3137"/>
                    <a:pt x="6297" y="2567"/>
                    <a:pt x="7098" y="2402"/>
                  </a:cubicBezTo>
                  <a:cubicBezTo>
                    <a:pt x="7786" y="2260"/>
                    <a:pt x="8478" y="1923"/>
                    <a:pt x="9190" y="1740"/>
                  </a:cubicBezTo>
                  <a:cubicBezTo>
                    <a:pt x="9588" y="1639"/>
                    <a:pt x="9988" y="1605"/>
                    <a:pt x="10389" y="1605"/>
                  </a:cubicBezTo>
                  <a:close/>
                  <a:moveTo>
                    <a:pt x="11590" y="1"/>
                  </a:moveTo>
                  <a:cubicBezTo>
                    <a:pt x="11338" y="1"/>
                    <a:pt x="11083" y="67"/>
                    <a:pt x="10868" y="74"/>
                  </a:cubicBezTo>
                  <a:cubicBezTo>
                    <a:pt x="10346" y="90"/>
                    <a:pt x="9790" y="307"/>
                    <a:pt x="9238" y="332"/>
                  </a:cubicBezTo>
                  <a:cubicBezTo>
                    <a:pt x="8081" y="383"/>
                    <a:pt x="7055" y="941"/>
                    <a:pt x="6084" y="1404"/>
                  </a:cubicBezTo>
                  <a:cubicBezTo>
                    <a:pt x="5330" y="1764"/>
                    <a:pt x="4535" y="2285"/>
                    <a:pt x="3860" y="2942"/>
                  </a:cubicBezTo>
                  <a:cubicBezTo>
                    <a:pt x="2855" y="3920"/>
                    <a:pt x="2038" y="4996"/>
                    <a:pt x="1453" y="6233"/>
                  </a:cubicBezTo>
                  <a:cubicBezTo>
                    <a:pt x="655" y="7918"/>
                    <a:pt x="264" y="9759"/>
                    <a:pt x="120" y="11590"/>
                  </a:cubicBezTo>
                  <a:cubicBezTo>
                    <a:pt x="0" y="13094"/>
                    <a:pt x="115" y="14640"/>
                    <a:pt x="632" y="16130"/>
                  </a:cubicBezTo>
                  <a:cubicBezTo>
                    <a:pt x="1042" y="17310"/>
                    <a:pt x="1607" y="18416"/>
                    <a:pt x="2164" y="19509"/>
                  </a:cubicBezTo>
                  <a:cubicBezTo>
                    <a:pt x="2662" y="20487"/>
                    <a:pt x="3249" y="21453"/>
                    <a:pt x="4031" y="22293"/>
                  </a:cubicBezTo>
                  <a:cubicBezTo>
                    <a:pt x="4831" y="23152"/>
                    <a:pt x="5554" y="24085"/>
                    <a:pt x="6386" y="24924"/>
                  </a:cubicBezTo>
                  <a:cubicBezTo>
                    <a:pt x="7832" y="26382"/>
                    <a:pt x="9257" y="27853"/>
                    <a:pt x="11118" y="28806"/>
                  </a:cubicBezTo>
                  <a:cubicBezTo>
                    <a:pt x="11360" y="28930"/>
                    <a:pt x="11606" y="29000"/>
                    <a:pt x="11839" y="29000"/>
                  </a:cubicBezTo>
                  <a:cubicBezTo>
                    <a:pt x="12147" y="29000"/>
                    <a:pt x="12429" y="28878"/>
                    <a:pt x="12644" y="28596"/>
                  </a:cubicBezTo>
                  <a:cubicBezTo>
                    <a:pt x="13119" y="27971"/>
                    <a:pt x="13713" y="27462"/>
                    <a:pt x="14214" y="26878"/>
                  </a:cubicBezTo>
                  <a:cubicBezTo>
                    <a:pt x="15058" y="25895"/>
                    <a:pt x="15876" y="24890"/>
                    <a:pt x="16804" y="23987"/>
                  </a:cubicBezTo>
                  <a:cubicBezTo>
                    <a:pt x="17028" y="23770"/>
                    <a:pt x="16911" y="23397"/>
                    <a:pt x="17152" y="23277"/>
                  </a:cubicBezTo>
                  <a:cubicBezTo>
                    <a:pt x="17671" y="23018"/>
                    <a:pt x="17778" y="22433"/>
                    <a:pt x="18182" y="22093"/>
                  </a:cubicBezTo>
                  <a:cubicBezTo>
                    <a:pt x="18325" y="21973"/>
                    <a:pt x="18543" y="21909"/>
                    <a:pt x="18556" y="21666"/>
                  </a:cubicBezTo>
                  <a:cubicBezTo>
                    <a:pt x="18582" y="21099"/>
                    <a:pt x="19127" y="20835"/>
                    <a:pt x="19325" y="20331"/>
                  </a:cubicBezTo>
                  <a:cubicBezTo>
                    <a:pt x="19651" y="19504"/>
                    <a:pt x="20201" y="18766"/>
                    <a:pt x="20651" y="17989"/>
                  </a:cubicBezTo>
                  <a:cubicBezTo>
                    <a:pt x="20793" y="17744"/>
                    <a:pt x="20628" y="17429"/>
                    <a:pt x="20894" y="17187"/>
                  </a:cubicBezTo>
                  <a:cubicBezTo>
                    <a:pt x="21208" y="16903"/>
                    <a:pt x="21297" y="16475"/>
                    <a:pt x="21380" y="16068"/>
                  </a:cubicBezTo>
                  <a:cubicBezTo>
                    <a:pt x="21518" y="15391"/>
                    <a:pt x="21633" y="14708"/>
                    <a:pt x="21794" y="14039"/>
                  </a:cubicBezTo>
                  <a:cubicBezTo>
                    <a:pt x="22006" y="13157"/>
                    <a:pt x="21995" y="12246"/>
                    <a:pt x="22051" y="11360"/>
                  </a:cubicBezTo>
                  <a:cubicBezTo>
                    <a:pt x="22106" y="10505"/>
                    <a:pt x="21853" y="9611"/>
                    <a:pt x="21616" y="8767"/>
                  </a:cubicBezTo>
                  <a:cubicBezTo>
                    <a:pt x="21467" y="8239"/>
                    <a:pt x="21512" y="7662"/>
                    <a:pt x="21239" y="7178"/>
                  </a:cubicBezTo>
                  <a:cubicBezTo>
                    <a:pt x="20749" y="6310"/>
                    <a:pt x="20440" y="5358"/>
                    <a:pt x="19857" y="4522"/>
                  </a:cubicBezTo>
                  <a:cubicBezTo>
                    <a:pt x="19514" y="4029"/>
                    <a:pt x="19128" y="3508"/>
                    <a:pt x="18719" y="3171"/>
                  </a:cubicBezTo>
                  <a:cubicBezTo>
                    <a:pt x="18256" y="2788"/>
                    <a:pt x="17946" y="2089"/>
                    <a:pt x="17196" y="2061"/>
                  </a:cubicBezTo>
                  <a:cubicBezTo>
                    <a:pt x="17084" y="2057"/>
                    <a:pt x="17002" y="1887"/>
                    <a:pt x="16942" y="1750"/>
                  </a:cubicBezTo>
                  <a:cubicBezTo>
                    <a:pt x="16796" y="1418"/>
                    <a:pt x="16211" y="1608"/>
                    <a:pt x="16174" y="1124"/>
                  </a:cubicBezTo>
                  <a:cubicBezTo>
                    <a:pt x="16138" y="1138"/>
                    <a:pt x="16091" y="1142"/>
                    <a:pt x="16064" y="1166"/>
                  </a:cubicBezTo>
                  <a:cubicBezTo>
                    <a:pt x="15913" y="1305"/>
                    <a:pt x="15818" y="1360"/>
                    <a:pt x="15758" y="1360"/>
                  </a:cubicBezTo>
                  <a:cubicBezTo>
                    <a:pt x="15620" y="1360"/>
                    <a:pt x="15673" y="1068"/>
                    <a:pt x="15669" y="853"/>
                  </a:cubicBezTo>
                  <a:lnTo>
                    <a:pt x="15669" y="853"/>
                  </a:lnTo>
                  <a:cubicBezTo>
                    <a:pt x="15538" y="898"/>
                    <a:pt x="15310" y="1037"/>
                    <a:pt x="15216" y="1037"/>
                  </a:cubicBezTo>
                  <a:cubicBezTo>
                    <a:pt x="15176" y="1037"/>
                    <a:pt x="15160" y="1012"/>
                    <a:pt x="15187" y="944"/>
                  </a:cubicBezTo>
                  <a:cubicBezTo>
                    <a:pt x="15271" y="728"/>
                    <a:pt x="15270" y="683"/>
                    <a:pt x="15224" y="683"/>
                  </a:cubicBezTo>
                  <a:cubicBezTo>
                    <a:pt x="15190" y="683"/>
                    <a:pt x="15134" y="706"/>
                    <a:pt x="15070" y="706"/>
                  </a:cubicBezTo>
                  <a:cubicBezTo>
                    <a:pt x="15045" y="706"/>
                    <a:pt x="15018" y="702"/>
                    <a:pt x="14991" y="692"/>
                  </a:cubicBezTo>
                  <a:cubicBezTo>
                    <a:pt x="14605" y="549"/>
                    <a:pt x="14221" y="506"/>
                    <a:pt x="13833" y="506"/>
                  </a:cubicBezTo>
                  <a:cubicBezTo>
                    <a:pt x="13683" y="506"/>
                    <a:pt x="13532" y="513"/>
                    <a:pt x="13380" y="522"/>
                  </a:cubicBezTo>
                  <a:cubicBezTo>
                    <a:pt x="13366" y="523"/>
                    <a:pt x="13352" y="524"/>
                    <a:pt x="13338" y="524"/>
                  </a:cubicBezTo>
                  <a:cubicBezTo>
                    <a:pt x="13299" y="524"/>
                    <a:pt x="13259" y="521"/>
                    <a:pt x="13219" y="520"/>
                  </a:cubicBezTo>
                  <a:cubicBezTo>
                    <a:pt x="13230" y="259"/>
                    <a:pt x="13177" y="182"/>
                    <a:pt x="13096" y="182"/>
                  </a:cubicBezTo>
                  <a:cubicBezTo>
                    <a:pt x="12982" y="182"/>
                    <a:pt x="12814" y="336"/>
                    <a:pt x="12699" y="336"/>
                  </a:cubicBezTo>
                  <a:cubicBezTo>
                    <a:pt x="12683" y="336"/>
                    <a:pt x="12669" y="333"/>
                    <a:pt x="12656" y="327"/>
                  </a:cubicBezTo>
                  <a:cubicBezTo>
                    <a:pt x="12635" y="317"/>
                    <a:pt x="12613" y="314"/>
                    <a:pt x="12589" y="314"/>
                  </a:cubicBezTo>
                  <a:cubicBezTo>
                    <a:pt x="12520" y="314"/>
                    <a:pt x="12443" y="346"/>
                    <a:pt x="12374" y="346"/>
                  </a:cubicBezTo>
                  <a:cubicBezTo>
                    <a:pt x="12332" y="346"/>
                    <a:pt x="12293" y="333"/>
                    <a:pt x="12260" y="294"/>
                  </a:cubicBezTo>
                  <a:cubicBezTo>
                    <a:pt x="12067" y="62"/>
                    <a:pt x="11831" y="1"/>
                    <a:pt x="115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3" name="Google Shape;1103;p36"/>
          <p:cNvGrpSpPr/>
          <p:nvPr/>
        </p:nvGrpSpPr>
        <p:grpSpPr>
          <a:xfrm>
            <a:off x="3625800" y="3290700"/>
            <a:ext cx="341212" cy="444255"/>
            <a:chOff x="3592475" y="2552500"/>
            <a:chExt cx="341212" cy="444255"/>
          </a:xfrm>
        </p:grpSpPr>
        <p:sp>
          <p:nvSpPr>
            <p:cNvPr id="1104" name="Google Shape;1104;p36"/>
            <p:cNvSpPr/>
            <p:nvPr/>
          </p:nvSpPr>
          <p:spPr>
            <a:xfrm>
              <a:off x="3596848" y="2558209"/>
              <a:ext cx="332466" cy="432883"/>
            </a:xfrm>
            <a:custGeom>
              <a:avLst/>
              <a:gdLst/>
              <a:ahLst/>
              <a:cxnLst/>
              <a:rect l="l" t="t" r="r" b="b"/>
              <a:pathLst>
                <a:path w="21898" h="28512" extrusionOk="0">
                  <a:moveTo>
                    <a:pt x="11818" y="0"/>
                  </a:moveTo>
                  <a:cubicBezTo>
                    <a:pt x="11504" y="0"/>
                    <a:pt x="11186" y="28"/>
                    <a:pt x="10867" y="123"/>
                  </a:cubicBezTo>
                  <a:cubicBezTo>
                    <a:pt x="10352" y="278"/>
                    <a:pt x="9768" y="221"/>
                    <a:pt x="9237" y="346"/>
                  </a:cubicBezTo>
                  <a:cubicBezTo>
                    <a:pt x="8999" y="402"/>
                    <a:pt x="8758" y="353"/>
                    <a:pt x="8543" y="433"/>
                  </a:cubicBezTo>
                  <a:cubicBezTo>
                    <a:pt x="8210" y="557"/>
                    <a:pt x="7864" y="714"/>
                    <a:pt x="7548" y="812"/>
                  </a:cubicBezTo>
                  <a:cubicBezTo>
                    <a:pt x="6823" y="1034"/>
                    <a:pt x="6224" y="1461"/>
                    <a:pt x="5542" y="1737"/>
                  </a:cubicBezTo>
                  <a:cubicBezTo>
                    <a:pt x="5379" y="1802"/>
                    <a:pt x="5179" y="1853"/>
                    <a:pt x="5196" y="2086"/>
                  </a:cubicBezTo>
                  <a:cubicBezTo>
                    <a:pt x="5147" y="2066"/>
                    <a:pt x="5101" y="2057"/>
                    <a:pt x="5058" y="2057"/>
                  </a:cubicBezTo>
                  <a:cubicBezTo>
                    <a:pt x="4930" y="2057"/>
                    <a:pt x="4831" y="2138"/>
                    <a:pt x="4781" y="2248"/>
                  </a:cubicBezTo>
                  <a:cubicBezTo>
                    <a:pt x="4699" y="2428"/>
                    <a:pt x="4540" y="2490"/>
                    <a:pt x="4402" y="2602"/>
                  </a:cubicBezTo>
                  <a:cubicBezTo>
                    <a:pt x="3965" y="2957"/>
                    <a:pt x="3435" y="3287"/>
                    <a:pt x="3183" y="3748"/>
                  </a:cubicBezTo>
                  <a:cubicBezTo>
                    <a:pt x="2912" y="4242"/>
                    <a:pt x="2447" y="4589"/>
                    <a:pt x="2233" y="5108"/>
                  </a:cubicBezTo>
                  <a:cubicBezTo>
                    <a:pt x="2057" y="5535"/>
                    <a:pt x="1786" y="5913"/>
                    <a:pt x="1520" y="6299"/>
                  </a:cubicBezTo>
                  <a:cubicBezTo>
                    <a:pt x="1240" y="6705"/>
                    <a:pt x="1045" y="7183"/>
                    <a:pt x="835" y="7640"/>
                  </a:cubicBezTo>
                  <a:cubicBezTo>
                    <a:pt x="638" y="8069"/>
                    <a:pt x="533" y="8523"/>
                    <a:pt x="423" y="8949"/>
                  </a:cubicBezTo>
                  <a:cubicBezTo>
                    <a:pt x="274" y="9527"/>
                    <a:pt x="285" y="10157"/>
                    <a:pt x="204" y="10761"/>
                  </a:cubicBezTo>
                  <a:cubicBezTo>
                    <a:pt x="177" y="10961"/>
                    <a:pt x="392" y="11122"/>
                    <a:pt x="324" y="11271"/>
                  </a:cubicBezTo>
                  <a:cubicBezTo>
                    <a:pt x="1" y="11988"/>
                    <a:pt x="410" y="12680"/>
                    <a:pt x="374" y="13392"/>
                  </a:cubicBezTo>
                  <a:cubicBezTo>
                    <a:pt x="346" y="13961"/>
                    <a:pt x="624" y="14540"/>
                    <a:pt x="740" y="15119"/>
                  </a:cubicBezTo>
                  <a:cubicBezTo>
                    <a:pt x="902" y="15929"/>
                    <a:pt x="1282" y="16658"/>
                    <a:pt x="1621" y="17403"/>
                  </a:cubicBezTo>
                  <a:cubicBezTo>
                    <a:pt x="1791" y="17776"/>
                    <a:pt x="2050" y="18107"/>
                    <a:pt x="2249" y="18448"/>
                  </a:cubicBezTo>
                  <a:cubicBezTo>
                    <a:pt x="2482" y="18846"/>
                    <a:pt x="2694" y="19258"/>
                    <a:pt x="2882" y="19680"/>
                  </a:cubicBezTo>
                  <a:cubicBezTo>
                    <a:pt x="3259" y="20528"/>
                    <a:pt x="3875" y="21249"/>
                    <a:pt x="4342" y="22052"/>
                  </a:cubicBezTo>
                  <a:cubicBezTo>
                    <a:pt x="4530" y="22374"/>
                    <a:pt x="4842" y="22638"/>
                    <a:pt x="5043" y="22934"/>
                  </a:cubicBezTo>
                  <a:cubicBezTo>
                    <a:pt x="5402" y="23464"/>
                    <a:pt x="5754" y="23985"/>
                    <a:pt x="6212" y="24441"/>
                  </a:cubicBezTo>
                  <a:cubicBezTo>
                    <a:pt x="6429" y="24657"/>
                    <a:pt x="6636" y="24867"/>
                    <a:pt x="6793" y="25140"/>
                  </a:cubicBezTo>
                  <a:cubicBezTo>
                    <a:pt x="7047" y="25580"/>
                    <a:pt x="7461" y="25919"/>
                    <a:pt x="7776" y="26315"/>
                  </a:cubicBezTo>
                  <a:cubicBezTo>
                    <a:pt x="8091" y="26711"/>
                    <a:pt x="8367" y="27113"/>
                    <a:pt x="8766" y="27456"/>
                  </a:cubicBezTo>
                  <a:cubicBezTo>
                    <a:pt x="8967" y="27629"/>
                    <a:pt x="9285" y="27850"/>
                    <a:pt x="9308" y="28235"/>
                  </a:cubicBezTo>
                  <a:cubicBezTo>
                    <a:pt x="9315" y="28359"/>
                    <a:pt x="9410" y="28511"/>
                    <a:pt x="9595" y="28511"/>
                  </a:cubicBezTo>
                  <a:cubicBezTo>
                    <a:pt x="9666" y="28511"/>
                    <a:pt x="9750" y="28489"/>
                    <a:pt x="9848" y="28434"/>
                  </a:cubicBezTo>
                  <a:cubicBezTo>
                    <a:pt x="10142" y="28269"/>
                    <a:pt x="10367" y="28073"/>
                    <a:pt x="10618" y="27869"/>
                  </a:cubicBezTo>
                  <a:cubicBezTo>
                    <a:pt x="11399" y="27238"/>
                    <a:pt x="11999" y="26432"/>
                    <a:pt x="12851" y="25874"/>
                  </a:cubicBezTo>
                  <a:cubicBezTo>
                    <a:pt x="13152" y="25676"/>
                    <a:pt x="13335" y="25338"/>
                    <a:pt x="13630" y="25096"/>
                  </a:cubicBezTo>
                  <a:cubicBezTo>
                    <a:pt x="14123" y="24692"/>
                    <a:pt x="14608" y="24260"/>
                    <a:pt x="14941" y="23698"/>
                  </a:cubicBezTo>
                  <a:cubicBezTo>
                    <a:pt x="15044" y="23525"/>
                    <a:pt x="15387" y="23385"/>
                    <a:pt x="15460" y="23274"/>
                  </a:cubicBezTo>
                  <a:cubicBezTo>
                    <a:pt x="15673" y="22949"/>
                    <a:pt x="15923" y="22684"/>
                    <a:pt x="16183" y="22399"/>
                  </a:cubicBezTo>
                  <a:cubicBezTo>
                    <a:pt x="16478" y="22075"/>
                    <a:pt x="16647" y="21650"/>
                    <a:pt x="17039" y="21384"/>
                  </a:cubicBezTo>
                  <a:cubicBezTo>
                    <a:pt x="17152" y="21306"/>
                    <a:pt x="17109" y="21068"/>
                    <a:pt x="17329" y="21068"/>
                  </a:cubicBezTo>
                  <a:cubicBezTo>
                    <a:pt x="17336" y="21068"/>
                    <a:pt x="17343" y="21068"/>
                    <a:pt x="17351" y="21069"/>
                  </a:cubicBezTo>
                  <a:cubicBezTo>
                    <a:pt x="17359" y="20610"/>
                    <a:pt x="17803" y="20374"/>
                    <a:pt x="18043" y="20092"/>
                  </a:cubicBezTo>
                  <a:cubicBezTo>
                    <a:pt x="18515" y="19537"/>
                    <a:pt x="18890" y="18917"/>
                    <a:pt x="19360" y="18361"/>
                  </a:cubicBezTo>
                  <a:cubicBezTo>
                    <a:pt x="19580" y="18102"/>
                    <a:pt x="19868" y="17769"/>
                    <a:pt x="19926" y="17357"/>
                  </a:cubicBezTo>
                  <a:cubicBezTo>
                    <a:pt x="19958" y="17131"/>
                    <a:pt x="20090" y="16918"/>
                    <a:pt x="20279" y="16728"/>
                  </a:cubicBezTo>
                  <a:cubicBezTo>
                    <a:pt x="20400" y="16606"/>
                    <a:pt x="20697" y="16484"/>
                    <a:pt x="20522" y="16189"/>
                  </a:cubicBezTo>
                  <a:cubicBezTo>
                    <a:pt x="20486" y="16128"/>
                    <a:pt x="20591" y="15902"/>
                    <a:pt x="20660" y="15888"/>
                  </a:cubicBezTo>
                  <a:cubicBezTo>
                    <a:pt x="20997" y="15820"/>
                    <a:pt x="20891" y="15543"/>
                    <a:pt x="20968" y="15362"/>
                  </a:cubicBezTo>
                  <a:cubicBezTo>
                    <a:pt x="21132" y="14975"/>
                    <a:pt x="21035" y="14550"/>
                    <a:pt x="21131" y="14146"/>
                  </a:cubicBezTo>
                  <a:cubicBezTo>
                    <a:pt x="21170" y="13977"/>
                    <a:pt x="21390" y="13789"/>
                    <a:pt x="21309" y="13733"/>
                  </a:cubicBezTo>
                  <a:cubicBezTo>
                    <a:pt x="20965" y="13491"/>
                    <a:pt x="21613" y="13250"/>
                    <a:pt x="21281" y="13043"/>
                  </a:cubicBezTo>
                  <a:cubicBezTo>
                    <a:pt x="21716" y="12907"/>
                    <a:pt x="21175" y="12420"/>
                    <a:pt x="21586" y="12277"/>
                  </a:cubicBezTo>
                  <a:cubicBezTo>
                    <a:pt x="21381" y="12084"/>
                    <a:pt x="21898" y="11828"/>
                    <a:pt x="21525" y="11649"/>
                  </a:cubicBezTo>
                  <a:cubicBezTo>
                    <a:pt x="21551" y="11605"/>
                    <a:pt x="21573" y="11559"/>
                    <a:pt x="21602" y="11516"/>
                  </a:cubicBezTo>
                  <a:cubicBezTo>
                    <a:pt x="21791" y="11237"/>
                    <a:pt x="21793" y="10930"/>
                    <a:pt x="21696" y="10630"/>
                  </a:cubicBezTo>
                  <a:cubicBezTo>
                    <a:pt x="21679" y="10575"/>
                    <a:pt x="21541" y="10550"/>
                    <a:pt x="21587" y="10427"/>
                  </a:cubicBezTo>
                  <a:cubicBezTo>
                    <a:pt x="21763" y="9957"/>
                    <a:pt x="21484" y="9463"/>
                    <a:pt x="21658" y="8998"/>
                  </a:cubicBezTo>
                  <a:cubicBezTo>
                    <a:pt x="21698" y="8891"/>
                    <a:pt x="21652" y="8785"/>
                    <a:pt x="21670" y="8731"/>
                  </a:cubicBezTo>
                  <a:cubicBezTo>
                    <a:pt x="21778" y="8397"/>
                    <a:pt x="21493" y="8125"/>
                    <a:pt x="21565" y="7697"/>
                  </a:cubicBezTo>
                  <a:cubicBezTo>
                    <a:pt x="21703" y="7160"/>
                    <a:pt x="21100" y="6712"/>
                    <a:pt x="21050" y="6113"/>
                  </a:cubicBezTo>
                  <a:cubicBezTo>
                    <a:pt x="21027" y="5829"/>
                    <a:pt x="20726" y="5614"/>
                    <a:pt x="20671" y="5390"/>
                  </a:cubicBezTo>
                  <a:cubicBezTo>
                    <a:pt x="20541" y="4864"/>
                    <a:pt x="19859" y="4738"/>
                    <a:pt x="19829" y="4191"/>
                  </a:cubicBezTo>
                  <a:cubicBezTo>
                    <a:pt x="19221" y="3850"/>
                    <a:pt x="18853" y="3267"/>
                    <a:pt x="18333" y="2843"/>
                  </a:cubicBezTo>
                  <a:cubicBezTo>
                    <a:pt x="17523" y="2183"/>
                    <a:pt x="16672" y="1570"/>
                    <a:pt x="15741" y="1072"/>
                  </a:cubicBezTo>
                  <a:cubicBezTo>
                    <a:pt x="15385" y="880"/>
                    <a:pt x="14988" y="718"/>
                    <a:pt x="14651" y="529"/>
                  </a:cubicBezTo>
                  <a:cubicBezTo>
                    <a:pt x="14022" y="177"/>
                    <a:pt x="13354" y="77"/>
                    <a:pt x="12691" y="40"/>
                  </a:cubicBezTo>
                  <a:cubicBezTo>
                    <a:pt x="12403" y="24"/>
                    <a:pt x="12112" y="0"/>
                    <a:pt x="1181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6"/>
            <p:cNvSpPr/>
            <p:nvPr/>
          </p:nvSpPr>
          <p:spPr>
            <a:xfrm>
              <a:off x="3592475" y="2552500"/>
              <a:ext cx="341212" cy="444255"/>
            </a:xfrm>
            <a:custGeom>
              <a:avLst/>
              <a:gdLst/>
              <a:ahLst/>
              <a:cxnLst/>
              <a:rect l="l" t="t" r="r" b="b"/>
              <a:pathLst>
                <a:path w="22474" h="29261" extrusionOk="0">
                  <a:moveTo>
                    <a:pt x="12261" y="1259"/>
                  </a:moveTo>
                  <a:cubicBezTo>
                    <a:pt x="12380" y="1259"/>
                    <a:pt x="12499" y="1280"/>
                    <a:pt x="12620" y="1348"/>
                  </a:cubicBezTo>
                  <a:cubicBezTo>
                    <a:pt x="12625" y="1351"/>
                    <a:pt x="12638" y="1353"/>
                    <a:pt x="12656" y="1353"/>
                  </a:cubicBezTo>
                  <a:cubicBezTo>
                    <a:pt x="12740" y="1353"/>
                    <a:pt x="12937" y="1323"/>
                    <a:pt x="13082" y="1323"/>
                  </a:cubicBezTo>
                  <a:cubicBezTo>
                    <a:pt x="13100" y="1323"/>
                    <a:pt x="13117" y="1324"/>
                    <a:pt x="13133" y="1325"/>
                  </a:cubicBezTo>
                  <a:cubicBezTo>
                    <a:pt x="13479" y="1347"/>
                    <a:pt x="13798" y="1420"/>
                    <a:pt x="14125" y="1600"/>
                  </a:cubicBezTo>
                  <a:cubicBezTo>
                    <a:pt x="14326" y="1708"/>
                    <a:pt x="14676" y="1692"/>
                    <a:pt x="14889" y="1858"/>
                  </a:cubicBezTo>
                  <a:cubicBezTo>
                    <a:pt x="15537" y="2363"/>
                    <a:pt x="16359" y="2605"/>
                    <a:pt x="16949" y="3221"/>
                  </a:cubicBezTo>
                  <a:cubicBezTo>
                    <a:pt x="17316" y="3605"/>
                    <a:pt x="17793" y="3930"/>
                    <a:pt x="18199" y="4294"/>
                  </a:cubicBezTo>
                  <a:cubicBezTo>
                    <a:pt x="18460" y="4527"/>
                    <a:pt x="18754" y="4737"/>
                    <a:pt x="18990" y="5017"/>
                  </a:cubicBezTo>
                  <a:cubicBezTo>
                    <a:pt x="19231" y="5304"/>
                    <a:pt x="19377" y="5715"/>
                    <a:pt x="19809" y="5841"/>
                  </a:cubicBezTo>
                  <a:cubicBezTo>
                    <a:pt x="19722" y="6060"/>
                    <a:pt x="19927" y="6174"/>
                    <a:pt x="19991" y="6339"/>
                  </a:cubicBezTo>
                  <a:cubicBezTo>
                    <a:pt x="20229" y="6960"/>
                    <a:pt x="20512" y="7586"/>
                    <a:pt x="20602" y="8233"/>
                  </a:cubicBezTo>
                  <a:cubicBezTo>
                    <a:pt x="20671" y="8738"/>
                    <a:pt x="20686" y="9281"/>
                    <a:pt x="20786" y="9767"/>
                  </a:cubicBezTo>
                  <a:cubicBezTo>
                    <a:pt x="20873" y="10185"/>
                    <a:pt x="20740" y="10578"/>
                    <a:pt x="20852" y="11001"/>
                  </a:cubicBezTo>
                  <a:cubicBezTo>
                    <a:pt x="20973" y="11457"/>
                    <a:pt x="20814" y="12008"/>
                    <a:pt x="20674" y="12491"/>
                  </a:cubicBezTo>
                  <a:cubicBezTo>
                    <a:pt x="20541" y="12953"/>
                    <a:pt x="20511" y="13424"/>
                    <a:pt x="20459" y="13888"/>
                  </a:cubicBezTo>
                  <a:cubicBezTo>
                    <a:pt x="20440" y="14050"/>
                    <a:pt x="20356" y="14186"/>
                    <a:pt x="20334" y="14343"/>
                  </a:cubicBezTo>
                  <a:cubicBezTo>
                    <a:pt x="20260" y="14868"/>
                    <a:pt x="20157" y="15423"/>
                    <a:pt x="19953" y="15891"/>
                  </a:cubicBezTo>
                  <a:cubicBezTo>
                    <a:pt x="19714" y="16440"/>
                    <a:pt x="19437" y="17009"/>
                    <a:pt x="19065" y="17506"/>
                  </a:cubicBezTo>
                  <a:cubicBezTo>
                    <a:pt x="18660" y="18051"/>
                    <a:pt x="18331" y="18641"/>
                    <a:pt x="17937" y="19193"/>
                  </a:cubicBezTo>
                  <a:cubicBezTo>
                    <a:pt x="17625" y="19629"/>
                    <a:pt x="17281" y="20039"/>
                    <a:pt x="16955" y="20463"/>
                  </a:cubicBezTo>
                  <a:cubicBezTo>
                    <a:pt x="16558" y="20978"/>
                    <a:pt x="16131" y="21478"/>
                    <a:pt x="15669" y="21942"/>
                  </a:cubicBezTo>
                  <a:cubicBezTo>
                    <a:pt x="15518" y="22092"/>
                    <a:pt x="15481" y="22279"/>
                    <a:pt x="15367" y="22435"/>
                  </a:cubicBezTo>
                  <a:cubicBezTo>
                    <a:pt x="14978" y="22970"/>
                    <a:pt x="14410" y="23340"/>
                    <a:pt x="14025" y="23879"/>
                  </a:cubicBezTo>
                  <a:cubicBezTo>
                    <a:pt x="13738" y="24279"/>
                    <a:pt x="13335" y="24607"/>
                    <a:pt x="12969" y="24952"/>
                  </a:cubicBezTo>
                  <a:cubicBezTo>
                    <a:pt x="12341" y="25544"/>
                    <a:pt x="11688" y="26112"/>
                    <a:pt x="11076" y="26719"/>
                  </a:cubicBezTo>
                  <a:cubicBezTo>
                    <a:pt x="10799" y="26994"/>
                    <a:pt x="10485" y="27233"/>
                    <a:pt x="10225" y="27516"/>
                  </a:cubicBezTo>
                  <a:cubicBezTo>
                    <a:pt x="10127" y="27622"/>
                    <a:pt x="10051" y="27662"/>
                    <a:pt x="9988" y="27662"/>
                  </a:cubicBezTo>
                  <a:cubicBezTo>
                    <a:pt x="9881" y="27662"/>
                    <a:pt x="9809" y="27550"/>
                    <a:pt x="9722" y="27447"/>
                  </a:cubicBezTo>
                  <a:cubicBezTo>
                    <a:pt x="9436" y="27108"/>
                    <a:pt x="9271" y="26694"/>
                    <a:pt x="8960" y="26366"/>
                  </a:cubicBezTo>
                  <a:cubicBezTo>
                    <a:pt x="8499" y="25884"/>
                    <a:pt x="8167" y="25312"/>
                    <a:pt x="7776" y="24785"/>
                  </a:cubicBezTo>
                  <a:cubicBezTo>
                    <a:pt x="7322" y="24173"/>
                    <a:pt x="6774" y="23617"/>
                    <a:pt x="6303" y="23004"/>
                  </a:cubicBezTo>
                  <a:cubicBezTo>
                    <a:pt x="5757" y="22292"/>
                    <a:pt x="5282" y="21540"/>
                    <a:pt x="4843" y="20769"/>
                  </a:cubicBezTo>
                  <a:cubicBezTo>
                    <a:pt x="4545" y="20249"/>
                    <a:pt x="4194" y="19763"/>
                    <a:pt x="3923" y="19222"/>
                  </a:cubicBezTo>
                  <a:cubicBezTo>
                    <a:pt x="3592" y="18560"/>
                    <a:pt x="3273" y="17885"/>
                    <a:pt x="2869" y="17252"/>
                  </a:cubicBezTo>
                  <a:cubicBezTo>
                    <a:pt x="2679" y="16954"/>
                    <a:pt x="2678" y="16540"/>
                    <a:pt x="2471" y="16258"/>
                  </a:cubicBezTo>
                  <a:cubicBezTo>
                    <a:pt x="2202" y="15893"/>
                    <a:pt x="2200" y="15466"/>
                    <a:pt x="2079" y="15080"/>
                  </a:cubicBezTo>
                  <a:cubicBezTo>
                    <a:pt x="1956" y="14686"/>
                    <a:pt x="1798" y="14276"/>
                    <a:pt x="1815" y="13823"/>
                  </a:cubicBezTo>
                  <a:cubicBezTo>
                    <a:pt x="1831" y="13399"/>
                    <a:pt x="1668" y="12964"/>
                    <a:pt x="1663" y="12526"/>
                  </a:cubicBezTo>
                  <a:cubicBezTo>
                    <a:pt x="1658" y="11926"/>
                    <a:pt x="1698" y="11306"/>
                    <a:pt x="1636" y="10733"/>
                  </a:cubicBezTo>
                  <a:cubicBezTo>
                    <a:pt x="1588" y="10291"/>
                    <a:pt x="1886" y="9884"/>
                    <a:pt x="1669" y="9466"/>
                  </a:cubicBezTo>
                  <a:cubicBezTo>
                    <a:pt x="1657" y="9441"/>
                    <a:pt x="1740" y="9383"/>
                    <a:pt x="1740" y="9340"/>
                  </a:cubicBezTo>
                  <a:cubicBezTo>
                    <a:pt x="1740" y="9210"/>
                    <a:pt x="2155" y="9133"/>
                    <a:pt x="1795" y="8958"/>
                  </a:cubicBezTo>
                  <a:cubicBezTo>
                    <a:pt x="1768" y="8945"/>
                    <a:pt x="1814" y="8875"/>
                    <a:pt x="1859" y="8835"/>
                  </a:cubicBezTo>
                  <a:cubicBezTo>
                    <a:pt x="1994" y="8718"/>
                    <a:pt x="2129" y="8647"/>
                    <a:pt x="2039" y="8385"/>
                  </a:cubicBezTo>
                  <a:cubicBezTo>
                    <a:pt x="1980" y="8216"/>
                    <a:pt x="2251" y="7955"/>
                    <a:pt x="2365" y="7733"/>
                  </a:cubicBezTo>
                  <a:cubicBezTo>
                    <a:pt x="2613" y="7247"/>
                    <a:pt x="2890" y="6770"/>
                    <a:pt x="3259" y="6334"/>
                  </a:cubicBezTo>
                  <a:cubicBezTo>
                    <a:pt x="3437" y="6124"/>
                    <a:pt x="3713" y="5812"/>
                    <a:pt x="3679" y="5444"/>
                  </a:cubicBezTo>
                  <a:cubicBezTo>
                    <a:pt x="3678" y="5422"/>
                    <a:pt x="3680" y="5385"/>
                    <a:pt x="3694" y="5378"/>
                  </a:cubicBezTo>
                  <a:cubicBezTo>
                    <a:pt x="4276" y="5076"/>
                    <a:pt x="4397" y="4363"/>
                    <a:pt x="4939" y="4060"/>
                  </a:cubicBezTo>
                  <a:cubicBezTo>
                    <a:pt x="5449" y="3776"/>
                    <a:pt x="5654" y="3138"/>
                    <a:pt x="6307" y="3049"/>
                  </a:cubicBezTo>
                  <a:cubicBezTo>
                    <a:pt x="6484" y="2597"/>
                    <a:pt x="7017" y="2606"/>
                    <a:pt x="7355" y="2357"/>
                  </a:cubicBezTo>
                  <a:cubicBezTo>
                    <a:pt x="7578" y="2192"/>
                    <a:pt x="7940" y="2110"/>
                    <a:pt x="8189" y="1912"/>
                  </a:cubicBezTo>
                  <a:cubicBezTo>
                    <a:pt x="8238" y="1984"/>
                    <a:pt x="8274" y="2007"/>
                    <a:pt x="8300" y="2007"/>
                  </a:cubicBezTo>
                  <a:cubicBezTo>
                    <a:pt x="8315" y="2007"/>
                    <a:pt x="8328" y="1999"/>
                    <a:pt x="8338" y="1989"/>
                  </a:cubicBezTo>
                  <a:cubicBezTo>
                    <a:pt x="8828" y="1501"/>
                    <a:pt x="9519" y="1650"/>
                    <a:pt x="10114" y="1502"/>
                  </a:cubicBezTo>
                  <a:cubicBezTo>
                    <a:pt x="10625" y="1375"/>
                    <a:pt x="11170" y="1343"/>
                    <a:pt x="11702" y="1321"/>
                  </a:cubicBezTo>
                  <a:cubicBezTo>
                    <a:pt x="11884" y="1314"/>
                    <a:pt x="12071" y="1259"/>
                    <a:pt x="12261" y="1259"/>
                  </a:cubicBezTo>
                  <a:close/>
                  <a:moveTo>
                    <a:pt x="12129" y="1"/>
                  </a:moveTo>
                  <a:cubicBezTo>
                    <a:pt x="11806" y="1"/>
                    <a:pt x="11480" y="29"/>
                    <a:pt x="11154" y="127"/>
                  </a:cubicBezTo>
                  <a:cubicBezTo>
                    <a:pt x="10624" y="286"/>
                    <a:pt x="10026" y="226"/>
                    <a:pt x="9481" y="354"/>
                  </a:cubicBezTo>
                  <a:cubicBezTo>
                    <a:pt x="9236" y="413"/>
                    <a:pt x="8989" y="362"/>
                    <a:pt x="8768" y="444"/>
                  </a:cubicBezTo>
                  <a:cubicBezTo>
                    <a:pt x="8426" y="571"/>
                    <a:pt x="8072" y="733"/>
                    <a:pt x="7747" y="833"/>
                  </a:cubicBezTo>
                  <a:cubicBezTo>
                    <a:pt x="7002" y="1061"/>
                    <a:pt x="6388" y="1499"/>
                    <a:pt x="5687" y="1783"/>
                  </a:cubicBezTo>
                  <a:cubicBezTo>
                    <a:pt x="5521" y="1850"/>
                    <a:pt x="5315" y="1901"/>
                    <a:pt x="5332" y="2141"/>
                  </a:cubicBezTo>
                  <a:cubicBezTo>
                    <a:pt x="5282" y="2120"/>
                    <a:pt x="5235" y="2111"/>
                    <a:pt x="5191" y="2111"/>
                  </a:cubicBezTo>
                  <a:cubicBezTo>
                    <a:pt x="5060" y="2111"/>
                    <a:pt x="4959" y="2194"/>
                    <a:pt x="4907" y="2307"/>
                  </a:cubicBezTo>
                  <a:cubicBezTo>
                    <a:pt x="4823" y="2492"/>
                    <a:pt x="4660" y="2556"/>
                    <a:pt x="4518" y="2671"/>
                  </a:cubicBezTo>
                  <a:cubicBezTo>
                    <a:pt x="4069" y="3035"/>
                    <a:pt x="3526" y="3374"/>
                    <a:pt x="3266" y="3847"/>
                  </a:cubicBezTo>
                  <a:cubicBezTo>
                    <a:pt x="2989" y="4353"/>
                    <a:pt x="2511" y="4710"/>
                    <a:pt x="2292" y="5243"/>
                  </a:cubicBezTo>
                  <a:cubicBezTo>
                    <a:pt x="2111" y="5679"/>
                    <a:pt x="1832" y="6067"/>
                    <a:pt x="1559" y="6464"/>
                  </a:cubicBezTo>
                  <a:cubicBezTo>
                    <a:pt x="1272" y="6880"/>
                    <a:pt x="1072" y="7371"/>
                    <a:pt x="857" y="7840"/>
                  </a:cubicBezTo>
                  <a:cubicBezTo>
                    <a:pt x="655" y="8280"/>
                    <a:pt x="546" y="8746"/>
                    <a:pt x="434" y="9183"/>
                  </a:cubicBezTo>
                  <a:cubicBezTo>
                    <a:pt x="281" y="9777"/>
                    <a:pt x="292" y="10423"/>
                    <a:pt x="209" y="11043"/>
                  </a:cubicBezTo>
                  <a:cubicBezTo>
                    <a:pt x="181" y="11247"/>
                    <a:pt x="402" y="11413"/>
                    <a:pt x="333" y="11567"/>
                  </a:cubicBezTo>
                  <a:cubicBezTo>
                    <a:pt x="1" y="12301"/>
                    <a:pt x="421" y="13013"/>
                    <a:pt x="384" y="13744"/>
                  </a:cubicBezTo>
                  <a:cubicBezTo>
                    <a:pt x="356" y="14327"/>
                    <a:pt x="640" y="14921"/>
                    <a:pt x="759" y="15516"/>
                  </a:cubicBezTo>
                  <a:cubicBezTo>
                    <a:pt x="925" y="16346"/>
                    <a:pt x="1316" y="17095"/>
                    <a:pt x="1664" y="17860"/>
                  </a:cubicBezTo>
                  <a:cubicBezTo>
                    <a:pt x="1839" y="18241"/>
                    <a:pt x="2105" y="18583"/>
                    <a:pt x="2309" y="18931"/>
                  </a:cubicBezTo>
                  <a:cubicBezTo>
                    <a:pt x="2548" y="19342"/>
                    <a:pt x="2764" y="19764"/>
                    <a:pt x="2957" y="20197"/>
                  </a:cubicBezTo>
                  <a:cubicBezTo>
                    <a:pt x="3346" y="21066"/>
                    <a:pt x="3976" y="21807"/>
                    <a:pt x="4456" y="22631"/>
                  </a:cubicBezTo>
                  <a:cubicBezTo>
                    <a:pt x="4649" y="22962"/>
                    <a:pt x="4970" y="23233"/>
                    <a:pt x="5175" y="23535"/>
                  </a:cubicBezTo>
                  <a:cubicBezTo>
                    <a:pt x="5544" y="24079"/>
                    <a:pt x="5905" y="24615"/>
                    <a:pt x="6375" y="25082"/>
                  </a:cubicBezTo>
                  <a:cubicBezTo>
                    <a:pt x="6599" y="25304"/>
                    <a:pt x="6810" y="25520"/>
                    <a:pt x="6973" y="25801"/>
                  </a:cubicBezTo>
                  <a:cubicBezTo>
                    <a:pt x="7232" y="26252"/>
                    <a:pt x="7658" y="26601"/>
                    <a:pt x="7981" y="27006"/>
                  </a:cubicBezTo>
                  <a:cubicBezTo>
                    <a:pt x="8304" y="27412"/>
                    <a:pt x="8587" y="27824"/>
                    <a:pt x="8996" y="28177"/>
                  </a:cubicBezTo>
                  <a:cubicBezTo>
                    <a:pt x="9204" y="28356"/>
                    <a:pt x="9529" y="28583"/>
                    <a:pt x="9552" y="28977"/>
                  </a:cubicBezTo>
                  <a:cubicBezTo>
                    <a:pt x="9560" y="29105"/>
                    <a:pt x="9658" y="29261"/>
                    <a:pt x="9848" y="29261"/>
                  </a:cubicBezTo>
                  <a:cubicBezTo>
                    <a:pt x="9921" y="29261"/>
                    <a:pt x="10007" y="29238"/>
                    <a:pt x="10106" y="29182"/>
                  </a:cubicBezTo>
                  <a:cubicBezTo>
                    <a:pt x="10408" y="29014"/>
                    <a:pt x="10639" y="28810"/>
                    <a:pt x="10898" y="28601"/>
                  </a:cubicBezTo>
                  <a:cubicBezTo>
                    <a:pt x="11698" y="27954"/>
                    <a:pt x="12314" y="27127"/>
                    <a:pt x="13187" y="26554"/>
                  </a:cubicBezTo>
                  <a:cubicBezTo>
                    <a:pt x="13498" y="26352"/>
                    <a:pt x="13685" y="26005"/>
                    <a:pt x="13987" y="25757"/>
                  </a:cubicBezTo>
                  <a:cubicBezTo>
                    <a:pt x="14494" y="25340"/>
                    <a:pt x="14991" y="24898"/>
                    <a:pt x="15333" y="24322"/>
                  </a:cubicBezTo>
                  <a:cubicBezTo>
                    <a:pt x="15439" y="24144"/>
                    <a:pt x="15792" y="24001"/>
                    <a:pt x="15867" y="23886"/>
                  </a:cubicBezTo>
                  <a:cubicBezTo>
                    <a:pt x="16084" y="23554"/>
                    <a:pt x="16342" y="23281"/>
                    <a:pt x="16608" y="22987"/>
                  </a:cubicBezTo>
                  <a:cubicBezTo>
                    <a:pt x="16911" y="22656"/>
                    <a:pt x="17086" y="22220"/>
                    <a:pt x="17487" y="21945"/>
                  </a:cubicBezTo>
                  <a:cubicBezTo>
                    <a:pt x="17603" y="21866"/>
                    <a:pt x="17559" y="21622"/>
                    <a:pt x="17784" y="21622"/>
                  </a:cubicBezTo>
                  <a:cubicBezTo>
                    <a:pt x="17792" y="21622"/>
                    <a:pt x="17799" y="21622"/>
                    <a:pt x="17807" y="21623"/>
                  </a:cubicBezTo>
                  <a:cubicBezTo>
                    <a:pt x="17816" y="21152"/>
                    <a:pt x="18271" y="20911"/>
                    <a:pt x="18518" y="20620"/>
                  </a:cubicBezTo>
                  <a:cubicBezTo>
                    <a:pt x="19002" y="20051"/>
                    <a:pt x="19386" y="19414"/>
                    <a:pt x="19869" y="18845"/>
                  </a:cubicBezTo>
                  <a:cubicBezTo>
                    <a:pt x="20095" y="18578"/>
                    <a:pt x="20390" y="18237"/>
                    <a:pt x="20450" y="17815"/>
                  </a:cubicBezTo>
                  <a:cubicBezTo>
                    <a:pt x="20483" y="17582"/>
                    <a:pt x="20619" y="17363"/>
                    <a:pt x="20813" y="17169"/>
                  </a:cubicBezTo>
                  <a:cubicBezTo>
                    <a:pt x="20937" y="17043"/>
                    <a:pt x="21242" y="16919"/>
                    <a:pt x="21062" y="16615"/>
                  </a:cubicBezTo>
                  <a:cubicBezTo>
                    <a:pt x="21025" y="16552"/>
                    <a:pt x="21133" y="16320"/>
                    <a:pt x="21205" y="16306"/>
                  </a:cubicBezTo>
                  <a:cubicBezTo>
                    <a:pt x="21550" y="16237"/>
                    <a:pt x="21441" y="15952"/>
                    <a:pt x="21520" y="15766"/>
                  </a:cubicBezTo>
                  <a:cubicBezTo>
                    <a:pt x="21687" y="15369"/>
                    <a:pt x="21588" y="14933"/>
                    <a:pt x="21686" y="14518"/>
                  </a:cubicBezTo>
                  <a:cubicBezTo>
                    <a:pt x="21726" y="14344"/>
                    <a:pt x="21952" y="14153"/>
                    <a:pt x="21870" y="14095"/>
                  </a:cubicBezTo>
                  <a:cubicBezTo>
                    <a:pt x="21516" y="13846"/>
                    <a:pt x="22181" y="13599"/>
                    <a:pt x="21841" y="13386"/>
                  </a:cubicBezTo>
                  <a:cubicBezTo>
                    <a:pt x="22287" y="13248"/>
                    <a:pt x="21730" y="12748"/>
                    <a:pt x="22154" y="12601"/>
                  </a:cubicBezTo>
                  <a:cubicBezTo>
                    <a:pt x="21943" y="12403"/>
                    <a:pt x="22474" y="12140"/>
                    <a:pt x="22090" y="11957"/>
                  </a:cubicBezTo>
                  <a:cubicBezTo>
                    <a:pt x="22117" y="11912"/>
                    <a:pt x="22139" y="11864"/>
                    <a:pt x="22168" y="11820"/>
                  </a:cubicBezTo>
                  <a:cubicBezTo>
                    <a:pt x="22364" y="11533"/>
                    <a:pt x="22365" y="11218"/>
                    <a:pt x="22266" y="10910"/>
                  </a:cubicBezTo>
                  <a:cubicBezTo>
                    <a:pt x="22248" y="10854"/>
                    <a:pt x="22106" y="10828"/>
                    <a:pt x="22154" y="10701"/>
                  </a:cubicBezTo>
                  <a:cubicBezTo>
                    <a:pt x="22336" y="10220"/>
                    <a:pt x="22048" y="9715"/>
                    <a:pt x="22227" y="9236"/>
                  </a:cubicBezTo>
                  <a:cubicBezTo>
                    <a:pt x="22267" y="9126"/>
                    <a:pt x="22221" y="9017"/>
                    <a:pt x="22239" y="8961"/>
                  </a:cubicBezTo>
                  <a:cubicBezTo>
                    <a:pt x="22349" y="8619"/>
                    <a:pt x="22057" y="8338"/>
                    <a:pt x="22131" y="7901"/>
                  </a:cubicBezTo>
                  <a:cubicBezTo>
                    <a:pt x="22273" y="7349"/>
                    <a:pt x="21654" y="6890"/>
                    <a:pt x="21604" y="6274"/>
                  </a:cubicBezTo>
                  <a:cubicBezTo>
                    <a:pt x="21580" y="5981"/>
                    <a:pt x="21271" y="5762"/>
                    <a:pt x="21215" y="5532"/>
                  </a:cubicBezTo>
                  <a:cubicBezTo>
                    <a:pt x="21082" y="4992"/>
                    <a:pt x="20382" y="4863"/>
                    <a:pt x="20351" y="4301"/>
                  </a:cubicBezTo>
                  <a:cubicBezTo>
                    <a:pt x="19726" y="3952"/>
                    <a:pt x="19349" y="3353"/>
                    <a:pt x="18815" y="2917"/>
                  </a:cubicBezTo>
                  <a:cubicBezTo>
                    <a:pt x="17984" y="2241"/>
                    <a:pt x="17110" y="1612"/>
                    <a:pt x="16155" y="1100"/>
                  </a:cubicBezTo>
                  <a:cubicBezTo>
                    <a:pt x="15790" y="903"/>
                    <a:pt x="15382" y="737"/>
                    <a:pt x="15035" y="543"/>
                  </a:cubicBezTo>
                  <a:cubicBezTo>
                    <a:pt x="14390" y="182"/>
                    <a:pt x="13705" y="79"/>
                    <a:pt x="13025" y="41"/>
                  </a:cubicBezTo>
                  <a:cubicBezTo>
                    <a:pt x="12729" y="25"/>
                    <a:pt x="12430" y="1"/>
                    <a:pt x="121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6" name="Google Shape;1106;p36"/>
          <p:cNvGrpSpPr/>
          <p:nvPr/>
        </p:nvGrpSpPr>
        <p:grpSpPr>
          <a:xfrm>
            <a:off x="5829046" y="1742913"/>
            <a:ext cx="282436" cy="237797"/>
            <a:chOff x="5829046" y="1742913"/>
            <a:chExt cx="282436" cy="237797"/>
          </a:xfrm>
        </p:grpSpPr>
        <p:sp>
          <p:nvSpPr>
            <p:cNvPr id="1107" name="Google Shape;1107;p36"/>
            <p:cNvSpPr/>
            <p:nvPr/>
          </p:nvSpPr>
          <p:spPr>
            <a:xfrm rot="5400000">
              <a:off x="5860564" y="1732157"/>
              <a:ext cx="219033" cy="260137"/>
            </a:xfrm>
            <a:custGeom>
              <a:avLst/>
              <a:gdLst/>
              <a:ahLst/>
              <a:cxnLst/>
              <a:rect l="l" t="t" r="r" b="b"/>
              <a:pathLst>
                <a:path w="15537" h="18456" extrusionOk="0">
                  <a:moveTo>
                    <a:pt x="7606" y="0"/>
                  </a:moveTo>
                  <a:cubicBezTo>
                    <a:pt x="7424" y="0"/>
                    <a:pt x="7225" y="59"/>
                    <a:pt x="7004" y="210"/>
                  </a:cubicBezTo>
                  <a:cubicBezTo>
                    <a:pt x="6438" y="598"/>
                    <a:pt x="5967" y="1075"/>
                    <a:pt x="5430" y="1483"/>
                  </a:cubicBezTo>
                  <a:cubicBezTo>
                    <a:pt x="4080" y="2508"/>
                    <a:pt x="2964" y="3740"/>
                    <a:pt x="2032" y="5176"/>
                  </a:cubicBezTo>
                  <a:cubicBezTo>
                    <a:pt x="1126" y="6573"/>
                    <a:pt x="512" y="8057"/>
                    <a:pt x="139" y="9792"/>
                  </a:cubicBezTo>
                  <a:cubicBezTo>
                    <a:pt x="164" y="10481"/>
                    <a:pt x="0" y="11365"/>
                    <a:pt x="270" y="12086"/>
                  </a:cubicBezTo>
                  <a:cubicBezTo>
                    <a:pt x="555" y="12845"/>
                    <a:pt x="794" y="13648"/>
                    <a:pt x="1148" y="14402"/>
                  </a:cubicBezTo>
                  <a:cubicBezTo>
                    <a:pt x="1566" y="15298"/>
                    <a:pt x="2298" y="15856"/>
                    <a:pt x="2886" y="16492"/>
                  </a:cubicBezTo>
                  <a:cubicBezTo>
                    <a:pt x="3248" y="16884"/>
                    <a:pt x="3825" y="17509"/>
                    <a:pt x="4595" y="17509"/>
                  </a:cubicBezTo>
                  <a:cubicBezTo>
                    <a:pt x="4640" y="17509"/>
                    <a:pt x="4686" y="17506"/>
                    <a:pt x="4732" y="17502"/>
                  </a:cubicBezTo>
                  <a:cubicBezTo>
                    <a:pt x="4746" y="17501"/>
                    <a:pt x="4762" y="17499"/>
                    <a:pt x="4781" y="17499"/>
                  </a:cubicBezTo>
                  <a:cubicBezTo>
                    <a:pt x="4870" y="17499"/>
                    <a:pt x="5000" y="17529"/>
                    <a:pt x="4960" y="17732"/>
                  </a:cubicBezTo>
                  <a:cubicBezTo>
                    <a:pt x="4924" y="17911"/>
                    <a:pt x="5102" y="17978"/>
                    <a:pt x="5218" y="17978"/>
                  </a:cubicBezTo>
                  <a:cubicBezTo>
                    <a:pt x="5248" y="17978"/>
                    <a:pt x="5274" y="17973"/>
                    <a:pt x="5291" y="17965"/>
                  </a:cubicBezTo>
                  <a:cubicBezTo>
                    <a:pt x="5400" y="17912"/>
                    <a:pt x="5503" y="17892"/>
                    <a:pt x="5602" y="17892"/>
                  </a:cubicBezTo>
                  <a:cubicBezTo>
                    <a:pt x="5850" y="17892"/>
                    <a:pt x="6073" y="18021"/>
                    <a:pt x="6316" y="18088"/>
                  </a:cubicBezTo>
                  <a:cubicBezTo>
                    <a:pt x="6528" y="18148"/>
                    <a:pt x="6551" y="18391"/>
                    <a:pt x="6802" y="18419"/>
                  </a:cubicBezTo>
                  <a:cubicBezTo>
                    <a:pt x="7030" y="18444"/>
                    <a:pt x="7254" y="18456"/>
                    <a:pt x="7473" y="18456"/>
                  </a:cubicBezTo>
                  <a:cubicBezTo>
                    <a:pt x="9168" y="18456"/>
                    <a:pt x="10633" y="17752"/>
                    <a:pt x="12054" y="16820"/>
                  </a:cubicBezTo>
                  <a:cubicBezTo>
                    <a:pt x="13023" y="16183"/>
                    <a:pt x="13663" y="15257"/>
                    <a:pt x="14411" y="14423"/>
                  </a:cubicBezTo>
                  <a:cubicBezTo>
                    <a:pt x="14491" y="14333"/>
                    <a:pt x="14733" y="14317"/>
                    <a:pt x="14659" y="14178"/>
                  </a:cubicBezTo>
                  <a:cubicBezTo>
                    <a:pt x="14458" y="13802"/>
                    <a:pt x="14810" y="13565"/>
                    <a:pt x="14831" y="13285"/>
                  </a:cubicBezTo>
                  <a:cubicBezTo>
                    <a:pt x="14865" y="12838"/>
                    <a:pt x="15413" y="12735"/>
                    <a:pt x="15380" y="12418"/>
                  </a:cubicBezTo>
                  <a:cubicBezTo>
                    <a:pt x="15297" y="11627"/>
                    <a:pt x="15351" y="10834"/>
                    <a:pt x="15290" y="10060"/>
                  </a:cubicBezTo>
                  <a:cubicBezTo>
                    <a:pt x="15253" y="9591"/>
                    <a:pt x="15537" y="8932"/>
                    <a:pt x="14954" y="8548"/>
                  </a:cubicBezTo>
                  <a:cubicBezTo>
                    <a:pt x="15023" y="7411"/>
                    <a:pt x="14225" y="6602"/>
                    <a:pt x="13733" y="5728"/>
                  </a:cubicBezTo>
                  <a:cubicBezTo>
                    <a:pt x="13308" y="4973"/>
                    <a:pt x="12711" y="4223"/>
                    <a:pt x="11922" y="3698"/>
                  </a:cubicBezTo>
                  <a:cubicBezTo>
                    <a:pt x="11489" y="3409"/>
                    <a:pt x="11170" y="2967"/>
                    <a:pt x="10762" y="2620"/>
                  </a:cubicBezTo>
                  <a:cubicBezTo>
                    <a:pt x="10009" y="1981"/>
                    <a:pt x="9438" y="1117"/>
                    <a:pt x="8648" y="541"/>
                  </a:cubicBezTo>
                  <a:cubicBezTo>
                    <a:pt x="8378" y="345"/>
                    <a:pt x="8046" y="0"/>
                    <a:pt x="7606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6"/>
            <p:cNvSpPr/>
            <p:nvPr/>
          </p:nvSpPr>
          <p:spPr>
            <a:xfrm rot="5400000">
              <a:off x="5851366" y="1720593"/>
              <a:ext cx="237797" cy="282436"/>
            </a:xfrm>
            <a:custGeom>
              <a:avLst/>
              <a:gdLst/>
              <a:ahLst/>
              <a:cxnLst/>
              <a:rect l="l" t="t" r="r" b="b"/>
              <a:pathLst>
                <a:path w="16868" h="20038" extrusionOk="0">
                  <a:moveTo>
                    <a:pt x="8141" y="1180"/>
                  </a:moveTo>
                  <a:cubicBezTo>
                    <a:pt x="8352" y="1180"/>
                    <a:pt x="8529" y="1381"/>
                    <a:pt x="8800" y="1767"/>
                  </a:cubicBezTo>
                  <a:cubicBezTo>
                    <a:pt x="9118" y="2220"/>
                    <a:pt x="9542" y="2618"/>
                    <a:pt x="9981" y="2961"/>
                  </a:cubicBezTo>
                  <a:cubicBezTo>
                    <a:pt x="11153" y="3877"/>
                    <a:pt x="12071" y="5029"/>
                    <a:pt x="13098" y="6078"/>
                  </a:cubicBezTo>
                  <a:cubicBezTo>
                    <a:pt x="13702" y="6696"/>
                    <a:pt x="14121" y="7426"/>
                    <a:pt x="14526" y="8088"/>
                  </a:cubicBezTo>
                  <a:cubicBezTo>
                    <a:pt x="15041" y="8928"/>
                    <a:pt x="15356" y="9992"/>
                    <a:pt x="15377" y="11060"/>
                  </a:cubicBezTo>
                  <a:cubicBezTo>
                    <a:pt x="15390" y="11788"/>
                    <a:pt x="15453" y="12517"/>
                    <a:pt x="15240" y="13230"/>
                  </a:cubicBezTo>
                  <a:cubicBezTo>
                    <a:pt x="15172" y="13583"/>
                    <a:pt x="15191" y="13990"/>
                    <a:pt x="15017" y="14281"/>
                  </a:cubicBezTo>
                  <a:cubicBezTo>
                    <a:pt x="14506" y="15138"/>
                    <a:pt x="13976" y="15970"/>
                    <a:pt x="13191" y="16650"/>
                  </a:cubicBezTo>
                  <a:cubicBezTo>
                    <a:pt x="12415" y="17322"/>
                    <a:pt x="11519" y="17769"/>
                    <a:pt x="10681" y="18321"/>
                  </a:cubicBezTo>
                  <a:cubicBezTo>
                    <a:pt x="10244" y="18610"/>
                    <a:pt x="9753" y="18700"/>
                    <a:pt x="9264" y="18700"/>
                  </a:cubicBezTo>
                  <a:cubicBezTo>
                    <a:pt x="9009" y="18700"/>
                    <a:pt x="8755" y="18675"/>
                    <a:pt x="8509" y="18642"/>
                  </a:cubicBezTo>
                  <a:cubicBezTo>
                    <a:pt x="7915" y="18560"/>
                    <a:pt x="7322" y="18610"/>
                    <a:pt x="6713" y="18455"/>
                  </a:cubicBezTo>
                  <a:cubicBezTo>
                    <a:pt x="5109" y="18046"/>
                    <a:pt x="3885" y="17202"/>
                    <a:pt x="2825" y="15943"/>
                  </a:cubicBezTo>
                  <a:cubicBezTo>
                    <a:pt x="2294" y="15311"/>
                    <a:pt x="1948" y="14597"/>
                    <a:pt x="1496" y="13936"/>
                  </a:cubicBezTo>
                  <a:cubicBezTo>
                    <a:pt x="1142" y="13419"/>
                    <a:pt x="1108" y="12748"/>
                    <a:pt x="1137" y="12190"/>
                  </a:cubicBezTo>
                  <a:cubicBezTo>
                    <a:pt x="1184" y="11276"/>
                    <a:pt x="1047" y="10336"/>
                    <a:pt x="1392" y="9435"/>
                  </a:cubicBezTo>
                  <a:cubicBezTo>
                    <a:pt x="1881" y="8162"/>
                    <a:pt x="2512" y="6985"/>
                    <a:pt x="3243" y="5829"/>
                  </a:cubicBezTo>
                  <a:cubicBezTo>
                    <a:pt x="4347" y="4081"/>
                    <a:pt x="6038" y="2971"/>
                    <a:pt x="7482" y="1592"/>
                  </a:cubicBezTo>
                  <a:cubicBezTo>
                    <a:pt x="7772" y="1314"/>
                    <a:pt x="7968" y="1180"/>
                    <a:pt x="8141" y="1180"/>
                  </a:cubicBezTo>
                  <a:close/>
                  <a:moveTo>
                    <a:pt x="8257" y="0"/>
                  </a:moveTo>
                  <a:cubicBezTo>
                    <a:pt x="8061" y="0"/>
                    <a:pt x="7844" y="64"/>
                    <a:pt x="7605" y="228"/>
                  </a:cubicBezTo>
                  <a:cubicBezTo>
                    <a:pt x="6991" y="649"/>
                    <a:pt x="6479" y="1168"/>
                    <a:pt x="5895" y="1610"/>
                  </a:cubicBezTo>
                  <a:cubicBezTo>
                    <a:pt x="4431" y="2723"/>
                    <a:pt x="3219" y="4060"/>
                    <a:pt x="2208" y="5620"/>
                  </a:cubicBezTo>
                  <a:cubicBezTo>
                    <a:pt x="1224" y="7138"/>
                    <a:pt x="556" y="8748"/>
                    <a:pt x="153" y="10632"/>
                  </a:cubicBezTo>
                  <a:cubicBezTo>
                    <a:pt x="177" y="11380"/>
                    <a:pt x="0" y="12339"/>
                    <a:pt x="293" y="13122"/>
                  </a:cubicBezTo>
                  <a:cubicBezTo>
                    <a:pt x="602" y="13947"/>
                    <a:pt x="864" y="14818"/>
                    <a:pt x="1247" y="15638"/>
                  </a:cubicBezTo>
                  <a:cubicBezTo>
                    <a:pt x="1701" y="16608"/>
                    <a:pt x="2496" y="17215"/>
                    <a:pt x="3135" y="17907"/>
                  </a:cubicBezTo>
                  <a:cubicBezTo>
                    <a:pt x="3528" y="18332"/>
                    <a:pt x="4154" y="19009"/>
                    <a:pt x="4989" y="19009"/>
                  </a:cubicBezTo>
                  <a:cubicBezTo>
                    <a:pt x="5039" y="19009"/>
                    <a:pt x="5088" y="19007"/>
                    <a:pt x="5139" y="19002"/>
                  </a:cubicBezTo>
                  <a:cubicBezTo>
                    <a:pt x="5153" y="19001"/>
                    <a:pt x="5171" y="19000"/>
                    <a:pt x="5190" y="19000"/>
                  </a:cubicBezTo>
                  <a:cubicBezTo>
                    <a:pt x="5287" y="19000"/>
                    <a:pt x="5429" y="19031"/>
                    <a:pt x="5385" y="19252"/>
                  </a:cubicBezTo>
                  <a:cubicBezTo>
                    <a:pt x="5346" y="19447"/>
                    <a:pt x="5541" y="19519"/>
                    <a:pt x="5667" y="19519"/>
                  </a:cubicBezTo>
                  <a:cubicBezTo>
                    <a:pt x="5699" y="19519"/>
                    <a:pt x="5727" y="19514"/>
                    <a:pt x="5745" y="19505"/>
                  </a:cubicBezTo>
                  <a:cubicBezTo>
                    <a:pt x="5864" y="19447"/>
                    <a:pt x="5975" y="19425"/>
                    <a:pt x="6083" y="19425"/>
                  </a:cubicBezTo>
                  <a:cubicBezTo>
                    <a:pt x="6352" y="19425"/>
                    <a:pt x="6595" y="19566"/>
                    <a:pt x="6859" y="19638"/>
                  </a:cubicBezTo>
                  <a:cubicBezTo>
                    <a:pt x="7088" y="19703"/>
                    <a:pt x="7113" y="19967"/>
                    <a:pt x="7386" y="19997"/>
                  </a:cubicBezTo>
                  <a:cubicBezTo>
                    <a:pt x="7635" y="20024"/>
                    <a:pt x="7878" y="20037"/>
                    <a:pt x="8118" y="20037"/>
                  </a:cubicBezTo>
                  <a:cubicBezTo>
                    <a:pt x="9955" y="20037"/>
                    <a:pt x="11545" y="19274"/>
                    <a:pt x="13087" y="18262"/>
                  </a:cubicBezTo>
                  <a:cubicBezTo>
                    <a:pt x="14140" y="17571"/>
                    <a:pt x="14835" y="16567"/>
                    <a:pt x="15645" y="15661"/>
                  </a:cubicBezTo>
                  <a:cubicBezTo>
                    <a:pt x="15735" y="15562"/>
                    <a:pt x="15996" y="15545"/>
                    <a:pt x="15915" y="15394"/>
                  </a:cubicBezTo>
                  <a:cubicBezTo>
                    <a:pt x="15698" y="14987"/>
                    <a:pt x="16080" y="14728"/>
                    <a:pt x="16103" y="14425"/>
                  </a:cubicBezTo>
                  <a:cubicBezTo>
                    <a:pt x="16140" y="13939"/>
                    <a:pt x="16735" y="13829"/>
                    <a:pt x="16698" y="13483"/>
                  </a:cubicBezTo>
                  <a:cubicBezTo>
                    <a:pt x="16608" y="12625"/>
                    <a:pt x="16666" y="11763"/>
                    <a:pt x="16600" y="10924"/>
                  </a:cubicBezTo>
                  <a:cubicBezTo>
                    <a:pt x="16561" y="10414"/>
                    <a:pt x="16868" y="9699"/>
                    <a:pt x="16237" y="9281"/>
                  </a:cubicBezTo>
                  <a:cubicBezTo>
                    <a:pt x="16311" y="8046"/>
                    <a:pt x="15445" y="7168"/>
                    <a:pt x="14912" y="6221"/>
                  </a:cubicBezTo>
                  <a:cubicBezTo>
                    <a:pt x="14449" y="5400"/>
                    <a:pt x="13801" y="4587"/>
                    <a:pt x="12945" y="4015"/>
                  </a:cubicBezTo>
                  <a:cubicBezTo>
                    <a:pt x="12475" y="3702"/>
                    <a:pt x="12127" y="3221"/>
                    <a:pt x="11685" y="2845"/>
                  </a:cubicBezTo>
                  <a:cubicBezTo>
                    <a:pt x="10868" y="2151"/>
                    <a:pt x="10246" y="1212"/>
                    <a:pt x="9389" y="588"/>
                  </a:cubicBezTo>
                  <a:cubicBezTo>
                    <a:pt x="9096" y="375"/>
                    <a:pt x="8735" y="0"/>
                    <a:pt x="8257" y="0"/>
                  </a:cubicBezTo>
                  <a:close/>
                </a:path>
              </a:pathLst>
            </a:custGeom>
            <a:solidFill>
              <a:srgbClr val="212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9" name="Google Shape;1109;p36"/>
          <p:cNvGrpSpPr/>
          <p:nvPr/>
        </p:nvGrpSpPr>
        <p:grpSpPr>
          <a:xfrm>
            <a:off x="5829234" y="2755341"/>
            <a:ext cx="282436" cy="237797"/>
            <a:chOff x="5829234" y="2755341"/>
            <a:chExt cx="282436" cy="237797"/>
          </a:xfrm>
        </p:grpSpPr>
        <p:sp>
          <p:nvSpPr>
            <p:cNvPr id="1110" name="Google Shape;1110;p36"/>
            <p:cNvSpPr/>
            <p:nvPr/>
          </p:nvSpPr>
          <p:spPr>
            <a:xfrm rot="5400000">
              <a:off x="5860759" y="2744579"/>
              <a:ext cx="219019" cy="260137"/>
            </a:xfrm>
            <a:custGeom>
              <a:avLst/>
              <a:gdLst/>
              <a:ahLst/>
              <a:cxnLst/>
              <a:rect l="l" t="t" r="r" b="b"/>
              <a:pathLst>
                <a:path w="15536" h="18456" extrusionOk="0">
                  <a:moveTo>
                    <a:pt x="7606" y="0"/>
                  </a:moveTo>
                  <a:cubicBezTo>
                    <a:pt x="7424" y="0"/>
                    <a:pt x="7225" y="59"/>
                    <a:pt x="7004" y="210"/>
                  </a:cubicBezTo>
                  <a:cubicBezTo>
                    <a:pt x="6438" y="598"/>
                    <a:pt x="5967" y="1075"/>
                    <a:pt x="5430" y="1483"/>
                  </a:cubicBezTo>
                  <a:cubicBezTo>
                    <a:pt x="4079" y="2508"/>
                    <a:pt x="2964" y="3740"/>
                    <a:pt x="2032" y="5176"/>
                  </a:cubicBezTo>
                  <a:cubicBezTo>
                    <a:pt x="1126" y="6573"/>
                    <a:pt x="512" y="8057"/>
                    <a:pt x="139" y="9792"/>
                  </a:cubicBezTo>
                  <a:cubicBezTo>
                    <a:pt x="163" y="10481"/>
                    <a:pt x="0" y="11365"/>
                    <a:pt x="269" y="12086"/>
                  </a:cubicBezTo>
                  <a:cubicBezTo>
                    <a:pt x="553" y="12845"/>
                    <a:pt x="793" y="13648"/>
                    <a:pt x="1147" y="14402"/>
                  </a:cubicBezTo>
                  <a:cubicBezTo>
                    <a:pt x="1566" y="15298"/>
                    <a:pt x="2297" y="15856"/>
                    <a:pt x="2885" y="16492"/>
                  </a:cubicBezTo>
                  <a:cubicBezTo>
                    <a:pt x="3247" y="16884"/>
                    <a:pt x="3824" y="17509"/>
                    <a:pt x="4594" y="17509"/>
                  </a:cubicBezTo>
                  <a:cubicBezTo>
                    <a:pt x="4639" y="17509"/>
                    <a:pt x="4685" y="17506"/>
                    <a:pt x="4731" y="17502"/>
                  </a:cubicBezTo>
                  <a:cubicBezTo>
                    <a:pt x="4744" y="17501"/>
                    <a:pt x="4761" y="17499"/>
                    <a:pt x="4779" y="17499"/>
                  </a:cubicBezTo>
                  <a:cubicBezTo>
                    <a:pt x="4869" y="17499"/>
                    <a:pt x="4999" y="17529"/>
                    <a:pt x="4958" y="17732"/>
                  </a:cubicBezTo>
                  <a:cubicBezTo>
                    <a:pt x="4922" y="17911"/>
                    <a:pt x="5101" y="17978"/>
                    <a:pt x="5216" y="17978"/>
                  </a:cubicBezTo>
                  <a:cubicBezTo>
                    <a:pt x="5247" y="17978"/>
                    <a:pt x="5273" y="17973"/>
                    <a:pt x="5289" y="17965"/>
                  </a:cubicBezTo>
                  <a:cubicBezTo>
                    <a:pt x="5399" y="17912"/>
                    <a:pt x="5502" y="17892"/>
                    <a:pt x="5601" y="17892"/>
                  </a:cubicBezTo>
                  <a:cubicBezTo>
                    <a:pt x="5849" y="17892"/>
                    <a:pt x="6072" y="18021"/>
                    <a:pt x="6315" y="18088"/>
                  </a:cubicBezTo>
                  <a:cubicBezTo>
                    <a:pt x="6526" y="18148"/>
                    <a:pt x="6550" y="18391"/>
                    <a:pt x="6801" y="18419"/>
                  </a:cubicBezTo>
                  <a:cubicBezTo>
                    <a:pt x="7029" y="18444"/>
                    <a:pt x="7252" y="18456"/>
                    <a:pt x="7472" y="18456"/>
                  </a:cubicBezTo>
                  <a:cubicBezTo>
                    <a:pt x="9166" y="18456"/>
                    <a:pt x="10632" y="17752"/>
                    <a:pt x="12052" y="16820"/>
                  </a:cubicBezTo>
                  <a:cubicBezTo>
                    <a:pt x="13022" y="16183"/>
                    <a:pt x="13662" y="15257"/>
                    <a:pt x="14409" y="14423"/>
                  </a:cubicBezTo>
                  <a:cubicBezTo>
                    <a:pt x="14490" y="14333"/>
                    <a:pt x="14732" y="14317"/>
                    <a:pt x="14657" y="14178"/>
                  </a:cubicBezTo>
                  <a:cubicBezTo>
                    <a:pt x="14457" y="13802"/>
                    <a:pt x="14809" y="13565"/>
                    <a:pt x="14830" y="13285"/>
                  </a:cubicBezTo>
                  <a:cubicBezTo>
                    <a:pt x="14864" y="12838"/>
                    <a:pt x="15412" y="12735"/>
                    <a:pt x="15379" y="12418"/>
                  </a:cubicBezTo>
                  <a:cubicBezTo>
                    <a:pt x="15296" y="11627"/>
                    <a:pt x="15350" y="10834"/>
                    <a:pt x="15289" y="10060"/>
                  </a:cubicBezTo>
                  <a:cubicBezTo>
                    <a:pt x="15252" y="9591"/>
                    <a:pt x="15535" y="8932"/>
                    <a:pt x="14953" y="8548"/>
                  </a:cubicBezTo>
                  <a:cubicBezTo>
                    <a:pt x="15021" y="7411"/>
                    <a:pt x="14225" y="6602"/>
                    <a:pt x="13733" y="5728"/>
                  </a:cubicBezTo>
                  <a:cubicBezTo>
                    <a:pt x="13307" y="4973"/>
                    <a:pt x="12710" y="4223"/>
                    <a:pt x="11922" y="3698"/>
                  </a:cubicBezTo>
                  <a:cubicBezTo>
                    <a:pt x="11489" y="3409"/>
                    <a:pt x="11170" y="2967"/>
                    <a:pt x="10762" y="2620"/>
                  </a:cubicBezTo>
                  <a:cubicBezTo>
                    <a:pt x="10009" y="1981"/>
                    <a:pt x="9437" y="1117"/>
                    <a:pt x="8648" y="541"/>
                  </a:cubicBezTo>
                  <a:cubicBezTo>
                    <a:pt x="8378" y="345"/>
                    <a:pt x="8046" y="0"/>
                    <a:pt x="7606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6"/>
            <p:cNvSpPr/>
            <p:nvPr/>
          </p:nvSpPr>
          <p:spPr>
            <a:xfrm rot="5400000">
              <a:off x="5851553" y="2733021"/>
              <a:ext cx="237797" cy="282436"/>
            </a:xfrm>
            <a:custGeom>
              <a:avLst/>
              <a:gdLst/>
              <a:ahLst/>
              <a:cxnLst/>
              <a:rect l="l" t="t" r="r" b="b"/>
              <a:pathLst>
                <a:path w="16868" h="20038" extrusionOk="0">
                  <a:moveTo>
                    <a:pt x="8141" y="1180"/>
                  </a:moveTo>
                  <a:cubicBezTo>
                    <a:pt x="8352" y="1180"/>
                    <a:pt x="8529" y="1381"/>
                    <a:pt x="8800" y="1767"/>
                  </a:cubicBezTo>
                  <a:cubicBezTo>
                    <a:pt x="9118" y="2220"/>
                    <a:pt x="9542" y="2618"/>
                    <a:pt x="9981" y="2961"/>
                  </a:cubicBezTo>
                  <a:cubicBezTo>
                    <a:pt x="11153" y="3877"/>
                    <a:pt x="12071" y="5029"/>
                    <a:pt x="13098" y="6078"/>
                  </a:cubicBezTo>
                  <a:cubicBezTo>
                    <a:pt x="13702" y="6696"/>
                    <a:pt x="14121" y="7426"/>
                    <a:pt x="14526" y="8088"/>
                  </a:cubicBezTo>
                  <a:cubicBezTo>
                    <a:pt x="15041" y="8928"/>
                    <a:pt x="15356" y="9992"/>
                    <a:pt x="15377" y="11060"/>
                  </a:cubicBezTo>
                  <a:cubicBezTo>
                    <a:pt x="15390" y="11788"/>
                    <a:pt x="15453" y="12517"/>
                    <a:pt x="15240" y="13230"/>
                  </a:cubicBezTo>
                  <a:cubicBezTo>
                    <a:pt x="15172" y="13583"/>
                    <a:pt x="15191" y="13990"/>
                    <a:pt x="15017" y="14281"/>
                  </a:cubicBezTo>
                  <a:cubicBezTo>
                    <a:pt x="14506" y="15138"/>
                    <a:pt x="13976" y="15970"/>
                    <a:pt x="13191" y="16650"/>
                  </a:cubicBezTo>
                  <a:cubicBezTo>
                    <a:pt x="12415" y="17322"/>
                    <a:pt x="11519" y="17769"/>
                    <a:pt x="10681" y="18321"/>
                  </a:cubicBezTo>
                  <a:cubicBezTo>
                    <a:pt x="10244" y="18610"/>
                    <a:pt x="9753" y="18700"/>
                    <a:pt x="9264" y="18700"/>
                  </a:cubicBezTo>
                  <a:cubicBezTo>
                    <a:pt x="9009" y="18700"/>
                    <a:pt x="8755" y="18675"/>
                    <a:pt x="8509" y="18642"/>
                  </a:cubicBezTo>
                  <a:cubicBezTo>
                    <a:pt x="7915" y="18560"/>
                    <a:pt x="7322" y="18610"/>
                    <a:pt x="6713" y="18455"/>
                  </a:cubicBezTo>
                  <a:cubicBezTo>
                    <a:pt x="5109" y="18046"/>
                    <a:pt x="3885" y="17202"/>
                    <a:pt x="2825" y="15943"/>
                  </a:cubicBezTo>
                  <a:cubicBezTo>
                    <a:pt x="2294" y="15311"/>
                    <a:pt x="1948" y="14597"/>
                    <a:pt x="1496" y="13936"/>
                  </a:cubicBezTo>
                  <a:cubicBezTo>
                    <a:pt x="1142" y="13419"/>
                    <a:pt x="1108" y="12748"/>
                    <a:pt x="1137" y="12190"/>
                  </a:cubicBezTo>
                  <a:cubicBezTo>
                    <a:pt x="1184" y="11276"/>
                    <a:pt x="1047" y="10336"/>
                    <a:pt x="1392" y="9435"/>
                  </a:cubicBezTo>
                  <a:cubicBezTo>
                    <a:pt x="1880" y="8162"/>
                    <a:pt x="2512" y="6985"/>
                    <a:pt x="3243" y="5829"/>
                  </a:cubicBezTo>
                  <a:cubicBezTo>
                    <a:pt x="4347" y="4081"/>
                    <a:pt x="6038" y="2971"/>
                    <a:pt x="7482" y="1592"/>
                  </a:cubicBezTo>
                  <a:cubicBezTo>
                    <a:pt x="7772" y="1314"/>
                    <a:pt x="7968" y="1180"/>
                    <a:pt x="8141" y="1180"/>
                  </a:cubicBezTo>
                  <a:close/>
                  <a:moveTo>
                    <a:pt x="8257" y="0"/>
                  </a:moveTo>
                  <a:cubicBezTo>
                    <a:pt x="8061" y="0"/>
                    <a:pt x="7844" y="64"/>
                    <a:pt x="7605" y="228"/>
                  </a:cubicBezTo>
                  <a:cubicBezTo>
                    <a:pt x="6991" y="649"/>
                    <a:pt x="6479" y="1168"/>
                    <a:pt x="5895" y="1610"/>
                  </a:cubicBezTo>
                  <a:cubicBezTo>
                    <a:pt x="4431" y="2723"/>
                    <a:pt x="3219" y="4060"/>
                    <a:pt x="2208" y="5620"/>
                  </a:cubicBezTo>
                  <a:cubicBezTo>
                    <a:pt x="1224" y="7138"/>
                    <a:pt x="556" y="8748"/>
                    <a:pt x="153" y="10632"/>
                  </a:cubicBezTo>
                  <a:cubicBezTo>
                    <a:pt x="179" y="11380"/>
                    <a:pt x="0" y="12339"/>
                    <a:pt x="293" y="13122"/>
                  </a:cubicBezTo>
                  <a:cubicBezTo>
                    <a:pt x="602" y="13947"/>
                    <a:pt x="864" y="14818"/>
                    <a:pt x="1247" y="15638"/>
                  </a:cubicBezTo>
                  <a:cubicBezTo>
                    <a:pt x="1701" y="16608"/>
                    <a:pt x="2496" y="17215"/>
                    <a:pt x="3135" y="17907"/>
                  </a:cubicBezTo>
                  <a:cubicBezTo>
                    <a:pt x="3528" y="18332"/>
                    <a:pt x="4154" y="19009"/>
                    <a:pt x="4989" y="19009"/>
                  </a:cubicBezTo>
                  <a:cubicBezTo>
                    <a:pt x="5039" y="19009"/>
                    <a:pt x="5088" y="19007"/>
                    <a:pt x="5139" y="19002"/>
                  </a:cubicBezTo>
                  <a:cubicBezTo>
                    <a:pt x="5153" y="19001"/>
                    <a:pt x="5171" y="19000"/>
                    <a:pt x="5190" y="19000"/>
                  </a:cubicBezTo>
                  <a:cubicBezTo>
                    <a:pt x="5287" y="19000"/>
                    <a:pt x="5430" y="19031"/>
                    <a:pt x="5386" y="19252"/>
                  </a:cubicBezTo>
                  <a:cubicBezTo>
                    <a:pt x="5346" y="19447"/>
                    <a:pt x="5541" y="19519"/>
                    <a:pt x="5667" y="19519"/>
                  </a:cubicBezTo>
                  <a:cubicBezTo>
                    <a:pt x="5699" y="19519"/>
                    <a:pt x="5727" y="19514"/>
                    <a:pt x="5745" y="19505"/>
                  </a:cubicBezTo>
                  <a:cubicBezTo>
                    <a:pt x="5864" y="19447"/>
                    <a:pt x="5976" y="19425"/>
                    <a:pt x="6083" y="19425"/>
                  </a:cubicBezTo>
                  <a:cubicBezTo>
                    <a:pt x="6353" y="19425"/>
                    <a:pt x="6596" y="19566"/>
                    <a:pt x="6859" y="19638"/>
                  </a:cubicBezTo>
                  <a:cubicBezTo>
                    <a:pt x="7088" y="19703"/>
                    <a:pt x="7113" y="19967"/>
                    <a:pt x="7386" y="19997"/>
                  </a:cubicBezTo>
                  <a:cubicBezTo>
                    <a:pt x="7635" y="20024"/>
                    <a:pt x="7878" y="20037"/>
                    <a:pt x="8118" y="20037"/>
                  </a:cubicBezTo>
                  <a:cubicBezTo>
                    <a:pt x="9955" y="20037"/>
                    <a:pt x="11545" y="19274"/>
                    <a:pt x="13087" y="18262"/>
                  </a:cubicBezTo>
                  <a:cubicBezTo>
                    <a:pt x="14140" y="17571"/>
                    <a:pt x="14835" y="16567"/>
                    <a:pt x="15647" y="15661"/>
                  </a:cubicBezTo>
                  <a:cubicBezTo>
                    <a:pt x="15735" y="15562"/>
                    <a:pt x="15996" y="15545"/>
                    <a:pt x="15915" y="15394"/>
                  </a:cubicBezTo>
                  <a:cubicBezTo>
                    <a:pt x="15698" y="14987"/>
                    <a:pt x="16080" y="14728"/>
                    <a:pt x="16103" y="14425"/>
                  </a:cubicBezTo>
                  <a:cubicBezTo>
                    <a:pt x="16140" y="13939"/>
                    <a:pt x="16735" y="13829"/>
                    <a:pt x="16698" y="13483"/>
                  </a:cubicBezTo>
                  <a:cubicBezTo>
                    <a:pt x="16609" y="12625"/>
                    <a:pt x="16666" y="11763"/>
                    <a:pt x="16600" y="10924"/>
                  </a:cubicBezTo>
                  <a:cubicBezTo>
                    <a:pt x="16561" y="10414"/>
                    <a:pt x="16868" y="9699"/>
                    <a:pt x="16237" y="9281"/>
                  </a:cubicBezTo>
                  <a:cubicBezTo>
                    <a:pt x="16311" y="8046"/>
                    <a:pt x="15445" y="7168"/>
                    <a:pt x="14912" y="6221"/>
                  </a:cubicBezTo>
                  <a:cubicBezTo>
                    <a:pt x="14450" y="5400"/>
                    <a:pt x="13801" y="4587"/>
                    <a:pt x="12945" y="4015"/>
                  </a:cubicBezTo>
                  <a:cubicBezTo>
                    <a:pt x="12475" y="3702"/>
                    <a:pt x="12127" y="3221"/>
                    <a:pt x="11685" y="2845"/>
                  </a:cubicBezTo>
                  <a:cubicBezTo>
                    <a:pt x="10868" y="2151"/>
                    <a:pt x="10246" y="1212"/>
                    <a:pt x="9389" y="588"/>
                  </a:cubicBezTo>
                  <a:cubicBezTo>
                    <a:pt x="9096" y="375"/>
                    <a:pt x="8735" y="0"/>
                    <a:pt x="8257" y="0"/>
                  </a:cubicBezTo>
                  <a:close/>
                </a:path>
              </a:pathLst>
            </a:custGeom>
            <a:solidFill>
              <a:srgbClr val="212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2" name="Google Shape;1112;p36"/>
          <p:cNvGrpSpPr/>
          <p:nvPr/>
        </p:nvGrpSpPr>
        <p:grpSpPr>
          <a:xfrm>
            <a:off x="5840584" y="3782041"/>
            <a:ext cx="282436" cy="237825"/>
            <a:chOff x="5840584" y="3782041"/>
            <a:chExt cx="282436" cy="237825"/>
          </a:xfrm>
        </p:grpSpPr>
        <p:sp>
          <p:nvSpPr>
            <p:cNvPr id="1113" name="Google Shape;1113;p36"/>
            <p:cNvSpPr/>
            <p:nvPr/>
          </p:nvSpPr>
          <p:spPr>
            <a:xfrm rot="5400000">
              <a:off x="5872109" y="3771279"/>
              <a:ext cx="219019" cy="260137"/>
            </a:xfrm>
            <a:custGeom>
              <a:avLst/>
              <a:gdLst/>
              <a:ahLst/>
              <a:cxnLst/>
              <a:rect l="l" t="t" r="r" b="b"/>
              <a:pathLst>
                <a:path w="15536" h="18456" extrusionOk="0">
                  <a:moveTo>
                    <a:pt x="7607" y="0"/>
                  </a:moveTo>
                  <a:cubicBezTo>
                    <a:pt x="7425" y="0"/>
                    <a:pt x="7226" y="59"/>
                    <a:pt x="7005" y="210"/>
                  </a:cubicBezTo>
                  <a:cubicBezTo>
                    <a:pt x="6438" y="598"/>
                    <a:pt x="5967" y="1075"/>
                    <a:pt x="5430" y="1483"/>
                  </a:cubicBezTo>
                  <a:cubicBezTo>
                    <a:pt x="4080" y="2508"/>
                    <a:pt x="2964" y="3740"/>
                    <a:pt x="2033" y="5176"/>
                  </a:cubicBezTo>
                  <a:cubicBezTo>
                    <a:pt x="1127" y="6573"/>
                    <a:pt x="512" y="8057"/>
                    <a:pt x="141" y="9792"/>
                  </a:cubicBezTo>
                  <a:cubicBezTo>
                    <a:pt x="164" y="10481"/>
                    <a:pt x="0" y="11365"/>
                    <a:pt x="269" y="12086"/>
                  </a:cubicBezTo>
                  <a:cubicBezTo>
                    <a:pt x="555" y="12845"/>
                    <a:pt x="794" y="13648"/>
                    <a:pt x="1147" y="14402"/>
                  </a:cubicBezTo>
                  <a:cubicBezTo>
                    <a:pt x="1566" y="15298"/>
                    <a:pt x="2298" y="15856"/>
                    <a:pt x="2886" y="16492"/>
                  </a:cubicBezTo>
                  <a:cubicBezTo>
                    <a:pt x="3248" y="16884"/>
                    <a:pt x="3824" y="17509"/>
                    <a:pt x="4595" y="17509"/>
                  </a:cubicBezTo>
                  <a:cubicBezTo>
                    <a:pt x="4640" y="17509"/>
                    <a:pt x="4686" y="17506"/>
                    <a:pt x="4732" y="17502"/>
                  </a:cubicBezTo>
                  <a:cubicBezTo>
                    <a:pt x="4745" y="17501"/>
                    <a:pt x="4762" y="17499"/>
                    <a:pt x="4780" y="17499"/>
                  </a:cubicBezTo>
                  <a:cubicBezTo>
                    <a:pt x="4869" y="17499"/>
                    <a:pt x="5000" y="17529"/>
                    <a:pt x="4960" y="17732"/>
                  </a:cubicBezTo>
                  <a:cubicBezTo>
                    <a:pt x="4923" y="17911"/>
                    <a:pt x="5101" y="17978"/>
                    <a:pt x="5217" y="17978"/>
                  </a:cubicBezTo>
                  <a:cubicBezTo>
                    <a:pt x="5247" y="17978"/>
                    <a:pt x="5274" y="17973"/>
                    <a:pt x="5291" y="17965"/>
                  </a:cubicBezTo>
                  <a:cubicBezTo>
                    <a:pt x="5400" y="17912"/>
                    <a:pt x="5503" y="17892"/>
                    <a:pt x="5601" y="17892"/>
                  </a:cubicBezTo>
                  <a:cubicBezTo>
                    <a:pt x="5850" y="17892"/>
                    <a:pt x="6073" y="18021"/>
                    <a:pt x="6315" y="18088"/>
                  </a:cubicBezTo>
                  <a:cubicBezTo>
                    <a:pt x="6528" y="18148"/>
                    <a:pt x="6550" y="18391"/>
                    <a:pt x="6802" y="18419"/>
                  </a:cubicBezTo>
                  <a:cubicBezTo>
                    <a:pt x="7030" y="18444"/>
                    <a:pt x="7253" y="18456"/>
                    <a:pt x="7473" y="18456"/>
                  </a:cubicBezTo>
                  <a:cubicBezTo>
                    <a:pt x="9166" y="18456"/>
                    <a:pt x="10632" y="17752"/>
                    <a:pt x="12053" y="16820"/>
                  </a:cubicBezTo>
                  <a:cubicBezTo>
                    <a:pt x="13022" y="16183"/>
                    <a:pt x="13663" y="15257"/>
                    <a:pt x="14410" y="14423"/>
                  </a:cubicBezTo>
                  <a:cubicBezTo>
                    <a:pt x="14491" y="14333"/>
                    <a:pt x="14732" y="14317"/>
                    <a:pt x="14659" y="14178"/>
                  </a:cubicBezTo>
                  <a:cubicBezTo>
                    <a:pt x="14458" y="13802"/>
                    <a:pt x="14810" y="13565"/>
                    <a:pt x="14831" y="13285"/>
                  </a:cubicBezTo>
                  <a:cubicBezTo>
                    <a:pt x="14865" y="12838"/>
                    <a:pt x="15412" y="12735"/>
                    <a:pt x="15379" y="12418"/>
                  </a:cubicBezTo>
                  <a:cubicBezTo>
                    <a:pt x="15297" y="11627"/>
                    <a:pt x="15351" y="10834"/>
                    <a:pt x="15290" y="10060"/>
                  </a:cubicBezTo>
                  <a:cubicBezTo>
                    <a:pt x="15253" y="9591"/>
                    <a:pt x="15535" y="8932"/>
                    <a:pt x="14954" y="8548"/>
                  </a:cubicBezTo>
                  <a:cubicBezTo>
                    <a:pt x="15023" y="7411"/>
                    <a:pt x="14225" y="6602"/>
                    <a:pt x="13733" y="5728"/>
                  </a:cubicBezTo>
                  <a:cubicBezTo>
                    <a:pt x="13308" y="4973"/>
                    <a:pt x="12711" y="4223"/>
                    <a:pt x="11923" y="3698"/>
                  </a:cubicBezTo>
                  <a:cubicBezTo>
                    <a:pt x="11491" y="3409"/>
                    <a:pt x="11170" y="2967"/>
                    <a:pt x="10763" y="2620"/>
                  </a:cubicBezTo>
                  <a:cubicBezTo>
                    <a:pt x="10009" y="1981"/>
                    <a:pt x="9438" y="1117"/>
                    <a:pt x="8648" y="541"/>
                  </a:cubicBezTo>
                  <a:cubicBezTo>
                    <a:pt x="8378" y="345"/>
                    <a:pt x="8046" y="0"/>
                    <a:pt x="760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6"/>
            <p:cNvSpPr/>
            <p:nvPr/>
          </p:nvSpPr>
          <p:spPr>
            <a:xfrm rot="5400000">
              <a:off x="5862889" y="3759736"/>
              <a:ext cx="237825" cy="282436"/>
            </a:xfrm>
            <a:custGeom>
              <a:avLst/>
              <a:gdLst/>
              <a:ahLst/>
              <a:cxnLst/>
              <a:rect l="l" t="t" r="r" b="b"/>
              <a:pathLst>
                <a:path w="16870" h="20038" extrusionOk="0">
                  <a:moveTo>
                    <a:pt x="8141" y="1180"/>
                  </a:moveTo>
                  <a:cubicBezTo>
                    <a:pt x="8352" y="1180"/>
                    <a:pt x="8529" y="1381"/>
                    <a:pt x="8800" y="1767"/>
                  </a:cubicBezTo>
                  <a:cubicBezTo>
                    <a:pt x="9119" y="2220"/>
                    <a:pt x="9543" y="2618"/>
                    <a:pt x="9981" y="2961"/>
                  </a:cubicBezTo>
                  <a:cubicBezTo>
                    <a:pt x="11153" y="3877"/>
                    <a:pt x="12072" y="5029"/>
                    <a:pt x="13098" y="6078"/>
                  </a:cubicBezTo>
                  <a:cubicBezTo>
                    <a:pt x="13704" y="6696"/>
                    <a:pt x="14121" y="7426"/>
                    <a:pt x="14527" y="8088"/>
                  </a:cubicBezTo>
                  <a:cubicBezTo>
                    <a:pt x="15041" y="8928"/>
                    <a:pt x="15357" y="9992"/>
                    <a:pt x="15377" y="11060"/>
                  </a:cubicBezTo>
                  <a:cubicBezTo>
                    <a:pt x="15391" y="11788"/>
                    <a:pt x="15453" y="12517"/>
                    <a:pt x="15241" y="13230"/>
                  </a:cubicBezTo>
                  <a:cubicBezTo>
                    <a:pt x="15172" y="13583"/>
                    <a:pt x="15191" y="13990"/>
                    <a:pt x="15018" y="14281"/>
                  </a:cubicBezTo>
                  <a:cubicBezTo>
                    <a:pt x="14506" y="15138"/>
                    <a:pt x="13976" y="15970"/>
                    <a:pt x="13192" y="16650"/>
                  </a:cubicBezTo>
                  <a:cubicBezTo>
                    <a:pt x="12415" y="17322"/>
                    <a:pt x="11520" y="17769"/>
                    <a:pt x="10682" y="18321"/>
                  </a:cubicBezTo>
                  <a:cubicBezTo>
                    <a:pt x="10245" y="18610"/>
                    <a:pt x="9753" y="18700"/>
                    <a:pt x="9264" y="18700"/>
                  </a:cubicBezTo>
                  <a:cubicBezTo>
                    <a:pt x="9010" y="18700"/>
                    <a:pt x="8755" y="18675"/>
                    <a:pt x="8510" y="18642"/>
                  </a:cubicBezTo>
                  <a:cubicBezTo>
                    <a:pt x="7916" y="18560"/>
                    <a:pt x="7322" y="18610"/>
                    <a:pt x="6713" y="18455"/>
                  </a:cubicBezTo>
                  <a:cubicBezTo>
                    <a:pt x="5109" y="18046"/>
                    <a:pt x="3885" y="17202"/>
                    <a:pt x="2826" y="15943"/>
                  </a:cubicBezTo>
                  <a:cubicBezTo>
                    <a:pt x="2294" y="15311"/>
                    <a:pt x="1948" y="14597"/>
                    <a:pt x="1496" y="13936"/>
                  </a:cubicBezTo>
                  <a:cubicBezTo>
                    <a:pt x="1142" y="13419"/>
                    <a:pt x="1109" y="12748"/>
                    <a:pt x="1137" y="12190"/>
                  </a:cubicBezTo>
                  <a:cubicBezTo>
                    <a:pt x="1184" y="11276"/>
                    <a:pt x="1047" y="10336"/>
                    <a:pt x="1392" y="9435"/>
                  </a:cubicBezTo>
                  <a:cubicBezTo>
                    <a:pt x="1881" y="8162"/>
                    <a:pt x="2514" y="6985"/>
                    <a:pt x="3244" y="5829"/>
                  </a:cubicBezTo>
                  <a:cubicBezTo>
                    <a:pt x="4347" y="4081"/>
                    <a:pt x="6039" y="2971"/>
                    <a:pt x="7482" y="1592"/>
                  </a:cubicBezTo>
                  <a:cubicBezTo>
                    <a:pt x="7772" y="1314"/>
                    <a:pt x="7968" y="1180"/>
                    <a:pt x="8141" y="1180"/>
                  </a:cubicBezTo>
                  <a:close/>
                  <a:moveTo>
                    <a:pt x="8258" y="0"/>
                  </a:moveTo>
                  <a:cubicBezTo>
                    <a:pt x="8062" y="0"/>
                    <a:pt x="7846" y="64"/>
                    <a:pt x="7606" y="228"/>
                  </a:cubicBezTo>
                  <a:cubicBezTo>
                    <a:pt x="6992" y="649"/>
                    <a:pt x="6479" y="1168"/>
                    <a:pt x="5896" y="1610"/>
                  </a:cubicBezTo>
                  <a:cubicBezTo>
                    <a:pt x="4431" y="2723"/>
                    <a:pt x="3219" y="4060"/>
                    <a:pt x="2208" y="5620"/>
                  </a:cubicBezTo>
                  <a:cubicBezTo>
                    <a:pt x="1224" y="7138"/>
                    <a:pt x="557" y="8748"/>
                    <a:pt x="153" y="10632"/>
                  </a:cubicBezTo>
                  <a:cubicBezTo>
                    <a:pt x="179" y="11380"/>
                    <a:pt x="0" y="12339"/>
                    <a:pt x="295" y="13122"/>
                  </a:cubicBezTo>
                  <a:cubicBezTo>
                    <a:pt x="604" y="13947"/>
                    <a:pt x="864" y="14818"/>
                    <a:pt x="1247" y="15638"/>
                  </a:cubicBezTo>
                  <a:cubicBezTo>
                    <a:pt x="1703" y="16608"/>
                    <a:pt x="2498" y="17215"/>
                    <a:pt x="3135" y="17907"/>
                  </a:cubicBezTo>
                  <a:cubicBezTo>
                    <a:pt x="3528" y="18332"/>
                    <a:pt x="4154" y="19009"/>
                    <a:pt x="4989" y="19009"/>
                  </a:cubicBezTo>
                  <a:cubicBezTo>
                    <a:pt x="5039" y="19009"/>
                    <a:pt x="5089" y="19007"/>
                    <a:pt x="5139" y="19002"/>
                  </a:cubicBezTo>
                  <a:cubicBezTo>
                    <a:pt x="5153" y="19001"/>
                    <a:pt x="5171" y="19000"/>
                    <a:pt x="5190" y="19000"/>
                  </a:cubicBezTo>
                  <a:cubicBezTo>
                    <a:pt x="5287" y="19000"/>
                    <a:pt x="5431" y="19031"/>
                    <a:pt x="5386" y="19252"/>
                  </a:cubicBezTo>
                  <a:cubicBezTo>
                    <a:pt x="5347" y="19447"/>
                    <a:pt x="5542" y="19519"/>
                    <a:pt x="5668" y="19519"/>
                  </a:cubicBezTo>
                  <a:cubicBezTo>
                    <a:pt x="5700" y="19519"/>
                    <a:pt x="5728" y="19514"/>
                    <a:pt x="5746" y="19505"/>
                  </a:cubicBezTo>
                  <a:cubicBezTo>
                    <a:pt x="5865" y="19447"/>
                    <a:pt x="5977" y="19425"/>
                    <a:pt x="6084" y="19425"/>
                  </a:cubicBezTo>
                  <a:cubicBezTo>
                    <a:pt x="6353" y="19425"/>
                    <a:pt x="6596" y="19566"/>
                    <a:pt x="6859" y="19638"/>
                  </a:cubicBezTo>
                  <a:cubicBezTo>
                    <a:pt x="7090" y="19703"/>
                    <a:pt x="7114" y="19967"/>
                    <a:pt x="7388" y="19997"/>
                  </a:cubicBezTo>
                  <a:cubicBezTo>
                    <a:pt x="7636" y="20024"/>
                    <a:pt x="7879" y="20037"/>
                    <a:pt x="8119" y="20037"/>
                  </a:cubicBezTo>
                  <a:cubicBezTo>
                    <a:pt x="9957" y="20037"/>
                    <a:pt x="11546" y="19274"/>
                    <a:pt x="13087" y="18262"/>
                  </a:cubicBezTo>
                  <a:cubicBezTo>
                    <a:pt x="14141" y="17571"/>
                    <a:pt x="14836" y="16567"/>
                    <a:pt x="15647" y="15661"/>
                  </a:cubicBezTo>
                  <a:cubicBezTo>
                    <a:pt x="15735" y="15562"/>
                    <a:pt x="15996" y="15545"/>
                    <a:pt x="15917" y="15394"/>
                  </a:cubicBezTo>
                  <a:cubicBezTo>
                    <a:pt x="15699" y="14987"/>
                    <a:pt x="16080" y="14728"/>
                    <a:pt x="16103" y="14425"/>
                  </a:cubicBezTo>
                  <a:cubicBezTo>
                    <a:pt x="16140" y="13939"/>
                    <a:pt x="16735" y="13829"/>
                    <a:pt x="16699" y="13483"/>
                  </a:cubicBezTo>
                  <a:cubicBezTo>
                    <a:pt x="16609" y="12625"/>
                    <a:pt x="16668" y="11763"/>
                    <a:pt x="16602" y="10924"/>
                  </a:cubicBezTo>
                  <a:cubicBezTo>
                    <a:pt x="16561" y="10414"/>
                    <a:pt x="16869" y="9699"/>
                    <a:pt x="16237" y="9281"/>
                  </a:cubicBezTo>
                  <a:cubicBezTo>
                    <a:pt x="16311" y="8046"/>
                    <a:pt x="15446" y="7168"/>
                    <a:pt x="14912" y="6221"/>
                  </a:cubicBezTo>
                  <a:cubicBezTo>
                    <a:pt x="14450" y="5400"/>
                    <a:pt x="13801" y="4587"/>
                    <a:pt x="12945" y="4015"/>
                  </a:cubicBezTo>
                  <a:cubicBezTo>
                    <a:pt x="12475" y="3702"/>
                    <a:pt x="12128" y="3221"/>
                    <a:pt x="11685" y="2845"/>
                  </a:cubicBezTo>
                  <a:cubicBezTo>
                    <a:pt x="10868" y="2151"/>
                    <a:pt x="10248" y="1212"/>
                    <a:pt x="9390" y="588"/>
                  </a:cubicBezTo>
                  <a:cubicBezTo>
                    <a:pt x="9097" y="375"/>
                    <a:pt x="8736" y="0"/>
                    <a:pt x="8258" y="0"/>
                  </a:cubicBezTo>
                  <a:close/>
                </a:path>
              </a:pathLst>
            </a:custGeom>
            <a:solidFill>
              <a:srgbClr val="212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Google Shape;328;p23">
            <a:extLst>
              <a:ext uri="{FF2B5EF4-FFF2-40B4-BE49-F238E27FC236}">
                <a16:creationId xmlns:a16="http://schemas.microsoft.com/office/drawing/2014/main" id="{E9226598-4311-4928-8CED-5C32ECBA7D96}"/>
              </a:ext>
            </a:extLst>
          </p:cNvPr>
          <p:cNvSpPr txBox="1">
            <a:spLocks/>
          </p:cNvSpPr>
          <p:nvPr/>
        </p:nvSpPr>
        <p:spPr>
          <a:xfrm>
            <a:off x="928820" y="551872"/>
            <a:ext cx="3221722" cy="86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ermanent Marker"/>
              <a:buNone/>
              <a:defRPr sz="2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pPr algn="ctr"/>
            <a:r>
              <a:rPr lang="fa-IR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Lalezar" panose="00000500000000000000" pitchFamily="2" charset="-78"/>
                <a:cs typeface="Dast Nevis" panose="03000400000000000000" pitchFamily="66" charset="-78"/>
              </a:rPr>
              <a:t>عنوان</a:t>
            </a:r>
          </a:p>
        </p:txBody>
      </p:sp>
      <p:sp>
        <p:nvSpPr>
          <p:cNvPr id="76" name="Google Shape;329;p23">
            <a:extLst>
              <a:ext uri="{FF2B5EF4-FFF2-40B4-BE49-F238E27FC236}">
                <a16:creationId xmlns:a16="http://schemas.microsoft.com/office/drawing/2014/main" id="{707460B9-757F-4D3F-AA0F-0FE83B960981}"/>
              </a:ext>
            </a:extLst>
          </p:cNvPr>
          <p:cNvSpPr txBox="1">
            <a:spLocks/>
          </p:cNvSpPr>
          <p:nvPr/>
        </p:nvSpPr>
        <p:spPr>
          <a:xfrm>
            <a:off x="5999878" y="2433600"/>
            <a:ext cx="1270166" cy="8220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fa-IR" sz="4000" b="1" dirty="0">
                <a:latin typeface="Adobe Arabic" panose="02040503050201020203" pitchFamily="18" charset="-78"/>
                <a:ea typeface="Comfortaa Regular"/>
                <a:cs typeface="Adobe Arabic" panose="02040503050201020203" pitchFamily="18" charset="-78"/>
                <a:sym typeface="Comfortaa Regular"/>
              </a:rPr>
              <a:t>تیتر</a:t>
            </a:r>
          </a:p>
        </p:txBody>
      </p:sp>
      <p:sp>
        <p:nvSpPr>
          <p:cNvPr id="78" name="Google Shape;329;p23">
            <a:extLst>
              <a:ext uri="{FF2B5EF4-FFF2-40B4-BE49-F238E27FC236}">
                <a16:creationId xmlns:a16="http://schemas.microsoft.com/office/drawing/2014/main" id="{76C53A9A-203B-42D1-B564-50A2B6AB94B1}"/>
              </a:ext>
            </a:extLst>
          </p:cNvPr>
          <p:cNvSpPr txBox="1">
            <a:spLocks/>
          </p:cNvSpPr>
          <p:nvPr/>
        </p:nvSpPr>
        <p:spPr>
          <a:xfrm>
            <a:off x="6054826" y="3459294"/>
            <a:ext cx="1270166" cy="822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/>
            <a:r>
              <a:rPr lang="fa-IR" sz="4000" b="1" dirty="0">
                <a:latin typeface="Adobe Arabic" panose="02040503050201020203" pitchFamily="18" charset="-78"/>
                <a:ea typeface="Comfortaa Regular"/>
                <a:cs typeface="Adobe Arabic" panose="02040503050201020203" pitchFamily="18" charset="-78"/>
                <a:sym typeface="Comfortaa Regular"/>
              </a:rPr>
              <a:t>تیتر</a:t>
            </a:r>
          </a:p>
        </p:txBody>
      </p:sp>
      <p:sp>
        <p:nvSpPr>
          <p:cNvPr id="79" name="Google Shape;329;p23">
            <a:extLst>
              <a:ext uri="{FF2B5EF4-FFF2-40B4-BE49-F238E27FC236}">
                <a16:creationId xmlns:a16="http://schemas.microsoft.com/office/drawing/2014/main" id="{A314BD5B-456B-48F0-A636-BE9FEC7501EF}"/>
              </a:ext>
            </a:extLst>
          </p:cNvPr>
          <p:cNvSpPr txBox="1">
            <a:spLocks/>
          </p:cNvSpPr>
          <p:nvPr/>
        </p:nvSpPr>
        <p:spPr>
          <a:xfrm>
            <a:off x="6054826" y="1407906"/>
            <a:ext cx="1270166" cy="822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/>
            <a:r>
              <a:rPr lang="fa-IR" sz="4000" b="1" dirty="0">
                <a:latin typeface="Adobe Arabic" panose="02040503050201020203" pitchFamily="18" charset="-78"/>
                <a:ea typeface="Comfortaa Regular"/>
                <a:cs typeface="Adobe Arabic" panose="02040503050201020203" pitchFamily="18" charset="-78"/>
                <a:sym typeface="Comfortaa Regular"/>
              </a:rPr>
              <a:t>تیتر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0" name="Google Shape;1120;p37" title="Gráfic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8600" y="1572225"/>
            <a:ext cx="4142124" cy="2561224"/>
          </a:xfrm>
          <a:prstGeom prst="rect">
            <a:avLst/>
          </a:prstGeom>
          <a:noFill/>
          <a:ln>
            <a:noFill/>
          </a:ln>
        </p:spPr>
      </p:pic>
      <p:sp>
        <p:nvSpPr>
          <p:cNvPr id="1123" name="Google Shape;1123;p37"/>
          <p:cNvSpPr/>
          <p:nvPr/>
        </p:nvSpPr>
        <p:spPr>
          <a:xfrm>
            <a:off x="5704250" y="3482163"/>
            <a:ext cx="2234199" cy="43000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4" name="Google Shape;1124;p37"/>
          <p:cNvSpPr/>
          <p:nvPr/>
        </p:nvSpPr>
        <p:spPr>
          <a:xfrm>
            <a:off x="5841250" y="2160513"/>
            <a:ext cx="2234199" cy="43000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328;p23">
            <a:extLst>
              <a:ext uri="{FF2B5EF4-FFF2-40B4-BE49-F238E27FC236}">
                <a16:creationId xmlns:a16="http://schemas.microsoft.com/office/drawing/2014/main" id="{BB15CED0-798A-4A28-88C3-72F1531FAF8C}"/>
              </a:ext>
            </a:extLst>
          </p:cNvPr>
          <p:cNvSpPr txBox="1">
            <a:spLocks/>
          </p:cNvSpPr>
          <p:nvPr/>
        </p:nvSpPr>
        <p:spPr>
          <a:xfrm>
            <a:off x="2619528" y="576840"/>
            <a:ext cx="3221722" cy="86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ermanent Marker"/>
              <a:buNone/>
              <a:defRPr sz="2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pPr algn="ctr"/>
            <a:r>
              <a:rPr lang="fa-IR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Lalezar" panose="00000500000000000000" pitchFamily="2" charset="-78"/>
                <a:cs typeface="Dast Nevis" panose="03000400000000000000" pitchFamily="66" charset="-78"/>
              </a:rPr>
              <a:t>عنوان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E06DD0-7EF8-47B8-8EB2-E67F2A59F5C3}"/>
              </a:ext>
            </a:extLst>
          </p:cNvPr>
          <p:cNvSpPr/>
          <p:nvPr/>
        </p:nvSpPr>
        <p:spPr>
          <a:xfrm>
            <a:off x="5964430" y="2203513"/>
            <a:ext cx="1713837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20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لورم ایپسوم متن ساختگی است.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3" name="Google Shape;1133;p38"/>
          <p:cNvGrpSpPr/>
          <p:nvPr/>
        </p:nvGrpSpPr>
        <p:grpSpPr>
          <a:xfrm>
            <a:off x="2130375" y="1404625"/>
            <a:ext cx="2197419" cy="3396282"/>
            <a:chOff x="2130375" y="1404625"/>
            <a:chExt cx="2197419" cy="3396282"/>
          </a:xfrm>
        </p:grpSpPr>
        <p:sp>
          <p:nvSpPr>
            <p:cNvPr id="1134" name="Google Shape;1134;p38"/>
            <p:cNvSpPr/>
            <p:nvPr/>
          </p:nvSpPr>
          <p:spPr>
            <a:xfrm>
              <a:off x="2202227" y="4066539"/>
              <a:ext cx="2027569" cy="703808"/>
            </a:xfrm>
            <a:custGeom>
              <a:avLst/>
              <a:gdLst/>
              <a:ahLst/>
              <a:cxnLst/>
              <a:rect l="l" t="t" r="r" b="b"/>
              <a:pathLst>
                <a:path w="93243" h="38407" extrusionOk="0">
                  <a:moveTo>
                    <a:pt x="90950" y="0"/>
                  </a:moveTo>
                  <a:cubicBezTo>
                    <a:pt x="90551" y="0"/>
                    <a:pt x="90166" y="41"/>
                    <a:pt x="89816" y="205"/>
                  </a:cubicBezTo>
                  <a:cubicBezTo>
                    <a:pt x="88592" y="776"/>
                    <a:pt x="87319" y="639"/>
                    <a:pt x="86072" y="830"/>
                  </a:cubicBezTo>
                  <a:cubicBezTo>
                    <a:pt x="86041" y="835"/>
                    <a:pt x="86008" y="837"/>
                    <a:pt x="85976" y="837"/>
                  </a:cubicBezTo>
                  <a:cubicBezTo>
                    <a:pt x="85756" y="837"/>
                    <a:pt x="85508" y="744"/>
                    <a:pt x="85304" y="744"/>
                  </a:cubicBezTo>
                  <a:cubicBezTo>
                    <a:pt x="85235" y="744"/>
                    <a:pt x="85172" y="755"/>
                    <a:pt x="85116" y="783"/>
                  </a:cubicBezTo>
                  <a:cubicBezTo>
                    <a:pt x="84699" y="993"/>
                    <a:pt x="84272" y="1037"/>
                    <a:pt x="83843" y="1037"/>
                  </a:cubicBezTo>
                  <a:cubicBezTo>
                    <a:pt x="83542" y="1037"/>
                    <a:pt x="83239" y="1015"/>
                    <a:pt x="82940" y="1015"/>
                  </a:cubicBezTo>
                  <a:cubicBezTo>
                    <a:pt x="82846" y="1015"/>
                    <a:pt x="82752" y="1017"/>
                    <a:pt x="82659" y="1023"/>
                  </a:cubicBezTo>
                  <a:cubicBezTo>
                    <a:pt x="80792" y="1135"/>
                    <a:pt x="78920" y="1130"/>
                    <a:pt x="77050" y="1188"/>
                  </a:cubicBezTo>
                  <a:cubicBezTo>
                    <a:pt x="76816" y="1196"/>
                    <a:pt x="76586" y="1350"/>
                    <a:pt x="76355" y="1350"/>
                  </a:cubicBezTo>
                  <a:cubicBezTo>
                    <a:pt x="76353" y="1350"/>
                    <a:pt x="76350" y="1350"/>
                    <a:pt x="76348" y="1350"/>
                  </a:cubicBezTo>
                  <a:cubicBezTo>
                    <a:pt x="75877" y="1344"/>
                    <a:pt x="75394" y="1190"/>
                    <a:pt x="74925" y="1190"/>
                  </a:cubicBezTo>
                  <a:cubicBezTo>
                    <a:pt x="74570" y="1190"/>
                    <a:pt x="74222" y="1278"/>
                    <a:pt x="73893" y="1585"/>
                  </a:cubicBezTo>
                  <a:cubicBezTo>
                    <a:pt x="73865" y="1611"/>
                    <a:pt x="73798" y="1625"/>
                    <a:pt x="73735" y="1625"/>
                  </a:cubicBezTo>
                  <a:cubicBezTo>
                    <a:pt x="73677" y="1625"/>
                    <a:pt x="73621" y="1613"/>
                    <a:pt x="73603" y="1590"/>
                  </a:cubicBezTo>
                  <a:cubicBezTo>
                    <a:pt x="73414" y="1351"/>
                    <a:pt x="73208" y="1279"/>
                    <a:pt x="72994" y="1279"/>
                  </a:cubicBezTo>
                  <a:cubicBezTo>
                    <a:pt x="72754" y="1279"/>
                    <a:pt x="72502" y="1369"/>
                    <a:pt x="72252" y="1414"/>
                  </a:cubicBezTo>
                  <a:cubicBezTo>
                    <a:pt x="71486" y="1550"/>
                    <a:pt x="70716" y="1768"/>
                    <a:pt x="69951" y="1768"/>
                  </a:cubicBezTo>
                  <a:cubicBezTo>
                    <a:pt x="69932" y="1768"/>
                    <a:pt x="69913" y="1767"/>
                    <a:pt x="69893" y="1767"/>
                  </a:cubicBezTo>
                  <a:cubicBezTo>
                    <a:pt x="68771" y="1750"/>
                    <a:pt x="67649" y="1712"/>
                    <a:pt x="66526" y="1712"/>
                  </a:cubicBezTo>
                  <a:cubicBezTo>
                    <a:pt x="66270" y="1712"/>
                    <a:pt x="66013" y="1714"/>
                    <a:pt x="65757" y="1719"/>
                  </a:cubicBezTo>
                  <a:cubicBezTo>
                    <a:pt x="64757" y="1737"/>
                    <a:pt x="63755" y="1852"/>
                    <a:pt x="62755" y="1852"/>
                  </a:cubicBezTo>
                  <a:cubicBezTo>
                    <a:pt x="62105" y="1852"/>
                    <a:pt x="61456" y="1803"/>
                    <a:pt x="60809" y="1648"/>
                  </a:cubicBezTo>
                  <a:cubicBezTo>
                    <a:pt x="60784" y="1643"/>
                    <a:pt x="60761" y="1640"/>
                    <a:pt x="60738" y="1640"/>
                  </a:cubicBezTo>
                  <a:cubicBezTo>
                    <a:pt x="60646" y="1640"/>
                    <a:pt x="60572" y="1688"/>
                    <a:pt x="60546" y="1782"/>
                  </a:cubicBezTo>
                  <a:cubicBezTo>
                    <a:pt x="60495" y="1959"/>
                    <a:pt x="60430" y="2010"/>
                    <a:pt x="60319" y="2010"/>
                  </a:cubicBezTo>
                  <a:cubicBezTo>
                    <a:pt x="60256" y="2010"/>
                    <a:pt x="60179" y="1994"/>
                    <a:pt x="60081" y="1975"/>
                  </a:cubicBezTo>
                  <a:cubicBezTo>
                    <a:pt x="59611" y="1885"/>
                    <a:pt x="59133" y="1856"/>
                    <a:pt x="58655" y="1856"/>
                  </a:cubicBezTo>
                  <a:cubicBezTo>
                    <a:pt x="58008" y="1856"/>
                    <a:pt x="57359" y="1910"/>
                    <a:pt x="56726" y="1940"/>
                  </a:cubicBezTo>
                  <a:cubicBezTo>
                    <a:pt x="56679" y="1943"/>
                    <a:pt x="56632" y="1944"/>
                    <a:pt x="56585" y="1944"/>
                  </a:cubicBezTo>
                  <a:cubicBezTo>
                    <a:pt x="56172" y="1944"/>
                    <a:pt x="55742" y="1866"/>
                    <a:pt x="55343" y="1866"/>
                  </a:cubicBezTo>
                  <a:cubicBezTo>
                    <a:pt x="55104" y="1866"/>
                    <a:pt x="54876" y="1894"/>
                    <a:pt x="54669" y="1982"/>
                  </a:cubicBezTo>
                  <a:cubicBezTo>
                    <a:pt x="54540" y="2038"/>
                    <a:pt x="54419" y="2058"/>
                    <a:pt x="54304" y="2058"/>
                  </a:cubicBezTo>
                  <a:cubicBezTo>
                    <a:pt x="54020" y="2058"/>
                    <a:pt x="53766" y="1938"/>
                    <a:pt x="53471" y="1938"/>
                  </a:cubicBezTo>
                  <a:cubicBezTo>
                    <a:pt x="53384" y="1938"/>
                    <a:pt x="53294" y="1948"/>
                    <a:pt x="53198" y="1975"/>
                  </a:cubicBezTo>
                  <a:cubicBezTo>
                    <a:pt x="52693" y="2118"/>
                    <a:pt x="52148" y="2144"/>
                    <a:pt x="51594" y="2144"/>
                  </a:cubicBezTo>
                  <a:cubicBezTo>
                    <a:pt x="51290" y="2144"/>
                    <a:pt x="50983" y="2136"/>
                    <a:pt x="50678" y="2136"/>
                  </a:cubicBezTo>
                  <a:cubicBezTo>
                    <a:pt x="50495" y="2136"/>
                    <a:pt x="50314" y="2139"/>
                    <a:pt x="50134" y="2147"/>
                  </a:cubicBezTo>
                  <a:cubicBezTo>
                    <a:pt x="49443" y="2180"/>
                    <a:pt x="48751" y="2183"/>
                    <a:pt x="48059" y="2183"/>
                  </a:cubicBezTo>
                  <a:cubicBezTo>
                    <a:pt x="47885" y="2183"/>
                    <a:pt x="47711" y="2183"/>
                    <a:pt x="47537" y="2183"/>
                  </a:cubicBezTo>
                  <a:cubicBezTo>
                    <a:pt x="47161" y="2183"/>
                    <a:pt x="46784" y="2184"/>
                    <a:pt x="46408" y="2190"/>
                  </a:cubicBezTo>
                  <a:cubicBezTo>
                    <a:pt x="45387" y="2207"/>
                    <a:pt x="44367" y="2241"/>
                    <a:pt x="43346" y="2281"/>
                  </a:cubicBezTo>
                  <a:cubicBezTo>
                    <a:pt x="42622" y="2310"/>
                    <a:pt x="41908" y="2384"/>
                    <a:pt x="41182" y="2384"/>
                  </a:cubicBezTo>
                  <a:cubicBezTo>
                    <a:pt x="40847" y="2384"/>
                    <a:pt x="40510" y="2369"/>
                    <a:pt x="40169" y="2325"/>
                  </a:cubicBezTo>
                  <a:cubicBezTo>
                    <a:pt x="39930" y="2295"/>
                    <a:pt x="39688" y="2282"/>
                    <a:pt x="39444" y="2282"/>
                  </a:cubicBezTo>
                  <a:cubicBezTo>
                    <a:pt x="38610" y="2282"/>
                    <a:pt x="37753" y="2435"/>
                    <a:pt x="36925" y="2573"/>
                  </a:cubicBezTo>
                  <a:cubicBezTo>
                    <a:pt x="36900" y="2577"/>
                    <a:pt x="36876" y="2579"/>
                    <a:pt x="36853" y="2579"/>
                  </a:cubicBezTo>
                  <a:cubicBezTo>
                    <a:pt x="36646" y="2579"/>
                    <a:pt x="36528" y="2421"/>
                    <a:pt x="36340" y="2421"/>
                  </a:cubicBezTo>
                  <a:cubicBezTo>
                    <a:pt x="36297" y="2421"/>
                    <a:pt x="36251" y="2429"/>
                    <a:pt x="36199" y="2450"/>
                  </a:cubicBezTo>
                  <a:cubicBezTo>
                    <a:pt x="35602" y="2681"/>
                    <a:pt x="34982" y="2762"/>
                    <a:pt x="34353" y="2762"/>
                  </a:cubicBezTo>
                  <a:cubicBezTo>
                    <a:pt x="34037" y="2762"/>
                    <a:pt x="33718" y="2742"/>
                    <a:pt x="33399" y="2710"/>
                  </a:cubicBezTo>
                  <a:cubicBezTo>
                    <a:pt x="33087" y="2679"/>
                    <a:pt x="32755" y="2612"/>
                    <a:pt x="32443" y="2612"/>
                  </a:cubicBezTo>
                  <a:cubicBezTo>
                    <a:pt x="32300" y="2612"/>
                    <a:pt x="32160" y="2626"/>
                    <a:pt x="32028" y="2665"/>
                  </a:cubicBezTo>
                  <a:cubicBezTo>
                    <a:pt x="31448" y="2833"/>
                    <a:pt x="30858" y="2871"/>
                    <a:pt x="30267" y="2871"/>
                  </a:cubicBezTo>
                  <a:cubicBezTo>
                    <a:pt x="29796" y="2871"/>
                    <a:pt x="29323" y="2847"/>
                    <a:pt x="28853" y="2847"/>
                  </a:cubicBezTo>
                  <a:cubicBezTo>
                    <a:pt x="28269" y="2847"/>
                    <a:pt x="27689" y="2884"/>
                    <a:pt x="27118" y="3048"/>
                  </a:cubicBezTo>
                  <a:cubicBezTo>
                    <a:pt x="27085" y="3058"/>
                    <a:pt x="27041" y="3069"/>
                    <a:pt x="27006" y="3069"/>
                  </a:cubicBezTo>
                  <a:cubicBezTo>
                    <a:pt x="26986" y="3069"/>
                    <a:pt x="26968" y="3065"/>
                    <a:pt x="26957" y="3056"/>
                  </a:cubicBezTo>
                  <a:cubicBezTo>
                    <a:pt x="26711" y="2857"/>
                    <a:pt x="26448" y="2793"/>
                    <a:pt x="26182" y="2793"/>
                  </a:cubicBezTo>
                  <a:cubicBezTo>
                    <a:pt x="25750" y="2793"/>
                    <a:pt x="25311" y="2962"/>
                    <a:pt x="24932" y="2993"/>
                  </a:cubicBezTo>
                  <a:cubicBezTo>
                    <a:pt x="23659" y="3094"/>
                    <a:pt x="22373" y="3177"/>
                    <a:pt x="21099" y="3248"/>
                  </a:cubicBezTo>
                  <a:cubicBezTo>
                    <a:pt x="19982" y="3312"/>
                    <a:pt x="18875" y="3441"/>
                    <a:pt x="17762" y="3524"/>
                  </a:cubicBezTo>
                  <a:cubicBezTo>
                    <a:pt x="17179" y="3568"/>
                    <a:pt x="16577" y="3780"/>
                    <a:pt x="16014" y="3780"/>
                  </a:cubicBezTo>
                  <a:cubicBezTo>
                    <a:pt x="15894" y="3780"/>
                    <a:pt x="15776" y="3770"/>
                    <a:pt x="15660" y="3747"/>
                  </a:cubicBezTo>
                  <a:cubicBezTo>
                    <a:pt x="15606" y="3737"/>
                    <a:pt x="15552" y="3732"/>
                    <a:pt x="15498" y="3732"/>
                  </a:cubicBezTo>
                  <a:cubicBezTo>
                    <a:pt x="15191" y="3732"/>
                    <a:pt x="14890" y="3876"/>
                    <a:pt x="14600" y="3876"/>
                  </a:cubicBezTo>
                  <a:cubicBezTo>
                    <a:pt x="14435" y="3876"/>
                    <a:pt x="14273" y="3829"/>
                    <a:pt x="14117" y="3682"/>
                  </a:cubicBezTo>
                  <a:cubicBezTo>
                    <a:pt x="13648" y="4032"/>
                    <a:pt x="13113" y="4079"/>
                    <a:pt x="12579" y="4079"/>
                  </a:cubicBezTo>
                  <a:cubicBezTo>
                    <a:pt x="12383" y="4079"/>
                    <a:pt x="12187" y="4073"/>
                    <a:pt x="11994" y="4073"/>
                  </a:cubicBezTo>
                  <a:cubicBezTo>
                    <a:pt x="11849" y="4073"/>
                    <a:pt x="11707" y="4077"/>
                    <a:pt x="11567" y="4089"/>
                  </a:cubicBezTo>
                  <a:cubicBezTo>
                    <a:pt x="10009" y="4229"/>
                    <a:pt x="8440" y="4398"/>
                    <a:pt x="6874" y="4422"/>
                  </a:cubicBezTo>
                  <a:cubicBezTo>
                    <a:pt x="5242" y="4446"/>
                    <a:pt x="3631" y="4520"/>
                    <a:pt x="2009" y="4748"/>
                  </a:cubicBezTo>
                  <a:cubicBezTo>
                    <a:pt x="1768" y="4782"/>
                    <a:pt x="1416" y="4953"/>
                    <a:pt x="1070" y="4953"/>
                  </a:cubicBezTo>
                  <a:cubicBezTo>
                    <a:pt x="776" y="4953"/>
                    <a:pt x="486" y="4829"/>
                    <a:pt x="274" y="4389"/>
                  </a:cubicBezTo>
                  <a:lnTo>
                    <a:pt x="274" y="4389"/>
                  </a:lnTo>
                  <a:cubicBezTo>
                    <a:pt x="294" y="4662"/>
                    <a:pt x="269" y="4852"/>
                    <a:pt x="245" y="5051"/>
                  </a:cubicBezTo>
                  <a:cubicBezTo>
                    <a:pt x="89" y="6372"/>
                    <a:pt x="62" y="7728"/>
                    <a:pt x="142" y="9030"/>
                  </a:cubicBezTo>
                  <a:cubicBezTo>
                    <a:pt x="243" y="10694"/>
                    <a:pt x="1" y="12364"/>
                    <a:pt x="342" y="14029"/>
                  </a:cubicBezTo>
                  <a:cubicBezTo>
                    <a:pt x="564" y="15116"/>
                    <a:pt x="458" y="16257"/>
                    <a:pt x="653" y="17376"/>
                  </a:cubicBezTo>
                  <a:cubicBezTo>
                    <a:pt x="922" y="18915"/>
                    <a:pt x="795" y="20490"/>
                    <a:pt x="1139" y="22053"/>
                  </a:cubicBezTo>
                  <a:cubicBezTo>
                    <a:pt x="1441" y="23424"/>
                    <a:pt x="1418" y="24833"/>
                    <a:pt x="1953" y="26214"/>
                  </a:cubicBezTo>
                  <a:cubicBezTo>
                    <a:pt x="2376" y="27301"/>
                    <a:pt x="2964" y="28271"/>
                    <a:pt x="3448" y="29307"/>
                  </a:cubicBezTo>
                  <a:cubicBezTo>
                    <a:pt x="3844" y="30158"/>
                    <a:pt x="4765" y="30531"/>
                    <a:pt x="5215" y="31276"/>
                  </a:cubicBezTo>
                  <a:cubicBezTo>
                    <a:pt x="5621" y="31948"/>
                    <a:pt x="6326" y="32248"/>
                    <a:pt x="6776" y="32871"/>
                  </a:cubicBezTo>
                  <a:cubicBezTo>
                    <a:pt x="7150" y="33389"/>
                    <a:pt x="7884" y="33680"/>
                    <a:pt x="8504" y="33975"/>
                  </a:cubicBezTo>
                  <a:cubicBezTo>
                    <a:pt x="9481" y="34436"/>
                    <a:pt x="10396" y="35010"/>
                    <a:pt x="11435" y="35364"/>
                  </a:cubicBezTo>
                  <a:cubicBezTo>
                    <a:pt x="12475" y="35718"/>
                    <a:pt x="13546" y="35914"/>
                    <a:pt x="14596" y="36206"/>
                  </a:cubicBezTo>
                  <a:cubicBezTo>
                    <a:pt x="15532" y="36466"/>
                    <a:pt x="16517" y="36602"/>
                    <a:pt x="17453" y="36686"/>
                  </a:cubicBezTo>
                  <a:cubicBezTo>
                    <a:pt x="17707" y="36709"/>
                    <a:pt x="17964" y="36715"/>
                    <a:pt x="18224" y="36715"/>
                  </a:cubicBezTo>
                  <a:cubicBezTo>
                    <a:pt x="18511" y="36715"/>
                    <a:pt x="18802" y="36707"/>
                    <a:pt x="19092" y="36707"/>
                  </a:cubicBezTo>
                  <a:cubicBezTo>
                    <a:pt x="19511" y="36707"/>
                    <a:pt x="19931" y="36723"/>
                    <a:pt x="20344" y="36798"/>
                  </a:cubicBezTo>
                  <a:cubicBezTo>
                    <a:pt x="20396" y="36807"/>
                    <a:pt x="20447" y="36811"/>
                    <a:pt x="20498" y="36811"/>
                  </a:cubicBezTo>
                  <a:cubicBezTo>
                    <a:pt x="20730" y="36811"/>
                    <a:pt x="20959" y="36732"/>
                    <a:pt x="21202" y="36732"/>
                  </a:cubicBezTo>
                  <a:cubicBezTo>
                    <a:pt x="21382" y="36732"/>
                    <a:pt x="21569" y="36775"/>
                    <a:pt x="21771" y="36927"/>
                  </a:cubicBezTo>
                  <a:cubicBezTo>
                    <a:pt x="21907" y="37028"/>
                    <a:pt x="22207" y="37036"/>
                    <a:pt x="22533" y="37036"/>
                  </a:cubicBezTo>
                  <a:cubicBezTo>
                    <a:pt x="22596" y="37036"/>
                    <a:pt x="22660" y="37036"/>
                    <a:pt x="22725" y="37036"/>
                  </a:cubicBezTo>
                  <a:cubicBezTo>
                    <a:pt x="22976" y="37036"/>
                    <a:pt x="23228" y="37041"/>
                    <a:pt x="23420" y="37087"/>
                  </a:cubicBezTo>
                  <a:cubicBezTo>
                    <a:pt x="24010" y="37230"/>
                    <a:pt x="24652" y="37431"/>
                    <a:pt x="25243" y="37431"/>
                  </a:cubicBezTo>
                  <a:cubicBezTo>
                    <a:pt x="25407" y="37431"/>
                    <a:pt x="25567" y="37415"/>
                    <a:pt x="25721" y="37378"/>
                  </a:cubicBezTo>
                  <a:cubicBezTo>
                    <a:pt x="26071" y="37295"/>
                    <a:pt x="26417" y="37263"/>
                    <a:pt x="26757" y="37263"/>
                  </a:cubicBezTo>
                  <a:cubicBezTo>
                    <a:pt x="27340" y="37263"/>
                    <a:pt x="27904" y="37358"/>
                    <a:pt x="28433" y="37452"/>
                  </a:cubicBezTo>
                  <a:cubicBezTo>
                    <a:pt x="28958" y="37545"/>
                    <a:pt x="29482" y="37570"/>
                    <a:pt x="29999" y="37570"/>
                  </a:cubicBezTo>
                  <a:cubicBezTo>
                    <a:pt x="30526" y="37570"/>
                    <a:pt x="31046" y="37544"/>
                    <a:pt x="31557" y="37538"/>
                  </a:cubicBezTo>
                  <a:cubicBezTo>
                    <a:pt x="31570" y="37538"/>
                    <a:pt x="31583" y="37538"/>
                    <a:pt x="31596" y="37538"/>
                  </a:cubicBezTo>
                  <a:cubicBezTo>
                    <a:pt x="32472" y="37538"/>
                    <a:pt x="33318" y="37945"/>
                    <a:pt x="34182" y="37945"/>
                  </a:cubicBezTo>
                  <a:cubicBezTo>
                    <a:pt x="34493" y="37945"/>
                    <a:pt x="34807" y="37892"/>
                    <a:pt x="35125" y="37747"/>
                  </a:cubicBezTo>
                  <a:cubicBezTo>
                    <a:pt x="35356" y="38034"/>
                    <a:pt x="35613" y="38117"/>
                    <a:pt x="35885" y="38117"/>
                  </a:cubicBezTo>
                  <a:cubicBezTo>
                    <a:pt x="36260" y="38117"/>
                    <a:pt x="36663" y="37959"/>
                    <a:pt x="37067" y="37959"/>
                  </a:cubicBezTo>
                  <a:cubicBezTo>
                    <a:pt x="37204" y="37959"/>
                    <a:pt x="37340" y="37977"/>
                    <a:pt x="37476" y="38026"/>
                  </a:cubicBezTo>
                  <a:cubicBezTo>
                    <a:pt x="37788" y="38138"/>
                    <a:pt x="38190" y="38177"/>
                    <a:pt x="38616" y="38177"/>
                  </a:cubicBezTo>
                  <a:cubicBezTo>
                    <a:pt x="39041" y="38177"/>
                    <a:pt x="39490" y="38138"/>
                    <a:pt x="39900" y="38092"/>
                  </a:cubicBezTo>
                  <a:cubicBezTo>
                    <a:pt x="40031" y="38079"/>
                    <a:pt x="40144" y="37843"/>
                    <a:pt x="40260" y="37843"/>
                  </a:cubicBezTo>
                  <a:cubicBezTo>
                    <a:pt x="40306" y="37843"/>
                    <a:pt x="40352" y="37881"/>
                    <a:pt x="40401" y="37985"/>
                  </a:cubicBezTo>
                  <a:cubicBezTo>
                    <a:pt x="40514" y="38230"/>
                    <a:pt x="40639" y="38308"/>
                    <a:pt x="40768" y="38308"/>
                  </a:cubicBezTo>
                  <a:cubicBezTo>
                    <a:pt x="40934" y="38308"/>
                    <a:pt x="41108" y="38180"/>
                    <a:pt x="41274" y="38106"/>
                  </a:cubicBezTo>
                  <a:cubicBezTo>
                    <a:pt x="41470" y="38019"/>
                    <a:pt x="41655" y="37978"/>
                    <a:pt x="41843" y="37978"/>
                  </a:cubicBezTo>
                  <a:cubicBezTo>
                    <a:pt x="42015" y="37978"/>
                    <a:pt x="42190" y="38012"/>
                    <a:pt x="42377" y="38078"/>
                  </a:cubicBezTo>
                  <a:cubicBezTo>
                    <a:pt x="42716" y="38195"/>
                    <a:pt x="43150" y="38122"/>
                    <a:pt x="43462" y="38202"/>
                  </a:cubicBezTo>
                  <a:cubicBezTo>
                    <a:pt x="43524" y="38218"/>
                    <a:pt x="43585" y="38225"/>
                    <a:pt x="43644" y="38225"/>
                  </a:cubicBezTo>
                  <a:cubicBezTo>
                    <a:pt x="44030" y="38225"/>
                    <a:pt x="44362" y="37938"/>
                    <a:pt x="44681" y="37938"/>
                  </a:cubicBezTo>
                  <a:cubicBezTo>
                    <a:pt x="44770" y="37938"/>
                    <a:pt x="44857" y="37960"/>
                    <a:pt x="44945" y="38016"/>
                  </a:cubicBezTo>
                  <a:cubicBezTo>
                    <a:pt x="45192" y="38177"/>
                    <a:pt x="45480" y="38231"/>
                    <a:pt x="45731" y="38231"/>
                  </a:cubicBezTo>
                  <a:cubicBezTo>
                    <a:pt x="45925" y="38231"/>
                    <a:pt x="46097" y="38198"/>
                    <a:pt x="46209" y="38158"/>
                  </a:cubicBezTo>
                  <a:cubicBezTo>
                    <a:pt x="46481" y="38059"/>
                    <a:pt x="46749" y="38025"/>
                    <a:pt x="47014" y="38025"/>
                  </a:cubicBezTo>
                  <a:cubicBezTo>
                    <a:pt x="47584" y="38025"/>
                    <a:pt x="48142" y="38181"/>
                    <a:pt x="48707" y="38181"/>
                  </a:cubicBezTo>
                  <a:cubicBezTo>
                    <a:pt x="48766" y="38181"/>
                    <a:pt x="48824" y="38180"/>
                    <a:pt x="48884" y="38176"/>
                  </a:cubicBezTo>
                  <a:cubicBezTo>
                    <a:pt x="49335" y="38147"/>
                    <a:pt x="49788" y="37991"/>
                    <a:pt x="50269" y="37991"/>
                  </a:cubicBezTo>
                  <a:cubicBezTo>
                    <a:pt x="50432" y="37991"/>
                    <a:pt x="50599" y="38009"/>
                    <a:pt x="50770" y="38056"/>
                  </a:cubicBezTo>
                  <a:cubicBezTo>
                    <a:pt x="50957" y="38108"/>
                    <a:pt x="51108" y="38407"/>
                    <a:pt x="51296" y="38407"/>
                  </a:cubicBezTo>
                  <a:cubicBezTo>
                    <a:pt x="51353" y="38407"/>
                    <a:pt x="51413" y="38380"/>
                    <a:pt x="51478" y="38311"/>
                  </a:cubicBezTo>
                  <a:cubicBezTo>
                    <a:pt x="51727" y="38047"/>
                    <a:pt x="51997" y="37968"/>
                    <a:pt x="52277" y="37968"/>
                  </a:cubicBezTo>
                  <a:cubicBezTo>
                    <a:pt x="52700" y="37968"/>
                    <a:pt x="53145" y="38151"/>
                    <a:pt x="53565" y="38151"/>
                  </a:cubicBezTo>
                  <a:cubicBezTo>
                    <a:pt x="53781" y="38151"/>
                    <a:pt x="53991" y="38103"/>
                    <a:pt x="54188" y="37956"/>
                  </a:cubicBezTo>
                  <a:cubicBezTo>
                    <a:pt x="54353" y="38097"/>
                    <a:pt x="54521" y="38144"/>
                    <a:pt x="54692" y="38144"/>
                  </a:cubicBezTo>
                  <a:cubicBezTo>
                    <a:pt x="55035" y="38144"/>
                    <a:pt x="55389" y="37956"/>
                    <a:pt x="55752" y="37956"/>
                  </a:cubicBezTo>
                  <a:cubicBezTo>
                    <a:pt x="55844" y="37956"/>
                    <a:pt x="55936" y="37968"/>
                    <a:pt x="56029" y="37998"/>
                  </a:cubicBezTo>
                  <a:cubicBezTo>
                    <a:pt x="56168" y="38044"/>
                    <a:pt x="56374" y="38214"/>
                    <a:pt x="56641" y="38214"/>
                  </a:cubicBezTo>
                  <a:cubicBezTo>
                    <a:pt x="56711" y="38214"/>
                    <a:pt x="56786" y="38202"/>
                    <a:pt x="56864" y="38173"/>
                  </a:cubicBezTo>
                  <a:cubicBezTo>
                    <a:pt x="57923" y="37779"/>
                    <a:pt x="59073" y="37797"/>
                    <a:pt x="60185" y="37641"/>
                  </a:cubicBezTo>
                  <a:cubicBezTo>
                    <a:pt x="61345" y="37478"/>
                    <a:pt x="62494" y="37222"/>
                    <a:pt x="63673" y="37222"/>
                  </a:cubicBezTo>
                  <a:cubicBezTo>
                    <a:pt x="63675" y="37222"/>
                    <a:pt x="63678" y="37222"/>
                    <a:pt x="63680" y="37222"/>
                  </a:cubicBezTo>
                  <a:cubicBezTo>
                    <a:pt x="64219" y="37222"/>
                    <a:pt x="64815" y="36842"/>
                    <a:pt x="65263" y="36842"/>
                  </a:cubicBezTo>
                  <a:cubicBezTo>
                    <a:pt x="65359" y="36842"/>
                    <a:pt x="65449" y="36859"/>
                    <a:pt x="65529" y="36902"/>
                  </a:cubicBezTo>
                  <a:cubicBezTo>
                    <a:pt x="65850" y="37072"/>
                    <a:pt x="66163" y="37133"/>
                    <a:pt x="66469" y="37133"/>
                  </a:cubicBezTo>
                  <a:cubicBezTo>
                    <a:pt x="67142" y="37133"/>
                    <a:pt x="67780" y="36840"/>
                    <a:pt x="68392" y="36782"/>
                  </a:cubicBezTo>
                  <a:cubicBezTo>
                    <a:pt x="68616" y="36761"/>
                    <a:pt x="68844" y="36756"/>
                    <a:pt x="69074" y="36756"/>
                  </a:cubicBezTo>
                  <a:cubicBezTo>
                    <a:pt x="69248" y="36756"/>
                    <a:pt x="69424" y="36759"/>
                    <a:pt x="69601" y="36759"/>
                  </a:cubicBezTo>
                  <a:cubicBezTo>
                    <a:pt x="70098" y="36759"/>
                    <a:pt x="70604" y="36739"/>
                    <a:pt x="71113" y="36584"/>
                  </a:cubicBezTo>
                  <a:cubicBezTo>
                    <a:pt x="71871" y="36353"/>
                    <a:pt x="72885" y="36480"/>
                    <a:pt x="73709" y="36250"/>
                  </a:cubicBezTo>
                  <a:cubicBezTo>
                    <a:pt x="74222" y="36108"/>
                    <a:pt x="74726" y="36148"/>
                    <a:pt x="75216" y="36009"/>
                  </a:cubicBezTo>
                  <a:cubicBezTo>
                    <a:pt x="75705" y="35871"/>
                    <a:pt x="76187" y="35634"/>
                    <a:pt x="76696" y="35634"/>
                  </a:cubicBezTo>
                  <a:cubicBezTo>
                    <a:pt x="76811" y="35634"/>
                    <a:pt x="76928" y="35646"/>
                    <a:pt x="77047" y="35674"/>
                  </a:cubicBezTo>
                  <a:cubicBezTo>
                    <a:pt x="77190" y="35708"/>
                    <a:pt x="77328" y="35725"/>
                    <a:pt x="77462" y="35725"/>
                  </a:cubicBezTo>
                  <a:cubicBezTo>
                    <a:pt x="77638" y="35725"/>
                    <a:pt x="77807" y="35697"/>
                    <a:pt x="77974" y="35644"/>
                  </a:cubicBezTo>
                  <a:cubicBezTo>
                    <a:pt x="79021" y="35313"/>
                    <a:pt x="80165" y="35435"/>
                    <a:pt x="81177" y="34802"/>
                  </a:cubicBezTo>
                  <a:cubicBezTo>
                    <a:pt x="81524" y="34585"/>
                    <a:pt x="82118" y="34450"/>
                    <a:pt x="82624" y="34365"/>
                  </a:cubicBezTo>
                  <a:cubicBezTo>
                    <a:pt x="83237" y="34263"/>
                    <a:pt x="83876" y="34210"/>
                    <a:pt x="84406" y="33856"/>
                  </a:cubicBezTo>
                  <a:cubicBezTo>
                    <a:pt x="85677" y="33014"/>
                    <a:pt x="86932" y="32193"/>
                    <a:pt x="87829" y="30868"/>
                  </a:cubicBezTo>
                  <a:cubicBezTo>
                    <a:pt x="88180" y="30350"/>
                    <a:pt x="88608" y="29698"/>
                    <a:pt x="89172" y="29380"/>
                  </a:cubicBezTo>
                  <a:cubicBezTo>
                    <a:pt x="90674" y="28533"/>
                    <a:pt x="90874" y="26974"/>
                    <a:pt x="91400" y="25603"/>
                  </a:cubicBezTo>
                  <a:cubicBezTo>
                    <a:pt x="91834" y="24474"/>
                    <a:pt x="91999" y="23246"/>
                    <a:pt x="92344" y="22104"/>
                  </a:cubicBezTo>
                  <a:cubicBezTo>
                    <a:pt x="92741" y="20791"/>
                    <a:pt x="92705" y="19468"/>
                    <a:pt x="92853" y="18172"/>
                  </a:cubicBezTo>
                  <a:cubicBezTo>
                    <a:pt x="93021" y="16729"/>
                    <a:pt x="92916" y="15237"/>
                    <a:pt x="92998" y="13761"/>
                  </a:cubicBezTo>
                  <a:cubicBezTo>
                    <a:pt x="93091" y="12074"/>
                    <a:pt x="92873" y="10393"/>
                    <a:pt x="93113" y="8680"/>
                  </a:cubicBezTo>
                  <a:cubicBezTo>
                    <a:pt x="93216" y="7952"/>
                    <a:pt x="93119" y="7039"/>
                    <a:pt x="93037" y="6225"/>
                  </a:cubicBezTo>
                  <a:cubicBezTo>
                    <a:pt x="92865" y="4515"/>
                    <a:pt x="92922" y="2829"/>
                    <a:pt x="93114" y="1127"/>
                  </a:cubicBezTo>
                  <a:cubicBezTo>
                    <a:pt x="93155" y="776"/>
                    <a:pt x="93242" y="20"/>
                    <a:pt x="92706" y="20"/>
                  </a:cubicBezTo>
                  <a:cubicBezTo>
                    <a:pt x="92686" y="20"/>
                    <a:pt x="92664" y="21"/>
                    <a:pt x="92641" y="24"/>
                  </a:cubicBezTo>
                  <a:cubicBezTo>
                    <a:pt x="92497" y="38"/>
                    <a:pt x="92351" y="44"/>
                    <a:pt x="92203" y="44"/>
                  </a:cubicBezTo>
                  <a:cubicBezTo>
                    <a:pt x="91786" y="44"/>
                    <a:pt x="91361" y="0"/>
                    <a:pt x="90950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8"/>
            <p:cNvSpPr/>
            <p:nvPr/>
          </p:nvSpPr>
          <p:spPr>
            <a:xfrm>
              <a:off x="2130375" y="1404625"/>
              <a:ext cx="2197419" cy="3396282"/>
            </a:xfrm>
            <a:custGeom>
              <a:avLst/>
              <a:gdLst/>
              <a:ahLst/>
              <a:cxnLst/>
              <a:rect l="l" t="t" r="r" b="b"/>
              <a:pathLst>
                <a:path w="101054" h="185336" extrusionOk="0">
                  <a:moveTo>
                    <a:pt x="53173" y="2037"/>
                  </a:moveTo>
                  <a:cubicBezTo>
                    <a:pt x="53913" y="2037"/>
                    <a:pt x="54651" y="2083"/>
                    <a:pt x="55390" y="2218"/>
                  </a:cubicBezTo>
                  <a:cubicBezTo>
                    <a:pt x="55438" y="2226"/>
                    <a:pt x="55488" y="2276"/>
                    <a:pt x="55530" y="2276"/>
                  </a:cubicBezTo>
                  <a:cubicBezTo>
                    <a:pt x="55534" y="2276"/>
                    <a:pt x="55537" y="2276"/>
                    <a:pt x="55540" y="2276"/>
                  </a:cubicBezTo>
                  <a:cubicBezTo>
                    <a:pt x="55862" y="2208"/>
                    <a:pt x="56184" y="2182"/>
                    <a:pt x="56505" y="2182"/>
                  </a:cubicBezTo>
                  <a:cubicBezTo>
                    <a:pt x="57073" y="2182"/>
                    <a:pt x="57639" y="2264"/>
                    <a:pt x="58196" y="2349"/>
                  </a:cubicBezTo>
                  <a:cubicBezTo>
                    <a:pt x="58393" y="2379"/>
                    <a:pt x="58590" y="2389"/>
                    <a:pt x="58786" y="2389"/>
                  </a:cubicBezTo>
                  <a:cubicBezTo>
                    <a:pt x="59178" y="2389"/>
                    <a:pt x="59569" y="2349"/>
                    <a:pt x="59962" y="2349"/>
                  </a:cubicBezTo>
                  <a:cubicBezTo>
                    <a:pt x="60237" y="2349"/>
                    <a:pt x="60513" y="2369"/>
                    <a:pt x="60790" y="2435"/>
                  </a:cubicBezTo>
                  <a:cubicBezTo>
                    <a:pt x="60888" y="2458"/>
                    <a:pt x="60988" y="2465"/>
                    <a:pt x="61091" y="2465"/>
                  </a:cubicBezTo>
                  <a:cubicBezTo>
                    <a:pt x="61263" y="2465"/>
                    <a:pt x="61440" y="2445"/>
                    <a:pt x="61616" y="2445"/>
                  </a:cubicBezTo>
                  <a:cubicBezTo>
                    <a:pt x="61862" y="2445"/>
                    <a:pt x="62105" y="2485"/>
                    <a:pt x="62325" y="2681"/>
                  </a:cubicBezTo>
                  <a:cubicBezTo>
                    <a:pt x="62331" y="2686"/>
                    <a:pt x="62387" y="2705"/>
                    <a:pt x="62446" y="2705"/>
                  </a:cubicBezTo>
                  <a:cubicBezTo>
                    <a:pt x="62522" y="2705"/>
                    <a:pt x="62603" y="2674"/>
                    <a:pt x="62595" y="2543"/>
                  </a:cubicBezTo>
                  <a:cubicBezTo>
                    <a:pt x="62579" y="2268"/>
                    <a:pt x="62718" y="2191"/>
                    <a:pt x="62862" y="2191"/>
                  </a:cubicBezTo>
                  <a:cubicBezTo>
                    <a:pt x="62956" y="2191"/>
                    <a:pt x="63053" y="2224"/>
                    <a:pt x="63110" y="2255"/>
                  </a:cubicBezTo>
                  <a:cubicBezTo>
                    <a:pt x="63426" y="2429"/>
                    <a:pt x="63745" y="2468"/>
                    <a:pt x="64066" y="2468"/>
                  </a:cubicBezTo>
                  <a:cubicBezTo>
                    <a:pt x="64320" y="2468"/>
                    <a:pt x="64575" y="2444"/>
                    <a:pt x="64830" y="2444"/>
                  </a:cubicBezTo>
                  <a:cubicBezTo>
                    <a:pt x="64899" y="2444"/>
                    <a:pt x="64967" y="2445"/>
                    <a:pt x="65036" y="2450"/>
                  </a:cubicBezTo>
                  <a:cubicBezTo>
                    <a:pt x="65110" y="2455"/>
                    <a:pt x="65187" y="2457"/>
                    <a:pt x="65264" y="2457"/>
                  </a:cubicBezTo>
                  <a:cubicBezTo>
                    <a:pt x="65730" y="2457"/>
                    <a:pt x="66232" y="2378"/>
                    <a:pt x="66656" y="2378"/>
                  </a:cubicBezTo>
                  <a:cubicBezTo>
                    <a:pt x="66893" y="2378"/>
                    <a:pt x="67106" y="2403"/>
                    <a:pt x="67275" y="2479"/>
                  </a:cubicBezTo>
                  <a:cubicBezTo>
                    <a:pt x="67514" y="2587"/>
                    <a:pt x="67732" y="2622"/>
                    <a:pt x="67937" y="2622"/>
                  </a:cubicBezTo>
                  <a:cubicBezTo>
                    <a:pt x="68310" y="2622"/>
                    <a:pt x="68639" y="2507"/>
                    <a:pt x="68970" y="2507"/>
                  </a:cubicBezTo>
                  <a:cubicBezTo>
                    <a:pt x="69038" y="2507"/>
                    <a:pt x="69106" y="2512"/>
                    <a:pt x="69175" y="2523"/>
                  </a:cubicBezTo>
                  <a:cubicBezTo>
                    <a:pt x="69860" y="2638"/>
                    <a:pt x="70616" y="2530"/>
                    <a:pt x="71168" y="2715"/>
                  </a:cubicBezTo>
                  <a:cubicBezTo>
                    <a:pt x="71316" y="2764"/>
                    <a:pt x="71468" y="2782"/>
                    <a:pt x="71623" y="2782"/>
                  </a:cubicBezTo>
                  <a:cubicBezTo>
                    <a:pt x="71977" y="2782"/>
                    <a:pt x="72342" y="2690"/>
                    <a:pt x="72686" y="2690"/>
                  </a:cubicBezTo>
                  <a:cubicBezTo>
                    <a:pt x="73025" y="2690"/>
                    <a:pt x="73344" y="2779"/>
                    <a:pt x="73614" y="3133"/>
                  </a:cubicBezTo>
                  <a:cubicBezTo>
                    <a:pt x="73837" y="3031"/>
                    <a:pt x="74061" y="2995"/>
                    <a:pt x="74284" y="2995"/>
                  </a:cubicBezTo>
                  <a:cubicBezTo>
                    <a:pt x="74795" y="2995"/>
                    <a:pt x="75307" y="3182"/>
                    <a:pt x="75824" y="3182"/>
                  </a:cubicBezTo>
                  <a:cubicBezTo>
                    <a:pt x="75847" y="3182"/>
                    <a:pt x="75871" y="3182"/>
                    <a:pt x="75894" y="3181"/>
                  </a:cubicBezTo>
                  <a:cubicBezTo>
                    <a:pt x="75958" y="3178"/>
                    <a:pt x="76024" y="3177"/>
                    <a:pt x="76089" y="3177"/>
                  </a:cubicBezTo>
                  <a:cubicBezTo>
                    <a:pt x="76834" y="3177"/>
                    <a:pt x="77633" y="3330"/>
                    <a:pt x="78314" y="3735"/>
                  </a:cubicBezTo>
                  <a:cubicBezTo>
                    <a:pt x="78397" y="3784"/>
                    <a:pt x="78468" y="3803"/>
                    <a:pt x="78534" y="3803"/>
                  </a:cubicBezTo>
                  <a:cubicBezTo>
                    <a:pt x="78666" y="3803"/>
                    <a:pt x="78776" y="3729"/>
                    <a:pt x="78914" y="3688"/>
                  </a:cubicBezTo>
                  <a:cubicBezTo>
                    <a:pt x="79101" y="3632"/>
                    <a:pt x="79289" y="3600"/>
                    <a:pt x="79475" y="3600"/>
                  </a:cubicBezTo>
                  <a:cubicBezTo>
                    <a:pt x="79767" y="3600"/>
                    <a:pt x="80053" y="3678"/>
                    <a:pt x="80314" y="3860"/>
                  </a:cubicBezTo>
                  <a:cubicBezTo>
                    <a:pt x="80392" y="3915"/>
                    <a:pt x="80480" y="3979"/>
                    <a:pt x="80542" y="3979"/>
                  </a:cubicBezTo>
                  <a:cubicBezTo>
                    <a:pt x="80578" y="3979"/>
                    <a:pt x="80606" y="3957"/>
                    <a:pt x="80618" y="3900"/>
                  </a:cubicBezTo>
                  <a:cubicBezTo>
                    <a:pt x="80668" y="3665"/>
                    <a:pt x="80781" y="3595"/>
                    <a:pt x="80901" y="3595"/>
                  </a:cubicBezTo>
                  <a:cubicBezTo>
                    <a:pt x="81024" y="3595"/>
                    <a:pt x="81153" y="3667"/>
                    <a:pt x="81229" y="3710"/>
                  </a:cubicBezTo>
                  <a:cubicBezTo>
                    <a:pt x="81943" y="4117"/>
                    <a:pt x="82707" y="4025"/>
                    <a:pt x="83471" y="4070"/>
                  </a:cubicBezTo>
                  <a:cubicBezTo>
                    <a:pt x="83822" y="4092"/>
                    <a:pt x="84204" y="4118"/>
                    <a:pt x="84534" y="4563"/>
                  </a:cubicBezTo>
                  <a:cubicBezTo>
                    <a:pt x="84894" y="5050"/>
                    <a:pt x="85717" y="5004"/>
                    <a:pt x="86339" y="5162"/>
                  </a:cubicBezTo>
                  <a:cubicBezTo>
                    <a:pt x="87329" y="5413"/>
                    <a:pt x="88140" y="6099"/>
                    <a:pt x="89130" y="6279"/>
                  </a:cubicBezTo>
                  <a:cubicBezTo>
                    <a:pt x="89645" y="6373"/>
                    <a:pt x="89975" y="6894"/>
                    <a:pt x="90503" y="6894"/>
                  </a:cubicBezTo>
                  <a:cubicBezTo>
                    <a:pt x="90566" y="6894"/>
                    <a:pt x="90632" y="6886"/>
                    <a:pt x="90702" y="6869"/>
                  </a:cubicBezTo>
                  <a:cubicBezTo>
                    <a:pt x="90703" y="6869"/>
                    <a:pt x="90705" y="6869"/>
                    <a:pt x="90706" y="6869"/>
                  </a:cubicBezTo>
                  <a:cubicBezTo>
                    <a:pt x="90736" y="6869"/>
                    <a:pt x="90782" y="6941"/>
                    <a:pt x="90822" y="6975"/>
                  </a:cubicBezTo>
                  <a:cubicBezTo>
                    <a:pt x="91924" y="7866"/>
                    <a:pt x="93271" y="8360"/>
                    <a:pt x="94437" y="9173"/>
                  </a:cubicBezTo>
                  <a:cubicBezTo>
                    <a:pt x="94966" y="9541"/>
                    <a:pt x="95385" y="10039"/>
                    <a:pt x="95797" y="10439"/>
                  </a:cubicBezTo>
                  <a:cubicBezTo>
                    <a:pt x="96258" y="10889"/>
                    <a:pt x="96652" y="11568"/>
                    <a:pt x="96977" y="12202"/>
                  </a:cubicBezTo>
                  <a:cubicBezTo>
                    <a:pt x="97416" y="13060"/>
                    <a:pt x="97820" y="13955"/>
                    <a:pt x="98125" y="14849"/>
                  </a:cubicBezTo>
                  <a:cubicBezTo>
                    <a:pt x="98397" y="15648"/>
                    <a:pt x="98507" y="16561"/>
                    <a:pt x="98577" y="17423"/>
                  </a:cubicBezTo>
                  <a:cubicBezTo>
                    <a:pt x="98676" y="18641"/>
                    <a:pt x="98265" y="19846"/>
                    <a:pt x="98741" y="21108"/>
                  </a:cubicBezTo>
                  <a:cubicBezTo>
                    <a:pt x="98971" y="21716"/>
                    <a:pt x="98958" y="22626"/>
                    <a:pt x="98306" y="23276"/>
                  </a:cubicBezTo>
                  <a:cubicBezTo>
                    <a:pt x="98090" y="23491"/>
                    <a:pt x="98090" y="24020"/>
                    <a:pt x="98133" y="24277"/>
                  </a:cubicBezTo>
                  <a:cubicBezTo>
                    <a:pt x="98396" y="25846"/>
                    <a:pt x="98128" y="27394"/>
                    <a:pt x="98100" y="28950"/>
                  </a:cubicBezTo>
                  <a:cubicBezTo>
                    <a:pt x="98063" y="30890"/>
                    <a:pt x="98189" y="32830"/>
                    <a:pt x="98107" y="34775"/>
                  </a:cubicBezTo>
                  <a:cubicBezTo>
                    <a:pt x="98079" y="35412"/>
                    <a:pt x="97795" y="36135"/>
                    <a:pt x="97970" y="36628"/>
                  </a:cubicBezTo>
                  <a:cubicBezTo>
                    <a:pt x="98431" y="37926"/>
                    <a:pt x="97502" y="39136"/>
                    <a:pt x="97931" y="40358"/>
                  </a:cubicBezTo>
                  <a:cubicBezTo>
                    <a:pt x="98034" y="40649"/>
                    <a:pt x="97872" y="40808"/>
                    <a:pt x="97853" y="41029"/>
                  </a:cubicBezTo>
                  <a:cubicBezTo>
                    <a:pt x="97795" y="41700"/>
                    <a:pt x="97737" y="42339"/>
                    <a:pt x="97868" y="43038"/>
                  </a:cubicBezTo>
                  <a:cubicBezTo>
                    <a:pt x="98017" y="43836"/>
                    <a:pt x="97784" y="44733"/>
                    <a:pt x="97834" y="45530"/>
                  </a:cubicBezTo>
                  <a:cubicBezTo>
                    <a:pt x="97900" y="46606"/>
                    <a:pt x="97834" y="47670"/>
                    <a:pt x="97754" y="48716"/>
                  </a:cubicBezTo>
                  <a:cubicBezTo>
                    <a:pt x="97661" y="49923"/>
                    <a:pt x="97625" y="51137"/>
                    <a:pt x="97609" y="52335"/>
                  </a:cubicBezTo>
                  <a:cubicBezTo>
                    <a:pt x="97585" y="54246"/>
                    <a:pt x="97448" y="56155"/>
                    <a:pt x="97436" y="58069"/>
                  </a:cubicBezTo>
                  <a:cubicBezTo>
                    <a:pt x="97423" y="60122"/>
                    <a:pt x="97339" y="62199"/>
                    <a:pt x="97043" y="64260"/>
                  </a:cubicBezTo>
                  <a:cubicBezTo>
                    <a:pt x="96951" y="64896"/>
                    <a:pt x="97146" y="65691"/>
                    <a:pt x="97147" y="66409"/>
                  </a:cubicBezTo>
                  <a:cubicBezTo>
                    <a:pt x="97153" y="68104"/>
                    <a:pt x="97079" y="69799"/>
                    <a:pt x="96980" y="71493"/>
                  </a:cubicBezTo>
                  <a:cubicBezTo>
                    <a:pt x="96957" y="71886"/>
                    <a:pt x="97058" y="72315"/>
                    <a:pt x="97045" y="72740"/>
                  </a:cubicBezTo>
                  <a:cubicBezTo>
                    <a:pt x="96999" y="74283"/>
                    <a:pt x="97163" y="75831"/>
                    <a:pt x="97145" y="77363"/>
                  </a:cubicBezTo>
                  <a:cubicBezTo>
                    <a:pt x="97129" y="78626"/>
                    <a:pt x="96994" y="79922"/>
                    <a:pt x="96799" y="81202"/>
                  </a:cubicBezTo>
                  <a:cubicBezTo>
                    <a:pt x="96610" y="82430"/>
                    <a:pt x="96499" y="83692"/>
                    <a:pt x="96414" y="84946"/>
                  </a:cubicBezTo>
                  <a:cubicBezTo>
                    <a:pt x="96341" y="86011"/>
                    <a:pt x="96603" y="87086"/>
                    <a:pt x="96490" y="88107"/>
                  </a:cubicBezTo>
                  <a:cubicBezTo>
                    <a:pt x="96329" y="89564"/>
                    <a:pt x="96517" y="90980"/>
                    <a:pt x="96533" y="92413"/>
                  </a:cubicBezTo>
                  <a:cubicBezTo>
                    <a:pt x="96543" y="93282"/>
                    <a:pt x="96760" y="94064"/>
                    <a:pt x="96960" y="94891"/>
                  </a:cubicBezTo>
                  <a:cubicBezTo>
                    <a:pt x="97186" y="95823"/>
                    <a:pt x="97027" y="96845"/>
                    <a:pt x="97049" y="97829"/>
                  </a:cubicBezTo>
                  <a:cubicBezTo>
                    <a:pt x="97087" y="99476"/>
                    <a:pt x="97020" y="101119"/>
                    <a:pt x="97207" y="102775"/>
                  </a:cubicBezTo>
                  <a:cubicBezTo>
                    <a:pt x="97381" y="104325"/>
                    <a:pt x="97253" y="105908"/>
                    <a:pt x="97267" y="107477"/>
                  </a:cubicBezTo>
                  <a:cubicBezTo>
                    <a:pt x="97277" y="108626"/>
                    <a:pt x="97326" y="109774"/>
                    <a:pt x="97317" y="110921"/>
                  </a:cubicBezTo>
                  <a:cubicBezTo>
                    <a:pt x="97304" y="112280"/>
                    <a:pt x="97247" y="113638"/>
                    <a:pt x="97212" y="114996"/>
                  </a:cubicBezTo>
                  <a:cubicBezTo>
                    <a:pt x="97197" y="115584"/>
                    <a:pt x="97225" y="116176"/>
                    <a:pt x="97177" y="116761"/>
                  </a:cubicBezTo>
                  <a:cubicBezTo>
                    <a:pt x="96985" y="119058"/>
                    <a:pt x="97034" y="121365"/>
                    <a:pt x="96930" y="123666"/>
                  </a:cubicBezTo>
                  <a:cubicBezTo>
                    <a:pt x="96872" y="124959"/>
                    <a:pt x="96916" y="126293"/>
                    <a:pt x="96852" y="127600"/>
                  </a:cubicBezTo>
                  <a:cubicBezTo>
                    <a:pt x="96759" y="129519"/>
                    <a:pt x="96555" y="131435"/>
                    <a:pt x="96534" y="133358"/>
                  </a:cubicBezTo>
                  <a:cubicBezTo>
                    <a:pt x="96525" y="134171"/>
                    <a:pt x="96624" y="134991"/>
                    <a:pt x="96536" y="135792"/>
                  </a:cubicBezTo>
                  <a:cubicBezTo>
                    <a:pt x="96432" y="136734"/>
                    <a:pt x="96492" y="137675"/>
                    <a:pt x="96404" y="138607"/>
                  </a:cubicBezTo>
                  <a:cubicBezTo>
                    <a:pt x="96345" y="139222"/>
                    <a:pt x="96383" y="139853"/>
                    <a:pt x="96456" y="140423"/>
                  </a:cubicBezTo>
                  <a:cubicBezTo>
                    <a:pt x="96577" y="141378"/>
                    <a:pt x="96156" y="142279"/>
                    <a:pt x="96360" y="143215"/>
                  </a:cubicBezTo>
                  <a:cubicBezTo>
                    <a:pt x="96415" y="143470"/>
                    <a:pt x="96295" y="143716"/>
                    <a:pt x="95976" y="143726"/>
                  </a:cubicBezTo>
                  <a:cubicBezTo>
                    <a:pt x="95446" y="143743"/>
                    <a:pt x="94921" y="143897"/>
                    <a:pt x="94389" y="143897"/>
                  </a:cubicBezTo>
                  <a:cubicBezTo>
                    <a:pt x="94190" y="143897"/>
                    <a:pt x="93990" y="143875"/>
                    <a:pt x="93789" y="143817"/>
                  </a:cubicBezTo>
                  <a:cubicBezTo>
                    <a:pt x="93695" y="143790"/>
                    <a:pt x="93591" y="143773"/>
                    <a:pt x="93489" y="143773"/>
                  </a:cubicBezTo>
                  <a:cubicBezTo>
                    <a:pt x="93425" y="143773"/>
                    <a:pt x="93362" y="143780"/>
                    <a:pt x="93303" y="143795"/>
                  </a:cubicBezTo>
                  <a:cubicBezTo>
                    <a:pt x="92801" y="143928"/>
                    <a:pt x="92298" y="144005"/>
                    <a:pt x="91796" y="144005"/>
                  </a:cubicBezTo>
                  <a:cubicBezTo>
                    <a:pt x="91327" y="144005"/>
                    <a:pt x="90860" y="143938"/>
                    <a:pt x="90397" y="143786"/>
                  </a:cubicBezTo>
                  <a:cubicBezTo>
                    <a:pt x="90335" y="143766"/>
                    <a:pt x="90277" y="143757"/>
                    <a:pt x="90222" y="143757"/>
                  </a:cubicBezTo>
                  <a:cubicBezTo>
                    <a:pt x="89956" y="143757"/>
                    <a:pt x="89762" y="143958"/>
                    <a:pt x="89509" y="143996"/>
                  </a:cubicBezTo>
                  <a:cubicBezTo>
                    <a:pt x="89125" y="144052"/>
                    <a:pt x="88741" y="144069"/>
                    <a:pt x="88357" y="144069"/>
                  </a:cubicBezTo>
                  <a:cubicBezTo>
                    <a:pt x="87796" y="144069"/>
                    <a:pt x="87236" y="144033"/>
                    <a:pt x="86675" y="144033"/>
                  </a:cubicBezTo>
                  <a:cubicBezTo>
                    <a:pt x="86331" y="144033"/>
                    <a:pt x="85987" y="144046"/>
                    <a:pt x="85642" y="144090"/>
                  </a:cubicBezTo>
                  <a:cubicBezTo>
                    <a:pt x="84855" y="144188"/>
                    <a:pt x="84056" y="144261"/>
                    <a:pt x="83254" y="144261"/>
                  </a:cubicBezTo>
                  <a:cubicBezTo>
                    <a:pt x="82664" y="144261"/>
                    <a:pt x="82073" y="144221"/>
                    <a:pt x="81485" y="144124"/>
                  </a:cubicBezTo>
                  <a:cubicBezTo>
                    <a:pt x="81432" y="144114"/>
                    <a:pt x="81374" y="144108"/>
                    <a:pt x="81318" y="144108"/>
                  </a:cubicBezTo>
                  <a:cubicBezTo>
                    <a:pt x="81262" y="144108"/>
                    <a:pt x="81206" y="144114"/>
                    <a:pt x="81158" y="144133"/>
                  </a:cubicBezTo>
                  <a:cubicBezTo>
                    <a:pt x="80668" y="144313"/>
                    <a:pt x="80169" y="144357"/>
                    <a:pt x="79667" y="144357"/>
                  </a:cubicBezTo>
                  <a:cubicBezTo>
                    <a:pt x="79210" y="144357"/>
                    <a:pt x="78752" y="144321"/>
                    <a:pt x="78298" y="144321"/>
                  </a:cubicBezTo>
                  <a:cubicBezTo>
                    <a:pt x="77957" y="144321"/>
                    <a:pt x="77618" y="144341"/>
                    <a:pt x="77283" y="144411"/>
                  </a:cubicBezTo>
                  <a:cubicBezTo>
                    <a:pt x="76134" y="144651"/>
                    <a:pt x="74967" y="144522"/>
                    <a:pt x="73807" y="144684"/>
                  </a:cubicBezTo>
                  <a:cubicBezTo>
                    <a:pt x="73586" y="144714"/>
                    <a:pt x="73358" y="144725"/>
                    <a:pt x="73126" y="144725"/>
                  </a:cubicBezTo>
                  <a:cubicBezTo>
                    <a:pt x="72580" y="144725"/>
                    <a:pt x="72012" y="144666"/>
                    <a:pt x="71452" y="144666"/>
                  </a:cubicBezTo>
                  <a:cubicBezTo>
                    <a:pt x="71350" y="144666"/>
                    <a:pt x="71247" y="144668"/>
                    <a:pt x="71145" y="144672"/>
                  </a:cubicBezTo>
                  <a:cubicBezTo>
                    <a:pt x="70409" y="144707"/>
                    <a:pt x="69672" y="144753"/>
                    <a:pt x="68937" y="144753"/>
                  </a:cubicBezTo>
                  <a:cubicBezTo>
                    <a:pt x="68823" y="144753"/>
                    <a:pt x="68709" y="144752"/>
                    <a:pt x="68596" y="144749"/>
                  </a:cubicBezTo>
                  <a:cubicBezTo>
                    <a:pt x="68540" y="144748"/>
                    <a:pt x="68485" y="144748"/>
                    <a:pt x="68430" y="144748"/>
                  </a:cubicBezTo>
                  <a:cubicBezTo>
                    <a:pt x="67731" y="144748"/>
                    <a:pt x="67034" y="144833"/>
                    <a:pt x="66335" y="144833"/>
                  </a:cubicBezTo>
                  <a:cubicBezTo>
                    <a:pt x="66061" y="144833"/>
                    <a:pt x="65786" y="144820"/>
                    <a:pt x="65511" y="144783"/>
                  </a:cubicBezTo>
                  <a:cubicBezTo>
                    <a:pt x="65318" y="144757"/>
                    <a:pt x="65126" y="144747"/>
                    <a:pt x="64933" y="144747"/>
                  </a:cubicBezTo>
                  <a:cubicBezTo>
                    <a:pt x="64220" y="144747"/>
                    <a:pt x="63508" y="144888"/>
                    <a:pt x="62788" y="144888"/>
                  </a:cubicBezTo>
                  <a:cubicBezTo>
                    <a:pt x="62666" y="144888"/>
                    <a:pt x="62544" y="144884"/>
                    <a:pt x="62422" y="144875"/>
                  </a:cubicBezTo>
                  <a:cubicBezTo>
                    <a:pt x="62230" y="144860"/>
                    <a:pt x="62038" y="144853"/>
                    <a:pt x="61847" y="144853"/>
                  </a:cubicBezTo>
                  <a:cubicBezTo>
                    <a:pt x="60775" y="144853"/>
                    <a:pt x="59706" y="145053"/>
                    <a:pt x="58627" y="145053"/>
                  </a:cubicBezTo>
                  <a:cubicBezTo>
                    <a:pt x="58520" y="145053"/>
                    <a:pt x="58414" y="145051"/>
                    <a:pt x="58307" y="145047"/>
                  </a:cubicBezTo>
                  <a:cubicBezTo>
                    <a:pt x="57925" y="145031"/>
                    <a:pt x="57544" y="145023"/>
                    <a:pt x="57162" y="145023"/>
                  </a:cubicBezTo>
                  <a:cubicBezTo>
                    <a:pt x="56085" y="145023"/>
                    <a:pt x="55009" y="145090"/>
                    <a:pt x="53942" y="145257"/>
                  </a:cubicBezTo>
                  <a:cubicBezTo>
                    <a:pt x="53896" y="145264"/>
                    <a:pt x="53851" y="145268"/>
                    <a:pt x="53806" y="145268"/>
                  </a:cubicBezTo>
                  <a:cubicBezTo>
                    <a:pt x="53447" y="145268"/>
                    <a:pt x="53125" y="145065"/>
                    <a:pt x="52804" y="145065"/>
                  </a:cubicBezTo>
                  <a:cubicBezTo>
                    <a:pt x="52740" y="145065"/>
                    <a:pt x="52676" y="145073"/>
                    <a:pt x="52612" y="145092"/>
                  </a:cubicBezTo>
                  <a:cubicBezTo>
                    <a:pt x="51848" y="145322"/>
                    <a:pt x="51072" y="145366"/>
                    <a:pt x="50295" y="145366"/>
                  </a:cubicBezTo>
                  <a:cubicBezTo>
                    <a:pt x="49816" y="145366"/>
                    <a:pt x="49337" y="145350"/>
                    <a:pt x="48861" y="145350"/>
                  </a:cubicBezTo>
                  <a:cubicBezTo>
                    <a:pt x="48687" y="145350"/>
                    <a:pt x="48513" y="145352"/>
                    <a:pt x="48340" y="145358"/>
                  </a:cubicBezTo>
                  <a:cubicBezTo>
                    <a:pt x="46747" y="145412"/>
                    <a:pt x="45139" y="145444"/>
                    <a:pt x="43545" y="145487"/>
                  </a:cubicBezTo>
                  <a:cubicBezTo>
                    <a:pt x="41962" y="145530"/>
                    <a:pt x="40369" y="145558"/>
                    <a:pt x="38781" y="145684"/>
                  </a:cubicBezTo>
                  <a:cubicBezTo>
                    <a:pt x="38060" y="145741"/>
                    <a:pt x="37334" y="145753"/>
                    <a:pt x="36608" y="145753"/>
                  </a:cubicBezTo>
                  <a:cubicBezTo>
                    <a:pt x="36086" y="145753"/>
                    <a:pt x="35562" y="145747"/>
                    <a:pt x="35040" y="145747"/>
                  </a:cubicBezTo>
                  <a:cubicBezTo>
                    <a:pt x="34584" y="145747"/>
                    <a:pt x="34128" y="145751"/>
                    <a:pt x="33674" y="145769"/>
                  </a:cubicBezTo>
                  <a:cubicBezTo>
                    <a:pt x="32584" y="145811"/>
                    <a:pt x="31490" y="145891"/>
                    <a:pt x="30402" y="145959"/>
                  </a:cubicBezTo>
                  <a:cubicBezTo>
                    <a:pt x="29640" y="146005"/>
                    <a:pt x="28855" y="146008"/>
                    <a:pt x="28081" y="146049"/>
                  </a:cubicBezTo>
                  <a:cubicBezTo>
                    <a:pt x="27153" y="146098"/>
                    <a:pt x="26228" y="146222"/>
                    <a:pt x="25303" y="146222"/>
                  </a:cubicBezTo>
                  <a:cubicBezTo>
                    <a:pt x="25279" y="146222"/>
                    <a:pt x="25255" y="146222"/>
                    <a:pt x="25230" y="146221"/>
                  </a:cubicBezTo>
                  <a:cubicBezTo>
                    <a:pt x="25217" y="146221"/>
                    <a:pt x="25203" y="146221"/>
                    <a:pt x="25189" y="146221"/>
                  </a:cubicBezTo>
                  <a:cubicBezTo>
                    <a:pt x="24122" y="146221"/>
                    <a:pt x="23081" y="146466"/>
                    <a:pt x="22009" y="146466"/>
                  </a:cubicBezTo>
                  <a:cubicBezTo>
                    <a:pt x="21946" y="146466"/>
                    <a:pt x="21882" y="146465"/>
                    <a:pt x="21819" y="146464"/>
                  </a:cubicBezTo>
                  <a:cubicBezTo>
                    <a:pt x="21746" y="146462"/>
                    <a:pt x="21672" y="146461"/>
                    <a:pt x="21599" y="146461"/>
                  </a:cubicBezTo>
                  <a:cubicBezTo>
                    <a:pt x="20680" y="146461"/>
                    <a:pt x="19750" y="146612"/>
                    <a:pt x="18841" y="146775"/>
                  </a:cubicBezTo>
                  <a:cubicBezTo>
                    <a:pt x="17947" y="146935"/>
                    <a:pt x="17045" y="146899"/>
                    <a:pt x="16149" y="147006"/>
                  </a:cubicBezTo>
                  <a:cubicBezTo>
                    <a:pt x="14873" y="147158"/>
                    <a:pt x="13582" y="147434"/>
                    <a:pt x="12323" y="147434"/>
                  </a:cubicBezTo>
                  <a:cubicBezTo>
                    <a:pt x="12291" y="147434"/>
                    <a:pt x="12259" y="147434"/>
                    <a:pt x="12227" y="147433"/>
                  </a:cubicBezTo>
                  <a:cubicBezTo>
                    <a:pt x="12189" y="147433"/>
                    <a:pt x="12150" y="147433"/>
                    <a:pt x="12112" y="147433"/>
                  </a:cubicBezTo>
                  <a:cubicBezTo>
                    <a:pt x="10766" y="147433"/>
                    <a:pt x="9454" y="147718"/>
                    <a:pt x="8110" y="147718"/>
                  </a:cubicBezTo>
                  <a:cubicBezTo>
                    <a:pt x="7942" y="147718"/>
                    <a:pt x="7773" y="147714"/>
                    <a:pt x="7604" y="147704"/>
                  </a:cubicBezTo>
                  <a:cubicBezTo>
                    <a:pt x="7430" y="147693"/>
                    <a:pt x="7254" y="147688"/>
                    <a:pt x="7077" y="147688"/>
                  </a:cubicBezTo>
                  <a:cubicBezTo>
                    <a:pt x="6309" y="147688"/>
                    <a:pt x="5511" y="147791"/>
                    <a:pt x="4759" y="148044"/>
                  </a:cubicBezTo>
                  <a:cubicBezTo>
                    <a:pt x="4710" y="148061"/>
                    <a:pt x="4661" y="148067"/>
                    <a:pt x="4612" y="148067"/>
                  </a:cubicBezTo>
                  <a:cubicBezTo>
                    <a:pt x="4419" y="148067"/>
                    <a:pt x="4223" y="147964"/>
                    <a:pt x="4023" y="147964"/>
                  </a:cubicBezTo>
                  <a:cubicBezTo>
                    <a:pt x="3926" y="147964"/>
                    <a:pt x="3829" y="147988"/>
                    <a:pt x="3730" y="148059"/>
                  </a:cubicBezTo>
                  <a:cubicBezTo>
                    <a:pt x="3715" y="148070"/>
                    <a:pt x="3702" y="148076"/>
                    <a:pt x="3689" y="148076"/>
                  </a:cubicBezTo>
                  <a:cubicBezTo>
                    <a:pt x="3629" y="148076"/>
                    <a:pt x="3589" y="147945"/>
                    <a:pt x="3557" y="147491"/>
                  </a:cubicBezTo>
                  <a:cubicBezTo>
                    <a:pt x="3557" y="145473"/>
                    <a:pt x="3678" y="143799"/>
                    <a:pt x="3522" y="142148"/>
                  </a:cubicBezTo>
                  <a:cubicBezTo>
                    <a:pt x="3375" y="140594"/>
                    <a:pt x="3564" y="139059"/>
                    <a:pt x="3593" y="137526"/>
                  </a:cubicBezTo>
                  <a:cubicBezTo>
                    <a:pt x="3621" y="136154"/>
                    <a:pt x="3571" y="134755"/>
                    <a:pt x="3825" y="133376"/>
                  </a:cubicBezTo>
                  <a:cubicBezTo>
                    <a:pt x="4021" y="132313"/>
                    <a:pt x="4149" y="131230"/>
                    <a:pt x="3755" y="130143"/>
                  </a:cubicBezTo>
                  <a:cubicBezTo>
                    <a:pt x="3702" y="129994"/>
                    <a:pt x="3958" y="129561"/>
                    <a:pt x="3957" y="129166"/>
                  </a:cubicBezTo>
                  <a:cubicBezTo>
                    <a:pt x="3953" y="128038"/>
                    <a:pt x="3855" y="126875"/>
                    <a:pt x="3983" y="125793"/>
                  </a:cubicBezTo>
                  <a:cubicBezTo>
                    <a:pt x="4108" y="124740"/>
                    <a:pt x="4072" y="123700"/>
                    <a:pt x="4141" y="122658"/>
                  </a:cubicBezTo>
                  <a:cubicBezTo>
                    <a:pt x="4183" y="122040"/>
                    <a:pt x="4337" y="121416"/>
                    <a:pt x="3970" y="120809"/>
                  </a:cubicBezTo>
                  <a:cubicBezTo>
                    <a:pt x="3816" y="120552"/>
                    <a:pt x="4306" y="120313"/>
                    <a:pt x="4184" y="119932"/>
                  </a:cubicBezTo>
                  <a:cubicBezTo>
                    <a:pt x="3963" y="119246"/>
                    <a:pt x="4547" y="118442"/>
                    <a:pt x="3845" y="117784"/>
                  </a:cubicBezTo>
                  <a:cubicBezTo>
                    <a:pt x="3695" y="117645"/>
                    <a:pt x="4165" y="117395"/>
                    <a:pt x="4173" y="117085"/>
                  </a:cubicBezTo>
                  <a:cubicBezTo>
                    <a:pt x="4192" y="116289"/>
                    <a:pt x="3893" y="115517"/>
                    <a:pt x="3920" y="114751"/>
                  </a:cubicBezTo>
                  <a:cubicBezTo>
                    <a:pt x="3941" y="114156"/>
                    <a:pt x="3210" y="113665"/>
                    <a:pt x="3759" y="112984"/>
                  </a:cubicBezTo>
                  <a:cubicBezTo>
                    <a:pt x="3851" y="112869"/>
                    <a:pt x="3829" y="112215"/>
                    <a:pt x="3763" y="111874"/>
                  </a:cubicBezTo>
                  <a:cubicBezTo>
                    <a:pt x="3459" y="110306"/>
                    <a:pt x="3687" y="108723"/>
                    <a:pt x="3537" y="107167"/>
                  </a:cubicBezTo>
                  <a:cubicBezTo>
                    <a:pt x="3321" y="104948"/>
                    <a:pt x="3420" y="102738"/>
                    <a:pt x="3414" y="100525"/>
                  </a:cubicBezTo>
                  <a:cubicBezTo>
                    <a:pt x="3410" y="99193"/>
                    <a:pt x="3540" y="97857"/>
                    <a:pt x="3470" y="96531"/>
                  </a:cubicBezTo>
                  <a:cubicBezTo>
                    <a:pt x="3431" y="95761"/>
                    <a:pt x="3360" y="94994"/>
                    <a:pt x="3335" y="94219"/>
                  </a:cubicBezTo>
                  <a:cubicBezTo>
                    <a:pt x="3270" y="92145"/>
                    <a:pt x="3153" y="90073"/>
                    <a:pt x="3028" y="88001"/>
                  </a:cubicBezTo>
                  <a:cubicBezTo>
                    <a:pt x="2903" y="85918"/>
                    <a:pt x="2841" y="83830"/>
                    <a:pt x="2719" y="81754"/>
                  </a:cubicBezTo>
                  <a:cubicBezTo>
                    <a:pt x="2644" y="80462"/>
                    <a:pt x="2455" y="79109"/>
                    <a:pt x="2509" y="77844"/>
                  </a:cubicBezTo>
                  <a:cubicBezTo>
                    <a:pt x="2580" y="76229"/>
                    <a:pt x="2440" y="74630"/>
                    <a:pt x="2482" y="73024"/>
                  </a:cubicBezTo>
                  <a:cubicBezTo>
                    <a:pt x="2534" y="71082"/>
                    <a:pt x="2291" y="69128"/>
                    <a:pt x="2412" y="67194"/>
                  </a:cubicBezTo>
                  <a:cubicBezTo>
                    <a:pt x="2506" y="65666"/>
                    <a:pt x="2294" y="64149"/>
                    <a:pt x="2464" y="62625"/>
                  </a:cubicBezTo>
                  <a:cubicBezTo>
                    <a:pt x="2571" y="61672"/>
                    <a:pt x="2557" y="60703"/>
                    <a:pt x="2540" y="59741"/>
                  </a:cubicBezTo>
                  <a:cubicBezTo>
                    <a:pt x="2522" y="58743"/>
                    <a:pt x="2627" y="57753"/>
                    <a:pt x="2661" y="56760"/>
                  </a:cubicBezTo>
                  <a:cubicBezTo>
                    <a:pt x="2698" y="55698"/>
                    <a:pt x="2688" y="54619"/>
                    <a:pt x="2649" y="53556"/>
                  </a:cubicBezTo>
                  <a:cubicBezTo>
                    <a:pt x="2590" y="51967"/>
                    <a:pt x="2792" y="50386"/>
                    <a:pt x="2692" y="48800"/>
                  </a:cubicBezTo>
                  <a:cubicBezTo>
                    <a:pt x="2589" y="47199"/>
                    <a:pt x="2756" y="45598"/>
                    <a:pt x="2709" y="43990"/>
                  </a:cubicBezTo>
                  <a:cubicBezTo>
                    <a:pt x="2661" y="42390"/>
                    <a:pt x="2734" y="40773"/>
                    <a:pt x="2663" y="39173"/>
                  </a:cubicBezTo>
                  <a:cubicBezTo>
                    <a:pt x="2554" y="36653"/>
                    <a:pt x="2661" y="34131"/>
                    <a:pt x="2512" y="31615"/>
                  </a:cubicBezTo>
                  <a:cubicBezTo>
                    <a:pt x="2423" y="30129"/>
                    <a:pt x="2807" y="28658"/>
                    <a:pt x="2724" y="27196"/>
                  </a:cubicBezTo>
                  <a:cubicBezTo>
                    <a:pt x="2648" y="25853"/>
                    <a:pt x="3019" y="24573"/>
                    <a:pt x="3021" y="23236"/>
                  </a:cubicBezTo>
                  <a:cubicBezTo>
                    <a:pt x="3023" y="21975"/>
                    <a:pt x="3180" y="20630"/>
                    <a:pt x="3510" y="19343"/>
                  </a:cubicBezTo>
                  <a:cubicBezTo>
                    <a:pt x="3659" y="18759"/>
                    <a:pt x="4161" y="18274"/>
                    <a:pt x="4073" y="17690"/>
                  </a:cubicBezTo>
                  <a:cubicBezTo>
                    <a:pt x="3926" y="16726"/>
                    <a:pt x="4297" y="15882"/>
                    <a:pt x="4605" y="15061"/>
                  </a:cubicBezTo>
                  <a:cubicBezTo>
                    <a:pt x="5432" y="12854"/>
                    <a:pt x="6108" y="10505"/>
                    <a:pt x="7780" y="8784"/>
                  </a:cubicBezTo>
                  <a:cubicBezTo>
                    <a:pt x="8814" y="7722"/>
                    <a:pt x="10023" y="6803"/>
                    <a:pt x="11416" y="6062"/>
                  </a:cubicBezTo>
                  <a:cubicBezTo>
                    <a:pt x="13310" y="5053"/>
                    <a:pt x="15309" y="4421"/>
                    <a:pt x="17300" y="3759"/>
                  </a:cubicBezTo>
                  <a:cubicBezTo>
                    <a:pt x="18579" y="3334"/>
                    <a:pt x="19979" y="3235"/>
                    <a:pt x="21355" y="3103"/>
                  </a:cubicBezTo>
                  <a:cubicBezTo>
                    <a:pt x="22415" y="3001"/>
                    <a:pt x="23510" y="2983"/>
                    <a:pt x="24586" y="2749"/>
                  </a:cubicBezTo>
                  <a:cubicBezTo>
                    <a:pt x="24932" y="2674"/>
                    <a:pt x="25299" y="2651"/>
                    <a:pt x="25674" y="2651"/>
                  </a:cubicBezTo>
                  <a:cubicBezTo>
                    <a:pt x="26195" y="2651"/>
                    <a:pt x="26733" y="2695"/>
                    <a:pt x="27252" y="2700"/>
                  </a:cubicBezTo>
                  <a:cubicBezTo>
                    <a:pt x="27420" y="2702"/>
                    <a:pt x="27585" y="2716"/>
                    <a:pt x="27752" y="2716"/>
                  </a:cubicBezTo>
                  <a:cubicBezTo>
                    <a:pt x="27868" y="2716"/>
                    <a:pt x="27985" y="2709"/>
                    <a:pt x="28105" y="2686"/>
                  </a:cubicBezTo>
                  <a:cubicBezTo>
                    <a:pt x="28391" y="2632"/>
                    <a:pt x="28677" y="2612"/>
                    <a:pt x="28963" y="2612"/>
                  </a:cubicBezTo>
                  <a:cubicBezTo>
                    <a:pt x="29483" y="2612"/>
                    <a:pt x="30004" y="2678"/>
                    <a:pt x="30520" y="2725"/>
                  </a:cubicBezTo>
                  <a:cubicBezTo>
                    <a:pt x="30574" y="2730"/>
                    <a:pt x="30628" y="2732"/>
                    <a:pt x="30681" y="2732"/>
                  </a:cubicBezTo>
                  <a:cubicBezTo>
                    <a:pt x="31061" y="2732"/>
                    <a:pt x="31424" y="2622"/>
                    <a:pt x="31778" y="2622"/>
                  </a:cubicBezTo>
                  <a:cubicBezTo>
                    <a:pt x="31818" y="2622"/>
                    <a:pt x="31857" y="2623"/>
                    <a:pt x="31896" y="2626"/>
                  </a:cubicBezTo>
                  <a:cubicBezTo>
                    <a:pt x="32058" y="2639"/>
                    <a:pt x="32220" y="2644"/>
                    <a:pt x="32382" y="2644"/>
                  </a:cubicBezTo>
                  <a:cubicBezTo>
                    <a:pt x="33229" y="2644"/>
                    <a:pt x="34072" y="2502"/>
                    <a:pt x="34918" y="2502"/>
                  </a:cubicBezTo>
                  <a:cubicBezTo>
                    <a:pt x="35244" y="2502"/>
                    <a:pt x="35570" y="2523"/>
                    <a:pt x="35897" y="2581"/>
                  </a:cubicBezTo>
                  <a:cubicBezTo>
                    <a:pt x="35907" y="2583"/>
                    <a:pt x="35917" y="2584"/>
                    <a:pt x="35927" y="2584"/>
                  </a:cubicBezTo>
                  <a:cubicBezTo>
                    <a:pt x="36106" y="2584"/>
                    <a:pt x="36300" y="2314"/>
                    <a:pt x="36502" y="2314"/>
                  </a:cubicBezTo>
                  <a:cubicBezTo>
                    <a:pt x="36545" y="2314"/>
                    <a:pt x="36588" y="2327"/>
                    <a:pt x="36631" y="2356"/>
                  </a:cubicBezTo>
                  <a:cubicBezTo>
                    <a:pt x="36934" y="2560"/>
                    <a:pt x="37292" y="2620"/>
                    <a:pt x="37619" y="2620"/>
                  </a:cubicBezTo>
                  <a:cubicBezTo>
                    <a:pt x="37830" y="2620"/>
                    <a:pt x="38027" y="2595"/>
                    <a:pt x="38190" y="2569"/>
                  </a:cubicBezTo>
                  <a:cubicBezTo>
                    <a:pt x="38421" y="2530"/>
                    <a:pt x="38650" y="2516"/>
                    <a:pt x="38877" y="2516"/>
                  </a:cubicBezTo>
                  <a:cubicBezTo>
                    <a:pt x="39582" y="2516"/>
                    <a:pt x="40268" y="2656"/>
                    <a:pt x="40962" y="2656"/>
                  </a:cubicBezTo>
                  <a:cubicBezTo>
                    <a:pt x="41048" y="2656"/>
                    <a:pt x="41134" y="2654"/>
                    <a:pt x="41221" y="2649"/>
                  </a:cubicBezTo>
                  <a:cubicBezTo>
                    <a:pt x="41913" y="2611"/>
                    <a:pt x="42614" y="2406"/>
                    <a:pt x="43294" y="2406"/>
                  </a:cubicBezTo>
                  <a:cubicBezTo>
                    <a:pt x="43408" y="2406"/>
                    <a:pt x="43520" y="2412"/>
                    <a:pt x="43632" y="2425"/>
                  </a:cubicBezTo>
                  <a:cubicBezTo>
                    <a:pt x="43792" y="2443"/>
                    <a:pt x="43951" y="2451"/>
                    <a:pt x="44108" y="2451"/>
                  </a:cubicBezTo>
                  <a:cubicBezTo>
                    <a:pt x="44874" y="2451"/>
                    <a:pt x="45614" y="2269"/>
                    <a:pt x="46377" y="2265"/>
                  </a:cubicBezTo>
                  <a:cubicBezTo>
                    <a:pt x="47548" y="2259"/>
                    <a:pt x="48734" y="2260"/>
                    <a:pt x="49911" y="2195"/>
                  </a:cubicBezTo>
                  <a:cubicBezTo>
                    <a:pt x="50999" y="2136"/>
                    <a:pt x="52086" y="2037"/>
                    <a:pt x="53173" y="2037"/>
                  </a:cubicBezTo>
                  <a:close/>
                  <a:moveTo>
                    <a:pt x="94254" y="145253"/>
                  </a:moveTo>
                  <a:cubicBezTo>
                    <a:pt x="94665" y="145253"/>
                    <a:pt x="95090" y="145297"/>
                    <a:pt x="95507" y="145297"/>
                  </a:cubicBezTo>
                  <a:cubicBezTo>
                    <a:pt x="95655" y="145297"/>
                    <a:pt x="95801" y="145291"/>
                    <a:pt x="95945" y="145277"/>
                  </a:cubicBezTo>
                  <a:cubicBezTo>
                    <a:pt x="95968" y="145274"/>
                    <a:pt x="95990" y="145273"/>
                    <a:pt x="96010" y="145273"/>
                  </a:cubicBezTo>
                  <a:cubicBezTo>
                    <a:pt x="96546" y="145273"/>
                    <a:pt x="96459" y="146029"/>
                    <a:pt x="96418" y="146380"/>
                  </a:cubicBezTo>
                  <a:cubicBezTo>
                    <a:pt x="96226" y="148082"/>
                    <a:pt x="96169" y="149768"/>
                    <a:pt x="96341" y="151478"/>
                  </a:cubicBezTo>
                  <a:cubicBezTo>
                    <a:pt x="96423" y="152292"/>
                    <a:pt x="96520" y="153205"/>
                    <a:pt x="96417" y="153933"/>
                  </a:cubicBezTo>
                  <a:cubicBezTo>
                    <a:pt x="96177" y="155646"/>
                    <a:pt x="96395" y="157327"/>
                    <a:pt x="96302" y="159014"/>
                  </a:cubicBezTo>
                  <a:cubicBezTo>
                    <a:pt x="96220" y="160490"/>
                    <a:pt x="96325" y="161982"/>
                    <a:pt x="96157" y="163425"/>
                  </a:cubicBezTo>
                  <a:cubicBezTo>
                    <a:pt x="96009" y="164721"/>
                    <a:pt x="96045" y="166044"/>
                    <a:pt x="95648" y="167357"/>
                  </a:cubicBezTo>
                  <a:cubicBezTo>
                    <a:pt x="95303" y="168499"/>
                    <a:pt x="95138" y="169727"/>
                    <a:pt x="94704" y="170856"/>
                  </a:cubicBezTo>
                  <a:cubicBezTo>
                    <a:pt x="94178" y="172227"/>
                    <a:pt x="93978" y="173786"/>
                    <a:pt x="92476" y="174633"/>
                  </a:cubicBezTo>
                  <a:cubicBezTo>
                    <a:pt x="91912" y="174951"/>
                    <a:pt x="91484" y="175603"/>
                    <a:pt x="91133" y="176121"/>
                  </a:cubicBezTo>
                  <a:cubicBezTo>
                    <a:pt x="90236" y="177446"/>
                    <a:pt x="88981" y="178267"/>
                    <a:pt x="87710" y="179109"/>
                  </a:cubicBezTo>
                  <a:cubicBezTo>
                    <a:pt x="87180" y="179463"/>
                    <a:pt x="86541" y="179516"/>
                    <a:pt x="85928" y="179618"/>
                  </a:cubicBezTo>
                  <a:cubicBezTo>
                    <a:pt x="85422" y="179703"/>
                    <a:pt x="84828" y="179838"/>
                    <a:pt x="84481" y="180055"/>
                  </a:cubicBezTo>
                  <a:cubicBezTo>
                    <a:pt x="83469" y="180688"/>
                    <a:pt x="82325" y="180566"/>
                    <a:pt x="81278" y="180897"/>
                  </a:cubicBezTo>
                  <a:cubicBezTo>
                    <a:pt x="81111" y="180950"/>
                    <a:pt x="80942" y="180978"/>
                    <a:pt x="80766" y="180978"/>
                  </a:cubicBezTo>
                  <a:cubicBezTo>
                    <a:pt x="80632" y="180978"/>
                    <a:pt x="80494" y="180961"/>
                    <a:pt x="80351" y="180927"/>
                  </a:cubicBezTo>
                  <a:cubicBezTo>
                    <a:pt x="80232" y="180899"/>
                    <a:pt x="80115" y="180887"/>
                    <a:pt x="80000" y="180887"/>
                  </a:cubicBezTo>
                  <a:cubicBezTo>
                    <a:pt x="79491" y="180887"/>
                    <a:pt x="79009" y="181124"/>
                    <a:pt x="78520" y="181262"/>
                  </a:cubicBezTo>
                  <a:cubicBezTo>
                    <a:pt x="78030" y="181401"/>
                    <a:pt x="77526" y="181361"/>
                    <a:pt x="77013" y="181503"/>
                  </a:cubicBezTo>
                  <a:cubicBezTo>
                    <a:pt x="76189" y="181733"/>
                    <a:pt x="75175" y="181606"/>
                    <a:pt x="74417" y="181837"/>
                  </a:cubicBezTo>
                  <a:cubicBezTo>
                    <a:pt x="73908" y="181992"/>
                    <a:pt x="73402" y="182012"/>
                    <a:pt x="72905" y="182012"/>
                  </a:cubicBezTo>
                  <a:cubicBezTo>
                    <a:pt x="72728" y="182012"/>
                    <a:pt x="72552" y="182009"/>
                    <a:pt x="72378" y="182009"/>
                  </a:cubicBezTo>
                  <a:cubicBezTo>
                    <a:pt x="72148" y="182009"/>
                    <a:pt x="71920" y="182014"/>
                    <a:pt x="71696" y="182035"/>
                  </a:cubicBezTo>
                  <a:cubicBezTo>
                    <a:pt x="71084" y="182093"/>
                    <a:pt x="70446" y="182386"/>
                    <a:pt x="69773" y="182386"/>
                  </a:cubicBezTo>
                  <a:cubicBezTo>
                    <a:pt x="69467" y="182386"/>
                    <a:pt x="69154" y="182325"/>
                    <a:pt x="68833" y="182155"/>
                  </a:cubicBezTo>
                  <a:cubicBezTo>
                    <a:pt x="68753" y="182112"/>
                    <a:pt x="68663" y="182095"/>
                    <a:pt x="68567" y="182095"/>
                  </a:cubicBezTo>
                  <a:cubicBezTo>
                    <a:pt x="68119" y="182095"/>
                    <a:pt x="67523" y="182475"/>
                    <a:pt x="66984" y="182475"/>
                  </a:cubicBezTo>
                  <a:cubicBezTo>
                    <a:pt x="66982" y="182475"/>
                    <a:pt x="66979" y="182475"/>
                    <a:pt x="66977" y="182475"/>
                  </a:cubicBezTo>
                  <a:cubicBezTo>
                    <a:pt x="65798" y="182475"/>
                    <a:pt x="64649" y="182731"/>
                    <a:pt x="63489" y="182894"/>
                  </a:cubicBezTo>
                  <a:cubicBezTo>
                    <a:pt x="62377" y="183050"/>
                    <a:pt x="61227" y="183032"/>
                    <a:pt x="60168" y="183426"/>
                  </a:cubicBezTo>
                  <a:cubicBezTo>
                    <a:pt x="60090" y="183455"/>
                    <a:pt x="60015" y="183467"/>
                    <a:pt x="59945" y="183467"/>
                  </a:cubicBezTo>
                  <a:cubicBezTo>
                    <a:pt x="59678" y="183467"/>
                    <a:pt x="59472" y="183297"/>
                    <a:pt x="59333" y="183251"/>
                  </a:cubicBezTo>
                  <a:cubicBezTo>
                    <a:pt x="59240" y="183221"/>
                    <a:pt x="59148" y="183209"/>
                    <a:pt x="59056" y="183209"/>
                  </a:cubicBezTo>
                  <a:cubicBezTo>
                    <a:pt x="58693" y="183209"/>
                    <a:pt x="58339" y="183397"/>
                    <a:pt x="57996" y="183397"/>
                  </a:cubicBezTo>
                  <a:cubicBezTo>
                    <a:pt x="57825" y="183397"/>
                    <a:pt x="57657" y="183350"/>
                    <a:pt x="57492" y="183209"/>
                  </a:cubicBezTo>
                  <a:cubicBezTo>
                    <a:pt x="57295" y="183356"/>
                    <a:pt x="57085" y="183404"/>
                    <a:pt x="56869" y="183404"/>
                  </a:cubicBezTo>
                  <a:cubicBezTo>
                    <a:pt x="56449" y="183404"/>
                    <a:pt x="56004" y="183221"/>
                    <a:pt x="55581" y="183221"/>
                  </a:cubicBezTo>
                  <a:cubicBezTo>
                    <a:pt x="55301" y="183221"/>
                    <a:pt x="55031" y="183300"/>
                    <a:pt x="54782" y="183564"/>
                  </a:cubicBezTo>
                  <a:cubicBezTo>
                    <a:pt x="54717" y="183633"/>
                    <a:pt x="54657" y="183660"/>
                    <a:pt x="54600" y="183660"/>
                  </a:cubicBezTo>
                  <a:cubicBezTo>
                    <a:pt x="54412" y="183660"/>
                    <a:pt x="54261" y="183361"/>
                    <a:pt x="54074" y="183309"/>
                  </a:cubicBezTo>
                  <a:cubicBezTo>
                    <a:pt x="53903" y="183262"/>
                    <a:pt x="53736" y="183244"/>
                    <a:pt x="53573" y="183244"/>
                  </a:cubicBezTo>
                  <a:cubicBezTo>
                    <a:pt x="53092" y="183244"/>
                    <a:pt x="52639" y="183400"/>
                    <a:pt x="52188" y="183429"/>
                  </a:cubicBezTo>
                  <a:cubicBezTo>
                    <a:pt x="52128" y="183433"/>
                    <a:pt x="52070" y="183434"/>
                    <a:pt x="52011" y="183434"/>
                  </a:cubicBezTo>
                  <a:cubicBezTo>
                    <a:pt x="51446" y="183434"/>
                    <a:pt x="50888" y="183278"/>
                    <a:pt x="50318" y="183278"/>
                  </a:cubicBezTo>
                  <a:cubicBezTo>
                    <a:pt x="50053" y="183278"/>
                    <a:pt x="49785" y="183312"/>
                    <a:pt x="49513" y="183411"/>
                  </a:cubicBezTo>
                  <a:cubicBezTo>
                    <a:pt x="49401" y="183451"/>
                    <a:pt x="49229" y="183484"/>
                    <a:pt x="49035" y="183484"/>
                  </a:cubicBezTo>
                  <a:cubicBezTo>
                    <a:pt x="48784" y="183484"/>
                    <a:pt x="48496" y="183430"/>
                    <a:pt x="48249" y="183269"/>
                  </a:cubicBezTo>
                  <a:cubicBezTo>
                    <a:pt x="48161" y="183213"/>
                    <a:pt x="48074" y="183191"/>
                    <a:pt x="47985" y="183191"/>
                  </a:cubicBezTo>
                  <a:cubicBezTo>
                    <a:pt x="47666" y="183191"/>
                    <a:pt x="47334" y="183478"/>
                    <a:pt x="46948" y="183478"/>
                  </a:cubicBezTo>
                  <a:cubicBezTo>
                    <a:pt x="46889" y="183478"/>
                    <a:pt x="46828" y="183471"/>
                    <a:pt x="46766" y="183455"/>
                  </a:cubicBezTo>
                  <a:cubicBezTo>
                    <a:pt x="46454" y="183375"/>
                    <a:pt x="46020" y="183448"/>
                    <a:pt x="45681" y="183331"/>
                  </a:cubicBezTo>
                  <a:cubicBezTo>
                    <a:pt x="45494" y="183265"/>
                    <a:pt x="45319" y="183231"/>
                    <a:pt x="45147" y="183231"/>
                  </a:cubicBezTo>
                  <a:cubicBezTo>
                    <a:pt x="44959" y="183231"/>
                    <a:pt x="44774" y="183272"/>
                    <a:pt x="44578" y="183359"/>
                  </a:cubicBezTo>
                  <a:cubicBezTo>
                    <a:pt x="44412" y="183433"/>
                    <a:pt x="44238" y="183561"/>
                    <a:pt x="44072" y="183561"/>
                  </a:cubicBezTo>
                  <a:cubicBezTo>
                    <a:pt x="43943" y="183561"/>
                    <a:pt x="43818" y="183483"/>
                    <a:pt x="43705" y="183238"/>
                  </a:cubicBezTo>
                  <a:cubicBezTo>
                    <a:pt x="43656" y="183134"/>
                    <a:pt x="43610" y="183096"/>
                    <a:pt x="43564" y="183096"/>
                  </a:cubicBezTo>
                  <a:cubicBezTo>
                    <a:pt x="43448" y="183096"/>
                    <a:pt x="43335" y="183332"/>
                    <a:pt x="43204" y="183345"/>
                  </a:cubicBezTo>
                  <a:cubicBezTo>
                    <a:pt x="42794" y="183391"/>
                    <a:pt x="42345" y="183430"/>
                    <a:pt x="41920" y="183430"/>
                  </a:cubicBezTo>
                  <a:cubicBezTo>
                    <a:pt x="41494" y="183430"/>
                    <a:pt x="41092" y="183391"/>
                    <a:pt x="40780" y="183279"/>
                  </a:cubicBezTo>
                  <a:cubicBezTo>
                    <a:pt x="40644" y="183230"/>
                    <a:pt x="40508" y="183212"/>
                    <a:pt x="40371" y="183212"/>
                  </a:cubicBezTo>
                  <a:cubicBezTo>
                    <a:pt x="39967" y="183212"/>
                    <a:pt x="39564" y="183370"/>
                    <a:pt x="39189" y="183370"/>
                  </a:cubicBezTo>
                  <a:cubicBezTo>
                    <a:pt x="38917" y="183370"/>
                    <a:pt x="38660" y="183287"/>
                    <a:pt x="38429" y="183000"/>
                  </a:cubicBezTo>
                  <a:cubicBezTo>
                    <a:pt x="38111" y="183145"/>
                    <a:pt x="37797" y="183198"/>
                    <a:pt x="37486" y="183198"/>
                  </a:cubicBezTo>
                  <a:cubicBezTo>
                    <a:pt x="36622" y="183198"/>
                    <a:pt x="35776" y="182791"/>
                    <a:pt x="34900" y="182791"/>
                  </a:cubicBezTo>
                  <a:cubicBezTo>
                    <a:pt x="34887" y="182791"/>
                    <a:pt x="34874" y="182791"/>
                    <a:pt x="34861" y="182791"/>
                  </a:cubicBezTo>
                  <a:cubicBezTo>
                    <a:pt x="34350" y="182797"/>
                    <a:pt x="33830" y="182823"/>
                    <a:pt x="33303" y="182823"/>
                  </a:cubicBezTo>
                  <a:cubicBezTo>
                    <a:pt x="32786" y="182823"/>
                    <a:pt x="32262" y="182798"/>
                    <a:pt x="31737" y="182705"/>
                  </a:cubicBezTo>
                  <a:cubicBezTo>
                    <a:pt x="31208" y="182611"/>
                    <a:pt x="30644" y="182516"/>
                    <a:pt x="30061" y="182516"/>
                  </a:cubicBezTo>
                  <a:cubicBezTo>
                    <a:pt x="29721" y="182516"/>
                    <a:pt x="29375" y="182548"/>
                    <a:pt x="29025" y="182631"/>
                  </a:cubicBezTo>
                  <a:cubicBezTo>
                    <a:pt x="28871" y="182668"/>
                    <a:pt x="28711" y="182684"/>
                    <a:pt x="28547" y="182684"/>
                  </a:cubicBezTo>
                  <a:cubicBezTo>
                    <a:pt x="27956" y="182684"/>
                    <a:pt x="27314" y="182483"/>
                    <a:pt x="26724" y="182340"/>
                  </a:cubicBezTo>
                  <a:cubicBezTo>
                    <a:pt x="26532" y="182294"/>
                    <a:pt x="26280" y="182289"/>
                    <a:pt x="26029" y="182289"/>
                  </a:cubicBezTo>
                  <a:cubicBezTo>
                    <a:pt x="25964" y="182289"/>
                    <a:pt x="25900" y="182289"/>
                    <a:pt x="25837" y="182289"/>
                  </a:cubicBezTo>
                  <a:cubicBezTo>
                    <a:pt x="25511" y="182289"/>
                    <a:pt x="25211" y="182281"/>
                    <a:pt x="25075" y="182180"/>
                  </a:cubicBezTo>
                  <a:cubicBezTo>
                    <a:pt x="24873" y="182028"/>
                    <a:pt x="24686" y="181985"/>
                    <a:pt x="24506" y="181985"/>
                  </a:cubicBezTo>
                  <a:cubicBezTo>
                    <a:pt x="24263" y="181985"/>
                    <a:pt x="24034" y="182064"/>
                    <a:pt x="23802" y="182064"/>
                  </a:cubicBezTo>
                  <a:cubicBezTo>
                    <a:pt x="23751" y="182064"/>
                    <a:pt x="23700" y="182060"/>
                    <a:pt x="23648" y="182051"/>
                  </a:cubicBezTo>
                  <a:cubicBezTo>
                    <a:pt x="23235" y="181976"/>
                    <a:pt x="22815" y="181960"/>
                    <a:pt x="22396" y="181960"/>
                  </a:cubicBezTo>
                  <a:cubicBezTo>
                    <a:pt x="22106" y="181960"/>
                    <a:pt x="21815" y="181968"/>
                    <a:pt x="21528" y="181968"/>
                  </a:cubicBezTo>
                  <a:cubicBezTo>
                    <a:pt x="21268" y="181968"/>
                    <a:pt x="21011" y="181962"/>
                    <a:pt x="20757" y="181939"/>
                  </a:cubicBezTo>
                  <a:cubicBezTo>
                    <a:pt x="19821" y="181855"/>
                    <a:pt x="18836" y="181719"/>
                    <a:pt x="17900" y="181459"/>
                  </a:cubicBezTo>
                  <a:cubicBezTo>
                    <a:pt x="16850" y="181167"/>
                    <a:pt x="15779" y="180971"/>
                    <a:pt x="14739" y="180617"/>
                  </a:cubicBezTo>
                  <a:cubicBezTo>
                    <a:pt x="13699" y="180263"/>
                    <a:pt x="12785" y="179689"/>
                    <a:pt x="11808" y="179228"/>
                  </a:cubicBezTo>
                  <a:cubicBezTo>
                    <a:pt x="11188" y="178933"/>
                    <a:pt x="10454" y="178642"/>
                    <a:pt x="10080" y="178124"/>
                  </a:cubicBezTo>
                  <a:cubicBezTo>
                    <a:pt x="9630" y="177501"/>
                    <a:pt x="8925" y="177201"/>
                    <a:pt x="8519" y="176529"/>
                  </a:cubicBezTo>
                  <a:cubicBezTo>
                    <a:pt x="8069" y="175784"/>
                    <a:pt x="7148" y="175411"/>
                    <a:pt x="6752" y="174560"/>
                  </a:cubicBezTo>
                  <a:cubicBezTo>
                    <a:pt x="6268" y="173524"/>
                    <a:pt x="5679" y="172554"/>
                    <a:pt x="5257" y="171467"/>
                  </a:cubicBezTo>
                  <a:cubicBezTo>
                    <a:pt x="4720" y="170086"/>
                    <a:pt x="4745" y="168677"/>
                    <a:pt x="4443" y="167306"/>
                  </a:cubicBezTo>
                  <a:cubicBezTo>
                    <a:pt x="4099" y="165743"/>
                    <a:pt x="4226" y="164168"/>
                    <a:pt x="3957" y="162629"/>
                  </a:cubicBezTo>
                  <a:cubicBezTo>
                    <a:pt x="3762" y="161510"/>
                    <a:pt x="3868" y="160369"/>
                    <a:pt x="3646" y="159282"/>
                  </a:cubicBezTo>
                  <a:cubicBezTo>
                    <a:pt x="3305" y="157617"/>
                    <a:pt x="3547" y="155947"/>
                    <a:pt x="3446" y="154283"/>
                  </a:cubicBezTo>
                  <a:cubicBezTo>
                    <a:pt x="3366" y="152981"/>
                    <a:pt x="3393" y="151625"/>
                    <a:pt x="3549" y="150304"/>
                  </a:cubicBezTo>
                  <a:cubicBezTo>
                    <a:pt x="3573" y="150105"/>
                    <a:pt x="3598" y="149915"/>
                    <a:pt x="3578" y="149642"/>
                  </a:cubicBezTo>
                  <a:lnTo>
                    <a:pt x="3578" y="149642"/>
                  </a:lnTo>
                  <a:cubicBezTo>
                    <a:pt x="3790" y="150082"/>
                    <a:pt x="4080" y="150206"/>
                    <a:pt x="4374" y="150206"/>
                  </a:cubicBezTo>
                  <a:cubicBezTo>
                    <a:pt x="4720" y="150206"/>
                    <a:pt x="5072" y="150035"/>
                    <a:pt x="5313" y="150001"/>
                  </a:cubicBezTo>
                  <a:cubicBezTo>
                    <a:pt x="6935" y="149773"/>
                    <a:pt x="8546" y="149699"/>
                    <a:pt x="10178" y="149675"/>
                  </a:cubicBezTo>
                  <a:cubicBezTo>
                    <a:pt x="11744" y="149651"/>
                    <a:pt x="13313" y="149482"/>
                    <a:pt x="14871" y="149342"/>
                  </a:cubicBezTo>
                  <a:cubicBezTo>
                    <a:pt x="15011" y="149330"/>
                    <a:pt x="15153" y="149326"/>
                    <a:pt x="15298" y="149326"/>
                  </a:cubicBezTo>
                  <a:cubicBezTo>
                    <a:pt x="15491" y="149326"/>
                    <a:pt x="15687" y="149332"/>
                    <a:pt x="15883" y="149332"/>
                  </a:cubicBezTo>
                  <a:cubicBezTo>
                    <a:pt x="16417" y="149332"/>
                    <a:pt x="16952" y="149285"/>
                    <a:pt x="17421" y="148935"/>
                  </a:cubicBezTo>
                  <a:cubicBezTo>
                    <a:pt x="17577" y="149082"/>
                    <a:pt x="17739" y="149129"/>
                    <a:pt x="17904" y="149129"/>
                  </a:cubicBezTo>
                  <a:cubicBezTo>
                    <a:pt x="18194" y="149129"/>
                    <a:pt x="18495" y="148985"/>
                    <a:pt x="18802" y="148985"/>
                  </a:cubicBezTo>
                  <a:cubicBezTo>
                    <a:pt x="18856" y="148985"/>
                    <a:pt x="18910" y="148990"/>
                    <a:pt x="18964" y="149000"/>
                  </a:cubicBezTo>
                  <a:cubicBezTo>
                    <a:pt x="19080" y="149023"/>
                    <a:pt x="19198" y="149033"/>
                    <a:pt x="19318" y="149033"/>
                  </a:cubicBezTo>
                  <a:cubicBezTo>
                    <a:pt x="19881" y="149033"/>
                    <a:pt x="20483" y="148821"/>
                    <a:pt x="21066" y="148777"/>
                  </a:cubicBezTo>
                  <a:cubicBezTo>
                    <a:pt x="22179" y="148694"/>
                    <a:pt x="23286" y="148565"/>
                    <a:pt x="24403" y="148501"/>
                  </a:cubicBezTo>
                  <a:cubicBezTo>
                    <a:pt x="25677" y="148430"/>
                    <a:pt x="26963" y="148347"/>
                    <a:pt x="28236" y="148246"/>
                  </a:cubicBezTo>
                  <a:cubicBezTo>
                    <a:pt x="28615" y="148215"/>
                    <a:pt x="29054" y="148046"/>
                    <a:pt x="29486" y="148046"/>
                  </a:cubicBezTo>
                  <a:cubicBezTo>
                    <a:pt x="29752" y="148046"/>
                    <a:pt x="30015" y="148110"/>
                    <a:pt x="30261" y="148309"/>
                  </a:cubicBezTo>
                  <a:cubicBezTo>
                    <a:pt x="30272" y="148318"/>
                    <a:pt x="30290" y="148322"/>
                    <a:pt x="30310" y="148322"/>
                  </a:cubicBezTo>
                  <a:cubicBezTo>
                    <a:pt x="30345" y="148322"/>
                    <a:pt x="30389" y="148311"/>
                    <a:pt x="30422" y="148301"/>
                  </a:cubicBezTo>
                  <a:cubicBezTo>
                    <a:pt x="30993" y="148137"/>
                    <a:pt x="31573" y="148100"/>
                    <a:pt x="32157" y="148100"/>
                  </a:cubicBezTo>
                  <a:cubicBezTo>
                    <a:pt x="32627" y="148100"/>
                    <a:pt x="33100" y="148124"/>
                    <a:pt x="33571" y="148124"/>
                  </a:cubicBezTo>
                  <a:cubicBezTo>
                    <a:pt x="34162" y="148124"/>
                    <a:pt x="34752" y="148086"/>
                    <a:pt x="35332" y="147918"/>
                  </a:cubicBezTo>
                  <a:cubicBezTo>
                    <a:pt x="35464" y="147879"/>
                    <a:pt x="35604" y="147865"/>
                    <a:pt x="35747" y="147865"/>
                  </a:cubicBezTo>
                  <a:cubicBezTo>
                    <a:pt x="36059" y="147865"/>
                    <a:pt x="36391" y="147932"/>
                    <a:pt x="36703" y="147963"/>
                  </a:cubicBezTo>
                  <a:cubicBezTo>
                    <a:pt x="37022" y="147995"/>
                    <a:pt x="37341" y="148015"/>
                    <a:pt x="37657" y="148015"/>
                  </a:cubicBezTo>
                  <a:cubicBezTo>
                    <a:pt x="38286" y="148015"/>
                    <a:pt x="38906" y="147934"/>
                    <a:pt x="39503" y="147703"/>
                  </a:cubicBezTo>
                  <a:cubicBezTo>
                    <a:pt x="39555" y="147682"/>
                    <a:pt x="39601" y="147674"/>
                    <a:pt x="39644" y="147674"/>
                  </a:cubicBezTo>
                  <a:cubicBezTo>
                    <a:pt x="39832" y="147674"/>
                    <a:pt x="39950" y="147832"/>
                    <a:pt x="40157" y="147832"/>
                  </a:cubicBezTo>
                  <a:cubicBezTo>
                    <a:pt x="40180" y="147832"/>
                    <a:pt x="40204" y="147830"/>
                    <a:pt x="40229" y="147826"/>
                  </a:cubicBezTo>
                  <a:cubicBezTo>
                    <a:pt x="41057" y="147688"/>
                    <a:pt x="41914" y="147535"/>
                    <a:pt x="42748" y="147535"/>
                  </a:cubicBezTo>
                  <a:cubicBezTo>
                    <a:pt x="42992" y="147535"/>
                    <a:pt x="43234" y="147548"/>
                    <a:pt x="43473" y="147578"/>
                  </a:cubicBezTo>
                  <a:cubicBezTo>
                    <a:pt x="43814" y="147622"/>
                    <a:pt x="44151" y="147637"/>
                    <a:pt x="44486" y="147637"/>
                  </a:cubicBezTo>
                  <a:cubicBezTo>
                    <a:pt x="45212" y="147637"/>
                    <a:pt x="45926" y="147563"/>
                    <a:pt x="46650" y="147534"/>
                  </a:cubicBezTo>
                  <a:cubicBezTo>
                    <a:pt x="47671" y="147494"/>
                    <a:pt x="48691" y="147460"/>
                    <a:pt x="49712" y="147443"/>
                  </a:cubicBezTo>
                  <a:cubicBezTo>
                    <a:pt x="50088" y="147437"/>
                    <a:pt x="50465" y="147436"/>
                    <a:pt x="50841" y="147436"/>
                  </a:cubicBezTo>
                  <a:cubicBezTo>
                    <a:pt x="51015" y="147436"/>
                    <a:pt x="51189" y="147436"/>
                    <a:pt x="51363" y="147436"/>
                  </a:cubicBezTo>
                  <a:cubicBezTo>
                    <a:pt x="52055" y="147436"/>
                    <a:pt x="52747" y="147433"/>
                    <a:pt x="53438" y="147400"/>
                  </a:cubicBezTo>
                  <a:cubicBezTo>
                    <a:pt x="53618" y="147392"/>
                    <a:pt x="53799" y="147389"/>
                    <a:pt x="53982" y="147389"/>
                  </a:cubicBezTo>
                  <a:cubicBezTo>
                    <a:pt x="54287" y="147389"/>
                    <a:pt x="54594" y="147397"/>
                    <a:pt x="54898" y="147397"/>
                  </a:cubicBezTo>
                  <a:cubicBezTo>
                    <a:pt x="55452" y="147397"/>
                    <a:pt x="55997" y="147371"/>
                    <a:pt x="56502" y="147228"/>
                  </a:cubicBezTo>
                  <a:cubicBezTo>
                    <a:pt x="56598" y="147201"/>
                    <a:pt x="56688" y="147191"/>
                    <a:pt x="56775" y="147191"/>
                  </a:cubicBezTo>
                  <a:cubicBezTo>
                    <a:pt x="57070" y="147191"/>
                    <a:pt x="57324" y="147311"/>
                    <a:pt x="57608" y="147311"/>
                  </a:cubicBezTo>
                  <a:cubicBezTo>
                    <a:pt x="57723" y="147311"/>
                    <a:pt x="57844" y="147291"/>
                    <a:pt x="57973" y="147235"/>
                  </a:cubicBezTo>
                  <a:cubicBezTo>
                    <a:pt x="58180" y="147147"/>
                    <a:pt x="58408" y="147119"/>
                    <a:pt x="58647" y="147119"/>
                  </a:cubicBezTo>
                  <a:cubicBezTo>
                    <a:pt x="59046" y="147119"/>
                    <a:pt x="59476" y="147197"/>
                    <a:pt x="59889" y="147197"/>
                  </a:cubicBezTo>
                  <a:cubicBezTo>
                    <a:pt x="59936" y="147197"/>
                    <a:pt x="59983" y="147196"/>
                    <a:pt x="60030" y="147193"/>
                  </a:cubicBezTo>
                  <a:cubicBezTo>
                    <a:pt x="60663" y="147163"/>
                    <a:pt x="61312" y="147109"/>
                    <a:pt x="61959" y="147109"/>
                  </a:cubicBezTo>
                  <a:cubicBezTo>
                    <a:pt x="62437" y="147109"/>
                    <a:pt x="62915" y="147138"/>
                    <a:pt x="63385" y="147228"/>
                  </a:cubicBezTo>
                  <a:cubicBezTo>
                    <a:pt x="63483" y="147247"/>
                    <a:pt x="63560" y="147263"/>
                    <a:pt x="63623" y="147263"/>
                  </a:cubicBezTo>
                  <a:cubicBezTo>
                    <a:pt x="63734" y="147263"/>
                    <a:pt x="63799" y="147212"/>
                    <a:pt x="63850" y="147035"/>
                  </a:cubicBezTo>
                  <a:cubicBezTo>
                    <a:pt x="63876" y="146941"/>
                    <a:pt x="63950" y="146893"/>
                    <a:pt x="64042" y="146893"/>
                  </a:cubicBezTo>
                  <a:cubicBezTo>
                    <a:pt x="64065" y="146893"/>
                    <a:pt x="64088" y="146896"/>
                    <a:pt x="64113" y="146901"/>
                  </a:cubicBezTo>
                  <a:cubicBezTo>
                    <a:pt x="64760" y="147056"/>
                    <a:pt x="65409" y="147105"/>
                    <a:pt x="66059" y="147105"/>
                  </a:cubicBezTo>
                  <a:cubicBezTo>
                    <a:pt x="67059" y="147105"/>
                    <a:pt x="68061" y="146990"/>
                    <a:pt x="69061" y="146972"/>
                  </a:cubicBezTo>
                  <a:cubicBezTo>
                    <a:pt x="69317" y="146967"/>
                    <a:pt x="69574" y="146965"/>
                    <a:pt x="69830" y="146965"/>
                  </a:cubicBezTo>
                  <a:cubicBezTo>
                    <a:pt x="70953" y="146965"/>
                    <a:pt x="72075" y="147003"/>
                    <a:pt x="73197" y="147020"/>
                  </a:cubicBezTo>
                  <a:cubicBezTo>
                    <a:pt x="73217" y="147020"/>
                    <a:pt x="73236" y="147021"/>
                    <a:pt x="73255" y="147021"/>
                  </a:cubicBezTo>
                  <a:cubicBezTo>
                    <a:pt x="74020" y="147021"/>
                    <a:pt x="74790" y="146803"/>
                    <a:pt x="75556" y="146667"/>
                  </a:cubicBezTo>
                  <a:cubicBezTo>
                    <a:pt x="75806" y="146622"/>
                    <a:pt x="76058" y="146532"/>
                    <a:pt x="76298" y="146532"/>
                  </a:cubicBezTo>
                  <a:cubicBezTo>
                    <a:pt x="76512" y="146532"/>
                    <a:pt x="76718" y="146604"/>
                    <a:pt x="76907" y="146843"/>
                  </a:cubicBezTo>
                  <a:cubicBezTo>
                    <a:pt x="76925" y="146866"/>
                    <a:pt x="76981" y="146878"/>
                    <a:pt x="77039" y="146878"/>
                  </a:cubicBezTo>
                  <a:cubicBezTo>
                    <a:pt x="77102" y="146878"/>
                    <a:pt x="77169" y="146864"/>
                    <a:pt x="77197" y="146838"/>
                  </a:cubicBezTo>
                  <a:cubicBezTo>
                    <a:pt x="77526" y="146531"/>
                    <a:pt x="77874" y="146443"/>
                    <a:pt x="78229" y="146443"/>
                  </a:cubicBezTo>
                  <a:cubicBezTo>
                    <a:pt x="78698" y="146443"/>
                    <a:pt x="79181" y="146597"/>
                    <a:pt x="79652" y="146603"/>
                  </a:cubicBezTo>
                  <a:cubicBezTo>
                    <a:pt x="79654" y="146603"/>
                    <a:pt x="79657" y="146603"/>
                    <a:pt x="79659" y="146603"/>
                  </a:cubicBezTo>
                  <a:cubicBezTo>
                    <a:pt x="79890" y="146603"/>
                    <a:pt x="80120" y="146449"/>
                    <a:pt x="80354" y="146441"/>
                  </a:cubicBezTo>
                  <a:cubicBezTo>
                    <a:pt x="82224" y="146383"/>
                    <a:pt x="84096" y="146388"/>
                    <a:pt x="85963" y="146276"/>
                  </a:cubicBezTo>
                  <a:cubicBezTo>
                    <a:pt x="86056" y="146270"/>
                    <a:pt x="86150" y="146268"/>
                    <a:pt x="86244" y="146268"/>
                  </a:cubicBezTo>
                  <a:cubicBezTo>
                    <a:pt x="86543" y="146268"/>
                    <a:pt x="86846" y="146290"/>
                    <a:pt x="87147" y="146290"/>
                  </a:cubicBezTo>
                  <a:cubicBezTo>
                    <a:pt x="87576" y="146290"/>
                    <a:pt x="88003" y="146246"/>
                    <a:pt x="88420" y="146036"/>
                  </a:cubicBezTo>
                  <a:cubicBezTo>
                    <a:pt x="88476" y="146008"/>
                    <a:pt x="88539" y="145997"/>
                    <a:pt x="88608" y="145997"/>
                  </a:cubicBezTo>
                  <a:cubicBezTo>
                    <a:pt x="88812" y="145997"/>
                    <a:pt x="89060" y="146090"/>
                    <a:pt x="89280" y="146090"/>
                  </a:cubicBezTo>
                  <a:cubicBezTo>
                    <a:pt x="89312" y="146090"/>
                    <a:pt x="89345" y="146088"/>
                    <a:pt x="89376" y="146083"/>
                  </a:cubicBezTo>
                  <a:cubicBezTo>
                    <a:pt x="90623" y="145892"/>
                    <a:pt x="91896" y="146029"/>
                    <a:pt x="93120" y="145458"/>
                  </a:cubicBezTo>
                  <a:cubicBezTo>
                    <a:pt x="93470" y="145294"/>
                    <a:pt x="93855" y="145253"/>
                    <a:pt x="94254" y="145253"/>
                  </a:cubicBezTo>
                  <a:close/>
                  <a:moveTo>
                    <a:pt x="53331" y="0"/>
                  </a:moveTo>
                  <a:cubicBezTo>
                    <a:pt x="52790" y="0"/>
                    <a:pt x="52256" y="81"/>
                    <a:pt x="51735" y="93"/>
                  </a:cubicBezTo>
                  <a:cubicBezTo>
                    <a:pt x="51162" y="107"/>
                    <a:pt x="50488" y="242"/>
                    <a:pt x="49913" y="242"/>
                  </a:cubicBezTo>
                  <a:cubicBezTo>
                    <a:pt x="49828" y="242"/>
                    <a:pt x="49745" y="239"/>
                    <a:pt x="49665" y="232"/>
                  </a:cubicBezTo>
                  <a:cubicBezTo>
                    <a:pt x="49182" y="190"/>
                    <a:pt x="48667" y="149"/>
                    <a:pt x="48183" y="149"/>
                  </a:cubicBezTo>
                  <a:cubicBezTo>
                    <a:pt x="47973" y="149"/>
                    <a:pt x="47769" y="157"/>
                    <a:pt x="47577" y="175"/>
                  </a:cubicBezTo>
                  <a:cubicBezTo>
                    <a:pt x="46716" y="259"/>
                    <a:pt x="45866" y="274"/>
                    <a:pt x="45014" y="274"/>
                  </a:cubicBezTo>
                  <a:cubicBezTo>
                    <a:pt x="44536" y="274"/>
                    <a:pt x="44058" y="269"/>
                    <a:pt x="43578" y="269"/>
                  </a:cubicBezTo>
                  <a:cubicBezTo>
                    <a:pt x="43558" y="269"/>
                    <a:pt x="43539" y="269"/>
                    <a:pt x="43519" y="269"/>
                  </a:cubicBezTo>
                  <a:cubicBezTo>
                    <a:pt x="42288" y="270"/>
                    <a:pt x="41033" y="346"/>
                    <a:pt x="39793" y="433"/>
                  </a:cubicBezTo>
                  <a:cubicBezTo>
                    <a:pt x="39473" y="457"/>
                    <a:pt x="39110" y="632"/>
                    <a:pt x="38806" y="632"/>
                  </a:cubicBezTo>
                  <a:cubicBezTo>
                    <a:pt x="38704" y="632"/>
                    <a:pt x="38609" y="613"/>
                    <a:pt x="38524" y="561"/>
                  </a:cubicBezTo>
                  <a:cubicBezTo>
                    <a:pt x="38116" y="314"/>
                    <a:pt x="37695" y="268"/>
                    <a:pt x="37273" y="268"/>
                  </a:cubicBezTo>
                  <a:cubicBezTo>
                    <a:pt x="37022" y="268"/>
                    <a:pt x="36770" y="285"/>
                    <a:pt x="36520" y="285"/>
                  </a:cubicBezTo>
                  <a:cubicBezTo>
                    <a:pt x="36309" y="285"/>
                    <a:pt x="36099" y="273"/>
                    <a:pt x="35891" y="230"/>
                  </a:cubicBezTo>
                  <a:cubicBezTo>
                    <a:pt x="35868" y="225"/>
                    <a:pt x="35846" y="222"/>
                    <a:pt x="35825" y="222"/>
                  </a:cubicBezTo>
                  <a:cubicBezTo>
                    <a:pt x="35599" y="222"/>
                    <a:pt x="35544" y="498"/>
                    <a:pt x="35292" y="498"/>
                  </a:cubicBezTo>
                  <a:cubicBezTo>
                    <a:pt x="35265" y="498"/>
                    <a:pt x="35236" y="495"/>
                    <a:pt x="35203" y="488"/>
                  </a:cubicBezTo>
                  <a:cubicBezTo>
                    <a:pt x="34712" y="378"/>
                    <a:pt x="34212" y="335"/>
                    <a:pt x="33706" y="335"/>
                  </a:cubicBezTo>
                  <a:cubicBezTo>
                    <a:pt x="33371" y="335"/>
                    <a:pt x="33033" y="354"/>
                    <a:pt x="32694" y="384"/>
                  </a:cubicBezTo>
                  <a:cubicBezTo>
                    <a:pt x="32294" y="418"/>
                    <a:pt x="31892" y="428"/>
                    <a:pt x="31490" y="428"/>
                  </a:cubicBezTo>
                  <a:cubicBezTo>
                    <a:pt x="30939" y="428"/>
                    <a:pt x="30386" y="409"/>
                    <a:pt x="29835" y="409"/>
                  </a:cubicBezTo>
                  <a:cubicBezTo>
                    <a:pt x="29792" y="409"/>
                    <a:pt x="29749" y="409"/>
                    <a:pt x="29705" y="410"/>
                  </a:cubicBezTo>
                  <a:cubicBezTo>
                    <a:pt x="29698" y="410"/>
                    <a:pt x="29692" y="410"/>
                    <a:pt x="29685" y="410"/>
                  </a:cubicBezTo>
                  <a:cubicBezTo>
                    <a:pt x="29114" y="410"/>
                    <a:pt x="28528" y="299"/>
                    <a:pt x="27973" y="299"/>
                  </a:cubicBezTo>
                  <a:cubicBezTo>
                    <a:pt x="27848" y="299"/>
                    <a:pt x="27725" y="304"/>
                    <a:pt x="27604" y="318"/>
                  </a:cubicBezTo>
                  <a:cubicBezTo>
                    <a:pt x="26336" y="461"/>
                    <a:pt x="25062" y="424"/>
                    <a:pt x="23793" y="574"/>
                  </a:cubicBezTo>
                  <a:cubicBezTo>
                    <a:pt x="22541" y="722"/>
                    <a:pt x="21316" y="1040"/>
                    <a:pt x="20059" y="1175"/>
                  </a:cubicBezTo>
                  <a:cubicBezTo>
                    <a:pt x="19981" y="1183"/>
                    <a:pt x="19902" y="1186"/>
                    <a:pt x="19824" y="1186"/>
                  </a:cubicBezTo>
                  <a:cubicBezTo>
                    <a:pt x="19597" y="1186"/>
                    <a:pt x="19370" y="1160"/>
                    <a:pt x="19142" y="1160"/>
                  </a:cubicBezTo>
                  <a:cubicBezTo>
                    <a:pt x="19004" y="1160"/>
                    <a:pt x="18865" y="1170"/>
                    <a:pt x="18726" y="1201"/>
                  </a:cubicBezTo>
                  <a:cubicBezTo>
                    <a:pt x="18030" y="1356"/>
                    <a:pt x="17322" y="1572"/>
                    <a:pt x="16686" y="1804"/>
                  </a:cubicBezTo>
                  <a:cubicBezTo>
                    <a:pt x="15988" y="2059"/>
                    <a:pt x="15253" y="2130"/>
                    <a:pt x="14557" y="2394"/>
                  </a:cubicBezTo>
                  <a:cubicBezTo>
                    <a:pt x="13341" y="2857"/>
                    <a:pt x="12217" y="3521"/>
                    <a:pt x="10998" y="3933"/>
                  </a:cubicBezTo>
                  <a:cubicBezTo>
                    <a:pt x="10525" y="4094"/>
                    <a:pt x="10379" y="4700"/>
                    <a:pt x="9902" y="4700"/>
                  </a:cubicBezTo>
                  <a:cubicBezTo>
                    <a:pt x="9862" y="4700"/>
                    <a:pt x="9820" y="4696"/>
                    <a:pt x="9776" y="4687"/>
                  </a:cubicBezTo>
                  <a:cubicBezTo>
                    <a:pt x="9710" y="4673"/>
                    <a:pt x="9649" y="4667"/>
                    <a:pt x="9593" y="4667"/>
                  </a:cubicBezTo>
                  <a:cubicBezTo>
                    <a:pt x="9346" y="4667"/>
                    <a:pt x="9191" y="4792"/>
                    <a:pt x="9003" y="4975"/>
                  </a:cubicBezTo>
                  <a:cubicBezTo>
                    <a:pt x="8096" y="5865"/>
                    <a:pt x="7118" y="6690"/>
                    <a:pt x="6257" y="7620"/>
                  </a:cubicBezTo>
                  <a:cubicBezTo>
                    <a:pt x="5339" y="8611"/>
                    <a:pt x="4372" y="9527"/>
                    <a:pt x="3751" y="10816"/>
                  </a:cubicBezTo>
                  <a:cubicBezTo>
                    <a:pt x="2836" y="12714"/>
                    <a:pt x="2386" y="14743"/>
                    <a:pt x="1862" y="16730"/>
                  </a:cubicBezTo>
                  <a:cubicBezTo>
                    <a:pt x="1511" y="18059"/>
                    <a:pt x="1533" y="19522"/>
                    <a:pt x="1316" y="20925"/>
                  </a:cubicBezTo>
                  <a:cubicBezTo>
                    <a:pt x="1144" y="22040"/>
                    <a:pt x="1230" y="23224"/>
                    <a:pt x="991" y="24350"/>
                  </a:cubicBezTo>
                  <a:cubicBezTo>
                    <a:pt x="799" y="25259"/>
                    <a:pt x="993" y="26165"/>
                    <a:pt x="790" y="27096"/>
                  </a:cubicBezTo>
                  <a:cubicBezTo>
                    <a:pt x="540" y="28246"/>
                    <a:pt x="814" y="29473"/>
                    <a:pt x="616" y="30689"/>
                  </a:cubicBezTo>
                  <a:cubicBezTo>
                    <a:pt x="485" y="31490"/>
                    <a:pt x="628" y="32383"/>
                    <a:pt x="581" y="33232"/>
                  </a:cubicBezTo>
                  <a:cubicBezTo>
                    <a:pt x="529" y="34164"/>
                    <a:pt x="490" y="35106"/>
                    <a:pt x="492" y="36029"/>
                  </a:cubicBezTo>
                  <a:cubicBezTo>
                    <a:pt x="494" y="36933"/>
                    <a:pt x="553" y="37890"/>
                    <a:pt x="744" y="38769"/>
                  </a:cubicBezTo>
                  <a:cubicBezTo>
                    <a:pt x="867" y="39330"/>
                    <a:pt x="380" y="39737"/>
                    <a:pt x="623" y="40186"/>
                  </a:cubicBezTo>
                  <a:cubicBezTo>
                    <a:pt x="1035" y="40945"/>
                    <a:pt x="637" y="41732"/>
                    <a:pt x="755" y="42513"/>
                  </a:cubicBezTo>
                  <a:cubicBezTo>
                    <a:pt x="850" y="43130"/>
                    <a:pt x="736" y="43808"/>
                    <a:pt x="778" y="44475"/>
                  </a:cubicBezTo>
                  <a:cubicBezTo>
                    <a:pt x="818" y="45100"/>
                    <a:pt x="1060" y="45750"/>
                    <a:pt x="705" y="46461"/>
                  </a:cubicBezTo>
                  <a:cubicBezTo>
                    <a:pt x="444" y="46984"/>
                    <a:pt x="695" y="47739"/>
                    <a:pt x="657" y="48398"/>
                  </a:cubicBezTo>
                  <a:cubicBezTo>
                    <a:pt x="629" y="48910"/>
                    <a:pt x="808" y="49478"/>
                    <a:pt x="723" y="50031"/>
                  </a:cubicBezTo>
                  <a:cubicBezTo>
                    <a:pt x="628" y="50638"/>
                    <a:pt x="526" y="51405"/>
                    <a:pt x="626" y="51838"/>
                  </a:cubicBezTo>
                  <a:cubicBezTo>
                    <a:pt x="807" y="52622"/>
                    <a:pt x="639" y="53362"/>
                    <a:pt x="641" y="54083"/>
                  </a:cubicBezTo>
                  <a:cubicBezTo>
                    <a:pt x="645" y="55048"/>
                    <a:pt x="399" y="56038"/>
                    <a:pt x="635" y="56996"/>
                  </a:cubicBezTo>
                  <a:cubicBezTo>
                    <a:pt x="744" y="57444"/>
                    <a:pt x="652" y="57696"/>
                    <a:pt x="370" y="57969"/>
                  </a:cubicBezTo>
                  <a:cubicBezTo>
                    <a:pt x="956" y="58386"/>
                    <a:pt x="366" y="58983"/>
                    <a:pt x="613" y="59487"/>
                  </a:cubicBezTo>
                  <a:cubicBezTo>
                    <a:pt x="985" y="60245"/>
                    <a:pt x="1" y="61083"/>
                    <a:pt x="674" y="61875"/>
                  </a:cubicBezTo>
                  <a:cubicBezTo>
                    <a:pt x="714" y="61922"/>
                    <a:pt x="667" y="62092"/>
                    <a:pt x="611" y="62166"/>
                  </a:cubicBezTo>
                  <a:cubicBezTo>
                    <a:pt x="53" y="62889"/>
                    <a:pt x="516" y="63706"/>
                    <a:pt x="547" y="64422"/>
                  </a:cubicBezTo>
                  <a:cubicBezTo>
                    <a:pt x="577" y="65076"/>
                    <a:pt x="682" y="65889"/>
                    <a:pt x="481" y="66361"/>
                  </a:cubicBezTo>
                  <a:cubicBezTo>
                    <a:pt x="219" y="66971"/>
                    <a:pt x="836" y="67589"/>
                    <a:pt x="269" y="68060"/>
                  </a:cubicBezTo>
                  <a:cubicBezTo>
                    <a:pt x="748" y="68821"/>
                    <a:pt x="302" y="69686"/>
                    <a:pt x="554" y="70490"/>
                  </a:cubicBezTo>
                  <a:cubicBezTo>
                    <a:pt x="783" y="71220"/>
                    <a:pt x="284" y="71959"/>
                    <a:pt x="425" y="72745"/>
                  </a:cubicBezTo>
                  <a:cubicBezTo>
                    <a:pt x="468" y="72990"/>
                    <a:pt x="696" y="73171"/>
                    <a:pt x="614" y="73468"/>
                  </a:cubicBezTo>
                  <a:cubicBezTo>
                    <a:pt x="327" y="74513"/>
                    <a:pt x="755" y="75572"/>
                    <a:pt x="553" y="76646"/>
                  </a:cubicBezTo>
                  <a:cubicBezTo>
                    <a:pt x="407" y="77425"/>
                    <a:pt x="396" y="78307"/>
                    <a:pt x="622" y="79052"/>
                  </a:cubicBezTo>
                  <a:cubicBezTo>
                    <a:pt x="762" y="79516"/>
                    <a:pt x="377" y="79832"/>
                    <a:pt x="584" y="80204"/>
                  </a:cubicBezTo>
                  <a:cubicBezTo>
                    <a:pt x="857" y="80695"/>
                    <a:pt x="774" y="81266"/>
                    <a:pt x="758" y="81754"/>
                  </a:cubicBezTo>
                  <a:cubicBezTo>
                    <a:pt x="715" y="83129"/>
                    <a:pt x="853" y="84503"/>
                    <a:pt x="750" y="85866"/>
                  </a:cubicBezTo>
                  <a:cubicBezTo>
                    <a:pt x="715" y="86329"/>
                    <a:pt x="1263" y="86621"/>
                    <a:pt x="1037" y="86924"/>
                  </a:cubicBezTo>
                  <a:cubicBezTo>
                    <a:pt x="553" y="87576"/>
                    <a:pt x="1428" y="88296"/>
                    <a:pt x="850" y="88890"/>
                  </a:cubicBezTo>
                  <a:cubicBezTo>
                    <a:pt x="1333" y="90130"/>
                    <a:pt x="1009" y="91430"/>
                    <a:pt x="1135" y="92697"/>
                  </a:cubicBezTo>
                  <a:cubicBezTo>
                    <a:pt x="1283" y="94185"/>
                    <a:pt x="1484" y="95666"/>
                    <a:pt x="1493" y="97171"/>
                  </a:cubicBezTo>
                  <a:cubicBezTo>
                    <a:pt x="1496" y="97594"/>
                    <a:pt x="1293" y="98235"/>
                    <a:pt x="1321" y="98256"/>
                  </a:cubicBezTo>
                  <a:cubicBezTo>
                    <a:pt x="2155" y="98878"/>
                    <a:pt x="1461" y="99672"/>
                    <a:pt x="1456" y="100298"/>
                  </a:cubicBezTo>
                  <a:cubicBezTo>
                    <a:pt x="1450" y="101120"/>
                    <a:pt x="1713" y="101934"/>
                    <a:pt x="1506" y="102796"/>
                  </a:cubicBezTo>
                  <a:cubicBezTo>
                    <a:pt x="1334" y="103505"/>
                    <a:pt x="1829" y="104482"/>
                    <a:pt x="1502" y="105022"/>
                  </a:cubicBezTo>
                  <a:cubicBezTo>
                    <a:pt x="1058" y="105753"/>
                    <a:pt x="1608" y="106348"/>
                    <a:pt x="1397" y="107012"/>
                  </a:cubicBezTo>
                  <a:cubicBezTo>
                    <a:pt x="1321" y="107252"/>
                    <a:pt x="1101" y="107740"/>
                    <a:pt x="1301" y="108094"/>
                  </a:cubicBezTo>
                  <a:cubicBezTo>
                    <a:pt x="1876" y="109108"/>
                    <a:pt x="1540" y="110222"/>
                    <a:pt x="1660" y="111282"/>
                  </a:cubicBezTo>
                  <a:cubicBezTo>
                    <a:pt x="1782" y="112366"/>
                    <a:pt x="1799" y="113471"/>
                    <a:pt x="1851" y="114560"/>
                  </a:cubicBezTo>
                  <a:cubicBezTo>
                    <a:pt x="1896" y="115494"/>
                    <a:pt x="2039" y="116436"/>
                    <a:pt x="1939" y="117408"/>
                  </a:cubicBezTo>
                  <a:cubicBezTo>
                    <a:pt x="1835" y="118431"/>
                    <a:pt x="1786" y="119505"/>
                    <a:pt x="1891" y="120543"/>
                  </a:cubicBezTo>
                  <a:cubicBezTo>
                    <a:pt x="2055" y="122188"/>
                    <a:pt x="1836" y="123814"/>
                    <a:pt x="1798" y="125449"/>
                  </a:cubicBezTo>
                  <a:cubicBezTo>
                    <a:pt x="1775" y="126435"/>
                    <a:pt x="1771" y="127421"/>
                    <a:pt x="1764" y="128407"/>
                  </a:cubicBezTo>
                  <a:cubicBezTo>
                    <a:pt x="1758" y="129203"/>
                    <a:pt x="1897" y="130031"/>
                    <a:pt x="1725" y="130787"/>
                  </a:cubicBezTo>
                  <a:cubicBezTo>
                    <a:pt x="1508" y="131744"/>
                    <a:pt x="1751" y="132695"/>
                    <a:pt x="1535" y="133666"/>
                  </a:cubicBezTo>
                  <a:cubicBezTo>
                    <a:pt x="1410" y="134230"/>
                    <a:pt x="1161" y="135096"/>
                    <a:pt x="1771" y="135719"/>
                  </a:cubicBezTo>
                  <a:cubicBezTo>
                    <a:pt x="1820" y="135768"/>
                    <a:pt x="1655" y="136004"/>
                    <a:pt x="1622" y="136161"/>
                  </a:cubicBezTo>
                  <a:cubicBezTo>
                    <a:pt x="1487" y="136800"/>
                    <a:pt x="1222" y="137410"/>
                    <a:pt x="1278" y="138094"/>
                  </a:cubicBezTo>
                  <a:cubicBezTo>
                    <a:pt x="1298" y="138327"/>
                    <a:pt x="1461" y="138480"/>
                    <a:pt x="1382" y="138824"/>
                  </a:cubicBezTo>
                  <a:cubicBezTo>
                    <a:pt x="1157" y="139810"/>
                    <a:pt x="1059" y="140891"/>
                    <a:pt x="1225" y="141882"/>
                  </a:cubicBezTo>
                  <a:cubicBezTo>
                    <a:pt x="1355" y="142667"/>
                    <a:pt x="1094" y="143408"/>
                    <a:pt x="1267" y="144167"/>
                  </a:cubicBezTo>
                  <a:cubicBezTo>
                    <a:pt x="1473" y="145063"/>
                    <a:pt x="1029" y="146014"/>
                    <a:pt x="1304" y="146861"/>
                  </a:cubicBezTo>
                  <a:cubicBezTo>
                    <a:pt x="1549" y="147610"/>
                    <a:pt x="807" y="148349"/>
                    <a:pt x="1427" y="149021"/>
                  </a:cubicBezTo>
                  <a:cubicBezTo>
                    <a:pt x="949" y="150380"/>
                    <a:pt x="1230" y="151811"/>
                    <a:pt x="1103" y="153202"/>
                  </a:cubicBezTo>
                  <a:cubicBezTo>
                    <a:pt x="1017" y="154166"/>
                    <a:pt x="1207" y="155214"/>
                    <a:pt x="1241" y="156224"/>
                  </a:cubicBezTo>
                  <a:cubicBezTo>
                    <a:pt x="1261" y="156867"/>
                    <a:pt x="1542" y="157514"/>
                    <a:pt x="1505" y="158081"/>
                  </a:cubicBezTo>
                  <a:cubicBezTo>
                    <a:pt x="1459" y="158783"/>
                    <a:pt x="1534" y="159463"/>
                    <a:pt x="1554" y="160149"/>
                  </a:cubicBezTo>
                  <a:cubicBezTo>
                    <a:pt x="1585" y="161208"/>
                    <a:pt x="1704" y="162263"/>
                    <a:pt x="1760" y="163321"/>
                  </a:cubicBezTo>
                  <a:cubicBezTo>
                    <a:pt x="1826" y="164528"/>
                    <a:pt x="1779" y="165731"/>
                    <a:pt x="2137" y="166926"/>
                  </a:cubicBezTo>
                  <a:cubicBezTo>
                    <a:pt x="2342" y="167608"/>
                    <a:pt x="2273" y="168380"/>
                    <a:pt x="2557" y="169007"/>
                  </a:cubicBezTo>
                  <a:cubicBezTo>
                    <a:pt x="2259" y="169451"/>
                    <a:pt x="2753" y="169615"/>
                    <a:pt x="2750" y="169954"/>
                  </a:cubicBezTo>
                  <a:cubicBezTo>
                    <a:pt x="2726" y="171494"/>
                    <a:pt x="3578" y="172790"/>
                    <a:pt x="4158" y="174114"/>
                  </a:cubicBezTo>
                  <a:cubicBezTo>
                    <a:pt x="4844" y="175678"/>
                    <a:pt x="6171" y="176893"/>
                    <a:pt x="7363" y="178120"/>
                  </a:cubicBezTo>
                  <a:cubicBezTo>
                    <a:pt x="8514" y="179306"/>
                    <a:pt x="9710" y="180470"/>
                    <a:pt x="11299" y="181157"/>
                  </a:cubicBezTo>
                  <a:cubicBezTo>
                    <a:pt x="11809" y="181378"/>
                    <a:pt x="12534" y="181419"/>
                    <a:pt x="12822" y="181984"/>
                  </a:cubicBezTo>
                  <a:cubicBezTo>
                    <a:pt x="13120" y="182567"/>
                    <a:pt x="13744" y="182679"/>
                    <a:pt x="14169" y="182839"/>
                  </a:cubicBezTo>
                  <a:cubicBezTo>
                    <a:pt x="15859" y="183478"/>
                    <a:pt x="17688" y="183563"/>
                    <a:pt x="19470" y="183814"/>
                  </a:cubicBezTo>
                  <a:cubicBezTo>
                    <a:pt x="21161" y="184054"/>
                    <a:pt x="22867" y="184117"/>
                    <a:pt x="24580" y="184140"/>
                  </a:cubicBezTo>
                  <a:cubicBezTo>
                    <a:pt x="25780" y="184155"/>
                    <a:pt x="26959" y="184525"/>
                    <a:pt x="28179" y="184525"/>
                  </a:cubicBezTo>
                  <a:cubicBezTo>
                    <a:pt x="28309" y="184525"/>
                    <a:pt x="28439" y="184521"/>
                    <a:pt x="28569" y="184512"/>
                  </a:cubicBezTo>
                  <a:cubicBezTo>
                    <a:pt x="28647" y="184506"/>
                    <a:pt x="28728" y="184504"/>
                    <a:pt x="28810" y="184504"/>
                  </a:cubicBezTo>
                  <a:cubicBezTo>
                    <a:pt x="29069" y="184504"/>
                    <a:pt x="29346" y="184528"/>
                    <a:pt x="29608" y="184555"/>
                  </a:cubicBezTo>
                  <a:cubicBezTo>
                    <a:pt x="31011" y="184694"/>
                    <a:pt x="32431" y="184820"/>
                    <a:pt x="33826" y="184859"/>
                  </a:cubicBezTo>
                  <a:cubicBezTo>
                    <a:pt x="34779" y="184885"/>
                    <a:pt x="35741" y="185021"/>
                    <a:pt x="36682" y="185076"/>
                  </a:cubicBezTo>
                  <a:cubicBezTo>
                    <a:pt x="38289" y="185172"/>
                    <a:pt x="39896" y="185190"/>
                    <a:pt x="41501" y="185244"/>
                  </a:cubicBezTo>
                  <a:cubicBezTo>
                    <a:pt x="42200" y="185268"/>
                    <a:pt x="42898" y="185290"/>
                    <a:pt x="43597" y="185290"/>
                  </a:cubicBezTo>
                  <a:cubicBezTo>
                    <a:pt x="43889" y="185290"/>
                    <a:pt x="44182" y="185286"/>
                    <a:pt x="44475" y="185277"/>
                  </a:cubicBezTo>
                  <a:cubicBezTo>
                    <a:pt x="44687" y="185270"/>
                    <a:pt x="44898" y="185267"/>
                    <a:pt x="45110" y="185267"/>
                  </a:cubicBezTo>
                  <a:cubicBezTo>
                    <a:pt x="46071" y="185267"/>
                    <a:pt x="47034" y="185325"/>
                    <a:pt x="47996" y="185325"/>
                  </a:cubicBezTo>
                  <a:cubicBezTo>
                    <a:pt x="48164" y="185325"/>
                    <a:pt x="48332" y="185323"/>
                    <a:pt x="48500" y="185319"/>
                  </a:cubicBezTo>
                  <a:cubicBezTo>
                    <a:pt x="49156" y="185303"/>
                    <a:pt x="49855" y="185214"/>
                    <a:pt x="50495" y="185214"/>
                  </a:cubicBezTo>
                  <a:cubicBezTo>
                    <a:pt x="50699" y="185214"/>
                    <a:pt x="50896" y="185223"/>
                    <a:pt x="51084" y="185246"/>
                  </a:cubicBezTo>
                  <a:cubicBezTo>
                    <a:pt x="51603" y="185310"/>
                    <a:pt x="52138" y="185336"/>
                    <a:pt x="52655" y="185336"/>
                  </a:cubicBezTo>
                  <a:cubicBezTo>
                    <a:pt x="53016" y="185336"/>
                    <a:pt x="53369" y="185323"/>
                    <a:pt x="53700" y="185303"/>
                  </a:cubicBezTo>
                  <a:cubicBezTo>
                    <a:pt x="54827" y="185233"/>
                    <a:pt x="55955" y="185188"/>
                    <a:pt x="57080" y="185188"/>
                  </a:cubicBezTo>
                  <a:cubicBezTo>
                    <a:pt x="57409" y="185188"/>
                    <a:pt x="57737" y="185192"/>
                    <a:pt x="58066" y="185200"/>
                  </a:cubicBezTo>
                  <a:cubicBezTo>
                    <a:pt x="58193" y="185203"/>
                    <a:pt x="58320" y="185204"/>
                    <a:pt x="58447" y="185204"/>
                  </a:cubicBezTo>
                  <a:cubicBezTo>
                    <a:pt x="59827" y="185204"/>
                    <a:pt x="61189" y="185030"/>
                    <a:pt x="62557" y="184928"/>
                  </a:cubicBezTo>
                  <a:cubicBezTo>
                    <a:pt x="63001" y="184895"/>
                    <a:pt x="63520" y="184754"/>
                    <a:pt x="63963" y="184691"/>
                  </a:cubicBezTo>
                  <a:cubicBezTo>
                    <a:pt x="64590" y="184601"/>
                    <a:pt x="65150" y="184230"/>
                    <a:pt x="65758" y="184230"/>
                  </a:cubicBezTo>
                  <a:cubicBezTo>
                    <a:pt x="65803" y="184230"/>
                    <a:pt x="65849" y="184233"/>
                    <a:pt x="65895" y="184237"/>
                  </a:cubicBezTo>
                  <a:cubicBezTo>
                    <a:pt x="66103" y="184257"/>
                    <a:pt x="66312" y="184265"/>
                    <a:pt x="66520" y="184265"/>
                  </a:cubicBezTo>
                  <a:cubicBezTo>
                    <a:pt x="67103" y="184265"/>
                    <a:pt x="67681" y="184201"/>
                    <a:pt x="68247" y="184146"/>
                  </a:cubicBezTo>
                  <a:cubicBezTo>
                    <a:pt x="69311" y="184045"/>
                    <a:pt x="70396" y="184037"/>
                    <a:pt x="71452" y="183940"/>
                  </a:cubicBezTo>
                  <a:cubicBezTo>
                    <a:pt x="72480" y="183848"/>
                    <a:pt x="73642" y="183877"/>
                    <a:pt x="74622" y="183681"/>
                  </a:cubicBezTo>
                  <a:cubicBezTo>
                    <a:pt x="75694" y="183466"/>
                    <a:pt x="76791" y="183548"/>
                    <a:pt x="77873" y="183233"/>
                  </a:cubicBezTo>
                  <a:cubicBezTo>
                    <a:pt x="78995" y="182906"/>
                    <a:pt x="80231" y="182765"/>
                    <a:pt x="81436" y="182663"/>
                  </a:cubicBezTo>
                  <a:cubicBezTo>
                    <a:pt x="82101" y="182606"/>
                    <a:pt x="82717" y="182191"/>
                    <a:pt x="83396" y="182191"/>
                  </a:cubicBezTo>
                  <a:cubicBezTo>
                    <a:pt x="83580" y="182191"/>
                    <a:pt x="83768" y="182221"/>
                    <a:pt x="83964" y="182297"/>
                  </a:cubicBezTo>
                  <a:cubicBezTo>
                    <a:pt x="83970" y="182300"/>
                    <a:pt x="83977" y="182301"/>
                    <a:pt x="83985" y="182301"/>
                  </a:cubicBezTo>
                  <a:cubicBezTo>
                    <a:pt x="84057" y="182301"/>
                    <a:pt x="84196" y="182215"/>
                    <a:pt x="84224" y="182146"/>
                  </a:cubicBezTo>
                  <a:cubicBezTo>
                    <a:pt x="84321" y="181910"/>
                    <a:pt x="84517" y="181897"/>
                    <a:pt x="84718" y="181897"/>
                  </a:cubicBezTo>
                  <a:cubicBezTo>
                    <a:pt x="84741" y="181897"/>
                    <a:pt x="84765" y="181897"/>
                    <a:pt x="84789" y="181897"/>
                  </a:cubicBezTo>
                  <a:cubicBezTo>
                    <a:pt x="84982" y="181897"/>
                    <a:pt x="85168" y="181886"/>
                    <a:pt x="85263" y="181672"/>
                  </a:cubicBezTo>
                  <a:cubicBezTo>
                    <a:pt x="85409" y="181763"/>
                    <a:pt x="85546" y="181799"/>
                    <a:pt x="85677" y="181799"/>
                  </a:cubicBezTo>
                  <a:cubicBezTo>
                    <a:pt x="86141" y="181799"/>
                    <a:pt x="86527" y="181342"/>
                    <a:pt x="86993" y="181278"/>
                  </a:cubicBezTo>
                  <a:cubicBezTo>
                    <a:pt x="87467" y="181214"/>
                    <a:pt x="88216" y="181173"/>
                    <a:pt x="88734" y="180570"/>
                  </a:cubicBezTo>
                  <a:cubicBezTo>
                    <a:pt x="88982" y="180281"/>
                    <a:pt x="89812" y="180019"/>
                    <a:pt x="90214" y="179736"/>
                  </a:cubicBezTo>
                  <a:cubicBezTo>
                    <a:pt x="90777" y="179341"/>
                    <a:pt x="91431" y="178636"/>
                    <a:pt x="91940" y="178518"/>
                  </a:cubicBezTo>
                  <a:cubicBezTo>
                    <a:pt x="93303" y="178204"/>
                    <a:pt x="93505" y="176913"/>
                    <a:pt x="94368" y="176237"/>
                  </a:cubicBezTo>
                  <a:cubicBezTo>
                    <a:pt x="94910" y="175813"/>
                    <a:pt x="95064" y="175171"/>
                    <a:pt x="95372" y="174618"/>
                  </a:cubicBezTo>
                  <a:cubicBezTo>
                    <a:pt x="95789" y="173868"/>
                    <a:pt x="96337" y="173124"/>
                    <a:pt x="96495" y="172313"/>
                  </a:cubicBezTo>
                  <a:cubicBezTo>
                    <a:pt x="96706" y="171234"/>
                    <a:pt x="97049" y="170226"/>
                    <a:pt x="97498" y="169244"/>
                  </a:cubicBezTo>
                  <a:cubicBezTo>
                    <a:pt x="97568" y="169092"/>
                    <a:pt x="97687" y="168941"/>
                    <a:pt x="97614" y="168805"/>
                  </a:cubicBezTo>
                  <a:cubicBezTo>
                    <a:pt x="97319" y="168257"/>
                    <a:pt x="97625" y="167670"/>
                    <a:pt x="97717" y="167218"/>
                  </a:cubicBezTo>
                  <a:cubicBezTo>
                    <a:pt x="98032" y="165687"/>
                    <a:pt x="97973" y="164140"/>
                    <a:pt x="98130" y="162609"/>
                  </a:cubicBezTo>
                  <a:cubicBezTo>
                    <a:pt x="98244" y="161529"/>
                    <a:pt x="98247" y="160440"/>
                    <a:pt x="98143" y="159358"/>
                  </a:cubicBezTo>
                  <a:cubicBezTo>
                    <a:pt x="98024" y="158133"/>
                    <a:pt x="98368" y="156883"/>
                    <a:pt x="98192" y="155613"/>
                  </a:cubicBezTo>
                  <a:cubicBezTo>
                    <a:pt x="98108" y="155017"/>
                    <a:pt x="98190" y="154366"/>
                    <a:pt x="98216" y="153744"/>
                  </a:cubicBezTo>
                  <a:cubicBezTo>
                    <a:pt x="98263" y="152614"/>
                    <a:pt x="98245" y="151486"/>
                    <a:pt x="98278" y="150358"/>
                  </a:cubicBezTo>
                  <a:cubicBezTo>
                    <a:pt x="98299" y="149564"/>
                    <a:pt x="98176" y="148779"/>
                    <a:pt x="98263" y="147974"/>
                  </a:cubicBezTo>
                  <a:cubicBezTo>
                    <a:pt x="98337" y="147291"/>
                    <a:pt x="98590" y="146623"/>
                    <a:pt x="98491" y="145916"/>
                  </a:cubicBezTo>
                  <a:cubicBezTo>
                    <a:pt x="98445" y="145588"/>
                    <a:pt x="98274" y="145303"/>
                    <a:pt x="98300" y="144937"/>
                  </a:cubicBezTo>
                  <a:cubicBezTo>
                    <a:pt x="98356" y="144178"/>
                    <a:pt x="98654" y="143420"/>
                    <a:pt x="98365" y="142646"/>
                  </a:cubicBezTo>
                  <a:cubicBezTo>
                    <a:pt x="98291" y="142452"/>
                    <a:pt x="98161" y="142149"/>
                    <a:pt x="98244" y="142049"/>
                  </a:cubicBezTo>
                  <a:cubicBezTo>
                    <a:pt x="98977" y="141156"/>
                    <a:pt x="98196" y="140165"/>
                    <a:pt x="98472" y="139223"/>
                  </a:cubicBezTo>
                  <a:cubicBezTo>
                    <a:pt x="98806" y="138082"/>
                    <a:pt x="98147" y="136860"/>
                    <a:pt x="98603" y="135689"/>
                  </a:cubicBezTo>
                  <a:cubicBezTo>
                    <a:pt x="98645" y="135582"/>
                    <a:pt x="98605" y="135403"/>
                    <a:pt x="98537" y="135301"/>
                  </a:cubicBezTo>
                  <a:cubicBezTo>
                    <a:pt x="98160" y="134743"/>
                    <a:pt x="98414" y="134009"/>
                    <a:pt x="98528" y="133612"/>
                  </a:cubicBezTo>
                  <a:cubicBezTo>
                    <a:pt x="98789" y="132693"/>
                    <a:pt x="98347" y="131830"/>
                    <a:pt x="98680" y="130873"/>
                  </a:cubicBezTo>
                  <a:cubicBezTo>
                    <a:pt x="98963" y="130061"/>
                    <a:pt x="98746" y="128949"/>
                    <a:pt x="98770" y="127981"/>
                  </a:cubicBezTo>
                  <a:cubicBezTo>
                    <a:pt x="98807" y="126493"/>
                    <a:pt x="98796" y="124999"/>
                    <a:pt x="98936" y="123507"/>
                  </a:cubicBezTo>
                  <a:cubicBezTo>
                    <a:pt x="99013" y="122684"/>
                    <a:pt x="98965" y="121807"/>
                    <a:pt x="99002" y="120982"/>
                  </a:cubicBezTo>
                  <a:cubicBezTo>
                    <a:pt x="99072" y="119429"/>
                    <a:pt x="98998" y="117872"/>
                    <a:pt x="99128" y="116322"/>
                  </a:cubicBezTo>
                  <a:cubicBezTo>
                    <a:pt x="99244" y="114952"/>
                    <a:pt x="99152" y="113574"/>
                    <a:pt x="99244" y="112198"/>
                  </a:cubicBezTo>
                  <a:cubicBezTo>
                    <a:pt x="99272" y="111777"/>
                    <a:pt x="99417" y="111342"/>
                    <a:pt x="99332" y="110848"/>
                  </a:cubicBezTo>
                  <a:cubicBezTo>
                    <a:pt x="99179" y="109953"/>
                    <a:pt x="99070" y="108993"/>
                    <a:pt x="99143" y="108098"/>
                  </a:cubicBezTo>
                  <a:cubicBezTo>
                    <a:pt x="99214" y="107227"/>
                    <a:pt x="99127" y="106377"/>
                    <a:pt x="99158" y="105520"/>
                  </a:cubicBezTo>
                  <a:cubicBezTo>
                    <a:pt x="99191" y="104613"/>
                    <a:pt x="98792" y="103722"/>
                    <a:pt x="99033" y="102828"/>
                  </a:cubicBezTo>
                  <a:cubicBezTo>
                    <a:pt x="99236" y="102076"/>
                    <a:pt x="98989" y="101333"/>
                    <a:pt x="99015" y="100592"/>
                  </a:cubicBezTo>
                  <a:cubicBezTo>
                    <a:pt x="99038" y="99940"/>
                    <a:pt x="98877" y="99149"/>
                    <a:pt x="98928" y="98491"/>
                  </a:cubicBezTo>
                  <a:cubicBezTo>
                    <a:pt x="99038" y="97085"/>
                    <a:pt x="98877" y="95695"/>
                    <a:pt x="98791" y="94320"/>
                  </a:cubicBezTo>
                  <a:cubicBezTo>
                    <a:pt x="98707" y="92984"/>
                    <a:pt x="99084" y="91669"/>
                    <a:pt x="98780" y="90315"/>
                  </a:cubicBezTo>
                  <a:cubicBezTo>
                    <a:pt x="98661" y="89788"/>
                    <a:pt x="98782" y="89092"/>
                    <a:pt x="98855" y="88487"/>
                  </a:cubicBezTo>
                  <a:cubicBezTo>
                    <a:pt x="98995" y="87314"/>
                    <a:pt x="98393" y="86251"/>
                    <a:pt x="98459" y="85087"/>
                  </a:cubicBezTo>
                  <a:cubicBezTo>
                    <a:pt x="98492" y="84495"/>
                    <a:pt x="99033" y="83977"/>
                    <a:pt x="98734" y="83384"/>
                  </a:cubicBezTo>
                  <a:cubicBezTo>
                    <a:pt x="98430" y="82784"/>
                    <a:pt x="98761" y="82256"/>
                    <a:pt x="98866" y="81728"/>
                  </a:cubicBezTo>
                  <a:cubicBezTo>
                    <a:pt x="98956" y="81277"/>
                    <a:pt x="99156" y="80866"/>
                    <a:pt x="99089" y="80369"/>
                  </a:cubicBezTo>
                  <a:cubicBezTo>
                    <a:pt x="99040" y="79998"/>
                    <a:pt x="99108" y="79615"/>
                    <a:pt x="99200" y="79227"/>
                  </a:cubicBezTo>
                  <a:cubicBezTo>
                    <a:pt x="99263" y="78960"/>
                    <a:pt x="99429" y="78528"/>
                    <a:pt x="99246" y="78163"/>
                  </a:cubicBezTo>
                  <a:cubicBezTo>
                    <a:pt x="98899" y="77474"/>
                    <a:pt x="99143" y="76744"/>
                    <a:pt x="99171" y="76039"/>
                  </a:cubicBezTo>
                  <a:cubicBezTo>
                    <a:pt x="99214" y="74991"/>
                    <a:pt x="99322" y="73946"/>
                    <a:pt x="99220" y="72899"/>
                  </a:cubicBezTo>
                  <a:cubicBezTo>
                    <a:pt x="99163" y="72315"/>
                    <a:pt x="99480" y="71713"/>
                    <a:pt x="99039" y="71110"/>
                  </a:cubicBezTo>
                  <a:cubicBezTo>
                    <a:pt x="98952" y="70991"/>
                    <a:pt x="99320" y="70264"/>
                    <a:pt x="99282" y="69806"/>
                  </a:cubicBezTo>
                  <a:cubicBezTo>
                    <a:pt x="99240" y="69310"/>
                    <a:pt x="99627" y="68758"/>
                    <a:pt x="99113" y="68312"/>
                  </a:cubicBezTo>
                  <a:cubicBezTo>
                    <a:pt x="99034" y="68245"/>
                    <a:pt x="98964" y="68103"/>
                    <a:pt x="99074" y="68021"/>
                  </a:cubicBezTo>
                  <a:cubicBezTo>
                    <a:pt x="99649" y="67591"/>
                    <a:pt x="98884" y="66933"/>
                    <a:pt x="99319" y="66528"/>
                  </a:cubicBezTo>
                  <a:cubicBezTo>
                    <a:pt x="99756" y="66120"/>
                    <a:pt x="98625" y="65611"/>
                    <a:pt x="99445" y="65285"/>
                  </a:cubicBezTo>
                  <a:cubicBezTo>
                    <a:pt x="99102" y="64641"/>
                    <a:pt x="99346" y="64017"/>
                    <a:pt x="99519" y="63394"/>
                  </a:cubicBezTo>
                  <a:cubicBezTo>
                    <a:pt x="99552" y="63273"/>
                    <a:pt x="99564" y="63192"/>
                    <a:pt x="99455" y="63117"/>
                  </a:cubicBezTo>
                  <a:cubicBezTo>
                    <a:pt x="99080" y="62858"/>
                    <a:pt x="99228" y="62315"/>
                    <a:pt x="99313" y="62184"/>
                  </a:cubicBezTo>
                  <a:cubicBezTo>
                    <a:pt x="99995" y="61144"/>
                    <a:pt x="99520" y="59967"/>
                    <a:pt x="99765" y="58878"/>
                  </a:cubicBezTo>
                  <a:cubicBezTo>
                    <a:pt x="99903" y="58263"/>
                    <a:pt x="99514" y="57557"/>
                    <a:pt x="99944" y="56921"/>
                  </a:cubicBezTo>
                  <a:cubicBezTo>
                    <a:pt x="100068" y="56740"/>
                    <a:pt x="99936" y="56635"/>
                    <a:pt x="99729" y="56597"/>
                  </a:cubicBezTo>
                  <a:cubicBezTo>
                    <a:pt x="99633" y="56580"/>
                    <a:pt x="99507" y="56406"/>
                    <a:pt x="99596" y="56355"/>
                  </a:cubicBezTo>
                  <a:cubicBezTo>
                    <a:pt x="100354" y="55904"/>
                    <a:pt x="99823" y="55193"/>
                    <a:pt x="99907" y="54632"/>
                  </a:cubicBezTo>
                  <a:cubicBezTo>
                    <a:pt x="100055" y="53624"/>
                    <a:pt x="99622" y="52567"/>
                    <a:pt x="100057" y="51552"/>
                  </a:cubicBezTo>
                  <a:cubicBezTo>
                    <a:pt x="100078" y="51503"/>
                    <a:pt x="100113" y="51434"/>
                    <a:pt x="100095" y="51401"/>
                  </a:cubicBezTo>
                  <a:cubicBezTo>
                    <a:pt x="99713" y="50712"/>
                    <a:pt x="99898" y="49868"/>
                    <a:pt x="99994" y="49270"/>
                  </a:cubicBezTo>
                  <a:cubicBezTo>
                    <a:pt x="100160" y="48238"/>
                    <a:pt x="99950" y="47231"/>
                    <a:pt x="100042" y="46219"/>
                  </a:cubicBezTo>
                  <a:cubicBezTo>
                    <a:pt x="100077" y="45831"/>
                    <a:pt x="100614" y="45286"/>
                    <a:pt x="100056" y="44856"/>
                  </a:cubicBezTo>
                  <a:cubicBezTo>
                    <a:pt x="100542" y="44554"/>
                    <a:pt x="100631" y="44310"/>
                    <a:pt x="99962" y="44159"/>
                  </a:cubicBezTo>
                  <a:cubicBezTo>
                    <a:pt x="99924" y="44150"/>
                    <a:pt x="99893" y="43947"/>
                    <a:pt x="99894" y="43947"/>
                  </a:cubicBezTo>
                  <a:cubicBezTo>
                    <a:pt x="100751" y="43677"/>
                    <a:pt x="100177" y="43014"/>
                    <a:pt x="100051" y="42772"/>
                  </a:cubicBezTo>
                  <a:cubicBezTo>
                    <a:pt x="99629" y="41974"/>
                    <a:pt x="100207" y="41253"/>
                    <a:pt x="100128" y="40464"/>
                  </a:cubicBezTo>
                  <a:cubicBezTo>
                    <a:pt x="100057" y="39773"/>
                    <a:pt x="100283" y="38904"/>
                    <a:pt x="100210" y="38130"/>
                  </a:cubicBezTo>
                  <a:cubicBezTo>
                    <a:pt x="100152" y="37522"/>
                    <a:pt x="101053" y="36855"/>
                    <a:pt x="100117" y="36302"/>
                  </a:cubicBezTo>
                  <a:cubicBezTo>
                    <a:pt x="100102" y="36292"/>
                    <a:pt x="100134" y="36136"/>
                    <a:pt x="100183" y="36090"/>
                  </a:cubicBezTo>
                  <a:cubicBezTo>
                    <a:pt x="100567" y="35731"/>
                    <a:pt x="100723" y="35436"/>
                    <a:pt x="100352" y="34888"/>
                  </a:cubicBezTo>
                  <a:cubicBezTo>
                    <a:pt x="100203" y="34670"/>
                    <a:pt x="100788" y="34135"/>
                    <a:pt x="100623" y="33639"/>
                  </a:cubicBezTo>
                  <a:cubicBezTo>
                    <a:pt x="100606" y="33588"/>
                    <a:pt x="100619" y="33528"/>
                    <a:pt x="100602" y="33477"/>
                  </a:cubicBezTo>
                  <a:cubicBezTo>
                    <a:pt x="100365" y="32770"/>
                    <a:pt x="100379" y="32019"/>
                    <a:pt x="100620" y="31270"/>
                  </a:cubicBezTo>
                  <a:cubicBezTo>
                    <a:pt x="100656" y="31157"/>
                    <a:pt x="100631" y="30954"/>
                    <a:pt x="100553" y="30889"/>
                  </a:cubicBezTo>
                  <a:cubicBezTo>
                    <a:pt x="100300" y="30679"/>
                    <a:pt x="100388" y="30454"/>
                    <a:pt x="100459" y="30216"/>
                  </a:cubicBezTo>
                  <a:cubicBezTo>
                    <a:pt x="100670" y="29519"/>
                    <a:pt x="100393" y="28831"/>
                    <a:pt x="100412" y="28134"/>
                  </a:cubicBezTo>
                  <a:cubicBezTo>
                    <a:pt x="100429" y="27482"/>
                    <a:pt x="100387" y="26816"/>
                    <a:pt x="100376" y="26173"/>
                  </a:cubicBezTo>
                  <a:cubicBezTo>
                    <a:pt x="100362" y="25352"/>
                    <a:pt x="100584" y="24499"/>
                    <a:pt x="100616" y="23648"/>
                  </a:cubicBezTo>
                  <a:cubicBezTo>
                    <a:pt x="100636" y="23167"/>
                    <a:pt x="100359" y="22757"/>
                    <a:pt x="100424" y="22235"/>
                  </a:cubicBezTo>
                  <a:cubicBezTo>
                    <a:pt x="100499" y="21631"/>
                    <a:pt x="100948" y="20907"/>
                    <a:pt x="100215" y="20362"/>
                  </a:cubicBezTo>
                  <a:cubicBezTo>
                    <a:pt x="100195" y="20348"/>
                    <a:pt x="100279" y="20105"/>
                    <a:pt x="100331" y="20098"/>
                  </a:cubicBezTo>
                  <a:cubicBezTo>
                    <a:pt x="100795" y="20039"/>
                    <a:pt x="100536" y="19782"/>
                    <a:pt x="100485" y="19584"/>
                  </a:cubicBezTo>
                  <a:cubicBezTo>
                    <a:pt x="100431" y="19374"/>
                    <a:pt x="100262" y="19109"/>
                    <a:pt x="100336" y="18967"/>
                  </a:cubicBezTo>
                  <a:cubicBezTo>
                    <a:pt x="100632" y="18387"/>
                    <a:pt x="100547" y="17837"/>
                    <a:pt x="100399" y="17245"/>
                  </a:cubicBezTo>
                  <a:cubicBezTo>
                    <a:pt x="100272" y="16742"/>
                    <a:pt x="100438" y="16210"/>
                    <a:pt x="100293" y="15682"/>
                  </a:cubicBezTo>
                  <a:cubicBezTo>
                    <a:pt x="100088" y="14934"/>
                    <a:pt x="100034" y="14144"/>
                    <a:pt x="99812" y="13403"/>
                  </a:cubicBezTo>
                  <a:cubicBezTo>
                    <a:pt x="99646" y="12847"/>
                    <a:pt x="99324" y="12306"/>
                    <a:pt x="99168" y="11770"/>
                  </a:cubicBezTo>
                  <a:cubicBezTo>
                    <a:pt x="98541" y="9607"/>
                    <a:pt x="96924" y="8232"/>
                    <a:pt x="95329" y="6909"/>
                  </a:cubicBezTo>
                  <a:cubicBezTo>
                    <a:pt x="94331" y="6081"/>
                    <a:pt x="93016" y="5620"/>
                    <a:pt x="91871" y="4970"/>
                  </a:cubicBezTo>
                  <a:cubicBezTo>
                    <a:pt x="90542" y="4213"/>
                    <a:pt x="89158" y="3558"/>
                    <a:pt x="87730" y="3008"/>
                  </a:cubicBezTo>
                  <a:cubicBezTo>
                    <a:pt x="87139" y="2781"/>
                    <a:pt x="86474" y="2491"/>
                    <a:pt x="85878" y="2491"/>
                  </a:cubicBezTo>
                  <a:cubicBezTo>
                    <a:pt x="85777" y="2491"/>
                    <a:pt x="85678" y="2499"/>
                    <a:pt x="85582" y="2518"/>
                  </a:cubicBezTo>
                  <a:cubicBezTo>
                    <a:pt x="85370" y="2558"/>
                    <a:pt x="85149" y="2576"/>
                    <a:pt x="84937" y="2576"/>
                  </a:cubicBezTo>
                  <a:cubicBezTo>
                    <a:pt x="84557" y="2576"/>
                    <a:pt x="84203" y="2519"/>
                    <a:pt x="83972" y="2433"/>
                  </a:cubicBezTo>
                  <a:cubicBezTo>
                    <a:pt x="82640" y="1938"/>
                    <a:pt x="81290" y="1792"/>
                    <a:pt x="79911" y="1717"/>
                  </a:cubicBezTo>
                  <a:cubicBezTo>
                    <a:pt x="78803" y="1655"/>
                    <a:pt x="77703" y="1451"/>
                    <a:pt x="76591" y="1451"/>
                  </a:cubicBezTo>
                  <a:cubicBezTo>
                    <a:pt x="76318" y="1451"/>
                    <a:pt x="76045" y="1463"/>
                    <a:pt x="75771" y="1493"/>
                  </a:cubicBezTo>
                  <a:cubicBezTo>
                    <a:pt x="75762" y="1493"/>
                    <a:pt x="75753" y="1494"/>
                    <a:pt x="75744" y="1494"/>
                  </a:cubicBezTo>
                  <a:cubicBezTo>
                    <a:pt x="75522" y="1494"/>
                    <a:pt x="75295" y="1208"/>
                    <a:pt x="75071" y="1208"/>
                  </a:cubicBezTo>
                  <a:cubicBezTo>
                    <a:pt x="74956" y="1208"/>
                    <a:pt x="74842" y="1283"/>
                    <a:pt x="74730" y="1509"/>
                  </a:cubicBezTo>
                  <a:cubicBezTo>
                    <a:pt x="74659" y="1436"/>
                    <a:pt x="74601" y="1340"/>
                    <a:pt x="74516" y="1295"/>
                  </a:cubicBezTo>
                  <a:cubicBezTo>
                    <a:pt x="74178" y="1118"/>
                    <a:pt x="73628" y="761"/>
                    <a:pt x="73466" y="761"/>
                  </a:cubicBezTo>
                  <a:cubicBezTo>
                    <a:pt x="73450" y="761"/>
                    <a:pt x="73437" y="765"/>
                    <a:pt x="73429" y="773"/>
                  </a:cubicBezTo>
                  <a:cubicBezTo>
                    <a:pt x="73252" y="964"/>
                    <a:pt x="73071" y="1027"/>
                    <a:pt x="72895" y="1027"/>
                  </a:cubicBezTo>
                  <a:cubicBezTo>
                    <a:pt x="72642" y="1027"/>
                    <a:pt x="72402" y="896"/>
                    <a:pt x="72207" y="831"/>
                  </a:cubicBezTo>
                  <a:cubicBezTo>
                    <a:pt x="71367" y="548"/>
                    <a:pt x="70493" y="679"/>
                    <a:pt x="69635" y="466"/>
                  </a:cubicBezTo>
                  <a:cubicBezTo>
                    <a:pt x="69146" y="345"/>
                    <a:pt x="68607" y="292"/>
                    <a:pt x="68074" y="292"/>
                  </a:cubicBezTo>
                  <a:cubicBezTo>
                    <a:pt x="67566" y="292"/>
                    <a:pt x="67063" y="340"/>
                    <a:pt x="66612" y="422"/>
                  </a:cubicBezTo>
                  <a:cubicBezTo>
                    <a:pt x="66374" y="465"/>
                    <a:pt x="66140" y="481"/>
                    <a:pt x="65909" y="481"/>
                  </a:cubicBezTo>
                  <a:cubicBezTo>
                    <a:pt x="65261" y="481"/>
                    <a:pt x="64634" y="357"/>
                    <a:pt x="63998" y="357"/>
                  </a:cubicBezTo>
                  <a:cubicBezTo>
                    <a:pt x="63764" y="357"/>
                    <a:pt x="63528" y="373"/>
                    <a:pt x="63290" y="420"/>
                  </a:cubicBezTo>
                  <a:cubicBezTo>
                    <a:pt x="62932" y="489"/>
                    <a:pt x="62556" y="510"/>
                    <a:pt x="62176" y="510"/>
                  </a:cubicBezTo>
                  <a:cubicBezTo>
                    <a:pt x="61737" y="510"/>
                    <a:pt x="61294" y="482"/>
                    <a:pt x="60868" y="471"/>
                  </a:cubicBezTo>
                  <a:cubicBezTo>
                    <a:pt x="59512" y="432"/>
                    <a:pt x="58157" y="464"/>
                    <a:pt x="56802" y="433"/>
                  </a:cubicBezTo>
                  <a:cubicBezTo>
                    <a:pt x="56053" y="418"/>
                    <a:pt x="55246" y="463"/>
                    <a:pt x="54570" y="205"/>
                  </a:cubicBezTo>
                  <a:cubicBezTo>
                    <a:pt x="54155" y="47"/>
                    <a:pt x="53741" y="0"/>
                    <a:pt x="533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6" name="Google Shape;1136;p38"/>
          <p:cNvGrpSpPr/>
          <p:nvPr/>
        </p:nvGrpSpPr>
        <p:grpSpPr>
          <a:xfrm>
            <a:off x="2687876" y="495000"/>
            <a:ext cx="1056271" cy="1412436"/>
            <a:chOff x="2687876" y="495000"/>
            <a:chExt cx="1056271" cy="1412436"/>
          </a:xfrm>
        </p:grpSpPr>
        <p:sp>
          <p:nvSpPr>
            <p:cNvPr id="1137" name="Google Shape;1137;p38"/>
            <p:cNvSpPr/>
            <p:nvPr/>
          </p:nvSpPr>
          <p:spPr>
            <a:xfrm>
              <a:off x="2687876" y="495000"/>
              <a:ext cx="1056271" cy="1412436"/>
            </a:xfrm>
            <a:custGeom>
              <a:avLst/>
              <a:gdLst/>
              <a:ahLst/>
              <a:cxnLst/>
              <a:rect l="l" t="t" r="r" b="b"/>
              <a:pathLst>
                <a:path w="57641" h="77077" extrusionOk="0">
                  <a:moveTo>
                    <a:pt x="27762" y="1"/>
                  </a:moveTo>
                  <a:cubicBezTo>
                    <a:pt x="27709" y="1"/>
                    <a:pt x="27659" y="36"/>
                    <a:pt x="27612" y="134"/>
                  </a:cubicBezTo>
                  <a:cubicBezTo>
                    <a:pt x="27531" y="303"/>
                    <a:pt x="27470" y="379"/>
                    <a:pt x="27397" y="379"/>
                  </a:cubicBezTo>
                  <a:cubicBezTo>
                    <a:pt x="27338" y="379"/>
                    <a:pt x="27270" y="328"/>
                    <a:pt x="27177" y="235"/>
                  </a:cubicBezTo>
                  <a:cubicBezTo>
                    <a:pt x="27095" y="154"/>
                    <a:pt x="27017" y="84"/>
                    <a:pt x="26909" y="84"/>
                  </a:cubicBezTo>
                  <a:cubicBezTo>
                    <a:pt x="26863" y="84"/>
                    <a:pt x="26811" y="97"/>
                    <a:pt x="26751" y="128"/>
                  </a:cubicBezTo>
                  <a:cubicBezTo>
                    <a:pt x="26453" y="281"/>
                    <a:pt x="26134" y="296"/>
                    <a:pt x="25813" y="296"/>
                  </a:cubicBezTo>
                  <a:cubicBezTo>
                    <a:pt x="25737" y="296"/>
                    <a:pt x="25660" y="295"/>
                    <a:pt x="25584" y="295"/>
                  </a:cubicBezTo>
                  <a:cubicBezTo>
                    <a:pt x="25347" y="295"/>
                    <a:pt x="25112" y="303"/>
                    <a:pt x="24884" y="368"/>
                  </a:cubicBezTo>
                  <a:cubicBezTo>
                    <a:pt x="23166" y="580"/>
                    <a:pt x="21460" y="799"/>
                    <a:pt x="19834" y="1491"/>
                  </a:cubicBezTo>
                  <a:cubicBezTo>
                    <a:pt x="17846" y="2337"/>
                    <a:pt x="15796" y="3072"/>
                    <a:pt x="14126" y="4480"/>
                  </a:cubicBezTo>
                  <a:cubicBezTo>
                    <a:pt x="13081" y="5360"/>
                    <a:pt x="11943" y="6125"/>
                    <a:pt x="11041" y="7198"/>
                  </a:cubicBezTo>
                  <a:cubicBezTo>
                    <a:pt x="10112" y="8302"/>
                    <a:pt x="9139" y="9409"/>
                    <a:pt x="8067" y="10357"/>
                  </a:cubicBezTo>
                  <a:cubicBezTo>
                    <a:pt x="7314" y="11024"/>
                    <a:pt x="6802" y="11871"/>
                    <a:pt x="6271" y="12613"/>
                  </a:cubicBezTo>
                  <a:cubicBezTo>
                    <a:pt x="5605" y="13541"/>
                    <a:pt x="4774" y="14395"/>
                    <a:pt x="4302" y="15507"/>
                  </a:cubicBezTo>
                  <a:cubicBezTo>
                    <a:pt x="3889" y="16482"/>
                    <a:pt x="2960" y="17208"/>
                    <a:pt x="2809" y="18363"/>
                  </a:cubicBezTo>
                  <a:cubicBezTo>
                    <a:pt x="2782" y="18568"/>
                    <a:pt x="2838" y="18981"/>
                    <a:pt x="2487" y="19051"/>
                  </a:cubicBezTo>
                  <a:cubicBezTo>
                    <a:pt x="1957" y="19158"/>
                    <a:pt x="1905" y="19695"/>
                    <a:pt x="1937" y="19947"/>
                  </a:cubicBezTo>
                  <a:cubicBezTo>
                    <a:pt x="2076" y="21074"/>
                    <a:pt x="1181" y="21852"/>
                    <a:pt x="1045" y="22946"/>
                  </a:cubicBezTo>
                  <a:cubicBezTo>
                    <a:pt x="927" y="23907"/>
                    <a:pt x="937" y="24971"/>
                    <a:pt x="579" y="25951"/>
                  </a:cubicBezTo>
                  <a:cubicBezTo>
                    <a:pt x="253" y="26844"/>
                    <a:pt x="346" y="27834"/>
                    <a:pt x="375" y="28782"/>
                  </a:cubicBezTo>
                  <a:cubicBezTo>
                    <a:pt x="388" y="29160"/>
                    <a:pt x="1" y="29441"/>
                    <a:pt x="147" y="29772"/>
                  </a:cubicBezTo>
                  <a:cubicBezTo>
                    <a:pt x="577" y="30747"/>
                    <a:pt x="241" y="31779"/>
                    <a:pt x="450" y="32794"/>
                  </a:cubicBezTo>
                  <a:cubicBezTo>
                    <a:pt x="801" y="34499"/>
                    <a:pt x="699" y="36293"/>
                    <a:pt x="1384" y="37949"/>
                  </a:cubicBezTo>
                  <a:cubicBezTo>
                    <a:pt x="1726" y="38778"/>
                    <a:pt x="1647" y="39748"/>
                    <a:pt x="2025" y="40520"/>
                  </a:cubicBezTo>
                  <a:cubicBezTo>
                    <a:pt x="3013" y="42528"/>
                    <a:pt x="3647" y="44672"/>
                    <a:pt x="4559" y="46712"/>
                  </a:cubicBezTo>
                  <a:cubicBezTo>
                    <a:pt x="5601" y="49047"/>
                    <a:pt x="6813" y="51280"/>
                    <a:pt x="7957" y="53556"/>
                  </a:cubicBezTo>
                  <a:cubicBezTo>
                    <a:pt x="8681" y="54998"/>
                    <a:pt x="9830" y="56132"/>
                    <a:pt x="10596" y="57562"/>
                  </a:cubicBezTo>
                  <a:cubicBezTo>
                    <a:pt x="11246" y="58777"/>
                    <a:pt x="12134" y="59913"/>
                    <a:pt x="12952" y="61058"/>
                  </a:cubicBezTo>
                  <a:cubicBezTo>
                    <a:pt x="14164" y="62758"/>
                    <a:pt x="15611" y="64262"/>
                    <a:pt x="16979" y="65828"/>
                  </a:cubicBezTo>
                  <a:cubicBezTo>
                    <a:pt x="18305" y="67346"/>
                    <a:pt x="19634" y="68867"/>
                    <a:pt x="21037" y="70323"/>
                  </a:cubicBezTo>
                  <a:cubicBezTo>
                    <a:pt x="22101" y="71425"/>
                    <a:pt x="22937" y="72734"/>
                    <a:pt x="24135" y="73731"/>
                  </a:cubicBezTo>
                  <a:cubicBezTo>
                    <a:pt x="24973" y="74429"/>
                    <a:pt x="25625" y="75327"/>
                    <a:pt x="26370" y="76122"/>
                  </a:cubicBezTo>
                  <a:cubicBezTo>
                    <a:pt x="26739" y="76515"/>
                    <a:pt x="27136" y="77076"/>
                    <a:pt x="27833" y="77076"/>
                  </a:cubicBezTo>
                  <a:cubicBezTo>
                    <a:pt x="27973" y="77076"/>
                    <a:pt x="28126" y="77053"/>
                    <a:pt x="28292" y="77002"/>
                  </a:cubicBezTo>
                  <a:cubicBezTo>
                    <a:pt x="28990" y="76785"/>
                    <a:pt x="29259" y="76202"/>
                    <a:pt x="29764" y="75842"/>
                  </a:cubicBezTo>
                  <a:cubicBezTo>
                    <a:pt x="31056" y="74920"/>
                    <a:pt x="32127" y="73750"/>
                    <a:pt x="33240" y="72635"/>
                  </a:cubicBezTo>
                  <a:cubicBezTo>
                    <a:pt x="33712" y="72164"/>
                    <a:pt x="34001" y="71504"/>
                    <a:pt x="34492" y="71061"/>
                  </a:cubicBezTo>
                  <a:cubicBezTo>
                    <a:pt x="34848" y="70740"/>
                    <a:pt x="35232" y="70337"/>
                    <a:pt x="35371" y="70002"/>
                  </a:cubicBezTo>
                  <a:cubicBezTo>
                    <a:pt x="35910" y="68711"/>
                    <a:pt x="37150" y="68101"/>
                    <a:pt x="37937" y="67073"/>
                  </a:cubicBezTo>
                  <a:cubicBezTo>
                    <a:pt x="38352" y="66530"/>
                    <a:pt x="39033" y="66180"/>
                    <a:pt x="39405" y="65673"/>
                  </a:cubicBezTo>
                  <a:cubicBezTo>
                    <a:pt x="40102" y="64723"/>
                    <a:pt x="40671" y="63655"/>
                    <a:pt x="41478" y="62797"/>
                  </a:cubicBezTo>
                  <a:cubicBezTo>
                    <a:pt x="42131" y="62103"/>
                    <a:pt x="42676" y="61326"/>
                    <a:pt x="43242" y="60584"/>
                  </a:cubicBezTo>
                  <a:cubicBezTo>
                    <a:pt x="43683" y="60005"/>
                    <a:pt x="44248" y="59545"/>
                    <a:pt x="44657" y="58927"/>
                  </a:cubicBezTo>
                  <a:cubicBezTo>
                    <a:pt x="45052" y="58335"/>
                    <a:pt x="45370" y="57615"/>
                    <a:pt x="46049" y="57240"/>
                  </a:cubicBezTo>
                  <a:cubicBezTo>
                    <a:pt x="46309" y="57096"/>
                    <a:pt x="46407" y="56880"/>
                    <a:pt x="46513" y="56618"/>
                  </a:cubicBezTo>
                  <a:cubicBezTo>
                    <a:pt x="46916" y="55625"/>
                    <a:pt x="47710" y="54866"/>
                    <a:pt x="48292" y="53993"/>
                  </a:cubicBezTo>
                  <a:cubicBezTo>
                    <a:pt x="48900" y="53079"/>
                    <a:pt x="49621" y="52201"/>
                    <a:pt x="50181" y="51235"/>
                  </a:cubicBezTo>
                  <a:cubicBezTo>
                    <a:pt x="50984" y="49846"/>
                    <a:pt x="51720" y="48419"/>
                    <a:pt x="52501" y="47017"/>
                  </a:cubicBezTo>
                  <a:cubicBezTo>
                    <a:pt x="53131" y="45892"/>
                    <a:pt x="53640" y="44703"/>
                    <a:pt x="54021" y="43472"/>
                  </a:cubicBezTo>
                  <a:cubicBezTo>
                    <a:pt x="54466" y="42013"/>
                    <a:pt x="54809" y="40526"/>
                    <a:pt x="55289" y="39072"/>
                  </a:cubicBezTo>
                  <a:cubicBezTo>
                    <a:pt x="55817" y="37474"/>
                    <a:pt x="56052" y="35789"/>
                    <a:pt x="56522" y="34162"/>
                  </a:cubicBezTo>
                  <a:cubicBezTo>
                    <a:pt x="56948" y="32692"/>
                    <a:pt x="57139" y="31142"/>
                    <a:pt x="57304" y="29612"/>
                  </a:cubicBezTo>
                  <a:cubicBezTo>
                    <a:pt x="57455" y="28235"/>
                    <a:pt x="57640" y="26808"/>
                    <a:pt x="57438" y="25458"/>
                  </a:cubicBezTo>
                  <a:cubicBezTo>
                    <a:pt x="57046" y="22845"/>
                    <a:pt x="56606" y="20219"/>
                    <a:pt x="55574" y="17749"/>
                  </a:cubicBezTo>
                  <a:cubicBezTo>
                    <a:pt x="55451" y="17455"/>
                    <a:pt x="55484" y="17081"/>
                    <a:pt x="55322" y="16821"/>
                  </a:cubicBezTo>
                  <a:cubicBezTo>
                    <a:pt x="54442" y="15406"/>
                    <a:pt x="54083" y="13764"/>
                    <a:pt x="53153" y="12329"/>
                  </a:cubicBezTo>
                  <a:cubicBezTo>
                    <a:pt x="52408" y="11182"/>
                    <a:pt x="51569" y="10152"/>
                    <a:pt x="50683" y="9160"/>
                  </a:cubicBezTo>
                  <a:cubicBezTo>
                    <a:pt x="49286" y="7595"/>
                    <a:pt x="47659" y="6263"/>
                    <a:pt x="45868" y="5162"/>
                  </a:cubicBezTo>
                  <a:cubicBezTo>
                    <a:pt x="45307" y="4817"/>
                    <a:pt x="44838" y="4200"/>
                    <a:pt x="44286" y="4061"/>
                  </a:cubicBezTo>
                  <a:cubicBezTo>
                    <a:pt x="43163" y="3776"/>
                    <a:pt x="42409" y="2728"/>
                    <a:pt x="41202" y="2712"/>
                  </a:cubicBezTo>
                  <a:cubicBezTo>
                    <a:pt x="41179" y="2712"/>
                    <a:pt x="41154" y="2686"/>
                    <a:pt x="41134" y="2668"/>
                  </a:cubicBezTo>
                  <a:cubicBezTo>
                    <a:pt x="40074" y="1740"/>
                    <a:pt x="38652" y="1713"/>
                    <a:pt x="37418" y="1225"/>
                  </a:cubicBezTo>
                  <a:cubicBezTo>
                    <a:pt x="36992" y="1057"/>
                    <a:pt x="36544" y="737"/>
                    <a:pt x="36026" y="737"/>
                  </a:cubicBezTo>
                  <a:cubicBezTo>
                    <a:pt x="35823" y="737"/>
                    <a:pt x="35610" y="786"/>
                    <a:pt x="35383" y="912"/>
                  </a:cubicBezTo>
                  <a:cubicBezTo>
                    <a:pt x="35377" y="916"/>
                    <a:pt x="35367" y="917"/>
                    <a:pt x="35355" y="917"/>
                  </a:cubicBezTo>
                  <a:cubicBezTo>
                    <a:pt x="35204" y="917"/>
                    <a:pt x="34653" y="641"/>
                    <a:pt x="34234" y="641"/>
                  </a:cubicBezTo>
                  <a:cubicBezTo>
                    <a:pt x="34169" y="641"/>
                    <a:pt x="34107" y="648"/>
                    <a:pt x="34050" y="663"/>
                  </a:cubicBezTo>
                  <a:cubicBezTo>
                    <a:pt x="33989" y="680"/>
                    <a:pt x="33933" y="687"/>
                    <a:pt x="33880" y="687"/>
                  </a:cubicBezTo>
                  <a:cubicBezTo>
                    <a:pt x="33481" y="687"/>
                    <a:pt x="33297" y="264"/>
                    <a:pt x="32932" y="264"/>
                  </a:cubicBezTo>
                  <a:cubicBezTo>
                    <a:pt x="32926" y="264"/>
                    <a:pt x="32919" y="264"/>
                    <a:pt x="32912" y="265"/>
                  </a:cubicBezTo>
                  <a:cubicBezTo>
                    <a:pt x="32573" y="280"/>
                    <a:pt x="32232" y="292"/>
                    <a:pt x="31891" y="292"/>
                  </a:cubicBezTo>
                  <a:cubicBezTo>
                    <a:pt x="31208" y="292"/>
                    <a:pt x="30528" y="245"/>
                    <a:pt x="29874" y="84"/>
                  </a:cubicBezTo>
                  <a:cubicBezTo>
                    <a:pt x="29683" y="37"/>
                    <a:pt x="29464" y="17"/>
                    <a:pt x="29259" y="17"/>
                  </a:cubicBezTo>
                  <a:cubicBezTo>
                    <a:pt x="28917" y="17"/>
                    <a:pt x="28613" y="72"/>
                    <a:pt x="28543" y="148"/>
                  </a:cubicBezTo>
                  <a:cubicBezTo>
                    <a:pt x="28458" y="242"/>
                    <a:pt x="28377" y="277"/>
                    <a:pt x="28301" y="277"/>
                  </a:cubicBezTo>
                  <a:cubicBezTo>
                    <a:pt x="28087" y="277"/>
                    <a:pt x="27911" y="1"/>
                    <a:pt x="27762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8"/>
            <p:cNvSpPr/>
            <p:nvPr/>
          </p:nvSpPr>
          <p:spPr>
            <a:xfrm>
              <a:off x="2687876" y="495000"/>
              <a:ext cx="1056271" cy="1412436"/>
            </a:xfrm>
            <a:custGeom>
              <a:avLst/>
              <a:gdLst/>
              <a:ahLst/>
              <a:cxnLst/>
              <a:rect l="l" t="t" r="r" b="b"/>
              <a:pathLst>
                <a:path w="57641" h="77077" extrusionOk="0">
                  <a:moveTo>
                    <a:pt x="26832" y="2009"/>
                  </a:moveTo>
                  <a:cubicBezTo>
                    <a:pt x="27372" y="2009"/>
                    <a:pt x="27982" y="2107"/>
                    <a:pt x="28530" y="2114"/>
                  </a:cubicBezTo>
                  <a:cubicBezTo>
                    <a:pt x="28538" y="2114"/>
                    <a:pt x="28545" y="2114"/>
                    <a:pt x="28553" y="2114"/>
                  </a:cubicBezTo>
                  <a:cubicBezTo>
                    <a:pt x="28837" y="2114"/>
                    <a:pt x="29104" y="2055"/>
                    <a:pt x="29378" y="2042"/>
                  </a:cubicBezTo>
                  <a:cubicBezTo>
                    <a:pt x="29506" y="2037"/>
                    <a:pt x="29633" y="2034"/>
                    <a:pt x="29760" y="2034"/>
                  </a:cubicBezTo>
                  <a:cubicBezTo>
                    <a:pt x="30881" y="2034"/>
                    <a:pt x="31986" y="2232"/>
                    <a:pt x="33100" y="2304"/>
                  </a:cubicBezTo>
                  <a:cubicBezTo>
                    <a:pt x="35226" y="2442"/>
                    <a:pt x="37204" y="3086"/>
                    <a:pt x="39183" y="3818"/>
                  </a:cubicBezTo>
                  <a:cubicBezTo>
                    <a:pt x="39994" y="4118"/>
                    <a:pt x="40909" y="4353"/>
                    <a:pt x="41547" y="4830"/>
                  </a:cubicBezTo>
                  <a:cubicBezTo>
                    <a:pt x="42728" y="5713"/>
                    <a:pt x="44199" y="6023"/>
                    <a:pt x="45308" y="7022"/>
                  </a:cubicBezTo>
                  <a:cubicBezTo>
                    <a:pt x="46572" y="8162"/>
                    <a:pt x="47988" y="9088"/>
                    <a:pt x="49041" y="10511"/>
                  </a:cubicBezTo>
                  <a:cubicBezTo>
                    <a:pt x="49431" y="11037"/>
                    <a:pt x="49884" y="11691"/>
                    <a:pt x="50453" y="12197"/>
                  </a:cubicBezTo>
                  <a:cubicBezTo>
                    <a:pt x="51094" y="12765"/>
                    <a:pt x="51667" y="13595"/>
                    <a:pt x="51941" y="14564"/>
                  </a:cubicBezTo>
                  <a:cubicBezTo>
                    <a:pt x="52223" y="15561"/>
                    <a:pt x="52845" y="16457"/>
                    <a:pt x="53195" y="17441"/>
                  </a:cubicBezTo>
                  <a:cubicBezTo>
                    <a:pt x="53611" y="18609"/>
                    <a:pt x="53959" y="19809"/>
                    <a:pt x="54205" y="21024"/>
                  </a:cubicBezTo>
                  <a:cubicBezTo>
                    <a:pt x="54300" y="21491"/>
                    <a:pt x="54507" y="21903"/>
                    <a:pt x="54604" y="22361"/>
                  </a:cubicBezTo>
                  <a:cubicBezTo>
                    <a:pt x="55046" y="24411"/>
                    <a:pt x="55153" y="26496"/>
                    <a:pt x="55023" y="28569"/>
                  </a:cubicBezTo>
                  <a:cubicBezTo>
                    <a:pt x="54942" y="29852"/>
                    <a:pt x="54904" y="31146"/>
                    <a:pt x="54732" y="32422"/>
                  </a:cubicBezTo>
                  <a:cubicBezTo>
                    <a:pt x="54633" y="33151"/>
                    <a:pt x="54453" y="33890"/>
                    <a:pt x="54172" y="34567"/>
                  </a:cubicBezTo>
                  <a:cubicBezTo>
                    <a:pt x="53866" y="35306"/>
                    <a:pt x="54009" y="36144"/>
                    <a:pt x="53613" y="36831"/>
                  </a:cubicBezTo>
                  <a:cubicBezTo>
                    <a:pt x="53081" y="37751"/>
                    <a:pt x="53279" y="38838"/>
                    <a:pt x="52811" y="39802"/>
                  </a:cubicBezTo>
                  <a:cubicBezTo>
                    <a:pt x="52433" y="40580"/>
                    <a:pt x="52380" y="41528"/>
                    <a:pt x="52066" y="42374"/>
                  </a:cubicBezTo>
                  <a:cubicBezTo>
                    <a:pt x="51718" y="43313"/>
                    <a:pt x="51549" y="44391"/>
                    <a:pt x="51065" y="45193"/>
                  </a:cubicBezTo>
                  <a:cubicBezTo>
                    <a:pt x="50199" y="46629"/>
                    <a:pt x="49665" y="48226"/>
                    <a:pt x="48697" y="49611"/>
                  </a:cubicBezTo>
                  <a:cubicBezTo>
                    <a:pt x="47960" y="50664"/>
                    <a:pt x="47281" y="51773"/>
                    <a:pt x="46608" y="52863"/>
                  </a:cubicBezTo>
                  <a:cubicBezTo>
                    <a:pt x="46100" y="53685"/>
                    <a:pt x="45462" y="54365"/>
                    <a:pt x="44935" y="55141"/>
                  </a:cubicBezTo>
                  <a:cubicBezTo>
                    <a:pt x="44433" y="55879"/>
                    <a:pt x="43632" y="56445"/>
                    <a:pt x="43305" y="57157"/>
                  </a:cubicBezTo>
                  <a:cubicBezTo>
                    <a:pt x="43027" y="57764"/>
                    <a:pt x="42542" y="58167"/>
                    <a:pt x="42277" y="58737"/>
                  </a:cubicBezTo>
                  <a:cubicBezTo>
                    <a:pt x="42219" y="58859"/>
                    <a:pt x="42153" y="59151"/>
                    <a:pt x="41937" y="59151"/>
                  </a:cubicBezTo>
                  <a:cubicBezTo>
                    <a:pt x="41872" y="59151"/>
                    <a:pt x="41794" y="59126"/>
                    <a:pt x="41700" y="59062"/>
                  </a:cubicBezTo>
                  <a:cubicBezTo>
                    <a:pt x="41697" y="59060"/>
                    <a:pt x="41693" y="59059"/>
                    <a:pt x="41688" y="59059"/>
                  </a:cubicBezTo>
                  <a:cubicBezTo>
                    <a:pt x="41628" y="59059"/>
                    <a:pt x="41432" y="59200"/>
                    <a:pt x="41438" y="59217"/>
                  </a:cubicBezTo>
                  <a:cubicBezTo>
                    <a:pt x="41655" y="59773"/>
                    <a:pt x="41029" y="59916"/>
                    <a:pt x="40920" y="60302"/>
                  </a:cubicBezTo>
                  <a:cubicBezTo>
                    <a:pt x="40872" y="60472"/>
                    <a:pt x="40816" y="60601"/>
                    <a:pt x="40637" y="60659"/>
                  </a:cubicBezTo>
                  <a:cubicBezTo>
                    <a:pt x="40231" y="60795"/>
                    <a:pt x="39921" y="61002"/>
                    <a:pt x="39975" y="61511"/>
                  </a:cubicBezTo>
                  <a:cubicBezTo>
                    <a:pt x="39984" y="61592"/>
                    <a:pt x="39880" y="61724"/>
                    <a:pt x="39794" y="61772"/>
                  </a:cubicBezTo>
                  <a:cubicBezTo>
                    <a:pt x="38878" y="62275"/>
                    <a:pt x="38669" y="63375"/>
                    <a:pt x="37889" y="64043"/>
                  </a:cubicBezTo>
                  <a:cubicBezTo>
                    <a:pt x="37600" y="64289"/>
                    <a:pt x="37186" y="64768"/>
                    <a:pt x="36946" y="65235"/>
                  </a:cubicBezTo>
                  <a:cubicBezTo>
                    <a:pt x="36808" y="65502"/>
                    <a:pt x="36672" y="65812"/>
                    <a:pt x="36180" y="65827"/>
                  </a:cubicBezTo>
                  <a:cubicBezTo>
                    <a:pt x="35744" y="65841"/>
                    <a:pt x="35788" y="66511"/>
                    <a:pt x="35437" y="66845"/>
                  </a:cubicBezTo>
                  <a:cubicBezTo>
                    <a:pt x="34725" y="67522"/>
                    <a:pt x="34146" y="68394"/>
                    <a:pt x="33506" y="69131"/>
                  </a:cubicBezTo>
                  <a:cubicBezTo>
                    <a:pt x="32001" y="70866"/>
                    <a:pt x="30826" y="72970"/>
                    <a:pt x="28670" y="74071"/>
                  </a:cubicBezTo>
                  <a:cubicBezTo>
                    <a:pt x="28498" y="74158"/>
                    <a:pt x="28428" y="74172"/>
                    <a:pt x="28453" y="74397"/>
                  </a:cubicBezTo>
                  <a:cubicBezTo>
                    <a:pt x="28494" y="74790"/>
                    <a:pt x="28104" y="74853"/>
                    <a:pt x="27853" y="74962"/>
                  </a:cubicBezTo>
                  <a:cubicBezTo>
                    <a:pt x="27807" y="74981"/>
                    <a:pt x="27769" y="74990"/>
                    <a:pt x="27736" y="74990"/>
                  </a:cubicBezTo>
                  <a:cubicBezTo>
                    <a:pt x="27543" y="74990"/>
                    <a:pt x="27536" y="74700"/>
                    <a:pt x="27433" y="74583"/>
                  </a:cubicBezTo>
                  <a:cubicBezTo>
                    <a:pt x="27075" y="74174"/>
                    <a:pt x="26441" y="73963"/>
                    <a:pt x="26447" y="73279"/>
                  </a:cubicBezTo>
                  <a:cubicBezTo>
                    <a:pt x="25495" y="73228"/>
                    <a:pt x="25664" y="71783"/>
                    <a:pt x="24597" y="71783"/>
                  </a:cubicBezTo>
                  <a:cubicBezTo>
                    <a:pt x="24584" y="71783"/>
                    <a:pt x="24572" y="71783"/>
                    <a:pt x="24559" y="71783"/>
                  </a:cubicBezTo>
                  <a:cubicBezTo>
                    <a:pt x="24557" y="71783"/>
                    <a:pt x="24555" y="71783"/>
                    <a:pt x="24553" y="71783"/>
                  </a:cubicBezTo>
                  <a:cubicBezTo>
                    <a:pt x="24280" y="71783"/>
                    <a:pt x="24189" y="71158"/>
                    <a:pt x="23970" y="70846"/>
                  </a:cubicBezTo>
                  <a:cubicBezTo>
                    <a:pt x="23535" y="70230"/>
                    <a:pt x="22733" y="69977"/>
                    <a:pt x="22515" y="69124"/>
                  </a:cubicBezTo>
                  <a:cubicBezTo>
                    <a:pt x="22355" y="68502"/>
                    <a:pt x="21469" y="68389"/>
                    <a:pt x="21138" y="67702"/>
                  </a:cubicBezTo>
                  <a:cubicBezTo>
                    <a:pt x="20578" y="66543"/>
                    <a:pt x="19470" y="65771"/>
                    <a:pt x="18695" y="64736"/>
                  </a:cubicBezTo>
                  <a:cubicBezTo>
                    <a:pt x="18264" y="64160"/>
                    <a:pt x="17926" y="63364"/>
                    <a:pt x="17088" y="63053"/>
                  </a:cubicBezTo>
                  <a:cubicBezTo>
                    <a:pt x="16399" y="62797"/>
                    <a:pt x="16080" y="62040"/>
                    <a:pt x="15728" y="61457"/>
                  </a:cubicBezTo>
                  <a:cubicBezTo>
                    <a:pt x="15302" y="60752"/>
                    <a:pt x="14681" y="60218"/>
                    <a:pt x="14285" y="59486"/>
                  </a:cubicBezTo>
                  <a:cubicBezTo>
                    <a:pt x="13862" y="58699"/>
                    <a:pt x="13218" y="58041"/>
                    <a:pt x="12870" y="57186"/>
                  </a:cubicBezTo>
                  <a:cubicBezTo>
                    <a:pt x="12729" y="56838"/>
                    <a:pt x="12383" y="56566"/>
                    <a:pt x="12100" y="56291"/>
                  </a:cubicBezTo>
                  <a:cubicBezTo>
                    <a:pt x="11967" y="56161"/>
                    <a:pt x="11688" y="56122"/>
                    <a:pt x="12133" y="55841"/>
                  </a:cubicBezTo>
                  <a:cubicBezTo>
                    <a:pt x="11395" y="55512"/>
                    <a:pt x="11555" y="54570"/>
                    <a:pt x="10931" y="54239"/>
                  </a:cubicBezTo>
                  <a:cubicBezTo>
                    <a:pt x="10474" y="53997"/>
                    <a:pt x="10403" y="53616"/>
                    <a:pt x="10172" y="53260"/>
                  </a:cubicBezTo>
                  <a:cubicBezTo>
                    <a:pt x="9841" y="52748"/>
                    <a:pt x="9736" y="52067"/>
                    <a:pt x="9288" y="51698"/>
                  </a:cubicBezTo>
                  <a:cubicBezTo>
                    <a:pt x="8769" y="51271"/>
                    <a:pt x="8507" y="50787"/>
                    <a:pt x="8497" y="50174"/>
                  </a:cubicBezTo>
                  <a:cubicBezTo>
                    <a:pt x="8492" y="49701"/>
                    <a:pt x="8098" y="49456"/>
                    <a:pt x="7934" y="49087"/>
                  </a:cubicBezTo>
                  <a:cubicBezTo>
                    <a:pt x="7683" y="48525"/>
                    <a:pt x="7596" y="47782"/>
                    <a:pt x="7020" y="47420"/>
                  </a:cubicBezTo>
                  <a:cubicBezTo>
                    <a:pt x="6604" y="47159"/>
                    <a:pt x="6685" y="46693"/>
                    <a:pt x="6652" y="46437"/>
                  </a:cubicBezTo>
                  <a:cubicBezTo>
                    <a:pt x="6532" y="45499"/>
                    <a:pt x="5449" y="44970"/>
                    <a:pt x="5669" y="43945"/>
                  </a:cubicBezTo>
                  <a:cubicBezTo>
                    <a:pt x="5737" y="43630"/>
                    <a:pt x="5328" y="43767"/>
                    <a:pt x="5292" y="43391"/>
                  </a:cubicBezTo>
                  <a:cubicBezTo>
                    <a:pt x="5166" y="42109"/>
                    <a:pt x="4416" y="41014"/>
                    <a:pt x="3906" y="39850"/>
                  </a:cubicBezTo>
                  <a:cubicBezTo>
                    <a:pt x="3802" y="39612"/>
                    <a:pt x="3811" y="39339"/>
                    <a:pt x="3778" y="39153"/>
                  </a:cubicBezTo>
                  <a:cubicBezTo>
                    <a:pt x="3539" y="37765"/>
                    <a:pt x="2945" y="36487"/>
                    <a:pt x="2642" y="35135"/>
                  </a:cubicBezTo>
                  <a:cubicBezTo>
                    <a:pt x="2438" y="34229"/>
                    <a:pt x="2635" y="33242"/>
                    <a:pt x="2522" y="32306"/>
                  </a:cubicBezTo>
                  <a:cubicBezTo>
                    <a:pt x="2239" y="29987"/>
                    <a:pt x="2615" y="27694"/>
                    <a:pt x="2717" y="25392"/>
                  </a:cubicBezTo>
                  <a:cubicBezTo>
                    <a:pt x="2758" y="24432"/>
                    <a:pt x="3131" y="23488"/>
                    <a:pt x="3437" y="22590"/>
                  </a:cubicBezTo>
                  <a:cubicBezTo>
                    <a:pt x="3971" y="21021"/>
                    <a:pt x="4475" y="19421"/>
                    <a:pt x="5360" y="17982"/>
                  </a:cubicBezTo>
                  <a:cubicBezTo>
                    <a:pt x="5757" y="17336"/>
                    <a:pt x="6483" y="16693"/>
                    <a:pt x="6517" y="16080"/>
                  </a:cubicBezTo>
                  <a:cubicBezTo>
                    <a:pt x="6566" y="15192"/>
                    <a:pt x="7724" y="15130"/>
                    <a:pt x="7524" y="14266"/>
                  </a:cubicBezTo>
                  <a:cubicBezTo>
                    <a:pt x="8486" y="13757"/>
                    <a:pt x="8555" y="12475"/>
                    <a:pt x="9394" y="11975"/>
                  </a:cubicBezTo>
                  <a:cubicBezTo>
                    <a:pt x="9842" y="11708"/>
                    <a:pt x="10123" y="11625"/>
                    <a:pt x="10015" y="11087"/>
                  </a:cubicBezTo>
                  <a:cubicBezTo>
                    <a:pt x="10009" y="11056"/>
                    <a:pt x="10085" y="10973"/>
                    <a:pt x="10120" y="10973"/>
                  </a:cubicBezTo>
                  <a:cubicBezTo>
                    <a:pt x="10121" y="10973"/>
                    <a:pt x="10121" y="10973"/>
                    <a:pt x="10121" y="10973"/>
                  </a:cubicBezTo>
                  <a:cubicBezTo>
                    <a:pt x="10141" y="10974"/>
                    <a:pt x="10160" y="10975"/>
                    <a:pt x="10178" y="10975"/>
                  </a:cubicBezTo>
                  <a:cubicBezTo>
                    <a:pt x="11125" y="10975"/>
                    <a:pt x="11060" y="9841"/>
                    <a:pt x="11791" y="9473"/>
                  </a:cubicBezTo>
                  <a:cubicBezTo>
                    <a:pt x="12281" y="9225"/>
                    <a:pt x="12683" y="8382"/>
                    <a:pt x="13149" y="7970"/>
                  </a:cubicBezTo>
                  <a:cubicBezTo>
                    <a:pt x="13706" y="7478"/>
                    <a:pt x="14281" y="6900"/>
                    <a:pt x="15012" y="6546"/>
                  </a:cubicBezTo>
                  <a:cubicBezTo>
                    <a:pt x="15535" y="6291"/>
                    <a:pt x="15908" y="5744"/>
                    <a:pt x="16476" y="5480"/>
                  </a:cubicBezTo>
                  <a:cubicBezTo>
                    <a:pt x="17148" y="5169"/>
                    <a:pt x="17617" y="4587"/>
                    <a:pt x="18407" y="4353"/>
                  </a:cubicBezTo>
                  <a:cubicBezTo>
                    <a:pt x="19117" y="4140"/>
                    <a:pt x="19815" y="3650"/>
                    <a:pt x="20558" y="3461"/>
                  </a:cubicBezTo>
                  <a:cubicBezTo>
                    <a:pt x="21511" y="3219"/>
                    <a:pt x="22407" y="2845"/>
                    <a:pt x="23326" y="2527"/>
                  </a:cubicBezTo>
                  <a:cubicBezTo>
                    <a:pt x="24201" y="2223"/>
                    <a:pt x="25123" y="2460"/>
                    <a:pt x="26054" y="2119"/>
                  </a:cubicBezTo>
                  <a:cubicBezTo>
                    <a:pt x="26280" y="2037"/>
                    <a:pt x="26546" y="2009"/>
                    <a:pt x="26832" y="2009"/>
                  </a:cubicBezTo>
                  <a:close/>
                  <a:moveTo>
                    <a:pt x="27762" y="1"/>
                  </a:moveTo>
                  <a:cubicBezTo>
                    <a:pt x="27709" y="1"/>
                    <a:pt x="27659" y="36"/>
                    <a:pt x="27612" y="134"/>
                  </a:cubicBezTo>
                  <a:cubicBezTo>
                    <a:pt x="27531" y="303"/>
                    <a:pt x="27470" y="379"/>
                    <a:pt x="27397" y="379"/>
                  </a:cubicBezTo>
                  <a:cubicBezTo>
                    <a:pt x="27338" y="379"/>
                    <a:pt x="27270" y="328"/>
                    <a:pt x="27177" y="235"/>
                  </a:cubicBezTo>
                  <a:cubicBezTo>
                    <a:pt x="27095" y="154"/>
                    <a:pt x="27017" y="84"/>
                    <a:pt x="26909" y="84"/>
                  </a:cubicBezTo>
                  <a:cubicBezTo>
                    <a:pt x="26863" y="84"/>
                    <a:pt x="26811" y="97"/>
                    <a:pt x="26751" y="128"/>
                  </a:cubicBezTo>
                  <a:cubicBezTo>
                    <a:pt x="26453" y="281"/>
                    <a:pt x="26134" y="296"/>
                    <a:pt x="25813" y="296"/>
                  </a:cubicBezTo>
                  <a:cubicBezTo>
                    <a:pt x="25737" y="296"/>
                    <a:pt x="25660" y="295"/>
                    <a:pt x="25584" y="295"/>
                  </a:cubicBezTo>
                  <a:cubicBezTo>
                    <a:pt x="25347" y="295"/>
                    <a:pt x="25112" y="303"/>
                    <a:pt x="24884" y="368"/>
                  </a:cubicBezTo>
                  <a:cubicBezTo>
                    <a:pt x="23166" y="580"/>
                    <a:pt x="21460" y="799"/>
                    <a:pt x="19834" y="1491"/>
                  </a:cubicBezTo>
                  <a:cubicBezTo>
                    <a:pt x="17846" y="2337"/>
                    <a:pt x="15796" y="3072"/>
                    <a:pt x="14126" y="4480"/>
                  </a:cubicBezTo>
                  <a:cubicBezTo>
                    <a:pt x="13081" y="5360"/>
                    <a:pt x="11943" y="6125"/>
                    <a:pt x="11041" y="7198"/>
                  </a:cubicBezTo>
                  <a:cubicBezTo>
                    <a:pt x="10112" y="8302"/>
                    <a:pt x="9139" y="9409"/>
                    <a:pt x="8067" y="10357"/>
                  </a:cubicBezTo>
                  <a:cubicBezTo>
                    <a:pt x="7314" y="11024"/>
                    <a:pt x="6802" y="11871"/>
                    <a:pt x="6271" y="12613"/>
                  </a:cubicBezTo>
                  <a:cubicBezTo>
                    <a:pt x="5605" y="13541"/>
                    <a:pt x="4774" y="14395"/>
                    <a:pt x="4302" y="15507"/>
                  </a:cubicBezTo>
                  <a:cubicBezTo>
                    <a:pt x="3889" y="16482"/>
                    <a:pt x="2960" y="17208"/>
                    <a:pt x="2809" y="18363"/>
                  </a:cubicBezTo>
                  <a:cubicBezTo>
                    <a:pt x="2782" y="18568"/>
                    <a:pt x="2838" y="18981"/>
                    <a:pt x="2487" y="19051"/>
                  </a:cubicBezTo>
                  <a:cubicBezTo>
                    <a:pt x="1957" y="19158"/>
                    <a:pt x="1905" y="19695"/>
                    <a:pt x="1937" y="19947"/>
                  </a:cubicBezTo>
                  <a:cubicBezTo>
                    <a:pt x="2076" y="21074"/>
                    <a:pt x="1181" y="21852"/>
                    <a:pt x="1045" y="22946"/>
                  </a:cubicBezTo>
                  <a:cubicBezTo>
                    <a:pt x="927" y="23907"/>
                    <a:pt x="937" y="24971"/>
                    <a:pt x="579" y="25951"/>
                  </a:cubicBezTo>
                  <a:cubicBezTo>
                    <a:pt x="253" y="26844"/>
                    <a:pt x="346" y="27834"/>
                    <a:pt x="375" y="28782"/>
                  </a:cubicBezTo>
                  <a:cubicBezTo>
                    <a:pt x="388" y="29160"/>
                    <a:pt x="1" y="29441"/>
                    <a:pt x="147" y="29772"/>
                  </a:cubicBezTo>
                  <a:cubicBezTo>
                    <a:pt x="577" y="30747"/>
                    <a:pt x="241" y="31779"/>
                    <a:pt x="450" y="32794"/>
                  </a:cubicBezTo>
                  <a:cubicBezTo>
                    <a:pt x="801" y="34499"/>
                    <a:pt x="699" y="36293"/>
                    <a:pt x="1384" y="37949"/>
                  </a:cubicBezTo>
                  <a:cubicBezTo>
                    <a:pt x="1726" y="38778"/>
                    <a:pt x="1647" y="39748"/>
                    <a:pt x="2025" y="40520"/>
                  </a:cubicBezTo>
                  <a:cubicBezTo>
                    <a:pt x="3013" y="42528"/>
                    <a:pt x="3647" y="44672"/>
                    <a:pt x="4559" y="46712"/>
                  </a:cubicBezTo>
                  <a:cubicBezTo>
                    <a:pt x="5601" y="49047"/>
                    <a:pt x="6813" y="51280"/>
                    <a:pt x="7957" y="53556"/>
                  </a:cubicBezTo>
                  <a:cubicBezTo>
                    <a:pt x="8681" y="54998"/>
                    <a:pt x="9830" y="56132"/>
                    <a:pt x="10596" y="57562"/>
                  </a:cubicBezTo>
                  <a:cubicBezTo>
                    <a:pt x="11246" y="58777"/>
                    <a:pt x="12134" y="59913"/>
                    <a:pt x="12952" y="61058"/>
                  </a:cubicBezTo>
                  <a:cubicBezTo>
                    <a:pt x="14164" y="62758"/>
                    <a:pt x="15611" y="64262"/>
                    <a:pt x="16979" y="65828"/>
                  </a:cubicBezTo>
                  <a:cubicBezTo>
                    <a:pt x="18305" y="67346"/>
                    <a:pt x="19634" y="68867"/>
                    <a:pt x="21037" y="70323"/>
                  </a:cubicBezTo>
                  <a:cubicBezTo>
                    <a:pt x="22101" y="71425"/>
                    <a:pt x="22937" y="72734"/>
                    <a:pt x="24135" y="73731"/>
                  </a:cubicBezTo>
                  <a:cubicBezTo>
                    <a:pt x="24973" y="74429"/>
                    <a:pt x="25625" y="75327"/>
                    <a:pt x="26370" y="76122"/>
                  </a:cubicBezTo>
                  <a:cubicBezTo>
                    <a:pt x="26739" y="76515"/>
                    <a:pt x="27136" y="77076"/>
                    <a:pt x="27833" y="77076"/>
                  </a:cubicBezTo>
                  <a:cubicBezTo>
                    <a:pt x="27973" y="77076"/>
                    <a:pt x="28126" y="77053"/>
                    <a:pt x="28292" y="77002"/>
                  </a:cubicBezTo>
                  <a:cubicBezTo>
                    <a:pt x="28990" y="76785"/>
                    <a:pt x="29259" y="76202"/>
                    <a:pt x="29764" y="75842"/>
                  </a:cubicBezTo>
                  <a:cubicBezTo>
                    <a:pt x="31056" y="74920"/>
                    <a:pt x="32127" y="73750"/>
                    <a:pt x="33240" y="72635"/>
                  </a:cubicBezTo>
                  <a:cubicBezTo>
                    <a:pt x="33712" y="72164"/>
                    <a:pt x="34001" y="71504"/>
                    <a:pt x="34492" y="71061"/>
                  </a:cubicBezTo>
                  <a:cubicBezTo>
                    <a:pt x="34848" y="70740"/>
                    <a:pt x="35232" y="70337"/>
                    <a:pt x="35371" y="70002"/>
                  </a:cubicBezTo>
                  <a:cubicBezTo>
                    <a:pt x="35910" y="68711"/>
                    <a:pt x="37150" y="68101"/>
                    <a:pt x="37937" y="67073"/>
                  </a:cubicBezTo>
                  <a:cubicBezTo>
                    <a:pt x="38352" y="66530"/>
                    <a:pt x="39033" y="66180"/>
                    <a:pt x="39405" y="65673"/>
                  </a:cubicBezTo>
                  <a:cubicBezTo>
                    <a:pt x="40102" y="64723"/>
                    <a:pt x="40671" y="63655"/>
                    <a:pt x="41478" y="62797"/>
                  </a:cubicBezTo>
                  <a:cubicBezTo>
                    <a:pt x="42131" y="62103"/>
                    <a:pt x="42676" y="61326"/>
                    <a:pt x="43242" y="60584"/>
                  </a:cubicBezTo>
                  <a:cubicBezTo>
                    <a:pt x="43683" y="60005"/>
                    <a:pt x="44248" y="59545"/>
                    <a:pt x="44657" y="58927"/>
                  </a:cubicBezTo>
                  <a:cubicBezTo>
                    <a:pt x="45052" y="58335"/>
                    <a:pt x="45370" y="57615"/>
                    <a:pt x="46049" y="57240"/>
                  </a:cubicBezTo>
                  <a:cubicBezTo>
                    <a:pt x="46309" y="57096"/>
                    <a:pt x="46407" y="56880"/>
                    <a:pt x="46513" y="56618"/>
                  </a:cubicBezTo>
                  <a:cubicBezTo>
                    <a:pt x="46916" y="55625"/>
                    <a:pt x="47710" y="54866"/>
                    <a:pt x="48292" y="53993"/>
                  </a:cubicBezTo>
                  <a:cubicBezTo>
                    <a:pt x="48900" y="53079"/>
                    <a:pt x="49621" y="52201"/>
                    <a:pt x="50181" y="51235"/>
                  </a:cubicBezTo>
                  <a:cubicBezTo>
                    <a:pt x="50984" y="49846"/>
                    <a:pt x="51720" y="48419"/>
                    <a:pt x="52501" y="47017"/>
                  </a:cubicBezTo>
                  <a:cubicBezTo>
                    <a:pt x="53131" y="45892"/>
                    <a:pt x="53640" y="44703"/>
                    <a:pt x="54021" y="43472"/>
                  </a:cubicBezTo>
                  <a:cubicBezTo>
                    <a:pt x="54466" y="42013"/>
                    <a:pt x="54809" y="40526"/>
                    <a:pt x="55289" y="39072"/>
                  </a:cubicBezTo>
                  <a:cubicBezTo>
                    <a:pt x="55817" y="37474"/>
                    <a:pt x="56052" y="35789"/>
                    <a:pt x="56522" y="34162"/>
                  </a:cubicBezTo>
                  <a:cubicBezTo>
                    <a:pt x="56948" y="32692"/>
                    <a:pt x="57139" y="31142"/>
                    <a:pt x="57304" y="29612"/>
                  </a:cubicBezTo>
                  <a:cubicBezTo>
                    <a:pt x="57455" y="28235"/>
                    <a:pt x="57640" y="26808"/>
                    <a:pt x="57438" y="25458"/>
                  </a:cubicBezTo>
                  <a:cubicBezTo>
                    <a:pt x="57046" y="22845"/>
                    <a:pt x="56606" y="20219"/>
                    <a:pt x="55574" y="17749"/>
                  </a:cubicBezTo>
                  <a:cubicBezTo>
                    <a:pt x="55451" y="17455"/>
                    <a:pt x="55484" y="17081"/>
                    <a:pt x="55322" y="16821"/>
                  </a:cubicBezTo>
                  <a:cubicBezTo>
                    <a:pt x="54442" y="15406"/>
                    <a:pt x="54083" y="13764"/>
                    <a:pt x="53153" y="12329"/>
                  </a:cubicBezTo>
                  <a:cubicBezTo>
                    <a:pt x="52408" y="11182"/>
                    <a:pt x="51569" y="10152"/>
                    <a:pt x="50683" y="9160"/>
                  </a:cubicBezTo>
                  <a:cubicBezTo>
                    <a:pt x="49286" y="7595"/>
                    <a:pt x="47659" y="6263"/>
                    <a:pt x="45868" y="5162"/>
                  </a:cubicBezTo>
                  <a:cubicBezTo>
                    <a:pt x="45307" y="4817"/>
                    <a:pt x="44838" y="4200"/>
                    <a:pt x="44286" y="4061"/>
                  </a:cubicBezTo>
                  <a:cubicBezTo>
                    <a:pt x="43163" y="3776"/>
                    <a:pt x="42409" y="2728"/>
                    <a:pt x="41202" y="2712"/>
                  </a:cubicBezTo>
                  <a:cubicBezTo>
                    <a:pt x="41179" y="2712"/>
                    <a:pt x="41154" y="2686"/>
                    <a:pt x="41134" y="2668"/>
                  </a:cubicBezTo>
                  <a:cubicBezTo>
                    <a:pt x="40074" y="1740"/>
                    <a:pt x="38652" y="1713"/>
                    <a:pt x="37418" y="1225"/>
                  </a:cubicBezTo>
                  <a:cubicBezTo>
                    <a:pt x="36992" y="1057"/>
                    <a:pt x="36544" y="737"/>
                    <a:pt x="36026" y="737"/>
                  </a:cubicBezTo>
                  <a:cubicBezTo>
                    <a:pt x="35823" y="737"/>
                    <a:pt x="35610" y="786"/>
                    <a:pt x="35383" y="912"/>
                  </a:cubicBezTo>
                  <a:cubicBezTo>
                    <a:pt x="35377" y="916"/>
                    <a:pt x="35367" y="917"/>
                    <a:pt x="35355" y="917"/>
                  </a:cubicBezTo>
                  <a:cubicBezTo>
                    <a:pt x="35204" y="917"/>
                    <a:pt x="34653" y="641"/>
                    <a:pt x="34234" y="641"/>
                  </a:cubicBezTo>
                  <a:cubicBezTo>
                    <a:pt x="34169" y="641"/>
                    <a:pt x="34107" y="648"/>
                    <a:pt x="34050" y="663"/>
                  </a:cubicBezTo>
                  <a:cubicBezTo>
                    <a:pt x="33989" y="680"/>
                    <a:pt x="33933" y="687"/>
                    <a:pt x="33880" y="687"/>
                  </a:cubicBezTo>
                  <a:cubicBezTo>
                    <a:pt x="33481" y="687"/>
                    <a:pt x="33297" y="264"/>
                    <a:pt x="32932" y="264"/>
                  </a:cubicBezTo>
                  <a:cubicBezTo>
                    <a:pt x="32926" y="264"/>
                    <a:pt x="32919" y="264"/>
                    <a:pt x="32912" y="265"/>
                  </a:cubicBezTo>
                  <a:cubicBezTo>
                    <a:pt x="32573" y="280"/>
                    <a:pt x="32232" y="292"/>
                    <a:pt x="31891" y="292"/>
                  </a:cubicBezTo>
                  <a:cubicBezTo>
                    <a:pt x="31208" y="292"/>
                    <a:pt x="30528" y="245"/>
                    <a:pt x="29874" y="84"/>
                  </a:cubicBezTo>
                  <a:cubicBezTo>
                    <a:pt x="29683" y="37"/>
                    <a:pt x="29464" y="17"/>
                    <a:pt x="29259" y="17"/>
                  </a:cubicBezTo>
                  <a:cubicBezTo>
                    <a:pt x="28917" y="17"/>
                    <a:pt x="28613" y="72"/>
                    <a:pt x="28543" y="148"/>
                  </a:cubicBezTo>
                  <a:cubicBezTo>
                    <a:pt x="28458" y="242"/>
                    <a:pt x="28377" y="277"/>
                    <a:pt x="28301" y="277"/>
                  </a:cubicBezTo>
                  <a:cubicBezTo>
                    <a:pt x="28087" y="277"/>
                    <a:pt x="27911" y="1"/>
                    <a:pt x="277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9" name="Google Shape;1139;p38"/>
            <p:cNvGrpSpPr/>
            <p:nvPr/>
          </p:nvGrpSpPr>
          <p:grpSpPr>
            <a:xfrm>
              <a:off x="2916086" y="727587"/>
              <a:ext cx="625995" cy="785831"/>
              <a:chOff x="2937349" y="720503"/>
              <a:chExt cx="625995" cy="785831"/>
            </a:xfrm>
          </p:grpSpPr>
          <p:sp>
            <p:nvSpPr>
              <p:cNvPr id="1140" name="Google Shape;1140;p38"/>
              <p:cNvSpPr/>
              <p:nvPr/>
            </p:nvSpPr>
            <p:spPr>
              <a:xfrm>
                <a:off x="3146431" y="1336864"/>
                <a:ext cx="46381" cy="169470"/>
              </a:xfrm>
              <a:custGeom>
                <a:avLst/>
                <a:gdLst/>
                <a:ahLst/>
                <a:cxnLst/>
                <a:rect l="l" t="t" r="r" b="b"/>
                <a:pathLst>
                  <a:path w="2531" h="9248" extrusionOk="0">
                    <a:moveTo>
                      <a:pt x="1298" y="0"/>
                    </a:moveTo>
                    <a:cubicBezTo>
                      <a:pt x="1289" y="0"/>
                      <a:pt x="1283" y="1"/>
                      <a:pt x="1281" y="4"/>
                    </a:cubicBezTo>
                    <a:cubicBezTo>
                      <a:pt x="1004" y="465"/>
                      <a:pt x="265" y="398"/>
                      <a:pt x="200" y="1190"/>
                    </a:cubicBezTo>
                    <a:cubicBezTo>
                      <a:pt x="0" y="3642"/>
                      <a:pt x="11" y="6090"/>
                      <a:pt x="70" y="8545"/>
                    </a:cubicBezTo>
                    <a:cubicBezTo>
                      <a:pt x="84" y="9126"/>
                      <a:pt x="573" y="9042"/>
                      <a:pt x="858" y="9141"/>
                    </a:cubicBezTo>
                    <a:cubicBezTo>
                      <a:pt x="1041" y="9203"/>
                      <a:pt x="1318" y="9154"/>
                      <a:pt x="1558" y="9218"/>
                    </a:cubicBezTo>
                    <a:cubicBezTo>
                      <a:pt x="1634" y="9238"/>
                      <a:pt x="1702" y="9247"/>
                      <a:pt x="1761" y="9247"/>
                    </a:cubicBezTo>
                    <a:cubicBezTo>
                      <a:pt x="2021" y="9247"/>
                      <a:pt x="2131" y="9059"/>
                      <a:pt x="2193" y="8716"/>
                    </a:cubicBezTo>
                    <a:cubicBezTo>
                      <a:pt x="2349" y="7843"/>
                      <a:pt x="2089" y="6971"/>
                      <a:pt x="2195" y="6125"/>
                    </a:cubicBezTo>
                    <a:cubicBezTo>
                      <a:pt x="2355" y="4860"/>
                      <a:pt x="2239" y="3599"/>
                      <a:pt x="2342" y="2213"/>
                    </a:cubicBezTo>
                    <a:cubicBezTo>
                      <a:pt x="2530" y="1393"/>
                      <a:pt x="1770" y="812"/>
                      <a:pt x="1461" y="58"/>
                    </a:cubicBezTo>
                    <a:cubicBezTo>
                      <a:pt x="1447" y="26"/>
                      <a:pt x="1340" y="0"/>
                      <a:pt x="129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38"/>
              <p:cNvSpPr/>
              <p:nvPr/>
            </p:nvSpPr>
            <p:spPr>
              <a:xfrm>
                <a:off x="3366014" y="720503"/>
                <a:ext cx="74656" cy="151969"/>
              </a:xfrm>
              <a:custGeom>
                <a:avLst/>
                <a:gdLst/>
                <a:ahLst/>
                <a:cxnLst/>
                <a:rect l="l" t="t" r="r" b="b"/>
                <a:pathLst>
                  <a:path w="4074" h="8293" extrusionOk="0">
                    <a:moveTo>
                      <a:pt x="3203" y="0"/>
                    </a:moveTo>
                    <a:cubicBezTo>
                      <a:pt x="3181" y="0"/>
                      <a:pt x="3162" y="2"/>
                      <a:pt x="3145" y="5"/>
                    </a:cubicBezTo>
                    <a:cubicBezTo>
                      <a:pt x="3057" y="21"/>
                      <a:pt x="2961" y="25"/>
                      <a:pt x="2860" y="25"/>
                    </a:cubicBezTo>
                    <a:cubicBezTo>
                      <a:pt x="2763" y="25"/>
                      <a:pt x="2663" y="21"/>
                      <a:pt x="2564" y="21"/>
                    </a:cubicBezTo>
                    <a:cubicBezTo>
                      <a:pt x="2166" y="21"/>
                      <a:pt x="1777" y="77"/>
                      <a:pt x="1666" y="641"/>
                    </a:cubicBezTo>
                    <a:cubicBezTo>
                      <a:pt x="1421" y="1899"/>
                      <a:pt x="846" y="3081"/>
                      <a:pt x="749" y="4364"/>
                    </a:cubicBezTo>
                    <a:cubicBezTo>
                      <a:pt x="692" y="5118"/>
                      <a:pt x="106" y="5708"/>
                      <a:pt x="203" y="6552"/>
                    </a:cubicBezTo>
                    <a:cubicBezTo>
                      <a:pt x="1" y="7084"/>
                      <a:pt x="559" y="7493"/>
                      <a:pt x="596" y="8044"/>
                    </a:cubicBezTo>
                    <a:cubicBezTo>
                      <a:pt x="608" y="8208"/>
                      <a:pt x="749" y="8293"/>
                      <a:pt x="900" y="8293"/>
                    </a:cubicBezTo>
                    <a:cubicBezTo>
                      <a:pt x="953" y="8293"/>
                      <a:pt x="1007" y="8283"/>
                      <a:pt x="1057" y="8261"/>
                    </a:cubicBezTo>
                    <a:cubicBezTo>
                      <a:pt x="1585" y="8039"/>
                      <a:pt x="2258" y="8085"/>
                      <a:pt x="2354" y="7186"/>
                    </a:cubicBezTo>
                    <a:cubicBezTo>
                      <a:pt x="2419" y="6597"/>
                      <a:pt x="2535" y="6014"/>
                      <a:pt x="2701" y="5445"/>
                    </a:cubicBezTo>
                    <a:cubicBezTo>
                      <a:pt x="3133" y="3962"/>
                      <a:pt x="3398" y="2428"/>
                      <a:pt x="3849" y="952"/>
                    </a:cubicBezTo>
                    <a:cubicBezTo>
                      <a:pt x="4073" y="220"/>
                      <a:pt x="3463" y="0"/>
                      <a:pt x="32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38"/>
              <p:cNvSpPr/>
              <p:nvPr/>
            </p:nvSpPr>
            <p:spPr>
              <a:xfrm>
                <a:off x="3014831" y="1328947"/>
                <a:ext cx="102913" cy="144181"/>
              </a:xfrm>
              <a:custGeom>
                <a:avLst/>
                <a:gdLst/>
                <a:ahLst/>
                <a:cxnLst/>
                <a:rect l="l" t="t" r="r" b="b"/>
                <a:pathLst>
                  <a:path w="5616" h="7868" extrusionOk="0">
                    <a:moveTo>
                      <a:pt x="4674" y="0"/>
                    </a:moveTo>
                    <a:cubicBezTo>
                      <a:pt x="4590" y="0"/>
                      <a:pt x="4499" y="6"/>
                      <a:pt x="4402" y="16"/>
                    </a:cubicBezTo>
                    <a:cubicBezTo>
                      <a:pt x="3744" y="87"/>
                      <a:pt x="3199" y="418"/>
                      <a:pt x="2888" y="988"/>
                    </a:cubicBezTo>
                    <a:cubicBezTo>
                      <a:pt x="2216" y="2220"/>
                      <a:pt x="1588" y="3477"/>
                      <a:pt x="968" y="4738"/>
                    </a:cubicBezTo>
                    <a:cubicBezTo>
                      <a:pt x="662" y="5357"/>
                      <a:pt x="416" y="6003"/>
                      <a:pt x="118" y="6696"/>
                    </a:cubicBezTo>
                    <a:cubicBezTo>
                      <a:pt x="450" y="6943"/>
                      <a:pt x="1" y="7490"/>
                      <a:pt x="477" y="7684"/>
                    </a:cubicBezTo>
                    <a:cubicBezTo>
                      <a:pt x="646" y="7753"/>
                      <a:pt x="878" y="7867"/>
                      <a:pt x="1073" y="7867"/>
                    </a:cubicBezTo>
                    <a:cubicBezTo>
                      <a:pt x="1193" y="7867"/>
                      <a:pt x="1299" y="7824"/>
                      <a:pt x="1366" y="7698"/>
                    </a:cubicBezTo>
                    <a:cubicBezTo>
                      <a:pt x="1574" y="7308"/>
                      <a:pt x="1930" y="7102"/>
                      <a:pt x="2189" y="6789"/>
                    </a:cubicBezTo>
                    <a:cubicBezTo>
                      <a:pt x="3054" y="5747"/>
                      <a:pt x="3477" y="4464"/>
                      <a:pt x="4168" y="3329"/>
                    </a:cubicBezTo>
                    <a:cubicBezTo>
                      <a:pt x="4585" y="2645"/>
                      <a:pt x="4880" y="1873"/>
                      <a:pt x="5241" y="1145"/>
                    </a:cubicBezTo>
                    <a:cubicBezTo>
                      <a:pt x="5616" y="389"/>
                      <a:pt x="5397" y="0"/>
                      <a:pt x="467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38"/>
              <p:cNvSpPr/>
              <p:nvPr/>
            </p:nvSpPr>
            <p:spPr>
              <a:xfrm>
                <a:off x="3218398" y="1338513"/>
                <a:ext cx="94190" cy="131940"/>
              </a:xfrm>
              <a:custGeom>
                <a:avLst/>
                <a:gdLst/>
                <a:ahLst/>
                <a:cxnLst/>
                <a:rect l="l" t="t" r="r" b="b"/>
                <a:pathLst>
                  <a:path w="5140" h="7200" extrusionOk="0">
                    <a:moveTo>
                      <a:pt x="1382" y="0"/>
                    </a:moveTo>
                    <a:cubicBezTo>
                      <a:pt x="1294" y="0"/>
                      <a:pt x="1199" y="10"/>
                      <a:pt x="1096" y="30"/>
                    </a:cubicBezTo>
                    <a:cubicBezTo>
                      <a:pt x="1095" y="30"/>
                      <a:pt x="1094" y="30"/>
                      <a:pt x="1093" y="30"/>
                    </a:cubicBezTo>
                    <a:cubicBezTo>
                      <a:pt x="284" y="30"/>
                      <a:pt x="1" y="514"/>
                      <a:pt x="254" y="1333"/>
                    </a:cubicBezTo>
                    <a:cubicBezTo>
                      <a:pt x="363" y="1686"/>
                      <a:pt x="590" y="1949"/>
                      <a:pt x="759" y="2250"/>
                    </a:cubicBezTo>
                    <a:cubicBezTo>
                      <a:pt x="1632" y="3807"/>
                      <a:pt x="2258" y="5501"/>
                      <a:pt x="3427" y="6901"/>
                    </a:cubicBezTo>
                    <a:cubicBezTo>
                      <a:pt x="3616" y="7127"/>
                      <a:pt x="3801" y="7199"/>
                      <a:pt x="3976" y="7199"/>
                    </a:cubicBezTo>
                    <a:cubicBezTo>
                      <a:pt x="4202" y="7199"/>
                      <a:pt x="4411" y="7079"/>
                      <a:pt x="4590" y="7015"/>
                    </a:cubicBezTo>
                    <a:cubicBezTo>
                      <a:pt x="4896" y="6907"/>
                      <a:pt x="5140" y="6432"/>
                      <a:pt x="5032" y="6047"/>
                    </a:cubicBezTo>
                    <a:cubicBezTo>
                      <a:pt x="4810" y="5253"/>
                      <a:pt x="4437" y="4519"/>
                      <a:pt x="4006" y="3807"/>
                    </a:cubicBezTo>
                    <a:cubicBezTo>
                      <a:pt x="3442" y="2877"/>
                      <a:pt x="2889" y="1931"/>
                      <a:pt x="2441" y="942"/>
                    </a:cubicBezTo>
                    <a:cubicBezTo>
                      <a:pt x="2192" y="394"/>
                      <a:pt x="1937" y="0"/>
                      <a:pt x="138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38"/>
              <p:cNvSpPr/>
              <p:nvPr/>
            </p:nvSpPr>
            <p:spPr>
              <a:xfrm>
                <a:off x="3454676" y="804436"/>
                <a:ext cx="108667" cy="98662"/>
              </a:xfrm>
              <a:custGeom>
                <a:avLst/>
                <a:gdLst/>
                <a:ahLst/>
                <a:cxnLst/>
                <a:rect l="l" t="t" r="r" b="b"/>
                <a:pathLst>
                  <a:path w="5930" h="5384" extrusionOk="0">
                    <a:moveTo>
                      <a:pt x="4619" y="1"/>
                    </a:moveTo>
                    <a:cubicBezTo>
                      <a:pt x="4384" y="1"/>
                      <a:pt x="4133" y="130"/>
                      <a:pt x="3833" y="398"/>
                    </a:cubicBezTo>
                    <a:cubicBezTo>
                      <a:pt x="2883" y="1245"/>
                      <a:pt x="1963" y="2124"/>
                      <a:pt x="1021" y="2980"/>
                    </a:cubicBezTo>
                    <a:cubicBezTo>
                      <a:pt x="464" y="3485"/>
                      <a:pt x="173" y="4088"/>
                      <a:pt x="62" y="4845"/>
                    </a:cubicBezTo>
                    <a:cubicBezTo>
                      <a:pt x="1" y="5264"/>
                      <a:pt x="97" y="5383"/>
                      <a:pt x="356" y="5383"/>
                    </a:cubicBezTo>
                    <a:cubicBezTo>
                      <a:pt x="416" y="5383"/>
                      <a:pt x="486" y="5377"/>
                      <a:pt x="564" y="5366"/>
                    </a:cubicBezTo>
                    <a:cubicBezTo>
                      <a:pt x="610" y="5375"/>
                      <a:pt x="655" y="5379"/>
                      <a:pt x="699" y="5379"/>
                    </a:cubicBezTo>
                    <a:cubicBezTo>
                      <a:pt x="981" y="5379"/>
                      <a:pt x="1209" y="5216"/>
                      <a:pt x="1457" y="5073"/>
                    </a:cubicBezTo>
                    <a:cubicBezTo>
                      <a:pt x="2276" y="4602"/>
                      <a:pt x="2865" y="3866"/>
                      <a:pt x="3595" y="3293"/>
                    </a:cubicBezTo>
                    <a:cubicBezTo>
                      <a:pt x="4181" y="2833"/>
                      <a:pt x="4748" y="2330"/>
                      <a:pt x="5236" y="1770"/>
                    </a:cubicBezTo>
                    <a:cubicBezTo>
                      <a:pt x="5490" y="1478"/>
                      <a:pt x="5929" y="1139"/>
                      <a:pt x="5488" y="587"/>
                    </a:cubicBezTo>
                    <a:cubicBezTo>
                      <a:pt x="5182" y="203"/>
                      <a:pt x="4914" y="1"/>
                      <a:pt x="46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38"/>
              <p:cNvSpPr/>
              <p:nvPr/>
            </p:nvSpPr>
            <p:spPr>
              <a:xfrm>
                <a:off x="3141923" y="759959"/>
                <a:ext cx="54810" cy="141689"/>
              </a:xfrm>
              <a:custGeom>
                <a:avLst/>
                <a:gdLst/>
                <a:ahLst/>
                <a:cxnLst/>
                <a:rect l="l" t="t" r="r" b="b"/>
                <a:pathLst>
                  <a:path w="2991" h="7732" extrusionOk="0">
                    <a:moveTo>
                      <a:pt x="2065" y="0"/>
                    </a:moveTo>
                    <a:cubicBezTo>
                      <a:pt x="1677" y="0"/>
                      <a:pt x="1287" y="238"/>
                      <a:pt x="1191" y="747"/>
                    </a:cubicBezTo>
                    <a:cubicBezTo>
                      <a:pt x="814" y="2739"/>
                      <a:pt x="362" y="4711"/>
                      <a:pt x="90" y="6722"/>
                    </a:cubicBezTo>
                    <a:cubicBezTo>
                      <a:pt x="0" y="7388"/>
                      <a:pt x="499" y="7732"/>
                      <a:pt x="1025" y="7732"/>
                    </a:cubicBezTo>
                    <a:cubicBezTo>
                      <a:pt x="1520" y="7732"/>
                      <a:pt x="2039" y="7428"/>
                      <a:pt x="2118" y="6803"/>
                    </a:cubicBezTo>
                    <a:cubicBezTo>
                      <a:pt x="2362" y="4847"/>
                      <a:pt x="2814" y="2931"/>
                      <a:pt x="2948" y="961"/>
                    </a:cubicBezTo>
                    <a:cubicBezTo>
                      <a:pt x="2990" y="339"/>
                      <a:pt x="2529" y="0"/>
                      <a:pt x="20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38"/>
              <p:cNvSpPr/>
              <p:nvPr/>
            </p:nvSpPr>
            <p:spPr>
              <a:xfrm>
                <a:off x="2937349" y="875670"/>
                <a:ext cx="511432" cy="392668"/>
              </a:xfrm>
              <a:custGeom>
                <a:avLst/>
                <a:gdLst/>
                <a:ahLst/>
                <a:cxnLst/>
                <a:rect l="l" t="t" r="r" b="b"/>
                <a:pathLst>
                  <a:path w="27909" h="21428" extrusionOk="0">
                    <a:moveTo>
                      <a:pt x="10552" y="0"/>
                    </a:moveTo>
                    <a:cubicBezTo>
                      <a:pt x="6692" y="0"/>
                      <a:pt x="2617" y="5107"/>
                      <a:pt x="1739" y="8228"/>
                    </a:cubicBezTo>
                    <a:cubicBezTo>
                      <a:pt x="0" y="14415"/>
                      <a:pt x="4466" y="19604"/>
                      <a:pt x="10247" y="20967"/>
                    </a:cubicBezTo>
                    <a:cubicBezTo>
                      <a:pt x="11542" y="21273"/>
                      <a:pt x="12837" y="21427"/>
                      <a:pt x="14102" y="21427"/>
                    </a:cubicBezTo>
                    <a:cubicBezTo>
                      <a:pt x="19093" y="21427"/>
                      <a:pt x="23604" y="19018"/>
                      <a:pt x="25721" y="13951"/>
                    </a:cubicBezTo>
                    <a:cubicBezTo>
                      <a:pt x="27909" y="8707"/>
                      <a:pt x="22486" y="2949"/>
                      <a:pt x="17636" y="1468"/>
                    </a:cubicBezTo>
                    <a:cubicBezTo>
                      <a:pt x="17526" y="1434"/>
                      <a:pt x="17421" y="1419"/>
                      <a:pt x="17323" y="1419"/>
                    </a:cubicBezTo>
                    <a:cubicBezTo>
                      <a:pt x="16417" y="1419"/>
                      <a:pt x="16033" y="2719"/>
                      <a:pt x="16991" y="3162"/>
                    </a:cubicBezTo>
                    <a:cubicBezTo>
                      <a:pt x="20879" y="4956"/>
                      <a:pt x="24954" y="7990"/>
                      <a:pt x="22991" y="12809"/>
                    </a:cubicBezTo>
                    <a:cubicBezTo>
                      <a:pt x="21387" y="16747"/>
                      <a:pt x="17993" y="18840"/>
                      <a:pt x="13846" y="18840"/>
                    </a:cubicBezTo>
                    <a:cubicBezTo>
                      <a:pt x="13689" y="18840"/>
                      <a:pt x="13531" y="18837"/>
                      <a:pt x="13371" y="18831"/>
                    </a:cubicBezTo>
                    <a:cubicBezTo>
                      <a:pt x="8133" y="18632"/>
                      <a:pt x="1934" y="14981"/>
                      <a:pt x="3659" y="8826"/>
                    </a:cubicBezTo>
                    <a:cubicBezTo>
                      <a:pt x="4626" y="5383"/>
                      <a:pt x="8511" y="1991"/>
                      <a:pt x="12112" y="1521"/>
                    </a:cubicBezTo>
                    <a:cubicBezTo>
                      <a:pt x="12633" y="1452"/>
                      <a:pt x="12754" y="594"/>
                      <a:pt x="12279" y="376"/>
                    </a:cubicBezTo>
                    <a:cubicBezTo>
                      <a:pt x="11716" y="117"/>
                      <a:pt x="11137" y="0"/>
                      <a:pt x="1055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38"/>
              <p:cNvSpPr/>
              <p:nvPr/>
            </p:nvSpPr>
            <p:spPr>
              <a:xfrm>
                <a:off x="3243101" y="772530"/>
                <a:ext cx="90874" cy="165896"/>
              </a:xfrm>
              <a:custGeom>
                <a:avLst/>
                <a:gdLst/>
                <a:ahLst/>
                <a:cxnLst/>
                <a:rect l="l" t="t" r="r" b="b"/>
                <a:pathLst>
                  <a:path w="4959" h="9053" extrusionOk="0">
                    <a:moveTo>
                      <a:pt x="1854" y="1"/>
                    </a:moveTo>
                    <a:cubicBezTo>
                      <a:pt x="310" y="1"/>
                      <a:pt x="715" y="2029"/>
                      <a:pt x="606" y="3034"/>
                    </a:cubicBezTo>
                    <a:cubicBezTo>
                      <a:pt x="427" y="4685"/>
                      <a:pt x="0" y="6341"/>
                      <a:pt x="43" y="8002"/>
                    </a:cubicBezTo>
                    <a:cubicBezTo>
                      <a:pt x="61" y="8684"/>
                      <a:pt x="589" y="9052"/>
                      <a:pt x="1122" y="9052"/>
                    </a:cubicBezTo>
                    <a:cubicBezTo>
                      <a:pt x="1560" y="9052"/>
                      <a:pt x="2001" y="8804"/>
                      <a:pt x="2166" y="8277"/>
                    </a:cubicBezTo>
                    <a:lnTo>
                      <a:pt x="2167" y="8277"/>
                    </a:lnTo>
                    <a:cubicBezTo>
                      <a:pt x="2604" y="6885"/>
                      <a:pt x="4959" y="332"/>
                      <a:pt x="2077" y="14"/>
                    </a:cubicBezTo>
                    <a:cubicBezTo>
                      <a:pt x="1998" y="5"/>
                      <a:pt x="1924" y="1"/>
                      <a:pt x="185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38"/>
              <p:cNvSpPr/>
              <p:nvPr/>
            </p:nvSpPr>
            <p:spPr>
              <a:xfrm>
                <a:off x="3125191" y="724186"/>
                <a:ext cx="222356" cy="89811"/>
              </a:xfrm>
              <a:custGeom>
                <a:avLst/>
                <a:gdLst/>
                <a:ahLst/>
                <a:cxnLst/>
                <a:rect l="l" t="t" r="r" b="b"/>
                <a:pathLst>
                  <a:path w="12134" h="4901" extrusionOk="0">
                    <a:moveTo>
                      <a:pt x="3011" y="1"/>
                    </a:moveTo>
                    <a:cubicBezTo>
                      <a:pt x="1868" y="1"/>
                      <a:pt x="581" y="120"/>
                      <a:pt x="247" y="1365"/>
                    </a:cubicBezTo>
                    <a:cubicBezTo>
                      <a:pt x="0" y="2289"/>
                      <a:pt x="519" y="2981"/>
                      <a:pt x="1250" y="3491"/>
                    </a:cubicBezTo>
                    <a:cubicBezTo>
                      <a:pt x="1717" y="3817"/>
                      <a:pt x="2104" y="3943"/>
                      <a:pt x="2484" y="3943"/>
                    </a:cubicBezTo>
                    <a:cubicBezTo>
                      <a:pt x="2983" y="3943"/>
                      <a:pt x="3468" y="3726"/>
                      <a:pt x="4106" y="3461"/>
                    </a:cubicBezTo>
                    <a:cubicBezTo>
                      <a:pt x="4615" y="3249"/>
                      <a:pt x="4756" y="2596"/>
                      <a:pt x="4501" y="2167"/>
                    </a:cubicBezTo>
                    <a:lnTo>
                      <a:pt x="4501" y="2167"/>
                    </a:lnTo>
                    <a:cubicBezTo>
                      <a:pt x="4802" y="2160"/>
                      <a:pt x="5105" y="2153"/>
                      <a:pt x="5407" y="2153"/>
                    </a:cubicBezTo>
                    <a:cubicBezTo>
                      <a:pt x="5833" y="2153"/>
                      <a:pt x="6260" y="2167"/>
                      <a:pt x="6682" y="2213"/>
                    </a:cubicBezTo>
                    <a:cubicBezTo>
                      <a:pt x="7239" y="2274"/>
                      <a:pt x="8272" y="2743"/>
                      <a:pt x="8875" y="2743"/>
                    </a:cubicBezTo>
                    <a:cubicBezTo>
                      <a:pt x="9017" y="2743"/>
                      <a:pt x="9136" y="2717"/>
                      <a:pt x="9219" y="2653"/>
                    </a:cubicBezTo>
                    <a:lnTo>
                      <a:pt x="9219" y="2653"/>
                    </a:lnTo>
                    <a:cubicBezTo>
                      <a:pt x="8336" y="3336"/>
                      <a:pt x="8834" y="4900"/>
                      <a:pt x="9830" y="4900"/>
                    </a:cubicBezTo>
                    <a:cubicBezTo>
                      <a:pt x="9981" y="4900"/>
                      <a:pt x="10143" y="4865"/>
                      <a:pt x="10313" y="4785"/>
                    </a:cubicBezTo>
                    <a:cubicBezTo>
                      <a:pt x="12134" y="3929"/>
                      <a:pt x="11809" y="1990"/>
                      <a:pt x="10236" y="994"/>
                    </a:cubicBezTo>
                    <a:cubicBezTo>
                      <a:pt x="8803" y="87"/>
                      <a:pt x="6821" y="3"/>
                      <a:pt x="5049" y="3"/>
                    </a:cubicBezTo>
                    <a:cubicBezTo>
                      <a:pt x="4646" y="3"/>
                      <a:pt x="4253" y="8"/>
                      <a:pt x="3880" y="8"/>
                    </a:cubicBezTo>
                    <a:cubicBezTo>
                      <a:pt x="3827" y="8"/>
                      <a:pt x="3773" y="8"/>
                      <a:pt x="3721" y="7"/>
                    </a:cubicBezTo>
                    <a:cubicBezTo>
                      <a:pt x="3498" y="6"/>
                      <a:pt x="3258" y="1"/>
                      <a:pt x="301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38"/>
              <p:cNvSpPr/>
              <p:nvPr/>
            </p:nvSpPr>
            <p:spPr>
              <a:xfrm>
                <a:off x="3211177" y="765017"/>
                <a:ext cx="69250" cy="44530"/>
              </a:xfrm>
              <a:custGeom>
                <a:avLst/>
                <a:gdLst/>
                <a:ahLst/>
                <a:cxnLst/>
                <a:rect l="l" t="t" r="r" b="b"/>
                <a:pathLst>
                  <a:path w="3779" h="2430" extrusionOk="0">
                    <a:moveTo>
                      <a:pt x="1024" y="1"/>
                    </a:moveTo>
                    <a:cubicBezTo>
                      <a:pt x="696" y="1"/>
                      <a:pt x="373" y="187"/>
                      <a:pt x="220" y="484"/>
                    </a:cubicBezTo>
                    <a:cubicBezTo>
                      <a:pt x="1" y="908"/>
                      <a:pt x="134" y="1341"/>
                      <a:pt x="485" y="1646"/>
                    </a:cubicBezTo>
                    <a:cubicBezTo>
                      <a:pt x="831" y="1946"/>
                      <a:pt x="1253" y="2134"/>
                      <a:pt x="1680" y="2294"/>
                    </a:cubicBezTo>
                    <a:cubicBezTo>
                      <a:pt x="1946" y="2394"/>
                      <a:pt x="2186" y="2429"/>
                      <a:pt x="2436" y="2429"/>
                    </a:cubicBezTo>
                    <a:cubicBezTo>
                      <a:pt x="2607" y="2429"/>
                      <a:pt x="2782" y="2413"/>
                      <a:pt x="2972" y="2390"/>
                    </a:cubicBezTo>
                    <a:cubicBezTo>
                      <a:pt x="3428" y="2337"/>
                      <a:pt x="3765" y="1804"/>
                      <a:pt x="3772" y="1380"/>
                    </a:cubicBezTo>
                    <a:cubicBezTo>
                      <a:pt x="3779" y="891"/>
                      <a:pt x="3443" y="501"/>
                      <a:pt x="2997" y="346"/>
                    </a:cubicBezTo>
                    <a:cubicBezTo>
                      <a:pt x="2638" y="222"/>
                      <a:pt x="2326" y="184"/>
                      <a:pt x="1954" y="171"/>
                    </a:cubicBezTo>
                    <a:cubicBezTo>
                      <a:pt x="1739" y="165"/>
                      <a:pt x="1536" y="142"/>
                      <a:pt x="1335" y="61"/>
                    </a:cubicBezTo>
                    <a:cubicBezTo>
                      <a:pt x="1234" y="20"/>
                      <a:pt x="1129" y="1"/>
                      <a:pt x="10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38"/>
              <p:cNvSpPr/>
              <p:nvPr/>
            </p:nvSpPr>
            <p:spPr>
              <a:xfrm>
                <a:off x="3017654" y="1036829"/>
                <a:ext cx="12003" cy="64119"/>
              </a:xfrm>
              <a:custGeom>
                <a:avLst/>
                <a:gdLst/>
                <a:ahLst/>
                <a:cxnLst/>
                <a:rect l="l" t="t" r="r" b="b"/>
                <a:pathLst>
                  <a:path w="655" h="3499" extrusionOk="0">
                    <a:moveTo>
                      <a:pt x="591" y="0"/>
                    </a:moveTo>
                    <a:cubicBezTo>
                      <a:pt x="563" y="0"/>
                      <a:pt x="534" y="18"/>
                      <a:pt x="525" y="56"/>
                    </a:cubicBezTo>
                    <a:cubicBezTo>
                      <a:pt x="271" y="1155"/>
                      <a:pt x="0" y="2230"/>
                      <a:pt x="261" y="3357"/>
                    </a:cubicBezTo>
                    <a:cubicBezTo>
                      <a:pt x="283" y="3453"/>
                      <a:pt x="364" y="3498"/>
                      <a:pt x="445" y="3498"/>
                    </a:cubicBezTo>
                    <a:cubicBezTo>
                      <a:pt x="543" y="3498"/>
                      <a:pt x="642" y="3432"/>
                      <a:pt x="643" y="3312"/>
                    </a:cubicBezTo>
                    <a:cubicBezTo>
                      <a:pt x="651" y="2231"/>
                      <a:pt x="642" y="1150"/>
                      <a:pt x="654" y="68"/>
                    </a:cubicBezTo>
                    <a:cubicBezTo>
                      <a:pt x="654" y="23"/>
                      <a:pt x="623" y="0"/>
                      <a:pt x="59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38"/>
              <p:cNvSpPr/>
              <p:nvPr/>
            </p:nvSpPr>
            <p:spPr>
              <a:xfrm>
                <a:off x="3045949" y="1051967"/>
                <a:ext cx="319991" cy="167014"/>
              </a:xfrm>
              <a:custGeom>
                <a:avLst/>
                <a:gdLst/>
                <a:ahLst/>
                <a:cxnLst/>
                <a:rect l="l" t="t" r="r" b="b"/>
                <a:pathLst>
                  <a:path w="17462" h="9114" extrusionOk="0">
                    <a:moveTo>
                      <a:pt x="16439" y="0"/>
                    </a:moveTo>
                    <a:cubicBezTo>
                      <a:pt x="16218" y="0"/>
                      <a:pt x="15995" y="129"/>
                      <a:pt x="15878" y="415"/>
                    </a:cubicBezTo>
                    <a:cubicBezTo>
                      <a:pt x="14707" y="3265"/>
                      <a:pt x="13991" y="5467"/>
                      <a:pt x="10886" y="6861"/>
                    </a:cubicBezTo>
                    <a:cubicBezTo>
                      <a:pt x="9523" y="7473"/>
                      <a:pt x="8176" y="7751"/>
                      <a:pt x="6859" y="7751"/>
                    </a:cubicBezTo>
                    <a:cubicBezTo>
                      <a:pt x="4480" y="7751"/>
                      <a:pt x="2197" y="6844"/>
                      <a:pt x="86" y="5350"/>
                    </a:cubicBezTo>
                    <a:cubicBezTo>
                      <a:pt x="77" y="5344"/>
                      <a:pt x="68" y="5341"/>
                      <a:pt x="60" y="5341"/>
                    </a:cubicBezTo>
                    <a:cubicBezTo>
                      <a:pt x="25" y="5341"/>
                      <a:pt x="1" y="5389"/>
                      <a:pt x="34" y="5419"/>
                    </a:cubicBezTo>
                    <a:cubicBezTo>
                      <a:pt x="2360" y="7516"/>
                      <a:pt x="4800" y="9113"/>
                      <a:pt x="7760" y="9113"/>
                    </a:cubicBezTo>
                    <a:cubicBezTo>
                      <a:pt x="8603" y="9113"/>
                      <a:pt x="9489" y="8983"/>
                      <a:pt x="10427" y="8698"/>
                    </a:cubicBezTo>
                    <a:cubicBezTo>
                      <a:pt x="13985" y="7617"/>
                      <a:pt x="17461" y="4616"/>
                      <a:pt x="17061" y="610"/>
                    </a:cubicBezTo>
                    <a:cubicBezTo>
                      <a:pt x="17022" y="226"/>
                      <a:pt x="16732" y="0"/>
                      <a:pt x="1643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38"/>
              <p:cNvSpPr/>
              <p:nvPr/>
            </p:nvSpPr>
            <p:spPr>
              <a:xfrm>
                <a:off x="3015986" y="1010091"/>
                <a:ext cx="333845" cy="67198"/>
              </a:xfrm>
              <a:custGeom>
                <a:avLst/>
                <a:gdLst/>
                <a:ahLst/>
                <a:cxnLst/>
                <a:rect l="l" t="t" r="r" b="b"/>
                <a:pathLst>
                  <a:path w="18218" h="3667" extrusionOk="0">
                    <a:moveTo>
                      <a:pt x="15824" y="1"/>
                    </a:moveTo>
                    <a:cubicBezTo>
                      <a:pt x="13727" y="1"/>
                      <a:pt x="10840" y="1114"/>
                      <a:pt x="9701" y="1114"/>
                    </a:cubicBezTo>
                    <a:cubicBezTo>
                      <a:pt x="9685" y="1114"/>
                      <a:pt x="9670" y="1114"/>
                      <a:pt x="9655" y="1113"/>
                    </a:cubicBezTo>
                    <a:cubicBezTo>
                      <a:pt x="7325" y="1048"/>
                      <a:pt x="5096" y="23"/>
                      <a:pt x="3322" y="23"/>
                    </a:cubicBezTo>
                    <a:cubicBezTo>
                      <a:pt x="1866" y="23"/>
                      <a:pt x="716" y="713"/>
                      <a:pt x="65" y="3188"/>
                    </a:cubicBezTo>
                    <a:cubicBezTo>
                      <a:pt x="0" y="3437"/>
                      <a:pt x="254" y="3667"/>
                      <a:pt x="493" y="3667"/>
                    </a:cubicBezTo>
                    <a:cubicBezTo>
                      <a:pt x="573" y="3667"/>
                      <a:pt x="652" y="3641"/>
                      <a:pt x="716" y="3580"/>
                    </a:cubicBezTo>
                    <a:lnTo>
                      <a:pt x="717" y="3580"/>
                    </a:lnTo>
                    <a:cubicBezTo>
                      <a:pt x="1910" y="2457"/>
                      <a:pt x="2591" y="1412"/>
                      <a:pt x="4253" y="1412"/>
                    </a:cubicBezTo>
                    <a:cubicBezTo>
                      <a:pt x="4351" y="1412"/>
                      <a:pt x="4452" y="1416"/>
                      <a:pt x="4556" y="1423"/>
                    </a:cubicBezTo>
                    <a:cubicBezTo>
                      <a:pt x="6256" y="1544"/>
                      <a:pt x="7821" y="2358"/>
                      <a:pt x="9517" y="2517"/>
                    </a:cubicBezTo>
                    <a:cubicBezTo>
                      <a:pt x="9581" y="2523"/>
                      <a:pt x="9650" y="2526"/>
                      <a:pt x="9724" y="2526"/>
                    </a:cubicBezTo>
                    <a:cubicBezTo>
                      <a:pt x="10913" y="2526"/>
                      <a:pt x="13293" y="1793"/>
                      <a:pt x="14999" y="1793"/>
                    </a:cubicBezTo>
                    <a:cubicBezTo>
                      <a:pt x="15833" y="1793"/>
                      <a:pt x="16506" y="1968"/>
                      <a:pt x="16802" y="2488"/>
                    </a:cubicBezTo>
                    <a:cubicBezTo>
                      <a:pt x="16940" y="2731"/>
                      <a:pt x="17147" y="2832"/>
                      <a:pt x="17360" y="2832"/>
                    </a:cubicBezTo>
                    <a:cubicBezTo>
                      <a:pt x="17777" y="2832"/>
                      <a:pt x="18217" y="2447"/>
                      <a:pt x="18213" y="1986"/>
                    </a:cubicBezTo>
                    <a:cubicBezTo>
                      <a:pt x="18199" y="464"/>
                      <a:pt x="17176" y="1"/>
                      <a:pt x="158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38"/>
              <p:cNvSpPr/>
              <p:nvPr/>
            </p:nvSpPr>
            <p:spPr>
              <a:xfrm>
                <a:off x="3060903" y="1065161"/>
                <a:ext cx="56349" cy="31171"/>
              </a:xfrm>
              <a:custGeom>
                <a:avLst/>
                <a:gdLst/>
                <a:ahLst/>
                <a:cxnLst/>
                <a:rect l="l" t="t" r="r" b="b"/>
                <a:pathLst>
                  <a:path w="3075" h="1701" extrusionOk="0">
                    <a:moveTo>
                      <a:pt x="1468" y="0"/>
                    </a:moveTo>
                    <a:cubicBezTo>
                      <a:pt x="1075" y="0"/>
                      <a:pt x="675" y="84"/>
                      <a:pt x="379" y="221"/>
                    </a:cubicBezTo>
                    <a:cubicBezTo>
                      <a:pt x="1" y="396"/>
                      <a:pt x="152" y="882"/>
                      <a:pt x="516" y="882"/>
                    </a:cubicBezTo>
                    <a:cubicBezTo>
                      <a:pt x="547" y="882"/>
                      <a:pt x="579" y="879"/>
                      <a:pt x="612" y="871"/>
                    </a:cubicBezTo>
                    <a:cubicBezTo>
                      <a:pt x="716" y="849"/>
                      <a:pt x="830" y="838"/>
                      <a:pt x="946" y="838"/>
                    </a:cubicBezTo>
                    <a:cubicBezTo>
                      <a:pt x="1144" y="838"/>
                      <a:pt x="1349" y="869"/>
                      <a:pt x="1523" y="920"/>
                    </a:cubicBezTo>
                    <a:cubicBezTo>
                      <a:pt x="1778" y="996"/>
                      <a:pt x="1968" y="1110"/>
                      <a:pt x="1987" y="1336"/>
                    </a:cubicBezTo>
                    <a:cubicBezTo>
                      <a:pt x="2006" y="1587"/>
                      <a:pt x="2183" y="1701"/>
                      <a:pt x="2372" y="1701"/>
                    </a:cubicBezTo>
                    <a:cubicBezTo>
                      <a:pt x="2573" y="1701"/>
                      <a:pt x="2787" y="1572"/>
                      <a:pt x="2842" y="1342"/>
                    </a:cubicBezTo>
                    <a:cubicBezTo>
                      <a:pt x="3075" y="360"/>
                      <a:pt x="2286" y="0"/>
                      <a:pt x="14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38"/>
              <p:cNvSpPr/>
              <p:nvPr/>
            </p:nvSpPr>
            <p:spPr>
              <a:xfrm>
                <a:off x="3063872" y="1082388"/>
                <a:ext cx="22100" cy="26608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452" extrusionOk="0">
                    <a:moveTo>
                      <a:pt x="458" y="0"/>
                    </a:moveTo>
                    <a:cubicBezTo>
                      <a:pt x="299" y="0"/>
                      <a:pt x="146" y="96"/>
                      <a:pt x="107" y="314"/>
                    </a:cubicBezTo>
                    <a:cubicBezTo>
                      <a:pt x="1" y="908"/>
                      <a:pt x="296" y="1225"/>
                      <a:pt x="832" y="1433"/>
                    </a:cubicBezTo>
                    <a:cubicBezTo>
                      <a:pt x="864" y="1445"/>
                      <a:pt x="894" y="1451"/>
                      <a:pt x="922" y="1451"/>
                    </a:cubicBezTo>
                    <a:cubicBezTo>
                      <a:pt x="1126" y="1451"/>
                      <a:pt x="1206" y="1145"/>
                      <a:pt x="1075" y="995"/>
                    </a:cubicBezTo>
                    <a:cubicBezTo>
                      <a:pt x="941" y="839"/>
                      <a:pt x="863" y="652"/>
                      <a:pt x="873" y="444"/>
                    </a:cubicBezTo>
                    <a:cubicBezTo>
                      <a:pt x="888" y="167"/>
                      <a:pt x="667" y="0"/>
                      <a:pt x="4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38"/>
              <p:cNvSpPr/>
              <p:nvPr/>
            </p:nvSpPr>
            <p:spPr>
              <a:xfrm>
                <a:off x="3121654" y="1091258"/>
                <a:ext cx="71339" cy="76635"/>
              </a:xfrm>
              <a:custGeom>
                <a:avLst/>
                <a:gdLst/>
                <a:ahLst/>
                <a:cxnLst/>
                <a:rect l="l" t="t" r="r" b="b"/>
                <a:pathLst>
                  <a:path w="3893" h="4182" extrusionOk="0">
                    <a:moveTo>
                      <a:pt x="1514" y="2263"/>
                    </a:moveTo>
                    <a:lnTo>
                      <a:pt x="1514" y="2263"/>
                    </a:lnTo>
                    <a:cubicBezTo>
                      <a:pt x="1514" y="2263"/>
                      <a:pt x="1514" y="2263"/>
                      <a:pt x="1514" y="2265"/>
                    </a:cubicBezTo>
                    <a:lnTo>
                      <a:pt x="1514" y="2265"/>
                    </a:lnTo>
                    <a:cubicBezTo>
                      <a:pt x="1514" y="2264"/>
                      <a:pt x="1514" y="2263"/>
                      <a:pt x="1514" y="2263"/>
                    </a:cubicBezTo>
                    <a:close/>
                    <a:moveTo>
                      <a:pt x="1484" y="2366"/>
                    </a:moveTo>
                    <a:lnTo>
                      <a:pt x="1484" y="2366"/>
                    </a:lnTo>
                    <a:cubicBezTo>
                      <a:pt x="1485" y="2366"/>
                      <a:pt x="1485" y="2367"/>
                      <a:pt x="1486" y="2367"/>
                    </a:cubicBezTo>
                    <a:lnTo>
                      <a:pt x="1486" y="2367"/>
                    </a:lnTo>
                    <a:cubicBezTo>
                      <a:pt x="1478" y="2393"/>
                      <a:pt x="1474" y="2404"/>
                      <a:pt x="1474" y="2404"/>
                    </a:cubicBezTo>
                    <a:cubicBezTo>
                      <a:pt x="1474" y="2404"/>
                      <a:pt x="1478" y="2387"/>
                      <a:pt x="1484" y="2366"/>
                    </a:cubicBezTo>
                    <a:close/>
                    <a:moveTo>
                      <a:pt x="1529" y="2414"/>
                    </a:moveTo>
                    <a:lnTo>
                      <a:pt x="1529" y="2414"/>
                    </a:lnTo>
                    <a:cubicBezTo>
                      <a:pt x="1546" y="2442"/>
                      <a:pt x="1556" y="2465"/>
                      <a:pt x="1555" y="2465"/>
                    </a:cubicBezTo>
                    <a:cubicBezTo>
                      <a:pt x="1555" y="2465"/>
                      <a:pt x="1547" y="2451"/>
                      <a:pt x="1529" y="2414"/>
                    </a:cubicBezTo>
                    <a:close/>
                    <a:moveTo>
                      <a:pt x="1896" y="0"/>
                    </a:moveTo>
                    <a:cubicBezTo>
                      <a:pt x="1303" y="0"/>
                      <a:pt x="839" y="561"/>
                      <a:pt x="770" y="1137"/>
                    </a:cubicBezTo>
                    <a:lnTo>
                      <a:pt x="770" y="1137"/>
                    </a:lnTo>
                    <a:cubicBezTo>
                      <a:pt x="147" y="1563"/>
                      <a:pt x="1" y="2375"/>
                      <a:pt x="272" y="3068"/>
                    </a:cubicBezTo>
                    <a:cubicBezTo>
                      <a:pt x="553" y="3787"/>
                      <a:pt x="1219" y="4182"/>
                      <a:pt x="1918" y="4182"/>
                    </a:cubicBezTo>
                    <a:cubicBezTo>
                      <a:pt x="2228" y="4182"/>
                      <a:pt x="2545" y="4104"/>
                      <a:pt x="2837" y="3943"/>
                    </a:cubicBezTo>
                    <a:cubicBezTo>
                      <a:pt x="3509" y="3573"/>
                      <a:pt x="3892" y="2767"/>
                      <a:pt x="3836" y="2013"/>
                    </a:cubicBezTo>
                    <a:cubicBezTo>
                      <a:pt x="3803" y="1596"/>
                      <a:pt x="3665" y="1194"/>
                      <a:pt x="3433" y="847"/>
                    </a:cubicBezTo>
                    <a:cubicBezTo>
                      <a:pt x="3122" y="380"/>
                      <a:pt x="2688" y="191"/>
                      <a:pt x="2172" y="40"/>
                    </a:cubicBezTo>
                    <a:cubicBezTo>
                      <a:pt x="2078" y="13"/>
                      <a:pt x="1985" y="0"/>
                      <a:pt x="189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56" name="Google Shape;1156;p38"/>
          <p:cNvGrpSpPr/>
          <p:nvPr/>
        </p:nvGrpSpPr>
        <p:grpSpPr>
          <a:xfrm>
            <a:off x="4837350" y="1404625"/>
            <a:ext cx="2197419" cy="3396282"/>
            <a:chOff x="4837350" y="1404625"/>
            <a:chExt cx="2197419" cy="3396282"/>
          </a:xfrm>
        </p:grpSpPr>
        <p:sp>
          <p:nvSpPr>
            <p:cNvPr id="1157" name="Google Shape;1157;p38"/>
            <p:cNvSpPr/>
            <p:nvPr/>
          </p:nvSpPr>
          <p:spPr>
            <a:xfrm>
              <a:off x="4909202" y="4066539"/>
              <a:ext cx="2027569" cy="703808"/>
            </a:xfrm>
            <a:custGeom>
              <a:avLst/>
              <a:gdLst/>
              <a:ahLst/>
              <a:cxnLst/>
              <a:rect l="l" t="t" r="r" b="b"/>
              <a:pathLst>
                <a:path w="93243" h="38407" extrusionOk="0">
                  <a:moveTo>
                    <a:pt x="90950" y="0"/>
                  </a:moveTo>
                  <a:cubicBezTo>
                    <a:pt x="90551" y="0"/>
                    <a:pt x="90166" y="41"/>
                    <a:pt x="89816" y="205"/>
                  </a:cubicBezTo>
                  <a:cubicBezTo>
                    <a:pt x="88592" y="776"/>
                    <a:pt x="87319" y="639"/>
                    <a:pt x="86072" y="830"/>
                  </a:cubicBezTo>
                  <a:cubicBezTo>
                    <a:pt x="86041" y="835"/>
                    <a:pt x="86008" y="837"/>
                    <a:pt x="85976" y="837"/>
                  </a:cubicBezTo>
                  <a:cubicBezTo>
                    <a:pt x="85756" y="837"/>
                    <a:pt x="85508" y="744"/>
                    <a:pt x="85304" y="744"/>
                  </a:cubicBezTo>
                  <a:cubicBezTo>
                    <a:pt x="85235" y="744"/>
                    <a:pt x="85172" y="755"/>
                    <a:pt x="85116" y="783"/>
                  </a:cubicBezTo>
                  <a:cubicBezTo>
                    <a:pt x="84699" y="993"/>
                    <a:pt x="84272" y="1037"/>
                    <a:pt x="83843" y="1037"/>
                  </a:cubicBezTo>
                  <a:cubicBezTo>
                    <a:pt x="83542" y="1037"/>
                    <a:pt x="83239" y="1015"/>
                    <a:pt x="82940" y="1015"/>
                  </a:cubicBezTo>
                  <a:cubicBezTo>
                    <a:pt x="82846" y="1015"/>
                    <a:pt x="82752" y="1017"/>
                    <a:pt x="82659" y="1023"/>
                  </a:cubicBezTo>
                  <a:cubicBezTo>
                    <a:pt x="80792" y="1135"/>
                    <a:pt x="78920" y="1130"/>
                    <a:pt x="77050" y="1188"/>
                  </a:cubicBezTo>
                  <a:cubicBezTo>
                    <a:pt x="76816" y="1196"/>
                    <a:pt x="76586" y="1350"/>
                    <a:pt x="76355" y="1350"/>
                  </a:cubicBezTo>
                  <a:cubicBezTo>
                    <a:pt x="76353" y="1350"/>
                    <a:pt x="76350" y="1350"/>
                    <a:pt x="76348" y="1350"/>
                  </a:cubicBezTo>
                  <a:cubicBezTo>
                    <a:pt x="75877" y="1344"/>
                    <a:pt x="75394" y="1190"/>
                    <a:pt x="74925" y="1190"/>
                  </a:cubicBezTo>
                  <a:cubicBezTo>
                    <a:pt x="74570" y="1190"/>
                    <a:pt x="74222" y="1278"/>
                    <a:pt x="73893" y="1585"/>
                  </a:cubicBezTo>
                  <a:cubicBezTo>
                    <a:pt x="73865" y="1611"/>
                    <a:pt x="73798" y="1625"/>
                    <a:pt x="73735" y="1625"/>
                  </a:cubicBezTo>
                  <a:cubicBezTo>
                    <a:pt x="73677" y="1625"/>
                    <a:pt x="73621" y="1613"/>
                    <a:pt x="73603" y="1590"/>
                  </a:cubicBezTo>
                  <a:cubicBezTo>
                    <a:pt x="73414" y="1351"/>
                    <a:pt x="73208" y="1279"/>
                    <a:pt x="72994" y="1279"/>
                  </a:cubicBezTo>
                  <a:cubicBezTo>
                    <a:pt x="72754" y="1279"/>
                    <a:pt x="72502" y="1369"/>
                    <a:pt x="72252" y="1414"/>
                  </a:cubicBezTo>
                  <a:cubicBezTo>
                    <a:pt x="71486" y="1550"/>
                    <a:pt x="70716" y="1768"/>
                    <a:pt x="69951" y="1768"/>
                  </a:cubicBezTo>
                  <a:cubicBezTo>
                    <a:pt x="69932" y="1768"/>
                    <a:pt x="69913" y="1767"/>
                    <a:pt x="69893" y="1767"/>
                  </a:cubicBezTo>
                  <a:cubicBezTo>
                    <a:pt x="68771" y="1750"/>
                    <a:pt x="67649" y="1712"/>
                    <a:pt x="66526" y="1712"/>
                  </a:cubicBezTo>
                  <a:cubicBezTo>
                    <a:pt x="66270" y="1712"/>
                    <a:pt x="66013" y="1714"/>
                    <a:pt x="65757" y="1719"/>
                  </a:cubicBezTo>
                  <a:cubicBezTo>
                    <a:pt x="64757" y="1737"/>
                    <a:pt x="63755" y="1852"/>
                    <a:pt x="62755" y="1852"/>
                  </a:cubicBezTo>
                  <a:cubicBezTo>
                    <a:pt x="62105" y="1852"/>
                    <a:pt x="61456" y="1803"/>
                    <a:pt x="60809" y="1648"/>
                  </a:cubicBezTo>
                  <a:cubicBezTo>
                    <a:pt x="60784" y="1643"/>
                    <a:pt x="60761" y="1640"/>
                    <a:pt x="60738" y="1640"/>
                  </a:cubicBezTo>
                  <a:cubicBezTo>
                    <a:pt x="60646" y="1640"/>
                    <a:pt x="60572" y="1688"/>
                    <a:pt x="60546" y="1782"/>
                  </a:cubicBezTo>
                  <a:cubicBezTo>
                    <a:pt x="60495" y="1959"/>
                    <a:pt x="60430" y="2010"/>
                    <a:pt x="60319" y="2010"/>
                  </a:cubicBezTo>
                  <a:cubicBezTo>
                    <a:pt x="60256" y="2010"/>
                    <a:pt x="60179" y="1994"/>
                    <a:pt x="60081" y="1975"/>
                  </a:cubicBezTo>
                  <a:cubicBezTo>
                    <a:pt x="59611" y="1885"/>
                    <a:pt x="59133" y="1856"/>
                    <a:pt x="58655" y="1856"/>
                  </a:cubicBezTo>
                  <a:cubicBezTo>
                    <a:pt x="58008" y="1856"/>
                    <a:pt x="57359" y="1910"/>
                    <a:pt x="56726" y="1940"/>
                  </a:cubicBezTo>
                  <a:cubicBezTo>
                    <a:pt x="56679" y="1943"/>
                    <a:pt x="56632" y="1944"/>
                    <a:pt x="56585" y="1944"/>
                  </a:cubicBezTo>
                  <a:cubicBezTo>
                    <a:pt x="56172" y="1944"/>
                    <a:pt x="55742" y="1866"/>
                    <a:pt x="55343" y="1866"/>
                  </a:cubicBezTo>
                  <a:cubicBezTo>
                    <a:pt x="55104" y="1866"/>
                    <a:pt x="54876" y="1894"/>
                    <a:pt x="54669" y="1982"/>
                  </a:cubicBezTo>
                  <a:cubicBezTo>
                    <a:pt x="54540" y="2038"/>
                    <a:pt x="54419" y="2058"/>
                    <a:pt x="54304" y="2058"/>
                  </a:cubicBezTo>
                  <a:cubicBezTo>
                    <a:pt x="54020" y="2058"/>
                    <a:pt x="53766" y="1938"/>
                    <a:pt x="53471" y="1938"/>
                  </a:cubicBezTo>
                  <a:cubicBezTo>
                    <a:pt x="53384" y="1938"/>
                    <a:pt x="53294" y="1948"/>
                    <a:pt x="53198" y="1975"/>
                  </a:cubicBezTo>
                  <a:cubicBezTo>
                    <a:pt x="52693" y="2118"/>
                    <a:pt x="52148" y="2144"/>
                    <a:pt x="51594" y="2144"/>
                  </a:cubicBezTo>
                  <a:cubicBezTo>
                    <a:pt x="51290" y="2144"/>
                    <a:pt x="50983" y="2136"/>
                    <a:pt x="50678" y="2136"/>
                  </a:cubicBezTo>
                  <a:cubicBezTo>
                    <a:pt x="50495" y="2136"/>
                    <a:pt x="50314" y="2139"/>
                    <a:pt x="50134" y="2147"/>
                  </a:cubicBezTo>
                  <a:cubicBezTo>
                    <a:pt x="49443" y="2180"/>
                    <a:pt x="48751" y="2183"/>
                    <a:pt x="48059" y="2183"/>
                  </a:cubicBezTo>
                  <a:cubicBezTo>
                    <a:pt x="47885" y="2183"/>
                    <a:pt x="47711" y="2183"/>
                    <a:pt x="47537" y="2183"/>
                  </a:cubicBezTo>
                  <a:cubicBezTo>
                    <a:pt x="47161" y="2183"/>
                    <a:pt x="46784" y="2184"/>
                    <a:pt x="46408" y="2190"/>
                  </a:cubicBezTo>
                  <a:cubicBezTo>
                    <a:pt x="45387" y="2207"/>
                    <a:pt x="44367" y="2241"/>
                    <a:pt x="43346" y="2281"/>
                  </a:cubicBezTo>
                  <a:cubicBezTo>
                    <a:pt x="42622" y="2310"/>
                    <a:pt x="41908" y="2384"/>
                    <a:pt x="41182" y="2384"/>
                  </a:cubicBezTo>
                  <a:cubicBezTo>
                    <a:pt x="40847" y="2384"/>
                    <a:pt x="40510" y="2369"/>
                    <a:pt x="40169" y="2325"/>
                  </a:cubicBezTo>
                  <a:cubicBezTo>
                    <a:pt x="39930" y="2295"/>
                    <a:pt x="39688" y="2282"/>
                    <a:pt x="39444" y="2282"/>
                  </a:cubicBezTo>
                  <a:cubicBezTo>
                    <a:pt x="38610" y="2282"/>
                    <a:pt x="37753" y="2435"/>
                    <a:pt x="36925" y="2573"/>
                  </a:cubicBezTo>
                  <a:cubicBezTo>
                    <a:pt x="36900" y="2577"/>
                    <a:pt x="36876" y="2579"/>
                    <a:pt x="36853" y="2579"/>
                  </a:cubicBezTo>
                  <a:cubicBezTo>
                    <a:pt x="36646" y="2579"/>
                    <a:pt x="36528" y="2421"/>
                    <a:pt x="36340" y="2421"/>
                  </a:cubicBezTo>
                  <a:cubicBezTo>
                    <a:pt x="36297" y="2421"/>
                    <a:pt x="36251" y="2429"/>
                    <a:pt x="36199" y="2450"/>
                  </a:cubicBezTo>
                  <a:cubicBezTo>
                    <a:pt x="35602" y="2681"/>
                    <a:pt x="34982" y="2762"/>
                    <a:pt x="34353" y="2762"/>
                  </a:cubicBezTo>
                  <a:cubicBezTo>
                    <a:pt x="34037" y="2762"/>
                    <a:pt x="33718" y="2742"/>
                    <a:pt x="33399" y="2710"/>
                  </a:cubicBezTo>
                  <a:cubicBezTo>
                    <a:pt x="33087" y="2679"/>
                    <a:pt x="32755" y="2612"/>
                    <a:pt x="32443" y="2612"/>
                  </a:cubicBezTo>
                  <a:cubicBezTo>
                    <a:pt x="32300" y="2612"/>
                    <a:pt x="32160" y="2626"/>
                    <a:pt x="32028" y="2665"/>
                  </a:cubicBezTo>
                  <a:cubicBezTo>
                    <a:pt x="31448" y="2833"/>
                    <a:pt x="30858" y="2871"/>
                    <a:pt x="30267" y="2871"/>
                  </a:cubicBezTo>
                  <a:cubicBezTo>
                    <a:pt x="29796" y="2871"/>
                    <a:pt x="29323" y="2847"/>
                    <a:pt x="28853" y="2847"/>
                  </a:cubicBezTo>
                  <a:cubicBezTo>
                    <a:pt x="28269" y="2847"/>
                    <a:pt x="27689" y="2884"/>
                    <a:pt x="27118" y="3048"/>
                  </a:cubicBezTo>
                  <a:cubicBezTo>
                    <a:pt x="27085" y="3058"/>
                    <a:pt x="27041" y="3069"/>
                    <a:pt x="27006" y="3069"/>
                  </a:cubicBezTo>
                  <a:cubicBezTo>
                    <a:pt x="26986" y="3069"/>
                    <a:pt x="26968" y="3065"/>
                    <a:pt x="26957" y="3056"/>
                  </a:cubicBezTo>
                  <a:cubicBezTo>
                    <a:pt x="26711" y="2857"/>
                    <a:pt x="26448" y="2793"/>
                    <a:pt x="26182" y="2793"/>
                  </a:cubicBezTo>
                  <a:cubicBezTo>
                    <a:pt x="25750" y="2793"/>
                    <a:pt x="25311" y="2962"/>
                    <a:pt x="24932" y="2993"/>
                  </a:cubicBezTo>
                  <a:cubicBezTo>
                    <a:pt x="23659" y="3094"/>
                    <a:pt x="22373" y="3177"/>
                    <a:pt x="21099" y="3248"/>
                  </a:cubicBezTo>
                  <a:cubicBezTo>
                    <a:pt x="19982" y="3312"/>
                    <a:pt x="18875" y="3441"/>
                    <a:pt x="17762" y="3524"/>
                  </a:cubicBezTo>
                  <a:cubicBezTo>
                    <a:pt x="17179" y="3568"/>
                    <a:pt x="16577" y="3780"/>
                    <a:pt x="16014" y="3780"/>
                  </a:cubicBezTo>
                  <a:cubicBezTo>
                    <a:pt x="15894" y="3780"/>
                    <a:pt x="15776" y="3770"/>
                    <a:pt x="15660" y="3747"/>
                  </a:cubicBezTo>
                  <a:cubicBezTo>
                    <a:pt x="15606" y="3737"/>
                    <a:pt x="15552" y="3732"/>
                    <a:pt x="15498" y="3732"/>
                  </a:cubicBezTo>
                  <a:cubicBezTo>
                    <a:pt x="15191" y="3732"/>
                    <a:pt x="14890" y="3876"/>
                    <a:pt x="14600" y="3876"/>
                  </a:cubicBezTo>
                  <a:cubicBezTo>
                    <a:pt x="14435" y="3876"/>
                    <a:pt x="14273" y="3829"/>
                    <a:pt x="14117" y="3682"/>
                  </a:cubicBezTo>
                  <a:cubicBezTo>
                    <a:pt x="13648" y="4032"/>
                    <a:pt x="13113" y="4079"/>
                    <a:pt x="12579" y="4079"/>
                  </a:cubicBezTo>
                  <a:cubicBezTo>
                    <a:pt x="12383" y="4079"/>
                    <a:pt x="12187" y="4073"/>
                    <a:pt x="11994" y="4073"/>
                  </a:cubicBezTo>
                  <a:cubicBezTo>
                    <a:pt x="11849" y="4073"/>
                    <a:pt x="11707" y="4077"/>
                    <a:pt x="11567" y="4089"/>
                  </a:cubicBezTo>
                  <a:cubicBezTo>
                    <a:pt x="10009" y="4229"/>
                    <a:pt x="8440" y="4398"/>
                    <a:pt x="6874" y="4422"/>
                  </a:cubicBezTo>
                  <a:cubicBezTo>
                    <a:pt x="5242" y="4446"/>
                    <a:pt x="3631" y="4520"/>
                    <a:pt x="2009" y="4748"/>
                  </a:cubicBezTo>
                  <a:cubicBezTo>
                    <a:pt x="1768" y="4782"/>
                    <a:pt x="1416" y="4953"/>
                    <a:pt x="1070" y="4953"/>
                  </a:cubicBezTo>
                  <a:cubicBezTo>
                    <a:pt x="776" y="4953"/>
                    <a:pt x="486" y="4829"/>
                    <a:pt x="274" y="4389"/>
                  </a:cubicBezTo>
                  <a:lnTo>
                    <a:pt x="274" y="4389"/>
                  </a:lnTo>
                  <a:cubicBezTo>
                    <a:pt x="294" y="4662"/>
                    <a:pt x="269" y="4852"/>
                    <a:pt x="245" y="5051"/>
                  </a:cubicBezTo>
                  <a:cubicBezTo>
                    <a:pt x="89" y="6372"/>
                    <a:pt x="62" y="7728"/>
                    <a:pt x="142" y="9030"/>
                  </a:cubicBezTo>
                  <a:cubicBezTo>
                    <a:pt x="243" y="10694"/>
                    <a:pt x="1" y="12364"/>
                    <a:pt x="342" y="14029"/>
                  </a:cubicBezTo>
                  <a:cubicBezTo>
                    <a:pt x="564" y="15116"/>
                    <a:pt x="458" y="16257"/>
                    <a:pt x="653" y="17376"/>
                  </a:cubicBezTo>
                  <a:cubicBezTo>
                    <a:pt x="922" y="18915"/>
                    <a:pt x="795" y="20490"/>
                    <a:pt x="1139" y="22053"/>
                  </a:cubicBezTo>
                  <a:cubicBezTo>
                    <a:pt x="1441" y="23424"/>
                    <a:pt x="1418" y="24833"/>
                    <a:pt x="1953" y="26214"/>
                  </a:cubicBezTo>
                  <a:cubicBezTo>
                    <a:pt x="2376" y="27301"/>
                    <a:pt x="2964" y="28271"/>
                    <a:pt x="3448" y="29307"/>
                  </a:cubicBezTo>
                  <a:cubicBezTo>
                    <a:pt x="3844" y="30158"/>
                    <a:pt x="4765" y="30531"/>
                    <a:pt x="5215" y="31276"/>
                  </a:cubicBezTo>
                  <a:cubicBezTo>
                    <a:pt x="5621" y="31948"/>
                    <a:pt x="6326" y="32248"/>
                    <a:pt x="6776" y="32871"/>
                  </a:cubicBezTo>
                  <a:cubicBezTo>
                    <a:pt x="7150" y="33389"/>
                    <a:pt x="7884" y="33680"/>
                    <a:pt x="8504" y="33975"/>
                  </a:cubicBezTo>
                  <a:cubicBezTo>
                    <a:pt x="9481" y="34436"/>
                    <a:pt x="10396" y="35010"/>
                    <a:pt x="11435" y="35364"/>
                  </a:cubicBezTo>
                  <a:cubicBezTo>
                    <a:pt x="12475" y="35718"/>
                    <a:pt x="13546" y="35914"/>
                    <a:pt x="14596" y="36206"/>
                  </a:cubicBezTo>
                  <a:cubicBezTo>
                    <a:pt x="15532" y="36466"/>
                    <a:pt x="16517" y="36602"/>
                    <a:pt x="17453" y="36686"/>
                  </a:cubicBezTo>
                  <a:cubicBezTo>
                    <a:pt x="17707" y="36709"/>
                    <a:pt x="17964" y="36715"/>
                    <a:pt x="18224" y="36715"/>
                  </a:cubicBezTo>
                  <a:cubicBezTo>
                    <a:pt x="18511" y="36715"/>
                    <a:pt x="18802" y="36707"/>
                    <a:pt x="19092" y="36707"/>
                  </a:cubicBezTo>
                  <a:cubicBezTo>
                    <a:pt x="19511" y="36707"/>
                    <a:pt x="19931" y="36723"/>
                    <a:pt x="20344" y="36798"/>
                  </a:cubicBezTo>
                  <a:cubicBezTo>
                    <a:pt x="20396" y="36807"/>
                    <a:pt x="20447" y="36811"/>
                    <a:pt x="20498" y="36811"/>
                  </a:cubicBezTo>
                  <a:cubicBezTo>
                    <a:pt x="20730" y="36811"/>
                    <a:pt x="20959" y="36732"/>
                    <a:pt x="21202" y="36732"/>
                  </a:cubicBezTo>
                  <a:cubicBezTo>
                    <a:pt x="21382" y="36732"/>
                    <a:pt x="21569" y="36775"/>
                    <a:pt x="21771" y="36927"/>
                  </a:cubicBezTo>
                  <a:cubicBezTo>
                    <a:pt x="21907" y="37028"/>
                    <a:pt x="22207" y="37036"/>
                    <a:pt x="22533" y="37036"/>
                  </a:cubicBezTo>
                  <a:cubicBezTo>
                    <a:pt x="22596" y="37036"/>
                    <a:pt x="22660" y="37036"/>
                    <a:pt x="22725" y="37036"/>
                  </a:cubicBezTo>
                  <a:cubicBezTo>
                    <a:pt x="22976" y="37036"/>
                    <a:pt x="23228" y="37041"/>
                    <a:pt x="23420" y="37087"/>
                  </a:cubicBezTo>
                  <a:cubicBezTo>
                    <a:pt x="24010" y="37230"/>
                    <a:pt x="24652" y="37431"/>
                    <a:pt x="25243" y="37431"/>
                  </a:cubicBezTo>
                  <a:cubicBezTo>
                    <a:pt x="25407" y="37431"/>
                    <a:pt x="25567" y="37415"/>
                    <a:pt x="25721" y="37378"/>
                  </a:cubicBezTo>
                  <a:cubicBezTo>
                    <a:pt x="26071" y="37295"/>
                    <a:pt x="26417" y="37263"/>
                    <a:pt x="26757" y="37263"/>
                  </a:cubicBezTo>
                  <a:cubicBezTo>
                    <a:pt x="27340" y="37263"/>
                    <a:pt x="27904" y="37358"/>
                    <a:pt x="28433" y="37452"/>
                  </a:cubicBezTo>
                  <a:cubicBezTo>
                    <a:pt x="28958" y="37545"/>
                    <a:pt x="29482" y="37570"/>
                    <a:pt x="29999" y="37570"/>
                  </a:cubicBezTo>
                  <a:cubicBezTo>
                    <a:pt x="30526" y="37570"/>
                    <a:pt x="31046" y="37544"/>
                    <a:pt x="31557" y="37538"/>
                  </a:cubicBezTo>
                  <a:cubicBezTo>
                    <a:pt x="31570" y="37538"/>
                    <a:pt x="31583" y="37538"/>
                    <a:pt x="31596" y="37538"/>
                  </a:cubicBezTo>
                  <a:cubicBezTo>
                    <a:pt x="32472" y="37538"/>
                    <a:pt x="33318" y="37945"/>
                    <a:pt x="34182" y="37945"/>
                  </a:cubicBezTo>
                  <a:cubicBezTo>
                    <a:pt x="34493" y="37945"/>
                    <a:pt x="34807" y="37892"/>
                    <a:pt x="35125" y="37747"/>
                  </a:cubicBezTo>
                  <a:cubicBezTo>
                    <a:pt x="35356" y="38034"/>
                    <a:pt x="35613" y="38117"/>
                    <a:pt x="35885" y="38117"/>
                  </a:cubicBezTo>
                  <a:cubicBezTo>
                    <a:pt x="36260" y="38117"/>
                    <a:pt x="36663" y="37959"/>
                    <a:pt x="37067" y="37959"/>
                  </a:cubicBezTo>
                  <a:cubicBezTo>
                    <a:pt x="37204" y="37959"/>
                    <a:pt x="37340" y="37977"/>
                    <a:pt x="37476" y="38026"/>
                  </a:cubicBezTo>
                  <a:cubicBezTo>
                    <a:pt x="37788" y="38138"/>
                    <a:pt x="38190" y="38177"/>
                    <a:pt x="38616" y="38177"/>
                  </a:cubicBezTo>
                  <a:cubicBezTo>
                    <a:pt x="39041" y="38177"/>
                    <a:pt x="39490" y="38138"/>
                    <a:pt x="39900" y="38092"/>
                  </a:cubicBezTo>
                  <a:cubicBezTo>
                    <a:pt x="40031" y="38079"/>
                    <a:pt x="40144" y="37843"/>
                    <a:pt x="40260" y="37843"/>
                  </a:cubicBezTo>
                  <a:cubicBezTo>
                    <a:pt x="40306" y="37843"/>
                    <a:pt x="40352" y="37881"/>
                    <a:pt x="40401" y="37985"/>
                  </a:cubicBezTo>
                  <a:cubicBezTo>
                    <a:pt x="40514" y="38230"/>
                    <a:pt x="40639" y="38308"/>
                    <a:pt x="40768" y="38308"/>
                  </a:cubicBezTo>
                  <a:cubicBezTo>
                    <a:pt x="40934" y="38308"/>
                    <a:pt x="41108" y="38180"/>
                    <a:pt x="41274" y="38106"/>
                  </a:cubicBezTo>
                  <a:cubicBezTo>
                    <a:pt x="41470" y="38019"/>
                    <a:pt x="41655" y="37978"/>
                    <a:pt x="41843" y="37978"/>
                  </a:cubicBezTo>
                  <a:cubicBezTo>
                    <a:pt x="42015" y="37978"/>
                    <a:pt x="42190" y="38012"/>
                    <a:pt x="42377" y="38078"/>
                  </a:cubicBezTo>
                  <a:cubicBezTo>
                    <a:pt x="42716" y="38195"/>
                    <a:pt x="43150" y="38122"/>
                    <a:pt x="43462" y="38202"/>
                  </a:cubicBezTo>
                  <a:cubicBezTo>
                    <a:pt x="43524" y="38218"/>
                    <a:pt x="43585" y="38225"/>
                    <a:pt x="43644" y="38225"/>
                  </a:cubicBezTo>
                  <a:cubicBezTo>
                    <a:pt x="44030" y="38225"/>
                    <a:pt x="44362" y="37938"/>
                    <a:pt x="44681" y="37938"/>
                  </a:cubicBezTo>
                  <a:cubicBezTo>
                    <a:pt x="44770" y="37938"/>
                    <a:pt x="44857" y="37960"/>
                    <a:pt x="44945" y="38016"/>
                  </a:cubicBezTo>
                  <a:cubicBezTo>
                    <a:pt x="45192" y="38177"/>
                    <a:pt x="45480" y="38231"/>
                    <a:pt x="45731" y="38231"/>
                  </a:cubicBezTo>
                  <a:cubicBezTo>
                    <a:pt x="45925" y="38231"/>
                    <a:pt x="46097" y="38198"/>
                    <a:pt x="46209" y="38158"/>
                  </a:cubicBezTo>
                  <a:cubicBezTo>
                    <a:pt x="46481" y="38059"/>
                    <a:pt x="46749" y="38025"/>
                    <a:pt x="47014" y="38025"/>
                  </a:cubicBezTo>
                  <a:cubicBezTo>
                    <a:pt x="47584" y="38025"/>
                    <a:pt x="48142" y="38181"/>
                    <a:pt x="48707" y="38181"/>
                  </a:cubicBezTo>
                  <a:cubicBezTo>
                    <a:pt x="48766" y="38181"/>
                    <a:pt x="48824" y="38180"/>
                    <a:pt x="48884" y="38176"/>
                  </a:cubicBezTo>
                  <a:cubicBezTo>
                    <a:pt x="49335" y="38147"/>
                    <a:pt x="49788" y="37991"/>
                    <a:pt x="50269" y="37991"/>
                  </a:cubicBezTo>
                  <a:cubicBezTo>
                    <a:pt x="50432" y="37991"/>
                    <a:pt x="50599" y="38009"/>
                    <a:pt x="50770" y="38056"/>
                  </a:cubicBezTo>
                  <a:cubicBezTo>
                    <a:pt x="50957" y="38108"/>
                    <a:pt x="51108" y="38407"/>
                    <a:pt x="51296" y="38407"/>
                  </a:cubicBezTo>
                  <a:cubicBezTo>
                    <a:pt x="51353" y="38407"/>
                    <a:pt x="51413" y="38380"/>
                    <a:pt x="51478" y="38311"/>
                  </a:cubicBezTo>
                  <a:cubicBezTo>
                    <a:pt x="51727" y="38047"/>
                    <a:pt x="51997" y="37968"/>
                    <a:pt x="52277" y="37968"/>
                  </a:cubicBezTo>
                  <a:cubicBezTo>
                    <a:pt x="52700" y="37968"/>
                    <a:pt x="53145" y="38151"/>
                    <a:pt x="53565" y="38151"/>
                  </a:cubicBezTo>
                  <a:cubicBezTo>
                    <a:pt x="53781" y="38151"/>
                    <a:pt x="53991" y="38103"/>
                    <a:pt x="54188" y="37956"/>
                  </a:cubicBezTo>
                  <a:cubicBezTo>
                    <a:pt x="54353" y="38097"/>
                    <a:pt x="54521" y="38144"/>
                    <a:pt x="54692" y="38144"/>
                  </a:cubicBezTo>
                  <a:cubicBezTo>
                    <a:pt x="55035" y="38144"/>
                    <a:pt x="55389" y="37956"/>
                    <a:pt x="55752" y="37956"/>
                  </a:cubicBezTo>
                  <a:cubicBezTo>
                    <a:pt x="55844" y="37956"/>
                    <a:pt x="55936" y="37968"/>
                    <a:pt x="56029" y="37998"/>
                  </a:cubicBezTo>
                  <a:cubicBezTo>
                    <a:pt x="56168" y="38044"/>
                    <a:pt x="56374" y="38214"/>
                    <a:pt x="56641" y="38214"/>
                  </a:cubicBezTo>
                  <a:cubicBezTo>
                    <a:pt x="56711" y="38214"/>
                    <a:pt x="56786" y="38202"/>
                    <a:pt x="56864" y="38173"/>
                  </a:cubicBezTo>
                  <a:cubicBezTo>
                    <a:pt x="57923" y="37779"/>
                    <a:pt x="59073" y="37797"/>
                    <a:pt x="60185" y="37641"/>
                  </a:cubicBezTo>
                  <a:cubicBezTo>
                    <a:pt x="61345" y="37478"/>
                    <a:pt x="62494" y="37222"/>
                    <a:pt x="63673" y="37222"/>
                  </a:cubicBezTo>
                  <a:cubicBezTo>
                    <a:pt x="63675" y="37222"/>
                    <a:pt x="63678" y="37222"/>
                    <a:pt x="63680" y="37222"/>
                  </a:cubicBezTo>
                  <a:cubicBezTo>
                    <a:pt x="64219" y="37222"/>
                    <a:pt x="64815" y="36842"/>
                    <a:pt x="65263" y="36842"/>
                  </a:cubicBezTo>
                  <a:cubicBezTo>
                    <a:pt x="65359" y="36842"/>
                    <a:pt x="65449" y="36859"/>
                    <a:pt x="65529" y="36902"/>
                  </a:cubicBezTo>
                  <a:cubicBezTo>
                    <a:pt x="65850" y="37072"/>
                    <a:pt x="66163" y="37133"/>
                    <a:pt x="66469" y="37133"/>
                  </a:cubicBezTo>
                  <a:cubicBezTo>
                    <a:pt x="67142" y="37133"/>
                    <a:pt x="67780" y="36840"/>
                    <a:pt x="68392" y="36782"/>
                  </a:cubicBezTo>
                  <a:cubicBezTo>
                    <a:pt x="68616" y="36761"/>
                    <a:pt x="68844" y="36756"/>
                    <a:pt x="69074" y="36756"/>
                  </a:cubicBezTo>
                  <a:cubicBezTo>
                    <a:pt x="69248" y="36756"/>
                    <a:pt x="69424" y="36759"/>
                    <a:pt x="69601" y="36759"/>
                  </a:cubicBezTo>
                  <a:cubicBezTo>
                    <a:pt x="70098" y="36759"/>
                    <a:pt x="70604" y="36739"/>
                    <a:pt x="71113" y="36584"/>
                  </a:cubicBezTo>
                  <a:cubicBezTo>
                    <a:pt x="71871" y="36353"/>
                    <a:pt x="72885" y="36480"/>
                    <a:pt x="73709" y="36250"/>
                  </a:cubicBezTo>
                  <a:cubicBezTo>
                    <a:pt x="74222" y="36108"/>
                    <a:pt x="74726" y="36148"/>
                    <a:pt x="75216" y="36009"/>
                  </a:cubicBezTo>
                  <a:cubicBezTo>
                    <a:pt x="75705" y="35871"/>
                    <a:pt x="76187" y="35634"/>
                    <a:pt x="76696" y="35634"/>
                  </a:cubicBezTo>
                  <a:cubicBezTo>
                    <a:pt x="76811" y="35634"/>
                    <a:pt x="76928" y="35646"/>
                    <a:pt x="77047" y="35674"/>
                  </a:cubicBezTo>
                  <a:cubicBezTo>
                    <a:pt x="77190" y="35708"/>
                    <a:pt x="77328" y="35725"/>
                    <a:pt x="77462" y="35725"/>
                  </a:cubicBezTo>
                  <a:cubicBezTo>
                    <a:pt x="77638" y="35725"/>
                    <a:pt x="77807" y="35697"/>
                    <a:pt x="77974" y="35644"/>
                  </a:cubicBezTo>
                  <a:cubicBezTo>
                    <a:pt x="79021" y="35313"/>
                    <a:pt x="80165" y="35435"/>
                    <a:pt x="81177" y="34802"/>
                  </a:cubicBezTo>
                  <a:cubicBezTo>
                    <a:pt x="81524" y="34585"/>
                    <a:pt x="82118" y="34450"/>
                    <a:pt x="82624" y="34365"/>
                  </a:cubicBezTo>
                  <a:cubicBezTo>
                    <a:pt x="83237" y="34263"/>
                    <a:pt x="83876" y="34210"/>
                    <a:pt x="84406" y="33856"/>
                  </a:cubicBezTo>
                  <a:cubicBezTo>
                    <a:pt x="85677" y="33014"/>
                    <a:pt x="86932" y="32193"/>
                    <a:pt x="87829" y="30868"/>
                  </a:cubicBezTo>
                  <a:cubicBezTo>
                    <a:pt x="88180" y="30350"/>
                    <a:pt x="88608" y="29698"/>
                    <a:pt x="89172" y="29380"/>
                  </a:cubicBezTo>
                  <a:cubicBezTo>
                    <a:pt x="90674" y="28533"/>
                    <a:pt x="90874" y="26974"/>
                    <a:pt x="91400" y="25603"/>
                  </a:cubicBezTo>
                  <a:cubicBezTo>
                    <a:pt x="91834" y="24474"/>
                    <a:pt x="91999" y="23246"/>
                    <a:pt x="92344" y="22104"/>
                  </a:cubicBezTo>
                  <a:cubicBezTo>
                    <a:pt x="92741" y="20791"/>
                    <a:pt x="92705" y="19468"/>
                    <a:pt x="92853" y="18172"/>
                  </a:cubicBezTo>
                  <a:cubicBezTo>
                    <a:pt x="93021" y="16729"/>
                    <a:pt x="92916" y="15237"/>
                    <a:pt x="92998" y="13761"/>
                  </a:cubicBezTo>
                  <a:cubicBezTo>
                    <a:pt x="93091" y="12074"/>
                    <a:pt x="92873" y="10393"/>
                    <a:pt x="93113" y="8680"/>
                  </a:cubicBezTo>
                  <a:cubicBezTo>
                    <a:pt x="93216" y="7952"/>
                    <a:pt x="93119" y="7039"/>
                    <a:pt x="93037" y="6225"/>
                  </a:cubicBezTo>
                  <a:cubicBezTo>
                    <a:pt x="92865" y="4515"/>
                    <a:pt x="92922" y="2829"/>
                    <a:pt x="93114" y="1127"/>
                  </a:cubicBezTo>
                  <a:cubicBezTo>
                    <a:pt x="93155" y="776"/>
                    <a:pt x="93242" y="20"/>
                    <a:pt x="92706" y="20"/>
                  </a:cubicBezTo>
                  <a:cubicBezTo>
                    <a:pt x="92686" y="20"/>
                    <a:pt x="92664" y="21"/>
                    <a:pt x="92641" y="24"/>
                  </a:cubicBezTo>
                  <a:cubicBezTo>
                    <a:pt x="92497" y="38"/>
                    <a:pt x="92351" y="44"/>
                    <a:pt x="92203" y="44"/>
                  </a:cubicBezTo>
                  <a:cubicBezTo>
                    <a:pt x="91786" y="44"/>
                    <a:pt x="91361" y="0"/>
                    <a:pt x="9095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8"/>
            <p:cNvSpPr/>
            <p:nvPr/>
          </p:nvSpPr>
          <p:spPr>
            <a:xfrm>
              <a:off x="4837350" y="1404625"/>
              <a:ext cx="2197419" cy="3396282"/>
            </a:xfrm>
            <a:custGeom>
              <a:avLst/>
              <a:gdLst/>
              <a:ahLst/>
              <a:cxnLst/>
              <a:rect l="l" t="t" r="r" b="b"/>
              <a:pathLst>
                <a:path w="101054" h="185336" extrusionOk="0">
                  <a:moveTo>
                    <a:pt x="53173" y="2037"/>
                  </a:moveTo>
                  <a:cubicBezTo>
                    <a:pt x="53913" y="2037"/>
                    <a:pt x="54651" y="2083"/>
                    <a:pt x="55390" y="2218"/>
                  </a:cubicBezTo>
                  <a:cubicBezTo>
                    <a:pt x="55438" y="2226"/>
                    <a:pt x="55488" y="2276"/>
                    <a:pt x="55530" y="2276"/>
                  </a:cubicBezTo>
                  <a:cubicBezTo>
                    <a:pt x="55534" y="2276"/>
                    <a:pt x="55537" y="2276"/>
                    <a:pt x="55540" y="2276"/>
                  </a:cubicBezTo>
                  <a:cubicBezTo>
                    <a:pt x="55862" y="2208"/>
                    <a:pt x="56184" y="2182"/>
                    <a:pt x="56505" y="2182"/>
                  </a:cubicBezTo>
                  <a:cubicBezTo>
                    <a:pt x="57073" y="2182"/>
                    <a:pt x="57639" y="2264"/>
                    <a:pt x="58196" y="2349"/>
                  </a:cubicBezTo>
                  <a:cubicBezTo>
                    <a:pt x="58393" y="2379"/>
                    <a:pt x="58590" y="2389"/>
                    <a:pt x="58786" y="2389"/>
                  </a:cubicBezTo>
                  <a:cubicBezTo>
                    <a:pt x="59178" y="2389"/>
                    <a:pt x="59569" y="2349"/>
                    <a:pt x="59962" y="2349"/>
                  </a:cubicBezTo>
                  <a:cubicBezTo>
                    <a:pt x="60237" y="2349"/>
                    <a:pt x="60513" y="2369"/>
                    <a:pt x="60790" y="2435"/>
                  </a:cubicBezTo>
                  <a:cubicBezTo>
                    <a:pt x="60888" y="2458"/>
                    <a:pt x="60988" y="2465"/>
                    <a:pt x="61091" y="2465"/>
                  </a:cubicBezTo>
                  <a:cubicBezTo>
                    <a:pt x="61263" y="2465"/>
                    <a:pt x="61440" y="2445"/>
                    <a:pt x="61616" y="2445"/>
                  </a:cubicBezTo>
                  <a:cubicBezTo>
                    <a:pt x="61862" y="2445"/>
                    <a:pt x="62105" y="2485"/>
                    <a:pt x="62325" y="2681"/>
                  </a:cubicBezTo>
                  <a:cubicBezTo>
                    <a:pt x="62331" y="2686"/>
                    <a:pt x="62387" y="2705"/>
                    <a:pt x="62446" y="2705"/>
                  </a:cubicBezTo>
                  <a:cubicBezTo>
                    <a:pt x="62522" y="2705"/>
                    <a:pt x="62603" y="2674"/>
                    <a:pt x="62595" y="2543"/>
                  </a:cubicBezTo>
                  <a:cubicBezTo>
                    <a:pt x="62579" y="2268"/>
                    <a:pt x="62718" y="2191"/>
                    <a:pt x="62862" y="2191"/>
                  </a:cubicBezTo>
                  <a:cubicBezTo>
                    <a:pt x="62956" y="2191"/>
                    <a:pt x="63053" y="2224"/>
                    <a:pt x="63110" y="2255"/>
                  </a:cubicBezTo>
                  <a:cubicBezTo>
                    <a:pt x="63426" y="2429"/>
                    <a:pt x="63745" y="2468"/>
                    <a:pt x="64066" y="2468"/>
                  </a:cubicBezTo>
                  <a:cubicBezTo>
                    <a:pt x="64320" y="2468"/>
                    <a:pt x="64575" y="2444"/>
                    <a:pt x="64830" y="2444"/>
                  </a:cubicBezTo>
                  <a:cubicBezTo>
                    <a:pt x="64899" y="2444"/>
                    <a:pt x="64967" y="2445"/>
                    <a:pt x="65036" y="2450"/>
                  </a:cubicBezTo>
                  <a:cubicBezTo>
                    <a:pt x="65110" y="2455"/>
                    <a:pt x="65187" y="2457"/>
                    <a:pt x="65264" y="2457"/>
                  </a:cubicBezTo>
                  <a:cubicBezTo>
                    <a:pt x="65730" y="2457"/>
                    <a:pt x="66232" y="2378"/>
                    <a:pt x="66656" y="2378"/>
                  </a:cubicBezTo>
                  <a:cubicBezTo>
                    <a:pt x="66893" y="2378"/>
                    <a:pt x="67106" y="2403"/>
                    <a:pt x="67275" y="2479"/>
                  </a:cubicBezTo>
                  <a:cubicBezTo>
                    <a:pt x="67514" y="2587"/>
                    <a:pt x="67732" y="2622"/>
                    <a:pt x="67937" y="2622"/>
                  </a:cubicBezTo>
                  <a:cubicBezTo>
                    <a:pt x="68310" y="2622"/>
                    <a:pt x="68639" y="2507"/>
                    <a:pt x="68970" y="2507"/>
                  </a:cubicBezTo>
                  <a:cubicBezTo>
                    <a:pt x="69038" y="2507"/>
                    <a:pt x="69106" y="2512"/>
                    <a:pt x="69175" y="2523"/>
                  </a:cubicBezTo>
                  <a:cubicBezTo>
                    <a:pt x="69860" y="2638"/>
                    <a:pt x="70616" y="2530"/>
                    <a:pt x="71168" y="2715"/>
                  </a:cubicBezTo>
                  <a:cubicBezTo>
                    <a:pt x="71316" y="2764"/>
                    <a:pt x="71468" y="2782"/>
                    <a:pt x="71623" y="2782"/>
                  </a:cubicBezTo>
                  <a:cubicBezTo>
                    <a:pt x="71977" y="2782"/>
                    <a:pt x="72342" y="2690"/>
                    <a:pt x="72686" y="2690"/>
                  </a:cubicBezTo>
                  <a:cubicBezTo>
                    <a:pt x="73025" y="2690"/>
                    <a:pt x="73344" y="2779"/>
                    <a:pt x="73614" y="3133"/>
                  </a:cubicBezTo>
                  <a:cubicBezTo>
                    <a:pt x="73837" y="3031"/>
                    <a:pt x="74061" y="2995"/>
                    <a:pt x="74284" y="2995"/>
                  </a:cubicBezTo>
                  <a:cubicBezTo>
                    <a:pt x="74795" y="2995"/>
                    <a:pt x="75307" y="3182"/>
                    <a:pt x="75824" y="3182"/>
                  </a:cubicBezTo>
                  <a:cubicBezTo>
                    <a:pt x="75847" y="3182"/>
                    <a:pt x="75871" y="3182"/>
                    <a:pt x="75894" y="3181"/>
                  </a:cubicBezTo>
                  <a:cubicBezTo>
                    <a:pt x="75958" y="3178"/>
                    <a:pt x="76024" y="3177"/>
                    <a:pt x="76089" y="3177"/>
                  </a:cubicBezTo>
                  <a:cubicBezTo>
                    <a:pt x="76834" y="3177"/>
                    <a:pt x="77633" y="3330"/>
                    <a:pt x="78314" y="3735"/>
                  </a:cubicBezTo>
                  <a:cubicBezTo>
                    <a:pt x="78397" y="3784"/>
                    <a:pt x="78468" y="3803"/>
                    <a:pt x="78534" y="3803"/>
                  </a:cubicBezTo>
                  <a:cubicBezTo>
                    <a:pt x="78666" y="3803"/>
                    <a:pt x="78776" y="3729"/>
                    <a:pt x="78914" y="3688"/>
                  </a:cubicBezTo>
                  <a:cubicBezTo>
                    <a:pt x="79101" y="3632"/>
                    <a:pt x="79289" y="3600"/>
                    <a:pt x="79475" y="3600"/>
                  </a:cubicBezTo>
                  <a:cubicBezTo>
                    <a:pt x="79767" y="3600"/>
                    <a:pt x="80053" y="3678"/>
                    <a:pt x="80314" y="3860"/>
                  </a:cubicBezTo>
                  <a:cubicBezTo>
                    <a:pt x="80392" y="3915"/>
                    <a:pt x="80480" y="3979"/>
                    <a:pt x="80542" y="3979"/>
                  </a:cubicBezTo>
                  <a:cubicBezTo>
                    <a:pt x="80578" y="3979"/>
                    <a:pt x="80606" y="3957"/>
                    <a:pt x="80618" y="3900"/>
                  </a:cubicBezTo>
                  <a:cubicBezTo>
                    <a:pt x="80668" y="3665"/>
                    <a:pt x="80781" y="3595"/>
                    <a:pt x="80901" y="3595"/>
                  </a:cubicBezTo>
                  <a:cubicBezTo>
                    <a:pt x="81024" y="3595"/>
                    <a:pt x="81153" y="3667"/>
                    <a:pt x="81229" y="3710"/>
                  </a:cubicBezTo>
                  <a:cubicBezTo>
                    <a:pt x="81943" y="4117"/>
                    <a:pt x="82707" y="4025"/>
                    <a:pt x="83471" y="4070"/>
                  </a:cubicBezTo>
                  <a:cubicBezTo>
                    <a:pt x="83822" y="4092"/>
                    <a:pt x="84204" y="4118"/>
                    <a:pt x="84534" y="4563"/>
                  </a:cubicBezTo>
                  <a:cubicBezTo>
                    <a:pt x="84894" y="5050"/>
                    <a:pt x="85717" y="5004"/>
                    <a:pt x="86339" y="5162"/>
                  </a:cubicBezTo>
                  <a:cubicBezTo>
                    <a:pt x="87329" y="5413"/>
                    <a:pt x="88140" y="6099"/>
                    <a:pt x="89130" y="6279"/>
                  </a:cubicBezTo>
                  <a:cubicBezTo>
                    <a:pt x="89645" y="6373"/>
                    <a:pt x="89975" y="6894"/>
                    <a:pt x="90503" y="6894"/>
                  </a:cubicBezTo>
                  <a:cubicBezTo>
                    <a:pt x="90566" y="6894"/>
                    <a:pt x="90632" y="6886"/>
                    <a:pt x="90702" y="6869"/>
                  </a:cubicBezTo>
                  <a:cubicBezTo>
                    <a:pt x="90703" y="6869"/>
                    <a:pt x="90705" y="6869"/>
                    <a:pt x="90706" y="6869"/>
                  </a:cubicBezTo>
                  <a:cubicBezTo>
                    <a:pt x="90736" y="6869"/>
                    <a:pt x="90782" y="6941"/>
                    <a:pt x="90822" y="6975"/>
                  </a:cubicBezTo>
                  <a:cubicBezTo>
                    <a:pt x="91924" y="7866"/>
                    <a:pt x="93271" y="8360"/>
                    <a:pt x="94437" y="9173"/>
                  </a:cubicBezTo>
                  <a:cubicBezTo>
                    <a:pt x="94966" y="9541"/>
                    <a:pt x="95385" y="10039"/>
                    <a:pt x="95797" y="10439"/>
                  </a:cubicBezTo>
                  <a:cubicBezTo>
                    <a:pt x="96258" y="10889"/>
                    <a:pt x="96652" y="11568"/>
                    <a:pt x="96977" y="12202"/>
                  </a:cubicBezTo>
                  <a:cubicBezTo>
                    <a:pt x="97416" y="13060"/>
                    <a:pt x="97820" y="13955"/>
                    <a:pt x="98125" y="14849"/>
                  </a:cubicBezTo>
                  <a:cubicBezTo>
                    <a:pt x="98397" y="15648"/>
                    <a:pt x="98507" y="16561"/>
                    <a:pt x="98577" y="17423"/>
                  </a:cubicBezTo>
                  <a:cubicBezTo>
                    <a:pt x="98676" y="18641"/>
                    <a:pt x="98265" y="19846"/>
                    <a:pt x="98741" y="21108"/>
                  </a:cubicBezTo>
                  <a:cubicBezTo>
                    <a:pt x="98971" y="21716"/>
                    <a:pt x="98958" y="22626"/>
                    <a:pt x="98306" y="23276"/>
                  </a:cubicBezTo>
                  <a:cubicBezTo>
                    <a:pt x="98090" y="23491"/>
                    <a:pt x="98090" y="24020"/>
                    <a:pt x="98133" y="24277"/>
                  </a:cubicBezTo>
                  <a:cubicBezTo>
                    <a:pt x="98396" y="25846"/>
                    <a:pt x="98128" y="27394"/>
                    <a:pt x="98100" y="28950"/>
                  </a:cubicBezTo>
                  <a:cubicBezTo>
                    <a:pt x="98063" y="30890"/>
                    <a:pt x="98189" y="32830"/>
                    <a:pt x="98107" y="34775"/>
                  </a:cubicBezTo>
                  <a:cubicBezTo>
                    <a:pt x="98079" y="35412"/>
                    <a:pt x="97795" y="36135"/>
                    <a:pt x="97970" y="36628"/>
                  </a:cubicBezTo>
                  <a:cubicBezTo>
                    <a:pt x="98431" y="37926"/>
                    <a:pt x="97502" y="39136"/>
                    <a:pt x="97931" y="40358"/>
                  </a:cubicBezTo>
                  <a:cubicBezTo>
                    <a:pt x="98034" y="40649"/>
                    <a:pt x="97872" y="40808"/>
                    <a:pt x="97853" y="41029"/>
                  </a:cubicBezTo>
                  <a:cubicBezTo>
                    <a:pt x="97795" y="41700"/>
                    <a:pt x="97737" y="42339"/>
                    <a:pt x="97868" y="43038"/>
                  </a:cubicBezTo>
                  <a:cubicBezTo>
                    <a:pt x="98017" y="43836"/>
                    <a:pt x="97784" y="44733"/>
                    <a:pt x="97834" y="45530"/>
                  </a:cubicBezTo>
                  <a:cubicBezTo>
                    <a:pt x="97900" y="46606"/>
                    <a:pt x="97834" y="47670"/>
                    <a:pt x="97754" y="48716"/>
                  </a:cubicBezTo>
                  <a:cubicBezTo>
                    <a:pt x="97661" y="49923"/>
                    <a:pt x="97625" y="51137"/>
                    <a:pt x="97609" y="52335"/>
                  </a:cubicBezTo>
                  <a:cubicBezTo>
                    <a:pt x="97585" y="54246"/>
                    <a:pt x="97448" y="56155"/>
                    <a:pt x="97436" y="58069"/>
                  </a:cubicBezTo>
                  <a:cubicBezTo>
                    <a:pt x="97423" y="60122"/>
                    <a:pt x="97339" y="62199"/>
                    <a:pt x="97043" y="64260"/>
                  </a:cubicBezTo>
                  <a:cubicBezTo>
                    <a:pt x="96951" y="64896"/>
                    <a:pt x="97146" y="65691"/>
                    <a:pt x="97147" y="66409"/>
                  </a:cubicBezTo>
                  <a:cubicBezTo>
                    <a:pt x="97153" y="68104"/>
                    <a:pt x="97079" y="69799"/>
                    <a:pt x="96980" y="71493"/>
                  </a:cubicBezTo>
                  <a:cubicBezTo>
                    <a:pt x="96957" y="71886"/>
                    <a:pt x="97058" y="72315"/>
                    <a:pt x="97045" y="72740"/>
                  </a:cubicBezTo>
                  <a:cubicBezTo>
                    <a:pt x="96999" y="74283"/>
                    <a:pt x="97163" y="75831"/>
                    <a:pt x="97145" y="77363"/>
                  </a:cubicBezTo>
                  <a:cubicBezTo>
                    <a:pt x="97129" y="78626"/>
                    <a:pt x="96994" y="79922"/>
                    <a:pt x="96799" y="81202"/>
                  </a:cubicBezTo>
                  <a:cubicBezTo>
                    <a:pt x="96610" y="82430"/>
                    <a:pt x="96499" y="83692"/>
                    <a:pt x="96414" y="84946"/>
                  </a:cubicBezTo>
                  <a:cubicBezTo>
                    <a:pt x="96341" y="86011"/>
                    <a:pt x="96603" y="87086"/>
                    <a:pt x="96490" y="88107"/>
                  </a:cubicBezTo>
                  <a:cubicBezTo>
                    <a:pt x="96329" y="89564"/>
                    <a:pt x="96517" y="90980"/>
                    <a:pt x="96533" y="92413"/>
                  </a:cubicBezTo>
                  <a:cubicBezTo>
                    <a:pt x="96543" y="93282"/>
                    <a:pt x="96760" y="94064"/>
                    <a:pt x="96960" y="94891"/>
                  </a:cubicBezTo>
                  <a:cubicBezTo>
                    <a:pt x="97186" y="95823"/>
                    <a:pt x="97027" y="96845"/>
                    <a:pt x="97049" y="97829"/>
                  </a:cubicBezTo>
                  <a:cubicBezTo>
                    <a:pt x="97087" y="99476"/>
                    <a:pt x="97020" y="101119"/>
                    <a:pt x="97207" y="102775"/>
                  </a:cubicBezTo>
                  <a:cubicBezTo>
                    <a:pt x="97381" y="104325"/>
                    <a:pt x="97253" y="105908"/>
                    <a:pt x="97267" y="107477"/>
                  </a:cubicBezTo>
                  <a:cubicBezTo>
                    <a:pt x="97277" y="108626"/>
                    <a:pt x="97326" y="109774"/>
                    <a:pt x="97317" y="110921"/>
                  </a:cubicBezTo>
                  <a:cubicBezTo>
                    <a:pt x="97304" y="112280"/>
                    <a:pt x="97247" y="113638"/>
                    <a:pt x="97212" y="114996"/>
                  </a:cubicBezTo>
                  <a:cubicBezTo>
                    <a:pt x="97197" y="115584"/>
                    <a:pt x="97225" y="116176"/>
                    <a:pt x="97177" y="116761"/>
                  </a:cubicBezTo>
                  <a:cubicBezTo>
                    <a:pt x="96985" y="119058"/>
                    <a:pt x="97034" y="121365"/>
                    <a:pt x="96930" y="123666"/>
                  </a:cubicBezTo>
                  <a:cubicBezTo>
                    <a:pt x="96872" y="124959"/>
                    <a:pt x="96916" y="126293"/>
                    <a:pt x="96852" y="127600"/>
                  </a:cubicBezTo>
                  <a:cubicBezTo>
                    <a:pt x="96759" y="129519"/>
                    <a:pt x="96555" y="131435"/>
                    <a:pt x="96534" y="133358"/>
                  </a:cubicBezTo>
                  <a:cubicBezTo>
                    <a:pt x="96525" y="134171"/>
                    <a:pt x="96624" y="134991"/>
                    <a:pt x="96536" y="135792"/>
                  </a:cubicBezTo>
                  <a:cubicBezTo>
                    <a:pt x="96432" y="136734"/>
                    <a:pt x="96492" y="137675"/>
                    <a:pt x="96404" y="138607"/>
                  </a:cubicBezTo>
                  <a:cubicBezTo>
                    <a:pt x="96345" y="139222"/>
                    <a:pt x="96383" y="139853"/>
                    <a:pt x="96456" y="140423"/>
                  </a:cubicBezTo>
                  <a:cubicBezTo>
                    <a:pt x="96577" y="141378"/>
                    <a:pt x="96156" y="142279"/>
                    <a:pt x="96360" y="143215"/>
                  </a:cubicBezTo>
                  <a:cubicBezTo>
                    <a:pt x="96415" y="143470"/>
                    <a:pt x="96295" y="143716"/>
                    <a:pt x="95976" y="143726"/>
                  </a:cubicBezTo>
                  <a:cubicBezTo>
                    <a:pt x="95446" y="143743"/>
                    <a:pt x="94921" y="143897"/>
                    <a:pt x="94389" y="143897"/>
                  </a:cubicBezTo>
                  <a:cubicBezTo>
                    <a:pt x="94190" y="143897"/>
                    <a:pt x="93990" y="143875"/>
                    <a:pt x="93789" y="143817"/>
                  </a:cubicBezTo>
                  <a:cubicBezTo>
                    <a:pt x="93695" y="143790"/>
                    <a:pt x="93591" y="143773"/>
                    <a:pt x="93489" y="143773"/>
                  </a:cubicBezTo>
                  <a:cubicBezTo>
                    <a:pt x="93425" y="143773"/>
                    <a:pt x="93362" y="143780"/>
                    <a:pt x="93303" y="143795"/>
                  </a:cubicBezTo>
                  <a:cubicBezTo>
                    <a:pt x="92801" y="143928"/>
                    <a:pt x="92298" y="144005"/>
                    <a:pt x="91796" y="144005"/>
                  </a:cubicBezTo>
                  <a:cubicBezTo>
                    <a:pt x="91327" y="144005"/>
                    <a:pt x="90860" y="143938"/>
                    <a:pt x="90397" y="143786"/>
                  </a:cubicBezTo>
                  <a:cubicBezTo>
                    <a:pt x="90335" y="143766"/>
                    <a:pt x="90277" y="143757"/>
                    <a:pt x="90222" y="143757"/>
                  </a:cubicBezTo>
                  <a:cubicBezTo>
                    <a:pt x="89956" y="143757"/>
                    <a:pt x="89762" y="143958"/>
                    <a:pt x="89509" y="143996"/>
                  </a:cubicBezTo>
                  <a:cubicBezTo>
                    <a:pt x="89125" y="144052"/>
                    <a:pt x="88741" y="144069"/>
                    <a:pt x="88357" y="144069"/>
                  </a:cubicBezTo>
                  <a:cubicBezTo>
                    <a:pt x="87796" y="144069"/>
                    <a:pt x="87236" y="144033"/>
                    <a:pt x="86675" y="144033"/>
                  </a:cubicBezTo>
                  <a:cubicBezTo>
                    <a:pt x="86331" y="144033"/>
                    <a:pt x="85987" y="144046"/>
                    <a:pt x="85642" y="144090"/>
                  </a:cubicBezTo>
                  <a:cubicBezTo>
                    <a:pt x="84855" y="144188"/>
                    <a:pt x="84056" y="144261"/>
                    <a:pt x="83254" y="144261"/>
                  </a:cubicBezTo>
                  <a:cubicBezTo>
                    <a:pt x="82664" y="144261"/>
                    <a:pt x="82073" y="144221"/>
                    <a:pt x="81485" y="144124"/>
                  </a:cubicBezTo>
                  <a:cubicBezTo>
                    <a:pt x="81432" y="144114"/>
                    <a:pt x="81374" y="144108"/>
                    <a:pt x="81318" y="144108"/>
                  </a:cubicBezTo>
                  <a:cubicBezTo>
                    <a:pt x="81262" y="144108"/>
                    <a:pt x="81206" y="144114"/>
                    <a:pt x="81158" y="144133"/>
                  </a:cubicBezTo>
                  <a:cubicBezTo>
                    <a:pt x="80668" y="144313"/>
                    <a:pt x="80169" y="144357"/>
                    <a:pt x="79667" y="144357"/>
                  </a:cubicBezTo>
                  <a:cubicBezTo>
                    <a:pt x="79210" y="144357"/>
                    <a:pt x="78752" y="144321"/>
                    <a:pt x="78298" y="144321"/>
                  </a:cubicBezTo>
                  <a:cubicBezTo>
                    <a:pt x="77957" y="144321"/>
                    <a:pt x="77618" y="144341"/>
                    <a:pt x="77283" y="144411"/>
                  </a:cubicBezTo>
                  <a:cubicBezTo>
                    <a:pt x="76134" y="144651"/>
                    <a:pt x="74967" y="144522"/>
                    <a:pt x="73807" y="144684"/>
                  </a:cubicBezTo>
                  <a:cubicBezTo>
                    <a:pt x="73586" y="144714"/>
                    <a:pt x="73358" y="144725"/>
                    <a:pt x="73126" y="144725"/>
                  </a:cubicBezTo>
                  <a:cubicBezTo>
                    <a:pt x="72580" y="144725"/>
                    <a:pt x="72012" y="144666"/>
                    <a:pt x="71452" y="144666"/>
                  </a:cubicBezTo>
                  <a:cubicBezTo>
                    <a:pt x="71350" y="144666"/>
                    <a:pt x="71247" y="144668"/>
                    <a:pt x="71145" y="144672"/>
                  </a:cubicBezTo>
                  <a:cubicBezTo>
                    <a:pt x="70409" y="144707"/>
                    <a:pt x="69672" y="144753"/>
                    <a:pt x="68937" y="144753"/>
                  </a:cubicBezTo>
                  <a:cubicBezTo>
                    <a:pt x="68823" y="144753"/>
                    <a:pt x="68709" y="144752"/>
                    <a:pt x="68596" y="144749"/>
                  </a:cubicBezTo>
                  <a:cubicBezTo>
                    <a:pt x="68540" y="144748"/>
                    <a:pt x="68485" y="144748"/>
                    <a:pt x="68430" y="144748"/>
                  </a:cubicBezTo>
                  <a:cubicBezTo>
                    <a:pt x="67731" y="144748"/>
                    <a:pt x="67034" y="144833"/>
                    <a:pt x="66335" y="144833"/>
                  </a:cubicBezTo>
                  <a:cubicBezTo>
                    <a:pt x="66061" y="144833"/>
                    <a:pt x="65786" y="144820"/>
                    <a:pt x="65511" y="144783"/>
                  </a:cubicBezTo>
                  <a:cubicBezTo>
                    <a:pt x="65318" y="144757"/>
                    <a:pt x="65126" y="144747"/>
                    <a:pt x="64933" y="144747"/>
                  </a:cubicBezTo>
                  <a:cubicBezTo>
                    <a:pt x="64220" y="144747"/>
                    <a:pt x="63508" y="144888"/>
                    <a:pt x="62788" y="144888"/>
                  </a:cubicBezTo>
                  <a:cubicBezTo>
                    <a:pt x="62666" y="144888"/>
                    <a:pt x="62544" y="144884"/>
                    <a:pt x="62422" y="144875"/>
                  </a:cubicBezTo>
                  <a:cubicBezTo>
                    <a:pt x="62230" y="144860"/>
                    <a:pt x="62038" y="144853"/>
                    <a:pt x="61847" y="144853"/>
                  </a:cubicBezTo>
                  <a:cubicBezTo>
                    <a:pt x="60775" y="144853"/>
                    <a:pt x="59706" y="145053"/>
                    <a:pt x="58627" y="145053"/>
                  </a:cubicBezTo>
                  <a:cubicBezTo>
                    <a:pt x="58520" y="145053"/>
                    <a:pt x="58414" y="145051"/>
                    <a:pt x="58307" y="145047"/>
                  </a:cubicBezTo>
                  <a:cubicBezTo>
                    <a:pt x="57925" y="145031"/>
                    <a:pt x="57544" y="145023"/>
                    <a:pt x="57162" y="145023"/>
                  </a:cubicBezTo>
                  <a:cubicBezTo>
                    <a:pt x="56085" y="145023"/>
                    <a:pt x="55009" y="145090"/>
                    <a:pt x="53942" y="145257"/>
                  </a:cubicBezTo>
                  <a:cubicBezTo>
                    <a:pt x="53896" y="145264"/>
                    <a:pt x="53851" y="145268"/>
                    <a:pt x="53806" y="145268"/>
                  </a:cubicBezTo>
                  <a:cubicBezTo>
                    <a:pt x="53447" y="145268"/>
                    <a:pt x="53125" y="145065"/>
                    <a:pt x="52804" y="145065"/>
                  </a:cubicBezTo>
                  <a:cubicBezTo>
                    <a:pt x="52740" y="145065"/>
                    <a:pt x="52676" y="145073"/>
                    <a:pt x="52612" y="145092"/>
                  </a:cubicBezTo>
                  <a:cubicBezTo>
                    <a:pt x="51848" y="145322"/>
                    <a:pt x="51072" y="145366"/>
                    <a:pt x="50295" y="145366"/>
                  </a:cubicBezTo>
                  <a:cubicBezTo>
                    <a:pt x="49816" y="145366"/>
                    <a:pt x="49337" y="145350"/>
                    <a:pt x="48861" y="145350"/>
                  </a:cubicBezTo>
                  <a:cubicBezTo>
                    <a:pt x="48687" y="145350"/>
                    <a:pt x="48513" y="145352"/>
                    <a:pt x="48340" y="145358"/>
                  </a:cubicBezTo>
                  <a:cubicBezTo>
                    <a:pt x="46747" y="145412"/>
                    <a:pt x="45139" y="145444"/>
                    <a:pt x="43545" y="145487"/>
                  </a:cubicBezTo>
                  <a:cubicBezTo>
                    <a:pt x="41962" y="145530"/>
                    <a:pt x="40369" y="145558"/>
                    <a:pt x="38781" y="145684"/>
                  </a:cubicBezTo>
                  <a:cubicBezTo>
                    <a:pt x="38060" y="145741"/>
                    <a:pt x="37334" y="145753"/>
                    <a:pt x="36608" y="145753"/>
                  </a:cubicBezTo>
                  <a:cubicBezTo>
                    <a:pt x="36086" y="145753"/>
                    <a:pt x="35562" y="145747"/>
                    <a:pt x="35040" y="145747"/>
                  </a:cubicBezTo>
                  <a:cubicBezTo>
                    <a:pt x="34584" y="145747"/>
                    <a:pt x="34128" y="145751"/>
                    <a:pt x="33674" y="145769"/>
                  </a:cubicBezTo>
                  <a:cubicBezTo>
                    <a:pt x="32584" y="145811"/>
                    <a:pt x="31490" y="145891"/>
                    <a:pt x="30402" y="145959"/>
                  </a:cubicBezTo>
                  <a:cubicBezTo>
                    <a:pt x="29640" y="146005"/>
                    <a:pt x="28855" y="146008"/>
                    <a:pt x="28081" y="146049"/>
                  </a:cubicBezTo>
                  <a:cubicBezTo>
                    <a:pt x="27153" y="146098"/>
                    <a:pt x="26228" y="146222"/>
                    <a:pt x="25303" y="146222"/>
                  </a:cubicBezTo>
                  <a:cubicBezTo>
                    <a:pt x="25279" y="146222"/>
                    <a:pt x="25255" y="146222"/>
                    <a:pt x="25230" y="146221"/>
                  </a:cubicBezTo>
                  <a:cubicBezTo>
                    <a:pt x="25217" y="146221"/>
                    <a:pt x="25203" y="146221"/>
                    <a:pt x="25189" y="146221"/>
                  </a:cubicBezTo>
                  <a:cubicBezTo>
                    <a:pt x="24122" y="146221"/>
                    <a:pt x="23081" y="146466"/>
                    <a:pt x="22009" y="146466"/>
                  </a:cubicBezTo>
                  <a:cubicBezTo>
                    <a:pt x="21946" y="146466"/>
                    <a:pt x="21882" y="146465"/>
                    <a:pt x="21819" y="146464"/>
                  </a:cubicBezTo>
                  <a:cubicBezTo>
                    <a:pt x="21746" y="146462"/>
                    <a:pt x="21672" y="146461"/>
                    <a:pt x="21599" y="146461"/>
                  </a:cubicBezTo>
                  <a:cubicBezTo>
                    <a:pt x="20680" y="146461"/>
                    <a:pt x="19750" y="146612"/>
                    <a:pt x="18841" y="146775"/>
                  </a:cubicBezTo>
                  <a:cubicBezTo>
                    <a:pt x="17947" y="146935"/>
                    <a:pt x="17045" y="146899"/>
                    <a:pt x="16149" y="147006"/>
                  </a:cubicBezTo>
                  <a:cubicBezTo>
                    <a:pt x="14873" y="147158"/>
                    <a:pt x="13582" y="147434"/>
                    <a:pt x="12323" y="147434"/>
                  </a:cubicBezTo>
                  <a:cubicBezTo>
                    <a:pt x="12291" y="147434"/>
                    <a:pt x="12259" y="147434"/>
                    <a:pt x="12227" y="147433"/>
                  </a:cubicBezTo>
                  <a:cubicBezTo>
                    <a:pt x="12189" y="147433"/>
                    <a:pt x="12150" y="147433"/>
                    <a:pt x="12112" y="147433"/>
                  </a:cubicBezTo>
                  <a:cubicBezTo>
                    <a:pt x="10766" y="147433"/>
                    <a:pt x="9454" y="147718"/>
                    <a:pt x="8110" y="147718"/>
                  </a:cubicBezTo>
                  <a:cubicBezTo>
                    <a:pt x="7942" y="147718"/>
                    <a:pt x="7773" y="147714"/>
                    <a:pt x="7604" y="147704"/>
                  </a:cubicBezTo>
                  <a:cubicBezTo>
                    <a:pt x="7430" y="147693"/>
                    <a:pt x="7254" y="147688"/>
                    <a:pt x="7077" y="147688"/>
                  </a:cubicBezTo>
                  <a:cubicBezTo>
                    <a:pt x="6309" y="147688"/>
                    <a:pt x="5511" y="147791"/>
                    <a:pt x="4759" y="148044"/>
                  </a:cubicBezTo>
                  <a:cubicBezTo>
                    <a:pt x="4710" y="148061"/>
                    <a:pt x="4661" y="148067"/>
                    <a:pt x="4612" y="148067"/>
                  </a:cubicBezTo>
                  <a:cubicBezTo>
                    <a:pt x="4419" y="148067"/>
                    <a:pt x="4223" y="147964"/>
                    <a:pt x="4023" y="147964"/>
                  </a:cubicBezTo>
                  <a:cubicBezTo>
                    <a:pt x="3926" y="147964"/>
                    <a:pt x="3829" y="147988"/>
                    <a:pt x="3730" y="148059"/>
                  </a:cubicBezTo>
                  <a:cubicBezTo>
                    <a:pt x="3715" y="148070"/>
                    <a:pt x="3702" y="148076"/>
                    <a:pt x="3689" y="148076"/>
                  </a:cubicBezTo>
                  <a:cubicBezTo>
                    <a:pt x="3629" y="148076"/>
                    <a:pt x="3589" y="147945"/>
                    <a:pt x="3557" y="147491"/>
                  </a:cubicBezTo>
                  <a:cubicBezTo>
                    <a:pt x="3557" y="145473"/>
                    <a:pt x="3678" y="143799"/>
                    <a:pt x="3522" y="142148"/>
                  </a:cubicBezTo>
                  <a:cubicBezTo>
                    <a:pt x="3375" y="140594"/>
                    <a:pt x="3564" y="139059"/>
                    <a:pt x="3593" y="137526"/>
                  </a:cubicBezTo>
                  <a:cubicBezTo>
                    <a:pt x="3621" y="136154"/>
                    <a:pt x="3571" y="134755"/>
                    <a:pt x="3825" y="133376"/>
                  </a:cubicBezTo>
                  <a:cubicBezTo>
                    <a:pt x="4021" y="132313"/>
                    <a:pt x="4149" y="131230"/>
                    <a:pt x="3755" y="130143"/>
                  </a:cubicBezTo>
                  <a:cubicBezTo>
                    <a:pt x="3702" y="129994"/>
                    <a:pt x="3958" y="129561"/>
                    <a:pt x="3957" y="129166"/>
                  </a:cubicBezTo>
                  <a:cubicBezTo>
                    <a:pt x="3953" y="128038"/>
                    <a:pt x="3855" y="126875"/>
                    <a:pt x="3983" y="125793"/>
                  </a:cubicBezTo>
                  <a:cubicBezTo>
                    <a:pt x="4108" y="124740"/>
                    <a:pt x="4072" y="123700"/>
                    <a:pt x="4141" y="122658"/>
                  </a:cubicBezTo>
                  <a:cubicBezTo>
                    <a:pt x="4183" y="122040"/>
                    <a:pt x="4337" y="121416"/>
                    <a:pt x="3970" y="120809"/>
                  </a:cubicBezTo>
                  <a:cubicBezTo>
                    <a:pt x="3816" y="120552"/>
                    <a:pt x="4306" y="120313"/>
                    <a:pt x="4184" y="119932"/>
                  </a:cubicBezTo>
                  <a:cubicBezTo>
                    <a:pt x="3963" y="119246"/>
                    <a:pt x="4547" y="118442"/>
                    <a:pt x="3845" y="117784"/>
                  </a:cubicBezTo>
                  <a:cubicBezTo>
                    <a:pt x="3695" y="117645"/>
                    <a:pt x="4165" y="117395"/>
                    <a:pt x="4173" y="117085"/>
                  </a:cubicBezTo>
                  <a:cubicBezTo>
                    <a:pt x="4192" y="116289"/>
                    <a:pt x="3893" y="115517"/>
                    <a:pt x="3920" y="114751"/>
                  </a:cubicBezTo>
                  <a:cubicBezTo>
                    <a:pt x="3941" y="114156"/>
                    <a:pt x="3210" y="113665"/>
                    <a:pt x="3759" y="112984"/>
                  </a:cubicBezTo>
                  <a:cubicBezTo>
                    <a:pt x="3851" y="112869"/>
                    <a:pt x="3829" y="112215"/>
                    <a:pt x="3763" y="111874"/>
                  </a:cubicBezTo>
                  <a:cubicBezTo>
                    <a:pt x="3459" y="110306"/>
                    <a:pt x="3687" y="108723"/>
                    <a:pt x="3537" y="107167"/>
                  </a:cubicBezTo>
                  <a:cubicBezTo>
                    <a:pt x="3321" y="104948"/>
                    <a:pt x="3420" y="102738"/>
                    <a:pt x="3414" y="100525"/>
                  </a:cubicBezTo>
                  <a:cubicBezTo>
                    <a:pt x="3410" y="99193"/>
                    <a:pt x="3540" y="97857"/>
                    <a:pt x="3470" y="96531"/>
                  </a:cubicBezTo>
                  <a:cubicBezTo>
                    <a:pt x="3431" y="95761"/>
                    <a:pt x="3360" y="94994"/>
                    <a:pt x="3335" y="94219"/>
                  </a:cubicBezTo>
                  <a:cubicBezTo>
                    <a:pt x="3270" y="92145"/>
                    <a:pt x="3153" y="90073"/>
                    <a:pt x="3028" y="88001"/>
                  </a:cubicBezTo>
                  <a:cubicBezTo>
                    <a:pt x="2903" y="85918"/>
                    <a:pt x="2841" y="83830"/>
                    <a:pt x="2719" y="81754"/>
                  </a:cubicBezTo>
                  <a:cubicBezTo>
                    <a:pt x="2644" y="80462"/>
                    <a:pt x="2455" y="79109"/>
                    <a:pt x="2509" y="77844"/>
                  </a:cubicBezTo>
                  <a:cubicBezTo>
                    <a:pt x="2580" y="76229"/>
                    <a:pt x="2440" y="74630"/>
                    <a:pt x="2482" y="73024"/>
                  </a:cubicBezTo>
                  <a:cubicBezTo>
                    <a:pt x="2534" y="71082"/>
                    <a:pt x="2291" y="69128"/>
                    <a:pt x="2412" y="67194"/>
                  </a:cubicBezTo>
                  <a:cubicBezTo>
                    <a:pt x="2506" y="65666"/>
                    <a:pt x="2294" y="64149"/>
                    <a:pt x="2464" y="62625"/>
                  </a:cubicBezTo>
                  <a:cubicBezTo>
                    <a:pt x="2571" y="61672"/>
                    <a:pt x="2557" y="60703"/>
                    <a:pt x="2540" y="59741"/>
                  </a:cubicBezTo>
                  <a:cubicBezTo>
                    <a:pt x="2522" y="58743"/>
                    <a:pt x="2627" y="57753"/>
                    <a:pt x="2661" y="56760"/>
                  </a:cubicBezTo>
                  <a:cubicBezTo>
                    <a:pt x="2698" y="55698"/>
                    <a:pt x="2688" y="54619"/>
                    <a:pt x="2649" y="53556"/>
                  </a:cubicBezTo>
                  <a:cubicBezTo>
                    <a:pt x="2590" y="51967"/>
                    <a:pt x="2792" y="50386"/>
                    <a:pt x="2692" y="48800"/>
                  </a:cubicBezTo>
                  <a:cubicBezTo>
                    <a:pt x="2589" y="47199"/>
                    <a:pt x="2756" y="45598"/>
                    <a:pt x="2709" y="43990"/>
                  </a:cubicBezTo>
                  <a:cubicBezTo>
                    <a:pt x="2661" y="42390"/>
                    <a:pt x="2734" y="40773"/>
                    <a:pt x="2663" y="39173"/>
                  </a:cubicBezTo>
                  <a:cubicBezTo>
                    <a:pt x="2554" y="36653"/>
                    <a:pt x="2661" y="34131"/>
                    <a:pt x="2512" y="31615"/>
                  </a:cubicBezTo>
                  <a:cubicBezTo>
                    <a:pt x="2423" y="30129"/>
                    <a:pt x="2807" y="28658"/>
                    <a:pt x="2724" y="27196"/>
                  </a:cubicBezTo>
                  <a:cubicBezTo>
                    <a:pt x="2648" y="25853"/>
                    <a:pt x="3019" y="24573"/>
                    <a:pt x="3021" y="23236"/>
                  </a:cubicBezTo>
                  <a:cubicBezTo>
                    <a:pt x="3023" y="21975"/>
                    <a:pt x="3180" y="20630"/>
                    <a:pt x="3510" y="19343"/>
                  </a:cubicBezTo>
                  <a:cubicBezTo>
                    <a:pt x="3659" y="18759"/>
                    <a:pt x="4161" y="18274"/>
                    <a:pt x="4073" y="17690"/>
                  </a:cubicBezTo>
                  <a:cubicBezTo>
                    <a:pt x="3926" y="16726"/>
                    <a:pt x="4297" y="15882"/>
                    <a:pt x="4605" y="15061"/>
                  </a:cubicBezTo>
                  <a:cubicBezTo>
                    <a:pt x="5432" y="12854"/>
                    <a:pt x="6108" y="10505"/>
                    <a:pt x="7780" y="8784"/>
                  </a:cubicBezTo>
                  <a:cubicBezTo>
                    <a:pt x="8814" y="7722"/>
                    <a:pt x="10023" y="6803"/>
                    <a:pt x="11416" y="6062"/>
                  </a:cubicBezTo>
                  <a:cubicBezTo>
                    <a:pt x="13310" y="5053"/>
                    <a:pt x="15309" y="4421"/>
                    <a:pt x="17300" y="3759"/>
                  </a:cubicBezTo>
                  <a:cubicBezTo>
                    <a:pt x="18579" y="3334"/>
                    <a:pt x="19979" y="3235"/>
                    <a:pt x="21355" y="3103"/>
                  </a:cubicBezTo>
                  <a:cubicBezTo>
                    <a:pt x="22415" y="3001"/>
                    <a:pt x="23510" y="2983"/>
                    <a:pt x="24586" y="2749"/>
                  </a:cubicBezTo>
                  <a:cubicBezTo>
                    <a:pt x="24932" y="2674"/>
                    <a:pt x="25299" y="2651"/>
                    <a:pt x="25674" y="2651"/>
                  </a:cubicBezTo>
                  <a:cubicBezTo>
                    <a:pt x="26195" y="2651"/>
                    <a:pt x="26733" y="2695"/>
                    <a:pt x="27252" y="2700"/>
                  </a:cubicBezTo>
                  <a:cubicBezTo>
                    <a:pt x="27420" y="2702"/>
                    <a:pt x="27585" y="2716"/>
                    <a:pt x="27752" y="2716"/>
                  </a:cubicBezTo>
                  <a:cubicBezTo>
                    <a:pt x="27868" y="2716"/>
                    <a:pt x="27985" y="2709"/>
                    <a:pt x="28105" y="2686"/>
                  </a:cubicBezTo>
                  <a:cubicBezTo>
                    <a:pt x="28391" y="2632"/>
                    <a:pt x="28677" y="2612"/>
                    <a:pt x="28963" y="2612"/>
                  </a:cubicBezTo>
                  <a:cubicBezTo>
                    <a:pt x="29483" y="2612"/>
                    <a:pt x="30004" y="2678"/>
                    <a:pt x="30520" y="2725"/>
                  </a:cubicBezTo>
                  <a:cubicBezTo>
                    <a:pt x="30574" y="2730"/>
                    <a:pt x="30628" y="2732"/>
                    <a:pt x="30681" y="2732"/>
                  </a:cubicBezTo>
                  <a:cubicBezTo>
                    <a:pt x="31061" y="2732"/>
                    <a:pt x="31424" y="2622"/>
                    <a:pt x="31778" y="2622"/>
                  </a:cubicBezTo>
                  <a:cubicBezTo>
                    <a:pt x="31818" y="2622"/>
                    <a:pt x="31857" y="2623"/>
                    <a:pt x="31896" y="2626"/>
                  </a:cubicBezTo>
                  <a:cubicBezTo>
                    <a:pt x="32058" y="2639"/>
                    <a:pt x="32220" y="2644"/>
                    <a:pt x="32382" y="2644"/>
                  </a:cubicBezTo>
                  <a:cubicBezTo>
                    <a:pt x="33229" y="2644"/>
                    <a:pt x="34072" y="2502"/>
                    <a:pt x="34918" y="2502"/>
                  </a:cubicBezTo>
                  <a:cubicBezTo>
                    <a:pt x="35244" y="2502"/>
                    <a:pt x="35570" y="2523"/>
                    <a:pt x="35897" y="2581"/>
                  </a:cubicBezTo>
                  <a:cubicBezTo>
                    <a:pt x="35907" y="2583"/>
                    <a:pt x="35917" y="2584"/>
                    <a:pt x="35927" y="2584"/>
                  </a:cubicBezTo>
                  <a:cubicBezTo>
                    <a:pt x="36106" y="2584"/>
                    <a:pt x="36300" y="2314"/>
                    <a:pt x="36502" y="2314"/>
                  </a:cubicBezTo>
                  <a:cubicBezTo>
                    <a:pt x="36545" y="2314"/>
                    <a:pt x="36588" y="2327"/>
                    <a:pt x="36631" y="2356"/>
                  </a:cubicBezTo>
                  <a:cubicBezTo>
                    <a:pt x="36934" y="2560"/>
                    <a:pt x="37292" y="2620"/>
                    <a:pt x="37619" y="2620"/>
                  </a:cubicBezTo>
                  <a:cubicBezTo>
                    <a:pt x="37830" y="2620"/>
                    <a:pt x="38027" y="2595"/>
                    <a:pt x="38190" y="2569"/>
                  </a:cubicBezTo>
                  <a:cubicBezTo>
                    <a:pt x="38421" y="2530"/>
                    <a:pt x="38650" y="2516"/>
                    <a:pt x="38877" y="2516"/>
                  </a:cubicBezTo>
                  <a:cubicBezTo>
                    <a:pt x="39582" y="2516"/>
                    <a:pt x="40268" y="2656"/>
                    <a:pt x="40962" y="2656"/>
                  </a:cubicBezTo>
                  <a:cubicBezTo>
                    <a:pt x="41048" y="2656"/>
                    <a:pt x="41134" y="2654"/>
                    <a:pt x="41221" y="2649"/>
                  </a:cubicBezTo>
                  <a:cubicBezTo>
                    <a:pt x="41913" y="2611"/>
                    <a:pt x="42614" y="2406"/>
                    <a:pt x="43294" y="2406"/>
                  </a:cubicBezTo>
                  <a:cubicBezTo>
                    <a:pt x="43408" y="2406"/>
                    <a:pt x="43520" y="2412"/>
                    <a:pt x="43632" y="2425"/>
                  </a:cubicBezTo>
                  <a:cubicBezTo>
                    <a:pt x="43792" y="2443"/>
                    <a:pt x="43951" y="2451"/>
                    <a:pt x="44108" y="2451"/>
                  </a:cubicBezTo>
                  <a:cubicBezTo>
                    <a:pt x="44874" y="2451"/>
                    <a:pt x="45614" y="2269"/>
                    <a:pt x="46377" y="2265"/>
                  </a:cubicBezTo>
                  <a:cubicBezTo>
                    <a:pt x="47548" y="2259"/>
                    <a:pt x="48734" y="2260"/>
                    <a:pt x="49911" y="2195"/>
                  </a:cubicBezTo>
                  <a:cubicBezTo>
                    <a:pt x="50999" y="2136"/>
                    <a:pt x="52086" y="2037"/>
                    <a:pt x="53173" y="2037"/>
                  </a:cubicBezTo>
                  <a:close/>
                  <a:moveTo>
                    <a:pt x="94254" y="145253"/>
                  </a:moveTo>
                  <a:cubicBezTo>
                    <a:pt x="94665" y="145253"/>
                    <a:pt x="95090" y="145297"/>
                    <a:pt x="95507" y="145297"/>
                  </a:cubicBezTo>
                  <a:cubicBezTo>
                    <a:pt x="95655" y="145297"/>
                    <a:pt x="95801" y="145291"/>
                    <a:pt x="95945" y="145277"/>
                  </a:cubicBezTo>
                  <a:cubicBezTo>
                    <a:pt x="95968" y="145274"/>
                    <a:pt x="95990" y="145273"/>
                    <a:pt x="96010" y="145273"/>
                  </a:cubicBezTo>
                  <a:cubicBezTo>
                    <a:pt x="96546" y="145273"/>
                    <a:pt x="96459" y="146029"/>
                    <a:pt x="96418" y="146380"/>
                  </a:cubicBezTo>
                  <a:cubicBezTo>
                    <a:pt x="96226" y="148082"/>
                    <a:pt x="96169" y="149768"/>
                    <a:pt x="96341" y="151478"/>
                  </a:cubicBezTo>
                  <a:cubicBezTo>
                    <a:pt x="96423" y="152292"/>
                    <a:pt x="96520" y="153205"/>
                    <a:pt x="96417" y="153933"/>
                  </a:cubicBezTo>
                  <a:cubicBezTo>
                    <a:pt x="96177" y="155646"/>
                    <a:pt x="96395" y="157327"/>
                    <a:pt x="96302" y="159014"/>
                  </a:cubicBezTo>
                  <a:cubicBezTo>
                    <a:pt x="96220" y="160490"/>
                    <a:pt x="96325" y="161982"/>
                    <a:pt x="96157" y="163425"/>
                  </a:cubicBezTo>
                  <a:cubicBezTo>
                    <a:pt x="96009" y="164721"/>
                    <a:pt x="96045" y="166044"/>
                    <a:pt x="95648" y="167357"/>
                  </a:cubicBezTo>
                  <a:cubicBezTo>
                    <a:pt x="95303" y="168499"/>
                    <a:pt x="95138" y="169727"/>
                    <a:pt x="94704" y="170856"/>
                  </a:cubicBezTo>
                  <a:cubicBezTo>
                    <a:pt x="94178" y="172227"/>
                    <a:pt x="93978" y="173786"/>
                    <a:pt x="92476" y="174633"/>
                  </a:cubicBezTo>
                  <a:cubicBezTo>
                    <a:pt x="91912" y="174951"/>
                    <a:pt x="91484" y="175603"/>
                    <a:pt x="91133" y="176121"/>
                  </a:cubicBezTo>
                  <a:cubicBezTo>
                    <a:pt x="90236" y="177446"/>
                    <a:pt x="88981" y="178267"/>
                    <a:pt x="87710" y="179109"/>
                  </a:cubicBezTo>
                  <a:cubicBezTo>
                    <a:pt x="87180" y="179463"/>
                    <a:pt x="86541" y="179516"/>
                    <a:pt x="85928" y="179618"/>
                  </a:cubicBezTo>
                  <a:cubicBezTo>
                    <a:pt x="85422" y="179703"/>
                    <a:pt x="84828" y="179838"/>
                    <a:pt x="84481" y="180055"/>
                  </a:cubicBezTo>
                  <a:cubicBezTo>
                    <a:pt x="83469" y="180688"/>
                    <a:pt x="82325" y="180566"/>
                    <a:pt x="81278" y="180897"/>
                  </a:cubicBezTo>
                  <a:cubicBezTo>
                    <a:pt x="81111" y="180950"/>
                    <a:pt x="80942" y="180978"/>
                    <a:pt x="80766" y="180978"/>
                  </a:cubicBezTo>
                  <a:cubicBezTo>
                    <a:pt x="80632" y="180978"/>
                    <a:pt x="80494" y="180961"/>
                    <a:pt x="80351" y="180927"/>
                  </a:cubicBezTo>
                  <a:cubicBezTo>
                    <a:pt x="80232" y="180899"/>
                    <a:pt x="80115" y="180887"/>
                    <a:pt x="80000" y="180887"/>
                  </a:cubicBezTo>
                  <a:cubicBezTo>
                    <a:pt x="79491" y="180887"/>
                    <a:pt x="79009" y="181124"/>
                    <a:pt x="78520" y="181262"/>
                  </a:cubicBezTo>
                  <a:cubicBezTo>
                    <a:pt x="78030" y="181401"/>
                    <a:pt x="77526" y="181361"/>
                    <a:pt x="77013" y="181503"/>
                  </a:cubicBezTo>
                  <a:cubicBezTo>
                    <a:pt x="76189" y="181733"/>
                    <a:pt x="75175" y="181606"/>
                    <a:pt x="74417" y="181837"/>
                  </a:cubicBezTo>
                  <a:cubicBezTo>
                    <a:pt x="73908" y="181992"/>
                    <a:pt x="73402" y="182012"/>
                    <a:pt x="72905" y="182012"/>
                  </a:cubicBezTo>
                  <a:cubicBezTo>
                    <a:pt x="72728" y="182012"/>
                    <a:pt x="72552" y="182009"/>
                    <a:pt x="72378" y="182009"/>
                  </a:cubicBezTo>
                  <a:cubicBezTo>
                    <a:pt x="72148" y="182009"/>
                    <a:pt x="71920" y="182014"/>
                    <a:pt x="71696" y="182035"/>
                  </a:cubicBezTo>
                  <a:cubicBezTo>
                    <a:pt x="71084" y="182093"/>
                    <a:pt x="70446" y="182386"/>
                    <a:pt x="69773" y="182386"/>
                  </a:cubicBezTo>
                  <a:cubicBezTo>
                    <a:pt x="69467" y="182386"/>
                    <a:pt x="69154" y="182325"/>
                    <a:pt x="68833" y="182155"/>
                  </a:cubicBezTo>
                  <a:cubicBezTo>
                    <a:pt x="68753" y="182112"/>
                    <a:pt x="68663" y="182095"/>
                    <a:pt x="68567" y="182095"/>
                  </a:cubicBezTo>
                  <a:cubicBezTo>
                    <a:pt x="68119" y="182095"/>
                    <a:pt x="67523" y="182475"/>
                    <a:pt x="66984" y="182475"/>
                  </a:cubicBezTo>
                  <a:cubicBezTo>
                    <a:pt x="66982" y="182475"/>
                    <a:pt x="66979" y="182475"/>
                    <a:pt x="66977" y="182475"/>
                  </a:cubicBezTo>
                  <a:cubicBezTo>
                    <a:pt x="65798" y="182475"/>
                    <a:pt x="64649" y="182731"/>
                    <a:pt x="63489" y="182894"/>
                  </a:cubicBezTo>
                  <a:cubicBezTo>
                    <a:pt x="62377" y="183050"/>
                    <a:pt x="61227" y="183032"/>
                    <a:pt x="60168" y="183426"/>
                  </a:cubicBezTo>
                  <a:cubicBezTo>
                    <a:pt x="60090" y="183455"/>
                    <a:pt x="60015" y="183467"/>
                    <a:pt x="59945" y="183467"/>
                  </a:cubicBezTo>
                  <a:cubicBezTo>
                    <a:pt x="59678" y="183467"/>
                    <a:pt x="59472" y="183297"/>
                    <a:pt x="59333" y="183251"/>
                  </a:cubicBezTo>
                  <a:cubicBezTo>
                    <a:pt x="59240" y="183221"/>
                    <a:pt x="59148" y="183209"/>
                    <a:pt x="59056" y="183209"/>
                  </a:cubicBezTo>
                  <a:cubicBezTo>
                    <a:pt x="58693" y="183209"/>
                    <a:pt x="58339" y="183397"/>
                    <a:pt x="57996" y="183397"/>
                  </a:cubicBezTo>
                  <a:cubicBezTo>
                    <a:pt x="57825" y="183397"/>
                    <a:pt x="57657" y="183350"/>
                    <a:pt x="57492" y="183209"/>
                  </a:cubicBezTo>
                  <a:cubicBezTo>
                    <a:pt x="57295" y="183356"/>
                    <a:pt x="57085" y="183404"/>
                    <a:pt x="56869" y="183404"/>
                  </a:cubicBezTo>
                  <a:cubicBezTo>
                    <a:pt x="56449" y="183404"/>
                    <a:pt x="56004" y="183221"/>
                    <a:pt x="55581" y="183221"/>
                  </a:cubicBezTo>
                  <a:cubicBezTo>
                    <a:pt x="55301" y="183221"/>
                    <a:pt x="55031" y="183300"/>
                    <a:pt x="54782" y="183564"/>
                  </a:cubicBezTo>
                  <a:cubicBezTo>
                    <a:pt x="54717" y="183633"/>
                    <a:pt x="54657" y="183660"/>
                    <a:pt x="54600" y="183660"/>
                  </a:cubicBezTo>
                  <a:cubicBezTo>
                    <a:pt x="54412" y="183660"/>
                    <a:pt x="54261" y="183361"/>
                    <a:pt x="54074" y="183309"/>
                  </a:cubicBezTo>
                  <a:cubicBezTo>
                    <a:pt x="53903" y="183262"/>
                    <a:pt x="53736" y="183244"/>
                    <a:pt x="53573" y="183244"/>
                  </a:cubicBezTo>
                  <a:cubicBezTo>
                    <a:pt x="53092" y="183244"/>
                    <a:pt x="52639" y="183400"/>
                    <a:pt x="52188" y="183429"/>
                  </a:cubicBezTo>
                  <a:cubicBezTo>
                    <a:pt x="52128" y="183433"/>
                    <a:pt x="52070" y="183434"/>
                    <a:pt x="52011" y="183434"/>
                  </a:cubicBezTo>
                  <a:cubicBezTo>
                    <a:pt x="51446" y="183434"/>
                    <a:pt x="50888" y="183278"/>
                    <a:pt x="50318" y="183278"/>
                  </a:cubicBezTo>
                  <a:cubicBezTo>
                    <a:pt x="50053" y="183278"/>
                    <a:pt x="49785" y="183312"/>
                    <a:pt x="49513" y="183411"/>
                  </a:cubicBezTo>
                  <a:cubicBezTo>
                    <a:pt x="49401" y="183451"/>
                    <a:pt x="49229" y="183484"/>
                    <a:pt x="49035" y="183484"/>
                  </a:cubicBezTo>
                  <a:cubicBezTo>
                    <a:pt x="48784" y="183484"/>
                    <a:pt x="48496" y="183430"/>
                    <a:pt x="48249" y="183269"/>
                  </a:cubicBezTo>
                  <a:cubicBezTo>
                    <a:pt x="48161" y="183213"/>
                    <a:pt x="48074" y="183191"/>
                    <a:pt x="47985" y="183191"/>
                  </a:cubicBezTo>
                  <a:cubicBezTo>
                    <a:pt x="47666" y="183191"/>
                    <a:pt x="47334" y="183478"/>
                    <a:pt x="46948" y="183478"/>
                  </a:cubicBezTo>
                  <a:cubicBezTo>
                    <a:pt x="46889" y="183478"/>
                    <a:pt x="46828" y="183471"/>
                    <a:pt x="46766" y="183455"/>
                  </a:cubicBezTo>
                  <a:cubicBezTo>
                    <a:pt x="46454" y="183375"/>
                    <a:pt x="46020" y="183448"/>
                    <a:pt x="45681" y="183331"/>
                  </a:cubicBezTo>
                  <a:cubicBezTo>
                    <a:pt x="45494" y="183265"/>
                    <a:pt x="45319" y="183231"/>
                    <a:pt x="45147" y="183231"/>
                  </a:cubicBezTo>
                  <a:cubicBezTo>
                    <a:pt x="44959" y="183231"/>
                    <a:pt x="44774" y="183272"/>
                    <a:pt x="44578" y="183359"/>
                  </a:cubicBezTo>
                  <a:cubicBezTo>
                    <a:pt x="44412" y="183433"/>
                    <a:pt x="44238" y="183561"/>
                    <a:pt x="44072" y="183561"/>
                  </a:cubicBezTo>
                  <a:cubicBezTo>
                    <a:pt x="43943" y="183561"/>
                    <a:pt x="43818" y="183483"/>
                    <a:pt x="43705" y="183238"/>
                  </a:cubicBezTo>
                  <a:cubicBezTo>
                    <a:pt x="43656" y="183134"/>
                    <a:pt x="43610" y="183096"/>
                    <a:pt x="43564" y="183096"/>
                  </a:cubicBezTo>
                  <a:cubicBezTo>
                    <a:pt x="43448" y="183096"/>
                    <a:pt x="43335" y="183332"/>
                    <a:pt x="43204" y="183345"/>
                  </a:cubicBezTo>
                  <a:cubicBezTo>
                    <a:pt x="42794" y="183391"/>
                    <a:pt x="42345" y="183430"/>
                    <a:pt x="41920" y="183430"/>
                  </a:cubicBezTo>
                  <a:cubicBezTo>
                    <a:pt x="41494" y="183430"/>
                    <a:pt x="41092" y="183391"/>
                    <a:pt x="40780" y="183279"/>
                  </a:cubicBezTo>
                  <a:cubicBezTo>
                    <a:pt x="40644" y="183230"/>
                    <a:pt x="40508" y="183212"/>
                    <a:pt x="40371" y="183212"/>
                  </a:cubicBezTo>
                  <a:cubicBezTo>
                    <a:pt x="39967" y="183212"/>
                    <a:pt x="39564" y="183370"/>
                    <a:pt x="39189" y="183370"/>
                  </a:cubicBezTo>
                  <a:cubicBezTo>
                    <a:pt x="38917" y="183370"/>
                    <a:pt x="38660" y="183287"/>
                    <a:pt x="38429" y="183000"/>
                  </a:cubicBezTo>
                  <a:cubicBezTo>
                    <a:pt x="38111" y="183145"/>
                    <a:pt x="37797" y="183198"/>
                    <a:pt x="37486" y="183198"/>
                  </a:cubicBezTo>
                  <a:cubicBezTo>
                    <a:pt x="36622" y="183198"/>
                    <a:pt x="35776" y="182791"/>
                    <a:pt x="34900" y="182791"/>
                  </a:cubicBezTo>
                  <a:cubicBezTo>
                    <a:pt x="34887" y="182791"/>
                    <a:pt x="34874" y="182791"/>
                    <a:pt x="34861" y="182791"/>
                  </a:cubicBezTo>
                  <a:cubicBezTo>
                    <a:pt x="34350" y="182797"/>
                    <a:pt x="33830" y="182823"/>
                    <a:pt x="33303" y="182823"/>
                  </a:cubicBezTo>
                  <a:cubicBezTo>
                    <a:pt x="32786" y="182823"/>
                    <a:pt x="32262" y="182798"/>
                    <a:pt x="31737" y="182705"/>
                  </a:cubicBezTo>
                  <a:cubicBezTo>
                    <a:pt x="31208" y="182611"/>
                    <a:pt x="30644" y="182516"/>
                    <a:pt x="30061" y="182516"/>
                  </a:cubicBezTo>
                  <a:cubicBezTo>
                    <a:pt x="29721" y="182516"/>
                    <a:pt x="29375" y="182548"/>
                    <a:pt x="29025" y="182631"/>
                  </a:cubicBezTo>
                  <a:cubicBezTo>
                    <a:pt x="28871" y="182668"/>
                    <a:pt x="28711" y="182684"/>
                    <a:pt x="28547" y="182684"/>
                  </a:cubicBezTo>
                  <a:cubicBezTo>
                    <a:pt x="27956" y="182684"/>
                    <a:pt x="27314" y="182483"/>
                    <a:pt x="26724" y="182340"/>
                  </a:cubicBezTo>
                  <a:cubicBezTo>
                    <a:pt x="26532" y="182294"/>
                    <a:pt x="26280" y="182289"/>
                    <a:pt x="26029" y="182289"/>
                  </a:cubicBezTo>
                  <a:cubicBezTo>
                    <a:pt x="25964" y="182289"/>
                    <a:pt x="25900" y="182289"/>
                    <a:pt x="25837" y="182289"/>
                  </a:cubicBezTo>
                  <a:cubicBezTo>
                    <a:pt x="25511" y="182289"/>
                    <a:pt x="25211" y="182281"/>
                    <a:pt x="25075" y="182180"/>
                  </a:cubicBezTo>
                  <a:cubicBezTo>
                    <a:pt x="24873" y="182028"/>
                    <a:pt x="24686" y="181985"/>
                    <a:pt x="24506" y="181985"/>
                  </a:cubicBezTo>
                  <a:cubicBezTo>
                    <a:pt x="24263" y="181985"/>
                    <a:pt x="24034" y="182064"/>
                    <a:pt x="23802" y="182064"/>
                  </a:cubicBezTo>
                  <a:cubicBezTo>
                    <a:pt x="23751" y="182064"/>
                    <a:pt x="23700" y="182060"/>
                    <a:pt x="23648" y="182051"/>
                  </a:cubicBezTo>
                  <a:cubicBezTo>
                    <a:pt x="23235" y="181976"/>
                    <a:pt x="22815" y="181960"/>
                    <a:pt x="22396" y="181960"/>
                  </a:cubicBezTo>
                  <a:cubicBezTo>
                    <a:pt x="22106" y="181960"/>
                    <a:pt x="21815" y="181968"/>
                    <a:pt x="21528" y="181968"/>
                  </a:cubicBezTo>
                  <a:cubicBezTo>
                    <a:pt x="21268" y="181968"/>
                    <a:pt x="21011" y="181962"/>
                    <a:pt x="20757" y="181939"/>
                  </a:cubicBezTo>
                  <a:cubicBezTo>
                    <a:pt x="19821" y="181855"/>
                    <a:pt x="18836" y="181719"/>
                    <a:pt x="17900" y="181459"/>
                  </a:cubicBezTo>
                  <a:cubicBezTo>
                    <a:pt x="16850" y="181167"/>
                    <a:pt x="15779" y="180971"/>
                    <a:pt x="14739" y="180617"/>
                  </a:cubicBezTo>
                  <a:cubicBezTo>
                    <a:pt x="13699" y="180263"/>
                    <a:pt x="12785" y="179689"/>
                    <a:pt x="11808" y="179228"/>
                  </a:cubicBezTo>
                  <a:cubicBezTo>
                    <a:pt x="11188" y="178933"/>
                    <a:pt x="10454" y="178642"/>
                    <a:pt x="10080" y="178124"/>
                  </a:cubicBezTo>
                  <a:cubicBezTo>
                    <a:pt x="9630" y="177501"/>
                    <a:pt x="8925" y="177201"/>
                    <a:pt x="8519" y="176529"/>
                  </a:cubicBezTo>
                  <a:cubicBezTo>
                    <a:pt x="8069" y="175784"/>
                    <a:pt x="7148" y="175411"/>
                    <a:pt x="6752" y="174560"/>
                  </a:cubicBezTo>
                  <a:cubicBezTo>
                    <a:pt x="6268" y="173524"/>
                    <a:pt x="5679" y="172554"/>
                    <a:pt x="5257" y="171467"/>
                  </a:cubicBezTo>
                  <a:cubicBezTo>
                    <a:pt x="4720" y="170086"/>
                    <a:pt x="4745" y="168677"/>
                    <a:pt x="4443" y="167306"/>
                  </a:cubicBezTo>
                  <a:cubicBezTo>
                    <a:pt x="4099" y="165743"/>
                    <a:pt x="4226" y="164168"/>
                    <a:pt x="3957" y="162629"/>
                  </a:cubicBezTo>
                  <a:cubicBezTo>
                    <a:pt x="3762" y="161510"/>
                    <a:pt x="3868" y="160369"/>
                    <a:pt x="3646" y="159282"/>
                  </a:cubicBezTo>
                  <a:cubicBezTo>
                    <a:pt x="3305" y="157617"/>
                    <a:pt x="3547" y="155947"/>
                    <a:pt x="3446" y="154283"/>
                  </a:cubicBezTo>
                  <a:cubicBezTo>
                    <a:pt x="3366" y="152981"/>
                    <a:pt x="3393" y="151625"/>
                    <a:pt x="3549" y="150304"/>
                  </a:cubicBezTo>
                  <a:cubicBezTo>
                    <a:pt x="3573" y="150105"/>
                    <a:pt x="3598" y="149915"/>
                    <a:pt x="3578" y="149642"/>
                  </a:cubicBezTo>
                  <a:lnTo>
                    <a:pt x="3578" y="149642"/>
                  </a:lnTo>
                  <a:cubicBezTo>
                    <a:pt x="3790" y="150082"/>
                    <a:pt x="4080" y="150206"/>
                    <a:pt x="4374" y="150206"/>
                  </a:cubicBezTo>
                  <a:cubicBezTo>
                    <a:pt x="4720" y="150206"/>
                    <a:pt x="5072" y="150035"/>
                    <a:pt x="5313" y="150001"/>
                  </a:cubicBezTo>
                  <a:cubicBezTo>
                    <a:pt x="6935" y="149773"/>
                    <a:pt x="8546" y="149699"/>
                    <a:pt x="10178" y="149675"/>
                  </a:cubicBezTo>
                  <a:cubicBezTo>
                    <a:pt x="11744" y="149651"/>
                    <a:pt x="13313" y="149482"/>
                    <a:pt x="14871" y="149342"/>
                  </a:cubicBezTo>
                  <a:cubicBezTo>
                    <a:pt x="15011" y="149330"/>
                    <a:pt x="15153" y="149326"/>
                    <a:pt x="15298" y="149326"/>
                  </a:cubicBezTo>
                  <a:cubicBezTo>
                    <a:pt x="15491" y="149326"/>
                    <a:pt x="15687" y="149332"/>
                    <a:pt x="15883" y="149332"/>
                  </a:cubicBezTo>
                  <a:cubicBezTo>
                    <a:pt x="16417" y="149332"/>
                    <a:pt x="16952" y="149285"/>
                    <a:pt x="17421" y="148935"/>
                  </a:cubicBezTo>
                  <a:cubicBezTo>
                    <a:pt x="17577" y="149082"/>
                    <a:pt x="17739" y="149129"/>
                    <a:pt x="17904" y="149129"/>
                  </a:cubicBezTo>
                  <a:cubicBezTo>
                    <a:pt x="18194" y="149129"/>
                    <a:pt x="18495" y="148985"/>
                    <a:pt x="18802" y="148985"/>
                  </a:cubicBezTo>
                  <a:cubicBezTo>
                    <a:pt x="18856" y="148985"/>
                    <a:pt x="18910" y="148990"/>
                    <a:pt x="18964" y="149000"/>
                  </a:cubicBezTo>
                  <a:cubicBezTo>
                    <a:pt x="19080" y="149023"/>
                    <a:pt x="19198" y="149033"/>
                    <a:pt x="19318" y="149033"/>
                  </a:cubicBezTo>
                  <a:cubicBezTo>
                    <a:pt x="19881" y="149033"/>
                    <a:pt x="20483" y="148821"/>
                    <a:pt x="21066" y="148777"/>
                  </a:cubicBezTo>
                  <a:cubicBezTo>
                    <a:pt x="22179" y="148694"/>
                    <a:pt x="23286" y="148565"/>
                    <a:pt x="24403" y="148501"/>
                  </a:cubicBezTo>
                  <a:cubicBezTo>
                    <a:pt x="25677" y="148430"/>
                    <a:pt x="26963" y="148347"/>
                    <a:pt x="28236" y="148246"/>
                  </a:cubicBezTo>
                  <a:cubicBezTo>
                    <a:pt x="28615" y="148215"/>
                    <a:pt x="29054" y="148046"/>
                    <a:pt x="29486" y="148046"/>
                  </a:cubicBezTo>
                  <a:cubicBezTo>
                    <a:pt x="29752" y="148046"/>
                    <a:pt x="30015" y="148110"/>
                    <a:pt x="30261" y="148309"/>
                  </a:cubicBezTo>
                  <a:cubicBezTo>
                    <a:pt x="30272" y="148318"/>
                    <a:pt x="30290" y="148322"/>
                    <a:pt x="30310" y="148322"/>
                  </a:cubicBezTo>
                  <a:cubicBezTo>
                    <a:pt x="30345" y="148322"/>
                    <a:pt x="30389" y="148311"/>
                    <a:pt x="30422" y="148301"/>
                  </a:cubicBezTo>
                  <a:cubicBezTo>
                    <a:pt x="30993" y="148137"/>
                    <a:pt x="31573" y="148100"/>
                    <a:pt x="32157" y="148100"/>
                  </a:cubicBezTo>
                  <a:cubicBezTo>
                    <a:pt x="32627" y="148100"/>
                    <a:pt x="33100" y="148124"/>
                    <a:pt x="33571" y="148124"/>
                  </a:cubicBezTo>
                  <a:cubicBezTo>
                    <a:pt x="34162" y="148124"/>
                    <a:pt x="34752" y="148086"/>
                    <a:pt x="35332" y="147918"/>
                  </a:cubicBezTo>
                  <a:cubicBezTo>
                    <a:pt x="35464" y="147879"/>
                    <a:pt x="35604" y="147865"/>
                    <a:pt x="35747" y="147865"/>
                  </a:cubicBezTo>
                  <a:cubicBezTo>
                    <a:pt x="36059" y="147865"/>
                    <a:pt x="36391" y="147932"/>
                    <a:pt x="36703" y="147963"/>
                  </a:cubicBezTo>
                  <a:cubicBezTo>
                    <a:pt x="37022" y="147995"/>
                    <a:pt x="37341" y="148015"/>
                    <a:pt x="37657" y="148015"/>
                  </a:cubicBezTo>
                  <a:cubicBezTo>
                    <a:pt x="38286" y="148015"/>
                    <a:pt x="38906" y="147934"/>
                    <a:pt x="39503" y="147703"/>
                  </a:cubicBezTo>
                  <a:cubicBezTo>
                    <a:pt x="39555" y="147682"/>
                    <a:pt x="39601" y="147674"/>
                    <a:pt x="39644" y="147674"/>
                  </a:cubicBezTo>
                  <a:cubicBezTo>
                    <a:pt x="39832" y="147674"/>
                    <a:pt x="39950" y="147832"/>
                    <a:pt x="40157" y="147832"/>
                  </a:cubicBezTo>
                  <a:cubicBezTo>
                    <a:pt x="40180" y="147832"/>
                    <a:pt x="40204" y="147830"/>
                    <a:pt x="40229" y="147826"/>
                  </a:cubicBezTo>
                  <a:cubicBezTo>
                    <a:pt x="41057" y="147688"/>
                    <a:pt x="41914" y="147535"/>
                    <a:pt x="42748" y="147535"/>
                  </a:cubicBezTo>
                  <a:cubicBezTo>
                    <a:pt x="42992" y="147535"/>
                    <a:pt x="43234" y="147548"/>
                    <a:pt x="43473" y="147578"/>
                  </a:cubicBezTo>
                  <a:cubicBezTo>
                    <a:pt x="43814" y="147622"/>
                    <a:pt x="44151" y="147637"/>
                    <a:pt x="44486" y="147637"/>
                  </a:cubicBezTo>
                  <a:cubicBezTo>
                    <a:pt x="45212" y="147637"/>
                    <a:pt x="45926" y="147563"/>
                    <a:pt x="46650" y="147534"/>
                  </a:cubicBezTo>
                  <a:cubicBezTo>
                    <a:pt x="47671" y="147494"/>
                    <a:pt x="48691" y="147460"/>
                    <a:pt x="49712" y="147443"/>
                  </a:cubicBezTo>
                  <a:cubicBezTo>
                    <a:pt x="50088" y="147437"/>
                    <a:pt x="50465" y="147436"/>
                    <a:pt x="50841" y="147436"/>
                  </a:cubicBezTo>
                  <a:cubicBezTo>
                    <a:pt x="51015" y="147436"/>
                    <a:pt x="51189" y="147436"/>
                    <a:pt x="51363" y="147436"/>
                  </a:cubicBezTo>
                  <a:cubicBezTo>
                    <a:pt x="52055" y="147436"/>
                    <a:pt x="52747" y="147433"/>
                    <a:pt x="53438" y="147400"/>
                  </a:cubicBezTo>
                  <a:cubicBezTo>
                    <a:pt x="53618" y="147392"/>
                    <a:pt x="53799" y="147389"/>
                    <a:pt x="53982" y="147389"/>
                  </a:cubicBezTo>
                  <a:cubicBezTo>
                    <a:pt x="54287" y="147389"/>
                    <a:pt x="54594" y="147397"/>
                    <a:pt x="54898" y="147397"/>
                  </a:cubicBezTo>
                  <a:cubicBezTo>
                    <a:pt x="55452" y="147397"/>
                    <a:pt x="55997" y="147371"/>
                    <a:pt x="56502" y="147228"/>
                  </a:cubicBezTo>
                  <a:cubicBezTo>
                    <a:pt x="56598" y="147201"/>
                    <a:pt x="56688" y="147191"/>
                    <a:pt x="56775" y="147191"/>
                  </a:cubicBezTo>
                  <a:cubicBezTo>
                    <a:pt x="57070" y="147191"/>
                    <a:pt x="57324" y="147311"/>
                    <a:pt x="57608" y="147311"/>
                  </a:cubicBezTo>
                  <a:cubicBezTo>
                    <a:pt x="57723" y="147311"/>
                    <a:pt x="57844" y="147291"/>
                    <a:pt x="57973" y="147235"/>
                  </a:cubicBezTo>
                  <a:cubicBezTo>
                    <a:pt x="58180" y="147147"/>
                    <a:pt x="58408" y="147119"/>
                    <a:pt x="58647" y="147119"/>
                  </a:cubicBezTo>
                  <a:cubicBezTo>
                    <a:pt x="59046" y="147119"/>
                    <a:pt x="59476" y="147197"/>
                    <a:pt x="59889" y="147197"/>
                  </a:cubicBezTo>
                  <a:cubicBezTo>
                    <a:pt x="59936" y="147197"/>
                    <a:pt x="59983" y="147196"/>
                    <a:pt x="60030" y="147193"/>
                  </a:cubicBezTo>
                  <a:cubicBezTo>
                    <a:pt x="60663" y="147163"/>
                    <a:pt x="61312" y="147109"/>
                    <a:pt x="61959" y="147109"/>
                  </a:cubicBezTo>
                  <a:cubicBezTo>
                    <a:pt x="62437" y="147109"/>
                    <a:pt x="62915" y="147138"/>
                    <a:pt x="63385" y="147228"/>
                  </a:cubicBezTo>
                  <a:cubicBezTo>
                    <a:pt x="63483" y="147247"/>
                    <a:pt x="63560" y="147263"/>
                    <a:pt x="63623" y="147263"/>
                  </a:cubicBezTo>
                  <a:cubicBezTo>
                    <a:pt x="63734" y="147263"/>
                    <a:pt x="63799" y="147212"/>
                    <a:pt x="63850" y="147035"/>
                  </a:cubicBezTo>
                  <a:cubicBezTo>
                    <a:pt x="63876" y="146941"/>
                    <a:pt x="63950" y="146893"/>
                    <a:pt x="64042" y="146893"/>
                  </a:cubicBezTo>
                  <a:cubicBezTo>
                    <a:pt x="64065" y="146893"/>
                    <a:pt x="64088" y="146896"/>
                    <a:pt x="64113" y="146901"/>
                  </a:cubicBezTo>
                  <a:cubicBezTo>
                    <a:pt x="64760" y="147056"/>
                    <a:pt x="65409" y="147105"/>
                    <a:pt x="66059" y="147105"/>
                  </a:cubicBezTo>
                  <a:cubicBezTo>
                    <a:pt x="67059" y="147105"/>
                    <a:pt x="68061" y="146990"/>
                    <a:pt x="69061" y="146972"/>
                  </a:cubicBezTo>
                  <a:cubicBezTo>
                    <a:pt x="69317" y="146967"/>
                    <a:pt x="69574" y="146965"/>
                    <a:pt x="69830" y="146965"/>
                  </a:cubicBezTo>
                  <a:cubicBezTo>
                    <a:pt x="70953" y="146965"/>
                    <a:pt x="72075" y="147003"/>
                    <a:pt x="73197" y="147020"/>
                  </a:cubicBezTo>
                  <a:cubicBezTo>
                    <a:pt x="73217" y="147020"/>
                    <a:pt x="73236" y="147021"/>
                    <a:pt x="73255" y="147021"/>
                  </a:cubicBezTo>
                  <a:cubicBezTo>
                    <a:pt x="74020" y="147021"/>
                    <a:pt x="74790" y="146803"/>
                    <a:pt x="75556" y="146667"/>
                  </a:cubicBezTo>
                  <a:cubicBezTo>
                    <a:pt x="75806" y="146622"/>
                    <a:pt x="76058" y="146532"/>
                    <a:pt x="76298" y="146532"/>
                  </a:cubicBezTo>
                  <a:cubicBezTo>
                    <a:pt x="76512" y="146532"/>
                    <a:pt x="76718" y="146604"/>
                    <a:pt x="76907" y="146843"/>
                  </a:cubicBezTo>
                  <a:cubicBezTo>
                    <a:pt x="76925" y="146866"/>
                    <a:pt x="76981" y="146878"/>
                    <a:pt x="77039" y="146878"/>
                  </a:cubicBezTo>
                  <a:cubicBezTo>
                    <a:pt x="77102" y="146878"/>
                    <a:pt x="77169" y="146864"/>
                    <a:pt x="77197" y="146838"/>
                  </a:cubicBezTo>
                  <a:cubicBezTo>
                    <a:pt x="77526" y="146531"/>
                    <a:pt x="77874" y="146443"/>
                    <a:pt x="78229" y="146443"/>
                  </a:cubicBezTo>
                  <a:cubicBezTo>
                    <a:pt x="78698" y="146443"/>
                    <a:pt x="79181" y="146597"/>
                    <a:pt x="79652" y="146603"/>
                  </a:cubicBezTo>
                  <a:cubicBezTo>
                    <a:pt x="79654" y="146603"/>
                    <a:pt x="79657" y="146603"/>
                    <a:pt x="79659" y="146603"/>
                  </a:cubicBezTo>
                  <a:cubicBezTo>
                    <a:pt x="79890" y="146603"/>
                    <a:pt x="80120" y="146449"/>
                    <a:pt x="80354" y="146441"/>
                  </a:cubicBezTo>
                  <a:cubicBezTo>
                    <a:pt x="82224" y="146383"/>
                    <a:pt x="84096" y="146388"/>
                    <a:pt x="85963" y="146276"/>
                  </a:cubicBezTo>
                  <a:cubicBezTo>
                    <a:pt x="86056" y="146270"/>
                    <a:pt x="86150" y="146268"/>
                    <a:pt x="86244" y="146268"/>
                  </a:cubicBezTo>
                  <a:cubicBezTo>
                    <a:pt x="86543" y="146268"/>
                    <a:pt x="86846" y="146290"/>
                    <a:pt x="87147" y="146290"/>
                  </a:cubicBezTo>
                  <a:cubicBezTo>
                    <a:pt x="87576" y="146290"/>
                    <a:pt x="88003" y="146246"/>
                    <a:pt x="88420" y="146036"/>
                  </a:cubicBezTo>
                  <a:cubicBezTo>
                    <a:pt x="88476" y="146008"/>
                    <a:pt x="88539" y="145997"/>
                    <a:pt x="88608" y="145997"/>
                  </a:cubicBezTo>
                  <a:cubicBezTo>
                    <a:pt x="88812" y="145997"/>
                    <a:pt x="89060" y="146090"/>
                    <a:pt x="89280" y="146090"/>
                  </a:cubicBezTo>
                  <a:cubicBezTo>
                    <a:pt x="89312" y="146090"/>
                    <a:pt x="89345" y="146088"/>
                    <a:pt x="89376" y="146083"/>
                  </a:cubicBezTo>
                  <a:cubicBezTo>
                    <a:pt x="90623" y="145892"/>
                    <a:pt x="91896" y="146029"/>
                    <a:pt x="93120" y="145458"/>
                  </a:cubicBezTo>
                  <a:cubicBezTo>
                    <a:pt x="93470" y="145294"/>
                    <a:pt x="93855" y="145253"/>
                    <a:pt x="94254" y="145253"/>
                  </a:cubicBezTo>
                  <a:close/>
                  <a:moveTo>
                    <a:pt x="53331" y="0"/>
                  </a:moveTo>
                  <a:cubicBezTo>
                    <a:pt x="52790" y="0"/>
                    <a:pt x="52256" y="81"/>
                    <a:pt x="51735" y="93"/>
                  </a:cubicBezTo>
                  <a:cubicBezTo>
                    <a:pt x="51162" y="107"/>
                    <a:pt x="50488" y="242"/>
                    <a:pt x="49913" y="242"/>
                  </a:cubicBezTo>
                  <a:cubicBezTo>
                    <a:pt x="49828" y="242"/>
                    <a:pt x="49745" y="239"/>
                    <a:pt x="49665" y="232"/>
                  </a:cubicBezTo>
                  <a:cubicBezTo>
                    <a:pt x="49182" y="190"/>
                    <a:pt x="48667" y="149"/>
                    <a:pt x="48183" y="149"/>
                  </a:cubicBezTo>
                  <a:cubicBezTo>
                    <a:pt x="47973" y="149"/>
                    <a:pt x="47769" y="157"/>
                    <a:pt x="47577" y="175"/>
                  </a:cubicBezTo>
                  <a:cubicBezTo>
                    <a:pt x="46716" y="259"/>
                    <a:pt x="45866" y="274"/>
                    <a:pt x="45014" y="274"/>
                  </a:cubicBezTo>
                  <a:cubicBezTo>
                    <a:pt x="44536" y="274"/>
                    <a:pt x="44058" y="269"/>
                    <a:pt x="43578" y="269"/>
                  </a:cubicBezTo>
                  <a:cubicBezTo>
                    <a:pt x="43558" y="269"/>
                    <a:pt x="43539" y="269"/>
                    <a:pt x="43519" y="269"/>
                  </a:cubicBezTo>
                  <a:cubicBezTo>
                    <a:pt x="42288" y="270"/>
                    <a:pt x="41033" y="346"/>
                    <a:pt x="39793" y="433"/>
                  </a:cubicBezTo>
                  <a:cubicBezTo>
                    <a:pt x="39473" y="457"/>
                    <a:pt x="39110" y="632"/>
                    <a:pt x="38806" y="632"/>
                  </a:cubicBezTo>
                  <a:cubicBezTo>
                    <a:pt x="38704" y="632"/>
                    <a:pt x="38609" y="613"/>
                    <a:pt x="38524" y="561"/>
                  </a:cubicBezTo>
                  <a:cubicBezTo>
                    <a:pt x="38116" y="314"/>
                    <a:pt x="37695" y="268"/>
                    <a:pt x="37273" y="268"/>
                  </a:cubicBezTo>
                  <a:cubicBezTo>
                    <a:pt x="37022" y="268"/>
                    <a:pt x="36770" y="285"/>
                    <a:pt x="36520" y="285"/>
                  </a:cubicBezTo>
                  <a:cubicBezTo>
                    <a:pt x="36309" y="285"/>
                    <a:pt x="36099" y="273"/>
                    <a:pt x="35891" y="230"/>
                  </a:cubicBezTo>
                  <a:cubicBezTo>
                    <a:pt x="35868" y="225"/>
                    <a:pt x="35846" y="222"/>
                    <a:pt x="35825" y="222"/>
                  </a:cubicBezTo>
                  <a:cubicBezTo>
                    <a:pt x="35599" y="222"/>
                    <a:pt x="35544" y="498"/>
                    <a:pt x="35292" y="498"/>
                  </a:cubicBezTo>
                  <a:cubicBezTo>
                    <a:pt x="35265" y="498"/>
                    <a:pt x="35236" y="495"/>
                    <a:pt x="35203" y="488"/>
                  </a:cubicBezTo>
                  <a:cubicBezTo>
                    <a:pt x="34712" y="378"/>
                    <a:pt x="34212" y="335"/>
                    <a:pt x="33706" y="335"/>
                  </a:cubicBezTo>
                  <a:cubicBezTo>
                    <a:pt x="33371" y="335"/>
                    <a:pt x="33033" y="354"/>
                    <a:pt x="32694" y="384"/>
                  </a:cubicBezTo>
                  <a:cubicBezTo>
                    <a:pt x="32294" y="418"/>
                    <a:pt x="31892" y="428"/>
                    <a:pt x="31490" y="428"/>
                  </a:cubicBezTo>
                  <a:cubicBezTo>
                    <a:pt x="30939" y="428"/>
                    <a:pt x="30386" y="409"/>
                    <a:pt x="29835" y="409"/>
                  </a:cubicBezTo>
                  <a:cubicBezTo>
                    <a:pt x="29792" y="409"/>
                    <a:pt x="29749" y="409"/>
                    <a:pt x="29705" y="410"/>
                  </a:cubicBezTo>
                  <a:cubicBezTo>
                    <a:pt x="29698" y="410"/>
                    <a:pt x="29692" y="410"/>
                    <a:pt x="29685" y="410"/>
                  </a:cubicBezTo>
                  <a:cubicBezTo>
                    <a:pt x="29114" y="410"/>
                    <a:pt x="28528" y="299"/>
                    <a:pt x="27973" y="299"/>
                  </a:cubicBezTo>
                  <a:cubicBezTo>
                    <a:pt x="27848" y="299"/>
                    <a:pt x="27725" y="304"/>
                    <a:pt x="27604" y="318"/>
                  </a:cubicBezTo>
                  <a:cubicBezTo>
                    <a:pt x="26336" y="461"/>
                    <a:pt x="25062" y="424"/>
                    <a:pt x="23793" y="574"/>
                  </a:cubicBezTo>
                  <a:cubicBezTo>
                    <a:pt x="22541" y="722"/>
                    <a:pt x="21316" y="1040"/>
                    <a:pt x="20059" y="1175"/>
                  </a:cubicBezTo>
                  <a:cubicBezTo>
                    <a:pt x="19981" y="1183"/>
                    <a:pt x="19902" y="1186"/>
                    <a:pt x="19824" y="1186"/>
                  </a:cubicBezTo>
                  <a:cubicBezTo>
                    <a:pt x="19597" y="1186"/>
                    <a:pt x="19370" y="1160"/>
                    <a:pt x="19142" y="1160"/>
                  </a:cubicBezTo>
                  <a:cubicBezTo>
                    <a:pt x="19004" y="1160"/>
                    <a:pt x="18865" y="1170"/>
                    <a:pt x="18726" y="1201"/>
                  </a:cubicBezTo>
                  <a:cubicBezTo>
                    <a:pt x="18030" y="1356"/>
                    <a:pt x="17322" y="1572"/>
                    <a:pt x="16686" y="1804"/>
                  </a:cubicBezTo>
                  <a:cubicBezTo>
                    <a:pt x="15988" y="2059"/>
                    <a:pt x="15253" y="2130"/>
                    <a:pt x="14557" y="2394"/>
                  </a:cubicBezTo>
                  <a:cubicBezTo>
                    <a:pt x="13341" y="2857"/>
                    <a:pt x="12217" y="3521"/>
                    <a:pt x="10998" y="3933"/>
                  </a:cubicBezTo>
                  <a:cubicBezTo>
                    <a:pt x="10525" y="4094"/>
                    <a:pt x="10379" y="4700"/>
                    <a:pt x="9902" y="4700"/>
                  </a:cubicBezTo>
                  <a:cubicBezTo>
                    <a:pt x="9862" y="4700"/>
                    <a:pt x="9820" y="4696"/>
                    <a:pt x="9776" y="4687"/>
                  </a:cubicBezTo>
                  <a:cubicBezTo>
                    <a:pt x="9710" y="4673"/>
                    <a:pt x="9649" y="4667"/>
                    <a:pt x="9593" y="4667"/>
                  </a:cubicBezTo>
                  <a:cubicBezTo>
                    <a:pt x="9346" y="4667"/>
                    <a:pt x="9191" y="4792"/>
                    <a:pt x="9003" y="4975"/>
                  </a:cubicBezTo>
                  <a:cubicBezTo>
                    <a:pt x="8096" y="5865"/>
                    <a:pt x="7118" y="6690"/>
                    <a:pt x="6257" y="7620"/>
                  </a:cubicBezTo>
                  <a:cubicBezTo>
                    <a:pt x="5339" y="8611"/>
                    <a:pt x="4372" y="9527"/>
                    <a:pt x="3751" y="10816"/>
                  </a:cubicBezTo>
                  <a:cubicBezTo>
                    <a:pt x="2836" y="12714"/>
                    <a:pt x="2386" y="14743"/>
                    <a:pt x="1862" y="16730"/>
                  </a:cubicBezTo>
                  <a:cubicBezTo>
                    <a:pt x="1511" y="18059"/>
                    <a:pt x="1533" y="19522"/>
                    <a:pt x="1316" y="20925"/>
                  </a:cubicBezTo>
                  <a:cubicBezTo>
                    <a:pt x="1144" y="22040"/>
                    <a:pt x="1230" y="23224"/>
                    <a:pt x="991" y="24350"/>
                  </a:cubicBezTo>
                  <a:cubicBezTo>
                    <a:pt x="799" y="25259"/>
                    <a:pt x="993" y="26165"/>
                    <a:pt x="790" y="27096"/>
                  </a:cubicBezTo>
                  <a:cubicBezTo>
                    <a:pt x="540" y="28246"/>
                    <a:pt x="814" y="29473"/>
                    <a:pt x="616" y="30689"/>
                  </a:cubicBezTo>
                  <a:cubicBezTo>
                    <a:pt x="485" y="31490"/>
                    <a:pt x="628" y="32383"/>
                    <a:pt x="581" y="33232"/>
                  </a:cubicBezTo>
                  <a:cubicBezTo>
                    <a:pt x="529" y="34164"/>
                    <a:pt x="490" y="35106"/>
                    <a:pt x="492" y="36029"/>
                  </a:cubicBezTo>
                  <a:cubicBezTo>
                    <a:pt x="494" y="36933"/>
                    <a:pt x="553" y="37890"/>
                    <a:pt x="744" y="38769"/>
                  </a:cubicBezTo>
                  <a:cubicBezTo>
                    <a:pt x="867" y="39330"/>
                    <a:pt x="380" y="39737"/>
                    <a:pt x="623" y="40186"/>
                  </a:cubicBezTo>
                  <a:cubicBezTo>
                    <a:pt x="1035" y="40945"/>
                    <a:pt x="637" y="41732"/>
                    <a:pt x="755" y="42513"/>
                  </a:cubicBezTo>
                  <a:cubicBezTo>
                    <a:pt x="850" y="43130"/>
                    <a:pt x="736" y="43808"/>
                    <a:pt x="778" y="44475"/>
                  </a:cubicBezTo>
                  <a:cubicBezTo>
                    <a:pt x="818" y="45100"/>
                    <a:pt x="1060" y="45750"/>
                    <a:pt x="705" y="46461"/>
                  </a:cubicBezTo>
                  <a:cubicBezTo>
                    <a:pt x="444" y="46984"/>
                    <a:pt x="695" y="47739"/>
                    <a:pt x="657" y="48398"/>
                  </a:cubicBezTo>
                  <a:cubicBezTo>
                    <a:pt x="629" y="48910"/>
                    <a:pt x="808" y="49478"/>
                    <a:pt x="723" y="50031"/>
                  </a:cubicBezTo>
                  <a:cubicBezTo>
                    <a:pt x="628" y="50638"/>
                    <a:pt x="526" y="51405"/>
                    <a:pt x="626" y="51838"/>
                  </a:cubicBezTo>
                  <a:cubicBezTo>
                    <a:pt x="807" y="52622"/>
                    <a:pt x="639" y="53362"/>
                    <a:pt x="641" y="54083"/>
                  </a:cubicBezTo>
                  <a:cubicBezTo>
                    <a:pt x="645" y="55048"/>
                    <a:pt x="399" y="56038"/>
                    <a:pt x="635" y="56996"/>
                  </a:cubicBezTo>
                  <a:cubicBezTo>
                    <a:pt x="744" y="57444"/>
                    <a:pt x="652" y="57696"/>
                    <a:pt x="370" y="57969"/>
                  </a:cubicBezTo>
                  <a:cubicBezTo>
                    <a:pt x="956" y="58386"/>
                    <a:pt x="366" y="58983"/>
                    <a:pt x="613" y="59487"/>
                  </a:cubicBezTo>
                  <a:cubicBezTo>
                    <a:pt x="985" y="60245"/>
                    <a:pt x="1" y="61083"/>
                    <a:pt x="674" y="61875"/>
                  </a:cubicBezTo>
                  <a:cubicBezTo>
                    <a:pt x="714" y="61922"/>
                    <a:pt x="667" y="62092"/>
                    <a:pt x="611" y="62166"/>
                  </a:cubicBezTo>
                  <a:cubicBezTo>
                    <a:pt x="53" y="62889"/>
                    <a:pt x="516" y="63706"/>
                    <a:pt x="547" y="64422"/>
                  </a:cubicBezTo>
                  <a:cubicBezTo>
                    <a:pt x="577" y="65076"/>
                    <a:pt x="682" y="65889"/>
                    <a:pt x="481" y="66361"/>
                  </a:cubicBezTo>
                  <a:cubicBezTo>
                    <a:pt x="219" y="66971"/>
                    <a:pt x="836" y="67589"/>
                    <a:pt x="269" y="68060"/>
                  </a:cubicBezTo>
                  <a:cubicBezTo>
                    <a:pt x="748" y="68821"/>
                    <a:pt x="302" y="69686"/>
                    <a:pt x="554" y="70490"/>
                  </a:cubicBezTo>
                  <a:cubicBezTo>
                    <a:pt x="783" y="71220"/>
                    <a:pt x="284" y="71959"/>
                    <a:pt x="425" y="72745"/>
                  </a:cubicBezTo>
                  <a:cubicBezTo>
                    <a:pt x="468" y="72990"/>
                    <a:pt x="696" y="73171"/>
                    <a:pt x="614" y="73468"/>
                  </a:cubicBezTo>
                  <a:cubicBezTo>
                    <a:pt x="327" y="74513"/>
                    <a:pt x="755" y="75572"/>
                    <a:pt x="553" y="76646"/>
                  </a:cubicBezTo>
                  <a:cubicBezTo>
                    <a:pt x="407" y="77425"/>
                    <a:pt x="396" y="78307"/>
                    <a:pt x="622" y="79052"/>
                  </a:cubicBezTo>
                  <a:cubicBezTo>
                    <a:pt x="762" y="79516"/>
                    <a:pt x="377" y="79832"/>
                    <a:pt x="584" y="80204"/>
                  </a:cubicBezTo>
                  <a:cubicBezTo>
                    <a:pt x="857" y="80695"/>
                    <a:pt x="774" y="81266"/>
                    <a:pt x="758" y="81754"/>
                  </a:cubicBezTo>
                  <a:cubicBezTo>
                    <a:pt x="715" y="83129"/>
                    <a:pt x="853" y="84503"/>
                    <a:pt x="750" y="85866"/>
                  </a:cubicBezTo>
                  <a:cubicBezTo>
                    <a:pt x="715" y="86329"/>
                    <a:pt x="1263" y="86621"/>
                    <a:pt x="1037" y="86924"/>
                  </a:cubicBezTo>
                  <a:cubicBezTo>
                    <a:pt x="553" y="87576"/>
                    <a:pt x="1428" y="88296"/>
                    <a:pt x="850" y="88890"/>
                  </a:cubicBezTo>
                  <a:cubicBezTo>
                    <a:pt x="1333" y="90130"/>
                    <a:pt x="1009" y="91430"/>
                    <a:pt x="1135" y="92697"/>
                  </a:cubicBezTo>
                  <a:cubicBezTo>
                    <a:pt x="1283" y="94185"/>
                    <a:pt x="1484" y="95666"/>
                    <a:pt x="1493" y="97171"/>
                  </a:cubicBezTo>
                  <a:cubicBezTo>
                    <a:pt x="1496" y="97594"/>
                    <a:pt x="1293" y="98235"/>
                    <a:pt x="1321" y="98256"/>
                  </a:cubicBezTo>
                  <a:cubicBezTo>
                    <a:pt x="2155" y="98878"/>
                    <a:pt x="1461" y="99672"/>
                    <a:pt x="1456" y="100298"/>
                  </a:cubicBezTo>
                  <a:cubicBezTo>
                    <a:pt x="1450" y="101120"/>
                    <a:pt x="1713" y="101934"/>
                    <a:pt x="1506" y="102796"/>
                  </a:cubicBezTo>
                  <a:cubicBezTo>
                    <a:pt x="1334" y="103505"/>
                    <a:pt x="1829" y="104482"/>
                    <a:pt x="1502" y="105022"/>
                  </a:cubicBezTo>
                  <a:cubicBezTo>
                    <a:pt x="1058" y="105753"/>
                    <a:pt x="1608" y="106348"/>
                    <a:pt x="1397" y="107012"/>
                  </a:cubicBezTo>
                  <a:cubicBezTo>
                    <a:pt x="1321" y="107252"/>
                    <a:pt x="1101" y="107740"/>
                    <a:pt x="1301" y="108094"/>
                  </a:cubicBezTo>
                  <a:cubicBezTo>
                    <a:pt x="1876" y="109108"/>
                    <a:pt x="1540" y="110222"/>
                    <a:pt x="1660" y="111282"/>
                  </a:cubicBezTo>
                  <a:cubicBezTo>
                    <a:pt x="1782" y="112366"/>
                    <a:pt x="1799" y="113471"/>
                    <a:pt x="1851" y="114560"/>
                  </a:cubicBezTo>
                  <a:cubicBezTo>
                    <a:pt x="1896" y="115494"/>
                    <a:pt x="2039" y="116436"/>
                    <a:pt x="1939" y="117408"/>
                  </a:cubicBezTo>
                  <a:cubicBezTo>
                    <a:pt x="1835" y="118431"/>
                    <a:pt x="1786" y="119505"/>
                    <a:pt x="1891" y="120543"/>
                  </a:cubicBezTo>
                  <a:cubicBezTo>
                    <a:pt x="2055" y="122188"/>
                    <a:pt x="1836" y="123814"/>
                    <a:pt x="1798" y="125449"/>
                  </a:cubicBezTo>
                  <a:cubicBezTo>
                    <a:pt x="1775" y="126435"/>
                    <a:pt x="1771" y="127421"/>
                    <a:pt x="1764" y="128407"/>
                  </a:cubicBezTo>
                  <a:cubicBezTo>
                    <a:pt x="1758" y="129203"/>
                    <a:pt x="1897" y="130031"/>
                    <a:pt x="1725" y="130787"/>
                  </a:cubicBezTo>
                  <a:cubicBezTo>
                    <a:pt x="1508" y="131744"/>
                    <a:pt x="1751" y="132695"/>
                    <a:pt x="1535" y="133666"/>
                  </a:cubicBezTo>
                  <a:cubicBezTo>
                    <a:pt x="1410" y="134230"/>
                    <a:pt x="1161" y="135096"/>
                    <a:pt x="1771" y="135719"/>
                  </a:cubicBezTo>
                  <a:cubicBezTo>
                    <a:pt x="1820" y="135768"/>
                    <a:pt x="1655" y="136004"/>
                    <a:pt x="1622" y="136161"/>
                  </a:cubicBezTo>
                  <a:cubicBezTo>
                    <a:pt x="1487" y="136800"/>
                    <a:pt x="1222" y="137410"/>
                    <a:pt x="1278" y="138094"/>
                  </a:cubicBezTo>
                  <a:cubicBezTo>
                    <a:pt x="1298" y="138327"/>
                    <a:pt x="1461" y="138480"/>
                    <a:pt x="1382" y="138824"/>
                  </a:cubicBezTo>
                  <a:cubicBezTo>
                    <a:pt x="1157" y="139810"/>
                    <a:pt x="1059" y="140891"/>
                    <a:pt x="1225" y="141882"/>
                  </a:cubicBezTo>
                  <a:cubicBezTo>
                    <a:pt x="1355" y="142667"/>
                    <a:pt x="1094" y="143408"/>
                    <a:pt x="1267" y="144167"/>
                  </a:cubicBezTo>
                  <a:cubicBezTo>
                    <a:pt x="1473" y="145063"/>
                    <a:pt x="1029" y="146014"/>
                    <a:pt x="1304" y="146861"/>
                  </a:cubicBezTo>
                  <a:cubicBezTo>
                    <a:pt x="1549" y="147610"/>
                    <a:pt x="807" y="148349"/>
                    <a:pt x="1427" y="149021"/>
                  </a:cubicBezTo>
                  <a:cubicBezTo>
                    <a:pt x="949" y="150380"/>
                    <a:pt x="1230" y="151811"/>
                    <a:pt x="1103" y="153202"/>
                  </a:cubicBezTo>
                  <a:cubicBezTo>
                    <a:pt x="1017" y="154166"/>
                    <a:pt x="1207" y="155214"/>
                    <a:pt x="1241" y="156224"/>
                  </a:cubicBezTo>
                  <a:cubicBezTo>
                    <a:pt x="1261" y="156867"/>
                    <a:pt x="1542" y="157514"/>
                    <a:pt x="1505" y="158081"/>
                  </a:cubicBezTo>
                  <a:cubicBezTo>
                    <a:pt x="1459" y="158783"/>
                    <a:pt x="1534" y="159463"/>
                    <a:pt x="1554" y="160149"/>
                  </a:cubicBezTo>
                  <a:cubicBezTo>
                    <a:pt x="1585" y="161208"/>
                    <a:pt x="1704" y="162263"/>
                    <a:pt x="1760" y="163321"/>
                  </a:cubicBezTo>
                  <a:cubicBezTo>
                    <a:pt x="1826" y="164528"/>
                    <a:pt x="1779" y="165731"/>
                    <a:pt x="2137" y="166926"/>
                  </a:cubicBezTo>
                  <a:cubicBezTo>
                    <a:pt x="2342" y="167608"/>
                    <a:pt x="2273" y="168380"/>
                    <a:pt x="2557" y="169007"/>
                  </a:cubicBezTo>
                  <a:cubicBezTo>
                    <a:pt x="2259" y="169451"/>
                    <a:pt x="2753" y="169615"/>
                    <a:pt x="2750" y="169954"/>
                  </a:cubicBezTo>
                  <a:cubicBezTo>
                    <a:pt x="2726" y="171494"/>
                    <a:pt x="3578" y="172790"/>
                    <a:pt x="4158" y="174114"/>
                  </a:cubicBezTo>
                  <a:cubicBezTo>
                    <a:pt x="4844" y="175678"/>
                    <a:pt x="6171" y="176893"/>
                    <a:pt x="7363" y="178120"/>
                  </a:cubicBezTo>
                  <a:cubicBezTo>
                    <a:pt x="8514" y="179306"/>
                    <a:pt x="9710" y="180470"/>
                    <a:pt x="11299" y="181157"/>
                  </a:cubicBezTo>
                  <a:cubicBezTo>
                    <a:pt x="11809" y="181378"/>
                    <a:pt x="12534" y="181419"/>
                    <a:pt x="12822" y="181984"/>
                  </a:cubicBezTo>
                  <a:cubicBezTo>
                    <a:pt x="13120" y="182567"/>
                    <a:pt x="13744" y="182679"/>
                    <a:pt x="14169" y="182839"/>
                  </a:cubicBezTo>
                  <a:cubicBezTo>
                    <a:pt x="15859" y="183478"/>
                    <a:pt x="17688" y="183563"/>
                    <a:pt x="19470" y="183814"/>
                  </a:cubicBezTo>
                  <a:cubicBezTo>
                    <a:pt x="21161" y="184054"/>
                    <a:pt x="22867" y="184117"/>
                    <a:pt x="24580" y="184140"/>
                  </a:cubicBezTo>
                  <a:cubicBezTo>
                    <a:pt x="25780" y="184155"/>
                    <a:pt x="26959" y="184525"/>
                    <a:pt x="28179" y="184525"/>
                  </a:cubicBezTo>
                  <a:cubicBezTo>
                    <a:pt x="28309" y="184525"/>
                    <a:pt x="28439" y="184521"/>
                    <a:pt x="28569" y="184512"/>
                  </a:cubicBezTo>
                  <a:cubicBezTo>
                    <a:pt x="28647" y="184506"/>
                    <a:pt x="28728" y="184504"/>
                    <a:pt x="28810" y="184504"/>
                  </a:cubicBezTo>
                  <a:cubicBezTo>
                    <a:pt x="29069" y="184504"/>
                    <a:pt x="29346" y="184528"/>
                    <a:pt x="29608" y="184555"/>
                  </a:cubicBezTo>
                  <a:cubicBezTo>
                    <a:pt x="31011" y="184694"/>
                    <a:pt x="32431" y="184820"/>
                    <a:pt x="33826" y="184859"/>
                  </a:cubicBezTo>
                  <a:cubicBezTo>
                    <a:pt x="34779" y="184885"/>
                    <a:pt x="35741" y="185021"/>
                    <a:pt x="36682" y="185076"/>
                  </a:cubicBezTo>
                  <a:cubicBezTo>
                    <a:pt x="38289" y="185172"/>
                    <a:pt x="39896" y="185190"/>
                    <a:pt x="41501" y="185244"/>
                  </a:cubicBezTo>
                  <a:cubicBezTo>
                    <a:pt x="42200" y="185268"/>
                    <a:pt x="42898" y="185290"/>
                    <a:pt x="43597" y="185290"/>
                  </a:cubicBezTo>
                  <a:cubicBezTo>
                    <a:pt x="43889" y="185290"/>
                    <a:pt x="44182" y="185286"/>
                    <a:pt x="44475" y="185277"/>
                  </a:cubicBezTo>
                  <a:cubicBezTo>
                    <a:pt x="44687" y="185270"/>
                    <a:pt x="44898" y="185267"/>
                    <a:pt x="45110" y="185267"/>
                  </a:cubicBezTo>
                  <a:cubicBezTo>
                    <a:pt x="46071" y="185267"/>
                    <a:pt x="47034" y="185325"/>
                    <a:pt x="47996" y="185325"/>
                  </a:cubicBezTo>
                  <a:cubicBezTo>
                    <a:pt x="48164" y="185325"/>
                    <a:pt x="48332" y="185323"/>
                    <a:pt x="48500" y="185319"/>
                  </a:cubicBezTo>
                  <a:cubicBezTo>
                    <a:pt x="49156" y="185303"/>
                    <a:pt x="49855" y="185214"/>
                    <a:pt x="50495" y="185214"/>
                  </a:cubicBezTo>
                  <a:cubicBezTo>
                    <a:pt x="50699" y="185214"/>
                    <a:pt x="50896" y="185223"/>
                    <a:pt x="51084" y="185246"/>
                  </a:cubicBezTo>
                  <a:cubicBezTo>
                    <a:pt x="51603" y="185310"/>
                    <a:pt x="52138" y="185336"/>
                    <a:pt x="52655" y="185336"/>
                  </a:cubicBezTo>
                  <a:cubicBezTo>
                    <a:pt x="53016" y="185336"/>
                    <a:pt x="53369" y="185323"/>
                    <a:pt x="53700" y="185303"/>
                  </a:cubicBezTo>
                  <a:cubicBezTo>
                    <a:pt x="54827" y="185233"/>
                    <a:pt x="55955" y="185188"/>
                    <a:pt x="57080" y="185188"/>
                  </a:cubicBezTo>
                  <a:cubicBezTo>
                    <a:pt x="57409" y="185188"/>
                    <a:pt x="57737" y="185192"/>
                    <a:pt x="58066" y="185200"/>
                  </a:cubicBezTo>
                  <a:cubicBezTo>
                    <a:pt x="58193" y="185203"/>
                    <a:pt x="58320" y="185204"/>
                    <a:pt x="58447" y="185204"/>
                  </a:cubicBezTo>
                  <a:cubicBezTo>
                    <a:pt x="59827" y="185204"/>
                    <a:pt x="61189" y="185030"/>
                    <a:pt x="62557" y="184928"/>
                  </a:cubicBezTo>
                  <a:cubicBezTo>
                    <a:pt x="63001" y="184895"/>
                    <a:pt x="63520" y="184754"/>
                    <a:pt x="63963" y="184691"/>
                  </a:cubicBezTo>
                  <a:cubicBezTo>
                    <a:pt x="64590" y="184601"/>
                    <a:pt x="65150" y="184230"/>
                    <a:pt x="65758" y="184230"/>
                  </a:cubicBezTo>
                  <a:cubicBezTo>
                    <a:pt x="65803" y="184230"/>
                    <a:pt x="65849" y="184233"/>
                    <a:pt x="65895" y="184237"/>
                  </a:cubicBezTo>
                  <a:cubicBezTo>
                    <a:pt x="66103" y="184257"/>
                    <a:pt x="66312" y="184265"/>
                    <a:pt x="66520" y="184265"/>
                  </a:cubicBezTo>
                  <a:cubicBezTo>
                    <a:pt x="67103" y="184265"/>
                    <a:pt x="67681" y="184201"/>
                    <a:pt x="68247" y="184146"/>
                  </a:cubicBezTo>
                  <a:cubicBezTo>
                    <a:pt x="69311" y="184045"/>
                    <a:pt x="70396" y="184037"/>
                    <a:pt x="71452" y="183940"/>
                  </a:cubicBezTo>
                  <a:cubicBezTo>
                    <a:pt x="72480" y="183848"/>
                    <a:pt x="73642" y="183877"/>
                    <a:pt x="74622" y="183681"/>
                  </a:cubicBezTo>
                  <a:cubicBezTo>
                    <a:pt x="75694" y="183466"/>
                    <a:pt x="76791" y="183548"/>
                    <a:pt x="77873" y="183233"/>
                  </a:cubicBezTo>
                  <a:cubicBezTo>
                    <a:pt x="78995" y="182906"/>
                    <a:pt x="80231" y="182765"/>
                    <a:pt x="81436" y="182663"/>
                  </a:cubicBezTo>
                  <a:cubicBezTo>
                    <a:pt x="82101" y="182606"/>
                    <a:pt x="82717" y="182191"/>
                    <a:pt x="83396" y="182191"/>
                  </a:cubicBezTo>
                  <a:cubicBezTo>
                    <a:pt x="83580" y="182191"/>
                    <a:pt x="83768" y="182221"/>
                    <a:pt x="83964" y="182297"/>
                  </a:cubicBezTo>
                  <a:cubicBezTo>
                    <a:pt x="83970" y="182300"/>
                    <a:pt x="83977" y="182301"/>
                    <a:pt x="83985" y="182301"/>
                  </a:cubicBezTo>
                  <a:cubicBezTo>
                    <a:pt x="84057" y="182301"/>
                    <a:pt x="84196" y="182215"/>
                    <a:pt x="84224" y="182146"/>
                  </a:cubicBezTo>
                  <a:cubicBezTo>
                    <a:pt x="84321" y="181910"/>
                    <a:pt x="84517" y="181897"/>
                    <a:pt x="84718" y="181897"/>
                  </a:cubicBezTo>
                  <a:cubicBezTo>
                    <a:pt x="84741" y="181897"/>
                    <a:pt x="84765" y="181897"/>
                    <a:pt x="84789" y="181897"/>
                  </a:cubicBezTo>
                  <a:cubicBezTo>
                    <a:pt x="84982" y="181897"/>
                    <a:pt x="85168" y="181886"/>
                    <a:pt x="85263" y="181672"/>
                  </a:cubicBezTo>
                  <a:cubicBezTo>
                    <a:pt x="85409" y="181763"/>
                    <a:pt x="85546" y="181799"/>
                    <a:pt x="85677" y="181799"/>
                  </a:cubicBezTo>
                  <a:cubicBezTo>
                    <a:pt x="86141" y="181799"/>
                    <a:pt x="86527" y="181342"/>
                    <a:pt x="86993" y="181278"/>
                  </a:cubicBezTo>
                  <a:cubicBezTo>
                    <a:pt x="87467" y="181214"/>
                    <a:pt x="88216" y="181173"/>
                    <a:pt x="88734" y="180570"/>
                  </a:cubicBezTo>
                  <a:cubicBezTo>
                    <a:pt x="88982" y="180281"/>
                    <a:pt x="89812" y="180019"/>
                    <a:pt x="90214" y="179736"/>
                  </a:cubicBezTo>
                  <a:cubicBezTo>
                    <a:pt x="90777" y="179341"/>
                    <a:pt x="91431" y="178636"/>
                    <a:pt x="91940" y="178518"/>
                  </a:cubicBezTo>
                  <a:cubicBezTo>
                    <a:pt x="93303" y="178204"/>
                    <a:pt x="93505" y="176913"/>
                    <a:pt x="94368" y="176237"/>
                  </a:cubicBezTo>
                  <a:cubicBezTo>
                    <a:pt x="94910" y="175813"/>
                    <a:pt x="95064" y="175171"/>
                    <a:pt x="95372" y="174618"/>
                  </a:cubicBezTo>
                  <a:cubicBezTo>
                    <a:pt x="95789" y="173868"/>
                    <a:pt x="96337" y="173124"/>
                    <a:pt x="96495" y="172313"/>
                  </a:cubicBezTo>
                  <a:cubicBezTo>
                    <a:pt x="96706" y="171234"/>
                    <a:pt x="97049" y="170226"/>
                    <a:pt x="97498" y="169244"/>
                  </a:cubicBezTo>
                  <a:cubicBezTo>
                    <a:pt x="97568" y="169092"/>
                    <a:pt x="97687" y="168941"/>
                    <a:pt x="97614" y="168805"/>
                  </a:cubicBezTo>
                  <a:cubicBezTo>
                    <a:pt x="97319" y="168257"/>
                    <a:pt x="97625" y="167670"/>
                    <a:pt x="97717" y="167218"/>
                  </a:cubicBezTo>
                  <a:cubicBezTo>
                    <a:pt x="98032" y="165687"/>
                    <a:pt x="97973" y="164140"/>
                    <a:pt x="98130" y="162609"/>
                  </a:cubicBezTo>
                  <a:cubicBezTo>
                    <a:pt x="98244" y="161529"/>
                    <a:pt x="98247" y="160440"/>
                    <a:pt x="98143" y="159358"/>
                  </a:cubicBezTo>
                  <a:cubicBezTo>
                    <a:pt x="98024" y="158133"/>
                    <a:pt x="98368" y="156883"/>
                    <a:pt x="98192" y="155613"/>
                  </a:cubicBezTo>
                  <a:cubicBezTo>
                    <a:pt x="98108" y="155017"/>
                    <a:pt x="98190" y="154366"/>
                    <a:pt x="98216" y="153744"/>
                  </a:cubicBezTo>
                  <a:cubicBezTo>
                    <a:pt x="98263" y="152614"/>
                    <a:pt x="98245" y="151486"/>
                    <a:pt x="98278" y="150358"/>
                  </a:cubicBezTo>
                  <a:cubicBezTo>
                    <a:pt x="98299" y="149564"/>
                    <a:pt x="98176" y="148779"/>
                    <a:pt x="98263" y="147974"/>
                  </a:cubicBezTo>
                  <a:cubicBezTo>
                    <a:pt x="98337" y="147291"/>
                    <a:pt x="98590" y="146623"/>
                    <a:pt x="98491" y="145916"/>
                  </a:cubicBezTo>
                  <a:cubicBezTo>
                    <a:pt x="98445" y="145588"/>
                    <a:pt x="98274" y="145303"/>
                    <a:pt x="98300" y="144937"/>
                  </a:cubicBezTo>
                  <a:cubicBezTo>
                    <a:pt x="98356" y="144178"/>
                    <a:pt x="98654" y="143420"/>
                    <a:pt x="98365" y="142646"/>
                  </a:cubicBezTo>
                  <a:cubicBezTo>
                    <a:pt x="98291" y="142452"/>
                    <a:pt x="98161" y="142149"/>
                    <a:pt x="98244" y="142049"/>
                  </a:cubicBezTo>
                  <a:cubicBezTo>
                    <a:pt x="98977" y="141156"/>
                    <a:pt x="98196" y="140165"/>
                    <a:pt x="98472" y="139223"/>
                  </a:cubicBezTo>
                  <a:cubicBezTo>
                    <a:pt x="98806" y="138082"/>
                    <a:pt x="98147" y="136860"/>
                    <a:pt x="98603" y="135689"/>
                  </a:cubicBezTo>
                  <a:cubicBezTo>
                    <a:pt x="98645" y="135582"/>
                    <a:pt x="98605" y="135403"/>
                    <a:pt x="98537" y="135301"/>
                  </a:cubicBezTo>
                  <a:cubicBezTo>
                    <a:pt x="98160" y="134743"/>
                    <a:pt x="98414" y="134009"/>
                    <a:pt x="98528" y="133612"/>
                  </a:cubicBezTo>
                  <a:cubicBezTo>
                    <a:pt x="98789" y="132693"/>
                    <a:pt x="98347" y="131830"/>
                    <a:pt x="98680" y="130873"/>
                  </a:cubicBezTo>
                  <a:cubicBezTo>
                    <a:pt x="98963" y="130061"/>
                    <a:pt x="98746" y="128949"/>
                    <a:pt x="98770" y="127981"/>
                  </a:cubicBezTo>
                  <a:cubicBezTo>
                    <a:pt x="98807" y="126493"/>
                    <a:pt x="98796" y="124999"/>
                    <a:pt x="98936" y="123507"/>
                  </a:cubicBezTo>
                  <a:cubicBezTo>
                    <a:pt x="99013" y="122684"/>
                    <a:pt x="98965" y="121807"/>
                    <a:pt x="99002" y="120982"/>
                  </a:cubicBezTo>
                  <a:cubicBezTo>
                    <a:pt x="99072" y="119429"/>
                    <a:pt x="98998" y="117872"/>
                    <a:pt x="99128" y="116322"/>
                  </a:cubicBezTo>
                  <a:cubicBezTo>
                    <a:pt x="99244" y="114952"/>
                    <a:pt x="99152" y="113574"/>
                    <a:pt x="99244" y="112198"/>
                  </a:cubicBezTo>
                  <a:cubicBezTo>
                    <a:pt x="99272" y="111777"/>
                    <a:pt x="99417" y="111342"/>
                    <a:pt x="99332" y="110848"/>
                  </a:cubicBezTo>
                  <a:cubicBezTo>
                    <a:pt x="99179" y="109953"/>
                    <a:pt x="99070" y="108993"/>
                    <a:pt x="99143" y="108098"/>
                  </a:cubicBezTo>
                  <a:cubicBezTo>
                    <a:pt x="99214" y="107227"/>
                    <a:pt x="99127" y="106377"/>
                    <a:pt x="99158" y="105520"/>
                  </a:cubicBezTo>
                  <a:cubicBezTo>
                    <a:pt x="99191" y="104613"/>
                    <a:pt x="98792" y="103722"/>
                    <a:pt x="99033" y="102828"/>
                  </a:cubicBezTo>
                  <a:cubicBezTo>
                    <a:pt x="99236" y="102076"/>
                    <a:pt x="98989" y="101333"/>
                    <a:pt x="99015" y="100592"/>
                  </a:cubicBezTo>
                  <a:cubicBezTo>
                    <a:pt x="99038" y="99940"/>
                    <a:pt x="98877" y="99149"/>
                    <a:pt x="98928" y="98491"/>
                  </a:cubicBezTo>
                  <a:cubicBezTo>
                    <a:pt x="99038" y="97085"/>
                    <a:pt x="98877" y="95695"/>
                    <a:pt x="98791" y="94320"/>
                  </a:cubicBezTo>
                  <a:cubicBezTo>
                    <a:pt x="98707" y="92984"/>
                    <a:pt x="99084" y="91669"/>
                    <a:pt x="98780" y="90315"/>
                  </a:cubicBezTo>
                  <a:cubicBezTo>
                    <a:pt x="98661" y="89788"/>
                    <a:pt x="98782" y="89092"/>
                    <a:pt x="98855" y="88487"/>
                  </a:cubicBezTo>
                  <a:cubicBezTo>
                    <a:pt x="98995" y="87314"/>
                    <a:pt x="98393" y="86251"/>
                    <a:pt x="98459" y="85087"/>
                  </a:cubicBezTo>
                  <a:cubicBezTo>
                    <a:pt x="98492" y="84495"/>
                    <a:pt x="99033" y="83977"/>
                    <a:pt x="98734" y="83384"/>
                  </a:cubicBezTo>
                  <a:cubicBezTo>
                    <a:pt x="98430" y="82784"/>
                    <a:pt x="98761" y="82256"/>
                    <a:pt x="98866" y="81728"/>
                  </a:cubicBezTo>
                  <a:cubicBezTo>
                    <a:pt x="98956" y="81277"/>
                    <a:pt x="99156" y="80866"/>
                    <a:pt x="99089" y="80369"/>
                  </a:cubicBezTo>
                  <a:cubicBezTo>
                    <a:pt x="99040" y="79998"/>
                    <a:pt x="99108" y="79615"/>
                    <a:pt x="99200" y="79227"/>
                  </a:cubicBezTo>
                  <a:cubicBezTo>
                    <a:pt x="99263" y="78960"/>
                    <a:pt x="99429" y="78528"/>
                    <a:pt x="99246" y="78163"/>
                  </a:cubicBezTo>
                  <a:cubicBezTo>
                    <a:pt x="98899" y="77474"/>
                    <a:pt x="99143" y="76744"/>
                    <a:pt x="99171" y="76039"/>
                  </a:cubicBezTo>
                  <a:cubicBezTo>
                    <a:pt x="99214" y="74991"/>
                    <a:pt x="99322" y="73946"/>
                    <a:pt x="99220" y="72899"/>
                  </a:cubicBezTo>
                  <a:cubicBezTo>
                    <a:pt x="99163" y="72315"/>
                    <a:pt x="99480" y="71713"/>
                    <a:pt x="99039" y="71110"/>
                  </a:cubicBezTo>
                  <a:cubicBezTo>
                    <a:pt x="98952" y="70991"/>
                    <a:pt x="99320" y="70264"/>
                    <a:pt x="99282" y="69806"/>
                  </a:cubicBezTo>
                  <a:cubicBezTo>
                    <a:pt x="99240" y="69310"/>
                    <a:pt x="99627" y="68758"/>
                    <a:pt x="99113" y="68312"/>
                  </a:cubicBezTo>
                  <a:cubicBezTo>
                    <a:pt x="99034" y="68245"/>
                    <a:pt x="98964" y="68103"/>
                    <a:pt x="99074" y="68021"/>
                  </a:cubicBezTo>
                  <a:cubicBezTo>
                    <a:pt x="99649" y="67591"/>
                    <a:pt x="98884" y="66933"/>
                    <a:pt x="99319" y="66528"/>
                  </a:cubicBezTo>
                  <a:cubicBezTo>
                    <a:pt x="99756" y="66120"/>
                    <a:pt x="98625" y="65611"/>
                    <a:pt x="99445" y="65285"/>
                  </a:cubicBezTo>
                  <a:cubicBezTo>
                    <a:pt x="99102" y="64641"/>
                    <a:pt x="99346" y="64017"/>
                    <a:pt x="99519" y="63394"/>
                  </a:cubicBezTo>
                  <a:cubicBezTo>
                    <a:pt x="99552" y="63273"/>
                    <a:pt x="99564" y="63192"/>
                    <a:pt x="99455" y="63117"/>
                  </a:cubicBezTo>
                  <a:cubicBezTo>
                    <a:pt x="99080" y="62858"/>
                    <a:pt x="99228" y="62315"/>
                    <a:pt x="99313" y="62184"/>
                  </a:cubicBezTo>
                  <a:cubicBezTo>
                    <a:pt x="99995" y="61144"/>
                    <a:pt x="99520" y="59967"/>
                    <a:pt x="99765" y="58878"/>
                  </a:cubicBezTo>
                  <a:cubicBezTo>
                    <a:pt x="99903" y="58263"/>
                    <a:pt x="99514" y="57557"/>
                    <a:pt x="99944" y="56921"/>
                  </a:cubicBezTo>
                  <a:cubicBezTo>
                    <a:pt x="100068" y="56740"/>
                    <a:pt x="99936" y="56635"/>
                    <a:pt x="99729" y="56597"/>
                  </a:cubicBezTo>
                  <a:cubicBezTo>
                    <a:pt x="99633" y="56580"/>
                    <a:pt x="99507" y="56406"/>
                    <a:pt x="99596" y="56355"/>
                  </a:cubicBezTo>
                  <a:cubicBezTo>
                    <a:pt x="100354" y="55904"/>
                    <a:pt x="99823" y="55193"/>
                    <a:pt x="99907" y="54632"/>
                  </a:cubicBezTo>
                  <a:cubicBezTo>
                    <a:pt x="100055" y="53624"/>
                    <a:pt x="99622" y="52567"/>
                    <a:pt x="100057" y="51552"/>
                  </a:cubicBezTo>
                  <a:cubicBezTo>
                    <a:pt x="100078" y="51503"/>
                    <a:pt x="100113" y="51434"/>
                    <a:pt x="100095" y="51401"/>
                  </a:cubicBezTo>
                  <a:cubicBezTo>
                    <a:pt x="99713" y="50712"/>
                    <a:pt x="99898" y="49868"/>
                    <a:pt x="99994" y="49270"/>
                  </a:cubicBezTo>
                  <a:cubicBezTo>
                    <a:pt x="100160" y="48238"/>
                    <a:pt x="99950" y="47231"/>
                    <a:pt x="100042" y="46219"/>
                  </a:cubicBezTo>
                  <a:cubicBezTo>
                    <a:pt x="100077" y="45831"/>
                    <a:pt x="100614" y="45286"/>
                    <a:pt x="100056" y="44856"/>
                  </a:cubicBezTo>
                  <a:cubicBezTo>
                    <a:pt x="100542" y="44554"/>
                    <a:pt x="100631" y="44310"/>
                    <a:pt x="99962" y="44159"/>
                  </a:cubicBezTo>
                  <a:cubicBezTo>
                    <a:pt x="99924" y="44150"/>
                    <a:pt x="99893" y="43947"/>
                    <a:pt x="99894" y="43947"/>
                  </a:cubicBezTo>
                  <a:cubicBezTo>
                    <a:pt x="100751" y="43677"/>
                    <a:pt x="100177" y="43014"/>
                    <a:pt x="100051" y="42772"/>
                  </a:cubicBezTo>
                  <a:cubicBezTo>
                    <a:pt x="99629" y="41974"/>
                    <a:pt x="100207" y="41253"/>
                    <a:pt x="100128" y="40464"/>
                  </a:cubicBezTo>
                  <a:cubicBezTo>
                    <a:pt x="100057" y="39773"/>
                    <a:pt x="100283" y="38904"/>
                    <a:pt x="100210" y="38130"/>
                  </a:cubicBezTo>
                  <a:cubicBezTo>
                    <a:pt x="100152" y="37522"/>
                    <a:pt x="101053" y="36855"/>
                    <a:pt x="100117" y="36302"/>
                  </a:cubicBezTo>
                  <a:cubicBezTo>
                    <a:pt x="100102" y="36292"/>
                    <a:pt x="100134" y="36136"/>
                    <a:pt x="100183" y="36090"/>
                  </a:cubicBezTo>
                  <a:cubicBezTo>
                    <a:pt x="100567" y="35731"/>
                    <a:pt x="100723" y="35436"/>
                    <a:pt x="100352" y="34888"/>
                  </a:cubicBezTo>
                  <a:cubicBezTo>
                    <a:pt x="100203" y="34670"/>
                    <a:pt x="100788" y="34135"/>
                    <a:pt x="100623" y="33639"/>
                  </a:cubicBezTo>
                  <a:cubicBezTo>
                    <a:pt x="100606" y="33588"/>
                    <a:pt x="100619" y="33528"/>
                    <a:pt x="100602" y="33477"/>
                  </a:cubicBezTo>
                  <a:cubicBezTo>
                    <a:pt x="100365" y="32770"/>
                    <a:pt x="100379" y="32019"/>
                    <a:pt x="100620" y="31270"/>
                  </a:cubicBezTo>
                  <a:cubicBezTo>
                    <a:pt x="100656" y="31157"/>
                    <a:pt x="100631" y="30954"/>
                    <a:pt x="100553" y="30889"/>
                  </a:cubicBezTo>
                  <a:cubicBezTo>
                    <a:pt x="100300" y="30679"/>
                    <a:pt x="100388" y="30454"/>
                    <a:pt x="100459" y="30216"/>
                  </a:cubicBezTo>
                  <a:cubicBezTo>
                    <a:pt x="100670" y="29519"/>
                    <a:pt x="100393" y="28831"/>
                    <a:pt x="100412" y="28134"/>
                  </a:cubicBezTo>
                  <a:cubicBezTo>
                    <a:pt x="100429" y="27482"/>
                    <a:pt x="100387" y="26816"/>
                    <a:pt x="100376" y="26173"/>
                  </a:cubicBezTo>
                  <a:cubicBezTo>
                    <a:pt x="100362" y="25352"/>
                    <a:pt x="100584" y="24499"/>
                    <a:pt x="100616" y="23648"/>
                  </a:cubicBezTo>
                  <a:cubicBezTo>
                    <a:pt x="100636" y="23167"/>
                    <a:pt x="100359" y="22757"/>
                    <a:pt x="100424" y="22235"/>
                  </a:cubicBezTo>
                  <a:cubicBezTo>
                    <a:pt x="100499" y="21631"/>
                    <a:pt x="100948" y="20907"/>
                    <a:pt x="100215" y="20362"/>
                  </a:cubicBezTo>
                  <a:cubicBezTo>
                    <a:pt x="100195" y="20348"/>
                    <a:pt x="100279" y="20105"/>
                    <a:pt x="100331" y="20098"/>
                  </a:cubicBezTo>
                  <a:cubicBezTo>
                    <a:pt x="100795" y="20039"/>
                    <a:pt x="100536" y="19782"/>
                    <a:pt x="100485" y="19584"/>
                  </a:cubicBezTo>
                  <a:cubicBezTo>
                    <a:pt x="100431" y="19374"/>
                    <a:pt x="100262" y="19109"/>
                    <a:pt x="100336" y="18967"/>
                  </a:cubicBezTo>
                  <a:cubicBezTo>
                    <a:pt x="100632" y="18387"/>
                    <a:pt x="100547" y="17837"/>
                    <a:pt x="100399" y="17245"/>
                  </a:cubicBezTo>
                  <a:cubicBezTo>
                    <a:pt x="100272" y="16742"/>
                    <a:pt x="100438" y="16210"/>
                    <a:pt x="100293" y="15682"/>
                  </a:cubicBezTo>
                  <a:cubicBezTo>
                    <a:pt x="100088" y="14934"/>
                    <a:pt x="100034" y="14144"/>
                    <a:pt x="99812" y="13403"/>
                  </a:cubicBezTo>
                  <a:cubicBezTo>
                    <a:pt x="99646" y="12847"/>
                    <a:pt x="99324" y="12306"/>
                    <a:pt x="99168" y="11770"/>
                  </a:cubicBezTo>
                  <a:cubicBezTo>
                    <a:pt x="98541" y="9607"/>
                    <a:pt x="96924" y="8232"/>
                    <a:pt x="95329" y="6909"/>
                  </a:cubicBezTo>
                  <a:cubicBezTo>
                    <a:pt x="94331" y="6081"/>
                    <a:pt x="93016" y="5620"/>
                    <a:pt x="91871" y="4970"/>
                  </a:cubicBezTo>
                  <a:cubicBezTo>
                    <a:pt x="90542" y="4213"/>
                    <a:pt x="89158" y="3558"/>
                    <a:pt x="87730" y="3008"/>
                  </a:cubicBezTo>
                  <a:cubicBezTo>
                    <a:pt x="87139" y="2781"/>
                    <a:pt x="86474" y="2491"/>
                    <a:pt x="85878" y="2491"/>
                  </a:cubicBezTo>
                  <a:cubicBezTo>
                    <a:pt x="85777" y="2491"/>
                    <a:pt x="85678" y="2499"/>
                    <a:pt x="85582" y="2518"/>
                  </a:cubicBezTo>
                  <a:cubicBezTo>
                    <a:pt x="85370" y="2558"/>
                    <a:pt x="85149" y="2576"/>
                    <a:pt x="84937" y="2576"/>
                  </a:cubicBezTo>
                  <a:cubicBezTo>
                    <a:pt x="84557" y="2576"/>
                    <a:pt x="84203" y="2519"/>
                    <a:pt x="83972" y="2433"/>
                  </a:cubicBezTo>
                  <a:cubicBezTo>
                    <a:pt x="82640" y="1938"/>
                    <a:pt x="81290" y="1792"/>
                    <a:pt x="79911" y="1717"/>
                  </a:cubicBezTo>
                  <a:cubicBezTo>
                    <a:pt x="78803" y="1655"/>
                    <a:pt x="77703" y="1451"/>
                    <a:pt x="76591" y="1451"/>
                  </a:cubicBezTo>
                  <a:cubicBezTo>
                    <a:pt x="76318" y="1451"/>
                    <a:pt x="76045" y="1463"/>
                    <a:pt x="75771" y="1493"/>
                  </a:cubicBezTo>
                  <a:cubicBezTo>
                    <a:pt x="75762" y="1493"/>
                    <a:pt x="75753" y="1494"/>
                    <a:pt x="75744" y="1494"/>
                  </a:cubicBezTo>
                  <a:cubicBezTo>
                    <a:pt x="75522" y="1494"/>
                    <a:pt x="75295" y="1208"/>
                    <a:pt x="75071" y="1208"/>
                  </a:cubicBezTo>
                  <a:cubicBezTo>
                    <a:pt x="74956" y="1208"/>
                    <a:pt x="74842" y="1283"/>
                    <a:pt x="74730" y="1509"/>
                  </a:cubicBezTo>
                  <a:cubicBezTo>
                    <a:pt x="74659" y="1436"/>
                    <a:pt x="74601" y="1340"/>
                    <a:pt x="74516" y="1295"/>
                  </a:cubicBezTo>
                  <a:cubicBezTo>
                    <a:pt x="74178" y="1118"/>
                    <a:pt x="73628" y="761"/>
                    <a:pt x="73466" y="761"/>
                  </a:cubicBezTo>
                  <a:cubicBezTo>
                    <a:pt x="73450" y="761"/>
                    <a:pt x="73437" y="765"/>
                    <a:pt x="73429" y="773"/>
                  </a:cubicBezTo>
                  <a:cubicBezTo>
                    <a:pt x="73252" y="964"/>
                    <a:pt x="73071" y="1027"/>
                    <a:pt x="72895" y="1027"/>
                  </a:cubicBezTo>
                  <a:cubicBezTo>
                    <a:pt x="72642" y="1027"/>
                    <a:pt x="72402" y="896"/>
                    <a:pt x="72207" y="831"/>
                  </a:cubicBezTo>
                  <a:cubicBezTo>
                    <a:pt x="71367" y="548"/>
                    <a:pt x="70493" y="679"/>
                    <a:pt x="69635" y="466"/>
                  </a:cubicBezTo>
                  <a:cubicBezTo>
                    <a:pt x="69146" y="345"/>
                    <a:pt x="68607" y="292"/>
                    <a:pt x="68074" y="292"/>
                  </a:cubicBezTo>
                  <a:cubicBezTo>
                    <a:pt x="67566" y="292"/>
                    <a:pt x="67063" y="340"/>
                    <a:pt x="66612" y="422"/>
                  </a:cubicBezTo>
                  <a:cubicBezTo>
                    <a:pt x="66374" y="465"/>
                    <a:pt x="66140" y="481"/>
                    <a:pt x="65909" y="481"/>
                  </a:cubicBezTo>
                  <a:cubicBezTo>
                    <a:pt x="65261" y="481"/>
                    <a:pt x="64634" y="357"/>
                    <a:pt x="63998" y="357"/>
                  </a:cubicBezTo>
                  <a:cubicBezTo>
                    <a:pt x="63764" y="357"/>
                    <a:pt x="63528" y="373"/>
                    <a:pt x="63290" y="420"/>
                  </a:cubicBezTo>
                  <a:cubicBezTo>
                    <a:pt x="62932" y="489"/>
                    <a:pt x="62556" y="510"/>
                    <a:pt x="62176" y="510"/>
                  </a:cubicBezTo>
                  <a:cubicBezTo>
                    <a:pt x="61737" y="510"/>
                    <a:pt x="61294" y="482"/>
                    <a:pt x="60868" y="471"/>
                  </a:cubicBezTo>
                  <a:cubicBezTo>
                    <a:pt x="59512" y="432"/>
                    <a:pt x="58157" y="464"/>
                    <a:pt x="56802" y="433"/>
                  </a:cubicBezTo>
                  <a:cubicBezTo>
                    <a:pt x="56053" y="418"/>
                    <a:pt x="55246" y="463"/>
                    <a:pt x="54570" y="205"/>
                  </a:cubicBezTo>
                  <a:cubicBezTo>
                    <a:pt x="54155" y="47"/>
                    <a:pt x="53741" y="0"/>
                    <a:pt x="533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9" name="Google Shape;1159;p38"/>
          <p:cNvGrpSpPr/>
          <p:nvPr/>
        </p:nvGrpSpPr>
        <p:grpSpPr>
          <a:xfrm>
            <a:off x="5394851" y="495000"/>
            <a:ext cx="1056271" cy="1412436"/>
            <a:chOff x="5394851" y="495000"/>
            <a:chExt cx="1056271" cy="1412436"/>
          </a:xfrm>
        </p:grpSpPr>
        <p:grpSp>
          <p:nvGrpSpPr>
            <p:cNvPr id="1160" name="Google Shape;1160;p38"/>
            <p:cNvGrpSpPr/>
            <p:nvPr/>
          </p:nvGrpSpPr>
          <p:grpSpPr>
            <a:xfrm>
              <a:off x="5394851" y="495000"/>
              <a:ext cx="1056271" cy="1412436"/>
              <a:chOff x="5536138" y="809625"/>
              <a:chExt cx="1056271" cy="1412436"/>
            </a:xfrm>
          </p:grpSpPr>
          <p:sp>
            <p:nvSpPr>
              <p:cNvPr id="1161" name="Google Shape;1161;p38"/>
              <p:cNvSpPr/>
              <p:nvPr/>
            </p:nvSpPr>
            <p:spPr>
              <a:xfrm>
                <a:off x="5536138" y="809625"/>
                <a:ext cx="1056271" cy="1412436"/>
              </a:xfrm>
              <a:custGeom>
                <a:avLst/>
                <a:gdLst/>
                <a:ahLst/>
                <a:cxnLst/>
                <a:rect l="l" t="t" r="r" b="b"/>
                <a:pathLst>
                  <a:path w="57641" h="77077" extrusionOk="0">
                    <a:moveTo>
                      <a:pt x="27762" y="1"/>
                    </a:moveTo>
                    <a:cubicBezTo>
                      <a:pt x="27709" y="1"/>
                      <a:pt x="27659" y="36"/>
                      <a:pt x="27612" y="134"/>
                    </a:cubicBezTo>
                    <a:cubicBezTo>
                      <a:pt x="27531" y="303"/>
                      <a:pt x="27470" y="379"/>
                      <a:pt x="27397" y="379"/>
                    </a:cubicBezTo>
                    <a:cubicBezTo>
                      <a:pt x="27338" y="379"/>
                      <a:pt x="27270" y="328"/>
                      <a:pt x="27177" y="235"/>
                    </a:cubicBezTo>
                    <a:cubicBezTo>
                      <a:pt x="27095" y="154"/>
                      <a:pt x="27017" y="84"/>
                      <a:pt x="26909" y="84"/>
                    </a:cubicBezTo>
                    <a:cubicBezTo>
                      <a:pt x="26863" y="84"/>
                      <a:pt x="26811" y="97"/>
                      <a:pt x="26751" y="128"/>
                    </a:cubicBezTo>
                    <a:cubicBezTo>
                      <a:pt x="26453" y="281"/>
                      <a:pt x="26134" y="296"/>
                      <a:pt x="25813" y="296"/>
                    </a:cubicBezTo>
                    <a:cubicBezTo>
                      <a:pt x="25737" y="296"/>
                      <a:pt x="25660" y="295"/>
                      <a:pt x="25584" y="295"/>
                    </a:cubicBezTo>
                    <a:cubicBezTo>
                      <a:pt x="25347" y="295"/>
                      <a:pt x="25112" y="303"/>
                      <a:pt x="24884" y="368"/>
                    </a:cubicBezTo>
                    <a:cubicBezTo>
                      <a:pt x="23166" y="580"/>
                      <a:pt x="21460" y="799"/>
                      <a:pt x="19834" y="1491"/>
                    </a:cubicBezTo>
                    <a:cubicBezTo>
                      <a:pt x="17846" y="2337"/>
                      <a:pt x="15796" y="3072"/>
                      <a:pt x="14126" y="4480"/>
                    </a:cubicBezTo>
                    <a:cubicBezTo>
                      <a:pt x="13081" y="5360"/>
                      <a:pt x="11943" y="6125"/>
                      <a:pt x="11041" y="7198"/>
                    </a:cubicBezTo>
                    <a:cubicBezTo>
                      <a:pt x="10112" y="8302"/>
                      <a:pt x="9139" y="9409"/>
                      <a:pt x="8067" y="10357"/>
                    </a:cubicBezTo>
                    <a:cubicBezTo>
                      <a:pt x="7314" y="11024"/>
                      <a:pt x="6802" y="11871"/>
                      <a:pt x="6271" y="12613"/>
                    </a:cubicBezTo>
                    <a:cubicBezTo>
                      <a:pt x="5605" y="13541"/>
                      <a:pt x="4774" y="14395"/>
                      <a:pt x="4302" y="15507"/>
                    </a:cubicBezTo>
                    <a:cubicBezTo>
                      <a:pt x="3889" y="16482"/>
                      <a:pt x="2960" y="17208"/>
                      <a:pt x="2809" y="18363"/>
                    </a:cubicBezTo>
                    <a:cubicBezTo>
                      <a:pt x="2782" y="18568"/>
                      <a:pt x="2838" y="18981"/>
                      <a:pt x="2487" y="19051"/>
                    </a:cubicBezTo>
                    <a:cubicBezTo>
                      <a:pt x="1957" y="19158"/>
                      <a:pt x="1905" y="19695"/>
                      <a:pt x="1937" y="19947"/>
                    </a:cubicBezTo>
                    <a:cubicBezTo>
                      <a:pt x="2076" y="21074"/>
                      <a:pt x="1181" y="21852"/>
                      <a:pt x="1045" y="22946"/>
                    </a:cubicBezTo>
                    <a:cubicBezTo>
                      <a:pt x="927" y="23907"/>
                      <a:pt x="937" y="24971"/>
                      <a:pt x="579" y="25951"/>
                    </a:cubicBezTo>
                    <a:cubicBezTo>
                      <a:pt x="253" y="26844"/>
                      <a:pt x="346" y="27834"/>
                      <a:pt x="375" y="28782"/>
                    </a:cubicBezTo>
                    <a:cubicBezTo>
                      <a:pt x="388" y="29160"/>
                      <a:pt x="1" y="29441"/>
                      <a:pt x="147" y="29772"/>
                    </a:cubicBezTo>
                    <a:cubicBezTo>
                      <a:pt x="577" y="30747"/>
                      <a:pt x="241" y="31779"/>
                      <a:pt x="450" y="32794"/>
                    </a:cubicBezTo>
                    <a:cubicBezTo>
                      <a:pt x="801" y="34499"/>
                      <a:pt x="699" y="36293"/>
                      <a:pt x="1384" y="37949"/>
                    </a:cubicBezTo>
                    <a:cubicBezTo>
                      <a:pt x="1726" y="38778"/>
                      <a:pt x="1647" y="39748"/>
                      <a:pt x="2025" y="40520"/>
                    </a:cubicBezTo>
                    <a:cubicBezTo>
                      <a:pt x="3013" y="42528"/>
                      <a:pt x="3647" y="44672"/>
                      <a:pt x="4559" y="46712"/>
                    </a:cubicBezTo>
                    <a:cubicBezTo>
                      <a:pt x="5601" y="49047"/>
                      <a:pt x="6813" y="51280"/>
                      <a:pt x="7957" y="53556"/>
                    </a:cubicBezTo>
                    <a:cubicBezTo>
                      <a:pt x="8681" y="54998"/>
                      <a:pt x="9830" y="56132"/>
                      <a:pt x="10596" y="57562"/>
                    </a:cubicBezTo>
                    <a:cubicBezTo>
                      <a:pt x="11246" y="58777"/>
                      <a:pt x="12134" y="59913"/>
                      <a:pt x="12952" y="61058"/>
                    </a:cubicBezTo>
                    <a:cubicBezTo>
                      <a:pt x="14164" y="62758"/>
                      <a:pt x="15611" y="64262"/>
                      <a:pt x="16979" y="65828"/>
                    </a:cubicBezTo>
                    <a:cubicBezTo>
                      <a:pt x="18305" y="67346"/>
                      <a:pt x="19634" y="68867"/>
                      <a:pt x="21037" y="70323"/>
                    </a:cubicBezTo>
                    <a:cubicBezTo>
                      <a:pt x="22101" y="71425"/>
                      <a:pt x="22937" y="72734"/>
                      <a:pt x="24135" y="73731"/>
                    </a:cubicBezTo>
                    <a:cubicBezTo>
                      <a:pt x="24973" y="74429"/>
                      <a:pt x="25625" y="75327"/>
                      <a:pt x="26370" y="76122"/>
                    </a:cubicBezTo>
                    <a:cubicBezTo>
                      <a:pt x="26739" y="76515"/>
                      <a:pt x="27136" y="77076"/>
                      <a:pt x="27833" y="77076"/>
                    </a:cubicBezTo>
                    <a:cubicBezTo>
                      <a:pt x="27973" y="77076"/>
                      <a:pt x="28126" y="77053"/>
                      <a:pt x="28292" y="77002"/>
                    </a:cubicBezTo>
                    <a:cubicBezTo>
                      <a:pt x="28990" y="76785"/>
                      <a:pt x="29259" y="76202"/>
                      <a:pt x="29764" y="75842"/>
                    </a:cubicBezTo>
                    <a:cubicBezTo>
                      <a:pt x="31056" y="74920"/>
                      <a:pt x="32127" y="73750"/>
                      <a:pt x="33240" y="72635"/>
                    </a:cubicBezTo>
                    <a:cubicBezTo>
                      <a:pt x="33712" y="72164"/>
                      <a:pt x="34001" y="71504"/>
                      <a:pt x="34492" y="71061"/>
                    </a:cubicBezTo>
                    <a:cubicBezTo>
                      <a:pt x="34848" y="70740"/>
                      <a:pt x="35232" y="70337"/>
                      <a:pt x="35371" y="70002"/>
                    </a:cubicBezTo>
                    <a:cubicBezTo>
                      <a:pt x="35910" y="68711"/>
                      <a:pt x="37150" y="68101"/>
                      <a:pt x="37937" y="67073"/>
                    </a:cubicBezTo>
                    <a:cubicBezTo>
                      <a:pt x="38352" y="66530"/>
                      <a:pt x="39033" y="66180"/>
                      <a:pt x="39405" y="65673"/>
                    </a:cubicBezTo>
                    <a:cubicBezTo>
                      <a:pt x="40102" y="64723"/>
                      <a:pt x="40671" y="63655"/>
                      <a:pt x="41478" y="62797"/>
                    </a:cubicBezTo>
                    <a:cubicBezTo>
                      <a:pt x="42131" y="62103"/>
                      <a:pt x="42676" y="61326"/>
                      <a:pt x="43242" y="60584"/>
                    </a:cubicBezTo>
                    <a:cubicBezTo>
                      <a:pt x="43683" y="60005"/>
                      <a:pt x="44248" y="59545"/>
                      <a:pt x="44657" y="58927"/>
                    </a:cubicBezTo>
                    <a:cubicBezTo>
                      <a:pt x="45052" y="58335"/>
                      <a:pt x="45370" y="57615"/>
                      <a:pt x="46049" y="57240"/>
                    </a:cubicBezTo>
                    <a:cubicBezTo>
                      <a:pt x="46309" y="57096"/>
                      <a:pt x="46407" y="56880"/>
                      <a:pt x="46513" y="56618"/>
                    </a:cubicBezTo>
                    <a:cubicBezTo>
                      <a:pt x="46916" y="55625"/>
                      <a:pt x="47710" y="54866"/>
                      <a:pt x="48292" y="53993"/>
                    </a:cubicBezTo>
                    <a:cubicBezTo>
                      <a:pt x="48900" y="53079"/>
                      <a:pt x="49621" y="52201"/>
                      <a:pt x="50181" y="51235"/>
                    </a:cubicBezTo>
                    <a:cubicBezTo>
                      <a:pt x="50984" y="49846"/>
                      <a:pt x="51720" y="48419"/>
                      <a:pt x="52501" y="47017"/>
                    </a:cubicBezTo>
                    <a:cubicBezTo>
                      <a:pt x="53131" y="45892"/>
                      <a:pt x="53640" y="44703"/>
                      <a:pt x="54021" y="43472"/>
                    </a:cubicBezTo>
                    <a:cubicBezTo>
                      <a:pt x="54466" y="42013"/>
                      <a:pt x="54809" y="40526"/>
                      <a:pt x="55289" y="39072"/>
                    </a:cubicBezTo>
                    <a:cubicBezTo>
                      <a:pt x="55817" y="37474"/>
                      <a:pt x="56052" y="35789"/>
                      <a:pt x="56522" y="34162"/>
                    </a:cubicBezTo>
                    <a:cubicBezTo>
                      <a:pt x="56948" y="32692"/>
                      <a:pt x="57139" y="31142"/>
                      <a:pt x="57304" y="29612"/>
                    </a:cubicBezTo>
                    <a:cubicBezTo>
                      <a:pt x="57455" y="28235"/>
                      <a:pt x="57640" y="26808"/>
                      <a:pt x="57438" y="25458"/>
                    </a:cubicBezTo>
                    <a:cubicBezTo>
                      <a:pt x="57046" y="22845"/>
                      <a:pt x="56606" y="20219"/>
                      <a:pt x="55574" y="17749"/>
                    </a:cubicBezTo>
                    <a:cubicBezTo>
                      <a:pt x="55451" y="17455"/>
                      <a:pt x="55484" y="17081"/>
                      <a:pt x="55322" y="16821"/>
                    </a:cubicBezTo>
                    <a:cubicBezTo>
                      <a:pt x="54442" y="15406"/>
                      <a:pt x="54083" y="13764"/>
                      <a:pt x="53153" y="12329"/>
                    </a:cubicBezTo>
                    <a:cubicBezTo>
                      <a:pt x="52408" y="11182"/>
                      <a:pt x="51569" y="10152"/>
                      <a:pt x="50683" y="9160"/>
                    </a:cubicBezTo>
                    <a:cubicBezTo>
                      <a:pt x="49286" y="7595"/>
                      <a:pt x="47659" y="6263"/>
                      <a:pt x="45868" y="5162"/>
                    </a:cubicBezTo>
                    <a:cubicBezTo>
                      <a:pt x="45307" y="4817"/>
                      <a:pt x="44838" y="4200"/>
                      <a:pt x="44286" y="4061"/>
                    </a:cubicBezTo>
                    <a:cubicBezTo>
                      <a:pt x="43163" y="3776"/>
                      <a:pt x="42409" y="2728"/>
                      <a:pt x="41202" y="2712"/>
                    </a:cubicBezTo>
                    <a:cubicBezTo>
                      <a:pt x="41179" y="2712"/>
                      <a:pt x="41154" y="2686"/>
                      <a:pt x="41134" y="2668"/>
                    </a:cubicBezTo>
                    <a:cubicBezTo>
                      <a:pt x="40074" y="1740"/>
                      <a:pt x="38652" y="1713"/>
                      <a:pt x="37418" y="1225"/>
                    </a:cubicBezTo>
                    <a:cubicBezTo>
                      <a:pt x="36992" y="1057"/>
                      <a:pt x="36544" y="737"/>
                      <a:pt x="36026" y="737"/>
                    </a:cubicBezTo>
                    <a:cubicBezTo>
                      <a:pt x="35823" y="737"/>
                      <a:pt x="35610" y="786"/>
                      <a:pt x="35383" y="912"/>
                    </a:cubicBezTo>
                    <a:cubicBezTo>
                      <a:pt x="35377" y="916"/>
                      <a:pt x="35367" y="917"/>
                      <a:pt x="35355" y="917"/>
                    </a:cubicBezTo>
                    <a:cubicBezTo>
                      <a:pt x="35204" y="917"/>
                      <a:pt x="34653" y="641"/>
                      <a:pt x="34234" y="641"/>
                    </a:cubicBezTo>
                    <a:cubicBezTo>
                      <a:pt x="34169" y="641"/>
                      <a:pt x="34107" y="648"/>
                      <a:pt x="34050" y="663"/>
                    </a:cubicBezTo>
                    <a:cubicBezTo>
                      <a:pt x="33989" y="680"/>
                      <a:pt x="33933" y="687"/>
                      <a:pt x="33880" y="687"/>
                    </a:cubicBezTo>
                    <a:cubicBezTo>
                      <a:pt x="33481" y="687"/>
                      <a:pt x="33297" y="264"/>
                      <a:pt x="32932" y="264"/>
                    </a:cubicBezTo>
                    <a:cubicBezTo>
                      <a:pt x="32926" y="264"/>
                      <a:pt x="32919" y="264"/>
                      <a:pt x="32912" y="265"/>
                    </a:cubicBezTo>
                    <a:cubicBezTo>
                      <a:pt x="32573" y="280"/>
                      <a:pt x="32232" y="292"/>
                      <a:pt x="31891" y="292"/>
                    </a:cubicBezTo>
                    <a:cubicBezTo>
                      <a:pt x="31208" y="292"/>
                      <a:pt x="30528" y="245"/>
                      <a:pt x="29874" y="84"/>
                    </a:cubicBezTo>
                    <a:cubicBezTo>
                      <a:pt x="29683" y="37"/>
                      <a:pt x="29464" y="17"/>
                      <a:pt x="29259" y="17"/>
                    </a:cubicBezTo>
                    <a:cubicBezTo>
                      <a:pt x="28917" y="17"/>
                      <a:pt x="28613" y="72"/>
                      <a:pt x="28543" y="148"/>
                    </a:cubicBezTo>
                    <a:cubicBezTo>
                      <a:pt x="28458" y="242"/>
                      <a:pt x="28377" y="277"/>
                      <a:pt x="28301" y="277"/>
                    </a:cubicBezTo>
                    <a:cubicBezTo>
                      <a:pt x="28087" y="277"/>
                      <a:pt x="27911" y="1"/>
                      <a:pt x="27762" y="1"/>
                    </a:cubicBezTo>
                    <a:close/>
                  </a:path>
                </a:pathLst>
              </a:custGeom>
              <a:solidFill>
                <a:srgbClr val="FED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38"/>
              <p:cNvSpPr/>
              <p:nvPr/>
            </p:nvSpPr>
            <p:spPr>
              <a:xfrm>
                <a:off x="5536138" y="809625"/>
                <a:ext cx="1056271" cy="1412436"/>
              </a:xfrm>
              <a:custGeom>
                <a:avLst/>
                <a:gdLst/>
                <a:ahLst/>
                <a:cxnLst/>
                <a:rect l="l" t="t" r="r" b="b"/>
                <a:pathLst>
                  <a:path w="57641" h="77077" extrusionOk="0">
                    <a:moveTo>
                      <a:pt x="26832" y="2009"/>
                    </a:moveTo>
                    <a:cubicBezTo>
                      <a:pt x="27372" y="2009"/>
                      <a:pt x="27982" y="2107"/>
                      <a:pt x="28530" y="2114"/>
                    </a:cubicBezTo>
                    <a:cubicBezTo>
                      <a:pt x="28538" y="2114"/>
                      <a:pt x="28545" y="2114"/>
                      <a:pt x="28553" y="2114"/>
                    </a:cubicBezTo>
                    <a:cubicBezTo>
                      <a:pt x="28837" y="2114"/>
                      <a:pt x="29104" y="2055"/>
                      <a:pt x="29378" y="2042"/>
                    </a:cubicBezTo>
                    <a:cubicBezTo>
                      <a:pt x="29506" y="2037"/>
                      <a:pt x="29633" y="2034"/>
                      <a:pt x="29760" y="2034"/>
                    </a:cubicBezTo>
                    <a:cubicBezTo>
                      <a:pt x="30881" y="2034"/>
                      <a:pt x="31986" y="2232"/>
                      <a:pt x="33100" y="2304"/>
                    </a:cubicBezTo>
                    <a:cubicBezTo>
                      <a:pt x="35226" y="2442"/>
                      <a:pt x="37204" y="3086"/>
                      <a:pt x="39183" y="3818"/>
                    </a:cubicBezTo>
                    <a:cubicBezTo>
                      <a:pt x="39994" y="4118"/>
                      <a:pt x="40909" y="4353"/>
                      <a:pt x="41547" y="4830"/>
                    </a:cubicBezTo>
                    <a:cubicBezTo>
                      <a:pt x="42728" y="5713"/>
                      <a:pt x="44199" y="6023"/>
                      <a:pt x="45308" y="7022"/>
                    </a:cubicBezTo>
                    <a:cubicBezTo>
                      <a:pt x="46572" y="8162"/>
                      <a:pt x="47988" y="9088"/>
                      <a:pt x="49041" y="10511"/>
                    </a:cubicBezTo>
                    <a:cubicBezTo>
                      <a:pt x="49431" y="11037"/>
                      <a:pt x="49884" y="11691"/>
                      <a:pt x="50453" y="12197"/>
                    </a:cubicBezTo>
                    <a:cubicBezTo>
                      <a:pt x="51094" y="12765"/>
                      <a:pt x="51667" y="13595"/>
                      <a:pt x="51941" y="14564"/>
                    </a:cubicBezTo>
                    <a:cubicBezTo>
                      <a:pt x="52223" y="15561"/>
                      <a:pt x="52845" y="16457"/>
                      <a:pt x="53195" y="17441"/>
                    </a:cubicBezTo>
                    <a:cubicBezTo>
                      <a:pt x="53611" y="18609"/>
                      <a:pt x="53959" y="19809"/>
                      <a:pt x="54205" y="21024"/>
                    </a:cubicBezTo>
                    <a:cubicBezTo>
                      <a:pt x="54300" y="21491"/>
                      <a:pt x="54507" y="21903"/>
                      <a:pt x="54604" y="22361"/>
                    </a:cubicBezTo>
                    <a:cubicBezTo>
                      <a:pt x="55046" y="24411"/>
                      <a:pt x="55153" y="26496"/>
                      <a:pt x="55023" y="28569"/>
                    </a:cubicBezTo>
                    <a:cubicBezTo>
                      <a:pt x="54942" y="29852"/>
                      <a:pt x="54904" y="31146"/>
                      <a:pt x="54732" y="32422"/>
                    </a:cubicBezTo>
                    <a:cubicBezTo>
                      <a:pt x="54633" y="33151"/>
                      <a:pt x="54453" y="33890"/>
                      <a:pt x="54172" y="34567"/>
                    </a:cubicBezTo>
                    <a:cubicBezTo>
                      <a:pt x="53866" y="35306"/>
                      <a:pt x="54009" y="36144"/>
                      <a:pt x="53613" y="36831"/>
                    </a:cubicBezTo>
                    <a:cubicBezTo>
                      <a:pt x="53081" y="37751"/>
                      <a:pt x="53279" y="38838"/>
                      <a:pt x="52811" y="39802"/>
                    </a:cubicBezTo>
                    <a:cubicBezTo>
                      <a:pt x="52433" y="40580"/>
                      <a:pt x="52380" y="41528"/>
                      <a:pt x="52066" y="42374"/>
                    </a:cubicBezTo>
                    <a:cubicBezTo>
                      <a:pt x="51718" y="43313"/>
                      <a:pt x="51549" y="44391"/>
                      <a:pt x="51065" y="45193"/>
                    </a:cubicBezTo>
                    <a:cubicBezTo>
                      <a:pt x="50199" y="46629"/>
                      <a:pt x="49665" y="48226"/>
                      <a:pt x="48697" y="49611"/>
                    </a:cubicBezTo>
                    <a:cubicBezTo>
                      <a:pt x="47960" y="50664"/>
                      <a:pt x="47281" y="51773"/>
                      <a:pt x="46608" y="52863"/>
                    </a:cubicBezTo>
                    <a:cubicBezTo>
                      <a:pt x="46100" y="53685"/>
                      <a:pt x="45462" y="54365"/>
                      <a:pt x="44935" y="55141"/>
                    </a:cubicBezTo>
                    <a:cubicBezTo>
                      <a:pt x="44433" y="55879"/>
                      <a:pt x="43632" y="56445"/>
                      <a:pt x="43305" y="57157"/>
                    </a:cubicBezTo>
                    <a:cubicBezTo>
                      <a:pt x="43027" y="57764"/>
                      <a:pt x="42542" y="58167"/>
                      <a:pt x="42277" y="58737"/>
                    </a:cubicBezTo>
                    <a:cubicBezTo>
                      <a:pt x="42219" y="58859"/>
                      <a:pt x="42153" y="59151"/>
                      <a:pt x="41937" y="59151"/>
                    </a:cubicBezTo>
                    <a:cubicBezTo>
                      <a:pt x="41872" y="59151"/>
                      <a:pt x="41794" y="59126"/>
                      <a:pt x="41700" y="59062"/>
                    </a:cubicBezTo>
                    <a:cubicBezTo>
                      <a:pt x="41697" y="59060"/>
                      <a:pt x="41693" y="59059"/>
                      <a:pt x="41688" y="59059"/>
                    </a:cubicBezTo>
                    <a:cubicBezTo>
                      <a:pt x="41628" y="59059"/>
                      <a:pt x="41432" y="59200"/>
                      <a:pt x="41438" y="59217"/>
                    </a:cubicBezTo>
                    <a:cubicBezTo>
                      <a:pt x="41655" y="59773"/>
                      <a:pt x="41029" y="59916"/>
                      <a:pt x="40920" y="60302"/>
                    </a:cubicBezTo>
                    <a:cubicBezTo>
                      <a:pt x="40872" y="60472"/>
                      <a:pt x="40816" y="60601"/>
                      <a:pt x="40637" y="60659"/>
                    </a:cubicBezTo>
                    <a:cubicBezTo>
                      <a:pt x="40231" y="60795"/>
                      <a:pt x="39921" y="61002"/>
                      <a:pt x="39975" y="61511"/>
                    </a:cubicBezTo>
                    <a:cubicBezTo>
                      <a:pt x="39984" y="61592"/>
                      <a:pt x="39880" y="61724"/>
                      <a:pt x="39794" y="61772"/>
                    </a:cubicBezTo>
                    <a:cubicBezTo>
                      <a:pt x="38878" y="62275"/>
                      <a:pt x="38669" y="63375"/>
                      <a:pt x="37889" y="64043"/>
                    </a:cubicBezTo>
                    <a:cubicBezTo>
                      <a:pt x="37600" y="64289"/>
                      <a:pt x="37186" y="64768"/>
                      <a:pt x="36946" y="65235"/>
                    </a:cubicBezTo>
                    <a:cubicBezTo>
                      <a:pt x="36808" y="65502"/>
                      <a:pt x="36672" y="65812"/>
                      <a:pt x="36180" y="65827"/>
                    </a:cubicBezTo>
                    <a:cubicBezTo>
                      <a:pt x="35744" y="65841"/>
                      <a:pt x="35788" y="66511"/>
                      <a:pt x="35437" y="66845"/>
                    </a:cubicBezTo>
                    <a:cubicBezTo>
                      <a:pt x="34725" y="67522"/>
                      <a:pt x="34146" y="68394"/>
                      <a:pt x="33506" y="69131"/>
                    </a:cubicBezTo>
                    <a:cubicBezTo>
                      <a:pt x="32001" y="70866"/>
                      <a:pt x="30826" y="72970"/>
                      <a:pt x="28670" y="74071"/>
                    </a:cubicBezTo>
                    <a:cubicBezTo>
                      <a:pt x="28498" y="74158"/>
                      <a:pt x="28428" y="74172"/>
                      <a:pt x="28453" y="74397"/>
                    </a:cubicBezTo>
                    <a:cubicBezTo>
                      <a:pt x="28494" y="74790"/>
                      <a:pt x="28104" y="74853"/>
                      <a:pt x="27853" y="74962"/>
                    </a:cubicBezTo>
                    <a:cubicBezTo>
                      <a:pt x="27807" y="74981"/>
                      <a:pt x="27769" y="74990"/>
                      <a:pt x="27736" y="74990"/>
                    </a:cubicBezTo>
                    <a:cubicBezTo>
                      <a:pt x="27543" y="74990"/>
                      <a:pt x="27536" y="74700"/>
                      <a:pt x="27433" y="74583"/>
                    </a:cubicBezTo>
                    <a:cubicBezTo>
                      <a:pt x="27075" y="74174"/>
                      <a:pt x="26441" y="73963"/>
                      <a:pt x="26447" y="73279"/>
                    </a:cubicBezTo>
                    <a:cubicBezTo>
                      <a:pt x="25495" y="73228"/>
                      <a:pt x="25664" y="71783"/>
                      <a:pt x="24597" y="71783"/>
                    </a:cubicBezTo>
                    <a:cubicBezTo>
                      <a:pt x="24584" y="71783"/>
                      <a:pt x="24572" y="71783"/>
                      <a:pt x="24559" y="71783"/>
                    </a:cubicBezTo>
                    <a:cubicBezTo>
                      <a:pt x="24557" y="71783"/>
                      <a:pt x="24555" y="71783"/>
                      <a:pt x="24553" y="71783"/>
                    </a:cubicBezTo>
                    <a:cubicBezTo>
                      <a:pt x="24280" y="71783"/>
                      <a:pt x="24189" y="71158"/>
                      <a:pt x="23970" y="70846"/>
                    </a:cubicBezTo>
                    <a:cubicBezTo>
                      <a:pt x="23535" y="70230"/>
                      <a:pt x="22733" y="69977"/>
                      <a:pt x="22515" y="69124"/>
                    </a:cubicBezTo>
                    <a:cubicBezTo>
                      <a:pt x="22355" y="68502"/>
                      <a:pt x="21469" y="68389"/>
                      <a:pt x="21138" y="67702"/>
                    </a:cubicBezTo>
                    <a:cubicBezTo>
                      <a:pt x="20578" y="66543"/>
                      <a:pt x="19470" y="65771"/>
                      <a:pt x="18695" y="64736"/>
                    </a:cubicBezTo>
                    <a:cubicBezTo>
                      <a:pt x="18264" y="64160"/>
                      <a:pt x="17926" y="63364"/>
                      <a:pt x="17088" y="63053"/>
                    </a:cubicBezTo>
                    <a:cubicBezTo>
                      <a:pt x="16399" y="62797"/>
                      <a:pt x="16080" y="62040"/>
                      <a:pt x="15728" y="61457"/>
                    </a:cubicBezTo>
                    <a:cubicBezTo>
                      <a:pt x="15302" y="60752"/>
                      <a:pt x="14681" y="60218"/>
                      <a:pt x="14285" y="59486"/>
                    </a:cubicBezTo>
                    <a:cubicBezTo>
                      <a:pt x="13862" y="58699"/>
                      <a:pt x="13218" y="58041"/>
                      <a:pt x="12870" y="57186"/>
                    </a:cubicBezTo>
                    <a:cubicBezTo>
                      <a:pt x="12729" y="56838"/>
                      <a:pt x="12383" y="56566"/>
                      <a:pt x="12100" y="56291"/>
                    </a:cubicBezTo>
                    <a:cubicBezTo>
                      <a:pt x="11967" y="56161"/>
                      <a:pt x="11688" y="56122"/>
                      <a:pt x="12133" y="55841"/>
                    </a:cubicBezTo>
                    <a:cubicBezTo>
                      <a:pt x="11395" y="55512"/>
                      <a:pt x="11555" y="54570"/>
                      <a:pt x="10931" y="54239"/>
                    </a:cubicBezTo>
                    <a:cubicBezTo>
                      <a:pt x="10474" y="53997"/>
                      <a:pt x="10403" y="53616"/>
                      <a:pt x="10172" y="53260"/>
                    </a:cubicBezTo>
                    <a:cubicBezTo>
                      <a:pt x="9841" y="52748"/>
                      <a:pt x="9736" y="52067"/>
                      <a:pt x="9288" y="51698"/>
                    </a:cubicBezTo>
                    <a:cubicBezTo>
                      <a:pt x="8769" y="51271"/>
                      <a:pt x="8507" y="50787"/>
                      <a:pt x="8497" y="50174"/>
                    </a:cubicBezTo>
                    <a:cubicBezTo>
                      <a:pt x="8492" y="49701"/>
                      <a:pt x="8098" y="49456"/>
                      <a:pt x="7934" y="49087"/>
                    </a:cubicBezTo>
                    <a:cubicBezTo>
                      <a:pt x="7683" y="48525"/>
                      <a:pt x="7596" y="47782"/>
                      <a:pt x="7020" y="47420"/>
                    </a:cubicBezTo>
                    <a:cubicBezTo>
                      <a:pt x="6604" y="47159"/>
                      <a:pt x="6685" y="46693"/>
                      <a:pt x="6652" y="46437"/>
                    </a:cubicBezTo>
                    <a:cubicBezTo>
                      <a:pt x="6532" y="45499"/>
                      <a:pt x="5449" y="44970"/>
                      <a:pt x="5669" y="43945"/>
                    </a:cubicBezTo>
                    <a:cubicBezTo>
                      <a:pt x="5737" y="43630"/>
                      <a:pt x="5328" y="43767"/>
                      <a:pt x="5292" y="43391"/>
                    </a:cubicBezTo>
                    <a:cubicBezTo>
                      <a:pt x="5166" y="42109"/>
                      <a:pt x="4416" y="41014"/>
                      <a:pt x="3906" y="39850"/>
                    </a:cubicBezTo>
                    <a:cubicBezTo>
                      <a:pt x="3802" y="39612"/>
                      <a:pt x="3811" y="39339"/>
                      <a:pt x="3778" y="39153"/>
                    </a:cubicBezTo>
                    <a:cubicBezTo>
                      <a:pt x="3539" y="37765"/>
                      <a:pt x="2945" y="36487"/>
                      <a:pt x="2642" y="35135"/>
                    </a:cubicBezTo>
                    <a:cubicBezTo>
                      <a:pt x="2438" y="34229"/>
                      <a:pt x="2635" y="33242"/>
                      <a:pt x="2522" y="32306"/>
                    </a:cubicBezTo>
                    <a:cubicBezTo>
                      <a:pt x="2239" y="29987"/>
                      <a:pt x="2615" y="27694"/>
                      <a:pt x="2717" y="25392"/>
                    </a:cubicBezTo>
                    <a:cubicBezTo>
                      <a:pt x="2758" y="24432"/>
                      <a:pt x="3131" y="23488"/>
                      <a:pt x="3437" y="22590"/>
                    </a:cubicBezTo>
                    <a:cubicBezTo>
                      <a:pt x="3971" y="21021"/>
                      <a:pt x="4475" y="19421"/>
                      <a:pt x="5360" y="17982"/>
                    </a:cubicBezTo>
                    <a:cubicBezTo>
                      <a:pt x="5757" y="17336"/>
                      <a:pt x="6483" y="16693"/>
                      <a:pt x="6517" y="16080"/>
                    </a:cubicBezTo>
                    <a:cubicBezTo>
                      <a:pt x="6566" y="15192"/>
                      <a:pt x="7724" y="15130"/>
                      <a:pt x="7524" y="14266"/>
                    </a:cubicBezTo>
                    <a:cubicBezTo>
                      <a:pt x="8486" y="13757"/>
                      <a:pt x="8555" y="12475"/>
                      <a:pt x="9394" y="11975"/>
                    </a:cubicBezTo>
                    <a:cubicBezTo>
                      <a:pt x="9842" y="11708"/>
                      <a:pt x="10123" y="11625"/>
                      <a:pt x="10015" y="11087"/>
                    </a:cubicBezTo>
                    <a:cubicBezTo>
                      <a:pt x="10009" y="11056"/>
                      <a:pt x="10085" y="10973"/>
                      <a:pt x="10120" y="10973"/>
                    </a:cubicBezTo>
                    <a:cubicBezTo>
                      <a:pt x="10121" y="10973"/>
                      <a:pt x="10121" y="10973"/>
                      <a:pt x="10121" y="10973"/>
                    </a:cubicBezTo>
                    <a:cubicBezTo>
                      <a:pt x="10141" y="10974"/>
                      <a:pt x="10160" y="10975"/>
                      <a:pt x="10178" y="10975"/>
                    </a:cubicBezTo>
                    <a:cubicBezTo>
                      <a:pt x="11125" y="10975"/>
                      <a:pt x="11060" y="9841"/>
                      <a:pt x="11791" y="9473"/>
                    </a:cubicBezTo>
                    <a:cubicBezTo>
                      <a:pt x="12281" y="9225"/>
                      <a:pt x="12683" y="8382"/>
                      <a:pt x="13149" y="7970"/>
                    </a:cubicBezTo>
                    <a:cubicBezTo>
                      <a:pt x="13706" y="7478"/>
                      <a:pt x="14281" y="6900"/>
                      <a:pt x="15012" y="6546"/>
                    </a:cubicBezTo>
                    <a:cubicBezTo>
                      <a:pt x="15535" y="6291"/>
                      <a:pt x="15908" y="5744"/>
                      <a:pt x="16476" y="5480"/>
                    </a:cubicBezTo>
                    <a:cubicBezTo>
                      <a:pt x="17148" y="5169"/>
                      <a:pt x="17617" y="4587"/>
                      <a:pt x="18407" y="4353"/>
                    </a:cubicBezTo>
                    <a:cubicBezTo>
                      <a:pt x="19117" y="4140"/>
                      <a:pt x="19815" y="3650"/>
                      <a:pt x="20558" y="3461"/>
                    </a:cubicBezTo>
                    <a:cubicBezTo>
                      <a:pt x="21511" y="3219"/>
                      <a:pt x="22407" y="2845"/>
                      <a:pt x="23326" y="2527"/>
                    </a:cubicBezTo>
                    <a:cubicBezTo>
                      <a:pt x="24201" y="2223"/>
                      <a:pt x="25123" y="2460"/>
                      <a:pt x="26054" y="2119"/>
                    </a:cubicBezTo>
                    <a:cubicBezTo>
                      <a:pt x="26280" y="2037"/>
                      <a:pt x="26546" y="2009"/>
                      <a:pt x="26832" y="2009"/>
                    </a:cubicBezTo>
                    <a:close/>
                    <a:moveTo>
                      <a:pt x="27762" y="1"/>
                    </a:moveTo>
                    <a:cubicBezTo>
                      <a:pt x="27709" y="1"/>
                      <a:pt x="27659" y="36"/>
                      <a:pt x="27612" y="134"/>
                    </a:cubicBezTo>
                    <a:cubicBezTo>
                      <a:pt x="27531" y="303"/>
                      <a:pt x="27470" y="379"/>
                      <a:pt x="27397" y="379"/>
                    </a:cubicBezTo>
                    <a:cubicBezTo>
                      <a:pt x="27338" y="379"/>
                      <a:pt x="27270" y="328"/>
                      <a:pt x="27177" y="235"/>
                    </a:cubicBezTo>
                    <a:cubicBezTo>
                      <a:pt x="27095" y="154"/>
                      <a:pt x="27017" y="84"/>
                      <a:pt x="26909" y="84"/>
                    </a:cubicBezTo>
                    <a:cubicBezTo>
                      <a:pt x="26863" y="84"/>
                      <a:pt x="26811" y="97"/>
                      <a:pt x="26751" y="128"/>
                    </a:cubicBezTo>
                    <a:cubicBezTo>
                      <a:pt x="26453" y="281"/>
                      <a:pt x="26134" y="296"/>
                      <a:pt x="25813" y="296"/>
                    </a:cubicBezTo>
                    <a:cubicBezTo>
                      <a:pt x="25737" y="296"/>
                      <a:pt x="25660" y="295"/>
                      <a:pt x="25584" y="295"/>
                    </a:cubicBezTo>
                    <a:cubicBezTo>
                      <a:pt x="25347" y="295"/>
                      <a:pt x="25112" y="303"/>
                      <a:pt x="24884" y="368"/>
                    </a:cubicBezTo>
                    <a:cubicBezTo>
                      <a:pt x="23166" y="580"/>
                      <a:pt x="21460" y="799"/>
                      <a:pt x="19834" y="1491"/>
                    </a:cubicBezTo>
                    <a:cubicBezTo>
                      <a:pt x="17846" y="2337"/>
                      <a:pt x="15796" y="3072"/>
                      <a:pt x="14126" y="4480"/>
                    </a:cubicBezTo>
                    <a:cubicBezTo>
                      <a:pt x="13081" y="5360"/>
                      <a:pt x="11943" y="6125"/>
                      <a:pt x="11041" y="7198"/>
                    </a:cubicBezTo>
                    <a:cubicBezTo>
                      <a:pt x="10112" y="8302"/>
                      <a:pt x="9139" y="9409"/>
                      <a:pt x="8067" y="10357"/>
                    </a:cubicBezTo>
                    <a:cubicBezTo>
                      <a:pt x="7314" y="11024"/>
                      <a:pt x="6802" y="11871"/>
                      <a:pt x="6271" y="12613"/>
                    </a:cubicBezTo>
                    <a:cubicBezTo>
                      <a:pt x="5605" y="13541"/>
                      <a:pt x="4774" y="14395"/>
                      <a:pt x="4302" y="15507"/>
                    </a:cubicBezTo>
                    <a:cubicBezTo>
                      <a:pt x="3889" y="16482"/>
                      <a:pt x="2960" y="17208"/>
                      <a:pt x="2809" y="18363"/>
                    </a:cubicBezTo>
                    <a:cubicBezTo>
                      <a:pt x="2782" y="18568"/>
                      <a:pt x="2838" y="18981"/>
                      <a:pt x="2487" y="19051"/>
                    </a:cubicBezTo>
                    <a:cubicBezTo>
                      <a:pt x="1957" y="19158"/>
                      <a:pt x="1905" y="19695"/>
                      <a:pt x="1937" y="19947"/>
                    </a:cubicBezTo>
                    <a:cubicBezTo>
                      <a:pt x="2076" y="21074"/>
                      <a:pt x="1181" y="21852"/>
                      <a:pt x="1045" y="22946"/>
                    </a:cubicBezTo>
                    <a:cubicBezTo>
                      <a:pt x="927" y="23907"/>
                      <a:pt x="937" y="24971"/>
                      <a:pt x="579" y="25951"/>
                    </a:cubicBezTo>
                    <a:cubicBezTo>
                      <a:pt x="253" y="26844"/>
                      <a:pt x="346" y="27834"/>
                      <a:pt x="375" y="28782"/>
                    </a:cubicBezTo>
                    <a:cubicBezTo>
                      <a:pt x="388" y="29160"/>
                      <a:pt x="1" y="29441"/>
                      <a:pt x="147" y="29772"/>
                    </a:cubicBezTo>
                    <a:cubicBezTo>
                      <a:pt x="577" y="30747"/>
                      <a:pt x="241" y="31779"/>
                      <a:pt x="450" y="32794"/>
                    </a:cubicBezTo>
                    <a:cubicBezTo>
                      <a:pt x="801" y="34499"/>
                      <a:pt x="699" y="36293"/>
                      <a:pt x="1384" y="37949"/>
                    </a:cubicBezTo>
                    <a:cubicBezTo>
                      <a:pt x="1726" y="38778"/>
                      <a:pt x="1647" y="39748"/>
                      <a:pt x="2025" y="40520"/>
                    </a:cubicBezTo>
                    <a:cubicBezTo>
                      <a:pt x="3013" y="42528"/>
                      <a:pt x="3647" y="44672"/>
                      <a:pt x="4559" y="46712"/>
                    </a:cubicBezTo>
                    <a:cubicBezTo>
                      <a:pt x="5601" y="49047"/>
                      <a:pt x="6813" y="51280"/>
                      <a:pt x="7957" y="53556"/>
                    </a:cubicBezTo>
                    <a:cubicBezTo>
                      <a:pt x="8681" y="54998"/>
                      <a:pt x="9830" y="56132"/>
                      <a:pt x="10596" y="57562"/>
                    </a:cubicBezTo>
                    <a:cubicBezTo>
                      <a:pt x="11246" y="58777"/>
                      <a:pt x="12134" y="59913"/>
                      <a:pt x="12952" y="61058"/>
                    </a:cubicBezTo>
                    <a:cubicBezTo>
                      <a:pt x="14164" y="62758"/>
                      <a:pt x="15611" y="64262"/>
                      <a:pt x="16979" y="65828"/>
                    </a:cubicBezTo>
                    <a:cubicBezTo>
                      <a:pt x="18305" y="67346"/>
                      <a:pt x="19634" y="68867"/>
                      <a:pt x="21037" y="70323"/>
                    </a:cubicBezTo>
                    <a:cubicBezTo>
                      <a:pt x="22101" y="71425"/>
                      <a:pt x="22937" y="72734"/>
                      <a:pt x="24135" y="73731"/>
                    </a:cubicBezTo>
                    <a:cubicBezTo>
                      <a:pt x="24973" y="74429"/>
                      <a:pt x="25625" y="75327"/>
                      <a:pt x="26370" y="76122"/>
                    </a:cubicBezTo>
                    <a:cubicBezTo>
                      <a:pt x="26739" y="76515"/>
                      <a:pt x="27136" y="77076"/>
                      <a:pt x="27833" y="77076"/>
                    </a:cubicBezTo>
                    <a:cubicBezTo>
                      <a:pt x="27973" y="77076"/>
                      <a:pt x="28126" y="77053"/>
                      <a:pt x="28292" y="77002"/>
                    </a:cubicBezTo>
                    <a:cubicBezTo>
                      <a:pt x="28990" y="76785"/>
                      <a:pt x="29259" y="76202"/>
                      <a:pt x="29764" y="75842"/>
                    </a:cubicBezTo>
                    <a:cubicBezTo>
                      <a:pt x="31056" y="74920"/>
                      <a:pt x="32127" y="73750"/>
                      <a:pt x="33240" y="72635"/>
                    </a:cubicBezTo>
                    <a:cubicBezTo>
                      <a:pt x="33712" y="72164"/>
                      <a:pt x="34001" y="71504"/>
                      <a:pt x="34492" y="71061"/>
                    </a:cubicBezTo>
                    <a:cubicBezTo>
                      <a:pt x="34848" y="70740"/>
                      <a:pt x="35232" y="70337"/>
                      <a:pt x="35371" y="70002"/>
                    </a:cubicBezTo>
                    <a:cubicBezTo>
                      <a:pt x="35910" y="68711"/>
                      <a:pt x="37150" y="68101"/>
                      <a:pt x="37937" y="67073"/>
                    </a:cubicBezTo>
                    <a:cubicBezTo>
                      <a:pt x="38352" y="66530"/>
                      <a:pt x="39033" y="66180"/>
                      <a:pt x="39405" y="65673"/>
                    </a:cubicBezTo>
                    <a:cubicBezTo>
                      <a:pt x="40102" y="64723"/>
                      <a:pt x="40671" y="63655"/>
                      <a:pt x="41478" y="62797"/>
                    </a:cubicBezTo>
                    <a:cubicBezTo>
                      <a:pt x="42131" y="62103"/>
                      <a:pt x="42676" y="61326"/>
                      <a:pt x="43242" y="60584"/>
                    </a:cubicBezTo>
                    <a:cubicBezTo>
                      <a:pt x="43683" y="60005"/>
                      <a:pt x="44248" y="59545"/>
                      <a:pt x="44657" y="58927"/>
                    </a:cubicBezTo>
                    <a:cubicBezTo>
                      <a:pt x="45052" y="58335"/>
                      <a:pt x="45370" y="57615"/>
                      <a:pt x="46049" y="57240"/>
                    </a:cubicBezTo>
                    <a:cubicBezTo>
                      <a:pt x="46309" y="57096"/>
                      <a:pt x="46407" y="56880"/>
                      <a:pt x="46513" y="56618"/>
                    </a:cubicBezTo>
                    <a:cubicBezTo>
                      <a:pt x="46916" y="55625"/>
                      <a:pt x="47710" y="54866"/>
                      <a:pt x="48292" y="53993"/>
                    </a:cubicBezTo>
                    <a:cubicBezTo>
                      <a:pt x="48900" y="53079"/>
                      <a:pt x="49621" y="52201"/>
                      <a:pt x="50181" y="51235"/>
                    </a:cubicBezTo>
                    <a:cubicBezTo>
                      <a:pt x="50984" y="49846"/>
                      <a:pt x="51720" y="48419"/>
                      <a:pt x="52501" y="47017"/>
                    </a:cubicBezTo>
                    <a:cubicBezTo>
                      <a:pt x="53131" y="45892"/>
                      <a:pt x="53640" y="44703"/>
                      <a:pt x="54021" y="43472"/>
                    </a:cubicBezTo>
                    <a:cubicBezTo>
                      <a:pt x="54466" y="42013"/>
                      <a:pt x="54809" y="40526"/>
                      <a:pt x="55289" y="39072"/>
                    </a:cubicBezTo>
                    <a:cubicBezTo>
                      <a:pt x="55817" y="37474"/>
                      <a:pt x="56052" y="35789"/>
                      <a:pt x="56522" y="34162"/>
                    </a:cubicBezTo>
                    <a:cubicBezTo>
                      <a:pt x="56948" y="32692"/>
                      <a:pt x="57139" y="31142"/>
                      <a:pt x="57304" y="29612"/>
                    </a:cubicBezTo>
                    <a:cubicBezTo>
                      <a:pt x="57455" y="28235"/>
                      <a:pt x="57640" y="26808"/>
                      <a:pt x="57438" y="25458"/>
                    </a:cubicBezTo>
                    <a:cubicBezTo>
                      <a:pt x="57046" y="22845"/>
                      <a:pt x="56606" y="20219"/>
                      <a:pt x="55574" y="17749"/>
                    </a:cubicBezTo>
                    <a:cubicBezTo>
                      <a:pt x="55451" y="17455"/>
                      <a:pt x="55484" y="17081"/>
                      <a:pt x="55322" y="16821"/>
                    </a:cubicBezTo>
                    <a:cubicBezTo>
                      <a:pt x="54442" y="15406"/>
                      <a:pt x="54083" y="13764"/>
                      <a:pt x="53153" y="12329"/>
                    </a:cubicBezTo>
                    <a:cubicBezTo>
                      <a:pt x="52408" y="11182"/>
                      <a:pt x="51569" y="10152"/>
                      <a:pt x="50683" y="9160"/>
                    </a:cubicBezTo>
                    <a:cubicBezTo>
                      <a:pt x="49286" y="7595"/>
                      <a:pt x="47659" y="6263"/>
                      <a:pt x="45868" y="5162"/>
                    </a:cubicBezTo>
                    <a:cubicBezTo>
                      <a:pt x="45307" y="4817"/>
                      <a:pt x="44838" y="4200"/>
                      <a:pt x="44286" y="4061"/>
                    </a:cubicBezTo>
                    <a:cubicBezTo>
                      <a:pt x="43163" y="3776"/>
                      <a:pt x="42409" y="2728"/>
                      <a:pt x="41202" y="2712"/>
                    </a:cubicBezTo>
                    <a:cubicBezTo>
                      <a:pt x="41179" y="2712"/>
                      <a:pt x="41154" y="2686"/>
                      <a:pt x="41134" y="2668"/>
                    </a:cubicBezTo>
                    <a:cubicBezTo>
                      <a:pt x="40074" y="1740"/>
                      <a:pt x="38652" y="1713"/>
                      <a:pt x="37418" y="1225"/>
                    </a:cubicBezTo>
                    <a:cubicBezTo>
                      <a:pt x="36992" y="1057"/>
                      <a:pt x="36544" y="737"/>
                      <a:pt x="36026" y="737"/>
                    </a:cubicBezTo>
                    <a:cubicBezTo>
                      <a:pt x="35823" y="737"/>
                      <a:pt x="35610" y="786"/>
                      <a:pt x="35383" y="912"/>
                    </a:cubicBezTo>
                    <a:cubicBezTo>
                      <a:pt x="35377" y="916"/>
                      <a:pt x="35367" y="917"/>
                      <a:pt x="35355" y="917"/>
                    </a:cubicBezTo>
                    <a:cubicBezTo>
                      <a:pt x="35204" y="917"/>
                      <a:pt x="34653" y="641"/>
                      <a:pt x="34234" y="641"/>
                    </a:cubicBezTo>
                    <a:cubicBezTo>
                      <a:pt x="34169" y="641"/>
                      <a:pt x="34107" y="648"/>
                      <a:pt x="34050" y="663"/>
                    </a:cubicBezTo>
                    <a:cubicBezTo>
                      <a:pt x="33989" y="680"/>
                      <a:pt x="33933" y="687"/>
                      <a:pt x="33880" y="687"/>
                    </a:cubicBezTo>
                    <a:cubicBezTo>
                      <a:pt x="33481" y="687"/>
                      <a:pt x="33297" y="264"/>
                      <a:pt x="32932" y="264"/>
                    </a:cubicBezTo>
                    <a:cubicBezTo>
                      <a:pt x="32926" y="264"/>
                      <a:pt x="32919" y="264"/>
                      <a:pt x="32912" y="265"/>
                    </a:cubicBezTo>
                    <a:cubicBezTo>
                      <a:pt x="32573" y="280"/>
                      <a:pt x="32232" y="292"/>
                      <a:pt x="31891" y="292"/>
                    </a:cubicBezTo>
                    <a:cubicBezTo>
                      <a:pt x="31208" y="292"/>
                      <a:pt x="30528" y="245"/>
                      <a:pt x="29874" y="84"/>
                    </a:cubicBezTo>
                    <a:cubicBezTo>
                      <a:pt x="29683" y="37"/>
                      <a:pt x="29464" y="17"/>
                      <a:pt x="29259" y="17"/>
                    </a:cubicBezTo>
                    <a:cubicBezTo>
                      <a:pt x="28917" y="17"/>
                      <a:pt x="28613" y="72"/>
                      <a:pt x="28543" y="148"/>
                    </a:cubicBezTo>
                    <a:cubicBezTo>
                      <a:pt x="28458" y="242"/>
                      <a:pt x="28377" y="277"/>
                      <a:pt x="28301" y="277"/>
                    </a:cubicBezTo>
                    <a:cubicBezTo>
                      <a:pt x="28087" y="277"/>
                      <a:pt x="27911" y="1"/>
                      <a:pt x="2776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3" name="Google Shape;1163;p38"/>
            <p:cNvGrpSpPr/>
            <p:nvPr/>
          </p:nvGrpSpPr>
          <p:grpSpPr>
            <a:xfrm>
              <a:off x="5639224" y="746950"/>
              <a:ext cx="593692" cy="732924"/>
              <a:chOff x="5626136" y="736150"/>
              <a:chExt cx="593692" cy="732924"/>
            </a:xfrm>
          </p:grpSpPr>
          <p:sp>
            <p:nvSpPr>
              <p:cNvPr id="1164" name="Google Shape;1164;p38"/>
              <p:cNvSpPr/>
              <p:nvPr/>
            </p:nvSpPr>
            <p:spPr>
              <a:xfrm>
                <a:off x="5693715" y="832814"/>
                <a:ext cx="413597" cy="636261"/>
              </a:xfrm>
              <a:custGeom>
                <a:avLst/>
                <a:gdLst/>
                <a:ahLst/>
                <a:cxnLst/>
                <a:rect l="l" t="t" r="r" b="b"/>
                <a:pathLst>
                  <a:path w="18770" h="28875" extrusionOk="0">
                    <a:moveTo>
                      <a:pt x="9832" y="11349"/>
                    </a:moveTo>
                    <a:cubicBezTo>
                      <a:pt x="10079" y="11349"/>
                      <a:pt x="10351" y="11472"/>
                      <a:pt x="10578" y="11519"/>
                    </a:cubicBezTo>
                    <a:cubicBezTo>
                      <a:pt x="11029" y="11611"/>
                      <a:pt x="11038" y="12085"/>
                      <a:pt x="11090" y="12441"/>
                    </a:cubicBezTo>
                    <a:cubicBezTo>
                      <a:pt x="11139" y="12784"/>
                      <a:pt x="11101" y="13139"/>
                      <a:pt x="11101" y="13489"/>
                    </a:cubicBezTo>
                    <a:lnTo>
                      <a:pt x="11111" y="13490"/>
                    </a:lnTo>
                    <a:cubicBezTo>
                      <a:pt x="11029" y="15572"/>
                      <a:pt x="10945" y="17653"/>
                      <a:pt x="10861" y="19734"/>
                    </a:cubicBezTo>
                    <a:cubicBezTo>
                      <a:pt x="10858" y="19804"/>
                      <a:pt x="10832" y="19876"/>
                      <a:pt x="10843" y="19944"/>
                    </a:cubicBezTo>
                    <a:cubicBezTo>
                      <a:pt x="11042" y="21091"/>
                      <a:pt x="10938" y="21209"/>
                      <a:pt x="9771" y="21211"/>
                    </a:cubicBezTo>
                    <a:cubicBezTo>
                      <a:pt x="9549" y="21211"/>
                      <a:pt x="9493" y="21061"/>
                      <a:pt x="9503" y="20928"/>
                    </a:cubicBezTo>
                    <a:cubicBezTo>
                      <a:pt x="9523" y="20653"/>
                      <a:pt x="9492" y="20251"/>
                      <a:pt x="9662" y="20132"/>
                    </a:cubicBezTo>
                    <a:cubicBezTo>
                      <a:pt x="10215" y="19744"/>
                      <a:pt x="9873" y="19185"/>
                      <a:pt x="9948" y="18760"/>
                    </a:cubicBezTo>
                    <a:cubicBezTo>
                      <a:pt x="10035" y="18270"/>
                      <a:pt x="10059" y="17632"/>
                      <a:pt x="9846" y="17116"/>
                    </a:cubicBezTo>
                    <a:cubicBezTo>
                      <a:pt x="9405" y="16042"/>
                      <a:pt x="9481" y="14922"/>
                      <a:pt x="9361" y="13816"/>
                    </a:cubicBezTo>
                    <a:cubicBezTo>
                      <a:pt x="9330" y="13534"/>
                      <a:pt x="9378" y="13211"/>
                      <a:pt x="9147" y="12918"/>
                    </a:cubicBezTo>
                    <a:cubicBezTo>
                      <a:pt x="8734" y="12393"/>
                      <a:pt x="9080" y="11896"/>
                      <a:pt x="9439" y="11512"/>
                    </a:cubicBezTo>
                    <a:cubicBezTo>
                      <a:pt x="9553" y="11390"/>
                      <a:pt x="9688" y="11349"/>
                      <a:pt x="9832" y="11349"/>
                    </a:cubicBezTo>
                    <a:close/>
                    <a:moveTo>
                      <a:pt x="9354" y="1575"/>
                    </a:moveTo>
                    <a:cubicBezTo>
                      <a:pt x="10252" y="1575"/>
                      <a:pt x="11141" y="1706"/>
                      <a:pt x="12027" y="1940"/>
                    </a:cubicBezTo>
                    <a:cubicBezTo>
                      <a:pt x="12824" y="2150"/>
                      <a:pt x="13442" y="2706"/>
                      <a:pt x="14123" y="3029"/>
                    </a:cubicBezTo>
                    <a:cubicBezTo>
                      <a:pt x="15517" y="3695"/>
                      <a:pt x="15961" y="4902"/>
                      <a:pt x="16456" y="5995"/>
                    </a:cubicBezTo>
                    <a:cubicBezTo>
                      <a:pt x="17179" y="7593"/>
                      <a:pt x="17563" y="9340"/>
                      <a:pt x="16937" y="11106"/>
                    </a:cubicBezTo>
                    <a:cubicBezTo>
                      <a:pt x="16766" y="11585"/>
                      <a:pt x="16798" y="12160"/>
                      <a:pt x="16243" y="12468"/>
                    </a:cubicBezTo>
                    <a:cubicBezTo>
                      <a:pt x="16185" y="12501"/>
                      <a:pt x="16124" y="12612"/>
                      <a:pt x="16140" y="12665"/>
                    </a:cubicBezTo>
                    <a:cubicBezTo>
                      <a:pt x="16395" y="13504"/>
                      <a:pt x="15513" y="13786"/>
                      <a:pt x="15196" y="14334"/>
                    </a:cubicBezTo>
                    <a:cubicBezTo>
                      <a:pt x="14863" y="14909"/>
                      <a:pt x="14612" y="15414"/>
                      <a:pt x="14873" y="16060"/>
                    </a:cubicBezTo>
                    <a:cubicBezTo>
                      <a:pt x="14914" y="16159"/>
                      <a:pt x="14878" y="16311"/>
                      <a:pt x="14826" y="16416"/>
                    </a:cubicBezTo>
                    <a:cubicBezTo>
                      <a:pt x="14206" y="17678"/>
                      <a:pt x="14605" y="19013"/>
                      <a:pt x="14460" y="20308"/>
                    </a:cubicBezTo>
                    <a:cubicBezTo>
                      <a:pt x="14409" y="20299"/>
                      <a:pt x="14358" y="20295"/>
                      <a:pt x="14307" y="20295"/>
                    </a:cubicBezTo>
                    <a:cubicBezTo>
                      <a:pt x="13900" y="20295"/>
                      <a:pt x="13505" y="20539"/>
                      <a:pt x="13032" y="20539"/>
                    </a:cubicBezTo>
                    <a:cubicBezTo>
                      <a:pt x="13024" y="20539"/>
                      <a:pt x="13015" y="20539"/>
                      <a:pt x="13006" y="20538"/>
                    </a:cubicBezTo>
                    <a:cubicBezTo>
                      <a:pt x="12426" y="20528"/>
                      <a:pt x="12285" y="20313"/>
                      <a:pt x="12303" y="19925"/>
                    </a:cubicBezTo>
                    <a:cubicBezTo>
                      <a:pt x="12332" y="19295"/>
                      <a:pt x="12555" y="18665"/>
                      <a:pt x="12520" y="18042"/>
                    </a:cubicBezTo>
                    <a:cubicBezTo>
                      <a:pt x="12472" y="17204"/>
                      <a:pt x="12718" y="16377"/>
                      <a:pt x="12622" y="15564"/>
                    </a:cubicBezTo>
                    <a:cubicBezTo>
                      <a:pt x="12532" y="14815"/>
                      <a:pt x="12644" y="14081"/>
                      <a:pt x="12770" y="13389"/>
                    </a:cubicBezTo>
                    <a:cubicBezTo>
                      <a:pt x="12922" y="12548"/>
                      <a:pt x="12303" y="11759"/>
                      <a:pt x="12725" y="10947"/>
                    </a:cubicBezTo>
                    <a:cubicBezTo>
                      <a:pt x="12738" y="10921"/>
                      <a:pt x="12653" y="10818"/>
                      <a:pt x="12595" y="10793"/>
                    </a:cubicBezTo>
                    <a:cubicBezTo>
                      <a:pt x="11970" y="10534"/>
                      <a:pt x="11424" y="10052"/>
                      <a:pt x="10711" y="10052"/>
                    </a:cubicBezTo>
                    <a:cubicBezTo>
                      <a:pt x="10544" y="10052"/>
                      <a:pt x="10369" y="10078"/>
                      <a:pt x="10181" y="10140"/>
                    </a:cubicBezTo>
                    <a:cubicBezTo>
                      <a:pt x="9868" y="10242"/>
                      <a:pt x="9515" y="10273"/>
                      <a:pt x="9170" y="10273"/>
                    </a:cubicBezTo>
                    <a:cubicBezTo>
                      <a:pt x="9061" y="10273"/>
                      <a:pt x="8953" y="10270"/>
                      <a:pt x="8847" y="10265"/>
                    </a:cubicBezTo>
                    <a:cubicBezTo>
                      <a:pt x="8811" y="10264"/>
                      <a:pt x="8774" y="10263"/>
                      <a:pt x="8739" y="10263"/>
                    </a:cubicBezTo>
                    <a:cubicBezTo>
                      <a:pt x="7880" y="10263"/>
                      <a:pt x="7314" y="10746"/>
                      <a:pt x="7402" y="11593"/>
                    </a:cubicBezTo>
                    <a:cubicBezTo>
                      <a:pt x="7589" y="13380"/>
                      <a:pt x="7797" y="15166"/>
                      <a:pt x="8179" y="16933"/>
                    </a:cubicBezTo>
                    <a:cubicBezTo>
                      <a:pt x="8357" y="17749"/>
                      <a:pt x="8333" y="18617"/>
                      <a:pt x="8176" y="19466"/>
                    </a:cubicBezTo>
                    <a:cubicBezTo>
                      <a:pt x="8110" y="19819"/>
                      <a:pt x="8177" y="20192"/>
                      <a:pt x="8161" y="20555"/>
                    </a:cubicBezTo>
                    <a:cubicBezTo>
                      <a:pt x="8139" y="21072"/>
                      <a:pt x="7924" y="21267"/>
                      <a:pt x="7546" y="21267"/>
                    </a:cubicBezTo>
                    <a:cubicBezTo>
                      <a:pt x="7395" y="21267"/>
                      <a:pt x="7217" y="21236"/>
                      <a:pt x="7015" y="21181"/>
                    </a:cubicBezTo>
                    <a:cubicBezTo>
                      <a:pt x="5928" y="20887"/>
                      <a:pt x="6179" y="19982"/>
                      <a:pt x="6001" y="19372"/>
                    </a:cubicBezTo>
                    <a:cubicBezTo>
                      <a:pt x="5594" y="17972"/>
                      <a:pt x="4783" y="16870"/>
                      <a:pt x="3851" y="15766"/>
                    </a:cubicBezTo>
                    <a:cubicBezTo>
                      <a:pt x="3463" y="15305"/>
                      <a:pt x="3165" y="14693"/>
                      <a:pt x="2877" y="14124"/>
                    </a:cubicBezTo>
                    <a:cubicBezTo>
                      <a:pt x="2474" y="13324"/>
                      <a:pt x="2220" y="12501"/>
                      <a:pt x="1923" y="11683"/>
                    </a:cubicBezTo>
                    <a:cubicBezTo>
                      <a:pt x="1503" y="10524"/>
                      <a:pt x="1407" y="9411"/>
                      <a:pt x="1777" y="8147"/>
                    </a:cubicBezTo>
                    <a:cubicBezTo>
                      <a:pt x="2129" y="6944"/>
                      <a:pt x="2738" y="5849"/>
                      <a:pt x="3084" y="4656"/>
                    </a:cubicBezTo>
                    <a:cubicBezTo>
                      <a:pt x="3215" y="4206"/>
                      <a:pt x="3854" y="4157"/>
                      <a:pt x="4209" y="3784"/>
                    </a:cubicBezTo>
                    <a:cubicBezTo>
                      <a:pt x="5119" y="2827"/>
                      <a:pt x="6202" y="2021"/>
                      <a:pt x="7611" y="1744"/>
                    </a:cubicBezTo>
                    <a:cubicBezTo>
                      <a:pt x="8196" y="1629"/>
                      <a:pt x="8777" y="1575"/>
                      <a:pt x="9354" y="1575"/>
                    </a:cubicBezTo>
                    <a:close/>
                    <a:moveTo>
                      <a:pt x="14241" y="21818"/>
                    </a:moveTo>
                    <a:cubicBezTo>
                      <a:pt x="14258" y="22103"/>
                      <a:pt x="14300" y="22301"/>
                      <a:pt x="14275" y="22491"/>
                    </a:cubicBezTo>
                    <a:cubicBezTo>
                      <a:pt x="14222" y="22904"/>
                      <a:pt x="14104" y="23185"/>
                      <a:pt x="13660" y="23185"/>
                    </a:cubicBezTo>
                    <a:cubicBezTo>
                      <a:pt x="13580" y="23185"/>
                      <a:pt x="13490" y="23176"/>
                      <a:pt x="13387" y="23157"/>
                    </a:cubicBezTo>
                    <a:cubicBezTo>
                      <a:pt x="13105" y="23104"/>
                      <a:pt x="12823" y="23085"/>
                      <a:pt x="12541" y="23085"/>
                    </a:cubicBezTo>
                    <a:cubicBezTo>
                      <a:pt x="11730" y="23085"/>
                      <a:pt x="10916" y="23248"/>
                      <a:pt x="10103" y="23277"/>
                    </a:cubicBezTo>
                    <a:cubicBezTo>
                      <a:pt x="9527" y="23297"/>
                      <a:pt x="8953" y="23321"/>
                      <a:pt x="8380" y="23321"/>
                    </a:cubicBezTo>
                    <a:cubicBezTo>
                      <a:pt x="7870" y="23321"/>
                      <a:pt x="7361" y="23302"/>
                      <a:pt x="6851" y="23246"/>
                    </a:cubicBezTo>
                    <a:cubicBezTo>
                      <a:pt x="6542" y="23212"/>
                      <a:pt x="6424" y="23056"/>
                      <a:pt x="6422" y="22806"/>
                    </a:cubicBezTo>
                    <a:cubicBezTo>
                      <a:pt x="6421" y="22606"/>
                      <a:pt x="6522" y="22557"/>
                      <a:pt x="6639" y="22557"/>
                    </a:cubicBezTo>
                    <a:cubicBezTo>
                      <a:pt x="6727" y="22557"/>
                      <a:pt x="6824" y="22585"/>
                      <a:pt x="6892" y="22598"/>
                    </a:cubicBezTo>
                    <a:cubicBezTo>
                      <a:pt x="7379" y="22687"/>
                      <a:pt x="7867" y="22721"/>
                      <a:pt x="8354" y="22721"/>
                    </a:cubicBezTo>
                    <a:cubicBezTo>
                      <a:pt x="9271" y="22721"/>
                      <a:pt x="10185" y="22599"/>
                      <a:pt x="11083" y="22494"/>
                    </a:cubicBezTo>
                    <a:cubicBezTo>
                      <a:pt x="12111" y="22371"/>
                      <a:pt x="13186" y="22257"/>
                      <a:pt x="14241" y="21818"/>
                    </a:cubicBezTo>
                    <a:close/>
                    <a:moveTo>
                      <a:pt x="14095" y="23635"/>
                    </a:moveTo>
                    <a:cubicBezTo>
                      <a:pt x="14243" y="23635"/>
                      <a:pt x="14318" y="23751"/>
                      <a:pt x="14256" y="24044"/>
                    </a:cubicBezTo>
                    <a:cubicBezTo>
                      <a:pt x="14024" y="25140"/>
                      <a:pt x="13262" y="25658"/>
                      <a:pt x="11447" y="25658"/>
                    </a:cubicBezTo>
                    <a:cubicBezTo>
                      <a:pt x="11391" y="25658"/>
                      <a:pt x="11334" y="25657"/>
                      <a:pt x="11276" y="25656"/>
                    </a:cubicBezTo>
                    <a:cubicBezTo>
                      <a:pt x="10940" y="25723"/>
                      <a:pt x="10520" y="25755"/>
                      <a:pt x="10059" y="25755"/>
                    </a:cubicBezTo>
                    <a:cubicBezTo>
                      <a:pt x="9546" y="25755"/>
                      <a:pt x="8983" y="25716"/>
                      <a:pt x="8428" y="25639"/>
                    </a:cubicBezTo>
                    <a:cubicBezTo>
                      <a:pt x="7971" y="25576"/>
                      <a:pt x="7405" y="25482"/>
                      <a:pt x="7007" y="25123"/>
                    </a:cubicBezTo>
                    <a:cubicBezTo>
                      <a:pt x="6888" y="25017"/>
                      <a:pt x="6758" y="24917"/>
                      <a:pt x="6815" y="24745"/>
                    </a:cubicBezTo>
                    <a:cubicBezTo>
                      <a:pt x="6865" y="24593"/>
                      <a:pt x="6997" y="24541"/>
                      <a:pt x="7146" y="24541"/>
                    </a:cubicBezTo>
                    <a:cubicBezTo>
                      <a:pt x="7164" y="24541"/>
                      <a:pt x="7182" y="24541"/>
                      <a:pt x="7201" y="24543"/>
                    </a:cubicBezTo>
                    <a:cubicBezTo>
                      <a:pt x="7282" y="24549"/>
                      <a:pt x="7364" y="24552"/>
                      <a:pt x="7445" y="24552"/>
                    </a:cubicBezTo>
                    <a:cubicBezTo>
                      <a:pt x="7862" y="24552"/>
                      <a:pt x="8274" y="24483"/>
                      <a:pt x="8701" y="24483"/>
                    </a:cubicBezTo>
                    <a:cubicBezTo>
                      <a:pt x="8869" y="24483"/>
                      <a:pt x="9041" y="24493"/>
                      <a:pt x="9216" y="24524"/>
                    </a:cubicBezTo>
                    <a:cubicBezTo>
                      <a:pt x="9371" y="24550"/>
                      <a:pt x="9530" y="24561"/>
                      <a:pt x="9690" y="24561"/>
                    </a:cubicBezTo>
                    <a:cubicBezTo>
                      <a:pt x="10283" y="24561"/>
                      <a:pt x="10905" y="24411"/>
                      <a:pt x="11506" y="24339"/>
                    </a:cubicBezTo>
                    <a:cubicBezTo>
                      <a:pt x="12319" y="24242"/>
                      <a:pt x="13105" y="24054"/>
                      <a:pt x="13848" y="23704"/>
                    </a:cubicBezTo>
                    <a:cubicBezTo>
                      <a:pt x="13942" y="23660"/>
                      <a:pt x="14026" y="23635"/>
                      <a:pt x="14095" y="23635"/>
                    </a:cubicBezTo>
                    <a:close/>
                    <a:moveTo>
                      <a:pt x="8403" y="0"/>
                    </a:moveTo>
                    <a:cubicBezTo>
                      <a:pt x="7914" y="0"/>
                      <a:pt x="7439" y="91"/>
                      <a:pt x="7028" y="494"/>
                    </a:cubicBezTo>
                    <a:cubicBezTo>
                      <a:pt x="6917" y="446"/>
                      <a:pt x="6813" y="426"/>
                      <a:pt x="6714" y="426"/>
                    </a:cubicBezTo>
                    <a:cubicBezTo>
                      <a:pt x="6170" y="426"/>
                      <a:pt x="5772" y="1030"/>
                      <a:pt x="5228" y="1030"/>
                    </a:cubicBezTo>
                    <a:cubicBezTo>
                      <a:pt x="5124" y="1030"/>
                      <a:pt x="5015" y="1008"/>
                      <a:pt x="4899" y="956"/>
                    </a:cubicBezTo>
                    <a:cubicBezTo>
                      <a:pt x="4899" y="956"/>
                      <a:pt x="4898" y="956"/>
                      <a:pt x="4897" y="956"/>
                    </a:cubicBezTo>
                    <a:cubicBezTo>
                      <a:pt x="4885" y="956"/>
                      <a:pt x="4842" y="994"/>
                      <a:pt x="4845" y="1004"/>
                    </a:cubicBezTo>
                    <a:cubicBezTo>
                      <a:pt x="5106" y="1750"/>
                      <a:pt x="3783" y="1204"/>
                      <a:pt x="4014" y="1920"/>
                    </a:cubicBezTo>
                    <a:cubicBezTo>
                      <a:pt x="3692" y="2013"/>
                      <a:pt x="3213" y="2010"/>
                      <a:pt x="3073" y="2215"/>
                    </a:cubicBezTo>
                    <a:cubicBezTo>
                      <a:pt x="2370" y="3240"/>
                      <a:pt x="1499" y="4174"/>
                      <a:pt x="1069" y="5355"/>
                    </a:cubicBezTo>
                    <a:cubicBezTo>
                      <a:pt x="793" y="6112"/>
                      <a:pt x="539" y="6863"/>
                      <a:pt x="383" y="7664"/>
                    </a:cubicBezTo>
                    <a:cubicBezTo>
                      <a:pt x="185" y="8681"/>
                      <a:pt x="1" y="9701"/>
                      <a:pt x="309" y="10667"/>
                    </a:cubicBezTo>
                    <a:cubicBezTo>
                      <a:pt x="693" y="11880"/>
                      <a:pt x="802" y="13150"/>
                      <a:pt x="1454" y="14325"/>
                    </a:cubicBezTo>
                    <a:cubicBezTo>
                      <a:pt x="1900" y="15127"/>
                      <a:pt x="2173" y="16061"/>
                      <a:pt x="2823" y="16730"/>
                    </a:cubicBezTo>
                    <a:cubicBezTo>
                      <a:pt x="4054" y="17996"/>
                      <a:pt x="4774" y="19419"/>
                      <a:pt x="4873" y="21140"/>
                    </a:cubicBezTo>
                    <a:cubicBezTo>
                      <a:pt x="4891" y="21455"/>
                      <a:pt x="5182" y="21780"/>
                      <a:pt x="5137" y="22070"/>
                    </a:cubicBezTo>
                    <a:cubicBezTo>
                      <a:pt x="4965" y="23203"/>
                      <a:pt x="5044" y="24321"/>
                      <a:pt x="5372" y="25397"/>
                    </a:cubicBezTo>
                    <a:cubicBezTo>
                      <a:pt x="5612" y="26186"/>
                      <a:pt x="6269" y="26875"/>
                      <a:pt x="7086" y="26987"/>
                    </a:cubicBezTo>
                    <a:cubicBezTo>
                      <a:pt x="7882" y="27094"/>
                      <a:pt x="8363" y="27528"/>
                      <a:pt x="8654" y="28005"/>
                    </a:cubicBezTo>
                    <a:cubicBezTo>
                      <a:pt x="9145" y="28809"/>
                      <a:pt x="9833" y="28831"/>
                      <a:pt x="10904" y="28860"/>
                    </a:cubicBezTo>
                    <a:cubicBezTo>
                      <a:pt x="10947" y="28870"/>
                      <a:pt x="10991" y="28874"/>
                      <a:pt x="11035" y="28874"/>
                    </a:cubicBezTo>
                    <a:cubicBezTo>
                      <a:pt x="11436" y="28874"/>
                      <a:pt x="11890" y="28487"/>
                      <a:pt x="12409" y="28229"/>
                    </a:cubicBezTo>
                    <a:cubicBezTo>
                      <a:pt x="13285" y="27790"/>
                      <a:pt x="13475" y="26714"/>
                      <a:pt x="14465" y="26369"/>
                    </a:cubicBezTo>
                    <a:cubicBezTo>
                      <a:pt x="14932" y="26207"/>
                      <a:pt x="15144" y="25700"/>
                      <a:pt x="15451" y="25337"/>
                    </a:cubicBezTo>
                    <a:cubicBezTo>
                      <a:pt x="15790" y="24937"/>
                      <a:pt x="15590" y="24571"/>
                      <a:pt x="15741" y="24211"/>
                    </a:cubicBezTo>
                    <a:cubicBezTo>
                      <a:pt x="16105" y="23345"/>
                      <a:pt x="15728" y="22386"/>
                      <a:pt x="16034" y="21438"/>
                    </a:cubicBezTo>
                    <a:cubicBezTo>
                      <a:pt x="16234" y="20820"/>
                      <a:pt x="16098" y="19992"/>
                      <a:pt x="16144" y="19290"/>
                    </a:cubicBezTo>
                    <a:cubicBezTo>
                      <a:pt x="16253" y="17646"/>
                      <a:pt x="16445" y="16012"/>
                      <a:pt x="17345" y="14470"/>
                    </a:cubicBezTo>
                    <a:cubicBezTo>
                      <a:pt x="18005" y="13335"/>
                      <a:pt x="18406" y="12014"/>
                      <a:pt x="18615" y="10678"/>
                    </a:cubicBezTo>
                    <a:cubicBezTo>
                      <a:pt x="18769" y="9693"/>
                      <a:pt x="18669" y="8729"/>
                      <a:pt x="18612" y="7748"/>
                    </a:cubicBezTo>
                    <a:cubicBezTo>
                      <a:pt x="18560" y="6823"/>
                      <a:pt x="17769" y="6191"/>
                      <a:pt x="17702" y="5316"/>
                    </a:cubicBezTo>
                    <a:cubicBezTo>
                      <a:pt x="17633" y="4415"/>
                      <a:pt x="16945" y="3825"/>
                      <a:pt x="16469" y="3172"/>
                    </a:cubicBezTo>
                    <a:cubicBezTo>
                      <a:pt x="16146" y="2728"/>
                      <a:pt x="15761" y="2170"/>
                      <a:pt x="15211" y="1922"/>
                    </a:cubicBezTo>
                    <a:cubicBezTo>
                      <a:pt x="14415" y="1559"/>
                      <a:pt x="13771" y="997"/>
                      <a:pt x="12917" y="677"/>
                    </a:cubicBezTo>
                    <a:cubicBezTo>
                      <a:pt x="11868" y="284"/>
                      <a:pt x="10836" y="62"/>
                      <a:pt x="9752" y="62"/>
                    </a:cubicBezTo>
                    <a:cubicBezTo>
                      <a:pt x="9722" y="62"/>
                      <a:pt x="9692" y="62"/>
                      <a:pt x="9663" y="62"/>
                    </a:cubicBezTo>
                    <a:cubicBezTo>
                      <a:pt x="9649" y="63"/>
                      <a:pt x="9635" y="63"/>
                      <a:pt x="9621" y="63"/>
                    </a:cubicBezTo>
                    <a:cubicBezTo>
                      <a:pt x="9223" y="63"/>
                      <a:pt x="8808" y="0"/>
                      <a:pt x="84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38"/>
              <p:cNvSpPr/>
              <p:nvPr/>
            </p:nvSpPr>
            <p:spPr>
              <a:xfrm>
                <a:off x="6036258" y="736150"/>
                <a:ext cx="72032" cy="105239"/>
              </a:xfrm>
              <a:custGeom>
                <a:avLst/>
                <a:gdLst/>
                <a:ahLst/>
                <a:cxnLst/>
                <a:rect l="l" t="t" r="r" b="b"/>
                <a:pathLst>
                  <a:path w="3269" h="4776" extrusionOk="0">
                    <a:moveTo>
                      <a:pt x="2562" y="1"/>
                    </a:moveTo>
                    <a:cubicBezTo>
                      <a:pt x="2367" y="1"/>
                      <a:pt x="2174" y="90"/>
                      <a:pt x="2048" y="283"/>
                    </a:cubicBezTo>
                    <a:cubicBezTo>
                      <a:pt x="1541" y="1059"/>
                      <a:pt x="1093" y="1870"/>
                      <a:pt x="640" y="2675"/>
                    </a:cubicBezTo>
                    <a:cubicBezTo>
                      <a:pt x="397" y="3107"/>
                      <a:pt x="192" y="3559"/>
                      <a:pt x="51" y="3841"/>
                    </a:cubicBezTo>
                    <a:cubicBezTo>
                      <a:pt x="1" y="4323"/>
                      <a:pt x="115" y="4585"/>
                      <a:pt x="384" y="4726"/>
                    </a:cubicBezTo>
                    <a:cubicBezTo>
                      <a:pt x="452" y="4761"/>
                      <a:pt x="518" y="4776"/>
                      <a:pt x="581" y="4776"/>
                    </a:cubicBezTo>
                    <a:cubicBezTo>
                      <a:pt x="784" y="4776"/>
                      <a:pt x="959" y="4622"/>
                      <a:pt x="1076" y="4488"/>
                    </a:cubicBezTo>
                    <a:cubicBezTo>
                      <a:pt x="2077" y="3338"/>
                      <a:pt x="2681" y="1988"/>
                      <a:pt x="3211" y="600"/>
                    </a:cubicBezTo>
                    <a:cubicBezTo>
                      <a:pt x="3269" y="446"/>
                      <a:pt x="3202" y="411"/>
                      <a:pt x="3129" y="306"/>
                    </a:cubicBezTo>
                    <a:cubicBezTo>
                      <a:pt x="2995" y="109"/>
                      <a:pt x="2777" y="1"/>
                      <a:pt x="256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38"/>
              <p:cNvSpPr/>
              <p:nvPr/>
            </p:nvSpPr>
            <p:spPr>
              <a:xfrm>
                <a:off x="5705349" y="1260012"/>
                <a:ext cx="64761" cy="95103"/>
              </a:xfrm>
              <a:custGeom>
                <a:avLst/>
                <a:gdLst/>
                <a:ahLst/>
                <a:cxnLst/>
                <a:rect l="l" t="t" r="r" b="b"/>
                <a:pathLst>
                  <a:path w="2939" h="4316" extrusionOk="0">
                    <a:moveTo>
                      <a:pt x="1812" y="1"/>
                    </a:moveTo>
                    <a:cubicBezTo>
                      <a:pt x="1546" y="1"/>
                      <a:pt x="1316" y="57"/>
                      <a:pt x="1232" y="252"/>
                    </a:cubicBezTo>
                    <a:cubicBezTo>
                      <a:pt x="810" y="1230"/>
                      <a:pt x="161" y="2156"/>
                      <a:pt x="165" y="3308"/>
                    </a:cubicBezTo>
                    <a:cubicBezTo>
                      <a:pt x="0" y="3790"/>
                      <a:pt x="392" y="4123"/>
                      <a:pt x="745" y="4286"/>
                    </a:cubicBezTo>
                    <a:cubicBezTo>
                      <a:pt x="789" y="4306"/>
                      <a:pt x="831" y="4316"/>
                      <a:pt x="871" y="4316"/>
                    </a:cubicBezTo>
                    <a:cubicBezTo>
                      <a:pt x="1112" y="4316"/>
                      <a:pt x="1264" y="3968"/>
                      <a:pt x="1373" y="3745"/>
                    </a:cubicBezTo>
                    <a:cubicBezTo>
                      <a:pt x="1861" y="2740"/>
                      <a:pt x="2336" y="1729"/>
                      <a:pt x="2793" y="710"/>
                    </a:cubicBezTo>
                    <a:cubicBezTo>
                      <a:pt x="2895" y="482"/>
                      <a:pt x="2939" y="129"/>
                      <a:pt x="2599" y="85"/>
                    </a:cubicBezTo>
                    <a:cubicBezTo>
                      <a:pt x="2369" y="54"/>
                      <a:pt x="2073" y="1"/>
                      <a:pt x="181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38"/>
              <p:cNvSpPr/>
              <p:nvPr/>
            </p:nvSpPr>
            <p:spPr>
              <a:xfrm>
                <a:off x="5626136" y="1195165"/>
                <a:ext cx="105327" cy="62932"/>
              </a:xfrm>
              <a:custGeom>
                <a:avLst/>
                <a:gdLst/>
                <a:ahLst/>
                <a:cxnLst/>
                <a:rect l="l" t="t" r="r" b="b"/>
                <a:pathLst>
                  <a:path w="4780" h="2856" extrusionOk="0">
                    <a:moveTo>
                      <a:pt x="3868" y="1"/>
                    </a:moveTo>
                    <a:cubicBezTo>
                      <a:pt x="3806" y="1"/>
                      <a:pt x="3732" y="11"/>
                      <a:pt x="3644" y="35"/>
                    </a:cubicBezTo>
                    <a:cubicBezTo>
                      <a:pt x="2472" y="349"/>
                      <a:pt x="1563" y="1052"/>
                      <a:pt x="557" y="1620"/>
                    </a:cubicBezTo>
                    <a:cubicBezTo>
                      <a:pt x="153" y="1848"/>
                      <a:pt x="0" y="2235"/>
                      <a:pt x="76" y="2558"/>
                    </a:cubicBezTo>
                    <a:cubicBezTo>
                      <a:pt x="147" y="2856"/>
                      <a:pt x="644" y="2673"/>
                      <a:pt x="911" y="2790"/>
                    </a:cubicBezTo>
                    <a:cubicBezTo>
                      <a:pt x="956" y="2790"/>
                      <a:pt x="996" y="2795"/>
                      <a:pt x="1032" y="2795"/>
                    </a:cubicBezTo>
                    <a:cubicBezTo>
                      <a:pt x="1051" y="2795"/>
                      <a:pt x="1069" y="2793"/>
                      <a:pt x="1087" y="2789"/>
                    </a:cubicBezTo>
                    <a:cubicBezTo>
                      <a:pt x="2298" y="2461"/>
                      <a:pt x="3350" y="1824"/>
                      <a:pt x="4392" y="1184"/>
                    </a:cubicBezTo>
                    <a:cubicBezTo>
                      <a:pt x="4505" y="1115"/>
                      <a:pt x="4780" y="769"/>
                      <a:pt x="4463" y="617"/>
                    </a:cubicBezTo>
                    <a:cubicBezTo>
                      <a:pt x="4191" y="487"/>
                      <a:pt x="4294" y="1"/>
                      <a:pt x="386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38"/>
              <p:cNvSpPr/>
              <p:nvPr/>
            </p:nvSpPr>
            <p:spPr>
              <a:xfrm>
                <a:off x="6094031" y="797251"/>
                <a:ext cx="81331" cy="66766"/>
              </a:xfrm>
              <a:custGeom>
                <a:avLst/>
                <a:gdLst/>
                <a:ahLst/>
                <a:cxnLst/>
                <a:rect l="l" t="t" r="r" b="b"/>
                <a:pathLst>
                  <a:path w="3691" h="3030" extrusionOk="0">
                    <a:moveTo>
                      <a:pt x="2671" y="0"/>
                    </a:moveTo>
                    <a:cubicBezTo>
                      <a:pt x="2565" y="0"/>
                      <a:pt x="2461" y="30"/>
                      <a:pt x="2365" y="103"/>
                    </a:cubicBezTo>
                    <a:cubicBezTo>
                      <a:pt x="1566" y="706"/>
                      <a:pt x="642" y="1219"/>
                      <a:pt x="228" y="2196"/>
                    </a:cubicBezTo>
                    <a:cubicBezTo>
                      <a:pt x="0" y="2734"/>
                      <a:pt x="174" y="3028"/>
                      <a:pt x="886" y="3028"/>
                    </a:cubicBezTo>
                    <a:cubicBezTo>
                      <a:pt x="889" y="3028"/>
                      <a:pt x="892" y="3028"/>
                      <a:pt x="894" y="3028"/>
                    </a:cubicBezTo>
                    <a:cubicBezTo>
                      <a:pt x="905" y="3029"/>
                      <a:pt x="915" y="3029"/>
                      <a:pt x="926" y="3029"/>
                    </a:cubicBezTo>
                    <a:cubicBezTo>
                      <a:pt x="1070" y="3029"/>
                      <a:pt x="1241" y="2912"/>
                      <a:pt x="1425" y="2779"/>
                    </a:cubicBezTo>
                    <a:cubicBezTo>
                      <a:pt x="2107" y="2282"/>
                      <a:pt x="2776" y="1812"/>
                      <a:pt x="3196" y="1039"/>
                    </a:cubicBezTo>
                    <a:cubicBezTo>
                      <a:pt x="3300" y="848"/>
                      <a:pt x="3690" y="531"/>
                      <a:pt x="3532" y="416"/>
                    </a:cubicBezTo>
                    <a:cubicBezTo>
                      <a:pt x="3302" y="247"/>
                      <a:pt x="2976" y="0"/>
                      <a:pt x="267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38"/>
              <p:cNvSpPr/>
              <p:nvPr/>
            </p:nvSpPr>
            <p:spPr>
              <a:xfrm>
                <a:off x="6122411" y="874811"/>
                <a:ext cx="97417" cy="47574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2159" extrusionOk="0">
                    <a:moveTo>
                      <a:pt x="3448" y="22"/>
                    </a:moveTo>
                    <a:cubicBezTo>
                      <a:pt x="2570" y="369"/>
                      <a:pt x="1665" y="670"/>
                      <a:pt x="826" y="1088"/>
                    </a:cubicBezTo>
                    <a:cubicBezTo>
                      <a:pt x="577" y="1212"/>
                      <a:pt x="0" y="1410"/>
                      <a:pt x="212" y="1829"/>
                    </a:cubicBezTo>
                    <a:cubicBezTo>
                      <a:pt x="343" y="2089"/>
                      <a:pt x="573" y="2159"/>
                      <a:pt x="835" y="2159"/>
                    </a:cubicBezTo>
                    <a:cubicBezTo>
                      <a:pt x="1019" y="2159"/>
                      <a:pt x="1219" y="2124"/>
                      <a:pt x="1412" y="2096"/>
                    </a:cubicBezTo>
                    <a:cubicBezTo>
                      <a:pt x="2279" y="1971"/>
                      <a:pt x="3005" y="1513"/>
                      <a:pt x="3817" y="1286"/>
                    </a:cubicBezTo>
                    <a:cubicBezTo>
                      <a:pt x="4421" y="1118"/>
                      <a:pt x="4163" y="822"/>
                      <a:pt x="4146" y="493"/>
                    </a:cubicBezTo>
                    <a:cubicBezTo>
                      <a:pt x="4121" y="1"/>
                      <a:pt x="3813" y="79"/>
                      <a:pt x="3448" y="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1CE96727-03BC-4C40-A315-EF2128390960}"/>
              </a:ext>
            </a:extLst>
          </p:cNvPr>
          <p:cNvSpPr/>
          <p:nvPr/>
        </p:nvSpPr>
        <p:spPr>
          <a:xfrm>
            <a:off x="2327762" y="2068541"/>
            <a:ext cx="1713837" cy="1719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18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لورم ایپسوم متن ساختگی با تولید سادگی نامفهوم از صنعت چاپ و با استفاده از طراحان گرافیک است. 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0CC8A9F-923E-4E4E-84E8-726EA8D59A3D}"/>
              </a:ext>
            </a:extLst>
          </p:cNvPr>
          <p:cNvSpPr/>
          <p:nvPr/>
        </p:nvSpPr>
        <p:spPr>
          <a:xfrm>
            <a:off x="5079140" y="2066332"/>
            <a:ext cx="1713837" cy="1719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18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لورم ایپسوم متن ساختگی با تولید سادگی نامفهوم از صنعت چاپ و با استفاده از طراحان گرافیک است.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39"/>
          <p:cNvSpPr txBox="1">
            <a:spLocks noGrp="1"/>
          </p:cNvSpPr>
          <p:nvPr>
            <p:ph type="ctrTitle"/>
          </p:nvPr>
        </p:nvSpPr>
        <p:spPr>
          <a:xfrm>
            <a:off x="2008800" y="618451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4400" b="1" dirty="0">
                <a:cs typeface="Dast Nevis" panose="03000400000000000000" pitchFamily="66" charset="-78"/>
              </a:rPr>
              <a:t>عنوان</a:t>
            </a:r>
            <a:endParaRPr sz="4400" b="1" dirty="0">
              <a:cs typeface="Dast Nevis" panose="03000400000000000000" pitchFamily="66" charset="-78"/>
            </a:endParaRPr>
          </a:p>
        </p:txBody>
      </p:sp>
      <p:grpSp>
        <p:nvGrpSpPr>
          <p:cNvPr id="1175" name="Google Shape;1175;p39"/>
          <p:cNvGrpSpPr/>
          <p:nvPr/>
        </p:nvGrpSpPr>
        <p:grpSpPr>
          <a:xfrm>
            <a:off x="1550440" y="1594130"/>
            <a:ext cx="6043102" cy="3020326"/>
            <a:chOff x="233775" y="1070300"/>
            <a:chExt cx="7151600" cy="3574350"/>
          </a:xfrm>
        </p:grpSpPr>
        <p:sp>
          <p:nvSpPr>
            <p:cNvPr id="1176" name="Google Shape;1176;p39"/>
            <p:cNvSpPr/>
            <p:nvPr/>
          </p:nvSpPr>
          <p:spPr>
            <a:xfrm>
              <a:off x="283175" y="1106275"/>
              <a:ext cx="4214575" cy="832850"/>
            </a:xfrm>
            <a:custGeom>
              <a:avLst/>
              <a:gdLst/>
              <a:ahLst/>
              <a:cxnLst/>
              <a:rect l="l" t="t" r="r" b="b"/>
              <a:pathLst>
                <a:path w="168583" h="33314" extrusionOk="0">
                  <a:moveTo>
                    <a:pt x="83010" y="0"/>
                  </a:moveTo>
                  <a:cubicBezTo>
                    <a:pt x="82358" y="0"/>
                    <a:pt x="81707" y="17"/>
                    <a:pt x="81059" y="63"/>
                  </a:cubicBezTo>
                  <a:cubicBezTo>
                    <a:pt x="78534" y="241"/>
                    <a:pt x="75994" y="490"/>
                    <a:pt x="73474" y="536"/>
                  </a:cubicBezTo>
                  <a:cubicBezTo>
                    <a:pt x="70146" y="595"/>
                    <a:pt x="66845" y="1010"/>
                    <a:pt x="63509" y="1010"/>
                  </a:cubicBezTo>
                  <a:cubicBezTo>
                    <a:pt x="63451" y="1010"/>
                    <a:pt x="63393" y="1010"/>
                    <a:pt x="63335" y="1009"/>
                  </a:cubicBezTo>
                  <a:cubicBezTo>
                    <a:pt x="63203" y="1009"/>
                    <a:pt x="63072" y="1009"/>
                    <a:pt x="62941" y="1009"/>
                  </a:cubicBezTo>
                  <a:cubicBezTo>
                    <a:pt x="61222" y="1009"/>
                    <a:pt x="59490" y="1054"/>
                    <a:pt x="57770" y="1054"/>
                  </a:cubicBezTo>
                  <a:cubicBezTo>
                    <a:pt x="56892" y="1054"/>
                    <a:pt x="56018" y="1042"/>
                    <a:pt x="55149" y="1006"/>
                  </a:cubicBezTo>
                  <a:cubicBezTo>
                    <a:pt x="54434" y="976"/>
                    <a:pt x="53720" y="965"/>
                    <a:pt x="53006" y="965"/>
                  </a:cubicBezTo>
                  <a:cubicBezTo>
                    <a:pt x="51063" y="965"/>
                    <a:pt x="49126" y="1047"/>
                    <a:pt x="47188" y="1047"/>
                  </a:cubicBezTo>
                  <a:cubicBezTo>
                    <a:pt x="46742" y="1047"/>
                    <a:pt x="46296" y="1042"/>
                    <a:pt x="45850" y="1032"/>
                  </a:cubicBezTo>
                  <a:cubicBezTo>
                    <a:pt x="45819" y="1031"/>
                    <a:pt x="45787" y="1031"/>
                    <a:pt x="45755" y="1031"/>
                  </a:cubicBezTo>
                  <a:cubicBezTo>
                    <a:pt x="44851" y="1031"/>
                    <a:pt x="43897" y="1322"/>
                    <a:pt x="43022" y="1322"/>
                  </a:cubicBezTo>
                  <a:cubicBezTo>
                    <a:pt x="42752" y="1322"/>
                    <a:pt x="42490" y="1294"/>
                    <a:pt x="42240" y="1222"/>
                  </a:cubicBezTo>
                  <a:cubicBezTo>
                    <a:pt x="41750" y="1081"/>
                    <a:pt x="41271" y="1038"/>
                    <a:pt x="40798" y="1038"/>
                  </a:cubicBezTo>
                  <a:cubicBezTo>
                    <a:pt x="40023" y="1038"/>
                    <a:pt x="39263" y="1155"/>
                    <a:pt x="38497" y="1155"/>
                  </a:cubicBezTo>
                  <a:cubicBezTo>
                    <a:pt x="38332" y="1155"/>
                    <a:pt x="38166" y="1150"/>
                    <a:pt x="38001" y="1137"/>
                  </a:cubicBezTo>
                  <a:cubicBezTo>
                    <a:pt x="37209" y="1074"/>
                    <a:pt x="36424" y="1020"/>
                    <a:pt x="35630" y="1020"/>
                  </a:cubicBezTo>
                  <a:cubicBezTo>
                    <a:pt x="34913" y="1020"/>
                    <a:pt x="34189" y="1064"/>
                    <a:pt x="33447" y="1185"/>
                  </a:cubicBezTo>
                  <a:cubicBezTo>
                    <a:pt x="32874" y="1278"/>
                    <a:pt x="32252" y="1295"/>
                    <a:pt x="31620" y="1295"/>
                  </a:cubicBezTo>
                  <a:cubicBezTo>
                    <a:pt x="31266" y="1295"/>
                    <a:pt x="30908" y="1290"/>
                    <a:pt x="30555" y="1290"/>
                  </a:cubicBezTo>
                  <a:cubicBezTo>
                    <a:pt x="30171" y="1290"/>
                    <a:pt x="29792" y="1296"/>
                    <a:pt x="29426" y="1322"/>
                  </a:cubicBezTo>
                  <a:cubicBezTo>
                    <a:pt x="27153" y="1483"/>
                    <a:pt x="24872" y="1478"/>
                    <a:pt x="22601" y="1635"/>
                  </a:cubicBezTo>
                  <a:cubicBezTo>
                    <a:pt x="21980" y="1679"/>
                    <a:pt x="21357" y="1694"/>
                    <a:pt x="20733" y="1694"/>
                  </a:cubicBezTo>
                  <a:cubicBezTo>
                    <a:pt x="19629" y="1694"/>
                    <a:pt x="18522" y="1646"/>
                    <a:pt x="17418" y="1623"/>
                  </a:cubicBezTo>
                  <a:cubicBezTo>
                    <a:pt x="17178" y="1618"/>
                    <a:pt x="16938" y="1616"/>
                    <a:pt x="16699" y="1616"/>
                  </a:cubicBezTo>
                  <a:cubicBezTo>
                    <a:pt x="14761" y="1616"/>
                    <a:pt x="12833" y="1766"/>
                    <a:pt x="10899" y="1882"/>
                  </a:cubicBezTo>
                  <a:cubicBezTo>
                    <a:pt x="10794" y="1889"/>
                    <a:pt x="10689" y="1891"/>
                    <a:pt x="10583" y="1891"/>
                  </a:cubicBezTo>
                  <a:cubicBezTo>
                    <a:pt x="9738" y="1891"/>
                    <a:pt x="8873" y="1713"/>
                    <a:pt x="8003" y="1713"/>
                  </a:cubicBezTo>
                  <a:cubicBezTo>
                    <a:pt x="7679" y="1713"/>
                    <a:pt x="7354" y="1738"/>
                    <a:pt x="7029" y="1806"/>
                  </a:cubicBezTo>
                  <a:cubicBezTo>
                    <a:pt x="5112" y="2204"/>
                    <a:pt x="3394" y="3091"/>
                    <a:pt x="2051" y="4442"/>
                  </a:cubicBezTo>
                  <a:cubicBezTo>
                    <a:pt x="395" y="6108"/>
                    <a:pt x="344" y="8495"/>
                    <a:pt x="224" y="10616"/>
                  </a:cubicBezTo>
                  <a:cubicBezTo>
                    <a:pt x="1" y="14522"/>
                    <a:pt x="149" y="18453"/>
                    <a:pt x="256" y="22371"/>
                  </a:cubicBezTo>
                  <a:cubicBezTo>
                    <a:pt x="308" y="24329"/>
                    <a:pt x="682" y="26325"/>
                    <a:pt x="1614" y="28028"/>
                  </a:cubicBezTo>
                  <a:cubicBezTo>
                    <a:pt x="2729" y="30068"/>
                    <a:pt x="4934" y="30596"/>
                    <a:pt x="7064" y="31024"/>
                  </a:cubicBezTo>
                  <a:cubicBezTo>
                    <a:pt x="8721" y="31358"/>
                    <a:pt x="10417" y="31242"/>
                    <a:pt x="12093" y="31511"/>
                  </a:cubicBezTo>
                  <a:cubicBezTo>
                    <a:pt x="14055" y="31824"/>
                    <a:pt x="16069" y="31857"/>
                    <a:pt x="18060" y="31894"/>
                  </a:cubicBezTo>
                  <a:cubicBezTo>
                    <a:pt x="18109" y="31895"/>
                    <a:pt x="18159" y="31896"/>
                    <a:pt x="18208" y="31896"/>
                  </a:cubicBezTo>
                  <a:cubicBezTo>
                    <a:pt x="19325" y="31896"/>
                    <a:pt x="20460" y="31672"/>
                    <a:pt x="21567" y="31672"/>
                  </a:cubicBezTo>
                  <a:cubicBezTo>
                    <a:pt x="21862" y="31672"/>
                    <a:pt x="22155" y="31688"/>
                    <a:pt x="22445" y="31728"/>
                  </a:cubicBezTo>
                  <a:cubicBezTo>
                    <a:pt x="23021" y="31808"/>
                    <a:pt x="23595" y="31838"/>
                    <a:pt x="24169" y="31838"/>
                  </a:cubicBezTo>
                  <a:cubicBezTo>
                    <a:pt x="25818" y="31838"/>
                    <a:pt x="27459" y="31593"/>
                    <a:pt x="29118" y="31593"/>
                  </a:cubicBezTo>
                  <a:cubicBezTo>
                    <a:pt x="29697" y="31593"/>
                    <a:pt x="30278" y="31622"/>
                    <a:pt x="30862" y="31703"/>
                  </a:cubicBezTo>
                  <a:cubicBezTo>
                    <a:pt x="32022" y="31862"/>
                    <a:pt x="33262" y="31893"/>
                    <a:pt x="34498" y="31893"/>
                  </a:cubicBezTo>
                  <a:cubicBezTo>
                    <a:pt x="34948" y="31893"/>
                    <a:pt x="35398" y="31889"/>
                    <a:pt x="35843" y="31885"/>
                  </a:cubicBezTo>
                  <a:cubicBezTo>
                    <a:pt x="35883" y="31885"/>
                    <a:pt x="35924" y="31885"/>
                    <a:pt x="35964" y="31885"/>
                  </a:cubicBezTo>
                  <a:cubicBezTo>
                    <a:pt x="37718" y="31885"/>
                    <a:pt x="39470" y="32164"/>
                    <a:pt x="41226" y="32216"/>
                  </a:cubicBezTo>
                  <a:cubicBezTo>
                    <a:pt x="41297" y="32219"/>
                    <a:pt x="41369" y="32219"/>
                    <a:pt x="41440" y="32219"/>
                  </a:cubicBezTo>
                  <a:cubicBezTo>
                    <a:pt x="42385" y="32219"/>
                    <a:pt x="43357" y="32049"/>
                    <a:pt x="44289" y="32049"/>
                  </a:cubicBezTo>
                  <a:cubicBezTo>
                    <a:pt x="44693" y="32049"/>
                    <a:pt x="45089" y="32081"/>
                    <a:pt x="45473" y="32173"/>
                  </a:cubicBezTo>
                  <a:cubicBezTo>
                    <a:pt x="46907" y="32519"/>
                    <a:pt x="48343" y="32461"/>
                    <a:pt x="49763" y="32657"/>
                  </a:cubicBezTo>
                  <a:cubicBezTo>
                    <a:pt x="51468" y="32892"/>
                    <a:pt x="53190" y="32979"/>
                    <a:pt x="54917" y="32979"/>
                  </a:cubicBezTo>
                  <a:cubicBezTo>
                    <a:pt x="55941" y="32979"/>
                    <a:pt x="56968" y="32948"/>
                    <a:pt x="57993" y="32899"/>
                  </a:cubicBezTo>
                  <a:cubicBezTo>
                    <a:pt x="58415" y="32879"/>
                    <a:pt x="58838" y="32872"/>
                    <a:pt x="59261" y="32872"/>
                  </a:cubicBezTo>
                  <a:cubicBezTo>
                    <a:pt x="60212" y="32872"/>
                    <a:pt x="61165" y="32907"/>
                    <a:pt x="62116" y="32907"/>
                  </a:cubicBezTo>
                  <a:cubicBezTo>
                    <a:pt x="62743" y="32907"/>
                    <a:pt x="63369" y="32892"/>
                    <a:pt x="63992" y="32841"/>
                  </a:cubicBezTo>
                  <a:cubicBezTo>
                    <a:pt x="67459" y="32556"/>
                    <a:pt x="70924" y="32493"/>
                    <a:pt x="74399" y="32461"/>
                  </a:cubicBezTo>
                  <a:cubicBezTo>
                    <a:pt x="74429" y="32460"/>
                    <a:pt x="74459" y="32460"/>
                    <a:pt x="74488" y="32460"/>
                  </a:cubicBezTo>
                  <a:cubicBezTo>
                    <a:pt x="75936" y="32460"/>
                    <a:pt x="77336" y="32799"/>
                    <a:pt x="78768" y="32799"/>
                  </a:cubicBezTo>
                  <a:cubicBezTo>
                    <a:pt x="78823" y="32799"/>
                    <a:pt x="78877" y="32798"/>
                    <a:pt x="78932" y="32797"/>
                  </a:cubicBezTo>
                  <a:cubicBezTo>
                    <a:pt x="81552" y="32749"/>
                    <a:pt x="84176" y="32601"/>
                    <a:pt x="86793" y="32601"/>
                  </a:cubicBezTo>
                  <a:cubicBezTo>
                    <a:pt x="87489" y="32601"/>
                    <a:pt x="88184" y="32612"/>
                    <a:pt x="88878" y="32637"/>
                  </a:cubicBezTo>
                  <a:cubicBezTo>
                    <a:pt x="89745" y="32669"/>
                    <a:pt x="90612" y="32676"/>
                    <a:pt x="91478" y="32676"/>
                  </a:cubicBezTo>
                  <a:cubicBezTo>
                    <a:pt x="92188" y="32676"/>
                    <a:pt x="92899" y="32672"/>
                    <a:pt x="93609" y="32672"/>
                  </a:cubicBezTo>
                  <a:cubicBezTo>
                    <a:pt x="94751" y="32672"/>
                    <a:pt x="95893" y="32684"/>
                    <a:pt x="97033" y="32750"/>
                  </a:cubicBezTo>
                  <a:cubicBezTo>
                    <a:pt x="99351" y="32883"/>
                    <a:pt x="101661" y="33232"/>
                    <a:pt x="103979" y="33301"/>
                  </a:cubicBezTo>
                  <a:cubicBezTo>
                    <a:pt x="104295" y="33310"/>
                    <a:pt x="104611" y="33314"/>
                    <a:pt x="104928" y="33314"/>
                  </a:cubicBezTo>
                  <a:cubicBezTo>
                    <a:pt x="106813" y="33314"/>
                    <a:pt x="108701" y="33170"/>
                    <a:pt x="110588" y="33124"/>
                  </a:cubicBezTo>
                  <a:cubicBezTo>
                    <a:pt x="111113" y="33111"/>
                    <a:pt x="111637" y="33106"/>
                    <a:pt x="112160" y="33106"/>
                  </a:cubicBezTo>
                  <a:cubicBezTo>
                    <a:pt x="113610" y="33106"/>
                    <a:pt x="115058" y="33142"/>
                    <a:pt x="116509" y="33142"/>
                  </a:cubicBezTo>
                  <a:cubicBezTo>
                    <a:pt x="117705" y="33142"/>
                    <a:pt x="118903" y="33118"/>
                    <a:pt x="120103" y="33028"/>
                  </a:cubicBezTo>
                  <a:cubicBezTo>
                    <a:pt x="121953" y="32892"/>
                    <a:pt x="123827" y="32732"/>
                    <a:pt x="125702" y="32727"/>
                  </a:cubicBezTo>
                  <a:cubicBezTo>
                    <a:pt x="127451" y="32724"/>
                    <a:pt x="129200" y="32326"/>
                    <a:pt x="130951" y="32306"/>
                  </a:cubicBezTo>
                  <a:cubicBezTo>
                    <a:pt x="131004" y="32306"/>
                    <a:pt x="131057" y="32305"/>
                    <a:pt x="131111" y="32305"/>
                  </a:cubicBezTo>
                  <a:cubicBezTo>
                    <a:pt x="131996" y="32305"/>
                    <a:pt x="132929" y="32376"/>
                    <a:pt x="133790" y="32376"/>
                  </a:cubicBezTo>
                  <a:cubicBezTo>
                    <a:pt x="133876" y="32376"/>
                    <a:pt x="133962" y="32375"/>
                    <a:pt x="134046" y="32374"/>
                  </a:cubicBezTo>
                  <a:cubicBezTo>
                    <a:pt x="135038" y="32356"/>
                    <a:pt x="136054" y="32178"/>
                    <a:pt x="137076" y="32178"/>
                  </a:cubicBezTo>
                  <a:cubicBezTo>
                    <a:pt x="137327" y="32178"/>
                    <a:pt x="137579" y="32188"/>
                    <a:pt x="137830" y="32215"/>
                  </a:cubicBezTo>
                  <a:cubicBezTo>
                    <a:pt x="140021" y="32446"/>
                    <a:pt x="142208" y="32563"/>
                    <a:pt x="144397" y="32563"/>
                  </a:cubicBezTo>
                  <a:cubicBezTo>
                    <a:pt x="146414" y="32563"/>
                    <a:pt x="148434" y="32463"/>
                    <a:pt x="150458" y="32261"/>
                  </a:cubicBezTo>
                  <a:cubicBezTo>
                    <a:pt x="151788" y="32128"/>
                    <a:pt x="153128" y="32097"/>
                    <a:pt x="154471" y="32097"/>
                  </a:cubicBezTo>
                  <a:cubicBezTo>
                    <a:pt x="155585" y="32097"/>
                    <a:pt x="156700" y="32118"/>
                    <a:pt x="157812" y="32119"/>
                  </a:cubicBezTo>
                  <a:cubicBezTo>
                    <a:pt x="157905" y="32119"/>
                    <a:pt x="157998" y="32119"/>
                    <a:pt x="158091" y="32119"/>
                  </a:cubicBezTo>
                  <a:cubicBezTo>
                    <a:pt x="158273" y="32119"/>
                    <a:pt x="158455" y="32119"/>
                    <a:pt x="158637" y="32119"/>
                  </a:cubicBezTo>
                  <a:cubicBezTo>
                    <a:pt x="160449" y="32119"/>
                    <a:pt x="162266" y="32127"/>
                    <a:pt x="164061" y="32311"/>
                  </a:cubicBezTo>
                  <a:cubicBezTo>
                    <a:pt x="164102" y="32315"/>
                    <a:pt x="164143" y="32317"/>
                    <a:pt x="164184" y="32317"/>
                  </a:cubicBezTo>
                  <a:cubicBezTo>
                    <a:pt x="164643" y="32317"/>
                    <a:pt x="165117" y="32075"/>
                    <a:pt x="165494" y="32075"/>
                  </a:cubicBezTo>
                  <a:cubicBezTo>
                    <a:pt x="165644" y="32075"/>
                    <a:pt x="165779" y="32113"/>
                    <a:pt x="165891" y="32219"/>
                  </a:cubicBezTo>
                  <a:cubicBezTo>
                    <a:pt x="166190" y="32502"/>
                    <a:pt x="166487" y="32595"/>
                    <a:pt x="166777" y="32595"/>
                  </a:cubicBezTo>
                  <a:cubicBezTo>
                    <a:pt x="167269" y="32595"/>
                    <a:pt x="167739" y="32327"/>
                    <a:pt x="168155" y="32257"/>
                  </a:cubicBezTo>
                  <a:cubicBezTo>
                    <a:pt x="168582" y="32185"/>
                    <a:pt x="168474" y="31042"/>
                    <a:pt x="168434" y="30346"/>
                  </a:cubicBezTo>
                  <a:cubicBezTo>
                    <a:pt x="168338" y="28696"/>
                    <a:pt x="168242" y="27043"/>
                    <a:pt x="168224" y="25391"/>
                  </a:cubicBezTo>
                  <a:cubicBezTo>
                    <a:pt x="168202" y="23326"/>
                    <a:pt x="168314" y="21260"/>
                    <a:pt x="168265" y="19196"/>
                  </a:cubicBezTo>
                  <a:cubicBezTo>
                    <a:pt x="168197" y="16439"/>
                    <a:pt x="167980" y="13687"/>
                    <a:pt x="167919" y="10932"/>
                  </a:cubicBezTo>
                  <a:cubicBezTo>
                    <a:pt x="167856" y="8127"/>
                    <a:pt x="167905" y="5321"/>
                    <a:pt x="167905" y="2516"/>
                  </a:cubicBezTo>
                  <a:cubicBezTo>
                    <a:pt x="168402" y="1931"/>
                    <a:pt x="168178" y="1863"/>
                    <a:pt x="167851" y="1863"/>
                  </a:cubicBezTo>
                  <a:cubicBezTo>
                    <a:pt x="167765" y="1863"/>
                    <a:pt x="167672" y="1868"/>
                    <a:pt x="167583" y="1869"/>
                  </a:cubicBezTo>
                  <a:cubicBezTo>
                    <a:pt x="166616" y="1882"/>
                    <a:pt x="165647" y="1930"/>
                    <a:pt x="164680" y="1930"/>
                  </a:cubicBezTo>
                  <a:cubicBezTo>
                    <a:pt x="164440" y="1930"/>
                    <a:pt x="164201" y="1927"/>
                    <a:pt x="163961" y="1920"/>
                  </a:cubicBezTo>
                  <a:cubicBezTo>
                    <a:pt x="162136" y="1865"/>
                    <a:pt x="160303" y="1627"/>
                    <a:pt x="158485" y="1627"/>
                  </a:cubicBezTo>
                  <a:cubicBezTo>
                    <a:pt x="158076" y="1627"/>
                    <a:pt x="157667" y="1639"/>
                    <a:pt x="157260" y="1668"/>
                  </a:cubicBezTo>
                  <a:cubicBezTo>
                    <a:pt x="156048" y="1754"/>
                    <a:pt x="154837" y="1777"/>
                    <a:pt x="153627" y="1777"/>
                  </a:cubicBezTo>
                  <a:cubicBezTo>
                    <a:pt x="152152" y="1777"/>
                    <a:pt x="150677" y="1742"/>
                    <a:pt x="149203" y="1742"/>
                  </a:cubicBezTo>
                  <a:cubicBezTo>
                    <a:pt x="148551" y="1742"/>
                    <a:pt x="147899" y="1749"/>
                    <a:pt x="147246" y="1769"/>
                  </a:cubicBezTo>
                  <a:cubicBezTo>
                    <a:pt x="146453" y="1792"/>
                    <a:pt x="145658" y="1803"/>
                    <a:pt x="144864" y="1803"/>
                  </a:cubicBezTo>
                  <a:cubicBezTo>
                    <a:pt x="140987" y="1803"/>
                    <a:pt x="137104" y="1559"/>
                    <a:pt x="133224" y="1469"/>
                  </a:cubicBezTo>
                  <a:cubicBezTo>
                    <a:pt x="132261" y="1447"/>
                    <a:pt x="131297" y="1426"/>
                    <a:pt x="130333" y="1426"/>
                  </a:cubicBezTo>
                  <a:cubicBezTo>
                    <a:pt x="129634" y="1426"/>
                    <a:pt x="128935" y="1437"/>
                    <a:pt x="128238" y="1468"/>
                  </a:cubicBezTo>
                  <a:cubicBezTo>
                    <a:pt x="128016" y="1477"/>
                    <a:pt x="127794" y="1481"/>
                    <a:pt x="127573" y="1481"/>
                  </a:cubicBezTo>
                  <a:cubicBezTo>
                    <a:pt x="125333" y="1481"/>
                    <a:pt x="123129" y="1043"/>
                    <a:pt x="120894" y="946"/>
                  </a:cubicBezTo>
                  <a:cubicBezTo>
                    <a:pt x="118874" y="859"/>
                    <a:pt x="116858" y="636"/>
                    <a:pt x="114826" y="636"/>
                  </a:cubicBezTo>
                  <a:cubicBezTo>
                    <a:pt x="114596" y="636"/>
                    <a:pt x="114365" y="639"/>
                    <a:pt x="114134" y="645"/>
                  </a:cubicBezTo>
                  <a:cubicBezTo>
                    <a:pt x="113503" y="663"/>
                    <a:pt x="112871" y="670"/>
                    <a:pt x="112239" y="670"/>
                  </a:cubicBezTo>
                  <a:cubicBezTo>
                    <a:pt x="111061" y="670"/>
                    <a:pt x="109882" y="645"/>
                    <a:pt x="108703" y="617"/>
                  </a:cubicBezTo>
                  <a:cubicBezTo>
                    <a:pt x="108628" y="615"/>
                    <a:pt x="108553" y="614"/>
                    <a:pt x="108479" y="614"/>
                  </a:cubicBezTo>
                  <a:cubicBezTo>
                    <a:pt x="107255" y="614"/>
                    <a:pt x="106046" y="853"/>
                    <a:pt x="104820" y="853"/>
                  </a:cubicBezTo>
                  <a:cubicBezTo>
                    <a:pt x="104519" y="853"/>
                    <a:pt x="104217" y="838"/>
                    <a:pt x="103914" y="803"/>
                  </a:cubicBezTo>
                  <a:cubicBezTo>
                    <a:pt x="101664" y="537"/>
                    <a:pt x="99402" y="213"/>
                    <a:pt x="97146" y="213"/>
                  </a:cubicBezTo>
                  <a:cubicBezTo>
                    <a:pt x="97116" y="213"/>
                    <a:pt x="97085" y="213"/>
                    <a:pt x="97054" y="213"/>
                  </a:cubicBezTo>
                  <a:cubicBezTo>
                    <a:pt x="97011" y="213"/>
                    <a:pt x="96967" y="213"/>
                    <a:pt x="96923" y="213"/>
                  </a:cubicBezTo>
                  <a:cubicBezTo>
                    <a:pt x="95236" y="213"/>
                    <a:pt x="93559" y="61"/>
                    <a:pt x="91867" y="61"/>
                  </a:cubicBezTo>
                  <a:cubicBezTo>
                    <a:pt x="91416" y="61"/>
                    <a:pt x="90963" y="71"/>
                    <a:pt x="90509" y="99"/>
                  </a:cubicBezTo>
                  <a:cubicBezTo>
                    <a:pt x="89931" y="134"/>
                    <a:pt x="89352" y="147"/>
                    <a:pt x="88772" y="147"/>
                  </a:cubicBezTo>
                  <a:cubicBezTo>
                    <a:pt x="86854" y="147"/>
                    <a:pt x="84927" y="0"/>
                    <a:pt x="83010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800" dirty="0">
                  <a:solidFill>
                    <a:schemeClr val="dk1"/>
                  </a:solidFill>
                  <a:latin typeface="Permanent Marker"/>
                  <a:ea typeface="Permanent Marker"/>
                  <a:cs typeface="Dast Nevis" panose="03000400000000000000" pitchFamily="66" charset="-78"/>
                  <a:sym typeface="Permanent Marker"/>
                </a:rPr>
                <a:t>عنوان</a:t>
              </a:r>
              <a:endParaRPr sz="1800" dirty="0">
                <a:cs typeface="Dast Nevis" panose="03000400000000000000" pitchFamily="66" charset="-78"/>
              </a:endParaRPr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4528800" y="1138675"/>
              <a:ext cx="2762425" cy="778600"/>
            </a:xfrm>
            <a:custGeom>
              <a:avLst/>
              <a:gdLst/>
              <a:ahLst/>
              <a:cxnLst/>
              <a:rect l="l" t="t" r="r" b="b"/>
              <a:pathLst>
                <a:path w="110497" h="31144" extrusionOk="0">
                  <a:moveTo>
                    <a:pt x="82252" y="0"/>
                  </a:moveTo>
                  <a:cubicBezTo>
                    <a:pt x="80937" y="0"/>
                    <a:pt x="79641" y="240"/>
                    <a:pt x="78329" y="240"/>
                  </a:cubicBezTo>
                  <a:cubicBezTo>
                    <a:pt x="78205" y="240"/>
                    <a:pt x="78081" y="238"/>
                    <a:pt x="77956" y="233"/>
                  </a:cubicBezTo>
                  <a:cubicBezTo>
                    <a:pt x="75742" y="149"/>
                    <a:pt x="73522" y="143"/>
                    <a:pt x="71306" y="118"/>
                  </a:cubicBezTo>
                  <a:cubicBezTo>
                    <a:pt x="69049" y="92"/>
                    <a:pt x="66794" y="73"/>
                    <a:pt x="64539" y="73"/>
                  </a:cubicBezTo>
                  <a:cubicBezTo>
                    <a:pt x="63391" y="73"/>
                    <a:pt x="62240" y="42"/>
                    <a:pt x="61091" y="42"/>
                  </a:cubicBezTo>
                  <a:cubicBezTo>
                    <a:pt x="60117" y="42"/>
                    <a:pt x="59145" y="64"/>
                    <a:pt x="58178" y="145"/>
                  </a:cubicBezTo>
                  <a:cubicBezTo>
                    <a:pt x="56507" y="283"/>
                    <a:pt x="54837" y="333"/>
                    <a:pt x="53169" y="333"/>
                  </a:cubicBezTo>
                  <a:cubicBezTo>
                    <a:pt x="52130" y="333"/>
                    <a:pt x="51091" y="314"/>
                    <a:pt x="50053" y="284"/>
                  </a:cubicBezTo>
                  <a:cubicBezTo>
                    <a:pt x="49053" y="256"/>
                    <a:pt x="48070" y="150"/>
                    <a:pt x="47083" y="150"/>
                  </a:cubicBezTo>
                  <a:cubicBezTo>
                    <a:pt x="46244" y="150"/>
                    <a:pt x="45401" y="226"/>
                    <a:pt x="44543" y="491"/>
                  </a:cubicBezTo>
                  <a:cubicBezTo>
                    <a:pt x="43927" y="680"/>
                    <a:pt x="43294" y="737"/>
                    <a:pt x="42652" y="737"/>
                  </a:cubicBezTo>
                  <a:cubicBezTo>
                    <a:pt x="41680" y="737"/>
                    <a:pt x="40689" y="606"/>
                    <a:pt x="39716" y="606"/>
                  </a:cubicBezTo>
                  <a:cubicBezTo>
                    <a:pt x="39554" y="606"/>
                    <a:pt x="39393" y="609"/>
                    <a:pt x="39232" y="618"/>
                  </a:cubicBezTo>
                  <a:cubicBezTo>
                    <a:pt x="38673" y="647"/>
                    <a:pt x="38114" y="660"/>
                    <a:pt x="37557" y="660"/>
                  </a:cubicBezTo>
                  <a:cubicBezTo>
                    <a:pt x="35831" y="660"/>
                    <a:pt x="34113" y="543"/>
                    <a:pt x="32401" y="471"/>
                  </a:cubicBezTo>
                  <a:cubicBezTo>
                    <a:pt x="28765" y="318"/>
                    <a:pt x="25130" y="212"/>
                    <a:pt x="21493" y="193"/>
                  </a:cubicBezTo>
                  <a:cubicBezTo>
                    <a:pt x="21258" y="191"/>
                    <a:pt x="21022" y="191"/>
                    <a:pt x="20787" y="191"/>
                  </a:cubicBezTo>
                  <a:cubicBezTo>
                    <a:pt x="19147" y="191"/>
                    <a:pt x="17508" y="220"/>
                    <a:pt x="15867" y="245"/>
                  </a:cubicBezTo>
                  <a:cubicBezTo>
                    <a:pt x="13787" y="276"/>
                    <a:pt x="11709" y="341"/>
                    <a:pt x="9629" y="362"/>
                  </a:cubicBezTo>
                  <a:cubicBezTo>
                    <a:pt x="7666" y="383"/>
                    <a:pt x="5711" y="739"/>
                    <a:pt x="3746" y="739"/>
                  </a:cubicBezTo>
                  <a:cubicBezTo>
                    <a:pt x="2928" y="739"/>
                    <a:pt x="2109" y="677"/>
                    <a:pt x="1286" y="504"/>
                  </a:cubicBezTo>
                  <a:cubicBezTo>
                    <a:pt x="1203" y="486"/>
                    <a:pt x="1101" y="469"/>
                    <a:pt x="998" y="469"/>
                  </a:cubicBezTo>
                  <a:cubicBezTo>
                    <a:pt x="711" y="469"/>
                    <a:pt x="417" y="605"/>
                    <a:pt x="505" y="1247"/>
                  </a:cubicBezTo>
                  <a:cubicBezTo>
                    <a:pt x="592" y="1882"/>
                    <a:pt x="368" y="2624"/>
                    <a:pt x="299" y="3325"/>
                  </a:cubicBezTo>
                  <a:cubicBezTo>
                    <a:pt x="90" y="5420"/>
                    <a:pt x="0" y="7514"/>
                    <a:pt x="61" y="9613"/>
                  </a:cubicBezTo>
                  <a:cubicBezTo>
                    <a:pt x="123" y="11701"/>
                    <a:pt x="270" y="13786"/>
                    <a:pt x="313" y="15874"/>
                  </a:cubicBezTo>
                  <a:cubicBezTo>
                    <a:pt x="359" y="18134"/>
                    <a:pt x="340" y="20393"/>
                    <a:pt x="329" y="22654"/>
                  </a:cubicBezTo>
                  <a:cubicBezTo>
                    <a:pt x="322" y="24269"/>
                    <a:pt x="283" y="25884"/>
                    <a:pt x="255" y="27499"/>
                  </a:cubicBezTo>
                  <a:cubicBezTo>
                    <a:pt x="237" y="28465"/>
                    <a:pt x="18" y="29477"/>
                    <a:pt x="240" y="30383"/>
                  </a:cubicBezTo>
                  <a:cubicBezTo>
                    <a:pt x="389" y="30996"/>
                    <a:pt x="774" y="31143"/>
                    <a:pt x="1214" y="31143"/>
                  </a:cubicBezTo>
                  <a:cubicBezTo>
                    <a:pt x="1621" y="31143"/>
                    <a:pt x="2074" y="31018"/>
                    <a:pt x="2432" y="31018"/>
                  </a:cubicBezTo>
                  <a:cubicBezTo>
                    <a:pt x="2455" y="31018"/>
                    <a:pt x="2478" y="31018"/>
                    <a:pt x="2501" y="31019"/>
                  </a:cubicBezTo>
                  <a:cubicBezTo>
                    <a:pt x="2657" y="31027"/>
                    <a:pt x="2813" y="31031"/>
                    <a:pt x="2970" y="31031"/>
                  </a:cubicBezTo>
                  <a:cubicBezTo>
                    <a:pt x="4245" y="31031"/>
                    <a:pt x="5534" y="30796"/>
                    <a:pt x="6808" y="30796"/>
                  </a:cubicBezTo>
                  <a:cubicBezTo>
                    <a:pt x="7002" y="30796"/>
                    <a:pt x="7195" y="30802"/>
                    <a:pt x="7388" y="30814"/>
                  </a:cubicBezTo>
                  <a:cubicBezTo>
                    <a:pt x="7648" y="30831"/>
                    <a:pt x="7908" y="30837"/>
                    <a:pt x="8166" y="30837"/>
                  </a:cubicBezTo>
                  <a:cubicBezTo>
                    <a:pt x="9165" y="30837"/>
                    <a:pt x="10158" y="30739"/>
                    <a:pt x="11162" y="30739"/>
                  </a:cubicBezTo>
                  <a:cubicBezTo>
                    <a:pt x="11442" y="30739"/>
                    <a:pt x="11722" y="30747"/>
                    <a:pt x="12004" y="30766"/>
                  </a:cubicBezTo>
                  <a:cubicBezTo>
                    <a:pt x="12231" y="30782"/>
                    <a:pt x="12466" y="30790"/>
                    <a:pt x="12707" y="30790"/>
                  </a:cubicBezTo>
                  <a:cubicBezTo>
                    <a:pt x="13644" y="30790"/>
                    <a:pt x="14668" y="30678"/>
                    <a:pt x="15636" y="30519"/>
                  </a:cubicBezTo>
                  <a:cubicBezTo>
                    <a:pt x="16267" y="30417"/>
                    <a:pt x="16902" y="30377"/>
                    <a:pt x="17538" y="30377"/>
                  </a:cubicBezTo>
                  <a:cubicBezTo>
                    <a:pt x="19172" y="30377"/>
                    <a:pt x="20818" y="30638"/>
                    <a:pt x="22426" y="30768"/>
                  </a:cubicBezTo>
                  <a:cubicBezTo>
                    <a:pt x="23151" y="30826"/>
                    <a:pt x="23863" y="30852"/>
                    <a:pt x="24571" y="30852"/>
                  </a:cubicBezTo>
                  <a:cubicBezTo>
                    <a:pt x="25656" y="30852"/>
                    <a:pt x="26730" y="30792"/>
                    <a:pt x="27817" y="30700"/>
                  </a:cubicBezTo>
                  <a:cubicBezTo>
                    <a:pt x="28846" y="30613"/>
                    <a:pt x="29877" y="30533"/>
                    <a:pt x="30908" y="30444"/>
                  </a:cubicBezTo>
                  <a:cubicBezTo>
                    <a:pt x="31105" y="30427"/>
                    <a:pt x="31303" y="30420"/>
                    <a:pt x="31500" y="30420"/>
                  </a:cubicBezTo>
                  <a:cubicBezTo>
                    <a:pt x="32638" y="30420"/>
                    <a:pt x="33763" y="30659"/>
                    <a:pt x="34918" y="30659"/>
                  </a:cubicBezTo>
                  <a:cubicBezTo>
                    <a:pt x="35186" y="30659"/>
                    <a:pt x="35455" y="30647"/>
                    <a:pt x="35726" y="30615"/>
                  </a:cubicBezTo>
                  <a:cubicBezTo>
                    <a:pt x="35891" y="30596"/>
                    <a:pt x="36060" y="30589"/>
                    <a:pt x="36234" y="30589"/>
                  </a:cubicBezTo>
                  <a:cubicBezTo>
                    <a:pt x="36793" y="30589"/>
                    <a:pt x="37390" y="30664"/>
                    <a:pt x="37962" y="30664"/>
                  </a:cubicBezTo>
                  <a:cubicBezTo>
                    <a:pt x="38177" y="30664"/>
                    <a:pt x="38389" y="30653"/>
                    <a:pt x="38594" y="30624"/>
                  </a:cubicBezTo>
                  <a:cubicBezTo>
                    <a:pt x="39960" y="30427"/>
                    <a:pt x="41329" y="30385"/>
                    <a:pt x="42699" y="30385"/>
                  </a:cubicBezTo>
                  <a:cubicBezTo>
                    <a:pt x="43728" y="30385"/>
                    <a:pt x="44758" y="30409"/>
                    <a:pt x="45786" y="30409"/>
                  </a:cubicBezTo>
                  <a:cubicBezTo>
                    <a:pt x="46916" y="30409"/>
                    <a:pt x="48045" y="30380"/>
                    <a:pt x="49171" y="30260"/>
                  </a:cubicBezTo>
                  <a:cubicBezTo>
                    <a:pt x="49687" y="30205"/>
                    <a:pt x="50203" y="30183"/>
                    <a:pt x="50719" y="30183"/>
                  </a:cubicBezTo>
                  <a:cubicBezTo>
                    <a:pt x="52860" y="30183"/>
                    <a:pt x="54995" y="30566"/>
                    <a:pt x="57130" y="30566"/>
                  </a:cubicBezTo>
                  <a:cubicBezTo>
                    <a:pt x="57398" y="30566"/>
                    <a:pt x="57667" y="30560"/>
                    <a:pt x="57935" y="30546"/>
                  </a:cubicBezTo>
                  <a:cubicBezTo>
                    <a:pt x="61782" y="30353"/>
                    <a:pt x="65621" y="30044"/>
                    <a:pt x="69476" y="30044"/>
                  </a:cubicBezTo>
                  <a:cubicBezTo>
                    <a:pt x="69666" y="30044"/>
                    <a:pt x="69855" y="30044"/>
                    <a:pt x="70044" y="30046"/>
                  </a:cubicBezTo>
                  <a:cubicBezTo>
                    <a:pt x="73698" y="30077"/>
                    <a:pt x="77348" y="30227"/>
                    <a:pt x="81007" y="30227"/>
                  </a:cubicBezTo>
                  <a:cubicBezTo>
                    <a:pt x="81533" y="30227"/>
                    <a:pt x="82059" y="30224"/>
                    <a:pt x="82585" y="30217"/>
                  </a:cubicBezTo>
                  <a:cubicBezTo>
                    <a:pt x="82732" y="30215"/>
                    <a:pt x="82879" y="30214"/>
                    <a:pt x="83026" y="30214"/>
                  </a:cubicBezTo>
                  <a:cubicBezTo>
                    <a:pt x="85462" y="30214"/>
                    <a:pt x="87919" y="30471"/>
                    <a:pt x="90373" y="30471"/>
                  </a:cubicBezTo>
                  <a:cubicBezTo>
                    <a:pt x="90888" y="30471"/>
                    <a:pt x="91404" y="30460"/>
                    <a:pt x="91919" y="30432"/>
                  </a:cubicBezTo>
                  <a:cubicBezTo>
                    <a:pt x="92039" y="30426"/>
                    <a:pt x="92160" y="30423"/>
                    <a:pt x="92279" y="30423"/>
                  </a:cubicBezTo>
                  <a:cubicBezTo>
                    <a:pt x="93768" y="30423"/>
                    <a:pt x="95178" y="30894"/>
                    <a:pt x="96663" y="30896"/>
                  </a:cubicBezTo>
                  <a:cubicBezTo>
                    <a:pt x="96672" y="30896"/>
                    <a:pt x="96682" y="30896"/>
                    <a:pt x="96692" y="30896"/>
                  </a:cubicBezTo>
                  <a:cubicBezTo>
                    <a:pt x="98509" y="30896"/>
                    <a:pt x="100305" y="30514"/>
                    <a:pt x="102098" y="30514"/>
                  </a:cubicBezTo>
                  <a:cubicBezTo>
                    <a:pt x="102247" y="30514"/>
                    <a:pt x="102396" y="30516"/>
                    <a:pt x="102545" y="30522"/>
                  </a:cubicBezTo>
                  <a:cubicBezTo>
                    <a:pt x="102681" y="30527"/>
                    <a:pt x="102816" y="30530"/>
                    <a:pt x="102949" y="30530"/>
                  </a:cubicBezTo>
                  <a:cubicBezTo>
                    <a:pt x="106979" y="30530"/>
                    <a:pt x="109657" y="28152"/>
                    <a:pt x="109999" y="24083"/>
                  </a:cubicBezTo>
                  <a:cubicBezTo>
                    <a:pt x="110149" y="22295"/>
                    <a:pt x="110496" y="20527"/>
                    <a:pt x="110397" y="18707"/>
                  </a:cubicBezTo>
                  <a:cubicBezTo>
                    <a:pt x="110264" y="16281"/>
                    <a:pt x="110439" y="13830"/>
                    <a:pt x="110182" y="11420"/>
                  </a:cubicBezTo>
                  <a:cubicBezTo>
                    <a:pt x="109987" y="9607"/>
                    <a:pt x="110270" y="7768"/>
                    <a:pt x="109830" y="5950"/>
                  </a:cubicBezTo>
                  <a:cubicBezTo>
                    <a:pt x="109373" y="4255"/>
                    <a:pt x="108540" y="2765"/>
                    <a:pt x="106979" y="1868"/>
                  </a:cubicBezTo>
                  <a:cubicBezTo>
                    <a:pt x="104641" y="528"/>
                    <a:pt x="101985" y="588"/>
                    <a:pt x="99413" y="453"/>
                  </a:cubicBezTo>
                  <a:cubicBezTo>
                    <a:pt x="97850" y="371"/>
                    <a:pt x="96287" y="333"/>
                    <a:pt x="94723" y="333"/>
                  </a:cubicBezTo>
                  <a:cubicBezTo>
                    <a:pt x="92326" y="333"/>
                    <a:pt x="89930" y="424"/>
                    <a:pt x="87537" y="589"/>
                  </a:cubicBezTo>
                  <a:cubicBezTo>
                    <a:pt x="87396" y="599"/>
                    <a:pt x="87255" y="604"/>
                    <a:pt x="87115" y="604"/>
                  </a:cubicBezTo>
                  <a:cubicBezTo>
                    <a:pt x="85775" y="604"/>
                    <a:pt x="84507" y="186"/>
                    <a:pt x="83191" y="47"/>
                  </a:cubicBezTo>
                  <a:cubicBezTo>
                    <a:pt x="82877" y="14"/>
                    <a:pt x="82564" y="0"/>
                    <a:pt x="82252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800" dirty="0">
                  <a:solidFill>
                    <a:schemeClr val="dk1"/>
                  </a:solidFill>
                  <a:latin typeface="Permanent Marker"/>
                  <a:ea typeface="Permanent Marker"/>
                  <a:cs typeface="Dast Nevis" panose="03000400000000000000" pitchFamily="66" charset="-78"/>
                  <a:sym typeface="Permanent Marker"/>
                </a:rPr>
                <a:t>عنوان</a:t>
              </a:r>
              <a:endParaRPr sz="1800" dirty="0">
                <a:cs typeface="Dast Nevis" panose="03000400000000000000" pitchFamily="66" charset="-78"/>
              </a:endParaRPr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248900" y="1070300"/>
              <a:ext cx="7086125" cy="916350"/>
            </a:xfrm>
            <a:custGeom>
              <a:avLst/>
              <a:gdLst/>
              <a:ahLst/>
              <a:cxnLst/>
              <a:rect l="l" t="t" r="r" b="b"/>
              <a:pathLst>
                <a:path w="283445" h="36654" extrusionOk="0">
                  <a:moveTo>
                    <a:pt x="253448" y="2735"/>
                  </a:moveTo>
                  <a:cubicBezTo>
                    <a:pt x="253760" y="2735"/>
                    <a:pt x="254073" y="2749"/>
                    <a:pt x="254387" y="2782"/>
                  </a:cubicBezTo>
                  <a:cubicBezTo>
                    <a:pt x="255703" y="2921"/>
                    <a:pt x="256971" y="3339"/>
                    <a:pt x="258311" y="3339"/>
                  </a:cubicBezTo>
                  <a:cubicBezTo>
                    <a:pt x="258451" y="3339"/>
                    <a:pt x="258592" y="3334"/>
                    <a:pt x="258733" y="3324"/>
                  </a:cubicBezTo>
                  <a:cubicBezTo>
                    <a:pt x="261126" y="3159"/>
                    <a:pt x="263522" y="3068"/>
                    <a:pt x="265919" y="3068"/>
                  </a:cubicBezTo>
                  <a:cubicBezTo>
                    <a:pt x="267483" y="3068"/>
                    <a:pt x="269046" y="3106"/>
                    <a:pt x="270609" y="3188"/>
                  </a:cubicBezTo>
                  <a:cubicBezTo>
                    <a:pt x="273181" y="3323"/>
                    <a:pt x="275837" y="3263"/>
                    <a:pt x="278175" y="4603"/>
                  </a:cubicBezTo>
                  <a:cubicBezTo>
                    <a:pt x="279736" y="5500"/>
                    <a:pt x="280569" y="6990"/>
                    <a:pt x="281026" y="8685"/>
                  </a:cubicBezTo>
                  <a:cubicBezTo>
                    <a:pt x="281466" y="10503"/>
                    <a:pt x="281183" y="12342"/>
                    <a:pt x="281378" y="14155"/>
                  </a:cubicBezTo>
                  <a:cubicBezTo>
                    <a:pt x="281635" y="16565"/>
                    <a:pt x="281460" y="19016"/>
                    <a:pt x="281593" y="21442"/>
                  </a:cubicBezTo>
                  <a:cubicBezTo>
                    <a:pt x="281692" y="23262"/>
                    <a:pt x="281345" y="25030"/>
                    <a:pt x="281195" y="26818"/>
                  </a:cubicBezTo>
                  <a:cubicBezTo>
                    <a:pt x="280853" y="30887"/>
                    <a:pt x="278175" y="33265"/>
                    <a:pt x="274145" y="33265"/>
                  </a:cubicBezTo>
                  <a:cubicBezTo>
                    <a:pt x="274012" y="33265"/>
                    <a:pt x="273877" y="33262"/>
                    <a:pt x="273741" y="33257"/>
                  </a:cubicBezTo>
                  <a:cubicBezTo>
                    <a:pt x="273592" y="33251"/>
                    <a:pt x="273443" y="33249"/>
                    <a:pt x="273294" y="33249"/>
                  </a:cubicBezTo>
                  <a:cubicBezTo>
                    <a:pt x="271501" y="33249"/>
                    <a:pt x="269705" y="33631"/>
                    <a:pt x="267888" y="33631"/>
                  </a:cubicBezTo>
                  <a:cubicBezTo>
                    <a:pt x="267878" y="33631"/>
                    <a:pt x="267868" y="33631"/>
                    <a:pt x="267859" y="33631"/>
                  </a:cubicBezTo>
                  <a:cubicBezTo>
                    <a:pt x="266374" y="33629"/>
                    <a:pt x="264964" y="33158"/>
                    <a:pt x="263475" y="33158"/>
                  </a:cubicBezTo>
                  <a:cubicBezTo>
                    <a:pt x="263356" y="33158"/>
                    <a:pt x="263235" y="33161"/>
                    <a:pt x="263115" y="33167"/>
                  </a:cubicBezTo>
                  <a:cubicBezTo>
                    <a:pt x="262600" y="33195"/>
                    <a:pt x="262084" y="33206"/>
                    <a:pt x="261569" y="33206"/>
                  </a:cubicBezTo>
                  <a:cubicBezTo>
                    <a:pt x="259115" y="33206"/>
                    <a:pt x="256658" y="32949"/>
                    <a:pt x="254222" y="32949"/>
                  </a:cubicBezTo>
                  <a:cubicBezTo>
                    <a:pt x="254075" y="32949"/>
                    <a:pt x="253928" y="32950"/>
                    <a:pt x="253781" y="32952"/>
                  </a:cubicBezTo>
                  <a:cubicBezTo>
                    <a:pt x="253255" y="32959"/>
                    <a:pt x="252729" y="32962"/>
                    <a:pt x="252203" y="32962"/>
                  </a:cubicBezTo>
                  <a:cubicBezTo>
                    <a:pt x="248544" y="32962"/>
                    <a:pt x="244894" y="32812"/>
                    <a:pt x="241240" y="32781"/>
                  </a:cubicBezTo>
                  <a:cubicBezTo>
                    <a:pt x="241051" y="32779"/>
                    <a:pt x="240862" y="32779"/>
                    <a:pt x="240672" y="32779"/>
                  </a:cubicBezTo>
                  <a:cubicBezTo>
                    <a:pt x="236817" y="32779"/>
                    <a:pt x="232978" y="33088"/>
                    <a:pt x="229131" y="33281"/>
                  </a:cubicBezTo>
                  <a:cubicBezTo>
                    <a:pt x="228863" y="33295"/>
                    <a:pt x="228594" y="33301"/>
                    <a:pt x="228326" y="33301"/>
                  </a:cubicBezTo>
                  <a:cubicBezTo>
                    <a:pt x="226191" y="33301"/>
                    <a:pt x="224056" y="32918"/>
                    <a:pt x="221915" y="32918"/>
                  </a:cubicBezTo>
                  <a:cubicBezTo>
                    <a:pt x="221399" y="32918"/>
                    <a:pt x="220883" y="32940"/>
                    <a:pt x="220367" y="32995"/>
                  </a:cubicBezTo>
                  <a:cubicBezTo>
                    <a:pt x="219241" y="33115"/>
                    <a:pt x="218112" y="33144"/>
                    <a:pt x="216982" y="33144"/>
                  </a:cubicBezTo>
                  <a:cubicBezTo>
                    <a:pt x="215954" y="33144"/>
                    <a:pt x="214924" y="33120"/>
                    <a:pt x="213895" y="33120"/>
                  </a:cubicBezTo>
                  <a:cubicBezTo>
                    <a:pt x="212525" y="33120"/>
                    <a:pt x="211156" y="33162"/>
                    <a:pt x="209790" y="33359"/>
                  </a:cubicBezTo>
                  <a:cubicBezTo>
                    <a:pt x="209585" y="33388"/>
                    <a:pt x="209373" y="33399"/>
                    <a:pt x="209158" y="33399"/>
                  </a:cubicBezTo>
                  <a:cubicBezTo>
                    <a:pt x="208586" y="33399"/>
                    <a:pt x="207989" y="33324"/>
                    <a:pt x="207430" y="33324"/>
                  </a:cubicBezTo>
                  <a:cubicBezTo>
                    <a:pt x="207256" y="33324"/>
                    <a:pt x="207087" y="33331"/>
                    <a:pt x="206922" y="33350"/>
                  </a:cubicBezTo>
                  <a:cubicBezTo>
                    <a:pt x="206651" y="33382"/>
                    <a:pt x="206382" y="33394"/>
                    <a:pt x="206114" y="33394"/>
                  </a:cubicBezTo>
                  <a:cubicBezTo>
                    <a:pt x="204959" y="33394"/>
                    <a:pt x="203834" y="33155"/>
                    <a:pt x="202696" y="33155"/>
                  </a:cubicBezTo>
                  <a:cubicBezTo>
                    <a:pt x="202499" y="33155"/>
                    <a:pt x="202301" y="33162"/>
                    <a:pt x="202104" y="33179"/>
                  </a:cubicBezTo>
                  <a:cubicBezTo>
                    <a:pt x="201073" y="33268"/>
                    <a:pt x="200042" y="33348"/>
                    <a:pt x="199013" y="33435"/>
                  </a:cubicBezTo>
                  <a:cubicBezTo>
                    <a:pt x="197926" y="33527"/>
                    <a:pt x="196852" y="33587"/>
                    <a:pt x="195767" y="33587"/>
                  </a:cubicBezTo>
                  <a:cubicBezTo>
                    <a:pt x="195059" y="33587"/>
                    <a:pt x="194347" y="33561"/>
                    <a:pt x="193622" y="33503"/>
                  </a:cubicBezTo>
                  <a:cubicBezTo>
                    <a:pt x="192014" y="33373"/>
                    <a:pt x="190368" y="33112"/>
                    <a:pt x="188734" y="33112"/>
                  </a:cubicBezTo>
                  <a:cubicBezTo>
                    <a:pt x="188098" y="33112"/>
                    <a:pt x="187463" y="33152"/>
                    <a:pt x="186832" y="33254"/>
                  </a:cubicBezTo>
                  <a:cubicBezTo>
                    <a:pt x="185864" y="33413"/>
                    <a:pt x="184840" y="33525"/>
                    <a:pt x="183903" y="33525"/>
                  </a:cubicBezTo>
                  <a:cubicBezTo>
                    <a:pt x="183662" y="33525"/>
                    <a:pt x="183427" y="33517"/>
                    <a:pt x="183200" y="33501"/>
                  </a:cubicBezTo>
                  <a:cubicBezTo>
                    <a:pt x="182918" y="33482"/>
                    <a:pt x="182638" y="33474"/>
                    <a:pt x="182358" y="33474"/>
                  </a:cubicBezTo>
                  <a:cubicBezTo>
                    <a:pt x="181354" y="33474"/>
                    <a:pt x="180361" y="33572"/>
                    <a:pt x="179362" y="33572"/>
                  </a:cubicBezTo>
                  <a:cubicBezTo>
                    <a:pt x="179104" y="33572"/>
                    <a:pt x="178844" y="33566"/>
                    <a:pt x="178584" y="33549"/>
                  </a:cubicBezTo>
                  <a:cubicBezTo>
                    <a:pt x="178391" y="33537"/>
                    <a:pt x="178198" y="33531"/>
                    <a:pt x="178004" y="33531"/>
                  </a:cubicBezTo>
                  <a:cubicBezTo>
                    <a:pt x="176730" y="33531"/>
                    <a:pt x="175441" y="33766"/>
                    <a:pt x="174166" y="33766"/>
                  </a:cubicBezTo>
                  <a:cubicBezTo>
                    <a:pt x="174009" y="33766"/>
                    <a:pt x="173853" y="33762"/>
                    <a:pt x="173697" y="33754"/>
                  </a:cubicBezTo>
                  <a:cubicBezTo>
                    <a:pt x="173674" y="33753"/>
                    <a:pt x="173651" y="33753"/>
                    <a:pt x="173628" y="33753"/>
                  </a:cubicBezTo>
                  <a:cubicBezTo>
                    <a:pt x="173270" y="33753"/>
                    <a:pt x="172817" y="33878"/>
                    <a:pt x="172410" y="33878"/>
                  </a:cubicBezTo>
                  <a:cubicBezTo>
                    <a:pt x="171970" y="33878"/>
                    <a:pt x="171585" y="33731"/>
                    <a:pt x="171436" y="33118"/>
                  </a:cubicBezTo>
                  <a:cubicBezTo>
                    <a:pt x="171214" y="32212"/>
                    <a:pt x="171433" y="31200"/>
                    <a:pt x="171451" y="30234"/>
                  </a:cubicBezTo>
                  <a:cubicBezTo>
                    <a:pt x="171479" y="28619"/>
                    <a:pt x="171518" y="27004"/>
                    <a:pt x="171525" y="25389"/>
                  </a:cubicBezTo>
                  <a:cubicBezTo>
                    <a:pt x="171536" y="23128"/>
                    <a:pt x="171555" y="20869"/>
                    <a:pt x="171509" y="18609"/>
                  </a:cubicBezTo>
                  <a:cubicBezTo>
                    <a:pt x="171466" y="16521"/>
                    <a:pt x="171319" y="14436"/>
                    <a:pt x="171257" y="12348"/>
                  </a:cubicBezTo>
                  <a:cubicBezTo>
                    <a:pt x="171196" y="10249"/>
                    <a:pt x="171286" y="8155"/>
                    <a:pt x="171495" y="6060"/>
                  </a:cubicBezTo>
                  <a:cubicBezTo>
                    <a:pt x="171564" y="5359"/>
                    <a:pt x="171788" y="4617"/>
                    <a:pt x="171701" y="3982"/>
                  </a:cubicBezTo>
                  <a:cubicBezTo>
                    <a:pt x="171613" y="3340"/>
                    <a:pt x="171907" y="3204"/>
                    <a:pt x="172194" y="3204"/>
                  </a:cubicBezTo>
                  <a:cubicBezTo>
                    <a:pt x="172297" y="3204"/>
                    <a:pt x="172399" y="3221"/>
                    <a:pt x="172482" y="3239"/>
                  </a:cubicBezTo>
                  <a:cubicBezTo>
                    <a:pt x="173305" y="3412"/>
                    <a:pt x="174124" y="3474"/>
                    <a:pt x="174942" y="3474"/>
                  </a:cubicBezTo>
                  <a:cubicBezTo>
                    <a:pt x="176907" y="3474"/>
                    <a:pt x="178862" y="3118"/>
                    <a:pt x="180825" y="3097"/>
                  </a:cubicBezTo>
                  <a:cubicBezTo>
                    <a:pt x="182905" y="3076"/>
                    <a:pt x="184983" y="3011"/>
                    <a:pt x="187063" y="2980"/>
                  </a:cubicBezTo>
                  <a:cubicBezTo>
                    <a:pt x="188704" y="2955"/>
                    <a:pt x="190343" y="2926"/>
                    <a:pt x="191983" y="2926"/>
                  </a:cubicBezTo>
                  <a:cubicBezTo>
                    <a:pt x="192218" y="2926"/>
                    <a:pt x="192454" y="2926"/>
                    <a:pt x="192689" y="2928"/>
                  </a:cubicBezTo>
                  <a:cubicBezTo>
                    <a:pt x="196326" y="2947"/>
                    <a:pt x="199961" y="3053"/>
                    <a:pt x="203597" y="3206"/>
                  </a:cubicBezTo>
                  <a:cubicBezTo>
                    <a:pt x="205309" y="3278"/>
                    <a:pt x="207027" y="3395"/>
                    <a:pt x="208753" y="3395"/>
                  </a:cubicBezTo>
                  <a:cubicBezTo>
                    <a:pt x="209310" y="3395"/>
                    <a:pt x="209869" y="3382"/>
                    <a:pt x="210428" y="3353"/>
                  </a:cubicBezTo>
                  <a:cubicBezTo>
                    <a:pt x="210589" y="3344"/>
                    <a:pt x="210750" y="3341"/>
                    <a:pt x="210912" y="3341"/>
                  </a:cubicBezTo>
                  <a:cubicBezTo>
                    <a:pt x="211885" y="3341"/>
                    <a:pt x="212876" y="3472"/>
                    <a:pt x="213848" y="3472"/>
                  </a:cubicBezTo>
                  <a:cubicBezTo>
                    <a:pt x="214490" y="3472"/>
                    <a:pt x="215123" y="3415"/>
                    <a:pt x="215739" y="3226"/>
                  </a:cubicBezTo>
                  <a:cubicBezTo>
                    <a:pt x="216597" y="2961"/>
                    <a:pt x="217440" y="2885"/>
                    <a:pt x="218279" y="2885"/>
                  </a:cubicBezTo>
                  <a:cubicBezTo>
                    <a:pt x="219266" y="2885"/>
                    <a:pt x="220249" y="2991"/>
                    <a:pt x="221249" y="3019"/>
                  </a:cubicBezTo>
                  <a:cubicBezTo>
                    <a:pt x="222287" y="3049"/>
                    <a:pt x="223326" y="3068"/>
                    <a:pt x="224365" y="3068"/>
                  </a:cubicBezTo>
                  <a:cubicBezTo>
                    <a:pt x="226033" y="3068"/>
                    <a:pt x="227703" y="3018"/>
                    <a:pt x="229374" y="2880"/>
                  </a:cubicBezTo>
                  <a:cubicBezTo>
                    <a:pt x="230341" y="2799"/>
                    <a:pt x="231313" y="2777"/>
                    <a:pt x="232287" y="2777"/>
                  </a:cubicBezTo>
                  <a:cubicBezTo>
                    <a:pt x="233436" y="2777"/>
                    <a:pt x="234587" y="2808"/>
                    <a:pt x="235735" y="2808"/>
                  </a:cubicBezTo>
                  <a:cubicBezTo>
                    <a:pt x="237990" y="2808"/>
                    <a:pt x="240245" y="2827"/>
                    <a:pt x="242502" y="2853"/>
                  </a:cubicBezTo>
                  <a:cubicBezTo>
                    <a:pt x="244718" y="2878"/>
                    <a:pt x="246938" y="2884"/>
                    <a:pt x="249152" y="2968"/>
                  </a:cubicBezTo>
                  <a:cubicBezTo>
                    <a:pt x="249277" y="2973"/>
                    <a:pt x="249401" y="2975"/>
                    <a:pt x="249525" y="2975"/>
                  </a:cubicBezTo>
                  <a:cubicBezTo>
                    <a:pt x="250837" y="2975"/>
                    <a:pt x="252133" y="2735"/>
                    <a:pt x="253448" y="2735"/>
                  </a:cubicBezTo>
                  <a:close/>
                  <a:moveTo>
                    <a:pt x="84381" y="1439"/>
                  </a:moveTo>
                  <a:cubicBezTo>
                    <a:pt x="86298" y="1439"/>
                    <a:pt x="88225" y="1586"/>
                    <a:pt x="90143" y="1586"/>
                  </a:cubicBezTo>
                  <a:cubicBezTo>
                    <a:pt x="90723" y="1586"/>
                    <a:pt x="91302" y="1573"/>
                    <a:pt x="91880" y="1538"/>
                  </a:cubicBezTo>
                  <a:cubicBezTo>
                    <a:pt x="92334" y="1510"/>
                    <a:pt x="92787" y="1500"/>
                    <a:pt x="93238" y="1500"/>
                  </a:cubicBezTo>
                  <a:cubicBezTo>
                    <a:pt x="94930" y="1500"/>
                    <a:pt x="96607" y="1652"/>
                    <a:pt x="98294" y="1652"/>
                  </a:cubicBezTo>
                  <a:cubicBezTo>
                    <a:pt x="98338" y="1652"/>
                    <a:pt x="98382" y="1652"/>
                    <a:pt x="98425" y="1652"/>
                  </a:cubicBezTo>
                  <a:cubicBezTo>
                    <a:pt x="98456" y="1652"/>
                    <a:pt x="98487" y="1652"/>
                    <a:pt x="98517" y="1652"/>
                  </a:cubicBezTo>
                  <a:cubicBezTo>
                    <a:pt x="100773" y="1652"/>
                    <a:pt x="103035" y="1976"/>
                    <a:pt x="105285" y="2242"/>
                  </a:cubicBezTo>
                  <a:cubicBezTo>
                    <a:pt x="105588" y="2277"/>
                    <a:pt x="105890" y="2292"/>
                    <a:pt x="106191" y="2292"/>
                  </a:cubicBezTo>
                  <a:cubicBezTo>
                    <a:pt x="107417" y="2292"/>
                    <a:pt x="108626" y="2053"/>
                    <a:pt x="109850" y="2053"/>
                  </a:cubicBezTo>
                  <a:cubicBezTo>
                    <a:pt x="109924" y="2053"/>
                    <a:pt x="109999" y="2054"/>
                    <a:pt x="110074" y="2056"/>
                  </a:cubicBezTo>
                  <a:cubicBezTo>
                    <a:pt x="111253" y="2084"/>
                    <a:pt x="112432" y="2109"/>
                    <a:pt x="113610" y="2109"/>
                  </a:cubicBezTo>
                  <a:cubicBezTo>
                    <a:pt x="114242" y="2109"/>
                    <a:pt x="114874" y="2102"/>
                    <a:pt x="115505" y="2084"/>
                  </a:cubicBezTo>
                  <a:cubicBezTo>
                    <a:pt x="115736" y="2078"/>
                    <a:pt x="115967" y="2075"/>
                    <a:pt x="116197" y="2075"/>
                  </a:cubicBezTo>
                  <a:cubicBezTo>
                    <a:pt x="118229" y="2075"/>
                    <a:pt x="120245" y="2298"/>
                    <a:pt x="122265" y="2385"/>
                  </a:cubicBezTo>
                  <a:cubicBezTo>
                    <a:pt x="124500" y="2482"/>
                    <a:pt x="126704" y="2920"/>
                    <a:pt x="128944" y="2920"/>
                  </a:cubicBezTo>
                  <a:cubicBezTo>
                    <a:pt x="129165" y="2920"/>
                    <a:pt x="129387" y="2916"/>
                    <a:pt x="129609" y="2907"/>
                  </a:cubicBezTo>
                  <a:cubicBezTo>
                    <a:pt x="130306" y="2876"/>
                    <a:pt x="131005" y="2865"/>
                    <a:pt x="131704" y="2865"/>
                  </a:cubicBezTo>
                  <a:cubicBezTo>
                    <a:pt x="132668" y="2865"/>
                    <a:pt x="133632" y="2886"/>
                    <a:pt x="134595" y="2908"/>
                  </a:cubicBezTo>
                  <a:cubicBezTo>
                    <a:pt x="138475" y="2998"/>
                    <a:pt x="142358" y="3242"/>
                    <a:pt x="146235" y="3242"/>
                  </a:cubicBezTo>
                  <a:cubicBezTo>
                    <a:pt x="147029" y="3242"/>
                    <a:pt x="147824" y="3231"/>
                    <a:pt x="148617" y="3208"/>
                  </a:cubicBezTo>
                  <a:cubicBezTo>
                    <a:pt x="149270" y="3188"/>
                    <a:pt x="149922" y="3181"/>
                    <a:pt x="150574" y="3181"/>
                  </a:cubicBezTo>
                  <a:cubicBezTo>
                    <a:pt x="152048" y="3181"/>
                    <a:pt x="153523" y="3216"/>
                    <a:pt x="154998" y="3216"/>
                  </a:cubicBezTo>
                  <a:cubicBezTo>
                    <a:pt x="156208" y="3216"/>
                    <a:pt x="157419" y="3193"/>
                    <a:pt x="158631" y="3107"/>
                  </a:cubicBezTo>
                  <a:cubicBezTo>
                    <a:pt x="159038" y="3078"/>
                    <a:pt x="159447" y="3066"/>
                    <a:pt x="159856" y="3066"/>
                  </a:cubicBezTo>
                  <a:cubicBezTo>
                    <a:pt x="161674" y="3066"/>
                    <a:pt x="163507" y="3304"/>
                    <a:pt x="165332" y="3359"/>
                  </a:cubicBezTo>
                  <a:cubicBezTo>
                    <a:pt x="165572" y="3366"/>
                    <a:pt x="165811" y="3369"/>
                    <a:pt x="166051" y="3369"/>
                  </a:cubicBezTo>
                  <a:cubicBezTo>
                    <a:pt x="167018" y="3369"/>
                    <a:pt x="167987" y="3321"/>
                    <a:pt x="168954" y="3308"/>
                  </a:cubicBezTo>
                  <a:cubicBezTo>
                    <a:pt x="169043" y="3307"/>
                    <a:pt x="169136" y="3302"/>
                    <a:pt x="169222" y="3302"/>
                  </a:cubicBezTo>
                  <a:cubicBezTo>
                    <a:pt x="169549" y="3302"/>
                    <a:pt x="169773" y="3370"/>
                    <a:pt x="169276" y="3955"/>
                  </a:cubicBezTo>
                  <a:cubicBezTo>
                    <a:pt x="169276" y="6760"/>
                    <a:pt x="169227" y="9566"/>
                    <a:pt x="169290" y="12371"/>
                  </a:cubicBezTo>
                  <a:cubicBezTo>
                    <a:pt x="169351" y="15126"/>
                    <a:pt x="169568" y="17878"/>
                    <a:pt x="169636" y="20635"/>
                  </a:cubicBezTo>
                  <a:cubicBezTo>
                    <a:pt x="169685" y="22699"/>
                    <a:pt x="169573" y="24765"/>
                    <a:pt x="169595" y="26830"/>
                  </a:cubicBezTo>
                  <a:cubicBezTo>
                    <a:pt x="169613" y="28482"/>
                    <a:pt x="169709" y="30135"/>
                    <a:pt x="169805" y="31785"/>
                  </a:cubicBezTo>
                  <a:cubicBezTo>
                    <a:pt x="169845" y="32481"/>
                    <a:pt x="169953" y="33624"/>
                    <a:pt x="169526" y="33696"/>
                  </a:cubicBezTo>
                  <a:cubicBezTo>
                    <a:pt x="169110" y="33766"/>
                    <a:pt x="168640" y="34034"/>
                    <a:pt x="168148" y="34034"/>
                  </a:cubicBezTo>
                  <a:cubicBezTo>
                    <a:pt x="167858" y="34034"/>
                    <a:pt x="167561" y="33941"/>
                    <a:pt x="167262" y="33658"/>
                  </a:cubicBezTo>
                  <a:cubicBezTo>
                    <a:pt x="167150" y="33552"/>
                    <a:pt x="167015" y="33514"/>
                    <a:pt x="166865" y="33514"/>
                  </a:cubicBezTo>
                  <a:cubicBezTo>
                    <a:pt x="166488" y="33514"/>
                    <a:pt x="166014" y="33756"/>
                    <a:pt x="165555" y="33756"/>
                  </a:cubicBezTo>
                  <a:cubicBezTo>
                    <a:pt x="165514" y="33756"/>
                    <a:pt x="165473" y="33754"/>
                    <a:pt x="165432" y="33750"/>
                  </a:cubicBezTo>
                  <a:cubicBezTo>
                    <a:pt x="163637" y="33566"/>
                    <a:pt x="161820" y="33558"/>
                    <a:pt x="160008" y="33558"/>
                  </a:cubicBezTo>
                  <a:cubicBezTo>
                    <a:pt x="159826" y="33558"/>
                    <a:pt x="159644" y="33558"/>
                    <a:pt x="159462" y="33558"/>
                  </a:cubicBezTo>
                  <a:cubicBezTo>
                    <a:pt x="159369" y="33558"/>
                    <a:pt x="159276" y="33558"/>
                    <a:pt x="159183" y="33558"/>
                  </a:cubicBezTo>
                  <a:cubicBezTo>
                    <a:pt x="158071" y="33557"/>
                    <a:pt x="156956" y="33536"/>
                    <a:pt x="155842" y="33536"/>
                  </a:cubicBezTo>
                  <a:cubicBezTo>
                    <a:pt x="154499" y="33536"/>
                    <a:pt x="153159" y="33567"/>
                    <a:pt x="151829" y="33700"/>
                  </a:cubicBezTo>
                  <a:cubicBezTo>
                    <a:pt x="149805" y="33902"/>
                    <a:pt x="147785" y="34002"/>
                    <a:pt x="145768" y="34002"/>
                  </a:cubicBezTo>
                  <a:cubicBezTo>
                    <a:pt x="143579" y="34002"/>
                    <a:pt x="141392" y="33885"/>
                    <a:pt x="139201" y="33654"/>
                  </a:cubicBezTo>
                  <a:cubicBezTo>
                    <a:pt x="138950" y="33627"/>
                    <a:pt x="138698" y="33617"/>
                    <a:pt x="138447" y="33617"/>
                  </a:cubicBezTo>
                  <a:cubicBezTo>
                    <a:pt x="137425" y="33617"/>
                    <a:pt x="136409" y="33795"/>
                    <a:pt x="135417" y="33813"/>
                  </a:cubicBezTo>
                  <a:cubicBezTo>
                    <a:pt x="135333" y="33814"/>
                    <a:pt x="135247" y="33815"/>
                    <a:pt x="135161" y="33815"/>
                  </a:cubicBezTo>
                  <a:cubicBezTo>
                    <a:pt x="134300" y="33815"/>
                    <a:pt x="133367" y="33744"/>
                    <a:pt x="132482" y="33744"/>
                  </a:cubicBezTo>
                  <a:cubicBezTo>
                    <a:pt x="132428" y="33744"/>
                    <a:pt x="132375" y="33745"/>
                    <a:pt x="132322" y="33745"/>
                  </a:cubicBezTo>
                  <a:cubicBezTo>
                    <a:pt x="130571" y="33765"/>
                    <a:pt x="128822" y="34163"/>
                    <a:pt x="127073" y="34166"/>
                  </a:cubicBezTo>
                  <a:cubicBezTo>
                    <a:pt x="125198" y="34171"/>
                    <a:pt x="123324" y="34331"/>
                    <a:pt x="121474" y="34467"/>
                  </a:cubicBezTo>
                  <a:cubicBezTo>
                    <a:pt x="120274" y="34557"/>
                    <a:pt x="119076" y="34581"/>
                    <a:pt x="117880" y="34581"/>
                  </a:cubicBezTo>
                  <a:cubicBezTo>
                    <a:pt x="116429" y="34581"/>
                    <a:pt x="114981" y="34545"/>
                    <a:pt x="113531" y="34545"/>
                  </a:cubicBezTo>
                  <a:cubicBezTo>
                    <a:pt x="113008" y="34545"/>
                    <a:pt x="112484" y="34550"/>
                    <a:pt x="111959" y="34563"/>
                  </a:cubicBezTo>
                  <a:cubicBezTo>
                    <a:pt x="110072" y="34609"/>
                    <a:pt x="108184" y="34753"/>
                    <a:pt x="106299" y="34753"/>
                  </a:cubicBezTo>
                  <a:cubicBezTo>
                    <a:pt x="105982" y="34753"/>
                    <a:pt x="105666" y="34749"/>
                    <a:pt x="105350" y="34740"/>
                  </a:cubicBezTo>
                  <a:cubicBezTo>
                    <a:pt x="103032" y="34671"/>
                    <a:pt x="100722" y="34322"/>
                    <a:pt x="98404" y="34189"/>
                  </a:cubicBezTo>
                  <a:cubicBezTo>
                    <a:pt x="97264" y="34123"/>
                    <a:pt x="96122" y="34111"/>
                    <a:pt x="94980" y="34111"/>
                  </a:cubicBezTo>
                  <a:cubicBezTo>
                    <a:pt x="94270" y="34111"/>
                    <a:pt x="93559" y="34115"/>
                    <a:pt x="92849" y="34115"/>
                  </a:cubicBezTo>
                  <a:cubicBezTo>
                    <a:pt x="91983" y="34115"/>
                    <a:pt x="91116" y="34108"/>
                    <a:pt x="90249" y="34076"/>
                  </a:cubicBezTo>
                  <a:cubicBezTo>
                    <a:pt x="89555" y="34051"/>
                    <a:pt x="88860" y="34040"/>
                    <a:pt x="88164" y="34040"/>
                  </a:cubicBezTo>
                  <a:cubicBezTo>
                    <a:pt x="85547" y="34040"/>
                    <a:pt x="82923" y="34188"/>
                    <a:pt x="80303" y="34236"/>
                  </a:cubicBezTo>
                  <a:cubicBezTo>
                    <a:pt x="80248" y="34237"/>
                    <a:pt x="80194" y="34238"/>
                    <a:pt x="80139" y="34238"/>
                  </a:cubicBezTo>
                  <a:cubicBezTo>
                    <a:pt x="78707" y="34238"/>
                    <a:pt x="77307" y="33899"/>
                    <a:pt x="75859" y="33899"/>
                  </a:cubicBezTo>
                  <a:cubicBezTo>
                    <a:pt x="75830" y="33899"/>
                    <a:pt x="75800" y="33899"/>
                    <a:pt x="75770" y="33900"/>
                  </a:cubicBezTo>
                  <a:cubicBezTo>
                    <a:pt x="72295" y="33932"/>
                    <a:pt x="68830" y="33995"/>
                    <a:pt x="65363" y="34280"/>
                  </a:cubicBezTo>
                  <a:cubicBezTo>
                    <a:pt x="64740" y="34331"/>
                    <a:pt x="64114" y="34346"/>
                    <a:pt x="63487" y="34346"/>
                  </a:cubicBezTo>
                  <a:cubicBezTo>
                    <a:pt x="62536" y="34346"/>
                    <a:pt x="61583" y="34311"/>
                    <a:pt x="60632" y="34311"/>
                  </a:cubicBezTo>
                  <a:cubicBezTo>
                    <a:pt x="60209" y="34311"/>
                    <a:pt x="59786" y="34318"/>
                    <a:pt x="59364" y="34338"/>
                  </a:cubicBezTo>
                  <a:cubicBezTo>
                    <a:pt x="58339" y="34387"/>
                    <a:pt x="57312" y="34418"/>
                    <a:pt x="56288" y="34418"/>
                  </a:cubicBezTo>
                  <a:cubicBezTo>
                    <a:pt x="54561" y="34418"/>
                    <a:pt x="52839" y="34331"/>
                    <a:pt x="51134" y="34096"/>
                  </a:cubicBezTo>
                  <a:cubicBezTo>
                    <a:pt x="49714" y="33900"/>
                    <a:pt x="48278" y="33958"/>
                    <a:pt x="46844" y="33612"/>
                  </a:cubicBezTo>
                  <a:cubicBezTo>
                    <a:pt x="46460" y="33520"/>
                    <a:pt x="46064" y="33488"/>
                    <a:pt x="45660" y="33488"/>
                  </a:cubicBezTo>
                  <a:cubicBezTo>
                    <a:pt x="44728" y="33488"/>
                    <a:pt x="43756" y="33658"/>
                    <a:pt x="42811" y="33658"/>
                  </a:cubicBezTo>
                  <a:cubicBezTo>
                    <a:pt x="42740" y="33658"/>
                    <a:pt x="42668" y="33658"/>
                    <a:pt x="42597" y="33655"/>
                  </a:cubicBezTo>
                  <a:cubicBezTo>
                    <a:pt x="40841" y="33603"/>
                    <a:pt x="39089" y="33324"/>
                    <a:pt x="37335" y="33324"/>
                  </a:cubicBezTo>
                  <a:cubicBezTo>
                    <a:pt x="37295" y="33324"/>
                    <a:pt x="37254" y="33324"/>
                    <a:pt x="37214" y="33324"/>
                  </a:cubicBezTo>
                  <a:cubicBezTo>
                    <a:pt x="36769" y="33328"/>
                    <a:pt x="36319" y="33332"/>
                    <a:pt x="35869" y="33332"/>
                  </a:cubicBezTo>
                  <a:cubicBezTo>
                    <a:pt x="34633" y="33332"/>
                    <a:pt x="33393" y="33301"/>
                    <a:pt x="32233" y="33142"/>
                  </a:cubicBezTo>
                  <a:cubicBezTo>
                    <a:pt x="31649" y="33061"/>
                    <a:pt x="31068" y="33032"/>
                    <a:pt x="30489" y="33032"/>
                  </a:cubicBezTo>
                  <a:cubicBezTo>
                    <a:pt x="28830" y="33032"/>
                    <a:pt x="27189" y="33277"/>
                    <a:pt x="25540" y="33277"/>
                  </a:cubicBezTo>
                  <a:cubicBezTo>
                    <a:pt x="24966" y="33277"/>
                    <a:pt x="24392" y="33247"/>
                    <a:pt x="23816" y="33167"/>
                  </a:cubicBezTo>
                  <a:cubicBezTo>
                    <a:pt x="23526" y="33127"/>
                    <a:pt x="23233" y="33111"/>
                    <a:pt x="22938" y="33111"/>
                  </a:cubicBezTo>
                  <a:cubicBezTo>
                    <a:pt x="21831" y="33111"/>
                    <a:pt x="20696" y="33335"/>
                    <a:pt x="19579" y="33335"/>
                  </a:cubicBezTo>
                  <a:cubicBezTo>
                    <a:pt x="19530" y="33335"/>
                    <a:pt x="19480" y="33334"/>
                    <a:pt x="19431" y="33333"/>
                  </a:cubicBezTo>
                  <a:cubicBezTo>
                    <a:pt x="17440" y="33296"/>
                    <a:pt x="15426" y="33263"/>
                    <a:pt x="13464" y="32950"/>
                  </a:cubicBezTo>
                  <a:cubicBezTo>
                    <a:pt x="11788" y="32681"/>
                    <a:pt x="10092" y="32797"/>
                    <a:pt x="8435" y="32463"/>
                  </a:cubicBezTo>
                  <a:cubicBezTo>
                    <a:pt x="6305" y="32035"/>
                    <a:pt x="4100" y="31507"/>
                    <a:pt x="2985" y="29467"/>
                  </a:cubicBezTo>
                  <a:cubicBezTo>
                    <a:pt x="2053" y="27764"/>
                    <a:pt x="1679" y="25768"/>
                    <a:pt x="1627" y="23810"/>
                  </a:cubicBezTo>
                  <a:cubicBezTo>
                    <a:pt x="1520" y="19892"/>
                    <a:pt x="1372" y="15961"/>
                    <a:pt x="1595" y="12055"/>
                  </a:cubicBezTo>
                  <a:cubicBezTo>
                    <a:pt x="1715" y="9934"/>
                    <a:pt x="1766" y="7547"/>
                    <a:pt x="3422" y="5881"/>
                  </a:cubicBezTo>
                  <a:cubicBezTo>
                    <a:pt x="4765" y="4530"/>
                    <a:pt x="6483" y="3643"/>
                    <a:pt x="8400" y="3245"/>
                  </a:cubicBezTo>
                  <a:cubicBezTo>
                    <a:pt x="8725" y="3177"/>
                    <a:pt x="9050" y="3152"/>
                    <a:pt x="9374" y="3152"/>
                  </a:cubicBezTo>
                  <a:cubicBezTo>
                    <a:pt x="10244" y="3152"/>
                    <a:pt x="11109" y="3330"/>
                    <a:pt x="11954" y="3330"/>
                  </a:cubicBezTo>
                  <a:cubicBezTo>
                    <a:pt x="12060" y="3330"/>
                    <a:pt x="12165" y="3328"/>
                    <a:pt x="12270" y="3321"/>
                  </a:cubicBezTo>
                  <a:cubicBezTo>
                    <a:pt x="14204" y="3205"/>
                    <a:pt x="16132" y="3055"/>
                    <a:pt x="18070" y="3055"/>
                  </a:cubicBezTo>
                  <a:cubicBezTo>
                    <a:pt x="18309" y="3055"/>
                    <a:pt x="18549" y="3057"/>
                    <a:pt x="18789" y="3062"/>
                  </a:cubicBezTo>
                  <a:cubicBezTo>
                    <a:pt x="19893" y="3085"/>
                    <a:pt x="21000" y="3133"/>
                    <a:pt x="22104" y="3133"/>
                  </a:cubicBezTo>
                  <a:cubicBezTo>
                    <a:pt x="22728" y="3133"/>
                    <a:pt x="23351" y="3118"/>
                    <a:pt x="23972" y="3074"/>
                  </a:cubicBezTo>
                  <a:cubicBezTo>
                    <a:pt x="26243" y="2917"/>
                    <a:pt x="28524" y="2922"/>
                    <a:pt x="30797" y="2761"/>
                  </a:cubicBezTo>
                  <a:cubicBezTo>
                    <a:pt x="31163" y="2735"/>
                    <a:pt x="31542" y="2729"/>
                    <a:pt x="31926" y="2729"/>
                  </a:cubicBezTo>
                  <a:cubicBezTo>
                    <a:pt x="32279" y="2729"/>
                    <a:pt x="32637" y="2734"/>
                    <a:pt x="32991" y="2734"/>
                  </a:cubicBezTo>
                  <a:cubicBezTo>
                    <a:pt x="33623" y="2734"/>
                    <a:pt x="34245" y="2717"/>
                    <a:pt x="34818" y="2624"/>
                  </a:cubicBezTo>
                  <a:cubicBezTo>
                    <a:pt x="35560" y="2503"/>
                    <a:pt x="36284" y="2459"/>
                    <a:pt x="37001" y="2459"/>
                  </a:cubicBezTo>
                  <a:cubicBezTo>
                    <a:pt x="37795" y="2459"/>
                    <a:pt x="38580" y="2513"/>
                    <a:pt x="39372" y="2576"/>
                  </a:cubicBezTo>
                  <a:cubicBezTo>
                    <a:pt x="39537" y="2589"/>
                    <a:pt x="39703" y="2594"/>
                    <a:pt x="39868" y="2594"/>
                  </a:cubicBezTo>
                  <a:cubicBezTo>
                    <a:pt x="40634" y="2594"/>
                    <a:pt x="41394" y="2477"/>
                    <a:pt x="42169" y="2477"/>
                  </a:cubicBezTo>
                  <a:cubicBezTo>
                    <a:pt x="42642" y="2477"/>
                    <a:pt x="43121" y="2520"/>
                    <a:pt x="43611" y="2661"/>
                  </a:cubicBezTo>
                  <a:cubicBezTo>
                    <a:pt x="43861" y="2733"/>
                    <a:pt x="44123" y="2761"/>
                    <a:pt x="44393" y="2761"/>
                  </a:cubicBezTo>
                  <a:cubicBezTo>
                    <a:pt x="45268" y="2761"/>
                    <a:pt x="46222" y="2470"/>
                    <a:pt x="47126" y="2470"/>
                  </a:cubicBezTo>
                  <a:cubicBezTo>
                    <a:pt x="47158" y="2470"/>
                    <a:pt x="47190" y="2470"/>
                    <a:pt x="47221" y="2471"/>
                  </a:cubicBezTo>
                  <a:cubicBezTo>
                    <a:pt x="47667" y="2481"/>
                    <a:pt x="48113" y="2486"/>
                    <a:pt x="48559" y="2486"/>
                  </a:cubicBezTo>
                  <a:cubicBezTo>
                    <a:pt x="50497" y="2486"/>
                    <a:pt x="52434" y="2404"/>
                    <a:pt x="54377" y="2404"/>
                  </a:cubicBezTo>
                  <a:cubicBezTo>
                    <a:pt x="55091" y="2404"/>
                    <a:pt x="55805" y="2415"/>
                    <a:pt x="56520" y="2445"/>
                  </a:cubicBezTo>
                  <a:cubicBezTo>
                    <a:pt x="57389" y="2481"/>
                    <a:pt x="58263" y="2493"/>
                    <a:pt x="59141" y="2493"/>
                  </a:cubicBezTo>
                  <a:cubicBezTo>
                    <a:pt x="60861" y="2493"/>
                    <a:pt x="62593" y="2448"/>
                    <a:pt x="64312" y="2448"/>
                  </a:cubicBezTo>
                  <a:cubicBezTo>
                    <a:pt x="64443" y="2448"/>
                    <a:pt x="64574" y="2448"/>
                    <a:pt x="64706" y="2448"/>
                  </a:cubicBezTo>
                  <a:cubicBezTo>
                    <a:pt x="64764" y="2449"/>
                    <a:pt x="64822" y="2449"/>
                    <a:pt x="64880" y="2449"/>
                  </a:cubicBezTo>
                  <a:cubicBezTo>
                    <a:pt x="68216" y="2449"/>
                    <a:pt x="71517" y="2034"/>
                    <a:pt x="74845" y="1975"/>
                  </a:cubicBezTo>
                  <a:cubicBezTo>
                    <a:pt x="77365" y="1929"/>
                    <a:pt x="79905" y="1680"/>
                    <a:pt x="82430" y="1502"/>
                  </a:cubicBezTo>
                  <a:cubicBezTo>
                    <a:pt x="83078" y="1456"/>
                    <a:pt x="83729" y="1439"/>
                    <a:pt x="84381" y="1439"/>
                  </a:cubicBezTo>
                  <a:close/>
                  <a:moveTo>
                    <a:pt x="92344" y="0"/>
                  </a:moveTo>
                  <a:cubicBezTo>
                    <a:pt x="91258" y="0"/>
                    <a:pt x="90172" y="15"/>
                    <a:pt x="89086" y="42"/>
                  </a:cubicBezTo>
                  <a:cubicBezTo>
                    <a:pt x="84598" y="153"/>
                    <a:pt x="80111" y="294"/>
                    <a:pt x="75627" y="463"/>
                  </a:cubicBezTo>
                  <a:cubicBezTo>
                    <a:pt x="72521" y="580"/>
                    <a:pt x="69429" y="957"/>
                    <a:pt x="66314" y="957"/>
                  </a:cubicBezTo>
                  <a:cubicBezTo>
                    <a:pt x="66039" y="957"/>
                    <a:pt x="65764" y="954"/>
                    <a:pt x="65489" y="948"/>
                  </a:cubicBezTo>
                  <a:cubicBezTo>
                    <a:pt x="64913" y="935"/>
                    <a:pt x="64336" y="930"/>
                    <a:pt x="63760" y="930"/>
                  </a:cubicBezTo>
                  <a:cubicBezTo>
                    <a:pt x="62014" y="930"/>
                    <a:pt x="60267" y="975"/>
                    <a:pt x="58521" y="975"/>
                  </a:cubicBezTo>
                  <a:cubicBezTo>
                    <a:pt x="55261" y="975"/>
                    <a:pt x="52003" y="957"/>
                    <a:pt x="48743" y="942"/>
                  </a:cubicBezTo>
                  <a:cubicBezTo>
                    <a:pt x="46952" y="933"/>
                    <a:pt x="45158" y="869"/>
                    <a:pt x="43367" y="869"/>
                  </a:cubicBezTo>
                  <a:cubicBezTo>
                    <a:pt x="42523" y="869"/>
                    <a:pt x="41679" y="883"/>
                    <a:pt x="40836" y="924"/>
                  </a:cubicBezTo>
                  <a:cubicBezTo>
                    <a:pt x="40353" y="947"/>
                    <a:pt x="39871" y="955"/>
                    <a:pt x="39389" y="955"/>
                  </a:cubicBezTo>
                  <a:cubicBezTo>
                    <a:pt x="38397" y="955"/>
                    <a:pt x="37406" y="922"/>
                    <a:pt x="36412" y="922"/>
                  </a:cubicBezTo>
                  <a:cubicBezTo>
                    <a:pt x="35676" y="922"/>
                    <a:pt x="34938" y="940"/>
                    <a:pt x="34198" y="1003"/>
                  </a:cubicBezTo>
                  <a:cubicBezTo>
                    <a:pt x="31915" y="1197"/>
                    <a:pt x="29620" y="1306"/>
                    <a:pt x="27313" y="1306"/>
                  </a:cubicBezTo>
                  <a:cubicBezTo>
                    <a:pt x="26950" y="1306"/>
                    <a:pt x="26587" y="1304"/>
                    <a:pt x="26224" y="1298"/>
                  </a:cubicBezTo>
                  <a:cubicBezTo>
                    <a:pt x="26035" y="1295"/>
                    <a:pt x="25846" y="1294"/>
                    <a:pt x="25657" y="1294"/>
                  </a:cubicBezTo>
                  <a:cubicBezTo>
                    <a:pt x="23961" y="1294"/>
                    <a:pt x="22229" y="1397"/>
                    <a:pt x="20520" y="1397"/>
                  </a:cubicBezTo>
                  <a:cubicBezTo>
                    <a:pt x="19609" y="1397"/>
                    <a:pt x="18700" y="1428"/>
                    <a:pt x="17786" y="1428"/>
                  </a:cubicBezTo>
                  <a:cubicBezTo>
                    <a:pt x="16971" y="1428"/>
                    <a:pt x="16153" y="1403"/>
                    <a:pt x="15325" y="1310"/>
                  </a:cubicBezTo>
                  <a:cubicBezTo>
                    <a:pt x="14784" y="1249"/>
                    <a:pt x="14213" y="1224"/>
                    <a:pt x="13632" y="1224"/>
                  </a:cubicBezTo>
                  <a:cubicBezTo>
                    <a:pt x="12840" y="1224"/>
                    <a:pt x="12030" y="1272"/>
                    <a:pt x="11254" y="1343"/>
                  </a:cubicBezTo>
                  <a:cubicBezTo>
                    <a:pt x="9958" y="1462"/>
                    <a:pt x="8633" y="1408"/>
                    <a:pt x="7341" y="1953"/>
                  </a:cubicBezTo>
                  <a:cubicBezTo>
                    <a:pt x="6123" y="2465"/>
                    <a:pt x="4925" y="3071"/>
                    <a:pt x="3681" y="3471"/>
                  </a:cubicBezTo>
                  <a:cubicBezTo>
                    <a:pt x="2199" y="3950"/>
                    <a:pt x="1403" y="5159"/>
                    <a:pt x="1116" y="6280"/>
                  </a:cubicBezTo>
                  <a:cubicBezTo>
                    <a:pt x="319" y="9386"/>
                    <a:pt x="0" y="12582"/>
                    <a:pt x="71" y="15833"/>
                  </a:cubicBezTo>
                  <a:cubicBezTo>
                    <a:pt x="150" y="19507"/>
                    <a:pt x="204" y="23178"/>
                    <a:pt x="547" y="26839"/>
                  </a:cubicBezTo>
                  <a:cubicBezTo>
                    <a:pt x="879" y="30398"/>
                    <a:pt x="4527" y="33882"/>
                    <a:pt x="8130" y="33956"/>
                  </a:cubicBezTo>
                  <a:cubicBezTo>
                    <a:pt x="11002" y="34016"/>
                    <a:pt x="13829" y="34504"/>
                    <a:pt x="16698" y="34645"/>
                  </a:cubicBezTo>
                  <a:cubicBezTo>
                    <a:pt x="17902" y="34704"/>
                    <a:pt x="19105" y="34722"/>
                    <a:pt x="20307" y="34722"/>
                  </a:cubicBezTo>
                  <a:cubicBezTo>
                    <a:pt x="22107" y="34722"/>
                    <a:pt x="23907" y="34682"/>
                    <a:pt x="25707" y="34682"/>
                  </a:cubicBezTo>
                  <a:cubicBezTo>
                    <a:pt x="26472" y="34682"/>
                    <a:pt x="27238" y="34689"/>
                    <a:pt x="28004" y="34710"/>
                  </a:cubicBezTo>
                  <a:cubicBezTo>
                    <a:pt x="31263" y="34798"/>
                    <a:pt x="34518" y="34994"/>
                    <a:pt x="37780" y="35041"/>
                  </a:cubicBezTo>
                  <a:cubicBezTo>
                    <a:pt x="41401" y="35093"/>
                    <a:pt x="45024" y="35430"/>
                    <a:pt x="48639" y="35430"/>
                  </a:cubicBezTo>
                  <a:cubicBezTo>
                    <a:pt x="49140" y="35430"/>
                    <a:pt x="49641" y="35424"/>
                    <a:pt x="50141" y="35409"/>
                  </a:cubicBezTo>
                  <a:cubicBezTo>
                    <a:pt x="50359" y="35403"/>
                    <a:pt x="50576" y="35400"/>
                    <a:pt x="50793" y="35400"/>
                  </a:cubicBezTo>
                  <a:cubicBezTo>
                    <a:pt x="53764" y="35400"/>
                    <a:pt x="56668" y="35944"/>
                    <a:pt x="59632" y="35975"/>
                  </a:cubicBezTo>
                  <a:cubicBezTo>
                    <a:pt x="59777" y="35976"/>
                    <a:pt x="59922" y="35977"/>
                    <a:pt x="60067" y="35977"/>
                  </a:cubicBezTo>
                  <a:cubicBezTo>
                    <a:pt x="63472" y="35977"/>
                    <a:pt x="66834" y="35586"/>
                    <a:pt x="70218" y="35446"/>
                  </a:cubicBezTo>
                  <a:cubicBezTo>
                    <a:pt x="71770" y="35383"/>
                    <a:pt x="73322" y="35218"/>
                    <a:pt x="74871" y="35218"/>
                  </a:cubicBezTo>
                  <a:cubicBezTo>
                    <a:pt x="75079" y="35218"/>
                    <a:pt x="75286" y="35221"/>
                    <a:pt x="75493" y="35228"/>
                  </a:cubicBezTo>
                  <a:cubicBezTo>
                    <a:pt x="76673" y="35265"/>
                    <a:pt x="77840" y="35821"/>
                    <a:pt x="79020" y="35840"/>
                  </a:cubicBezTo>
                  <a:cubicBezTo>
                    <a:pt x="79264" y="35844"/>
                    <a:pt x="79508" y="35846"/>
                    <a:pt x="79753" y="35846"/>
                  </a:cubicBezTo>
                  <a:cubicBezTo>
                    <a:pt x="82039" y="35846"/>
                    <a:pt x="84327" y="35695"/>
                    <a:pt x="86616" y="35653"/>
                  </a:cubicBezTo>
                  <a:cubicBezTo>
                    <a:pt x="87825" y="35630"/>
                    <a:pt x="89035" y="35620"/>
                    <a:pt x="90245" y="35620"/>
                  </a:cubicBezTo>
                  <a:cubicBezTo>
                    <a:pt x="92832" y="35620"/>
                    <a:pt x="95419" y="35665"/>
                    <a:pt x="97997" y="35723"/>
                  </a:cubicBezTo>
                  <a:cubicBezTo>
                    <a:pt x="100303" y="35776"/>
                    <a:pt x="102669" y="35851"/>
                    <a:pt x="104995" y="36134"/>
                  </a:cubicBezTo>
                  <a:cubicBezTo>
                    <a:pt x="105102" y="36147"/>
                    <a:pt x="105212" y="36151"/>
                    <a:pt x="105322" y="36151"/>
                  </a:cubicBezTo>
                  <a:cubicBezTo>
                    <a:pt x="105529" y="36151"/>
                    <a:pt x="105738" y="36136"/>
                    <a:pt x="105944" y="36136"/>
                  </a:cubicBezTo>
                  <a:cubicBezTo>
                    <a:pt x="106387" y="36136"/>
                    <a:pt x="106811" y="36207"/>
                    <a:pt x="107150" y="36653"/>
                  </a:cubicBezTo>
                  <a:cubicBezTo>
                    <a:pt x="107555" y="36303"/>
                    <a:pt x="107982" y="36201"/>
                    <a:pt x="108420" y="36201"/>
                  </a:cubicBezTo>
                  <a:cubicBezTo>
                    <a:pt x="109035" y="36201"/>
                    <a:pt x="109669" y="36403"/>
                    <a:pt x="110290" y="36403"/>
                  </a:cubicBezTo>
                  <a:cubicBezTo>
                    <a:pt x="110399" y="36403"/>
                    <a:pt x="110507" y="36397"/>
                    <a:pt x="110615" y="36382"/>
                  </a:cubicBezTo>
                  <a:cubicBezTo>
                    <a:pt x="111139" y="36312"/>
                    <a:pt x="111676" y="36297"/>
                    <a:pt x="112216" y="36297"/>
                  </a:cubicBezTo>
                  <a:cubicBezTo>
                    <a:pt x="112594" y="36297"/>
                    <a:pt x="112973" y="36304"/>
                    <a:pt x="113349" y="36304"/>
                  </a:cubicBezTo>
                  <a:cubicBezTo>
                    <a:pt x="113805" y="36304"/>
                    <a:pt x="114257" y="36294"/>
                    <a:pt x="114697" y="36248"/>
                  </a:cubicBezTo>
                  <a:cubicBezTo>
                    <a:pt x="115580" y="36155"/>
                    <a:pt x="116463" y="36133"/>
                    <a:pt x="117345" y="36133"/>
                  </a:cubicBezTo>
                  <a:cubicBezTo>
                    <a:pt x="118141" y="36133"/>
                    <a:pt x="118936" y="36151"/>
                    <a:pt x="119731" y="36151"/>
                  </a:cubicBezTo>
                  <a:cubicBezTo>
                    <a:pt x="120668" y="36151"/>
                    <a:pt x="121603" y="36126"/>
                    <a:pt x="122539" y="36018"/>
                  </a:cubicBezTo>
                  <a:cubicBezTo>
                    <a:pt x="122919" y="35974"/>
                    <a:pt x="123302" y="35959"/>
                    <a:pt x="123687" y="35959"/>
                  </a:cubicBezTo>
                  <a:cubicBezTo>
                    <a:pt x="124621" y="35959"/>
                    <a:pt x="125565" y="36051"/>
                    <a:pt x="126502" y="36051"/>
                  </a:cubicBezTo>
                  <a:cubicBezTo>
                    <a:pt x="126729" y="36051"/>
                    <a:pt x="126955" y="36045"/>
                    <a:pt x="127181" y="36032"/>
                  </a:cubicBezTo>
                  <a:cubicBezTo>
                    <a:pt x="130124" y="35858"/>
                    <a:pt x="133033" y="35226"/>
                    <a:pt x="135987" y="35226"/>
                  </a:cubicBezTo>
                  <a:cubicBezTo>
                    <a:pt x="136188" y="35226"/>
                    <a:pt x="136390" y="35229"/>
                    <a:pt x="136591" y="35235"/>
                  </a:cubicBezTo>
                  <a:cubicBezTo>
                    <a:pt x="139321" y="35320"/>
                    <a:pt x="142049" y="35578"/>
                    <a:pt x="144775" y="35578"/>
                  </a:cubicBezTo>
                  <a:cubicBezTo>
                    <a:pt x="144899" y="35578"/>
                    <a:pt x="145022" y="35578"/>
                    <a:pt x="145146" y="35577"/>
                  </a:cubicBezTo>
                  <a:cubicBezTo>
                    <a:pt x="146531" y="35565"/>
                    <a:pt x="147925" y="35589"/>
                    <a:pt x="149351" y="35363"/>
                  </a:cubicBezTo>
                  <a:cubicBezTo>
                    <a:pt x="151699" y="34991"/>
                    <a:pt x="154108" y="34952"/>
                    <a:pt x="156503" y="34952"/>
                  </a:cubicBezTo>
                  <a:cubicBezTo>
                    <a:pt x="156871" y="34952"/>
                    <a:pt x="157239" y="34953"/>
                    <a:pt x="157607" y="34954"/>
                  </a:cubicBezTo>
                  <a:cubicBezTo>
                    <a:pt x="157638" y="34954"/>
                    <a:pt x="157669" y="34954"/>
                    <a:pt x="157701" y="34954"/>
                  </a:cubicBezTo>
                  <a:cubicBezTo>
                    <a:pt x="158103" y="34954"/>
                    <a:pt x="158505" y="34949"/>
                    <a:pt x="158907" y="34949"/>
                  </a:cubicBezTo>
                  <a:cubicBezTo>
                    <a:pt x="159879" y="34949"/>
                    <a:pt x="160856" y="34978"/>
                    <a:pt x="161867" y="35181"/>
                  </a:cubicBezTo>
                  <a:cubicBezTo>
                    <a:pt x="162763" y="35361"/>
                    <a:pt x="163682" y="35421"/>
                    <a:pt x="164612" y="35421"/>
                  </a:cubicBezTo>
                  <a:cubicBezTo>
                    <a:pt x="165936" y="35421"/>
                    <a:pt x="167282" y="35300"/>
                    <a:pt x="168611" y="35234"/>
                  </a:cubicBezTo>
                  <a:cubicBezTo>
                    <a:pt x="169542" y="35187"/>
                    <a:pt x="170474" y="35171"/>
                    <a:pt x="171406" y="35171"/>
                  </a:cubicBezTo>
                  <a:cubicBezTo>
                    <a:pt x="173468" y="35171"/>
                    <a:pt x="175534" y="35250"/>
                    <a:pt x="177597" y="35250"/>
                  </a:cubicBezTo>
                  <a:cubicBezTo>
                    <a:pt x="177964" y="35250"/>
                    <a:pt x="178330" y="35247"/>
                    <a:pt x="178697" y="35241"/>
                  </a:cubicBezTo>
                  <a:cubicBezTo>
                    <a:pt x="181349" y="35198"/>
                    <a:pt x="183998" y="34933"/>
                    <a:pt x="186651" y="34859"/>
                  </a:cubicBezTo>
                  <a:cubicBezTo>
                    <a:pt x="186903" y="34852"/>
                    <a:pt x="187154" y="34849"/>
                    <a:pt x="187406" y="34849"/>
                  </a:cubicBezTo>
                  <a:cubicBezTo>
                    <a:pt x="188882" y="34849"/>
                    <a:pt x="190362" y="34953"/>
                    <a:pt x="191842" y="34967"/>
                  </a:cubicBezTo>
                  <a:cubicBezTo>
                    <a:pt x="193218" y="34981"/>
                    <a:pt x="194589" y="35219"/>
                    <a:pt x="195966" y="35219"/>
                  </a:cubicBezTo>
                  <a:cubicBezTo>
                    <a:pt x="196368" y="35219"/>
                    <a:pt x="196771" y="35199"/>
                    <a:pt x="197174" y="35147"/>
                  </a:cubicBezTo>
                  <a:cubicBezTo>
                    <a:pt x="199016" y="34907"/>
                    <a:pt x="200870" y="34800"/>
                    <a:pt x="202719" y="34800"/>
                  </a:cubicBezTo>
                  <a:cubicBezTo>
                    <a:pt x="203591" y="34800"/>
                    <a:pt x="204462" y="34824"/>
                    <a:pt x="205331" y="34868"/>
                  </a:cubicBezTo>
                  <a:cubicBezTo>
                    <a:pt x="206129" y="34910"/>
                    <a:pt x="206922" y="34926"/>
                    <a:pt x="207714" y="34926"/>
                  </a:cubicBezTo>
                  <a:cubicBezTo>
                    <a:pt x="208782" y="34926"/>
                    <a:pt x="209848" y="34897"/>
                    <a:pt x="210919" y="34862"/>
                  </a:cubicBezTo>
                  <a:cubicBezTo>
                    <a:pt x="212000" y="34828"/>
                    <a:pt x="213018" y="34272"/>
                    <a:pt x="213976" y="34272"/>
                  </a:cubicBezTo>
                  <a:cubicBezTo>
                    <a:pt x="214011" y="34272"/>
                    <a:pt x="214046" y="34272"/>
                    <a:pt x="214080" y="34274"/>
                  </a:cubicBezTo>
                  <a:cubicBezTo>
                    <a:pt x="215529" y="34338"/>
                    <a:pt x="216973" y="34421"/>
                    <a:pt x="218426" y="34421"/>
                  </a:cubicBezTo>
                  <a:cubicBezTo>
                    <a:pt x="218645" y="34421"/>
                    <a:pt x="218864" y="34419"/>
                    <a:pt x="219083" y="34415"/>
                  </a:cubicBezTo>
                  <a:cubicBezTo>
                    <a:pt x="219733" y="34402"/>
                    <a:pt x="220381" y="34394"/>
                    <a:pt x="221029" y="34394"/>
                  </a:cubicBezTo>
                  <a:cubicBezTo>
                    <a:pt x="222557" y="34394"/>
                    <a:pt x="224084" y="34441"/>
                    <a:pt x="225621" y="34594"/>
                  </a:cubicBezTo>
                  <a:cubicBezTo>
                    <a:pt x="226628" y="34694"/>
                    <a:pt x="227635" y="34732"/>
                    <a:pt x="228642" y="34732"/>
                  </a:cubicBezTo>
                  <a:cubicBezTo>
                    <a:pt x="231583" y="34732"/>
                    <a:pt x="234527" y="34411"/>
                    <a:pt x="237471" y="34383"/>
                  </a:cubicBezTo>
                  <a:cubicBezTo>
                    <a:pt x="238254" y="34376"/>
                    <a:pt x="239070" y="34403"/>
                    <a:pt x="239811" y="34305"/>
                  </a:cubicBezTo>
                  <a:cubicBezTo>
                    <a:pt x="240558" y="34207"/>
                    <a:pt x="241299" y="34171"/>
                    <a:pt x="242039" y="34171"/>
                  </a:cubicBezTo>
                  <a:cubicBezTo>
                    <a:pt x="242960" y="34171"/>
                    <a:pt x="243879" y="34227"/>
                    <a:pt x="244802" y="34287"/>
                  </a:cubicBezTo>
                  <a:cubicBezTo>
                    <a:pt x="246319" y="34386"/>
                    <a:pt x="247833" y="34525"/>
                    <a:pt x="249351" y="34555"/>
                  </a:cubicBezTo>
                  <a:cubicBezTo>
                    <a:pt x="249410" y="34556"/>
                    <a:pt x="249468" y="34557"/>
                    <a:pt x="249527" y="34557"/>
                  </a:cubicBezTo>
                  <a:cubicBezTo>
                    <a:pt x="250533" y="34557"/>
                    <a:pt x="251543" y="34405"/>
                    <a:pt x="252549" y="34405"/>
                  </a:cubicBezTo>
                  <a:cubicBezTo>
                    <a:pt x="252615" y="34405"/>
                    <a:pt x="252682" y="34406"/>
                    <a:pt x="252748" y="34407"/>
                  </a:cubicBezTo>
                  <a:cubicBezTo>
                    <a:pt x="254642" y="34448"/>
                    <a:pt x="256533" y="34591"/>
                    <a:pt x="258426" y="34678"/>
                  </a:cubicBezTo>
                  <a:cubicBezTo>
                    <a:pt x="258786" y="34695"/>
                    <a:pt x="259146" y="34702"/>
                    <a:pt x="259506" y="34702"/>
                  </a:cubicBezTo>
                  <a:cubicBezTo>
                    <a:pt x="260644" y="34702"/>
                    <a:pt x="261780" y="34632"/>
                    <a:pt x="262918" y="34579"/>
                  </a:cubicBezTo>
                  <a:cubicBezTo>
                    <a:pt x="262981" y="34577"/>
                    <a:pt x="263043" y="34575"/>
                    <a:pt x="263106" y="34575"/>
                  </a:cubicBezTo>
                  <a:cubicBezTo>
                    <a:pt x="264319" y="34575"/>
                    <a:pt x="265550" y="35066"/>
                    <a:pt x="266770" y="35066"/>
                  </a:cubicBezTo>
                  <a:cubicBezTo>
                    <a:pt x="266790" y="35066"/>
                    <a:pt x="266811" y="35066"/>
                    <a:pt x="266831" y="35066"/>
                  </a:cubicBezTo>
                  <a:cubicBezTo>
                    <a:pt x="269729" y="35029"/>
                    <a:pt x="272624" y="34726"/>
                    <a:pt x="275521" y="34695"/>
                  </a:cubicBezTo>
                  <a:cubicBezTo>
                    <a:pt x="276321" y="34687"/>
                    <a:pt x="276963" y="34495"/>
                    <a:pt x="277655" y="34169"/>
                  </a:cubicBezTo>
                  <a:cubicBezTo>
                    <a:pt x="278610" y="33877"/>
                    <a:pt x="279302" y="33179"/>
                    <a:pt x="280091" y="32559"/>
                  </a:cubicBezTo>
                  <a:cubicBezTo>
                    <a:pt x="282113" y="30970"/>
                    <a:pt x="282402" y="28699"/>
                    <a:pt x="282862" y="26475"/>
                  </a:cubicBezTo>
                  <a:cubicBezTo>
                    <a:pt x="283278" y="24467"/>
                    <a:pt x="283281" y="22417"/>
                    <a:pt x="283375" y="20377"/>
                  </a:cubicBezTo>
                  <a:cubicBezTo>
                    <a:pt x="283444" y="18849"/>
                    <a:pt x="283137" y="17345"/>
                    <a:pt x="283118" y="15816"/>
                  </a:cubicBezTo>
                  <a:cubicBezTo>
                    <a:pt x="283103" y="14635"/>
                    <a:pt x="282772" y="13209"/>
                    <a:pt x="282841" y="12132"/>
                  </a:cubicBezTo>
                  <a:cubicBezTo>
                    <a:pt x="282968" y="10133"/>
                    <a:pt x="282403" y="8467"/>
                    <a:pt x="281787" y="6722"/>
                  </a:cubicBezTo>
                  <a:cubicBezTo>
                    <a:pt x="280809" y="3968"/>
                    <a:pt x="277537" y="1658"/>
                    <a:pt x="274651" y="1658"/>
                  </a:cubicBezTo>
                  <a:cubicBezTo>
                    <a:pt x="274570" y="1658"/>
                    <a:pt x="274488" y="1660"/>
                    <a:pt x="274407" y="1664"/>
                  </a:cubicBezTo>
                  <a:cubicBezTo>
                    <a:pt x="274312" y="1668"/>
                    <a:pt x="274218" y="1670"/>
                    <a:pt x="274123" y="1670"/>
                  </a:cubicBezTo>
                  <a:cubicBezTo>
                    <a:pt x="273136" y="1670"/>
                    <a:pt x="272169" y="1454"/>
                    <a:pt x="271169" y="1454"/>
                  </a:cubicBezTo>
                  <a:cubicBezTo>
                    <a:pt x="271005" y="1454"/>
                    <a:pt x="270841" y="1460"/>
                    <a:pt x="270675" y="1474"/>
                  </a:cubicBezTo>
                  <a:cubicBezTo>
                    <a:pt x="270289" y="1504"/>
                    <a:pt x="269902" y="1516"/>
                    <a:pt x="269514" y="1516"/>
                  </a:cubicBezTo>
                  <a:cubicBezTo>
                    <a:pt x="268280" y="1516"/>
                    <a:pt x="267037" y="1397"/>
                    <a:pt x="265800" y="1397"/>
                  </a:cubicBezTo>
                  <a:cubicBezTo>
                    <a:pt x="265730" y="1397"/>
                    <a:pt x="265660" y="1398"/>
                    <a:pt x="265590" y="1399"/>
                  </a:cubicBezTo>
                  <a:cubicBezTo>
                    <a:pt x="263922" y="1415"/>
                    <a:pt x="262253" y="1507"/>
                    <a:pt x="260587" y="1507"/>
                  </a:cubicBezTo>
                  <a:cubicBezTo>
                    <a:pt x="259471" y="1507"/>
                    <a:pt x="258356" y="1465"/>
                    <a:pt x="257242" y="1333"/>
                  </a:cubicBezTo>
                  <a:cubicBezTo>
                    <a:pt x="256158" y="1203"/>
                    <a:pt x="255080" y="877"/>
                    <a:pt x="254002" y="877"/>
                  </a:cubicBezTo>
                  <a:cubicBezTo>
                    <a:pt x="253997" y="877"/>
                    <a:pt x="253993" y="878"/>
                    <a:pt x="253988" y="878"/>
                  </a:cubicBezTo>
                  <a:cubicBezTo>
                    <a:pt x="252775" y="881"/>
                    <a:pt x="251565" y="1273"/>
                    <a:pt x="250352" y="1291"/>
                  </a:cubicBezTo>
                  <a:cubicBezTo>
                    <a:pt x="249526" y="1302"/>
                    <a:pt x="248700" y="1307"/>
                    <a:pt x="247874" y="1307"/>
                  </a:cubicBezTo>
                  <a:cubicBezTo>
                    <a:pt x="245491" y="1307"/>
                    <a:pt x="243108" y="1269"/>
                    <a:pt x="240726" y="1247"/>
                  </a:cubicBezTo>
                  <a:cubicBezTo>
                    <a:pt x="238820" y="1231"/>
                    <a:pt x="236913" y="1174"/>
                    <a:pt x="235007" y="1174"/>
                  </a:cubicBezTo>
                  <a:cubicBezTo>
                    <a:pt x="234715" y="1174"/>
                    <a:pt x="234423" y="1176"/>
                    <a:pt x="234131" y="1179"/>
                  </a:cubicBezTo>
                  <a:cubicBezTo>
                    <a:pt x="232167" y="1198"/>
                    <a:pt x="230202" y="1301"/>
                    <a:pt x="228239" y="1388"/>
                  </a:cubicBezTo>
                  <a:cubicBezTo>
                    <a:pt x="227087" y="1439"/>
                    <a:pt x="225936" y="1482"/>
                    <a:pt x="224785" y="1482"/>
                  </a:cubicBezTo>
                  <a:cubicBezTo>
                    <a:pt x="223866" y="1482"/>
                    <a:pt x="222948" y="1455"/>
                    <a:pt x="222027" y="1382"/>
                  </a:cubicBezTo>
                  <a:cubicBezTo>
                    <a:pt x="220849" y="1289"/>
                    <a:pt x="219647" y="1145"/>
                    <a:pt x="218468" y="1145"/>
                  </a:cubicBezTo>
                  <a:cubicBezTo>
                    <a:pt x="217906" y="1145"/>
                    <a:pt x="217349" y="1178"/>
                    <a:pt x="216803" y="1264"/>
                  </a:cubicBezTo>
                  <a:cubicBezTo>
                    <a:pt x="215088" y="1532"/>
                    <a:pt x="213350" y="1605"/>
                    <a:pt x="211665" y="1629"/>
                  </a:cubicBezTo>
                  <a:cubicBezTo>
                    <a:pt x="211148" y="1637"/>
                    <a:pt x="210625" y="1644"/>
                    <a:pt x="210099" y="1644"/>
                  </a:cubicBezTo>
                  <a:cubicBezTo>
                    <a:pt x="209127" y="1644"/>
                    <a:pt x="208145" y="1620"/>
                    <a:pt x="207170" y="1530"/>
                  </a:cubicBezTo>
                  <a:cubicBezTo>
                    <a:pt x="204381" y="1274"/>
                    <a:pt x="201559" y="1354"/>
                    <a:pt x="198769" y="1208"/>
                  </a:cubicBezTo>
                  <a:cubicBezTo>
                    <a:pt x="198425" y="1191"/>
                    <a:pt x="198082" y="1185"/>
                    <a:pt x="197738" y="1185"/>
                  </a:cubicBezTo>
                  <a:cubicBezTo>
                    <a:pt x="196974" y="1185"/>
                    <a:pt x="196209" y="1215"/>
                    <a:pt x="195442" y="1215"/>
                  </a:cubicBezTo>
                  <a:cubicBezTo>
                    <a:pt x="194890" y="1215"/>
                    <a:pt x="194337" y="1199"/>
                    <a:pt x="193782" y="1146"/>
                  </a:cubicBezTo>
                  <a:cubicBezTo>
                    <a:pt x="193227" y="1092"/>
                    <a:pt x="192663" y="1073"/>
                    <a:pt x="192094" y="1073"/>
                  </a:cubicBezTo>
                  <a:cubicBezTo>
                    <a:pt x="190861" y="1073"/>
                    <a:pt x="189606" y="1162"/>
                    <a:pt x="188367" y="1179"/>
                  </a:cubicBezTo>
                  <a:cubicBezTo>
                    <a:pt x="186862" y="1198"/>
                    <a:pt x="185357" y="1255"/>
                    <a:pt x="183854" y="1307"/>
                  </a:cubicBezTo>
                  <a:cubicBezTo>
                    <a:pt x="180608" y="1420"/>
                    <a:pt x="177360" y="1511"/>
                    <a:pt x="174116" y="1671"/>
                  </a:cubicBezTo>
                  <a:cubicBezTo>
                    <a:pt x="173925" y="1681"/>
                    <a:pt x="173735" y="1685"/>
                    <a:pt x="173545" y="1685"/>
                  </a:cubicBezTo>
                  <a:cubicBezTo>
                    <a:pt x="172481" y="1685"/>
                    <a:pt x="171426" y="1557"/>
                    <a:pt x="170357" y="1557"/>
                  </a:cubicBezTo>
                  <a:cubicBezTo>
                    <a:pt x="170214" y="1557"/>
                    <a:pt x="170070" y="1560"/>
                    <a:pt x="169926" y="1565"/>
                  </a:cubicBezTo>
                  <a:cubicBezTo>
                    <a:pt x="169271" y="1588"/>
                    <a:pt x="168616" y="1597"/>
                    <a:pt x="167960" y="1597"/>
                  </a:cubicBezTo>
                  <a:cubicBezTo>
                    <a:pt x="165910" y="1597"/>
                    <a:pt x="163857" y="1505"/>
                    <a:pt x="161805" y="1456"/>
                  </a:cubicBezTo>
                  <a:cubicBezTo>
                    <a:pt x="161562" y="1450"/>
                    <a:pt x="161318" y="1447"/>
                    <a:pt x="161074" y="1447"/>
                  </a:cubicBezTo>
                  <a:cubicBezTo>
                    <a:pt x="158990" y="1447"/>
                    <a:pt x="156910" y="1640"/>
                    <a:pt x="154823" y="1640"/>
                  </a:cubicBezTo>
                  <a:cubicBezTo>
                    <a:pt x="154117" y="1640"/>
                    <a:pt x="153409" y="1618"/>
                    <a:pt x="152701" y="1559"/>
                  </a:cubicBezTo>
                  <a:cubicBezTo>
                    <a:pt x="152100" y="1508"/>
                    <a:pt x="151497" y="1491"/>
                    <a:pt x="150893" y="1491"/>
                  </a:cubicBezTo>
                  <a:cubicBezTo>
                    <a:pt x="149637" y="1491"/>
                    <a:pt x="148374" y="1565"/>
                    <a:pt x="147117" y="1565"/>
                  </a:cubicBezTo>
                  <a:cubicBezTo>
                    <a:pt x="147092" y="1565"/>
                    <a:pt x="147067" y="1565"/>
                    <a:pt x="147042" y="1565"/>
                  </a:cubicBezTo>
                  <a:cubicBezTo>
                    <a:pt x="144805" y="1559"/>
                    <a:pt x="142568" y="1557"/>
                    <a:pt x="140330" y="1494"/>
                  </a:cubicBezTo>
                  <a:cubicBezTo>
                    <a:pt x="137882" y="1425"/>
                    <a:pt x="135426" y="1159"/>
                    <a:pt x="132984" y="1159"/>
                  </a:cubicBezTo>
                  <a:cubicBezTo>
                    <a:pt x="132424" y="1159"/>
                    <a:pt x="131865" y="1173"/>
                    <a:pt x="131307" y="1207"/>
                  </a:cubicBezTo>
                  <a:cubicBezTo>
                    <a:pt x="130682" y="1244"/>
                    <a:pt x="130058" y="1261"/>
                    <a:pt x="129436" y="1261"/>
                  </a:cubicBezTo>
                  <a:cubicBezTo>
                    <a:pt x="125713" y="1261"/>
                    <a:pt x="122031" y="684"/>
                    <a:pt x="118312" y="662"/>
                  </a:cubicBezTo>
                  <a:cubicBezTo>
                    <a:pt x="116074" y="649"/>
                    <a:pt x="113820" y="612"/>
                    <a:pt x="111577" y="612"/>
                  </a:cubicBezTo>
                  <a:cubicBezTo>
                    <a:pt x="111418" y="612"/>
                    <a:pt x="111260" y="612"/>
                    <a:pt x="111101" y="612"/>
                  </a:cubicBezTo>
                  <a:cubicBezTo>
                    <a:pt x="109422" y="617"/>
                    <a:pt x="107747" y="736"/>
                    <a:pt x="106068" y="736"/>
                  </a:cubicBezTo>
                  <a:cubicBezTo>
                    <a:pt x="105158" y="736"/>
                    <a:pt x="104248" y="701"/>
                    <a:pt x="103334" y="594"/>
                  </a:cubicBezTo>
                  <a:cubicBezTo>
                    <a:pt x="99682" y="168"/>
                    <a:pt x="96015" y="0"/>
                    <a:pt x="92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cs typeface="Dast Nevis" panose="03000400000000000000" pitchFamily="66" charset="-78"/>
              </a:endParaRPr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235125" y="3299775"/>
              <a:ext cx="1415800" cy="1334225"/>
            </a:xfrm>
            <a:custGeom>
              <a:avLst/>
              <a:gdLst/>
              <a:ahLst/>
              <a:cxnLst/>
              <a:rect l="l" t="t" r="r" b="b"/>
              <a:pathLst>
                <a:path w="56632" h="53369" extrusionOk="0">
                  <a:moveTo>
                    <a:pt x="48733" y="1795"/>
                  </a:moveTo>
                  <a:cubicBezTo>
                    <a:pt x="49350" y="1795"/>
                    <a:pt x="49966" y="1806"/>
                    <a:pt x="50581" y="1837"/>
                  </a:cubicBezTo>
                  <a:cubicBezTo>
                    <a:pt x="51540" y="1885"/>
                    <a:pt x="53596" y="4325"/>
                    <a:pt x="53826" y="5263"/>
                  </a:cubicBezTo>
                  <a:cubicBezTo>
                    <a:pt x="54596" y="8388"/>
                    <a:pt x="54217" y="11573"/>
                    <a:pt x="54403" y="14725"/>
                  </a:cubicBezTo>
                  <a:cubicBezTo>
                    <a:pt x="54473" y="15914"/>
                    <a:pt x="54285" y="17130"/>
                    <a:pt x="54366" y="17780"/>
                  </a:cubicBezTo>
                  <a:cubicBezTo>
                    <a:pt x="54366" y="20309"/>
                    <a:pt x="54189" y="22299"/>
                    <a:pt x="54406" y="24248"/>
                  </a:cubicBezTo>
                  <a:cubicBezTo>
                    <a:pt x="54771" y="27521"/>
                    <a:pt x="54714" y="30801"/>
                    <a:pt x="54827" y="34075"/>
                  </a:cubicBezTo>
                  <a:cubicBezTo>
                    <a:pt x="54933" y="37166"/>
                    <a:pt x="55021" y="40293"/>
                    <a:pt x="54664" y="43351"/>
                  </a:cubicBezTo>
                  <a:cubicBezTo>
                    <a:pt x="54508" y="44671"/>
                    <a:pt x="54372" y="46166"/>
                    <a:pt x="53726" y="47418"/>
                  </a:cubicBezTo>
                  <a:cubicBezTo>
                    <a:pt x="53466" y="47924"/>
                    <a:pt x="52744" y="48168"/>
                    <a:pt x="52369" y="48640"/>
                  </a:cubicBezTo>
                  <a:cubicBezTo>
                    <a:pt x="50685" y="50762"/>
                    <a:pt x="48238" y="50720"/>
                    <a:pt x="45911" y="50941"/>
                  </a:cubicBezTo>
                  <a:cubicBezTo>
                    <a:pt x="43912" y="51132"/>
                    <a:pt x="41899" y="51248"/>
                    <a:pt x="39891" y="51248"/>
                  </a:cubicBezTo>
                  <a:cubicBezTo>
                    <a:pt x="37419" y="51248"/>
                    <a:pt x="34960" y="51513"/>
                    <a:pt x="32482" y="51513"/>
                  </a:cubicBezTo>
                  <a:cubicBezTo>
                    <a:pt x="32229" y="51513"/>
                    <a:pt x="31975" y="51511"/>
                    <a:pt x="31721" y="51504"/>
                  </a:cubicBezTo>
                  <a:cubicBezTo>
                    <a:pt x="30815" y="51482"/>
                    <a:pt x="29908" y="51459"/>
                    <a:pt x="28999" y="51459"/>
                  </a:cubicBezTo>
                  <a:cubicBezTo>
                    <a:pt x="27641" y="51459"/>
                    <a:pt x="26281" y="51511"/>
                    <a:pt x="24921" y="51698"/>
                  </a:cubicBezTo>
                  <a:cubicBezTo>
                    <a:pt x="24657" y="51734"/>
                    <a:pt x="24390" y="51747"/>
                    <a:pt x="24120" y="51747"/>
                  </a:cubicBezTo>
                  <a:cubicBezTo>
                    <a:pt x="23374" y="51747"/>
                    <a:pt x="22612" y="51645"/>
                    <a:pt x="21873" y="51645"/>
                  </a:cubicBezTo>
                  <a:cubicBezTo>
                    <a:pt x="21479" y="51645"/>
                    <a:pt x="21091" y="51674"/>
                    <a:pt x="20716" y="51763"/>
                  </a:cubicBezTo>
                  <a:cubicBezTo>
                    <a:pt x="20198" y="51887"/>
                    <a:pt x="19684" y="51929"/>
                    <a:pt x="19177" y="51929"/>
                  </a:cubicBezTo>
                  <a:cubicBezTo>
                    <a:pt x="18279" y="51929"/>
                    <a:pt x="17400" y="51798"/>
                    <a:pt x="16543" y="51754"/>
                  </a:cubicBezTo>
                  <a:cubicBezTo>
                    <a:pt x="16197" y="51737"/>
                    <a:pt x="15850" y="51732"/>
                    <a:pt x="15501" y="51732"/>
                  </a:cubicBezTo>
                  <a:cubicBezTo>
                    <a:pt x="15143" y="51732"/>
                    <a:pt x="14783" y="51737"/>
                    <a:pt x="14423" y="51737"/>
                  </a:cubicBezTo>
                  <a:cubicBezTo>
                    <a:pt x="13458" y="51737"/>
                    <a:pt x="12489" y="51703"/>
                    <a:pt x="11532" y="51455"/>
                  </a:cubicBezTo>
                  <a:cubicBezTo>
                    <a:pt x="10547" y="51199"/>
                    <a:pt x="9475" y="51293"/>
                    <a:pt x="8447" y="51181"/>
                  </a:cubicBezTo>
                  <a:cubicBezTo>
                    <a:pt x="7556" y="51082"/>
                    <a:pt x="6890" y="50491"/>
                    <a:pt x="6201" y="49992"/>
                  </a:cubicBezTo>
                  <a:cubicBezTo>
                    <a:pt x="3410" y="47970"/>
                    <a:pt x="2851" y="44934"/>
                    <a:pt x="2651" y="41807"/>
                  </a:cubicBezTo>
                  <a:cubicBezTo>
                    <a:pt x="2501" y="39474"/>
                    <a:pt x="2468" y="37124"/>
                    <a:pt x="2535" y="34787"/>
                  </a:cubicBezTo>
                  <a:cubicBezTo>
                    <a:pt x="2649" y="30941"/>
                    <a:pt x="2465" y="27109"/>
                    <a:pt x="2178" y="23282"/>
                  </a:cubicBezTo>
                  <a:cubicBezTo>
                    <a:pt x="1860" y="19062"/>
                    <a:pt x="2173" y="14847"/>
                    <a:pt x="2290" y="10639"/>
                  </a:cubicBezTo>
                  <a:cubicBezTo>
                    <a:pt x="2335" y="9011"/>
                    <a:pt x="2642" y="7256"/>
                    <a:pt x="3480" y="5711"/>
                  </a:cubicBezTo>
                  <a:cubicBezTo>
                    <a:pt x="4123" y="4532"/>
                    <a:pt x="5226" y="3956"/>
                    <a:pt x="6349" y="3496"/>
                  </a:cubicBezTo>
                  <a:cubicBezTo>
                    <a:pt x="8001" y="2821"/>
                    <a:pt x="9708" y="2262"/>
                    <a:pt x="11527" y="2262"/>
                  </a:cubicBezTo>
                  <a:cubicBezTo>
                    <a:pt x="11631" y="2262"/>
                    <a:pt x="11735" y="2264"/>
                    <a:pt x="11839" y="2268"/>
                  </a:cubicBezTo>
                  <a:cubicBezTo>
                    <a:pt x="13867" y="2340"/>
                    <a:pt x="15893" y="2446"/>
                    <a:pt x="17920" y="2472"/>
                  </a:cubicBezTo>
                  <a:cubicBezTo>
                    <a:pt x="18204" y="2475"/>
                    <a:pt x="18487" y="2477"/>
                    <a:pt x="18771" y="2477"/>
                  </a:cubicBezTo>
                  <a:cubicBezTo>
                    <a:pt x="20331" y="2477"/>
                    <a:pt x="21890" y="2430"/>
                    <a:pt x="23449" y="2398"/>
                  </a:cubicBezTo>
                  <a:cubicBezTo>
                    <a:pt x="25894" y="2347"/>
                    <a:pt x="28338" y="2283"/>
                    <a:pt x="30782" y="2221"/>
                  </a:cubicBezTo>
                  <a:cubicBezTo>
                    <a:pt x="31926" y="2193"/>
                    <a:pt x="33078" y="2074"/>
                    <a:pt x="34217" y="2074"/>
                  </a:cubicBezTo>
                  <a:cubicBezTo>
                    <a:pt x="34643" y="2074"/>
                    <a:pt x="35067" y="2090"/>
                    <a:pt x="35489" y="2135"/>
                  </a:cubicBezTo>
                  <a:cubicBezTo>
                    <a:pt x="36177" y="2208"/>
                    <a:pt x="36862" y="2239"/>
                    <a:pt x="37544" y="2239"/>
                  </a:cubicBezTo>
                  <a:cubicBezTo>
                    <a:pt x="38906" y="2239"/>
                    <a:pt x="40257" y="2115"/>
                    <a:pt x="41604" y="1956"/>
                  </a:cubicBezTo>
                  <a:cubicBezTo>
                    <a:pt x="42579" y="1841"/>
                    <a:pt x="43549" y="1823"/>
                    <a:pt x="44519" y="1823"/>
                  </a:cubicBezTo>
                  <a:cubicBezTo>
                    <a:pt x="44963" y="1823"/>
                    <a:pt x="45407" y="1827"/>
                    <a:pt x="45851" y="1827"/>
                  </a:cubicBezTo>
                  <a:cubicBezTo>
                    <a:pt x="46142" y="1827"/>
                    <a:pt x="46432" y="1826"/>
                    <a:pt x="46722" y="1820"/>
                  </a:cubicBezTo>
                  <a:cubicBezTo>
                    <a:pt x="47392" y="1808"/>
                    <a:pt x="48063" y="1795"/>
                    <a:pt x="48733" y="1795"/>
                  </a:cubicBezTo>
                  <a:close/>
                  <a:moveTo>
                    <a:pt x="47536" y="0"/>
                  </a:moveTo>
                  <a:cubicBezTo>
                    <a:pt x="46033" y="0"/>
                    <a:pt x="44522" y="122"/>
                    <a:pt x="43021" y="156"/>
                  </a:cubicBezTo>
                  <a:cubicBezTo>
                    <a:pt x="41275" y="198"/>
                    <a:pt x="39533" y="410"/>
                    <a:pt x="37787" y="481"/>
                  </a:cubicBezTo>
                  <a:cubicBezTo>
                    <a:pt x="35903" y="558"/>
                    <a:pt x="34014" y="544"/>
                    <a:pt x="32128" y="597"/>
                  </a:cubicBezTo>
                  <a:cubicBezTo>
                    <a:pt x="30086" y="652"/>
                    <a:pt x="28045" y="775"/>
                    <a:pt x="26004" y="802"/>
                  </a:cubicBezTo>
                  <a:cubicBezTo>
                    <a:pt x="25279" y="811"/>
                    <a:pt x="24554" y="815"/>
                    <a:pt x="23829" y="815"/>
                  </a:cubicBezTo>
                  <a:cubicBezTo>
                    <a:pt x="22050" y="815"/>
                    <a:pt x="20271" y="794"/>
                    <a:pt x="18491" y="794"/>
                  </a:cubicBezTo>
                  <a:cubicBezTo>
                    <a:pt x="18476" y="794"/>
                    <a:pt x="18461" y="794"/>
                    <a:pt x="18446" y="794"/>
                  </a:cubicBezTo>
                  <a:cubicBezTo>
                    <a:pt x="17117" y="794"/>
                    <a:pt x="15785" y="836"/>
                    <a:pt x="14456" y="836"/>
                  </a:cubicBezTo>
                  <a:cubicBezTo>
                    <a:pt x="13722" y="836"/>
                    <a:pt x="12990" y="824"/>
                    <a:pt x="12258" y="784"/>
                  </a:cubicBezTo>
                  <a:cubicBezTo>
                    <a:pt x="11337" y="734"/>
                    <a:pt x="10406" y="635"/>
                    <a:pt x="9495" y="635"/>
                  </a:cubicBezTo>
                  <a:cubicBezTo>
                    <a:pt x="8177" y="635"/>
                    <a:pt x="6899" y="841"/>
                    <a:pt x="5741" y="1696"/>
                  </a:cubicBezTo>
                  <a:cubicBezTo>
                    <a:pt x="4575" y="2557"/>
                    <a:pt x="2785" y="2871"/>
                    <a:pt x="2375" y="4426"/>
                  </a:cubicBezTo>
                  <a:cubicBezTo>
                    <a:pt x="2023" y="5758"/>
                    <a:pt x="1351" y="6950"/>
                    <a:pt x="1054" y="8339"/>
                  </a:cubicBezTo>
                  <a:cubicBezTo>
                    <a:pt x="638" y="10284"/>
                    <a:pt x="640" y="12186"/>
                    <a:pt x="563" y="14116"/>
                  </a:cubicBezTo>
                  <a:cubicBezTo>
                    <a:pt x="550" y="14490"/>
                    <a:pt x="855" y="14945"/>
                    <a:pt x="725" y="15233"/>
                  </a:cubicBezTo>
                  <a:cubicBezTo>
                    <a:pt x="232" y="16323"/>
                    <a:pt x="569" y="17485"/>
                    <a:pt x="295" y="18613"/>
                  </a:cubicBezTo>
                  <a:cubicBezTo>
                    <a:pt x="0" y="19827"/>
                    <a:pt x="144" y="21173"/>
                    <a:pt x="238" y="22451"/>
                  </a:cubicBezTo>
                  <a:cubicBezTo>
                    <a:pt x="351" y="23978"/>
                    <a:pt x="491" y="25497"/>
                    <a:pt x="503" y="27033"/>
                  </a:cubicBezTo>
                  <a:cubicBezTo>
                    <a:pt x="514" y="28313"/>
                    <a:pt x="1098" y="29691"/>
                    <a:pt x="783" y="30850"/>
                  </a:cubicBezTo>
                  <a:cubicBezTo>
                    <a:pt x="361" y="32406"/>
                    <a:pt x="932" y="33857"/>
                    <a:pt x="779" y="35375"/>
                  </a:cubicBezTo>
                  <a:cubicBezTo>
                    <a:pt x="673" y="36425"/>
                    <a:pt x="265" y="37620"/>
                    <a:pt x="676" y="38754"/>
                  </a:cubicBezTo>
                  <a:cubicBezTo>
                    <a:pt x="938" y="39481"/>
                    <a:pt x="521" y="40474"/>
                    <a:pt x="709" y="40899"/>
                  </a:cubicBezTo>
                  <a:cubicBezTo>
                    <a:pt x="1270" y="42175"/>
                    <a:pt x="947" y="43472"/>
                    <a:pt x="1134" y="44722"/>
                  </a:cubicBezTo>
                  <a:cubicBezTo>
                    <a:pt x="1532" y="47401"/>
                    <a:pt x="2962" y="49263"/>
                    <a:pt x="4840" y="50985"/>
                  </a:cubicBezTo>
                  <a:cubicBezTo>
                    <a:pt x="7260" y="53204"/>
                    <a:pt x="10327" y="53087"/>
                    <a:pt x="13242" y="53232"/>
                  </a:cubicBezTo>
                  <a:cubicBezTo>
                    <a:pt x="14953" y="53317"/>
                    <a:pt x="16666" y="53368"/>
                    <a:pt x="18382" y="53368"/>
                  </a:cubicBezTo>
                  <a:cubicBezTo>
                    <a:pt x="19897" y="53368"/>
                    <a:pt x="21416" y="53328"/>
                    <a:pt x="22938" y="53235"/>
                  </a:cubicBezTo>
                  <a:cubicBezTo>
                    <a:pt x="24706" y="53127"/>
                    <a:pt x="26479" y="53102"/>
                    <a:pt x="28254" y="53102"/>
                  </a:cubicBezTo>
                  <a:cubicBezTo>
                    <a:pt x="29861" y="53102"/>
                    <a:pt x="31470" y="53123"/>
                    <a:pt x="33078" y="53123"/>
                  </a:cubicBezTo>
                  <a:cubicBezTo>
                    <a:pt x="34790" y="53123"/>
                    <a:pt x="36500" y="53099"/>
                    <a:pt x="38206" y="53000"/>
                  </a:cubicBezTo>
                  <a:cubicBezTo>
                    <a:pt x="41103" y="52833"/>
                    <a:pt x="44012" y="52803"/>
                    <a:pt x="46911" y="52466"/>
                  </a:cubicBezTo>
                  <a:cubicBezTo>
                    <a:pt x="53633" y="51683"/>
                    <a:pt x="55614" y="47893"/>
                    <a:pt x="56198" y="42684"/>
                  </a:cubicBezTo>
                  <a:cubicBezTo>
                    <a:pt x="56631" y="38815"/>
                    <a:pt x="56101" y="34922"/>
                    <a:pt x="55835" y="31037"/>
                  </a:cubicBezTo>
                  <a:cubicBezTo>
                    <a:pt x="55499" y="26136"/>
                    <a:pt x="55778" y="21220"/>
                    <a:pt x="55869" y="16310"/>
                  </a:cubicBezTo>
                  <a:cubicBezTo>
                    <a:pt x="55926" y="13180"/>
                    <a:pt x="55879" y="10050"/>
                    <a:pt x="55879" y="6426"/>
                  </a:cubicBezTo>
                  <a:cubicBezTo>
                    <a:pt x="56088" y="4137"/>
                    <a:pt x="53909" y="961"/>
                    <a:pt x="51141" y="344"/>
                  </a:cubicBezTo>
                  <a:cubicBezTo>
                    <a:pt x="49950" y="79"/>
                    <a:pt x="48745" y="0"/>
                    <a:pt x="475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cs typeface="Dast Nevis" panose="03000400000000000000" pitchFamily="66" charset="-78"/>
              </a:endParaRPr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4508275" y="3311500"/>
              <a:ext cx="1409050" cy="1329325"/>
            </a:xfrm>
            <a:custGeom>
              <a:avLst/>
              <a:gdLst/>
              <a:ahLst/>
              <a:cxnLst/>
              <a:rect l="l" t="t" r="r" b="b"/>
              <a:pathLst>
                <a:path w="56362" h="53173" extrusionOk="0">
                  <a:moveTo>
                    <a:pt x="30040" y="1755"/>
                  </a:moveTo>
                  <a:cubicBezTo>
                    <a:pt x="30502" y="1755"/>
                    <a:pt x="30963" y="1759"/>
                    <a:pt x="31423" y="1766"/>
                  </a:cubicBezTo>
                  <a:cubicBezTo>
                    <a:pt x="31820" y="1772"/>
                    <a:pt x="32217" y="1774"/>
                    <a:pt x="32615" y="1774"/>
                  </a:cubicBezTo>
                  <a:cubicBezTo>
                    <a:pt x="33492" y="1774"/>
                    <a:pt x="34370" y="1764"/>
                    <a:pt x="35249" y="1764"/>
                  </a:cubicBezTo>
                  <a:cubicBezTo>
                    <a:pt x="36705" y="1764"/>
                    <a:pt x="38162" y="1792"/>
                    <a:pt x="39619" y="1941"/>
                  </a:cubicBezTo>
                  <a:cubicBezTo>
                    <a:pt x="40986" y="2081"/>
                    <a:pt x="42367" y="2116"/>
                    <a:pt x="43749" y="2116"/>
                  </a:cubicBezTo>
                  <a:cubicBezTo>
                    <a:pt x="44788" y="2116"/>
                    <a:pt x="45828" y="2096"/>
                    <a:pt x="46865" y="2088"/>
                  </a:cubicBezTo>
                  <a:cubicBezTo>
                    <a:pt x="46876" y="2088"/>
                    <a:pt x="46886" y="2088"/>
                    <a:pt x="46897" y="2088"/>
                  </a:cubicBezTo>
                  <a:cubicBezTo>
                    <a:pt x="48694" y="2088"/>
                    <a:pt x="50014" y="3216"/>
                    <a:pt x="51539" y="3867"/>
                  </a:cubicBezTo>
                  <a:cubicBezTo>
                    <a:pt x="54484" y="5125"/>
                    <a:pt x="54810" y="7685"/>
                    <a:pt x="54852" y="10400"/>
                  </a:cubicBezTo>
                  <a:cubicBezTo>
                    <a:pt x="54890" y="12720"/>
                    <a:pt x="54852" y="15035"/>
                    <a:pt x="54778" y="17356"/>
                  </a:cubicBezTo>
                  <a:cubicBezTo>
                    <a:pt x="54604" y="22615"/>
                    <a:pt x="54784" y="27894"/>
                    <a:pt x="54429" y="33136"/>
                  </a:cubicBezTo>
                  <a:cubicBezTo>
                    <a:pt x="54134" y="37479"/>
                    <a:pt x="54545" y="41829"/>
                    <a:pt x="54065" y="46137"/>
                  </a:cubicBezTo>
                  <a:cubicBezTo>
                    <a:pt x="53907" y="47539"/>
                    <a:pt x="52910" y="48843"/>
                    <a:pt x="51586" y="49650"/>
                  </a:cubicBezTo>
                  <a:cubicBezTo>
                    <a:pt x="50458" y="50338"/>
                    <a:pt x="49291" y="50943"/>
                    <a:pt x="47985" y="50943"/>
                  </a:cubicBezTo>
                  <a:cubicBezTo>
                    <a:pt x="47663" y="50943"/>
                    <a:pt x="47332" y="50906"/>
                    <a:pt x="46991" y="50824"/>
                  </a:cubicBezTo>
                  <a:cubicBezTo>
                    <a:pt x="44383" y="50824"/>
                    <a:pt x="41775" y="50810"/>
                    <a:pt x="39167" y="50810"/>
                  </a:cubicBezTo>
                  <a:cubicBezTo>
                    <a:pt x="37332" y="50810"/>
                    <a:pt x="35497" y="50817"/>
                    <a:pt x="33662" y="50841"/>
                  </a:cubicBezTo>
                  <a:cubicBezTo>
                    <a:pt x="31395" y="50869"/>
                    <a:pt x="29129" y="51059"/>
                    <a:pt x="26865" y="51206"/>
                  </a:cubicBezTo>
                  <a:cubicBezTo>
                    <a:pt x="23186" y="51447"/>
                    <a:pt x="19509" y="51911"/>
                    <a:pt x="15832" y="51911"/>
                  </a:cubicBezTo>
                  <a:cubicBezTo>
                    <a:pt x="15803" y="51911"/>
                    <a:pt x="15774" y="51911"/>
                    <a:pt x="15745" y="51911"/>
                  </a:cubicBezTo>
                  <a:cubicBezTo>
                    <a:pt x="12104" y="51904"/>
                    <a:pt x="8385" y="51657"/>
                    <a:pt x="5101" y="49827"/>
                  </a:cubicBezTo>
                  <a:cubicBezTo>
                    <a:pt x="3783" y="49092"/>
                    <a:pt x="3024" y="47711"/>
                    <a:pt x="2396" y="46244"/>
                  </a:cubicBezTo>
                  <a:cubicBezTo>
                    <a:pt x="960" y="42886"/>
                    <a:pt x="1556" y="39387"/>
                    <a:pt x="1541" y="35963"/>
                  </a:cubicBezTo>
                  <a:cubicBezTo>
                    <a:pt x="1525" y="32371"/>
                    <a:pt x="1594" y="28774"/>
                    <a:pt x="1525" y="25179"/>
                  </a:cubicBezTo>
                  <a:cubicBezTo>
                    <a:pt x="1481" y="22913"/>
                    <a:pt x="1481" y="20646"/>
                    <a:pt x="1456" y="18380"/>
                  </a:cubicBezTo>
                  <a:cubicBezTo>
                    <a:pt x="1433" y="16401"/>
                    <a:pt x="1134" y="14376"/>
                    <a:pt x="1453" y="12453"/>
                  </a:cubicBezTo>
                  <a:cubicBezTo>
                    <a:pt x="1793" y="10396"/>
                    <a:pt x="1031" y="8274"/>
                    <a:pt x="2247" y="6237"/>
                  </a:cubicBezTo>
                  <a:cubicBezTo>
                    <a:pt x="3530" y="4086"/>
                    <a:pt x="5369" y="3060"/>
                    <a:pt x="7645" y="2723"/>
                  </a:cubicBezTo>
                  <a:cubicBezTo>
                    <a:pt x="9703" y="2418"/>
                    <a:pt x="11811" y="2008"/>
                    <a:pt x="13870" y="2008"/>
                  </a:cubicBezTo>
                  <a:cubicBezTo>
                    <a:pt x="14339" y="2008"/>
                    <a:pt x="14805" y="2029"/>
                    <a:pt x="15267" y="2077"/>
                  </a:cubicBezTo>
                  <a:cubicBezTo>
                    <a:pt x="15832" y="2137"/>
                    <a:pt x="16393" y="2160"/>
                    <a:pt x="16951" y="2160"/>
                  </a:cubicBezTo>
                  <a:cubicBezTo>
                    <a:pt x="19004" y="2160"/>
                    <a:pt x="21016" y="1843"/>
                    <a:pt x="23055" y="1839"/>
                  </a:cubicBezTo>
                  <a:cubicBezTo>
                    <a:pt x="25372" y="1834"/>
                    <a:pt x="27718" y="1755"/>
                    <a:pt x="30040" y="1755"/>
                  </a:cubicBezTo>
                  <a:close/>
                  <a:moveTo>
                    <a:pt x="32553" y="0"/>
                  </a:moveTo>
                  <a:cubicBezTo>
                    <a:pt x="32255" y="0"/>
                    <a:pt x="31957" y="8"/>
                    <a:pt x="31658" y="27"/>
                  </a:cubicBezTo>
                  <a:cubicBezTo>
                    <a:pt x="30249" y="119"/>
                    <a:pt x="28827" y="325"/>
                    <a:pt x="27424" y="325"/>
                  </a:cubicBezTo>
                  <a:cubicBezTo>
                    <a:pt x="27063" y="325"/>
                    <a:pt x="26703" y="312"/>
                    <a:pt x="26345" y="279"/>
                  </a:cubicBezTo>
                  <a:cubicBezTo>
                    <a:pt x="25617" y="213"/>
                    <a:pt x="24890" y="197"/>
                    <a:pt x="24163" y="197"/>
                  </a:cubicBezTo>
                  <a:cubicBezTo>
                    <a:pt x="23488" y="197"/>
                    <a:pt x="22813" y="211"/>
                    <a:pt x="22138" y="211"/>
                  </a:cubicBezTo>
                  <a:cubicBezTo>
                    <a:pt x="21189" y="211"/>
                    <a:pt x="20239" y="183"/>
                    <a:pt x="19288" y="53"/>
                  </a:cubicBezTo>
                  <a:cubicBezTo>
                    <a:pt x="19041" y="19"/>
                    <a:pt x="18791" y="5"/>
                    <a:pt x="18540" y="5"/>
                  </a:cubicBezTo>
                  <a:cubicBezTo>
                    <a:pt x="17401" y="5"/>
                    <a:pt x="16223" y="297"/>
                    <a:pt x="15066" y="378"/>
                  </a:cubicBezTo>
                  <a:cubicBezTo>
                    <a:pt x="11733" y="613"/>
                    <a:pt x="8406" y="748"/>
                    <a:pt x="5114" y="1517"/>
                  </a:cubicBezTo>
                  <a:cubicBezTo>
                    <a:pt x="2950" y="2022"/>
                    <a:pt x="1038" y="4112"/>
                    <a:pt x="598" y="6227"/>
                  </a:cubicBezTo>
                  <a:cubicBezTo>
                    <a:pt x="69" y="8765"/>
                    <a:pt x="246" y="11357"/>
                    <a:pt x="134" y="13919"/>
                  </a:cubicBezTo>
                  <a:cubicBezTo>
                    <a:pt x="2" y="16907"/>
                    <a:pt x="233" y="19909"/>
                    <a:pt x="256" y="22906"/>
                  </a:cubicBezTo>
                  <a:cubicBezTo>
                    <a:pt x="288" y="26703"/>
                    <a:pt x="221" y="30502"/>
                    <a:pt x="285" y="34298"/>
                  </a:cubicBezTo>
                  <a:cubicBezTo>
                    <a:pt x="343" y="37702"/>
                    <a:pt x="0" y="41121"/>
                    <a:pt x="599" y="44397"/>
                  </a:cubicBezTo>
                  <a:cubicBezTo>
                    <a:pt x="595" y="47203"/>
                    <a:pt x="2155" y="50646"/>
                    <a:pt x="3924" y="51333"/>
                  </a:cubicBezTo>
                  <a:cubicBezTo>
                    <a:pt x="6260" y="52244"/>
                    <a:pt x="8752" y="52737"/>
                    <a:pt x="11222" y="52994"/>
                  </a:cubicBezTo>
                  <a:cubicBezTo>
                    <a:pt x="12488" y="53126"/>
                    <a:pt x="13757" y="53173"/>
                    <a:pt x="15027" y="53173"/>
                  </a:cubicBezTo>
                  <a:cubicBezTo>
                    <a:pt x="17798" y="53173"/>
                    <a:pt x="20576" y="52950"/>
                    <a:pt x="23349" y="52898"/>
                  </a:cubicBezTo>
                  <a:cubicBezTo>
                    <a:pt x="29042" y="52793"/>
                    <a:pt x="34736" y="52771"/>
                    <a:pt x="40430" y="52705"/>
                  </a:cubicBezTo>
                  <a:cubicBezTo>
                    <a:pt x="40517" y="52704"/>
                    <a:pt x="40603" y="52704"/>
                    <a:pt x="40689" y="52704"/>
                  </a:cubicBezTo>
                  <a:cubicBezTo>
                    <a:pt x="42253" y="52704"/>
                    <a:pt x="43815" y="52851"/>
                    <a:pt x="45378" y="52851"/>
                  </a:cubicBezTo>
                  <a:cubicBezTo>
                    <a:pt x="46722" y="52851"/>
                    <a:pt x="48067" y="52742"/>
                    <a:pt x="49414" y="52335"/>
                  </a:cubicBezTo>
                  <a:cubicBezTo>
                    <a:pt x="51775" y="51622"/>
                    <a:pt x="53725" y="50534"/>
                    <a:pt x="54867" y="48297"/>
                  </a:cubicBezTo>
                  <a:cubicBezTo>
                    <a:pt x="56232" y="45624"/>
                    <a:pt x="55478" y="42653"/>
                    <a:pt x="55953" y="39848"/>
                  </a:cubicBezTo>
                  <a:cubicBezTo>
                    <a:pt x="56100" y="38981"/>
                    <a:pt x="55781" y="38034"/>
                    <a:pt x="55934" y="37169"/>
                  </a:cubicBezTo>
                  <a:cubicBezTo>
                    <a:pt x="56287" y="35171"/>
                    <a:pt x="55877" y="33165"/>
                    <a:pt x="56136" y="31178"/>
                  </a:cubicBezTo>
                  <a:cubicBezTo>
                    <a:pt x="56312" y="29824"/>
                    <a:pt x="56041" y="28479"/>
                    <a:pt x="56191" y="27109"/>
                  </a:cubicBezTo>
                  <a:cubicBezTo>
                    <a:pt x="56362" y="25567"/>
                    <a:pt x="56184" y="23982"/>
                    <a:pt x="56116" y="22417"/>
                  </a:cubicBezTo>
                  <a:cubicBezTo>
                    <a:pt x="56065" y="21231"/>
                    <a:pt x="55712" y="20005"/>
                    <a:pt x="55917" y="18874"/>
                  </a:cubicBezTo>
                  <a:cubicBezTo>
                    <a:pt x="56297" y="16793"/>
                    <a:pt x="56205" y="14716"/>
                    <a:pt x="56251" y="12638"/>
                  </a:cubicBezTo>
                  <a:cubicBezTo>
                    <a:pt x="56281" y="11308"/>
                    <a:pt x="55964" y="9969"/>
                    <a:pt x="56020" y="8644"/>
                  </a:cubicBezTo>
                  <a:cubicBezTo>
                    <a:pt x="56080" y="7217"/>
                    <a:pt x="55619" y="5990"/>
                    <a:pt x="54950" y="4824"/>
                  </a:cubicBezTo>
                  <a:cubicBezTo>
                    <a:pt x="53903" y="2998"/>
                    <a:pt x="52217" y="1928"/>
                    <a:pt x="50309" y="1182"/>
                  </a:cubicBezTo>
                  <a:cubicBezTo>
                    <a:pt x="48791" y="587"/>
                    <a:pt x="47237" y="123"/>
                    <a:pt x="45618" y="123"/>
                  </a:cubicBezTo>
                  <a:cubicBezTo>
                    <a:pt x="45259" y="123"/>
                    <a:pt x="44897" y="146"/>
                    <a:pt x="44532" y="195"/>
                  </a:cubicBezTo>
                  <a:cubicBezTo>
                    <a:pt x="43859" y="285"/>
                    <a:pt x="43187" y="317"/>
                    <a:pt x="42516" y="317"/>
                  </a:cubicBezTo>
                  <a:cubicBezTo>
                    <a:pt x="40907" y="317"/>
                    <a:pt x="39299" y="134"/>
                    <a:pt x="37686" y="134"/>
                  </a:cubicBezTo>
                  <a:cubicBezTo>
                    <a:pt x="37463" y="134"/>
                    <a:pt x="37240" y="138"/>
                    <a:pt x="37016" y="146"/>
                  </a:cubicBezTo>
                  <a:cubicBezTo>
                    <a:pt x="36846" y="152"/>
                    <a:pt x="36676" y="154"/>
                    <a:pt x="36505" y="154"/>
                  </a:cubicBezTo>
                  <a:cubicBezTo>
                    <a:pt x="35196" y="154"/>
                    <a:pt x="33876" y="0"/>
                    <a:pt x="325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cs typeface="Dast Nevis" panose="03000400000000000000" pitchFamily="66" charset="-78"/>
              </a:endParaRPr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1659625" y="3312150"/>
              <a:ext cx="1407900" cy="1321625"/>
            </a:xfrm>
            <a:custGeom>
              <a:avLst/>
              <a:gdLst/>
              <a:ahLst/>
              <a:cxnLst/>
              <a:rect l="l" t="t" r="r" b="b"/>
              <a:pathLst>
                <a:path w="56316" h="52865" extrusionOk="0">
                  <a:moveTo>
                    <a:pt x="41357" y="1469"/>
                  </a:moveTo>
                  <a:cubicBezTo>
                    <a:pt x="42578" y="1469"/>
                    <a:pt x="43801" y="1542"/>
                    <a:pt x="45026" y="1744"/>
                  </a:cubicBezTo>
                  <a:cubicBezTo>
                    <a:pt x="45452" y="1815"/>
                    <a:pt x="45889" y="1829"/>
                    <a:pt x="46327" y="1829"/>
                  </a:cubicBezTo>
                  <a:cubicBezTo>
                    <a:pt x="46604" y="1829"/>
                    <a:pt x="46881" y="1823"/>
                    <a:pt x="47158" y="1823"/>
                  </a:cubicBezTo>
                  <a:cubicBezTo>
                    <a:pt x="47587" y="1823"/>
                    <a:pt x="48014" y="1836"/>
                    <a:pt x="48432" y="1903"/>
                  </a:cubicBezTo>
                  <a:cubicBezTo>
                    <a:pt x="49535" y="2080"/>
                    <a:pt x="50553" y="2585"/>
                    <a:pt x="51525" y="3187"/>
                  </a:cubicBezTo>
                  <a:cubicBezTo>
                    <a:pt x="54292" y="4900"/>
                    <a:pt x="53969" y="7871"/>
                    <a:pt x="54156" y="10383"/>
                  </a:cubicBezTo>
                  <a:cubicBezTo>
                    <a:pt x="54466" y="14551"/>
                    <a:pt x="54144" y="18762"/>
                    <a:pt x="54163" y="22953"/>
                  </a:cubicBezTo>
                  <a:cubicBezTo>
                    <a:pt x="54175" y="25611"/>
                    <a:pt x="54449" y="28272"/>
                    <a:pt x="54385" y="30927"/>
                  </a:cubicBezTo>
                  <a:cubicBezTo>
                    <a:pt x="54294" y="34811"/>
                    <a:pt x="55156" y="38660"/>
                    <a:pt x="54668" y="42556"/>
                  </a:cubicBezTo>
                  <a:cubicBezTo>
                    <a:pt x="54108" y="47031"/>
                    <a:pt x="53022" y="49446"/>
                    <a:pt x="48179" y="50620"/>
                  </a:cubicBezTo>
                  <a:cubicBezTo>
                    <a:pt x="46729" y="50971"/>
                    <a:pt x="45213" y="50994"/>
                    <a:pt x="43700" y="50994"/>
                  </a:cubicBezTo>
                  <a:cubicBezTo>
                    <a:pt x="43470" y="50994"/>
                    <a:pt x="43241" y="50994"/>
                    <a:pt x="43012" y="50994"/>
                  </a:cubicBezTo>
                  <a:cubicBezTo>
                    <a:pt x="42904" y="50994"/>
                    <a:pt x="42795" y="50994"/>
                    <a:pt x="42687" y="50994"/>
                  </a:cubicBezTo>
                  <a:cubicBezTo>
                    <a:pt x="40044" y="51002"/>
                    <a:pt x="37402" y="51219"/>
                    <a:pt x="34758" y="51297"/>
                  </a:cubicBezTo>
                  <a:cubicBezTo>
                    <a:pt x="32498" y="51363"/>
                    <a:pt x="30237" y="51355"/>
                    <a:pt x="27976" y="51385"/>
                  </a:cubicBezTo>
                  <a:cubicBezTo>
                    <a:pt x="24958" y="51426"/>
                    <a:pt x="21936" y="51375"/>
                    <a:pt x="18925" y="51538"/>
                  </a:cubicBezTo>
                  <a:cubicBezTo>
                    <a:pt x="17653" y="51607"/>
                    <a:pt x="16384" y="51656"/>
                    <a:pt x="15120" y="51656"/>
                  </a:cubicBezTo>
                  <a:cubicBezTo>
                    <a:pt x="11884" y="51656"/>
                    <a:pt x="8685" y="51336"/>
                    <a:pt x="5583" y="50222"/>
                  </a:cubicBezTo>
                  <a:cubicBezTo>
                    <a:pt x="3329" y="49413"/>
                    <a:pt x="2430" y="47402"/>
                    <a:pt x="2055" y="45163"/>
                  </a:cubicBezTo>
                  <a:cubicBezTo>
                    <a:pt x="1879" y="44120"/>
                    <a:pt x="1778" y="43064"/>
                    <a:pt x="1641" y="42013"/>
                  </a:cubicBezTo>
                  <a:lnTo>
                    <a:pt x="1712" y="42004"/>
                  </a:lnTo>
                  <a:cubicBezTo>
                    <a:pt x="1712" y="38378"/>
                    <a:pt x="1560" y="34744"/>
                    <a:pt x="1755" y="31126"/>
                  </a:cubicBezTo>
                  <a:cubicBezTo>
                    <a:pt x="1950" y="27508"/>
                    <a:pt x="1697" y="23884"/>
                    <a:pt x="1963" y="20288"/>
                  </a:cubicBezTo>
                  <a:cubicBezTo>
                    <a:pt x="2164" y="17577"/>
                    <a:pt x="2267" y="14849"/>
                    <a:pt x="2249" y="12158"/>
                  </a:cubicBezTo>
                  <a:cubicBezTo>
                    <a:pt x="2234" y="9900"/>
                    <a:pt x="2805" y="7959"/>
                    <a:pt x="3564" y="5940"/>
                  </a:cubicBezTo>
                  <a:cubicBezTo>
                    <a:pt x="4277" y="4043"/>
                    <a:pt x="6015" y="3717"/>
                    <a:pt x="7531" y="2948"/>
                  </a:cubicBezTo>
                  <a:cubicBezTo>
                    <a:pt x="8435" y="2489"/>
                    <a:pt x="9359" y="2428"/>
                    <a:pt x="10285" y="2428"/>
                  </a:cubicBezTo>
                  <a:cubicBezTo>
                    <a:pt x="10621" y="2428"/>
                    <a:pt x="10958" y="2436"/>
                    <a:pt x="11294" y="2436"/>
                  </a:cubicBezTo>
                  <a:cubicBezTo>
                    <a:pt x="11667" y="2436"/>
                    <a:pt x="12039" y="2426"/>
                    <a:pt x="12410" y="2384"/>
                  </a:cubicBezTo>
                  <a:cubicBezTo>
                    <a:pt x="13458" y="2265"/>
                    <a:pt x="14505" y="2224"/>
                    <a:pt x="15551" y="2224"/>
                  </a:cubicBezTo>
                  <a:cubicBezTo>
                    <a:pt x="17490" y="2224"/>
                    <a:pt x="19424" y="2365"/>
                    <a:pt x="21349" y="2414"/>
                  </a:cubicBezTo>
                  <a:cubicBezTo>
                    <a:pt x="22520" y="2443"/>
                    <a:pt x="23697" y="2472"/>
                    <a:pt x="24870" y="2472"/>
                  </a:cubicBezTo>
                  <a:cubicBezTo>
                    <a:pt x="26049" y="2472"/>
                    <a:pt x="27225" y="2443"/>
                    <a:pt x="28384" y="2355"/>
                  </a:cubicBezTo>
                  <a:cubicBezTo>
                    <a:pt x="30715" y="2180"/>
                    <a:pt x="33057" y="1974"/>
                    <a:pt x="35393" y="1806"/>
                  </a:cubicBezTo>
                  <a:cubicBezTo>
                    <a:pt x="37378" y="1663"/>
                    <a:pt x="39366" y="1469"/>
                    <a:pt x="41357" y="1469"/>
                  </a:cubicBezTo>
                  <a:close/>
                  <a:moveTo>
                    <a:pt x="44359" y="0"/>
                  </a:moveTo>
                  <a:cubicBezTo>
                    <a:pt x="42758" y="0"/>
                    <a:pt x="41151" y="99"/>
                    <a:pt x="39554" y="114"/>
                  </a:cubicBezTo>
                  <a:cubicBezTo>
                    <a:pt x="37112" y="135"/>
                    <a:pt x="34669" y="378"/>
                    <a:pt x="32228" y="378"/>
                  </a:cubicBezTo>
                  <a:cubicBezTo>
                    <a:pt x="32087" y="378"/>
                    <a:pt x="31946" y="377"/>
                    <a:pt x="31805" y="376"/>
                  </a:cubicBezTo>
                  <a:cubicBezTo>
                    <a:pt x="31643" y="374"/>
                    <a:pt x="31482" y="373"/>
                    <a:pt x="31320" y="373"/>
                  </a:cubicBezTo>
                  <a:cubicBezTo>
                    <a:pt x="28819" y="373"/>
                    <a:pt x="26338" y="605"/>
                    <a:pt x="23861" y="843"/>
                  </a:cubicBezTo>
                  <a:cubicBezTo>
                    <a:pt x="22166" y="1006"/>
                    <a:pt x="20472" y="1129"/>
                    <a:pt x="18781" y="1129"/>
                  </a:cubicBezTo>
                  <a:cubicBezTo>
                    <a:pt x="18262" y="1129"/>
                    <a:pt x="17743" y="1117"/>
                    <a:pt x="17224" y="1092"/>
                  </a:cubicBezTo>
                  <a:cubicBezTo>
                    <a:pt x="16175" y="1039"/>
                    <a:pt x="15130" y="1012"/>
                    <a:pt x="14086" y="1012"/>
                  </a:cubicBezTo>
                  <a:cubicBezTo>
                    <a:pt x="12243" y="1012"/>
                    <a:pt x="10404" y="1097"/>
                    <a:pt x="8557" y="1282"/>
                  </a:cubicBezTo>
                  <a:cubicBezTo>
                    <a:pt x="5749" y="1565"/>
                    <a:pt x="3573" y="2824"/>
                    <a:pt x="2020" y="5090"/>
                  </a:cubicBezTo>
                  <a:cubicBezTo>
                    <a:pt x="565" y="7212"/>
                    <a:pt x="544" y="9708"/>
                    <a:pt x="538" y="12176"/>
                  </a:cubicBezTo>
                  <a:cubicBezTo>
                    <a:pt x="533" y="15349"/>
                    <a:pt x="524" y="18523"/>
                    <a:pt x="494" y="21698"/>
                  </a:cubicBezTo>
                  <a:cubicBezTo>
                    <a:pt x="455" y="25806"/>
                    <a:pt x="472" y="29918"/>
                    <a:pt x="322" y="34021"/>
                  </a:cubicBezTo>
                  <a:cubicBezTo>
                    <a:pt x="171" y="38185"/>
                    <a:pt x="0" y="42350"/>
                    <a:pt x="967" y="46430"/>
                  </a:cubicBezTo>
                  <a:cubicBezTo>
                    <a:pt x="1274" y="47725"/>
                    <a:pt x="1658" y="49082"/>
                    <a:pt x="2781" y="50073"/>
                  </a:cubicBezTo>
                  <a:cubicBezTo>
                    <a:pt x="5527" y="52502"/>
                    <a:pt x="8994" y="52459"/>
                    <a:pt x="12285" y="52784"/>
                  </a:cubicBezTo>
                  <a:cubicBezTo>
                    <a:pt x="12881" y="52843"/>
                    <a:pt x="13480" y="52865"/>
                    <a:pt x="14082" y="52865"/>
                  </a:cubicBezTo>
                  <a:cubicBezTo>
                    <a:pt x="15922" y="52865"/>
                    <a:pt x="17781" y="52656"/>
                    <a:pt x="19627" y="52640"/>
                  </a:cubicBezTo>
                  <a:cubicBezTo>
                    <a:pt x="20217" y="52635"/>
                    <a:pt x="20807" y="52633"/>
                    <a:pt x="21397" y="52633"/>
                  </a:cubicBezTo>
                  <a:cubicBezTo>
                    <a:pt x="23461" y="52633"/>
                    <a:pt x="25525" y="52657"/>
                    <a:pt x="27588" y="52657"/>
                  </a:cubicBezTo>
                  <a:cubicBezTo>
                    <a:pt x="28506" y="52657"/>
                    <a:pt x="29425" y="52652"/>
                    <a:pt x="30343" y="52639"/>
                  </a:cubicBezTo>
                  <a:cubicBezTo>
                    <a:pt x="34469" y="52579"/>
                    <a:pt x="38591" y="52365"/>
                    <a:pt x="42717" y="52339"/>
                  </a:cubicBezTo>
                  <a:cubicBezTo>
                    <a:pt x="44982" y="52326"/>
                    <a:pt x="47212" y="52194"/>
                    <a:pt x="49446" y="51793"/>
                  </a:cubicBezTo>
                  <a:cubicBezTo>
                    <a:pt x="51303" y="51459"/>
                    <a:pt x="52955" y="50854"/>
                    <a:pt x="54153" y="49325"/>
                  </a:cubicBezTo>
                  <a:cubicBezTo>
                    <a:pt x="54830" y="48458"/>
                    <a:pt x="55080" y="47412"/>
                    <a:pt x="55352" y="46379"/>
                  </a:cubicBezTo>
                  <a:cubicBezTo>
                    <a:pt x="55514" y="45773"/>
                    <a:pt x="56315" y="45225"/>
                    <a:pt x="56007" y="44672"/>
                  </a:cubicBezTo>
                  <a:cubicBezTo>
                    <a:pt x="55393" y="43575"/>
                    <a:pt x="56013" y="42529"/>
                    <a:pt x="56099" y="41569"/>
                  </a:cubicBezTo>
                  <a:cubicBezTo>
                    <a:pt x="56282" y="39563"/>
                    <a:pt x="56108" y="37576"/>
                    <a:pt x="56061" y="35604"/>
                  </a:cubicBezTo>
                  <a:cubicBezTo>
                    <a:pt x="56026" y="34203"/>
                    <a:pt x="55584" y="32757"/>
                    <a:pt x="55695" y="31333"/>
                  </a:cubicBezTo>
                  <a:cubicBezTo>
                    <a:pt x="55815" y="29816"/>
                    <a:pt x="55686" y="28297"/>
                    <a:pt x="55694" y="26797"/>
                  </a:cubicBezTo>
                  <a:cubicBezTo>
                    <a:pt x="55725" y="21196"/>
                    <a:pt x="55409" y="15594"/>
                    <a:pt x="55572" y="9868"/>
                  </a:cubicBezTo>
                  <a:cubicBezTo>
                    <a:pt x="55486" y="9136"/>
                    <a:pt x="55382" y="8287"/>
                    <a:pt x="55286" y="7436"/>
                  </a:cubicBezTo>
                  <a:cubicBezTo>
                    <a:pt x="54848" y="3577"/>
                    <a:pt x="52956" y="1596"/>
                    <a:pt x="49746" y="648"/>
                  </a:cubicBezTo>
                  <a:cubicBezTo>
                    <a:pt x="47977" y="127"/>
                    <a:pt x="46173" y="0"/>
                    <a:pt x="443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cs typeface="Dast Nevis" panose="03000400000000000000" pitchFamily="66" charset="-78"/>
              </a:endParaRPr>
            </a:p>
          </p:txBody>
        </p:sp>
        <p:sp>
          <p:nvSpPr>
            <p:cNvPr id="1182" name="Google Shape;1182;p39"/>
            <p:cNvSpPr/>
            <p:nvPr/>
          </p:nvSpPr>
          <p:spPr>
            <a:xfrm>
              <a:off x="3083000" y="3314400"/>
              <a:ext cx="1414775" cy="1297975"/>
            </a:xfrm>
            <a:custGeom>
              <a:avLst/>
              <a:gdLst/>
              <a:ahLst/>
              <a:cxnLst/>
              <a:rect l="l" t="t" r="r" b="b"/>
              <a:pathLst>
                <a:path w="56591" h="51919" extrusionOk="0">
                  <a:moveTo>
                    <a:pt x="35166" y="1505"/>
                  </a:moveTo>
                  <a:cubicBezTo>
                    <a:pt x="35763" y="1505"/>
                    <a:pt x="36360" y="1512"/>
                    <a:pt x="36957" y="1529"/>
                  </a:cubicBezTo>
                  <a:cubicBezTo>
                    <a:pt x="40619" y="1633"/>
                    <a:pt x="44295" y="1818"/>
                    <a:pt x="47923" y="2295"/>
                  </a:cubicBezTo>
                  <a:cubicBezTo>
                    <a:pt x="51871" y="2816"/>
                    <a:pt x="55170" y="5714"/>
                    <a:pt x="54851" y="10530"/>
                  </a:cubicBezTo>
                  <a:cubicBezTo>
                    <a:pt x="54590" y="14450"/>
                    <a:pt x="54710" y="18398"/>
                    <a:pt x="54684" y="22333"/>
                  </a:cubicBezTo>
                  <a:cubicBezTo>
                    <a:pt x="54665" y="25307"/>
                    <a:pt x="54738" y="28281"/>
                    <a:pt x="54669" y="31253"/>
                  </a:cubicBezTo>
                  <a:cubicBezTo>
                    <a:pt x="54594" y="34402"/>
                    <a:pt x="54433" y="37552"/>
                    <a:pt x="54241" y="40696"/>
                  </a:cubicBezTo>
                  <a:cubicBezTo>
                    <a:pt x="54150" y="42207"/>
                    <a:pt x="54325" y="43757"/>
                    <a:pt x="53759" y="45220"/>
                  </a:cubicBezTo>
                  <a:cubicBezTo>
                    <a:pt x="52875" y="47499"/>
                    <a:pt x="51381" y="49130"/>
                    <a:pt x="48910" y="49668"/>
                  </a:cubicBezTo>
                  <a:cubicBezTo>
                    <a:pt x="46907" y="50103"/>
                    <a:pt x="44872" y="50474"/>
                    <a:pt x="42840" y="50474"/>
                  </a:cubicBezTo>
                  <a:cubicBezTo>
                    <a:pt x="42137" y="50474"/>
                    <a:pt x="41434" y="50429"/>
                    <a:pt x="40733" y="50328"/>
                  </a:cubicBezTo>
                  <a:cubicBezTo>
                    <a:pt x="39105" y="50092"/>
                    <a:pt x="37481" y="50018"/>
                    <a:pt x="35860" y="50018"/>
                  </a:cubicBezTo>
                  <a:cubicBezTo>
                    <a:pt x="34389" y="50018"/>
                    <a:pt x="32919" y="50079"/>
                    <a:pt x="31451" y="50138"/>
                  </a:cubicBezTo>
                  <a:cubicBezTo>
                    <a:pt x="28936" y="50240"/>
                    <a:pt x="26429" y="50205"/>
                    <a:pt x="23916" y="50223"/>
                  </a:cubicBezTo>
                  <a:cubicBezTo>
                    <a:pt x="22296" y="50235"/>
                    <a:pt x="20676" y="50337"/>
                    <a:pt x="19055" y="50376"/>
                  </a:cubicBezTo>
                  <a:cubicBezTo>
                    <a:pt x="17539" y="50414"/>
                    <a:pt x="16024" y="50458"/>
                    <a:pt x="14508" y="50458"/>
                  </a:cubicBezTo>
                  <a:cubicBezTo>
                    <a:pt x="13208" y="50458"/>
                    <a:pt x="11908" y="50425"/>
                    <a:pt x="10608" y="50328"/>
                  </a:cubicBezTo>
                  <a:cubicBezTo>
                    <a:pt x="9082" y="50213"/>
                    <a:pt x="7555" y="50085"/>
                    <a:pt x="6231" y="49247"/>
                  </a:cubicBezTo>
                  <a:cubicBezTo>
                    <a:pt x="4635" y="48236"/>
                    <a:pt x="3967" y="46563"/>
                    <a:pt x="3269" y="44906"/>
                  </a:cubicBezTo>
                  <a:cubicBezTo>
                    <a:pt x="2308" y="42625"/>
                    <a:pt x="2353" y="40171"/>
                    <a:pt x="1938" y="38178"/>
                  </a:cubicBezTo>
                  <a:cubicBezTo>
                    <a:pt x="1653" y="33074"/>
                    <a:pt x="2171" y="28368"/>
                    <a:pt x="2242" y="23651"/>
                  </a:cubicBezTo>
                  <a:cubicBezTo>
                    <a:pt x="2273" y="21556"/>
                    <a:pt x="2387" y="19428"/>
                    <a:pt x="1927" y="17342"/>
                  </a:cubicBezTo>
                  <a:cubicBezTo>
                    <a:pt x="1379" y="14855"/>
                    <a:pt x="1602" y="12400"/>
                    <a:pt x="1977" y="9892"/>
                  </a:cubicBezTo>
                  <a:cubicBezTo>
                    <a:pt x="2170" y="8592"/>
                    <a:pt x="2384" y="7238"/>
                    <a:pt x="2787" y="6069"/>
                  </a:cubicBezTo>
                  <a:cubicBezTo>
                    <a:pt x="3351" y="4425"/>
                    <a:pt x="4744" y="3239"/>
                    <a:pt x="6572" y="2737"/>
                  </a:cubicBezTo>
                  <a:cubicBezTo>
                    <a:pt x="10330" y="1707"/>
                    <a:pt x="14180" y="1765"/>
                    <a:pt x="18018" y="1693"/>
                  </a:cubicBezTo>
                  <a:cubicBezTo>
                    <a:pt x="18903" y="1677"/>
                    <a:pt x="19789" y="1672"/>
                    <a:pt x="20675" y="1672"/>
                  </a:cubicBezTo>
                  <a:cubicBezTo>
                    <a:pt x="22215" y="1672"/>
                    <a:pt x="23755" y="1688"/>
                    <a:pt x="25294" y="1688"/>
                  </a:cubicBezTo>
                  <a:cubicBezTo>
                    <a:pt x="25861" y="1688"/>
                    <a:pt x="26428" y="1686"/>
                    <a:pt x="26995" y="1680"/>
                  </a:cubicBezTo>
                  <a:cubicBezTo>
                    <a:pt x="29718" y="1652"/>
                    <a:pt x="32444" y="1505"/>
                    <a:pt x="35166" y="1505"/>
                  </a:cubicBezTo>
                  <a:close/>
                  <a:moveTo>
                    <a:pt x="32484" y="0"/>
                  </a:moveTo>
                  <a:cubicBezTo>
                    <a:pt x="30747" y="0"/>
                    <a:pt x="29011" y="55"/>
                    <a:pt x="27282" y="158"/>
                  </a:cubicBezTo>
                  <a:cubicBezTo>
                    <a:pt x="26066" y="232"/>
                    <a:pt x="24851" y="247"/>
                    <a:pt x="23636" y="247"/>
                  </a:cubicBezTo>
                  <a:cubicBezTo>
                    <a:pt x="22774" y="247"/>
                    <a:pt x="21913" y="239"/>
                    <a:pt x="21051" y="239"/>
                  </a:cubicBezTo>
                  <a:cubicBezTo>
                    <a:pt x="20428" y="239"/>
                    <a:pt x="19805" y="243"/>
                    <a:pt x="19183" y="257"/>
                  </a:cubicBezTo>
                  <a:cubicBezTo>
                    <a:pt x="15163" y="346"/>
                    <a:pt x="11150" y="308"/>
                    <a:pt x="7204" y="1225"/>
                  </a:cubicBezTo>
                  <a:cubicBezTo>
                    <a:pt x="5740" y="1565"/>
                    <a:pt x="4226" y="1994"/>
                    <a:pt x="3259" y="3149"/>
                  </a:cubicBezTo>
                  <a:cubicBezTo>
                    <a:pt x="1691" y="5022"/>
                    <a:pt x="475" y="7060"/>
                    <a:pt x="332" y="9697"/>
                  </a:cubicBezTo>
                  <a:cubicBezTo>
                    <a:pt x="193" y="12295"/>
                    <a:pt x="55" y="14886"/>
                    <a:pt x="97" y="17486"/>
                  </a:cubicBezTo>
                  <a:cubicBezTo>
                    <a:pt x="123" y="19029"/>
                    <a:pt x="413" y="20587"/>
                    <a:pt x="273" y="22110"/>
                  </a:cubicBezTo>
                  <a:cubicBezTo>
                    <a:pt x="0" y="25061"/>
                    <a:pt x="388" y="28004"/>
                    <a:pt x="201" y="30952"/>
                  </a:cubicBezTo>
                  <a:cubicBezTo>
                    <a:pt x="103" y="32495"/>
                    <a:pt x="428" y="34062"/>
                    <a:pt x="352" y="35609"/>
                  </a:cubicBezTo>
                  <a:cubicBezTo>
                    <a:pt x="225" y="38201"/>
                    <a:pt x="476" y="40762"/>
                    <a:pt x="1041" y="43258"/>
                  </a:cubicBezTo>
                  <a:cubicBezTo>
                    <a:pt x="1484" y="45213"/>
                    <a:pt x="1888" y="47297"/>
                    <a:pt x="3516" y="48747"/>
                  </a:cubicBezTo>
                  <a:cubicBezTo>
                    <a:pt x="5791" y="50770"/>
                    <a:pt x="8447" y="51581"/>
                    <a:pt x="11438" y="51581"/>
                  </a:cubicBezTo>
                  <a:cubicBezTo>
                    <a:pt x="11623" y="51581"/>
                    <a:pt x="11809" y="51578"/>
                    <a:pt x="11996" y="51572"/>
                  </a:cubicBezTo>
                  <a:cubicBezTo>
                    <a:pt x="12655" y="51551"/>
                    <a:pt x="13314" y="51543"/>
                    <a:pt x="13973" y="51543"/>
                  </a:cubicBezTo>
                  <a:cubicBezTo>
                    <a:pt x="16035" y="51543"/>
                    <a:pt x="18100" y="51621"/>
                    <a:pt x="20161" y="51621"/>
                  </a:cubicBezTo>
                  <a:cubicBezTo>
                    <a:pt x="20856" y="51621"/>
                    <a:pt x="21551" y="51613"/>
                    <a:pt x="22245" y="51589"/>
                  </a:cubicBezTo>
                  <a:cubicBezTo>
                    <a:pt x="23672" y="51540"/>
                    <a:pt x="25096" y="51518"/>
                    <a:pt x="26520" y="51518"/>
                  </a:cubicBezTo>
                  <a:cubicBezTo>
                    <a:pt x="29467" y="51518"/>
                    <a:pt x="32411" y="51613"/>
                    <a:pt x="35363" y="51761"/>
                  </a:cubicBezTo>
                  <a:cubicBezTo>
                    <a:pt x="36926" y="51840"/>
                    <a:pt x="38492" y="51864"/>
                    <a:pt x="40101" y="51864"/>
                  </a:cubicBezTo>
                  <a:cubicBezTo>
                    <a:pt x="42633" y="51864"/>
                    <a:pt x="45270" y="51804"/>
                    <a:pt x="48169" y="51804"/>
                  </a:cubicBezTo>
                  <a:cubicBezTo>
                    <a:pt x="48372" y="51883"/>
                    <a:pt x="48579" y="51918"/>
                    <a:pt x="48787" y="51918"/>
                  </a:cubicBezTo>
                  <a:cubicBezTo>
                    <a:pt x="50000" y="51918"/>
                    <a:pt x="51271" y="50714"/>
                    <a:pt x="52422" y="49876"/>
                  </a:cubicBezTo>
                  <a:cubicBezTo>
                    <a:pt x="54571" y="48311"/>
                    <a:pt x="55327" y="45713"/>
                    <a:pt x="55447" y="43074"/>
                  </a:cubicBezTo>
                  <a:cubicBezTo>
                    <a:pt x="55562" y="40514"/>
                    <a:pt x="55488" y="37948"/>
                    <a:pt x="55539" y="35385"/>
                  </a:cubicBezTo>
                  <a:cubicBezTo>
                    <a:pt x="55577" y="33483"/>
                    <a:pt x="55617" y="31581"/>
                    <a:pt x="55772" y="29684"/>
                  </a:cubicBezTo>
                  <a:cubicBezTo>
                    <a:pt x="55926" y="27787"/>
                    <a:pt x="55917" y="25897"/>
                    <a:pt x="55842" y="24003"/>
                  </a:cubicBezTo>
                  <a:cubicBezTo>
                    <a:pt x="55779" y="22415"/>
                    <a:pt x="56058" y="20788"/>
                    <a:pt x="55866" y="19259"/>
                  </a:cubicBezTo>
                  <a:cubicBezTo>
                    <a:pt x="55598" y="17132"/>
                    <a:pt x="56026" y="15058"/>
                    <a:pt x="55855" y="12963"/>
                  </a:cubicBezTo>
                  <a:cubicBezTo>
                    <a:pt x="55668" y="10662"/>
                    <a:pt x="56591" y="8384"/>
                    <a:pt x="55572" y="6024"/>
                  </a:cubicBezTo>
                  <a:cubicBezTo>
                    <a:pt x="54478" y="3487"/>
                    <a:pt x="52631" y="1981"/>
                    <a:pt x="50189" y="1126"/>
                  </a:cubicBezTo>
                  <a:cubicBezTo>
                    <a:pt x="49237" y="793"/>
                    <a:pt x="48232" y="756"/>
                    <a:pt x="47226" y="756"/>
                  </a:cubicBezTo>
                  <a:cubicBezTo>
                    <a:pt x="46938" y="756"/>
                    <a:pt x="46650" y="759"/>
                    <a:pt x="46363" y="759"/>
                  </a:cubicBezTo>
                  <a:cubicBezTo>
                    <a:pt x="45949" y="759"/>
                    <a:pt x="45537" y="752"/>
                    <a:pt x="45132" y="722"/>
                  </a:cubicBezTo>
                  <a:cubicBezTo>
                    <a:pt x="42619" y="533"/>
                    <a:pt x="40075" y="322"/>
                    <a:pt x="37556" y="160"/>
                  </a:cubicBezTo>
                  <a:cubicBezTo>
                    <a:pt x="35871" y="52"/>
                    <a:pt x="34177" y="0"/>
                    <a:pt x="324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cs typeface="Dast Nevis" panose="03000400000000000000" pitchFamily="66" charset="-78"/>
              </a:endParaRPr>
            </a:p>
          </p:txBody>
        </p:sp>
        <p:sp>
          <p:nvSpPr>
            <p:cNvPr id="1183" name="Google Shape;1183;p39"/>
            <p:cNvSpPr/>
            <p:nvPr/>
          </p:nvSpPr>
          <p:spPr>
            <a:xfrm>
              <a:off x="233775" y="1978750"/>
              <a:ext cx="1408525" cy="733275"/>
            </a:xfrm>
            <a:custGeom>
              <a:avLst/>
              <a:gdLst/>
              <a:ahLst/>
              <a:cxnLst/>
              <a:rect l="l" t="t" r="r" b="b"/>
              <a:pathLst>
                <a:path w="56341" h="29331" extrusionOk="0">
                  <a:moveTo>
                    <a:pt x="27432" y="1897"/>
                  </a:moveTo>
                  <a:cubicBezTo>
                    <a:pt x="31103" y="1897"/>
                    <a:pt x="34770" y="2081"/>
                    <a:pt x="38440" y="2096"/>
                  </a:cubicBezTo>
                  <a:cubicBezTo>
                    <a:pt x="39062" y="2099"/>
                    <a:pt x="39684" y="2100"/>
                    <a:pt x="40306" y="2100"/>
                  </a:cubicBezTo>
                  <a:cubicBezTo>
                    <a:pt x="41350" y="2100"/>
                    <a:pt x="42394" y="2097"/>
                    <a:pt x="43438" y="2097"/>
                  </a:cubicBezTo>
                  <a:cubicBezTo>
                    <a:pt x="44942" y="2097"/>
                    <a:pt x="46447" y="2102"/>
                    <a:pt x="47950" y="2129"/>
                  </a:cubicBezTo>
                  <a:cubicBezTo>
                    <a:pt x="49734" y="2160"/>
                    <a:pt x="51453" y="2731"/>
                    <a:pt x="52786" y="3846"/>
                  </a:cubicBezTo>
                  <a:cubicBezTo>
                    <a:pt x="53617" y="4541"/>
                    <a:pt x="54539" y="5531"/>
                    <a:pt x="54116" y="7130"/>
                  </a:cubicBezTo>
                  <a:cubicBezTo>
                    <a:pt x="54116" y="8923"/>
                    <a:pt x="53981" y="10941"/>
                    <a:pt x="54148" y="12934"/>
                  </a:cubicBezTo>
                  <a:cubicBezTo>
                    <a:pt x="54375" y="15603"/>
                    <a:pt x="54129" y="18234"/>
                    <a:pt x="53794" y="20857"/>
                  </a:cubicBezTo>
                  <a:cubicBezTo>
                    <a:pt x="53491" y="23231"/>
                    <a:pt x="52491" y="25402"/>
                    <a:pt x="50174" y="26298"/>
                  </a:cubicBezTo>
                  <a:cubicBezTo>
                    <a:pt x="49518" y="26552"/>
                    <a:pt x="48782" y="26619"/>
                    <a:pt x="48026" y="26619"/>
                  </a:cubicBezTo>
                  <a:cubicBezTo>
                    <a:pt x="47269" y="26619"/>
                    <a:pt x="46491" y="26552"/>
                    <a:pt x="45749" y="26537"/>
                  </a:cubicBezTo>
                  <a:cubicBezTo>
                    <a:pt x="45711" y="26537"/>
                    <a:pt x="45673" y="26536"/>
                    <a:pt x="45635" y="26536"/>
                  </a:cubicBezTo>
                  <a:cubicBezTo>
                    <a:pt x="44302" y="26536"/>
                    <a:pt x="42994" y="26971"/>
                    <a:pt x="41745" y="26971"/>
                  </a:cubicBezTo>
                  <a:cubicBezTo>
                    <a:pt x="41710" y="26971"/>
                    <a:pt x="41674" y="26971"/>
                    <a:pt x="41639" y="26970"/>
                  </a:cubicBezTo>
                  <a:cubicBezTo>
                    <a:pt x="41555" y="26968"/>
                    <a:pt x="41472" y="26968"/>
                    <a:pt x="41388" y="26968"/>
                  </a:cubicBezTo>
                  <a:cubicBezTo>
                    <a:pt x="40815" y="26968"/>
                    <a:pt x="40230" y="27001"/>
                    <a:pt x="39644" y="27001"/>
                  </a:cubicBezTo>
                  <a:cubicBezTo>
                    <a:pt x="39150" y="27001"/>
                    <a:pt x="38654" y="26977"/>
                    <a:pt x="38163" y="26889"/>
                  </a:cubicBezTo>
                  <a:cubicBezTo>
                    <a:pt x="37028" y="26685"/>
                    <a:pt x="35898" y="26564"/>
                    <a:pt x="34748" y="26564"/>
                  </a:cubicBezTo>
                  <a:cubicBezTo>
                    <a:pt x="34118" y="26564"/>
                    <a:pt x="33483" y="26600"/>
                    <a:pt x="32838" y="26680"/>
                  </a:cubicBezTo>
                  <a:cubicBezTo>
                    <a:pt x="32551" y="26715"/>
                    <a:pt x="32258" y="26728"/>
                    <a:pt x="31961" y="26728"/>
                  </a:cubicBezTo>
                  <a:cubicBezTo>
                    <a:pt x="31111" y="26728"/>
                    <a:pt x="30230" y="26621"/>
                    <a:pt x="29359" y="26621"/>
                  </a:cubicBezTo>
                  <a:cubicBezTo>
                    <a:pt x="29295" y="26621"/>
                    <a:pt x="29232" y="26621"/>
                    <a:pt x="29168" y="26623"/>
                  </a:cubicBezTo>
                  <a:cubicBezTo>
                    <a:pt x="27581" y="26654"/>
                    <a:pt x="26034" y="26865"/>
                    <a:pt x="24466" y="27042"/>
                  </a:cubicBezTo>
                  <a:cubicBezTo>
                    <a:pt x="23731" y="27125"/>
                    <a:pt x="22991" y="27180"/>
                    <a:pt x="22241" y="27180"/>
                  </a:cubicBezTo>
                  <a:cubicBezTo>
                    <a:pt x="21746" y="27180"/>
                    <a:pt x="21247" y="27156"/>
                    <a:pt x="20742" y="27100"/>
                  </a:cubicBezTo>
                  <a:cubicBezTo>
                    <a:pt x="20406" y="27064"/>
                    <a:pt x="20068" y="27049"/>
                    <a:pt x="19729" y="27049"/>
                  </a:cubicBezTo>
                  <a:cubicBezTo>
                    <a:pt x="18370" y="27049"/>
                    <a:pt x="16986" y="27289"/>
                    <a:pt x="15616" y="27331"/>
                  </a:cubicBezTo>
                  <a:cubicBezTo>
                    <a:pt x="15503" y="27334"/>
                    <a:pt x="15391" y="27336"/>
                    <a:pt x="15278" y="27336"/>
                  </a:cubicBezTo>
                  <a:cubicBezTo>
                    <a:pt x="14440" y="27336"/>
                    <a:pt x="13594" y="27254"/>
                    <a:pt x="12760" y="27254"/>
                  </a:cubicBezTo>
                  <a:cubicBezTo>
                    <a:pt x="12354" y="27254"/>
                    <a:pt x="11951" y="27273"/>
                    <a:pt x="11553" y="27331"/>
                  </a:cubicBezTo>
                  <a:cubicBezTo>
                    <a:pt x="11392" y="27354"/>
                    <a:pt x="11234" y="27364"/>
                    <a:pt x="11079" y="27364"/>
                  </a:cubicBezTo>
                  <a:cubicBezTo>
                    <a:pt x="10332" y="27364"/>
                    <a:pt x="9646" y="27134"/>
                    <a:pt x="8934" y="27070"/>
                  </a:cubicBezTo>
                  <a:cubicBezTo>
                    <a:pt x="7654" y="26957"/>
                    <a:pt x="6367" y="26747"/>
                    <a:pt x="5179" y="25914"/>
                  </a:cubicBezTo>
                  <a:cubicBezTo>
                    <a:pt x="2613" y="24116"/>
                    <a:pt x="2678" y="21486"/>
                    <a:pt x="2468" y="18849"/>
                  </a:cubicBezTo>
                  <a:cubicBezTo>
                    <a:pt x="2229" y="15856"/>
                    <a:pt x="1824" y="12855"/>
                    <a:pt x="2371" y="9880"/>
                  </a:cubicBezTo>
                  <a:cubicBezTo>
                    <a:pt x="2640" y="8411"/>
                    <a:pt x="2640" y="6817"/>
                    <a:pt x="3620" y="5525"/>
                  </a:cubicBezTo>
                  <a:cubicBezTo>
                    <a:pt x="4347" y="4564"/>
                    <a:pt x="5396" y="4165"/>
                    <a:pt x="6424" y="3623"/>
                  </a:cubicBezTo>
                  <a:cubicBezTo>
                    <a:pt x="7438" y="3089"/>
                    <a:pt x="8629" y="3310"/>
                    <a:pt x="9587" y="2578"/>
                  </a:cubicBezTo>
                  <a:cubicBezTo>
                    <a:pt x="9741" y="2459"/>
                    <a:pt x="10227" y="2308"/>
                    <a:pt x="10764" y="2308"/>
                  </a:cubicBezTo>
                  <a:cubicBezTo>
                    <a:pt x="10964" y="2308"/>
                    <a:pt x="11171" y="2329"/>
                    <a:pt x="11371" y="2380"/>
                  </a:cubicBezTo>
                  <a:cubicBezTo>
                    <a:pt x="11745" y="2477"/>
                    <a:pt x="12137" y="2512"/>
                    <a:pt x="12539" y="2512"/>
                  </a:cubicBezTo>
                  <a:cubicBezTo>
                    <a:pt x="13309" y="2512"/>
                    <a:pt x="14113" y="2383"/>
                    <a:pt x="14884" y="2313"/>
                  </a:cubicBezTo>
                  <a:cubicBezTo>
                    <a:pt x="17995" y="2030"/>
                    <a:pt x="21113" y="2067"/>
                    <a:pt x="24228" y="1952"/>
                  </a:cubicBezTo>
                  <a:cubicBezTo>
                    <a:pt x="25296" y="1912"/>
                    <a:pt x="26365" y="1897"/>
                    <a:pt x="27432" y="1897"/>
                  </a:cubicBezTo>
                  <a:close/>
                  <a:moveTo>
                    <a:pt x="28731" y="0"/>
                  </a:moveTo>
                  <a:cubicBezTo>
                    <a:pt x="28341" y="0"/>
                    <a:pt x="27954" y="15"/>
                    <a:pt x="27573" y="53"/>
                  </a:cubicBezTo>
                  <a:cubicBezTo>
                    <a:pt x="24887" y="327"/>
                    <a:pt x="22181" y="252"/>
                    <a:pt x="19515" y="350"/>
                  </a:cubicBezTo>
                  <a:cubicBezTo>
                    <a:pt x="16772" y="450"/>
                    <a:pt x="14027" y="570"/>
                    <a:pt x="11282" y="711"/>
                  </a:cubicBezTo>
                  <a:cubicBezTo>
                    <a:pt x="8681" y="841"/>
                    <a:pt x="6162" y="1244"/>
                    <a:pt x="3810" y="2413"/>
                  </a:cubicBezTo>
                  <a:cubicBezTo>
                    <a:pt x="2648" y="2993"/>
                    <a:pt x="1865" y="3902"/>
                    <a:pt x="1354" y="5109"/>
                  </a:cubicBezTo>
                  <a:cubicBezTo>
                    <a:pt x="971" y="6015"/>
                    <a:pt x="1341" y="7073"/>
                    <a:pt x="902" y="7857"/>
                  </a:cubicBezTo>
                  <a:cubicBezTo>
                    <a:pt x="0" y="9463"/>
                    <a:pt x="494" y="11188"/>
                    <a:pt x="394" y="12816"/>
                  </a:cubicBezTo>
                  <a:cubicBezTo>
                    <a:pt x="331" y="13840"/>
                    <a:pt x="231" y="15002"/>
                    <a:pt x="502" y="16130"/>
                  </a:cubicBezTo>
                  <a:cubicBezTo>
                    <a:pt x="795" y="17356"/>
                    <a:pt x="622" y="18688"/>
                    <a:pt x="746" y="19964"/>
                  </a:cubicBezTo>
                  <a:cubicBezTo>
                    <a:pt x="848" y="21018"/>
                    <a:pt x="1087" y="22060"/>
                    <a:pt x="1222" y="22855"/>
                  </a:cubicBezTo>
                  <a:cubicBezTo>
                    <a:pt x="1150" y="23900"/>
                    <a:pt x="1874" y="24293"/>
                    <a:pt x="2112" y="24881"/>
                  </a:cubicBezTo>
                  <a:cubicBezTo>
                    <a:pt x="3191" y="27539"/>
                    <a:pt x="5445" y="28578"/>
                    <a:pt x="7943" y="29050"/>
                  </a:cubicBezTo>
                  <a:cubicBezTo>
                    <a:pt x="9059" y="29261"/>
                    <a:pt x="10183" y="29331"/>
                    <a:pt x="11312" y="29331"/>
                  </a:cubicBezTo>
                  <a:cubicBezTo>
                    <a:pt x="13254" y="29331"/>
                    <a:pt x="15207" y="29124"/>
                    <a:pt x="17151" y="29070"/>
                  </a:cubicBezTo>
                  <a:cubicBezTo>
                    <a:pt x="19448" y="29005"/>
                    <a:pt x="21745" y="28930"/>
                    <a:pt x="24039" y="28803"/>
                  </a:cubicBezTo>
                  <a:cubicBezTo>
                    <a:pt x="25420" y="28725"/>
                    <a:pt x="26791" y="28484"/>
                    <a:pt x="28174" y="28412"/>
                  </a:cubicBezTo>
                  <a:cubicBezTo>
                    <a:pt x="28358" y="28402"/>
                    <a:pt x="28543" y="28398"/>
                    <a:pt x="28728" y="28398"/>
                  </a:cubicBezTo>
                  <a:cubicBezTo>
                    <a:pt x="29565" y="28398"/>
                    <a:pt x="30406" y="28481"/>
                    <a:pt x="31245" y="28486"/>
                  </a:cubicBezTo>
                  <a:cubicBezTo>
                    <a:pt x="31352" y="28486"/>
                    <a:pt x="31459" y="28486"/>
                    <a:pt x="31565" y="28486"/>
                  </a:cubicBezTo>
                  <a:cubicBezTo>
                    <a:pt x="33086" y="28486"/>
                    <a:pt x="34609" y="28441"/>
                    <a:pt x="36129" y="28441"/>
                  </a:cubicBezTo>
                  <a:cubicBezTo>
                    <a:pt x="37183" y="28441"/>
                    <a:pt x="38236" y="28463"/>
                    <a:pt x="39285" y="28536"/>
                  </a:cubicBezTo>
                  <a:cubicBezTo>
                    <a:pt x="40207" y="28602"/>
                    <a:pt x="41128" y="28624"/>
                    <a:pt x="42047" y="28624"/>
                  </a:cubicBezTo>
                  <a:cubicBezTo>
                    <a:pt x="43099" y="28624"/>
                    <a:pt x="44149" y="28595"/>
                    <a:pt x="45197" y="28568"/>
                  </a:cubicBezTo>
                  <a:cubicBezTo>
                    <a:pt x="47176" y="28517"/>
                    <a:pt x="49138" y="27973"/>
                    <a:pt x="51104" y="27738"/>
                  </a:cubicBezTo>
                  <a:cubicBezTo>
                    <a:pt x="52787" y="27535"/>
                    <a:pt x="54795" y="25357"/>
                    <a:pt x="55194" y="24016"/>
                  </a:cubicBezTo>
                  <a:cubicBezTo>
                    <a:pt x="55616" y="22596"/>
                    <a:pt x="55484" y="21178"/>
                    <a:pt x="55646" y="19764"/>
                  </a:cubicBezTo>
                  <a:cubicBezTo>
                    <a:pt x="55863" y="17855"/>
                    <a:pt x="56279" y="15971"/>
                    <a:pt x="56161" y="14025"/>
                  </a:cubicBezTo>
                  <a:cubicBezTo>
                    <a:pt x="56044" y="12129"/>
                    <a:pt x="55847" y="10212"/>
                    <a:pt x="56014" y="8333"/>
                  </a:cubicBezTo>
                  <a:cubicBezTo>
                    <a:pt x="56341" y="4662"/>
                    <a:pt x="54023" y="2037"/>
                    <a:pt x="51353" y="1211"/>
                  </a:cubicBezTo>
                  <a:cubicBezTo>
                    <a:pt x="49700" y="697"/>
                    <a:pt x="47891" y="582"/>
                    <a:pt x="46143" y="503"/>
                  </a:cubicBezTo>
                  <a:cubicBezTo>
                    <a:pt x="43305" y="375"/>
                    <a:pt x="40459" y="456"/>
                    <a:pt x="37617" y="389"/>
                  </a:cubicBezTo>
                  <a:cubicBezTo>
                    <a:pt x="35877" y="347"/>
                    <a:pt x="34139" y="112"/>
                    <a:pt x="32401" y="112"/>
                  </a:cubicBezTo>
                  <a:cubicBezTo>
                    <a:pt x="32343" y="112"/>
                    <a:pt x="32286" y="113"/>
                    <a:pt x="32229" y="113"/>
                  </a:cubicBezTo>
                  <a:cubicBezTo>
                    <a:pt x="32178" y="114"/>
                    <a:pt x="32128" y="114"/>
                    <a:pt x="32078" y="114"/>
                  </a:cubicBezTo>
                  <a:cubicBezTo>
                    <a:pt x="30962" y="114"/>
                    <a:pt x="29831" y="0"/>
                    <a:pt x="287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cs typeface="Dast Nevis" panose="03000400000000000000" pitchFamily="66" charset="-78"/>
              </a:endParaRPr>
            </a:p>
          </p:txBody>
        </p:sp>
        <p:sp>
          <p:nvSpPr>
            <p:cNvPr id="1184" name="Google Shape;1184;p39"/>
            <p:cNvSpPr/>
            <p:nvPr/>
          </p:nvSpPr>
          <p:spPr>
            <a:xfrm>
              <a:off x="5957375" y="3325350"/>
              <a:ext cx="1416350" cy="1319300"/>
            </a:xfrm>
            <a:custGeom>
              <a:avLst/>
              <a:gdLst/>
              <a:ahLst/>
              <a:cxnLst/>
              <a:rect l="l" t="t" r="r" b="b"/>
              <a:pathLst>
                <a:path w="56654" h="52772" extrusionOk="0">
                  <a:moveTo>
                    <a:pt x="28718" y="868"/>
                  </a:moveTo>
                  <a:cubicBezTo>
                    <a:pt x="29948" y="868"/>
                    <a:pt x="31193" y="930"/>
                    <a:pt x="32426" y="941"/>
                  </a:cubicBezTo>
                  <a:cubicBezTo>
                    <a:pt x="34939" y="965"/>
                    <a:pt x="37452" y="1020"/>
                    <a:pt x="39963" y="1077"/>
                  </a:cubicBezTo>
                  <a:cubicBezTo>
                    <a:pt x="41671" y="1116"/>
                    <a:pt x="43381" y="1236"/>
                    <a:pt x="45087" y="1236"/>
                  </a:cubicBezTo>
                  <a:cubicBezTo>
                    <a:pt x="45418" y="1236"/>
                    <a:pt x="45748" y="1231"/>
                    <a:pt x="46078" y="1221"/>
                  </a:cubicBezTo>
                  <a:cubicBezTo>
                    <a:pt x="46267" y="1215"/>
                    <a:pt x="46454" y="1212"/>
                    <a:pt x="46641" y="1212"/>
                  </a:cubicBezTo>
                  <a:cubicBezTo>
                    <a:pt x="48127" y="1212"/>
                    <a:pt x="49581" y="1391"/>
                    <a:pt x="51056" y="1561"/>
                  </a:cubicBezTo>
                  <a:cubicBezTo>
                    <a:pt x="52896" y="1774"/>
                    <a:pt x="54058" y="2786"/>
                    <a:pt x="54587" y="4372"/>
                  </a:cubicBezTo>
                  <a:cubicBezTo>
                    <a:pt x="55029" y="5700"/>
                    <a:pt x="54837" y="7170"/>
                    <a:pt x="54843" y="8590"/>
                  </a:cubicBezTo>
                  <a:cubicBezTo>
                    <a:pt x="54849" y="9824"/>
                    <a:pt x="54632" y="11083"/>
                    <a:pt x="55021" y="12337"/>
                  </a:cubicBezTo>
                  <a:cubicBezTo>
                    <a:pt x="55135" y="12702"/>
                    <a:pt x="54960" y="13301"/>
                    <a:pt x="54900" y="13776"/>
                  </a:cubicBezTo>
                  <a:cubicBezTo>
                    <a:pt x="54512" y="16836"/>
                    <a:pt x="54933" y="19906"/>
                    <a:pt x="54696" y="22976"/>
                  </a:cubicBezTo>
                  <a:cubicBezTo>
                    <a:pt x="54559" y="24761"/>
                    <a:pt x="54665" y="26616"/>
                    <a:pt x="54789" y="28409"/>
                  </a:cubicBezTo>
                  <a:cubicBezTo>
                    <a:pt x="54855" y="29349"/>
                    <a:pt x="54961" y="30418"/>
                    <a:pt x="55225" y="31423"/>
                  </a:cubicBezTo>
                  <a:cubicBezTo>
                    <a:pt x="55510" y="32510"/>
                    <a:pt x="55150" y="33761"/>
                    <a:pt x="55117" y="34941"/>
                  </a:cubicBezTo>
                  <a:cubicBezTo>
                    <a:pt x="55083" y="36131"/>
                    <a:pt x="55020" y="37298"/>
                    <a:pt x="55271" y="38514"/>
                  </a:cubicBezTo>
                  <a:cubicBezTo>
                    <a:pt x="55462" y="39430"/>
                    <a:pt x="55002" y="40472"/>
                    <a:pt x="55011" y="41492"/>
                  </a:cubicBezTo>
                  <a:cubicBezTo>
                    <a:pt x="55018" y="42212"/>
                    <a:pt x="55072" y="42951"/>
                    <a:pt x="55018" y="43651"/>
                  </a:cubicBezTo>
                  <a:cubicBezTo>
                    <a:pt x="54836" y="45976"/>
                    <a:pt x="54650" y="48433"/>
                    <a:pt x="52666" y="50001"/>
                  </a:cubicBezTo>
                  <a:cubicBezTo>
                    <a:pt x="51460" y="50955"/>
                    <a:pt x="49851" y="51293"/>
                    <a:pt x="48248" y="51305"/>
                  </a:cubicBezTo>
                  <a:cubicBezTo>
                    <a:pt x="47265" y="51253"/>
                    <a:pt x="46280" y="51235"/>
                    <a:pt x="45296" y="51235"/>
                  </a:cubicBezTo>
                  <a:cubicBezTo>
                    <a:pt x="43384" y="51235"/>
                    <a:pt x="41471" y="51302"/>
                    <a:pt x="39562" y="51314"/>
                  </a:cubicBezTo>
                  <a:cubicBezTo>
                    <a:pt x="36278" y="51330"/>
                    <a:pt x="32992" y="51354"/>
                    <a:pt x="29710" y="51389"/>
                  </a:cubicBezTo>
                  <a:cubicBezTo>
                    <a:pt x="29511" y="51391"/>
                    <a:pt x="29312" y="51392"/>
                    <a:pt x="29113" y="51392"/>
                  </a:cubicBezTo>
                  <a:cubicBezTo>
                    <a:pt x="26026" y="51392"/>
                    <a:pt x="22935" y="51163"/>
                    <a:pt x="19849" y="51163"/>
                  </a:cubicBezTo>
                  <a:cubicBezTo>
                    <a:pt x="19445" y="51163"/>
                    <a:pt x="19041" y="51167"/>
                    <a:pt x="18638" y="51176"/>
                  </a:cubicBezTo>
                  <a:cubicBezTo>
                    <a:pt x="16555" y="51222"/>
                    <a:pt x="14468" y="51403"/>
                    <a:pt x="12378" y="51403"/>
                  </a:cubicBezTo>
                  <a:cubicBezTo>
                    <a:pt x="12207" y="51403"/>
                    <a:pt x="12036" y="51402"/>
                    <a:pt x="11865" y="51399"/>
                  </a:cubicBezTo>
                  <a:cubicBezTo>
                    <a:pt x="11697" y="51397"/>
                    <a:pt x="11529" y="51396"/>
                    <a:pt x="11361" y="51396"/>
                  </a:cubicBezTo>
                  <a:cubicBezTo>
                    <a:pt x="10679" y="51396"/>
                    <a:pt x="9994" y="51413"/>
                    <a:pt x="9311" y="51413"/>
                  </a:cubicBezTo>
                  <a:cubicBezTo>
                    <a:pt x="8343" y="51413"/>
                    <a:pt x="7380" y="51378"/>
                    <a:pt x="6442" y="51209"/>
                  </a:cubicBezTo>
                  <a:cubicBezTo>
                    <a:pt x="3555" y="50690"/>
                    <a:pt x="2612" y="49218"/>
                    <a:pt x="2360" y="46353"/>
                  </a:cubicBezTo>
                  <a:cubicBezTo>
                    <a:pt x="2131" y="43735"/>
                    <a:pt x="2306" y="41082"/>
                    <a:pt x="2064" y="38467"/>
                  </a:cubicBezTo>
                  <a:cubicBezTo>
                    <a:pt x="1563" y="33064"/>
                    <a:pt x="2127" y="27648"/>
                    <a:pt x="1764" y="22260"/>
                  </a:cubicBezTo>
                  <a:cubicBezTo>
                    <a:pt x="1507" y="18418"/>
                    <a:pt x="1390" y="14595"/>
                    <a:pt x="1502" y="10751"/>
                  </a:cubicBezTo>
                  <a:cubicBezTo>
                    <a:pt x="1554" y="8981"/>
                    <a:pt x="1849" y="7296"/>
                    <a:pt x="2591" y="5697"/>
                  </a:cubicBezTo>
                  <a:cubicBezTo>
                    <a:pt x="3351" y="4056"/>
                    <a:pt x="4782" y="3350"/>
                    <a:pt x="6445" y="2904"/>
                  </a:cubicBezTo>
                  <a:cubicBezTo>
                    <a:pt x="9308" y="2139"/>
                    <a:pt x="12231" y="1859"/>
                    <a:pt x="15166" y="1592"/>
                  </a:cubicBezTo>
                  <a:cubicBezTo>
                    <a:pt x="17733" y="1360"/>
                    <a:pt x="20307" y="1294"/>
                    <a:pt x="22869" y="1128"/>
                  </a:cubicBezTo>
                  <a:cubicBezTo>
                    <a:pt x="24231" y="1041"/>
                    <a:pt x="25643" y="1011"/>
                    <a:pt x="27007" y="920"/>
                  </a:cubicBezTo>
                  <a:cubicBezTo>
                    <a:pt x="27572" y="882"/>
                    <a:pt x="28144" y="868"/>
                    <a:pt x="28718" y="868"/>
                  </a:cubicBezTo>
                  <a:close/>
                  <a:moveTo>
                    <a:pt x="26199" y="0"/>
                  </a:moveTo>
                  <a:cubicBezTo>
                    <a:pt x="23072" y="0"/>
                    <a:pt x="19942" y="33"/>
                    <a:pt x="16815" y="352"/>
                  </a:cubicBezTo>
                  <a:cubicBezTo>
                    <a:pt x="15226" y="514"/>
                    <a:pt x="13566" y="456"/>
                    <a:pt x="11962" y="543"/>
                  </a:cubicBezTo>
                  <a:cubicBezTo>
                    <a:pt x="9859" y="655"/>
                    <a:pt x="7764" y="1249"/>
                    <a:pt x="5707" y="1793"/>
                  </a:cubicBezTo>
                  <a:cubicBezTo>
                    <a:pt x="2442" y="2657"/>
                    <a:pt x="1069" y="4553"/>
                    <a:pt x="692" y="7173"/>
                  </a:cubicBezTo>
                  <a:cubicBezTo>
                    <a:pt x="29" y="11777"/>
                    <a:pt x="0" y="16434"/>
                    <a:pt x="419" y="21068"/>
                  </a:cubicBezTo>
                  <a:cubicBezTo>
                    <a:pt x="741" y="24623"/>
                    <a:pt x="448" y="28171"/>
                    <a:pt x="541" y="31721"/>
                  </a:cubicBezTo>
                  <a:cubicBezTo>
                    <a:pt x="593" y="33750"/>
                    <a:pt x="403" y="35803"/>
                    <a:pt x="653" y="37804"/>
                  </a:cubicBezTo>
                  <a:cubicBezTo>
                    <a:pt x="1068" y="41118"/>
                    <a:pt x="687" y="44463"/>
                    <a:pt x="1321" y="47772"/>
                  </a:cubicBezTo>
                  <a:cubicBezTo>
                    <a:pt x="1653" y="49507"/>
                    <a:pt x="3600" y="51926"/>
                    <a:pt x="5550" y="52139"/>
                  </a:cubicBezTo>
                  <a:cubicBezTo>
                    <a:pt x="8554" y="52468"/>
                    <a:pt x="11555" y="52644"/>
                    <a:pt x="14565" y="52644"/>
                  </a:cubicBezTo>
                  <a:cubicBezTo>
                    <a:pt x="16110" y="52644"/>
                    <a:pt x="17657" y="52598"/>
                    <a:pt x="19210" y="52501"/>
                  </a:cubicBezTo>
                  <a:cubicBezTo>
                    <a:pt x="19937" y="52456"/>
                    <a:pt x="20667" y="52437"/>
                    <a:pt x="21399" y="52437"/>
                  </a:cubicBezTo>
                  <a:cubicBezTo>
                    <a:pt x="23512" y="52437"/>
                    <a:pt x="25637" y="52593"/>
                    <a:pt x="27754" y="52705"/>
                  </a:cubicBezTo>
                  <a:cubicBezTo>
                    <a:pt x="28686" y="52754"/>
                    <a:pt x="29619" y="52772"/>
                    <a:pt x="30554" y="52772"/>
                  </a:cubicBezTo>
                  <a:cubicBezTo>
                    <a:pt x="32860" y="52772"/>
                    <a:pt x="35171" y="52665"/>
                    <a:pt x="37478" y="52665"/>
                  </a:cubicBezTo>
                  <a:cubicBezTo>
                    <a:pt x="37613" y="52665"/>
                    <a:pt x="37749" y="52665"/>
                    <a:pt x="37884" y="52666"/>
                  </a:cubicBezTo>
                  <a:cubicBezTo>
                    <a:pt x="39445" y="52675"/>
                    <a:pt x="41004" y="52699"/>
                    <a:pt x="42562" y="52699"/>
                  </a:cubicBezTo>
                  <a:cubicBezTo>
                    <a:pt x="45116" y="52699"/>
                    <a:pt x="47669" y="52636"/>
                    <a:pt x="50228" y="52343"/>
                  </a:cubicBezTo>
                  <a:cubicBezTo>
                    <a:pt x="53738" y="51941"/>
                    <a:pt x="55423" y="49288"/>
                    <a:pt x="56111" y="46663"/>
                  </a:cubicBezTo>
                  <a:cubicBezTo>
                    <a:pt x="56654" y="44602"/>
                    <a:pt x="56606" y="42495"/>
                    <a:pt x="56601" y="40392"/>
                  </a:cubicBezTo>
                  <a:cubicBezTo>
                    <a:pt x="56595" y="37151"/>
                    <a:pt x="56634" y="33911"/>
                    <a:pt x="56585" y="30671"/>
                  </a:cubicBezTo>
                  <a:cubicBezTo>
                    <a:pt x="56546" y="28034"/>
                    <a:pt x="56330" y="25400"/>
                    <a:pt x="56329" y="22766"/>
                  </a:cubicBezTo>
                  <a:cubicBezTo>
                    <a:pt x="56327" y="19709"/>
                    <a:pt x="56499" y="16651"/>
                    <a:pt x="56547" y="13593"/>
                  </a:cubicBezTo>
                  <a:cubicBezTo>
                    <a:pt x="56588" y="11011"/>
                    <a:pt x="56556" y="8430"/>
                    <a:pt x="56556" y="5848"/>
                  </a:cubicBezTo>
                  <a:cubicBezTo>
                    <a:pt x="56448" y="4947"/>
                    <a:pt x="56176" y="4072"/>
                    <a:pt x="55751" y="3271"/>
                  </a:cubicBezTo>
                  <a:cubicBezTo>
                    <a:pt x="54448" y="843"/>
                    <a:pt x="52160" y="25"/>
                    <a:pt x="49793" y="25"/>
                  </a:cubicBezTo>
                  <a:cubicBezTo>
                    <a:pt x="49486" y="25"/>
                    <a:pt x="49178" y="39"/>
                    <a:pt x="48870" y="65"/>
                  </a:cubicBezTo>
                  <a:cubicBezTo>
                    <a:pt x="47342" y="193"/>
                    <a:pt x="45813" y="254"/>
                    <a:pt x="44297" y="254"/>
                  </a:cubicBezTo>
                  <a:cubicBezTo>
                    <a:pt x="43496" y="254"/>
                    <a:pt x="42698" y="237"/>
                    <a:pt x="41907" y="204"/>
                  </a:cubicBezTo>
                  <a:cubicBezTo>
                    <a:pt x="37318" y="12"/>
                    <a:pt x="32732" y="5"/>
                    <a:pt x="28148" y="2"/>
                  </a:cubicBezTo>
                  <a:cubicBezTo>
                    <a:pt x="27498" y="1"/>
                    <a:pt x="26849" y="0"/>
                    <a:pt x="261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cs typeface="Dast Nevis" panose="03000400000000000000" pitchFamily="66" charset="-78"/>
              </a:endParaRPr>
            </a:p>
          </p:txBody>
        </p:sp>
        <p:sp>
          <p:nvSpPr>
            <p:cNvPr id="1185" name="Google Shape;1185;p39"/>
            <p:cNvSpPr/>
            <p:nvPr/>
          </p:nvSpPr>
          <p:spPr>
            <a:xfrm>
              <a:off x="1664450" y="1996325"/>
              <a:ext cx="1399350" cy="735525"/>
            </a:xfrm>
            <a:custGeom>
              <a:avLst/>
              <a:gdLst/>
              <a:ahLst/>
              <a:cxnLst/>
              <a:rect l="l" t="t" r="r" b="b"/>
              <a:pathLst>
                <a:path w="55974" h="29421" extrusionOk="0">
                  <a:moveTo>
                    <a:pt x="15765" y="1747"/>
                  </a:moveTo>
                  <a:cubicBezTo>
                    <a:pt x="18100" y="1747"/>
                    <a:pt x="20445" y="1985"/>
                    <a:pt x="22784" y="1989"/>
                  </a:cubicBezTo>
                  <a:cubicBezTo>
                    <a:pt x="22803" y="1989"/>
                    <a:pt x="22822" y="1989"/>
                    <a:pt x="22840" y="1989"/>
                  </a:cubicBezTo>
                  <a:cubicBezTo>
                    <a:pt x="23629" y="1989"/>
                    <a:pt x="24416" y="1970"/>
                    <a:pt x="25204" y="1970"/>
                  </a:cubicBezTo>
                  <a:cubicBezTo>
                    <a:pt x="25716" y="1970"/>
                    <a:pt x="26228" y="1978"/>
                    <a:pt x="26742" y="2004"/>
                  </a:cubicBezTo>
                  <a:cubicBezTo>
                    <a:pt x="27629" y="2048"/>
                    <a:pt x="28518" y="2062"/>
                    <a:pt x="29407" y="2062"/>
                  </a:cubicBezTo>
                  <a:cubicBezTo>
                    <a:pt x="30433" y="2062"/>
                    <a:pt x="31459" y="2044"/>
                    <a:pt x="32485" y="2031"/>
                  </a:cubicBezTo>
                  <a:cubicBezTo>
                    <a:pt x="34942" y="1998"/>
                    <a:pt x="37399" y="1922"/>
                    <a:pt x="39857" y="1922"/>
                  </a:cubicBezTo>
                  <a:cubicBezTo>
                    <a:pt x="41202" y="1922"/>
                    <a:pt x="42548" y="1945"/>
                    <a:pt x="43895" y="2010"/>
                  </a:cubicBezTo>
                  <a:cubicBezTo>
                    <a:pt x="45870" y="2106"/>
                    <a:pt x="47841" y="2183"/>
                    <a:pt x="49809" y="2408"/>
                  </a:cubicBezTo>
                  <a:cubicBezTo>
                    <a:pt x="51486" y="2600"/>
                    <a:pt x="53521" y="4588"/>
                    <a:pt x="53749" y="6568"/>
                  </a:cubicBezTo>
                  <a:cubicBezTo>
                    <a:pt x="54032" y="9039"/>
                    <a:pt x="54253" y="11531"/>
                    <a:pt x="54375" y="14000"/>
                  </a:cubicBezTo>
                  <a:cubicBezTo>
                    <a:pt x="54502" y="16570"/>
                    <a:pt x="54670" y="19211"/>
                    <a:pt x="53927" y="21791"/>
                  </a:cubicBezTo>
                  <a:cubicBezTo>
                    <a:pt x="53352" y="23795"/>
                    <a:pt x="50975" y="26417"/>
                    <a:pt x="48036" y="26890"/>
                  </a:cubicBezTo>
                  <a:cubicBezTo>
                    <a:pt x="46884" y="27075"/>
                    <a:pt x="45796" y="27593"/>
                    <a:pt x="44623" y="27593"/>
                  </a:cubicBezTo>
                  <a:cubicBezTo>
                    <a:pt x="44450" y="27593"/>
                    <a:pt x="44274" y="27582"/>
                    <a:pt x="44096" y="27556"/>
                  </a:cubicBezTo>
                  <a:cubicBezTo>
                    <a:pt x="42770" y="27556"/>
                    <a:pt x="41444" y="27583"/>
                    <a:pt x="40118" y="27583"/>
                  </a:cubicBezTo>
                  <a:cubicBezTo>
                    <a:pt x="39297" y="27583"/>
                    <a:pt x="38476" y="27573"/>
                    <a:pt x="37655" y="27540"/>
                  </a:cubicBezTo>
                  <a:cubicBezTo>
                    <a:pt x="34893" y="27430"/>
                    <a:pt x="32142" y="27229"/>
                    <a:pt x="29376" y="27229"/>
                  </a:cubicBezTo>
                  <a:cubicBezTo>
                    <a:pt x="28277" y="27229"/>
                    <a:pt x="27176" y="27261"/>
                    <a:pt x="26071" y="27342"/>
                  </a:cubicBezTo>
                  <a:cubicBezTo>
                    <a:pt x="25382" y="27393"/>
                    <a:pt x="24691" y="27413"/>
                    <a:pt x="23999" y="27413"/>
                  </a:cubicBezTo>
                  <a:cubicBezTo>
                    <a:pt x="21548" y="27413"/>
                    <a:pt x="19078" y="27163"/>
                    <a:pt x="16619" y="27149"/>
                  </a:cubicBezTo>
                  <a:cubicBezTo>
                    <a:pt x="16434" y="27148"/>
                    <a:pt x="16248" y="27148"/>
                    <a:pt x="16062" y="27148"/>
                  </a:cubicBezTo>
                  <a:cubicBezTo>
                    <a:pt x="13988" y="27148"/>
                    <a:pt x="11908" y="27212"/>
                    <a:pt x="9846" y="27417"/>
                  </a:cubicBezTo>
                  <a:cubicBezTo>
                    <a:pt x="9717" y="27430"/>
                    <a:pt x="9579" y="27436"/>
                    <a:pt x="9434" y="27436"/>
                  </a:cubicBezTo>
                  <a:cubicBezTo>
                    <a:pt x="7532" y="27436"/>
                    <a:pt x="4458" y="26354"/>
                    <a:pt x="3802" y="24861"/>
                  </a:cubicBezTo>
                  <a:cubicBezTo>
                    <a:pt x="3048" y="23137"/>
                    <a:pt x="2273" y="21376"/>
                    <a:pt x="2318" y="19350"/>
                  </a:cubicBezTo>
                  <a:cubicBezTo>
                    <a:pt x="2369" y="17047"/>
                    <a:pt x="1938" y="14729"/>
                    <a:pt x="2023" y="12429"/>
                  </a:cubicBezTo>
                  <a:cubicBezTo>
                    <a:pt x="2106" y="10153"/>
                    <a:pt x="2037" y="7733"/>
                    <a:pt x="3263" y="5719"/>
                  </a:cubicBezTo>
                  <a:cubicBezTo>
                    <a:pt x="3957" y="4582"/>
                    <a:pt x="5237" y="3813"/>
                    <a:pt x="6541" y="3304"/>
                  </a:cubicBezTo>
                  <a:cubicBezTo>
                    <a:pt x="9078" y="2315"/>
                    <a:pt x="11763" y="1899"/>
                    <a:pt x="14439" y="1776"/>
                  </a:cubicBezTo>
                  <a:cubicBezTo>
                    <a:pt x="14880" y="1756"/>
                    <a:pt x="15322" y="1747"/>
                    <a:pt x="15765" y="1747"/>
                  </a:cubicBezTo>
                  <a:close/>
                  <a:moveTo>
                    <a:pt x="13471" y="0"/>
                  </a:moveTo>
                  <a:cubicBezTo>
                    <a:pt x="13020" y="0"/>
                    <a:pt x="12568" y="24"/>
                    <a:pt x="12115" y="81"/>
                  </a:cubicBezTo>
                  <a:cubicBezTo>
                    <a:pt x="10610" y="270"/>
                    <a:pt x="9121" y="586"/>
                    <a:pt x="7627" y="845"/>
                  </a:cubicBezTo>
                  <a:cubicBezTo>
                    <a:pt x="7619" y="803"/>
                    <a:pt x="7612" y="761"/>
                    <a:pt x="7604" y="719"/>
                  </a:cubicBezTo>
                  <a:cubicBezTo>
                    <a:pt x="7336" y="783"/>
                    <a:pt x="7010" y="771"/>
                    <a:pt x="6809" y="924"/>
                  </a:cubicBezTo>
                  <a:cubicBezTo>
                    <a:pt x="5599" y="1839"/>
                    <a:pt x="4126" y="2225"/>
                    <a:pt x="2958" y="3384"/>
                  </a:cubicBezTo>
                  <a:cubicBezTo>
                    <a:pt x="2043" y="4290"/>
                    <a:pt x="1312" y="5183"/>
                    <a:pt x="938" y="6304"/>
                  </a:cubicBezTo>
                  <a:cubicBezTo>
                    <a:pt x="0" y="9111"/>
                    <a:pt x="276" y="12080"/>
                    <a:pt x="187" y="14964"/>
                  </a:cubicBezTo>
                  <a:cubicBezTo>
                    <a:pt x="75" y="18597"/>
                    <a:pt x="512" y="22214"/>
                    <a:pt x="2441" y="25505"/>
                  </a:cubicBezTo>
                  <a:cubicBezTo>
                    <a:pt x="3450" y="27227"/>
                    <a:pt x="7026" y="29420"/>
                    <a:pt x="9163" y="29420"/>
                  </a:cubicBezTo>
                  <a:cubicBezTo>
                    <a:pt x="9262" y="29420"/>
                    <a:pt x="9358" y="29415"/>
                    <a:pt x="9451" y="29406"/>
                  </a:cubicBezTo>
                  <a:cubicBezTo>
                    <a:pt x="11076" y="29235"/>
                    <a:pt x="12698" y="29021"/>
                    <a:pt x="14337" y="29021"/>
                  </a:cubicBezTo>
                  <a:cubicBezTo>
                    <a:pt x="14595" y="29021"/>
                    <a:pt x="14853" y="29026"/>
                    <a:pt x="15111" y="29037"/>
                  </a:cubicBezTo>
                  <a:cubicBezTo>
                    <a:pt x="15255" y="29044"/>
                    <a:pt x="15398" y="29047"/>
                    <a:pt x="15541" y="29047"/>
                  </a:cubicBezTo>
                  <a:cubicBezTo>
                    <a:pt x="16533" y="29047"/>
                    <a:pt x="17520" y="28913"/>
                    <a:pt x="18520" y="28913"/>
                  </a:cubicBezTo>
                  <a:cubicBezTo>
                    <a:pt x="18941" y="28913"/>
                    <a:pt x="19365" y="28937"/>
                    <a:pt x="19792" y="29004"/>
                  </a:cubicBezTo>
                  <a:cubicBezTo>
                    <a:pt x="19905" y="29022"/>
                    <a:pt x="20020" y="29030"/>
                    <a:pt x="20136" y="29030"/>
                  </a:cubicBezTo>
                  <a:cubicBezTo>
                    <a:pt x="20928" y="29030"/>
                    <a:pt x="21771" y="28663"/>
                    <a:pt x="22585" y="28662"/>
                  </a:cubicBezTo>
                  <a:cubicBezTo>
                    <a:pt x="22607" y="28662"/>
                    <a:pt x="22630" y="28661"/>
                    <a:pt x="22652" y="28661"/>
                  </a:cubicBezTo>
                  <a:cubicBezTo>
                    <a:pt x="24549" y="28661"/>
                    <a:pt x="26446" y="28830"/>
                    <a:pt x="28341" y="28830"/>
                  </a:cubicBezTo>
                  <a:cubicBezTo>
                    <a:pt x="28550" y="28830"/>
                    <a:pt x="28759" y="28828"/>
                    <a:pt x="28969" y="28823"/>
                  </a:cubicBezTo>
                  <a:cubicBezTo>
                    <a:pt x="29285" y="28816"/>
                    <a:pt x="29601" y="28813"/>
                    <a:pt x="29917" y="28813"/>
                  </a:cubicBezTo>
                  <a:cubicBezTo>
                    <a:pt x="32983" y="28813"/>
                    <a:pt x="36031" y="29112"/>
                    <a:pt x="39090" y="29238"/>
                  </a:cubicBezTo>
                  <a:cubicBezTo>
                    <a:pt x="40095" y="29280"/>
                    <a:pt x="41099" y="29315"/>
                    <a:pt x="42096" y="29315"/>
                  </a:cubicBezTo>
                  <a:cubicBezTo>
                    <a:pt x="45254" y="29315"/>
                    <a:pt x="48350" y="28958"/>
                    <a:pt x="51248" y="27302"/>
                  </a:cubicBezTo>
                  <a:cubicBezTo>
                    <a:pt x="53946" y="25758"/>
                    <a:pt x="55189" y="23194"/>
                    <a:pt x="55692" y="20345"/>
                  </a:cubicBezTo>
                  <a:cubicBezTo>
                    <a:pt x="55974" y="18750"/>
                    <a:pt x="55450" y="17028"/>
                    <a:pt x="55466" y="15364"/>
                  </a:cubicBezTo>
                  <a:cubicBezTo>
                    <a:pt x="55499" y="12155"/>
                    <a:pt x="55857" y="8974"/>
                    <a:pt x="55089" y="5758"/>
                  </a:cubicBezTo>
                  <a:cubicBezTo>
                    <a:pt x="54490" y="3245"/>
                    <a:pt x="53344" y="1806"/>
                    <a:pt x="51101" y="1303"/>
                  </a:cubicBezTo>
                  <a:cubicBezTo>
                    <a:pt x="49425" y="926"/>
                    <a:pt x="47771" y="662"/>
                    <a:pt x="46059" y="644"/>
                  </a:cubicBezTo>
                  <a:cubicBezTo>
                    <a:pt x="43700" y="618"/>
                    <a:pt x="41341" y="506"/>
                    <a:pt x="38982" y="506"/>
                  </a:cubicBezTo>
                  <a:cubicBezTo>
                    <a:pt x="38936" y="506"/>
                    <a:pt x="38890" y="506"/>
                    <a:pt x="38844" y="506"/>
                  </a:cubicBezTo>
                  <a:cubicBezTo>
                    <a:pt x="37078" y="509"/>
                    <a:pt x="35306" y="687"/>
                    <a:pt x="33544" y="687"/>
                  </a:cubicBezTo>
                  <a:cubicBezTo>
                    <a:pt x="33099" y="687"/>
                    <a:pt x="32655" y="675"/>
                    <a:pt x="32212" y="647"/>
                  </a:cubicBezTo>
                  <a:cubicBezTo>
                    <a:pt x="29294" y="461"/>
                    <a:pt x="26382" y="328"/>
                    <a:pt x="23463" y="328"/>
                  </a:cubicBezTo>
                  <a:cubicBezTo>
                    <a:pt x="22680" y="328"/>
                    <a:pt x="21897" y="337"/>
                    <a:pt x="21113" y="358"/>
                  </a:cubicBezTo>
                  <a:cubicBezTo>
                    <a:pt x="20326" y="379"/>
                    <a:pt x="19524" y="418"/>
                    <a:pt x="18731" y="418"/>
                  </a:cubicBezTo>
                  <a:cubicBezTo>
                    <a:pt x="18055" y="418"/>
                    <a:pt x="17385" y="390"/>
                    <a:pt x="16737" y="297"/>
                  </a:cubicBezTo>
                  <a:cubicBezTo>
                    <a:pt x="15638" y="139"/>
                    <a:pt x="14556" y="0"/>
                    <a:pt x="134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cs typeface="Dast Nevis" panose="03000400000000000000" pitchFamily="66" charset="-78"/>
              </a:endParaRPr>
            </a:p>
          </p:txBody>
        </p:sp>
        <p:sp>
          <p:nvSpPr>
            <p:cNvPr id="1186" name="Google Shape;1186;p39"/>
            <p:cNvSpPr/>
            <p:nvPr/>
          </p:nvSpPr>
          <p:spPr>
            <a:xfrm>
              <a:off x="241075" y="2731150"/>
              <a:ext cx="1427100" cy="553400"/>
            </a:xfrm>
            <a:custGeom>
              <a:avLst/>
              <a:gdLst/>
              <a:ahLst/>
              <a:cxnLst/>
              <a:rect l="l" t="t" r="r" b="b"/>
              <a:pathLst>
                <a:path w="57084" h="22136" extrusionOk="0">
                  <a:moveTo>
                    <a:pt x="34113" y="1580"/>
                  </a:moveTo>
                  <a:cubicBezTo>
                    <a:pt x="34340" y="1580"/>
                    <a:pt x="34566" y="1581"/>
                    <a:pt x="34792" y="1585"/>
                  </a:cubicBezTo>
                  <a:cubicBezTo>
                    <a:pt x="37414" y="1632"/>
                    <a:pt x="40071" y="1584"/>
                    <a:pt x="42697" y="1660"/>
                  </a:cubicBezTo>
                  <a:cubicBezTo>
                    <a:pt x="45763" y="1750"/>
                    <a:pt x="48912" y="1563"/>
                    <a:pt x="51871" y="2511"/>
                  </a:cubicBezTo>
                  <a:cubicBezTo>
                    <a:pt x="53225" y="2943"/>
                    <a:pt x="54271" y="4099"/>
                    <a:pt x="54794" y="5543"/>
                  </a:cubicBezTo>
                  <a:cubicBezTo>
                    <a:pt x="55469" y="7412"/>
                    <a:pt x="55213" y="9358"/>
                    <a:pt x="55219" y="11275"/>
                  </a:cubicBezTo>
                  <a:cubicBezTo>
                    <a:pt x="55224" y="12924"/>
                    <a:pt x="55249" y="14594"/>
                    <a:pt x="55011" y="16217"/>
                  </a:cubicBezTo>
                  <a:cubicBezTo>
                    <a:pt x="54801" y="17648"/>
                    <a:pt x="52775" y="18942"/>
                    <a:pt x="51300" y="19058"/>
                  </a:cubicBezTo>
                  <a:cubicBezTo>
                    <a:pt x="49358" y="19210"/>
                    <a:pt x="47393" y="19603"/>
                    <a:pt x="45492" y="19640"/>
                  </a:cubicBezTo>
                  <a:cubicBezTo>
                    <a:pt x="43956" y="19670"/>
                    <a:pt x="42409" y="19788"/>
                    <a:pt x="40859" y="19788"/>
                  </a:cubicBezTo>
                  <a:cubicBezTo>
                    <a:pt x="40338" y="19788"/>
                    <a:pt x="39818" y="19775"/>
                    <a:pt x="39297" y="19740"/>
                  </a:cubicBezTo>
                  <a:cubicBezTo>
                    <a:pt x="38681" y="19700"/>
                    <a:pt x="38066" y="19683"/>
                    <a:pt x="37450" y="19683"/>
                  </a:cubicBezTo>
                  <a:cubicBezTo>
                    <a:pt x="35236" y="19683"/>
                    <a:pt x="33024" y="19904"/>
                    <a:pt x="30809" y="20046"/>
                  </a:cubicBezTo>
                  <a:cubicBezTo>
                    <a:pt x="26995" y="20288"/>
                    <a:pt x="23169" y="20405"/>
                    <a:pt x="19346" y="20455"/>
                  </a:cubicBezTo>
                  <a:cubicBezTo>
                    <a:pt x="18813" y="20461"/>
                    <a:pt x="18279" y="20465"/>
                    <a:pt x="17745" y="20465"/>
                  </a:cubicBezTo>
                  <a:cubicBezTo>
                    <a:pt x="15102" y="20465"/>
                    <a:pt x="12456" y="20386"/>
                    <a:pt x="9815" y="20276"/>
                  </a:cubicBezTo>
                  <a:cubicBezTo>
                    <a:pt x="8789" y="20234"/>
                    <a:pt x="7817" y="19888"/>
                    <a:pt x="6746" y="19888"/>
                  </a:cubicBezTo>
                  <a:cubicBezTo>
                    <a:pt x="6619" y="19888"/>
                    <a:pt x="6490" y="19893"/>
                    <a:pt x="6360" y="19904"/>
                  </a:cubicBezTo>
                  <a:cubicBezTo>
                    <a:pt x="6323" y="19907"/>
                    <a:pt x="6285" y="19908"/>
                    <a:pt x="6247" y="19908"/>
                  </a:cubicBezTo>
                  <a:cubicBezTo>
                    <a:pt x="4705" y="19908"/>
                    <a:pt x="2504" y="17429"/>
                    <a:pt x="2320" y="15887"/>
                  </a:cubicBezTo>
                  <a:cubicBezTo>
                    <a:pt x="2158" y="14529"/>
                    <a:pt x="1755" y="13187"/>
                    <a:pt x="1724" y="11832"/>
                  </a:cubicBezTo>
                  <a:cubicBezTo>
                    <a:pt x="1688" y="10266"/>
                    <a:pt x="1695" y="8689"/>
                    <a:pt x="1725" y="7123"/>
                  </a:cubicBezTo>
                  <a:cubicBezTo>
                    <a:pt x="1752" y="5666"/>
                    <a:pt x="4248" y="3333"/>
                    <a:pt x="5738" y="3333"/>
                  </a:cubicBezTo>
                  <a:cubicBezTo>
                    <a:pt x="5759" y="3333"/>
                    <a:pt x="5780" y="3333"/>
                    <a:pt x="5801" y="3334"/>
                  </a:cubicBezTo>
                  <a:cubicBezTo>
                    <a:pt x="6634" y="2880"/>
                    <a:pt x="7802" y="2735"/>
                    <a:pt x="8990" y="2638"/>
                  </a:cubicBezTo>
                  <a:cubicBezTo>
                    <a:pt x="12014" y="2385"/>
                    <a:pt x="15019" y="2021"/>
                    <a:pt x="18069" y="2021"/>
                  </a:cubicBezTo>
                  <a:cubicBezTo>
                    <a:pt x="18379" y="2021"/>
                    <a:pt x="18689" y="2025"/>
                    <a:pt x="19000" y="2033"/>
                  </a:cubicBezTo>
                  <a:cubicBezTo>
                    <a:pt x="19239" y="2039"/>
                    <a:pt x="19477" y="2042"/>
                    <a:pt x="19716" y="2042"/>
                  </a:cubicBezTo>
                  <a:cubicBezTo>
                    <a:pt x="22573" y="2042"/>
                    <a:pt x="25439" y="1645"/>
                    <a:pt x="28296" y="1645"/>
                  </a:cubicBezTo>
                  <a:cubicBezTo>
                    <a:pt x="28474" y="1645"/>
                    <a:pt x="28651" y="1646"/>
                    <a:pt x="28828" y="1650"/>
                  </a:cubicBezTo>
                  <a:cubicBezTo>
                    <a:pt x="29072" y="1654"/>
                    <a:pt x="29316" y="1656"/>
                    <a:pt x="29559" y="1656"/>
                  </a:cubicBezTo>
                  <a:cubicBezTo>
                    <a:pt x="31077" y="1656"/>
                    <a:pt x="32596" y="1580"/>
                    <a:pt x="34113" y="1580"/>
                  </a:cubicBezTo>
                  <a:close/>
                  <a:moveTo>
                    <a:pt x="33111" y="1"/>
                  </a:moveTo>
                  <a:cubicBezTo>
                    <a:pt x="32885" y="1"/>
                    <a:pt x="32659" y="1"/>
                    <a:pt x="32434" y="2"/>
                  </a:cubicBezTo>
                  <a:cubicBezTo>
                    <a:pt x="31371" y="7"/>
                    <a:pt x="30307" y="201"/>
                    <a:pt x="29263" y="201"/>
                  </a:cubicBezTo>
                  <a:cubicBezTo>
                    <a:pt x="29001" y="201"/>
                    <a:pt x="28741" y="188"/>
                    <a:pt x="28482" y="158"/>
                  </a:cubicBezTo>
                  <a:cubicBezTo>
                    <a:pt x="28143" y="118"/>
                    <a:pt x="27806" y="103"/>
                    <a:pt x="27469" y="103"/>
                  </a:cubicBezTo>
                  <a:cubicBezTo>
                    <a:pt x="26504" y="103"/>
                    <a:pt x="25547" y="226"/>
                    <a:pt x="24596" y="226"/>
                  </a:cubicBezTo>
                  <a:cubicBezTo>
                    <a:pt x="24584" y="226"/>
                    <a:pt x="24571" y="225"/>
                    <a:pt x="24559" y="225"/>
                  </a:cubicBezTo>
                  <a:cubicBezTo>
                    <a:pt x="24542" y="225"/>
                    <a:pt x="24526" y="225"/>
                    <a:pt x="24510" y="225"/>
                  </a:cubicBezTo>
                  <a:cubicBezTo>
                    <a:pt x="23552" y="225"/>
                    <a:pt x="22439" y="353"/>
                    <a:pt x="21418" y="486"/>
                  </a:cubicBezTo>
                  <a:cubicBezTo>
                    <a:pt x="18970" y="803"/>
                    <a:pt x="16468" y="709"/>
                    <a:pt x="13987" y="768"/>
                  </a:cubicBezTo>
                  <a:cubicBezTo>
                    <a:pt x="11269" y="833"/>
                    <a:pt x="8621" y="1494"/>
                    <a:pt x="5941" y="1750"/>
                  </a:cubicBezTo>
                  <a:cubicBezTo>
                    <a:pt x="1610" y="2163"/>
                    <a:pt x="0" y="5157"/>
                    <a:pt x="144" y="8788"/>
                  </a:cubicBezTo>
                  <a:cubicBezTo>
                    <a:pt x="228" y="10884"/>
                    <a:pt x="312" y="12972"/>
                    <a:pt x="518" y="15071"/>
                  </a:cubicBezTo>
                  <a:cubicBezTo>
                    <a:pt x="844" y="18387"/>
                    <a:pt x="3684" y="21473"/>
                    <a:pt x="7034" y="21473"/>
                  </a:cubicBezTo>
                  <a:cubicBezTo>
                    <a:pt x="7044" y="21473"/>
                    <a:pt x="7055" y="21473"/>
                    <a:pt x="7065" y="21473"/>
                  </a:cubicBezTo>
                  <a:cubicBezTo>
                    <a:pt x="7119" y="21473"/>
                    <a:pt x="7173" y="21473"/>
                    <a:pt x="7226" y="21473"/>
                  </a:cubicBezTo>
                  <a:cubicBezTo>
                    <a:pt x="8567" y="21473"/>
                    <a:pt x="9905" y="21544"/>
                    <a:pt x="11237" y="21687"/>
                  </a:cubicBezTo>
                  <a:cubicBezTo>
                    <a:pt x="14045" y="21987"/>
                    <a:pt x="16874" y="21948"/>
                    <a:pt x="19684" y="22070"/>
                  </a:cubicBezTo>
                  <a:cubicBezTo>
                    <a:pt x="20658" y="22113"/>
                    <a:pt x="21641" y="22135"/>
                    <a:pt x="22627" y="22135"/>
                  </a:cubicBezTo>
                  <a:cubicBezTo>
                    <a:pt x="23987" y="22135"/>
                    <a:pt x="25354" y="22092"/>
                    <a:pt x="26712" y="21996"/>
                  </a:cubicBezTo>
                  <a:cubicBezTo>
                    <a:pt x="28442" y="21873"/>
                    <a:pt x="30233" y="22085"/>
                    <a:pt x="31899" y="21711"/>
                  </a:cubicBezTo>
                  <a:cubicBezTo>
                    <a:pt x="33920" y="21258"/>
                    <a:pt x="35950" y="21158"/>
                    <a:pt x="37980" y="21158"/>
                  </a:cubicBezTo>
                  <a:cubicBezTo>
                    <a:pt x="39596" y="21158"/>
                    <a:pt x="41213" y="21221"/>
                    <a:pt x="42827" y="21221"/>
                  </a:cubicBezTo>
                  <a:cubicBezTo>
                    <a:pt x="43898" y="21221"/>
                    <a:pt x="44968" y="21193"/>
                    <a:pt x="46035" y="21100"/>
                  </a:cubicBezTo>
                  <a:cubicBezTo>
                    <a:pt x="48488" y="20886"/>
                    <a:pt x="50966" y="21042"/>
                    <a:pt x="53410" y="20369"/>
                  </a:cubicBezTo>
                  <a:cubicBezTo>
                    <a:pt x="54855" y="19972"/>
                    <a:pt x="55904" y="19191"/>
                    <a:pt x="56338" y="17999"/>
                  </a:cubicBezTo>
                  <a:cubicBezTo>
                    <a:pt x="57084" y="15956"/>
                    <a:pt x="56666" y="13719"/>
                    <a:pt x="56798" y="11570"/>
                  </a:cubicBezTo>
                  <a:cubicBezTo>
                    <a:pt x="56922" y="9564"/>
                    <a:pt x="57043" y="7496"/>
                    <a:pt x="56480" y="5592"/>
                  </a:cubicBezTo>
                  <a:cubicBezTo>
                    <a:pt x="56630" y="3854"/>
                    <a:pt x="53629" y="962"/>
                    <a:pt x="51065" y="751"/>
                  </a:cubicBezTo>
                  <a:cubicBezTo>
                    <a:pt x="48407" y="532"/>
                    <a:pt x="45752" y="386"/>
                    <a:pt x="43088" y="260"/>
                  </a:cubicBezTo>
                  <a:cubicBezTo>
                    <a:pt x="39760" y="103"/>
                    <a:pt x="36440" y="1"/>
                    <a:pt x="331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dirty="0">
                  <a:solidFill>
                    <a:schemeClr val="dk1"/>
                  </a:solidFill>
                  <a:latin typeface="Permanent Marker"/>
                  <a:ea typeface="Permanent Marker"/>
                  <a:cs typeface="Dast Nevis" panose="03000400000000000000" pitchFamily="66" charset="-78"/>
                  <a:sym typeface="Permanent Marker"/>
                </a:rPr>
                <a:t>درس</a:t>
              </a:r>
              <a:endParaRPr sz="1800" dirty="0">
                <a:cs typeface="Dast Nevis" panose="03000400000000000000" pitchFamily="66" charset="-78"/>
              </a:endParaRPr>
            </a:p>
          </p:txBody>
        </p:sp>
        <p:sp>
          <p:nvSpPr>
            <p:cNvPr id="1187" name="Google Shape;1187;p39"/>
            <p:cNvSpPr/>
            <p:nvPr/>
          </p:nvSpPr>
          <p:spPr>
            <a:xfrm>
              <a:off x="5942100" y="2719800"/>
              <a:ext cx="1414750" cy="565150"/>
            </a:xfrm>
            <a:custGeom>
              <a:avLst/>
              <a:gdLst/>
              <a:ahLst/>
              <a:cxnLst/>
              <a:rect l="l" t="t" r="r" b="b"/>
              <a:pathLst>
                <a:path w="56590" h="22606" extrusionOk="0">
                  <a:moveTo>
                    <a:pt x="29415" y="1477"/>
                  </a:moveTo>
                  <a:cubicBezTo>
                    <a:pt x="30707" y="1477"/>
                    <a:pt x="32001" y="1560"/>
                    <a:pt x="33293" y="1590"/>
                  </a:cubicBezTo>
                  <a:cubicBezTo>
                    <a:pt x="35045" y="1632"/>
                    <a:pt x="36800" y="1623"/>
                    <a:pt x="38551" y="1710"/>
                  </a:cubicBezTo>
                  <a:cubicBezTo>
                    <a:pt x="40311" y="1798"/>
                    <a:pt x="42073" y="2090"/>
                    <a:pt x="43824" y="2090"/>
                  </a:cubicBezTo>
                  <a:cubicBezTo>
                    <a:pt x="44010" y="2090"/>
                    <a:pt x="44196" y="2087"/>
                    <a:pt x="44382" y="2080"/>
                  </a:cubicBezTo>
                  <a:cubicBezTo>
                    <a:pt x="44467" y="2076"/>
                    <a:pt x="44553" y="2075"/>
                    <a:pt x="44638" y="2075"/>
                  </a:cubicBezTo>
                  <a:cubicBezTo>
                    <a:pt x="45656" y="2075"/>
                    <a:pt x="46670" y="2287"/>
                    <a:pt x="47686" y="2287"/>
                  </a:cubicBezTo>
                  <a:cubicBezTo>
                    <a:pt x="48203" y="2287"/>
                    <a:pt x="48720" y="2232"/>
                    <a:pt x="49240" y="2066"/>
                  </a:cubicBezTo>
                  <a:cubicBezTo>
                    <a:pt x="49605" y="1949"/>
                    <a:pt x="49972" y="1894"/>
                    <a:pt x="50331" y="1894"/>
                  </a:cubicBezTo>
                  <a:cubicBezTo>
                    <a:pt x="52234" y="1894"/>
                    <a:pt x="53916" y="3446"/>
                    <a:pt x="54079" y="5536"/>
                  </a:cubicBezTo>
                  <a:cubicBezTo>
                    <a:pt x="54153" y="6470"/>
                    <a:pt x="54392" y="7391"/>
                    <a:pt x="54497" y="8324"/>
                  </a:cubicBezTo>
                  <a:cubicBezTo>
                    <a:pt x="54604" y="9266"/>
                    <a:pt x="54638" y="10215"/>
                    <a:pt x="54704" y="11162"/>
                  </a:cubicBezTo>
                  <a:cubicBezTo>
                    <a:pt x="54884" y="13498"/>
                    <a:pt x="54491" y="15781"/>
                    <a:pt x="54041" y="18048"/>
                  </a:cubicBezTo>
                  <a:cubicBezTo>
                    <a:pt x="53862" y="18941"/>
                    <a:pt x="53334" y="19538"/>
                    <a:pt x="52318" y="19793"/>
                  </a:cubicBezTo>
                  <a:cubicBezTo>
                    <a:pt x="49891" y="20401"/>
                    <a:pt x="47417" y="20423"/>
                    <a:pt x="44955" y="20549"/>
                  </a:cubicBezTo>
                  <a:cubicBezTo>
                    <a:pt x="41308" y="20733"/>
                    <a:pt x="37658" y="20847"/>
                    <a:pt x="34008" y="20892"/>
                  </a:cubicBezTo>
                  <a:cubicBezTo>
                    <a:pt x="31344" y="20925"/>
                    <a:pt x="28679" y="20946"/>
                    <a:pt x="26014" y="20946"/>
                  </a:cubicBezTo>
                  <a:cubicBezTo>
                    <a:pt x="23864" y="20946"/>
                    <a:pt x="21715" y="20933"/>
                    <a:pt x="19566" y="20901"/>
                  </a:cubicBezTo>
                  <a:cubicBezTo>
                    <a:pt x="19186" y="20896"/>
                    <a:pt x="18807" y="20893"/>
                    <a:pt x="18427" y="20893"/>
                  </a:cubicBezTo>
                  <a:cubicBezTo>
                    <a:pt x="14915" y="20893"/>
                    <a:pt x="11412" y="21111"/>
                    <a:pt x="7904" y="21181"/>
                  </a:cubicBezTo>
                  <a:cubicBezTo>
                    <a:pt x="7829" y="21183"/>
                    <a:pt x="7753" y="21183"/>
                    <a:pt x="7678" y="21183"/>
                  </a:cubicBezTo>
                  <a:cubicBezTo>
                    <a:pt x="6434" y="21183"/>
                    <a:pt x="5172" y="20979"/>
                    <a:pt x="3949" y="20724"/>
                  </a:cubicBezTo>
                  <a:cubicBezTo>
                    <a:pt x="3027" y="20533"/>
                    <a:pt x="2514" y="19678"/>
                    <a:pt x="2287" y="18839"/>
                  </a:cubicBezTo>
                  <a:cubicBezTo>
                    <a:pt x="1748" y="16843"/>
                    <a:pt x="2143" y="14795"/>
                    <a:pt x="2110" y="12767"/>
                  </a:cubicBezTo>
                  <a:cubicBezTo>
                    <a:pt x="2082" y="11067"/>
                    <a:pt x="2454" y="9354"/>
                    <a:pt x="1812" y="7662"/>
                  </a:cubicBezTo>
                  <a:cubicBezTo>
                    <a:pt x="1360" y="6472"/>
                    <a:pt x="2435" y="3526"/>
                    <a:pt x="3572" y="3330"/>
                  </a:cubicBezTo>
                  <a:cubicBezTo>
                    <a:pt x="4403" y="3188"/>
                    <a:pt x="5214" y="2831"/>
                    <a:pt x="6114" y="2831"/>
                  </a:cubicBezTo>
                  <a:cubicBezTo>
                    <a:pt x="6181" y="2831"/>
                    <a:pt x="6247" y="2833"/>
                    <a:pt x="6315" y="2837"/>
                  </a:cubicBezTo>
                  <a:cubicBezTo>
                    <a:pt x="6429" y="2844"/>
                    <a:pt x="6544" y="2847"/>
                    <a:pt x="6658" y="2847"/>
                  </a:cubicBezTo>
                  <a:cubicBezTo>
                    <a:pt x="7630" y="2847"/>
                    <a:pt x="8615" y="2621"/>
                    <a:pt x="9584" y="2621"/>
                  </a:cubicBezTo>
                  <a:cubicBezTo>
                    <a:pt x="9716" y="2621"/>
                    <a:pt x="9849" y="2625"/>
                    <a:pt x="9981" y="2635"/>
                  </a:cubicBezTo>
                  <a:cubicBezTo>
                    <a:pt x="10401" y="2665"/>
                    <a:pt x="10843" y="2688"/>
                    <a:pt x="11273" y="2688"/>
                  </a:cubicBezTo>
                  <a:cubicBezTo>
                    <a:pt x="11767" y="2688"/>
                    <a:pt x="12244" y="2658"/>
                    <a:pt x="12648" y="2575"/>
                  </a:cubicBezTo>
                  <a:cubicBezTo>
                    <a:pt x="14093" y="2279"/>
                    <a:pt x="15527" y="2529"/>
                    <a:pt x="16960" y="2219"/>
                  </a:cubicBezTo>
                  <a:cubicBezTo>
                    <a:pt x="18829" y="1815"/>
                    <a:pt x="20744" y="1713"/>
                    <a:pt x="22666" y="1713"/>
                  </a:cubicBezTo>
                  <a:cubicBezTo>
                    <a:pt x="23062" y="1713"/>
                    <a:pt x="23458" y="1718"/>
                    <a:pt x="23855" y="1725"/>
                  </a:cubicBezTo>
                  <a:cubicBezTo>
                    <a:pt x="23952" y="1726"/>
                    <a:pt x="24050" y="1727"/>
                    <a:pt x="24147" y="1727"/>
                  </a:cubicBezTo>
                  <a:cubicBezTo>
                    <a:pt x="25724" y="1727"/>
                    <a:pt x="27305" y="1512"/>
                    <a:pt x="28886" y="1482"/>
                  </a:cubicBezTo>
                  <a:cubicBezTo>
                    <a:pt x="29063" y="1479"/>
                    <a:pt x="29239" y="1477"/>
                    <a:pt x="29415" y="1477"/>
                  </a:cubicBezTo>
                  <a:close/>
                  <a:moveTo>
                    <a:pt x="26890" y="1"/>
                  </a:moveTo>
                  <a:cubicBezTo>
                    <a:pt x="25749" y="1"/>
                    <a:pt x="24607" y="21"/>
                    <a:pt x="23470" y="89"/>
                  </a:cubicBezTo>
                  <a:cubicBezTo>
                    <a:pt x="20747" y="256"/>
                    <a:pt x="18036" y="614"/>
                    <a:pt x="15312" y="781"/>
                  </a:cubicBezTo>
                  <a:cubicBezTo>
                    <a:pt x="11986" y="988"/>
                    <a:pt x="8649" y="1054"/>
                    <a:pt x="5322" y="1245"/>
                  </a:cubicBezTo>
                  <a:cubicBezTo>
                    <a:pt x="4022" y="1320"/>
                    <a:pt x="2624" y="1526"/>
                    <a:pt x="1784" y="2599"/>
                  </a:cubicBezTo>
                  <a:cubicBezTo>
                    <a:pt x="810" y="3841"/>
                    <a:pt x="301" y="5413"/>
                    <a:pt x="478" y="6985"/>
                  </a:cubicBezTo>
                  <a:cubicBezTo>
                    <a:pt x="903" y="10733"/>
                    <a:pt x="0" y="14498"/>
                    <a:pt x="903" y="18267"/>
                  </a:cubicBezTo>
                  <a:cubicBezTo>
                    <a:pt x="1396" y="20323"/>
                    <a:pt x="3133" y="22488"/>
                    <a:pt x="5274" y="22535"/>
                  </a:cubicBezTo>
                  <a:cubicBezTo>
                    <a:pt x="6727" y="22566"/>
                    <a:pt x="8182" y="22606"/>
                    <a:pt x="9635" y="22606"/>
                  </a:cubicBezTo>
                  <a:cubicBezTo>
                    <a:pt x="10167" y="22606"/>
                    <a:pt x="10698" y="22601"/>
                    <a:pt x="11230" y="22587"/>
                  </a:cubicBezTo>
                  <a:cubicBezTo>
                    <a:pt x="13211" y="22537"/>
                    <a:pt x="15197" y="22273"/>
                    <a:pt x="17170" y="22273"/>
                  </a:cubicBezTo>
                  <a:cubicBezTo>
                    <a:pt x="17505" y="22273"/>
                    <a:pt x="17840" y="22281"/>
                    <a:pt x="18175" y="22298"/>
                  </a:cubicBezTo>
                  <a:cubicBezTo>
                    <a:pt x="19590" y="22373"/>
                    <a:pt x="21015" y="22463"/>
                    <a:pt x="22428" y="22463"/>
                  </a:cubicBezTo>
                  <a:cubicBezTo>
                    <a:pt x="22883" y="22463"/>
                    <a:pt x="23337" y="22454"/>
                    <a:pt x="23789" y="22432"/>
                  </a:cubicBezTo>
                  <a:cubicBezTo>
                    <a:pt x="24593" y="22391"/>
                    <a:pt x="25393" y="22378"/>
                    <a:pt x="26192" y="22378"/>
                  </a:cubicBezTo>
                  <a:cubicBezTo>
                    <a:pt x="27056" y="22378"/>
                    <a:pt x="27919" y="22394"/>
                    <a:pt x="28784" y="22409"/>
                  </a:cubicBezTo>
                  <a:cubicBezTo>
                    <a:pt x="29817" y="22427"/>
                    <a:pt x="30867" y="22533"/>
                    <a:pt x="31899" y="22533"/>
                  </a:cubicBezTo>
                  <a:cubicBezTo>
                    <a:pt x="32482" y="22533"/>
                    <a:pt x="33058" y="22499"/>
                    <a:pt x="33623" y="22397"/>
                  </a:cubicBezTo>
                  <a:cubicBezTo>
                    <a:pt x="34782" y="22188"/>
                    <a:pt x="35966" y="22108"/>
                    <a:pt x="37111" y="22108"/>
                  </a:cubicBezTo>
                  <a:cubicBezTo>
                    <a:pt x="37593" y="22108"/>
                    <a:pt x="38068" y="22122"/>
                    <a:pt x="38531" y="22147"/>
                  </a:cubicBezTo>
                  <a:cubicBezTo>
                    <a:pt x="39120" y="22179"/>
                    <a:pt x="39708" y="22192"/>
                    <a:pt x="40294" y="22192"/>
                  </a:cubicBezTo>
                  <a:cubicBezTo>
                    <a:pt x="42476" y="22192"/>
                    <a:pt x="44642" y="22012"/>
                    <a:pt x="46811" y="21949"/>
                  </a:cubicBezTo>
                  <a:cubicBezTo>
                    <a:pt x="48430" y="21903"/>
                    <a:pt x="50111" y="21852"/>
                    <a:pt x="51718" y="21497"/>
                  </a:cubicBezTo>
                  <a:cubicBezTo>
                    <a:pt x="52410" y="21344"/>
                    <a:pt x="53150" y="21274"/>
                    <a:pt x="53792" y="20799"/>
                  </a:cubicBezTo>
                  <a:cubicBezTo>
                    <a:pt x="54912" y="19971"/>
                    <a:pt x="55032" y="18670"/>
                    <a:pt x="55462" y="17539"/>
                  </a:cubicBezTo>
                  <a:cubicBezTo>
                    <a:pt x="56589" y="14582"/>
                    <a:pt x="55969" y="11485"/>
                    <a:pt x="55995" y="8442"/>
                  </a:cubicBezTo>
                  <a:cubicBezTo>
                    <a:pt x="56008" y="6566"/>
                    <a:pt x="55566" y="4805"/>
                    <a:pt x="54863" y="3056"/>
                  </a:cubicBezTo>
                  <a:cubicBezTo>
                    <a:pt x="54328" y="1726"/>
                    <a:pt x="53626" y="949"/>
                    <a:pt x="52128" y="826"/>
                  </a:cubicBezTo>
                  <a:cubicBezTo>
                    <a:pt x="51083" y="740"/>
                    <a:pt x="50041" y="723"/>
                    <a:pt x="48999" y="723"/>
                  </a:cubicBezTo>
                  <a:cubicBezTo>
                    <a:pt x="48336" y="723"/>
                    <a:pt x="47673" y="730"/>
                    <a:pt x="47010" y="730"/>
                  </a:cubicBezTo>
                  <a:cubicBezTo>
                    <a:pt x="46799" y="730"/>
                    <a:pt x="46588" y="729"/>
                    <a:pt x="46377" y="727"/>
                  </a:cubicBezTo>
                  <a:cubicBezTo>
                    <a:pt x="43952" y="706"/>
                    <a:pt x="41531" y="323"/>
                    <a:pt x="39103" y="223"/>
                  </a:cubicBezTo>
                  <a:cubicBezTo>
                    <a:pt x="35857" y="89"/>
                    <a:pt x="32604" y="57"/>
                    <a:pt x="29355" y="21"/>
                  </a:cubicBezTo>
                  <a:cubicBezTo>
                    <a:pt x="28534" y="11"/>
                    <a:pt x="27712" y="1"/>
                    <a:pt x="268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cs typeface="Dast Nevis" panose="03000400000000000000" pitchFamily="66" charset="-78"/>
              </a:endParaRPr>
            </a:p>
          </p:txBody>
        </p:sp>
        <p:sp>
          <p:nvSpPr>
            <p:cNvPr id="1188" name="Google Shape;1188;p39"/>
            <p:cNvSpPr/>
            <p:nvPr/>
          </p:nvSpPr>
          <p:spPr>
            <a:xfrm>
              <a:off x="3076500" y="1993575"/>
              <a:ext cx="1422150" cy="724225"/>
            </a:xfrm>
            <a:custGeom>
              <a:avLst/>
              <a:gdLst/>
              <a:ahLst/>
              <a:cxnLst/>
              <a:rect l="l" t="t" r="r" b="b"/>
              <a:pathLst>
                <a:path w="56886" h="28969" extrusionOk="0">
                  <a:moveTo>
                    <a:pt x="41473" y="1404"/>
                  </a:moveTo>
                  <a:cubicBezTo>
                    <a:pt x="42193" y="1404"/>
                    <a:pt x="42911" y="1447"/>
                    <a:pt x="43624" y="1576"/>
                  </a:cubicBezTo>
                  <a:cubicBezTo>
                    <a:pt x="47104" y="2207"/>
                    <a:pt x="50912" y="1922"/>
                    <a:pt x="53379" y="5348"/>
                  </a:cubicBezTo>
                  <a:cubicBezTo>
                    <a:pt x="54530" y="6948"/>
                    <a:pt x="54733" y="8740"/>
                    <a:pt x="54760" y="10500"/>
                  </a:cubicBezTo>
                  <a:cubicBezTo>
                    <a:pt x="54808" y="13767"/>
                    <a:pt x="54453" y="17040"/>
                    <a:pt x="54432" y="20312"/>
                  </a:cubicBezTo>
                  <a:cubicBezTo>
                    <a:pt x="54422" y="21814"/>
                    <a:pt x="54489" y="23369"/>
                    <a:pt x="53716" y="24612"/>
                  </a:cubicBezTo>
                  <a:cubicBezTo>
                    <a:pt x="52974" y="25805"/>
                    <a:pt x="51942" y="26967"/>
                    <a:pt x="50277" y="27032"/>
                  </a:cubicBezTo>
                  <a:cubicBezTo>
                    <a:pt x="49558" y="27059"/>
                    <a:pt x="48876" y="27375"/>
                    <a:pt x="48135" y="27375"/>
                  </a:cubicBezTo>
                  <a:cubicBezTo>
                    <a:pt x="47971" y="27375"/>
                    <a:pt x="47804" y="27359"/>
                    <a:pt x="47634" y="27322"/>
                  </a:cubicBezTo>
                  <a:cubicBezTo>
                    <a:pt x="46763" y="27463"/>
                    <a:pt x="45888" y="27510"/>
                    <a:pt x="45009" y="27510"/>
                  </a:cubicBezTo>
                  <a:cubicBezTo>
                    <a:pt x="43356" y="27510"/>
                    <a:pt x="41691" y="27346"/>
                    <a:pt x="40025" y="27346"/>
                  </a:cubicBezTo>
                  <a:cubicBezTo>
                    <a:pt x="39933" y="27346"/>
                    <a:pt x="39842" y="27346"/>
                    <a:pt x="39751" y="27347"/>
                  </a:cubicBezTo>
                  <a:cubicBezTo>
                    <a:pt x="39589" y="27349"/>
                    <a:pt x="39427" y="27350"/>
                    <a:pt x="39264" y="27350"/>
                  </a:cubicBezTo>
                  <a:cubicBezTo>
                    <a:pt x="35838" y="27350"/>
                    <a:pt x="32410" y="26973"/>
                    <a:pt x="28978" y="26886"/>
                  </a:cubicBezTo>
                  <a:cubicBezTo>
                    <a:pt x="28860" y="26883"/>
                    <a:pt x="28742" y="26882"/>
                    <a:pt x="28623" y="26882"/>
                  </a:cubicBezTo>
                  <a:cubicBezTo>
                    <a:pt x="27068" y="26882"/>
                    <a:pt x="25504" y="27121"/>
                    <a:pt x="23953" y="27121"/>
                  </a:cubicBezTo>
                  <a:cubicBezTo>
                    <a:pt x="23670" y="27121"/>
                    <a:pt x="23387" y="27113"/>
                    <a:pt x="23105" y="27094"/>
                  </a:cubicBezTo>
                  <a:cubicBezTo>
                    <a:pt x="22131" y="27028"/>
                    <a:pt x="21158" y="27001"/>
                    <a:pt x="20187" y="27001"/>
                  </a:cubicBezTo>
                  <a:cubicBezTo>
                    <a:pt x="18801" y="27001"/>
                    <a:pt x="17418" y="27056"/>
                    <a:pt x="16039" y="27132"/>
                  </a:cubicBezTo>
                  <a:cubicBezTo>
                    <a:pt x="15124" y="27181"/>
                    <a:pt x="14136" y="27267"/>
                    <a:pt x="13164" y="27598"/>
                  </a:cubicBezTo>
                  <a:cubicBezTo>
                    <a:pt x="12771" y="27732"/>
                    <a:pt x="12343" y="27780"/>
                    <a:pt x="11900" y="27780"/>
                  </a:cubicBezTo>
                  <a:cubicBezTo>
                    <a:pt x="11169" y="27780"/>
                    <a:pt x="10398" y="27648"/>
                    <a:pt x="9679" y="27545"/>
                  </a:cubicBezTo>
                  <a:cubicBezTo>
                    <a:pt x="8453" y="27371"/>
                    <a:pt x="7204" y="27518"/>
                    <a:pt x="5986" y="27096"/>
                  </a:cubicBezTo>
                  <a:cubicBezTo>
                    <a:pt x="3906" y="26374"/>
                    <a:pt x="2337" y="24113"/>
                    <a:pt x="1972" y="22036"/>
                  </a:cubicBezTo>
                  <a:cubicBezTo>
                    <a:pt x="1536" y="19571"/>
                    <a:pt x="1377" y="17102"/>
                    <a:pt x="1397" y="14640"/>
                  </a:cubicBezTo>
                  <a:cubicBezTo>
                    <a:pt x="1418" y="12078"/>
                    <a:pt x="1206" y="9402"/>
                    <a:pt x="2065" y="6982"/>
                  </a:cubicBezTo>
                  <a:cubicBezTo>
                    <a:pt x="2677" y="5254"/>
                    <a:pt x="3977" y="3722"/>
                    <a:pt x="5905" y="3039"/>
                  </a:cubicBezTo>
                  <a:cubicBezTo>
                    <a:pt x="8622" y="2078"/>
                    <a:pt x="11428" y="1991"/>
                    <a:pt x="14238" y="1991"/>
                  </a:cubicBezTo>
                  <a:cubicBezTo>
                    <a:pt x="14860" y="1991"/>
                    <a:pt x="15482" y="1996"/>
                    <a:pt x="16103" y="1996"/>
                  </a:cubicBezTo>
                  <a:cubicBezTo>
                    <a:pt x="16301" y="1996"/>
                    <a:pt x="16500" y="1995"/>
                    <a:pt x="16698" y="1994"/>
                  </a:cubicBezTo>
                  <a:cubicBezTo>
                    <a:pt x="16834" y="1993"/>
                    <a:pt x="16971" y="1993"/>
                    <a:pt x="17107" y="1993"/>
                  </a:cubicBezTo>
                  <a:cubicBezTo>
                    <a:pt x="19568" y="1993"/>
                    <a:pt x="22033" y="2125"/>
                    <a:pt x="24493" y="2125"/>
                  </a:cubicBezTo>
                  <a:cubicBezTo>
                    <a:pt x="25229" y="2125"/>
                    <a:pt x="25964" y="2113"/>
                    <a:pt x="26699" y="2082"/>
                  </a:cubicBezTo>
                  <a:cubicBezTo>
                    <a:pt x="28351" y="2013"/>
                    <a:pt x="30042" y="1885"/>
                    <a:pt x="31686" y="1810"/>
                  </a:cubicBezTo>
                  <a:cubicBezTo>
                    <a:pt x="33951" y="1706"/>
                    <a:pt x="36232" y="1630"/>
                    <a:pt x="38504" y="1528"/>
                  </a:cubicBezTo>
                  <a:cubicBezTo>
                    <a:pt x="39493" y="1484"/>
                    <a:pt x="40485" y="1404"/>
                    <a:pt x="41473" y="1404"/>
                  </a:cubicBezTo>
                  <a:close/>
                  <a:moveTo>
                    <a:pt x="41073" y="0"/>
                  </a:moveTo>
                  <a:cubicBezTo>
                    <a:pt x="38755" y="0"/>
                    <a:pt x="36430" y="246"/>
                    <a:pt x="34107" y="347"/>
                  </a:cubicBezTo>
                  <a:cubicBezTo>
                    <a:pt x="31079" y="479"/>
                    <a:pt x="28051" y="652"/>
                    <a:pt x="25022" y="687"/>
                  </a:cubicBezTo>
                  <a:cubicBezTo>
                    <a:pt x="24874" y="688"/>
                    <a:pt x="24727" y="689"/>
                    <a:pt x="24579" y="689"/>
                  </a:cubicBezTo>
                  <a:cubicBezTo>
                    <a:pt x="22529" y="689"/>
                    <a:pt x="20476" y="531"/>
                    <a:pt x="18428" y="531"/>
                  </a:cubicBezTo>
                  <a:cubicBezTo>
                    <a:pt x="17987" y="531"/>
                    <a:pt x="17547" y="539"/>
                    <a:pt x="17107" y="556"/>
                  </a:cubicBezTo>
                  <a:cubicBezTo>
                    <a:pt x="14468" y="663"/>
                    <a:pt x="11826" y="694"/>
                    <a:pt x="9182" y="941"/>
                  </a:cubicBezTo>
                  <a:cubicBezTo>
                    <a:pt x="6738" y="1170"/>
                    <a:pt x="4588" y="1741"/>
                    <a:pt x="2830" y="3378"/>
                  </a:cubicBezTo>
                  <a:cubicBezTo>
                    <a:pt x="1224" y="4872"/>
                    <a:pt x="684" y="6859"/>
                    <a:pt x="456" y="9044"/>
                  </a:cubicBezTo>
                  <a:cubicBezTo>
                    <a:pt x="1" y="13426"/>
                    <a:pt x="29" y="17761"/>
                    <a:pt x="678" y="22123"/>
                  </a:cubicBezTo>
                  <a:cubicBezTo>
                    <a:pt x="1148" y="25282"/>
                    <a:pt x="2674" y="27440"/>
                    <a:pt x="5756" y="28366"/>
                  </a:cubicBezTo>
                  <a:cubicBezTo>
                    <a:pt x="7243" y="28813"/>
                    <a:pt x="8769" y="28968"/>
                    <a:pt x="10292" y="28968"/>
                  </a:cubicBezTo>
                  <a:cubicBezTo>
                    <a:pt x="11468" y="28968"/>
                    <a:pt x="12641" y="28875"/>
                    <a:pt x="13793" y="28752"/>
                  </a:cubicBezTo>
                  <a:cubicBezTo>
                    <a:pt x="17333" y="28372"/>
                    <a:pt x="20861" y="28423"/>
                    <a:pt x="24393" y="28367"/>
                  </a:cubicBezTo>
                  <a:cubicBezTo>
                    <a:pt x="24912" y="28359"/>
                    <a:pt x="25431" y="28355"/>
                    <a:pt x="25950" y="28355"/>
                  </a:cubicBezTo>
                  <a:cubicBezTo>
                    <a:pt x="29053" y="28355"/>
                    <a:pt x="32160" y="28487"/>
                    <a:pt x="35265" y="28542"/>
                  </a:cubicBezTo>
                  <a:cubicBezTo>
                    <a:pt x="38204" y="28595"/>
                    <a:pt x="41148" y="28566"/>
                    <a:pt x="44083" y="28710"/>
                  </a:cubicBezTo>
                  <a:cubicBezTo>
                    <a:pt x="44348" y="28723"/>
                    <a:pt x="44611" y="28729"/>
                    <a:pt x="44874" y="28729"/>
                  </a:cubicBezTo>
                  <a:cubicBezTo>
                    <a:pt x="46817" y="28729"/>
                    <a:pt x="48721" y="28403"/>
                    <a:pt x="50659" y="28194"/>
                  </a:cubicBezTo>
                  <a:cubicBezTo>
                    <a:pt x="50749" y="28243"/>
                    <a:pt x="50832" y="28263"/>
                    <a:pt x="50909" y="28263"/>
                  </a:cubicBezTo>
                  <a:cubicBezTo>
                    <a:pt x="51240" y="28263"/>
                    <a:pt x="51463" y="27885"/>
                    <a:pt x="51795" y="27822"/>
                  </a:cubicBezTo>
                  <a:cubicBezTo>
                    <a:pt x="53974" y="27404"/>
                    <a:pt x="55726" y="25191"/>
                    <a:pt x="55737" y="23080"/>
                  </a:cubicBezTo>
                  <a:cubicBezTo>
                    <a:pt x="55754" y="19841"/>
                    <a:pt x="55918" y="16605"/>
                    <a:pt x="55918" y="13367"/>
                  </a:cubicBezTo>
                  <a:cubicBezTo>
                    <a:pt x="55918" y="11182"/>
                    <a:pt x="56885" y="8962"/>
                    <a:pt x="55603" y="6805"/>
                  </a:cubicBezTo>
                  <a:cubicBezTo>
                    <a:pt x="54937" y="5682"/>
                    <a:pt x="55055" y="4218"/>
                    <a:pt x="53847" y="3261"/>
                  </a:cubicBezTo>
                  <a:cubicBezTo>
                    <a:pt x="52833" y="2458"/>
                    <a:pt x="51869" y="1489"/>
                    <a:pt x="50660" y="1161"/>
                  </a:cubicBezTo>
                  <a:cubicBezTo>
                    <a:pt x="47807" y="392"/>
                    <a:pt x="44845" y="94"/>
                    <a:pt x="41901" y="11"/>
                  </a:cubicBezTo>
                  <a:cubicBezTo>
                    <a:pt x="41626" y="4"/>
                    <a:pt x="41350" y="0"/>
                    <a:pt x="410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cs typeface="Dast Nevis" panose="03000400000000000000" pitchFamily="66" charset="-78"/>
              </a:endParaRPr>
            </a:p>
          </p:txBody>
        </p:sp>
        <p:sp>
          <p:nvSpPr>
            <p:cNvPr id="1189" name="Google Shape;1189;p39"/>
            <p:cNvSpPr/>
            <p:nvPr/>
          </p:nvSpPr>
          <p:spPr>
            <a:xfrm>
              <a:off x="1690200" y="2752025"/>
              <a:ext cx="1385925" cy="532325"/>
            </a:xfrm>
            <a:custGeom>
              <a:avLst/>
              <a:gdLst/>
              <a:ahLst/>
              <a:cxnLst/>
              <a:rect l="l" t="t" r="r" b="b"/>
              <a:pathLst>
                <a:path w="55437" h="21293" extrusionOk="0">
                  <a:moveTo>
                    <a:pt x="30429" y="1776"/>
                  </a:moveTo>
                  <a:cubicBezTo>
                    <a:pt x="32618" y="1776"/>
                    <a:pt x="34813" y="1903"/>
                    <a:pt x="37004" y="1903"/>
                  </a:cubicBezTo>
                  <a:cubicBezTo>
                    <a:pt x="37024" y="1903"/>
                    <a:pt x="37043" y="1903"/>
                    <a:pt x="37063" y="1903"/>
                  </a:cubicBezTo>
                  <a:cubicBezTo>
                    <a:pt x="39645" y="1901"/>
                    <a:pt x="42229" y="1788"/>
                    <a:pt x="44811" y="1788"/>
                  </a:cubicBezTo>
                  <a:cubicBezTo>
                    <a:pt x="45427" y="1788"/>
                    <a:pt x="46043" y="1794"/>
                    <a:pt x="46658" y="1810"/>
                  </a:cubicBezTo>
                  <a:cubicBezTo>
                    <a:pt x="46791" y="1814"/>
                    <a:pt x="46923" y="1815"/>
                    <a:pt x="47057" y="1815"/>
                  </a:cubicBezTo>
                  <a:cubicBezTo>
                    <a:pt x="47513" y="1815"/>
                    <a:pt x="47976" y="1800"/>
                    <a:pt x="48437" y="1800"/>
                  </a:cubicBezTo>
                  <a:cubicBezTo>
                    <a:pt x="49713" y="1800"/>
                    <a:pt x="50981" y="1916"/>
                    <a:pt x="52097" y="2788"/>
                  </a:cubicBezTo>
                  <a:cubicBezTo>
                    <a:pt x="52865" y="3389"/>
                    <a:pt x="53446" y="4211"/>
                    <a:pt x="53571" y="5105"/>
                  </a:cubicBezTo>
                  <a:cubicBezTo>
                    <a:pt x="53944" y="7775"/>
                    <a:pt x="53791" y="10464"/>
                    <a:pt x="53547" y="13146"/>
                  </a:cubicBezTo>
                  <a:cubicBezTo>
                    <a:pt x="53440" y="14325"/>
                    <a:pt x="53461" y="15446"/>
                    <a:pt x="52882" y="16611"/>
                  </a:cubicBezTo>
                  <a:cubicBezTo>
                    <a:pt x="52178" y="18032"/>
                    <a:pt x="51007" y="18302"/>
                    <a:pt x="49767" y="18556"/>
                  </a:cubicBezTo>
                  <a:cubicBezTo>
                    <a:pt x="49415" y="18629"/>
                    <a:pt x="49117" y="18936"/>
                    <a:pt x="48715" y="18936"/>
                  </a:cubicBezTo>
                  <a:cubicBezTo>
                    <a:pt x="48594" y="18936"/>
                    <a:pt x="48464" y="18908"/>
                    <a:pt x="48321" y="18838"/>
                  </a:cubicBezTo>
                  <a:cubicBezTo>
                    <a:pt x="46758" y="19091"/>
                    <a:pt x="45171" y="19154"/>
                    <a:pt x="43572" y="19154"/>
                  </a:cubicBezTo>
                  <a:cubicBezTo>
                    <a:pt x="41960" y="19154"/>
                    <a:pt x="40335" y="19090"/>
                    <a:pt x="38711" y="19090"/>
                  </a:cubicBezTo>
                  <a:cubicBezTo>
                    <a:pt x="38577" y="19090"/>
                    <a:pt x="38443" y="19090"/>
                    <a:pt x="38309" y="19091"/>
                  </a:cubicBezTo>
                  <a:cubicBezTo>
                    <a:pt x="34849" y="19113"/>
                    <a:pt x="31402" y="19253"/>
                    <a:pt x="27952" y="19525"/>
                  </a:cubicBezTo>
                  <a:cubicBezTo>
                    <a:pt x="26555" y="19635"/>
                    <a:pt x="25155" y="19666"/>
                    <a:pt x="23754" y="19666"/>
                  </a:cubicBezTo>
                  <a:cubicBezTo>
                    <a:pt x="22014" y="19666"/>
                    <a:pt x="20272" y="19619"/>
                    <a:pt x="18532" y="19619"/>
                  </a:cubicBezTo>
                  <a:cubicBezTo>
                    <a:pt x="17957" y="19619"/>
                    <a:pt x="17382" y="19624"/>
                    <a:pt x="16808" y="19638"/>
                  </a:cubicBezTo>
                  <a:cubicBezTo>
                    <a:pt x="16088" y="19655"/>
                    <a:pt x="15346" y="19707"/>
                    <a:pt x="14621" y="19707"/>
                  </a:cubicBezTo>
                  <a:cubicBezTo>
                    <a:pt x="14143" y="19707"/>
                    <a:pt x="13672" y="19684"/>
                    <a:pt x="13220" y="19614"/>
                  </a:cubicBezTo>
                  <a:cubicBezTo>
                    <a:pt x="11961" y="19416"/>
                    <a:pt x="10647" y="19209"/>
                    <a:pt x="9415" y="19127"/>
                  </a:cubicBezTo>
                  <a:cubicBezTo>
                    <a:pt x="8378" y="19059"/>
                    <a:pt x="7442" y="18486"/>
                    <a:pt x="6386" y="18486"/>
                  </a:cubicBezTo>
                  <a:cubicBezTo>
                    <a:pt x="6122" y="18486"/>
                    <a:pt x="5850" y="18522"/>
                    <a:pt x="5567" y="18610"/>
                  </a:cubicBezTo>
                  <a:cubicBezTo>
                    <a:pt x="5491" y="18634"/>
                    <a:pt x="5409" y="18645"/>
                    <a:pt x="5322" y="18645"/>
                  </a:cubicBezTo>
                  <a:cubicBezTo>
                    <a:pt x="4220" y="18645"/>
                    <a:pt x="2320" y="16840"/>
                    <a:pt x="2181" y="15722"/>
                  </a:cubicBezTo>
                  <a:cubicBezTo>
                    <a:pt x="1911" y="13558"/>
                    <a:pt x="1583" y="11393"/>
                    <a:pt x="1490" y="9218"/>
                  </a:cubicBezTo>
                  <a:cubicBezTo>
                    <a:pt x="1411" y="7361"/>
                    <a:pt x="1741" y="5508"/>
                    <a:pt x="2552" y="3794"/>
                  </a:cubicBezTo>
                  <a:cubicBezTo>
                    <a:pt x="2928" y="2998"/>
                    <a:pt x="5745" y="2156"/>
                    <a:pt x="6631" y="2051"/>
                  </a:cubicBezTo>
                  <a:cubicBezTo>
                    <a:pt x="8063" y="1882"/>
                    <a:pt x="9487" y="1807"/>
                    <a:pt x="10918" y="1807"/>
                  </a:cubicBezTo>
                  <a:cubicBezTo>
                    <a:pt x="11039" y="1807"/>
                    <a:pt x="11160" y="1808"/>
                    <a:pt x="11281" y="1809"/>
                  </a:cubicBezTo>
                  <a:cubicBezTo>
                    <a:pt x="11542" y="1811"/>
                    <a:pt x="11803" y="1812"/>
                    <a:pt x="12064" y="1812"/>
                  </a:cubicBezTo>
                  <a:cubicBezTo>
                    <a:pt x="13619" y="1812"/>
                    <a:pt x="15173" y="1779"/>
                    <a:pt x="16728" y="1779"/>
                  </a:cubicBezTo>
                  <a:cubicBezTo>
                    <a:pt x="18001" y="1779"/>
                    <a:pt x="19274" y="1801"/>
                    <a:pt x="20550" y="1881"/>
                  </a:cubicBezTo>
                  <a:cubicBezTo>
                    <a:pt x="21519" y="1941"/>
                    <a:pt x="22491" y="1965"/>
                    <a:pt x="23465" y="1965"/>
                  </a:cubicBezTo>
                  <a:cubicBezTo>
                    <a:pt x="25114" y="1965"/>
                    <a:pt x="26769" y="1897"/>
                    <a:pt x="28421" y="1819"/>
                  </a:cubicBezTo>
                  <a:cubicBezTo>
                    <a:pt x="29089" y="1788"/>
                    <a:pt x="29759" y="1776"/>
                    <a:pt x="30429" y="1776"/>
                  </a:cubicBezTo>
                  <a:close/>
                  <a:moveTo>
                    <a:pt x="47353" y="0"/>
                  </a:moveTo>
                  <a:cubicBezTo>
                    <a:pt x="46687" y="0"/>
                    <a:pt x="46011" y="44"/>
                    <a:pt x="45333" y="114"/>
                  </a:cubicBezTo>
                  <a:cubicBezTo>
                    <a:pt x="44223" y="229"/>
                    <a:pt x="43123" y="308"/>
                    <a:pt x="42017" y="308"/>
                  </a:cubicBezTo>
                  <a:cubicBezTo>
                    <a:pt x="41287" y="308"/>
                    <a:pt x="40555" y="274"/>
                    <a:pt x="39815" y="193"/>
                  </a:cubicBezTo>
                  <a:cubicBezTo>
                    <a:pt x="39619" y="171"/>
                    <a:pt x="39422" y="163"/>
                    <a:pt x="39225" y="163"/>
                  </a:cubicBezTo>
                  <a:cubicBezTo>
                    <a:pt x="38304" y="163"/>
                    <a:pt x="37369" y="356"/>
                    <a:pt x="36420" y="356"/>
                  </a:cubicBezTo>
                  <a:cubicBezTo>
                    <a:pt x="36202" y="356"/>
                    <a:pt x="35984" y="345"/>
                    <a:pt x="35764" y="320"/>
                  </a:cubicBezTo>
                  <a:cubicBezTo>
                    <a:pt x="35536" y="295"/>
                    <a:pt x="35306" y="284"/>
                    <a:pt x="35075" y="284"/>
                  </a:cubicBezTo>
                  <a:cubicBezTo>
                    <a:pt x="34237" y="284"/>
                    <a:pt x="33386" y="417"/>
                    <a:pt x="32543" y="417"/>
                  </a:cubicBezTo>
                  <a:cubicBezTo>
                    <a:pt x="32498" y="417"/>
                    <a:pt x="32454" y="417"/>
                    <a:pt x="32410" y="416"/>
                  </a:cubicBezTo>
                  <a:cubicBezTo>
                    <a:pt x="32224" y="413"/>
                    <a:pt x="32038" y="411"/>
                    <a:pt x="31853" y="411"/>
                  </a:cubicBezTo>
                  <a:cubicBezTo>
                    <a:pt x="31133" y="411"/>
                    <a:pt x="30413" y="432"/>
                    <a:pt x="29693" y="432"/>
                  </a:cubicBezTo>
                  <a:cubicBezTo>
                    <a:pt x="29040" y="432"/>
                    <a:pt x="28387" y="415"/>
                    <a:pt x="27731" y="352"/>
                  </a:cubicBezTo>
                  <a:cubicBezTo>
                    <a:pt x="27443" y="324"/>
                    <a:pt x="27154" y="314"/>
                    <a:pt x="26863" y="314"/>
                  </a:cubicBezTo>
                  <a:cubicBezTo>
                    <a:pt x="26010" y="314"/>
                    <a:pt x="25146" y="403"/>
                    <a:pt x="24297" y="403"/>
                  </a:cubicBezTo>
                  <a:cubicBezTo>
                    <a:pt x="23835" y="403"/>
                    <a:pt x="23377" y="376"/>
                    <a:pt x="22928" y="295"/>
                  </a:cubicBezTo>
                  <a:cubicBezTo>
                    <a:pt x="22094" y="144"/>
                    <a:pt x="21268" y="96"/>
                    <a:pt x="20446" y="96"/>
                  </a:cubicBezTo>
                  <a:cubicBezTo>
                    <a:pt x="19250" y="96"/>
                    <a:pt x="18062" y="198"/>
                    <a:pt x="16866" y="234"/>
                  </a:cubicBezTo>
                  <a:cubicBezTo>
                    <a:pt x="15377" y="278"/>
                    <a:pt x="13867" y="509"/>
                    <a:pt x="12389" y="509"/>
                  </a:cubicBezTo>
                  <a:cubicBezTo>
                    <a:pt x="11888" y="509"/>
                    <a:pt x="11391" y="482"/>
                    <a:pt x="10901" y="413"/>
                  </a:cubicBezTo>
                  <a:cubicBezTo>
                    <a:pt x="10108" y="301"/>
                    <a:pt x="9334" y="238"/>
                    <a:pt x="8570" y="238"/>
                  </a:cubicBezTo>
                  <a:cubicBezTo>
                    <a:pt x="7593" y="238"/>
                    <a:pt x="6630" y="342"/>
                    <a:pt x="5662" y="579"/>
                  </a:cubicBezTo>
                  <a:cubicBezTo>
                    <a:pt x="3123" y="1204"/>
                    <a:pt x="874" y="2101"/>
                    <a:pt x="309" y="5177"/>
                  </a:cubicBezTo>
                  <a:cubicBezTo>
                    <a:pt x="1" y="6863"/>
                    <a:pt x="167" y="8519"/>
                    <a:pt x="180" y="10174"/>
                  </a:cubicBezTo>
                  <a:cubicBezTo>
                    <a:pt x="194" y="11909"/>
                    <a:pt x="619" y="13643"/>
                    <a:pt x="890" y="15373"/>
                  </a:cubicBezTo>
                  <a:cubicBezTo>
                    <a:pt x="1163" y="17113"/>
                    <a:pt x="1898" y="18727"/>
                    <a:pt x="3389" y="19609"/>
                  </a:cubicBezTo>
                  <a:cubicBezTo>
                    <a:pt x="4491" y="20262"/>
                    <a:pt x="5889" y="20835"/>
                    <a:pt x="7138" y="20835"/>
                  </a:cubicBezTo>
                  <a:cubicBezTo>
                    <a:pt x="7250" y="20835"/>
                    <a:pt x="7362" y="20830"/>
                    <a:pt x="7471" y="20821"/>
                  </a:cubicBezTo>
                  <a:cubicBezTo>
                    <a:pt x="7867" y="20786"/>
                    <a:pt x="8260" y="20772"/>
                    <a:pt x="8652" y="20772"/>
                  </a:cubicBezTo>
                  <a:cubicBezTo>
                    <a:pt x="10064" y="20772"/>
                    <a:pt x="11457" y="20948"/>
                    <a:pt x="12862" y="20948"/>
                  </a:cubicBezTo>
                  <a:cubicBezTo>
                    <a:pt x="13091" y="20948"/>
                    <a:pt x="13320" y="20944"/>
                    <a:pt x="13550" y="20933"/>
                  </a:cubicBezTo>
                  <a:cubicBezTo>
                    <a:pt x="13885" y="20917"/>
                    <a:pt x="14222" y="20910"/>
                    <a:pt x="14558" y="20910"/>
                  </a:cubicBezTo>
                  <a:cubicBezTo>
                    <a:pt x="16482" y="20910"/>
                    <a:pt x="18417" y="21137"/>
                    <a:pt x="20345" y="21222"/>
                  </a:cubicBezTo>
                  <a:cubicBezTo>
                    <a:pt x="21429" y="21270"/>
                    <a:pt x="22512" y="21293"/>
                    <a:pt x="23594" y="21293"/>
                  </a:cubicBezTo>
                  <a:cubicBezTo>
                    <a:pt x="25354" y="21293"/>
                    <a:pt x="27114" y="21234"/>
                    <a:pt x="28881" y="21131"/>
                  </a:cubicBezTo>
                  <a:cubicBezTo>
                    <a:pt x="31554" y="20973"/>
                    <a:pt x="34280" y="21096"/>
                    <a:pt x="36910" y="20686"/>
                  </a:cubicBezTo>
                  <a:cubicBezTo>
                    <a:pt x="41098" y="20031"/>
                    <a:pt x="45311" y="20618"/>
                    <a:pt x="49501" y="20060"/>
                  </a:cubicBezTo>
                  <a:cubicBezTo>
                    <a:pt x="51947" y="19733"/>
                    <a:pt x="54330" y="18869"/>
                    <a:pt x="54704" y="16225"/>
                  </a:cubicBezTo>
                  <a:cubicBezTo>
                    <a:pt x="54879" y="14982"/>
                    <a:pt x="54923" y="13769"/>
                    <a:pt x="54948" y="12534"/>
                  </a:cubicBezTo>
                  <a:cubicBezTo>
                    <a:pt x="54944" y="10422"/>
                    <a:pt x="55437" y="8324"/>
                    <a:pt x="55071" y="6193"/>
                  </a:cubicBezTo>
                  <a:cubicBezTo>
                    <a:pt x="54817" y="4708"/>
                    <a:pt x="54592" y="3140"/>
                    <a:pt x="53481" y="2117"/>
                  </a:cubicBezTo>
                  <a:cubicBezTo>
                    <a:pt x="51710" y="489"/>
                    <a:pt x="49582" y="0"/>
                    <a:pt x="473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cs typeface="Dast Nevis" panose="03000400000000000000" pitchFamily="66" charset="-78"/>
              </a:endParaRPr>
            </a:p>
          </p:txBody>
        </p:sp>
        <p:sp>
          <p:nvSpPr>
            <p:cNvPr id="1190" name="Google Shape;1190;p39"/>
            <p:cNvSpPr/>
            <p:nvPr/>
          </p:nvSpPr>
          <p:spPr>
            <a:xfrm>
              <a:off x="5957025" y="1975750"/>
              <a:ext cx="1428350" cy="710025"/>
            </a:xfrm>
            <a:custGeom>
              <a:avLst/>
              <a:gdLst/>
              <a:ahLst/>
              <a:cxnLst/>
              <a:rect l="l" t="t" r="r" b="b"/>
              <a:pathLst>
                <a:path w="57134" h="28401" extrusionOk="0">
                  <a:moveTo>
                    <a:pt x="27319" y="973"/>
                  </a:moveTo>
                  <a:cubicBezTo>
                    <a:pt x="28610" y="973"/>
                    <a:pt x="29913" y="1031"/>
                    <a:pt x="31208" y="1031"/>
                  </a:cubicBezTo>
                  <a:cubicBezTo>
                    <a:pt x="31324" y="1031"/>
                    <a:pt x="31440" y="1031"/>
                    <a:pt x="31557" y="1030"/>
                  </a:cubicBezTo>
                  <a:cubicBezTo>
                    <a:pt x="31757" y="1028"/>
                    <a:pt x="31957" y="1027"/>
                    <a:pt x="32157" y="1027"/>
                  </a:cubicBezTo>
                  <a:cubicBezTo>
                    <a:pt x="34616" y="1027"/>
                    <a:pt x="37075" y="1150"/>
                    <a:pt x="39533" y="1150"/>
                  </a:cubicBezTo>
                  <a:cubicBezTo>
                    <a:pt x="39766" y="1150"/>
                    <a:pt x="39999" y="1149"/>
                    <a:pt x="40231" y="1147"/>
                  </a:cubicBezTo>
                  <a:cubicBezTo>
                    <a:pt x="40386" y="1145"/>
                    <a:pt x="40541" y="1144"/>
                    <a:pt x="40696" y="1144"/>
                  </a:cubicBezTo>
                  <a:cubicBezTo>
                    <a:pt x="43825" y="1144"/>
                    <a:pt x="46933" y="1481"/>
                    <a:pt x="50029" y="1789"/>
                  </a:cubicBezTo>
                  <a:cubicBezTo>
                    <a:pt x="53496" y="2133"/>
                    <a:pt x="55184" y="4583"/>
                    <a:pt x="54992" y="8125"/>
                  </a:cubicBezTo>
                  <a:cubicBezTo>
                    <a:pt x="54937" y="9172"/>
                    <a:pt x="55318" y="10235"/>
                    <a:pt x="55348" y="11295"/>
                  </a:cubicBezTo>
                  <a:cubicBezTo>
                    <a:pt x="55408" y="13477"/>
                    <a:pt x="55121" y="15697"/>
                    <a:pt x="55429" y="17836"/>
                  </a:cubicBezTo>
                  <a:cubicBezTo>
                    <a:pt x="55783" y="20277"/>
                    <a:pt x="55482" y="22568"/>
                    <a:pt x="54658" y="24786"/>
                  </a:cubicBezTo>
                  <a:cubicBezTo>
                    <a:pt x="54231" y="25939"/>
                    <a:pt x="53006" y="26305"/>
                    <a:pt x="51795" y="26579"/>
                  </a:cubicBezTo>
                  <a:cubicBezTo>
                    <a:pt x="50975" y="26764"/>
                    <a:pt x="50155" y="26811"/>
                    <a:pt x="49336" y="26811"/>
                  </a:cubicBezTo>
                  <a:cubicBezTo>
                    <a:pt x="48504" y="26811"/>
                    <a:pt x="47673" y="26763"/>
                    <a:pt x="46842" y="26763"/>
                  </a:cubicBezTo>
                  <a:cubicBezTo>
                    <a:pt x="46656" y="26763"/>
                    <a:pt x="46469" y="26765"/>
                    <a:pt x="46283" y="26771"/>
                  </a:cubicBezTo>
                  <a:cubicBezTo>
                    <a:pt x="46024" y="26779"/>
                    <a:pt x="45765" y="26783"/>
                    <a:pt x="45506" y="26783"/>
                  </a:cubicBezTo>
                  <a:cubicBezTo>
                    <a:pt x="44350" y="26783"/>
                    <a:pt x="43192" y="26717"/>
                    <a:pt x="42036" y="26717"/>
                  </a:cubicBezTo>
                  <a:cubicBezTo>
                    <a:pt x="41725" y="26717"/>
                    <a:pt x="41413" y="26722"/>
                    <a:pt x="41101" y="26734"/>
                  </a:cubicBezTo>
                  <a:cubicBezTo>
                    <a:pt x="40957" y="26739"/>
                    <a:pt x="40813" y="26742"/>
                    <a:pt x="40669" y="26742"/>
                  </a:cubicBezTo>
                  <a:cubicBezTo>
                    <a:pt x="39464" y="26742"/>
                    <a:pt x="38267" y="26568"/>
                    <a:pt x="37059" y="26568"/>
                  </a:cubicBezTo>
                  <a:cubicBezTo>
                    <a:pt x="36582" y="26568"/>
                    <a:pt x="36104" y="26595"/>
                    <a:pt x="35622" y="26671"/>
                  </a:cubicBezTo>
                  <a:cubicBezTo>
                    <a:pt x="35249" y="26729"/>
                    <a:pt x="34876" y="26752"/>
                    <a:pt x="34503" y="26752"/>
                  </a:cubicBezTo>
                  <a:cubicBezTo>
                    <a:pt x="33263" y="26752"/>
                    <a:pt x="32018" y="26504"/>
                    <a:pt x="30766" y="26504"/>
                  </a:cubicBezTo>
                  <a:cubicBezTo>
                    <a:pt x="30477" y="26504"/>
                    <a:pt x="30187" y="26517"/>
                    <a:pt x="29897" y="26550"/>
                  </a:cubicBezTo>
                  <a:cubicBezTo>
                    <a:pt x="29006" y="26650"/>
                    <a:pt x="28109" y="26675"/>
                    <a:pt x="27210" y="26675"/>
                  </a:cubicBezTo>
                  <a:cubicBezTo>
                    <a:pt x="26349" y="26675"/>
                    <a:pt x="25486" y="26652"/>
                    <a:pt x="24626" y="26652"/>
                  </a:cubicBezTo>
                  <a:cubicBezTo>
                    <a:pt x="24360" y="26652"/>
                    <a:pt x="24093" y="26655"/>
                    <a:pt x="23827" y="26660"/>
                  </a:cubicBezTo>
                  <a:cubicBezTo>
                    <a:pt x="22930" y="26681"/>
                    <a:pt x="22009" y="26757"/>
                    <a:pt x="21089" y="26757"/>
                  </a:cubicBezTo>
                  <a:cubicBezTo>
                    <a:pt x="20585" y="26757"/>
                    <a:pt x="20081" y="26734"/>
                    <a:pt x="19581" y="26666"/>
                  </a:cubicBezTo>
                  <a:cubicBezTo>
                    <a:pt x="19369" y="26638"/>
                    <a:pt x="19158" y="26625"/>
                    <a:pt x="18949" y="26625"/>
                  </a:cubicBezTo>
                  <a:cubicBezTo>
                    <a:pt x="17518" y="26625"/>
                    <a:pt x="16157" y="27213"/>
                    <a:pt x="14724" y="27213"/>
                  </a:cubicBezTo>
                  <a:cubicBezTo>
                    <a:pt x="14679" y="27213"/>
                    <a:pt x="14634" y="27213"/>
                    <a:pt x="14589" y="27211"/>
                  </a:cubicBezTo>
                  <a:cubicBezTo>
                    <a:pt x="12043" y="27144"/>
                    <a:pt x="9496" y="27162"/>
                    <a:pt x="6952" y="27060"/>
                  </a:cubicBezTo>
                  <a:cubicBezTo>
                    <a:pt x="5805" y="27015"/>
                    <a:pt x="4665" y="26894"/>
                    <a:pt x="3508" y="26662"/>
                  </a:cubicBezTo>
                  <a:cubicBezTo>
                    <a:pt x="1365" y="26234"/>
                    <a:pt x="1089" y="24730"/>
                    <a:pt x="1211" y="23182"/>
                  </a:cubicBezTo>
                  <a:cubicBezTo>
                    <a:pt x="1568" y="18601"/>
                    <a:pt x="1242" y="14017"/>
                    <a:pt x="1450" y="9438"/>
                  </a:cubicBezTo>
                  <a:cubicBezTo>
                    <a:pt x="1501" y="8301"/>
                    <a:pt x="1299" y="7150"/>
                    <a:pt x="1374" y="6016"/>
                  </a:cubicBezTo>
                  <a:cubicBezTo>
                    <a:pt x="1578" y="2925"/>
                    <a:pt x="3881" y="2045"/>
                    <a:pt x="6869" y="2045"/>
                  </a:cubicBezTo>
                  <a:cubicBezTo>
                    <a:pt x="6905" y="2045"/>
                    <a:pt x="6940" y="2045"/>
                    <a:pt x="6976" y="2045"/>
                  </a:cubicBezTo>
                  <a:cubicBezTo>
                    <a:pt x="8692" y="1850"/>
                    <a:pt x="10739" y="1582"/>
                    <a:pt x="12793" y="1400"/>
                  </a:cubicBezTo>
                  <a:cubicBezTo>
                    <a:pt x="13270" y="1358"/>
                    <a:pt x="13750" y="1350"/>
                    <a:pt x="14230" y="1350"/>
                  </a:cubicBezTo>
                  <a:cubicBezTo>
                    <a:pt x="14503" y="1350"/>
                    <a:pt x="14775" y="1353"/>
                    <a:pt x="15048" y="1353"/>
                  </a:cubicBezTo>
                  <a:cubicBezTo>
                    <a:pt x="15414" y="1353"/>
                    <a:pt x="15780" y="1348"/>
                    <a:pt x="16145" y="1328"/>
                  </a:cubicBezTo>
                  <a:cubicBezTo>
                    <a:pt x="19086" y="1162"/>
                    <a:pt x="22027" y="1329"/>
                    <a:pt x="24980" y="1064"/>
                  </a:cubicBezTo>
                  <a:cubicBezTo>
                    <a:pt x="25752" y="995"/>
                    <a:pt x="26533" y="973"/>
                    <a:pt x="27319" y="973"/>
                  </a:cubicBezTo>
                  <a:close/>
                  <a:moveTo>
                    <a:pt x="36679" y="1"/>
                  </a:moveTo>
                  <a:cubicBezTo>
                    <a:pt x="35919" y="1"/>
                    <a:pt x="35159" y="20"/>
                    <a:pt x="34397" y="68"/>
                  </a:cubicBezTo>
                  <a:cubicBezTo>
                    <a:pt x="32353" y="200"/>
                    <a:pt x="30290" y="270"/>
                    <a:pt x="28255" y="270"/>
                  </a:cubicBezTo>
                  <a:cubicBezTo>
                    <a:pt x="28114" y="270"/>
                    <a:pt x="27972" y="270"/>
                    <a:pt x="27831" y="269"/>
                  </a:cubicBezTo>
                  <a:cubicBezTo>
                    <a:pt x="24957" y="255"/>
                    <a:pt x="22082" y="119"/>
                    <a:pt x="19205" y="119"/>
                  </a:cubicBezTo>
                  <a:cubicBezTo>
                    <a:pt x="18170" y="119"/>
                    <a:pt x="17134" y="137"/>
                    <a:pt x="16098" y="184"/>
                  </a:cubicBezTo>
                  <a:cubicBezTo>
                    <a:pt x="14053" y="277"/>
                    <a:pt x="12007" y="405"/>
                    <a:pt x="9960" y="453"/>
                  </a:cubicBezTo>
                  <a:cubicBezTo>
                    <a:pt x="8181" y="495"/>
                    <a:pt x="6410" y="446"/>
                    <a:pt x="4695" y="1082"/>
                  </a:cubicBezTo>
                  <a:cubicBezTo>
                    <a:pt x="3884" y="1385"/>
                    <a:pt x="2744" y="1268"/>
                    <a:pt x="2220" y="1800"/>
                  </a:cubicBezTo>
                  <a:cubicBezTo>
                    <a:pt x="764" y="3278"/>
                    <a:pt x="105" y="5172"/>
                    <a:pt x="155" y="7310"/>
                  </a:cubicBezTo>
                  <a:cubicBezTo>
                    <a:pt x="224" y="10326"/>
                    <a:pt x="105" y="13342"/>
                    <a:pt x="245" y="16362"/>
                  </a:cubicBezTo>
                  <a:cubicBezTo>
                    <a:pt x="350" y="18632"/>
                    <a:pt x="68" y="20916"/>
                    <a:pt x="29" y="23197"/>
                  </a:cubicBezTo>
                  <a:cubicBezTo>
                    <a:pt x="1" y="24866"/>
                    <a:pt x="365" y="26410"/>
                    <a:pt x="1793" y="27526"/>
                  </a:cubicBezTo>
                  <a:cubicBezTo>
                    <a:pt x="2448" y="28038"/>
                    <a:pt x="3162" y="28116"/>
                    <a:pt x="3887" y="28116"/>
                  </a:cubicBezTo>
                  <a:cubicBezTo>
                    <a:pt x="4204" y="28116"/>
                    <a:pt x="4524" y="28101"/>
                    <a:pt x="4841" y="28101"/>
                  </a:cubicBezTo>
                  <a:cubicBezTo>
                    <a:pt x="5052" y="28101"/>
                    <a:pt x="5262" y="28107"/>
                    <a:pt x="5469" y="28129"/>
                  </a:cubicBezTo>
                  <a:cubicBezTo>
                    <a:pt x="7006" y="28291"/>
                    <a:pt x="8547" y="28401"/>
                    <a:pt x="10089" y="28401"/>
                  </a:cubicBezTo>
                  <a:cubicBezTo>
                    <a:pt x="10624" y="28401"/>
                    <a:pt x="11159" y="28387"/>
                    <a:pt x="11694" y="28358"/>
                  </a:cubicBezTo>
                  <a:cubicBezTo>
                    <a:pt x="13967" y="28234"/>
                    <a:pt x="16236" y="27965"/>
                    <a:pt x="18509" y="27890"/>
                  </a:cubicBezTo>
                  <a:cubicBezTo>
                    <a:pt x="18955" y="27875"/>
                    <a:pt x="19401" y="27869"/>
                    <a:pt x="19847" y="27869"/>
                  </a:cubicBezTo>
                  <a:cubicBezTo>
                    <a:pt x="21481" y="27869"/>
                    <a:pt x="23118" y="27947"/>
                    <a:pt x="24752" y="27950"/>
                  </a:cubicBezTo>
                  <a:cubicBezTo>
                    <a:pt x="24782" y="27950"/>
                    <a:pt x="24813" y="27950"/>
                    <a:pt x="24843" y="27950"/>
                  </a:cubicBezTo>
                  <a:cubicBezTo>
                    <a:pt x="26585" y="27950"/>
                    <a:pt x="28333" y="27865"/>
                    <a:pt x="30074" y="27865"/>
                  </a:cubicBezTo>
                  <a:cubicBezTo>
                    <a:pt x="30931" y="27865"/>
                    <a:pt x="31786" y="27886"/>
                    <a:pt x="32638" y="27947"/>
                  </a:cubicBezTo>
                  <a:cubicBezTo>
                    <a:pt x="35838" y="28176"/>
                    <a:pt x="39041" y="28014"/>
                    <a:pt x="42244" y="28273"/>
                  </a:cubicBezTo>
                  <a:cubicBezTo>
                    <a:pt x="43449" y="28370"/>
                    <a:pt x="44659" y="28400"/>
                    <a:pt x="45899" y="28400"/>
                  </a:cubicBezTo>
                  <a:cubicBezTo>
                    <a:pt x="47844" y="28400"/>
                    <a:pt x="49861" y="28327"/>
                    <a:pt x="52042" y="28327"/>
                  </a:cubicBezTo>
                  <a:cubicBezTo>
                    <a:pt x="52074" y="28341"/>
                    <a:pt x="52106" y="28347"/>
                    <a:pt x="52139" y="28347"/>
                  </a:cubicBezTo>
                  <a:cubicBezTo>
                    <a:pt x="52489" y="28347"/>
                    <a:pt x="52865" y="27613"/>
                    <a:pt x="53469" y="27450"/>
                  </a:cubicBezTo>
                  <a:cubicBezTo>
                    <a:pt x="55085" y="27011"/>
                    <a:pt x="56455" y="25256"/>
                    <a:pt x="56555" y="23811"/>
                  </a:cubicBezTo>
                  <a:cubicBezTo>
                    <a:pt x="56721" y="21410"/>
                    <a:pt x="56835" y="19013"/>
                    <a:pt x="56796" y="16603"/>
                  </a:cubicBezTo>
                  <a:cubicBezTo>
                    <a:pt x="56769" y="14865"/>
                    <a:pt x="57133" y="13086"/>
                    <a:pt x="56862" y="11400"/>
                  </a:cubicBezTo>
                  <a:cubicBezTo>
                    <a:pt x="56605" y="9793"/>
                    <a:pt x="56503" y="8167"/>
                    <a:pt x="56319" y="6566"/>
                  </a:cubicBezTo>
                  <a:cubicBezTo>
                    <a:pt x="55994" y="3739"/>
                    <a:pt x="53652" y="918"/>
                    <a:pt x="50844" y="611"/>
                  </a:cubicBezTo>
                  <a:cubicBezTo>
                    <a:pt x="48614" y="368"/>
                    <a:pt x="46377" y="301"/>
                    <a:pt x="44131" y="256"/>
                  </a:cubicBezTo>
                  <a:cubicBezTo>
                    <a:pt x="41646" y="206"/>
                    <a:pt x="39166" y="1"/>
                    <a:pt x="366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cs typeface="Dast Nevis" panose="03000400000000000000" pitchFamily="66" charset="-78"/>
              </a:endParaRPr>
            </a:p>
          </p:txBody>
        </p:sp>
        <p:sp>
          <p:nvSpPr>
            <p:cNvPr id="1191" name="Google Shape;1191;p39"/>
            <p:cNvSpPr/>
            <p:nvPr/>
          </p:nvSpPr>
          <p:spPr>
            <a:xfrm>
              <a:off x="4503900" y="1980550"/>
              <a:ext cx="1414000" cy="721625"/>
            </a:xfrm>
            <a:custGeom>
              <a:avLst/>
              <a:gdLst/>
              <a:ahLst/>
              <a:cxnLst/>
              <a:rect l="l" t="t" r="r" b="b"/>
              <a:pathLst>
                <a:path w="56560" h="28865" extrusionOk="0">
                  <a:moveTo>
                    <a:pt x="39387" y="1153"/>
                  </a:moveTo>
                  <a:cubicBezTo>
                    <a:pt x="40917" y="1153"/>
                    <a:pt x="42466" y="1304"/>
                    <a:pt x="44000" y="1356"/>
                  </a:cubicBezTo>
                  <a:cubicBezTo>
                    <a:pt x="45980" y="1423"/>
                    <a:pt x="47962" y="1625"/>
                    <a:pt x="49940" y="1625"/>
                  </a:cubicBezTo>
                  <a:cubicBezTo>
                    <a:pt x="50198" y="1625"/>
                    <a:pt x="50456" y="1621"/>
                    <a:pt x="50715" y="1614"/>
                  </a:cubicBezTo>
                  <a:cubicBezTo>
                    <a:pt x="50743" y="1613"/>
                    <a:pt x="50771" y="1612"/>
                    <a:pt x="50799" y="1612"/>
                  </a:cubicBezTo>
                  <a:cubicBezTo>
                    <a:pt x="52557" y="1612"/>
                    <a:pt x="54516" y="3223"/>
                    <a:pt x="54761" y="5380"/>
                  </a:cubicBezTo>
                  <a:cubicBezTo>
                    <a:pt x="55009" y="7578"/>
                    <a:pt x="54993" y="9805"/>
                    <a:pt x="55123" y="12009"/>
                  </a:cubicBezTo>
                  <a:cubicBezTo>
                    <a:pt x="55286" y="14751"/>
                    <a:pt x="55143" y="17496"/>
                    <a:pt x="55375" y="20231"/>
                  </a:cubicBezTo>
                  <a:cubicBezTo>
                    <a:pt x="55526" y="22015"/>
                    <a:pt x="55225" y="23795"/>
                    <a:pt x="53817" y="24959"/>
                  </a:cubicBezTo>
                  <a:cubicBezTo>
                    <a:pt x="52744" y="25846"/>
                    <a:pt x="51632" y="26915"/>
                    <a:pt x="50114" y="26915"/>
                  </a:cubicBezTo>
                  <a:cubicBezTo>
                    <a:pt x="49855" y="26915"/>
                    <a:pt x="49585" y="26884"/>
                    <a:pt x="49301" y="26816"/>
                  </a:cubicBezTo>
                  <a:cubicBezTo>
                    <a:pt x="47963" y="27082"/>
                    <a:pt x="46615" y="27132"/>
                    <a:pt x="45263" y="27132"/>
                  </a:cubicBezTo>
                  <a:cubicBezTo>
                    <a:pt x="44447" y="27132"/>
                    <a:pt x="43630" y="27114"/>
                    <a:pt x="42812" y="27114"/>
                  </a:cubicBezTo>
                  <a:cubicBezTo>
                    <a:pt x="42066" y="27114"/>
                    <a:pt x="41320" y="27129"/>
                    <a:pt x="40575" y="27187"/>
                  </a:cubicBezTo>
                  <a:cubicBezTo>
                    <a:pt x="40364" y="27204"/>
                    <a:pt x="40151" y="27211"/>
                    <a:pt x="39936" y="27211"/>
                  </a:cubicBezTo>
                  <a:cubicBezTo>
                    <a:pt x="38848" y="27211"/>
                    <a:pt x="37734" y="27029"/>
                    <a:pt x="36645" y="26988"/>
                  </a:cubicBezTo>
                  <a:cubicBezTo>
                    <a:pt x="34650" y="26912"/>
                    <a:pt x="32656" y="26719"/>
                    <a:pt x="30655" y="26719"/>
                  </a:cubicBezTo>
                  <a:cubicBezTo>
                    <a:pt x="30053" y="26719"/>
                    <a:pt x="29451" y="26737"/>
                    <a:pt x="28847" y="26780"/>
                  </a:cubicBezTo>
                  <a:cubicBezTo>
                    <a:pt x="26722" y="26933"/>
                    <a:pt x="24586" y="26901"/>
                    <a:pt x="22456" y="26991"/>
                  </a:cubicBezTo>
                  <a:cubicBezTo>
                    <a:pt x="19232" y="27126"/>
                    <a:pt x="16010" y="27358"/>
                    <a:pt x="12783" y="27427"/>
                  </a:cubicBezTo>
                  <a:cubicBezTo>
                    <a:pt x="12362" y="27436"/>
                    <a:pt x="11942" y="27440"/>
                    <a:pt x="11521" y="27440"/>
                  </a:cubicBezTo>
                  <a:cubicBezTo>
                    <a:pt x="9700" y="27440"/>
                    <a:pt x="7875" y="27360"/>
                    <a:pt x="6060" y="27231"/>
                  </a:cubicBezTo>
                  <a:cubicBezTo>
                    <a:pt x="4555" y="27123"/>
                    <a:pt x="2401" y="24468"/>
                    <a:pt x="2260" y="22958"/>
                  </a:cubicBezTo>
                  <a:cubicBezTo>
                    <a:pt x="2050" y="20696"/>
                    <a:pt x="1605" y="18448"/>
                    <a:pt x="1481" y="16182"/>
                  </a:cubicBezTo>
                  <a:cubicBezTo>
                    <a:pt x="1379" y="14318"/>
                    <a:pt x="1662" y="12434"/>
                    <a:pt x="1659" y="10559"/>
                  </a:cubicBezTo>
                  <a:cubicBezTo>
                    <a:pt x="1655" y="8524"/>
                    <a:pt x="2170" y="6636"/>
                    <a:pt x="2944" y="4787"/>
                  </a:cubicBezTo>
                  <a:cubicBezTo>
                    <a:pt x="3464" y="3542"/>
                    <a:pt x="4506" y="2771"/>
                    <a:pt x="5668" y="2455"/>
                  </a:cubicBezTo>
                  <a:cubicBezTo>
                    <a:pt x="9961" y="1292"/>
                    <a:pt x="14416" y="1648"/>
                    <a:pt x="18789" y="1522"/>
                  </a:cubicBezTo>
                  <a:cubicBezTo>
                    <a:pt x="19613" y="1498"/>
                    <a:pt x="20447" y="1480"/>
                    <a:pt x="21287" y="1480"/>
                  </a:cubicBezTo>
                  <a:cubicBezTo>
                    <a:pt x="22854" y="1480"/>
                    <a:pt x="24439" y="1542"/>
                    <a:pt x="26007" y="1742"/>
                  </a:cubicBezTo>
                  <a:cubicBezTo>
                    <a:pt x="26130" y="1758"/>
                    <a:pt x="26255" y="1765"/>
                    <a:pt x="26380" y="1765"/>
                  </a:cubicBezTo>
                  <a:cubicBezTo>
                    <a:pt x="27270" y="1765"/>
                    <a:pt x="28206" y="1418"/>
                    <a:pt x="29093" y="1418"/>
                  </a:cubicBezTo>
                  <a:cubicBezTo>
                    <a:pt x="29234" y="1418"/>
                    <a:pt x="29374" y="1427"/>
                    <a:pt x="29512" y="1447"/>
                  </a:cubicBezTo>
                  <a:cubicBezTo>
                    <a:pt x="30053" y="1526"/>
                    <a:pt x="30627" y="1577"/>
                    <a:pt x="31160" y="1577"/>
                  </a:cubicBezTo>
                  <a:cubicBezTo>
                    <a:pt x="31463" y="1577"/>
                    <a:pt x="31753" y="1561"/>
                    <a:pt x="32016" y="1524"/>
                  </a:cubicBezTo>
                  <a:cubicBezTo>
                    <a:pt x="33769" y="1277"/>
                    <a:pt x="35517" y="1500"/>
                    <a:pt x="37275" y="1275"/>
                  </a:cubicBezTo>
                  <a:cubicBezTo>
                    <a:pt x="37973" y="1185"/>
                    <a:pt x="38678" y="1153"/>
                    <a:pt x="39387" y="1153"/>
                  </a:cubicBezTo>
                  <a:close/>
                  <a:moveTo>
                    <a:pt x="37253" y="0"/>
                  </a:moveTo>
                  <a:cubicBezTo>
                    <a:pt x="34528" y="0"/>
                    <a:pt x="31802" y="94"/>
                    <a:pt x="29078" y="153"/>
                  </a:cubicBezTo>
                  <a:cubicBezTo>
                    <a:pt x="27792" y="182"/>
                    <a:pt x="26493" y="325"/>
                    <a:pt x="25211" y="325"/>
                  </a:cubicBezTo>
                  <a:cubicBezTo>
                    <a:pt x="24734" y="325"/>
                    <a:pt x="24259" y="306"/>
                    <a:pt x="23787" y="252"/>
                  </a:cubicBezTo>
                  <a:cubicBezTo>
                    <a:pt x="23083" y="172"/>
                    <a:pt x="22384" y="140"/>
                    <a:pt x="21687" y="140"/>
                  </a:cubicBezTo>
                  <a:cubicBezTo>
                    <a:pt x="19727" y="140"/>
                    <a:pt x="17788" y="391"/>
                    <a:pt x="15836" y="520"/>
                  </a:cubicBezTo>
                  <a:cubicBezTo>
                    <a:pt x="14537" y="607"/>
                    <a:pt x="13225" y="805"/>
                    <a:pt x="11934" y="805"/>
                  </a:cubicBezTo>
                  <a:cubicBezTo>
                    <a:pt x="11574" y="805"/>
                    <a:pt x="11216" y="790"/>
                    <a:pt x="10860" y="752"/>
                  </a:cubicBezTo>
                  <a:cubicBezTo>
                    <a:pt x="10307" y="692"/>
                    <a:pt x="9751" y="662"/>
                    <a:pt x="9197" y="662"/>
                  </a:cubicBezTo>
                  <a:cubicBezTo>
                    <a:pt x="8087" y="662"/>
                    <a:pt x="6979" y="782"/>
                    <a:pt x="5893" y="1022"/>
                  </a:cubicBezTo>
                  <a:cubicBezTo>
                    <a:pt x="4060" y="1422"/>
                    <a:pt x="2474" y="2349"/>
                    <a:pt x="1725" y="4080"/>
                  </a:cubicBezTo>
                  <a:cubicBezTo>
                    <a:pt x="905" y="5974"/>
                    <a:pt x="464" y="8023"/>
                    <a:pt x="292" y="10103"/>
                  </a:cubicBezTo>
                  <a:cubicBezTo>
                    <a:pt x="93" y="12508"/>
                    <a:pt x="127" y="14909"/>
                    <a:pt x="172" y="17322"/>
                  </a:cubicBezTo>
                  <a:cubicBezTo>
                    <a:pt x="217" y="19694"/>
                    <a:pt x="0" y="22072"/>
                    <a:pt x="971" y="24320"/>
                  </a:cubicBezTo>
                  <a:cubicBezTo>
                    <a:pt x="1646" y="25889"/>
                    <a:pt x="2613" y="27163"/>
                    <a:pt x="4192" y="28038"/>
                  </a:cubicBezTo>
                  <a:cubicBezTo>
                    <a:pt x="5340" y="28674"/>
                    <a:pt x="6521" y="28824"/>
                    <a:pt x="7710" y="28824"/>
                  </a:cubicBezTo>
                  <a:cubicBezTo>
                    <a:pt x="8773" y="28824"/>
                    <a:pt x="9844" y="28704"/>
                    <a:pt x="10906" y="28704"/>
                  </a:cubicBezTo>
                  <a:cubicBezTo>
                    <a:pt x="11289" y="28704"/>
                    <a:pt x="11670" y="28720"/>
                    <a:pt x="12050" y="28762"/>
                  </a:cubicBezTo>
                  <a:cubicBezTo>
                    <a:pt x="12687" y="28834"/>
                    <a:pt x="13333" y="28865"/>
                    <a:pt x="13981" y="28865"/>
                  </a:cubicBezTo>
                  <a:cubicBezTo>
                    <a:pt x="15309" y="28865"/>
                    <a:pt x="16649" y="28734"/>
                    <a:pt x="17955" y="28547"/>
                  </a:cubicBezTo>
                  <a:cubicBezTo>
                    <a:pt x="19498" y="28326"/>
                    <a:pt x="20987" y="28066"/>
                    <a:pt x="22567" y="28066"/>
                  </a:cubicBezTo>
                  <a:cubicBezTo>
                    <a:pt x="22692" y="28066"/>
                    <a:pt x="22817" y="28067"/>
                    <a:pt x="22943" y="28071"/>
                  </a:cubicBezTo>
                  <a:cubicBezTo>
                    <a:pt x="23202" y="28077"/>
                    <a:pt x="23461" y="28080"/>
                    <a:pt x="23722" y="28080"/>
                  </a:cubicBezTo>
                  <a:cubicBezTo>
                    <a:pt x="25081" y="28080"/>
                    <a:pt x="26461" y="28003"/>
                    <a:pt x="27829" y="28003"/>
                  </a:cubicBezTo>
                  <a:cubicBezTo>
                    <a:pt x="27881" y="28003"/>
                    <a:pt x="27933" y="28003"/>
                    <a:pt x="27985" y="28003"/>
                  </a:cubicBezTo>
                  <a:cubicBezTo>
                    <a:pt x="31125" y="28021"/>
                    <a:pt x="34264" y="28068"/>
                    <a:pt x="37402" y="28143"/>
                  </a:cubicBezTo>
                  <a:cubicBezTo>
                    <a:pt x="39714" y="28198"/>
                    <a:pt x="42029" y="28264"/>
                    <a:pt x="44337" y="28420"/>
                  </a:cubicBezTo>
                  <a:cubicBezTo>
                    <a:pt x="44646" y="28440"/>
                    <a:pt x="44954" y="28450"/>
                    <a:pt x="45260" y="28450"/>
                  </a:cubicBezTo>
                  <a:cubicBezTo>
                    <a:pt x="47394" y="28450"/>
                    <a:pt x="49484" y="27997"/>
                    <a:pt x="51601" y="27831"/>
                  </a:cubicBezTo>
                  <a:cubicBezTo>
                    <a:pt x="53843" y="27654"/>
                    <a:pt x="55575" y="26036"/>
                    <a:pt x="56137" y="23876"/>
                  </a:cubicBezTo>
                  <a:cubicBezTo>
                    <a:pt x="56460" y="22633"/>
                    <a:pt x="56284" y="21401"/>
                    <a:pt x="56377" y="20170"/>
                  </a:cubicBezTo>
                  <a:cubicBezTo>
                    <a:pt x="56528" y="18156"/>
                    <a:pt x="56559" y="16125"/>
                    <a:pt x="56510" y="14105"/>
                  </a:cubicBezTo>
                  <a:cubicBezTo>
                    <a:pt x="56441" y="11365"/>
                    <a:pt x="56248" y="8629"/>
                    <a:pt x="56109" y="5892"/>
                  </a:cubicBezTo>
                  <a:cubicBezTo>
                    <a:pt x="56251" y="4364"/>
                    <a:pt x="54153" y="1163"/>
                    <a:pt x="52780" y="913"/>
                  </a:cubicBezTo>
                  <a:cubicBezTo>
                    <a:pt x="50921" y="574"/>
                    <a:pt x="49036" y="300"/>
                    <a:pt x="47152" y="206"/>
                  </a:cubicBezTo>
                  <a:cubicBezTo>
                    <a:pt x="43960" y="47"/>
                    <a:pt x="40758" y="8"/>
                    <a:pt x="37560" y="1"/>
                  </a:cubicBezTo>
                  <a:cubicBezTo>
                    <a:pt x="37457" y="0"/>
                    <a:pt x="37355" y="0"/>
                    <a:pt x="372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cs typeface="Dast Nevis" panose="03000400000000000000" pitchFamily="66" charset="-78"/>
              </a:endParaRPr>
            </a:p>
          </p:txBody>
        </p:sp>
        <p:sp>
          <p:nvSpPr>
            <p:cNvPr id="1192" name="Google Shape;1192;p39"/>
            <p:cNvSpPr/>
            <p:nvPr/>
          </p:nvSpPr>
          <p:spPr>
            <a:xfrm>
              <a:off x="3104375" y="2741525"/>
              <a:ext cx="1377525" cy="552050"/>
            </a:xfrm>
            <a:custGeom>
              <a:avLst/>
              <a:gdLst/>
              <a:ahLst/>
              <a:cxnLst/>
              <a:rect l="l" t="t" r="r" b="b"/>
              <a:pathLst>
                <a:path w="55101" h="22082" extrusionOk="0">
                  <a:moveTo>
                    <a:pt x="39718" y="1353"/>
                  </a:moveTo>
                  <a:cubicBezTo>
                    <a:pt x="41017" y="1353"/>
                    <a:pt x="42317" y="1387"/>
                    <a:pt x="43617" y="1492"/>
                  </a:cubicBezTo>
                  <a:cubicBezTo>
                    <a:pt x="45984" y="1684"/>
                    <a:pt x="48331" y="1934"/>
                    <a:pt x="50623" y="2627"/>
                  </a:cubicBezTo>
                  <a:cubicBezTo>
                    <a:pt x="52702" y="3255"/>
                    <a:pt x="53206" y="5037"/>
                    <a:pt x="53367" y="6711"/>
                  </a:cubicBezTo>
                  <a:cubicBezTo>
                    <a:pt x="53639" y="9542"/>
                    <a:pt x="53823" y="12410"/>
                    <a:pt x="53365" y="15270"/>
                  </a:cubicBezTo>
                  <a:cubicBezTo>
                    <a:pt x="53030" y="17367"/>
                    <a:pt x="51260" y="18985"/>
                    <a:pt x="49273" y="19538"/>
                  </a:cubicBezTo>
                  <a:cubicBezTo>
                    <a:pt x="46571" y="20289"/>
                    <a:pt x="43836" y="20358"/>
                    <a:pt x="41098" y="20358"/>
                  </a:cubicBezTo>
                  <a:cubicBezTo>
                    <a:pt x="40488" y="20358"/>
                    <a:pt x="39878" y="20354"/>
                    <a:pt x="39268" y="20354"/>
                  </a:cubicBezTo>
                  <a:cubicBezTo>
                    <a:pt x="37879" y="20354"/>
                    <a:pt x="36491" y="20372"/>
                    <a:pt x="35108" y="20487"/>
                  </a:cubicBezTo>
                  <a:cubicBezTo>
                    <a:pt x="33591" y="20614"/>
                    <a:pt x="32067" y="20653"/>
                    <a:pt x="30539" y="20653"/>
                  </a:cubicBezTo>
                  <a:cubicBezTo>
                    <a:pt x="28079" y="20653"/>
                    <a:pt x="25610" y="20552"/>
                    <a:pt x="23151" y="20549"/>
                  </a:cubicBezTo>
                  <a:cubicBezTo>
                    <a:pt x="23135" y="20549"/>
                    <a:pt x="23118" y="20549"/>
                    <a:pt x="23102" y="20549"/>
                  </a:cubicBezTo>
                  <a:cubicBezTo>
                    <a:pt x="21442" y="20549"/>
                    <a:pt x="19766" y="20648"/>
                    <a:pt x="18110" y="20648"/>
                  </a:cubicBezTo>
                  <a:cubicBezTo>
                    <a:pt x="17260" y="20648"/>
                    <a:pt x="16416" y="20622"/>
                    <a:pt x="15581" y="20543"/>
                  </a:cubicBezTo>
                  <a:cubicBezTo>
                    <a:pt x="13197" y="20317"/>
                    <a:pt x="10816" y="20134"/>
                    <a:pt x="8425" y="20040"/>
                  </a:cubicBezTo>
                  <a:cubicBezTo>
                    <a:pt x="6993" y="19984"/>
                    <a:pt x="5632" y="20034"/>
                    <a:pt x="4254" y="19252"/>
                  </a:cubicBezTo>
                  <a:cubicBezTo>
                    <a:pt x="2162" y="18064"/>
                    <a:pt x="1808" y="16184"/>
                    <a:pt x="1649" y="14144"/>
                  </a:cubicBezTo>
                  <a:cubicBezTo>
                    <a:pt x="1483" y="12009"/>
                    <a:pt x="1319" y="9878"/>
                    <a:pt x="1358" y="7722"/>
                  </a:cubicBezTo>
                  <a:cubicBezTo>
                    <a:pt x="1414" y="4680"/>
                    <a:pt x="3939" y="1956"/>
                    <a:pt x="7046" y="1956"/>
                  </a:cubicBezTo>
                  <a:cubicBezTo>
                    <a:pt x="7190" y="1956"/>
                    <a:pt x="7335" y="1962"/>
                    <a:pt x="7481" y="1974"/>
                  </a:cubicBezTo>
                  <a:cubicBezTo>
                    <a:pt x="8534" y="1874"/>
                    <a:pt x="9755" y="1438"/>
                    <a:pt x="11085" y="1438"/>
                  </a:cubicBezTo>
                  <a:cubicBezTo>
                    <a:pt x="11191" y="1438"/>
                    <a:pt x="11298" y="1441"/>
                    <a:pt x="11406" y="1447"/>
                  </a:cubicBezTo>
                  <a:cubicBezTo>
                    <a:pt x="12427" y="1503"/>
                    <a:pt x="13449" y="1519"/>
                    <a:pt x="14473" y="1519"/>
                  </a:cubicBezTo>
                  <a:cubicBezTo>
                    <a:pt x="15711" y="1519"/>
                    <a:pt x="16950" y="1496"/>
                    <a:pt x="18188" y="1496"/>
                  </a:cubicBezTo>
                  <a:cubicBezTo>
                    <a:pt x="18269" y="1496"/>
                    <a:pt x="18351" y="1496"/>
                    <a:pt x="18432" y="1497"/>
                  </a:cubicBezTo>
                  <a:cubicBezTo>
                    <a:pt x="18552" y="1497"/>
                    <a:pt x="18671" y="1497"/>
                    <a:pt x="18791" y="1497"/>
                  </a:cubicBezTo>
                  <a:cubicBezTo>
                    <a:pt x="20139" y="1497"/>
                    <a:pt x="21488" y="1477"/>
                    <a:pt x="22835" y="1477"/>
                  </a:cubicBezTo>
                  <a:cubicBezTo>
                    <a:pt x="23977" y="1477"/>
                    <a:pt x="25118" y="1491"/>
                    <a:pt x="26257" y="1545"/>
                  </a:cubicBezTo>
                  <a:cubicBezTo>
                    <a:pt x="26874" y="1574"/>
                    <a:pt x="27491" y="1585"/>
                    <a:pt x="28107" y="1585"/>
                  </a:cubicBezTo>
                  <a:cubicBezTo>
                    <a:pt x="30035" y="1585"/>
                    <a:pt x="31957" y="1474"/>
                    <a:pt x="33883" y="1452"/>
                  </a:cubicBezTo>
                  <a:cubicBezTo>
                    <a:pt x="35829" y="1428"/>
                    <a:pt x="37774" y="1353"/>
                    <a:pt x="39718" y="1353"/>
                  </a:cubicBezTo>
                  <a:close/>
                  <a:moveTo>
                    <a:pt x="39481" y="1"/>
                  </a:moveTo>
                  <a:cubicBezTo>
                    <a:pt x="38181" y="1"/>
                    <a:pt x="36882" y="29"/>
                    <a:pt x="35584" y="77"/>
                  </a:cubicBezTo>
                  <a:cubicBezTo>
                    <a:pt x="32074" y="207"/>
                    <a:pt x="28566" y="244"/>
                    <a:pt x="25058" y="244"/>
                  </a:cubicBezTo>
                  <a:cubicBezTo>
                    <a:pt x="24565" y="244"/>
                    <a:pt x="24073" y="243"/>
                    <a:pt x="23581" y="242"/>
                  </a:cubicBezTo>
                  <a:cubicBezTo>
                    <a:pt x="20990" y="233"/>
                    <a:pt x="18399" y="191"/>
                    <a:pt x="15809" y="191"/>
                  </a:cubicBezTo>
                  <a:cubicBezTo>
                    <a:pt x="15575" y="191"/>
                    <a:pt x="15342" y="192"/>
                    <a:pt x="15108" y="192"/>
                  </a:cubicBezTo>
                  <a:cubicBezTo>
                    <a:pt x="15060" y="192"/>
                    <a:pt x="15013" y="193"/>
                    <a:pt x="14965" y="193"/>
                  </a:cubicBezTo>
                  <a:cubicBezTo>
                    <a:pt x="14098" y="193"/>
                    <a:pt x="13223" y="164"/>
                    <a:pt x="12353" y="164"/>
                  </a:cubicBezTo>
                  <a:cubicBezTo>
                    <a:pt x="11325" y="164"/>
                    <a:pt x="10302" y="204"/>
                    <a:pt x="9305" y="379"/>
                  </a:cubicBezTo>
                  <a:cubicBezTo>
                    <a:pt x="7041" y="778"/>
                    <a:pt x="4573" y="102"/>
                    <a:pt x="2583" y="2299"/>
                  </a:cubicBezTo>
                  <a:cubicBezTo>
                    <a:pt x="990" y="4060"/>
                    <a:pt x="220" y="5940"/>
                    <a:pt x="126" y="8093"/>
                  </a:cubicBezTo>
                  <a:cubicBezTo>
                    <a:pt x="0" y="10922"/>
                    <a:pt x="51" y="13783"/>
                    <a:pt x="354" y="16595"/>
                  </a:cubicBezTo>
                  <a:cubicBezTo>
                    <a:pt x="568" y="18601"/>
                    <a:pt x="1321" y="20415"/>
                    <a:pt x="3831" y="20904"/>
                  </a:cubicBezTo>
                  <a:cubicBezTo>
                    <a:pt x="4894" y="21112"/>
                    <a:pt x="5933" y="21283"/>
                    <a:pt x="7008" y="21347"/>
                  </a:cubicBezTo>
                  <a:cubicBezTo>
                    <a:pt x="10300" y="21546"/>
                    <a:pt x="13592" y="21955"/>
                    <a:pt x="16880" y="21955"/>
                  </a:cubicBezTo>
                  <a:cubicBezTo>
                    <a:pt x="17080" y="21955"/>
                    <a:pt x="17281" y="21954"/>
                    <a:pt x="17481" y="21950"/>
                  </a:cubicBezTo>
                  <a:cubicBezTo>
                    <a:pt x="18521" y="21934"/>
                    <a:pt x="19559" y="21926"/>
                    <a:pt x="20597" y="21926"/>
                  </a:cubicBezTo>
                  <a:cubicBezTo>
                    <a:pt x="22521" y="21926"/>
                    <a:pt x="24442" y="21954"/>
                    <a:pt x="26366" y="22015"/>
                  </a:cubicBezTo>
                  <a:cubicBezTo>
                    <a:pt x="27621" y="22055"/>
                    <a:pt x="28879" y="22081"/>
                    <a:pt x="30137" y="22081"/>
                  </a:cubicBezTo>
                  <a:cubicBezTo>
                    <a:pt x="30937" y="22081"/>
                    <a:pt x="31736" y="22071"/>
                    <a:pt x="32535" y="22046"/>
                  </a:cubicBezTo>
                  <a:cubicBezTo>
                    <a:pt x="35030" y="21970"/>
                    <a:pt x="37519" y="21753"/>
                    <a:pt x="40012" y="21643"/>
                  </a:cubicBezTo>
                  <a:cubicBezTo>
                    <a:pt x="41269" y="21589"/>
                    <a:pt x="42533" y="21501"/>
                    <a:pt x="43790" y="21501"/>
                  </a:cubicBezTo>
                  <a:cubicBezTo>
                    <a:pt x="44356" y="21501"/>
                    <a:pt x="44922" y="21519"/>
                    <a:pt x="45484" y="21566"/>
                  </a:cubicBezTo>
                  <a:cubicBezTo>
                    <a:pt x="45630" y="21578"/>
                    <a:pt x="45775" y="21583"/>
                    <a:pt x="45917" y="21583"/>
                  </a:cubicBezTo>
                  <a:cubicBezTo>
                    <a:pt x="47621" y="21583"/>
                    <a:pt x="49098" y="20775"/>
                    <a:pt x="50715" y="20504"/>
                  </a:cubicBezTo>
                  <a:cubicBezTo>
                    <a:pt x="52462" y="20212"/>
                    <a:pt x="54428" y="18213"/>
                    <a:pt x="54642" y="16506"/>
                  </a:cubicBezTo>
                  <a:cubicBezTo>
                    <a:pt x="55101" y="12873"/>
                    <a:pt x="55090" y="9243"/>
                    <a:pt x="54524" y="5191"/>
                  </a:cubicBezTo>
                  <a:cubicBezTo>
                    <a:pt x="54442" y="4950"/>
                    <a:pt x="54770" y="4219"/>
                    <a:pt x="54267" y="3578"/>
                  </a:cubicBezTo>
                  <a:cubicBezTo>
                    <a:pt x="53389" y="2458"/>
                    <a:pt x="52777" y="1255"/>
                    <a:pt x="50938" y="1188"/>
                  </a:cubicBezTo>
                  <a:cubicBezTo>
                    <a:pt x="50042" y="1155"/>
                    <a:pt x="48912" y="627"/>
                    <a:pt x="47938" y="501"/>
                  </a:cubicBezTo>
                  <a:cubicBezTo>
                    <a:pt x="45134" y="136"/>
                    <a:pt x="42307" y="1"/>
                    <a:pt x="394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cs typeface="Dast Nevis" panose="03000400000000000000" pitchFamily="66" charset="-78"/>
              </a:endParaRPr>
            </a:p>
          </p:txBody>
        </p:sp>
        <p:sp>
          <p:nvSpPr>
            <p:cNvPr id="1193" name="Google Shape;1193;p39"/>
            <p:cNvSpPr/>
            <p:nvPr/>
          </p:nvSpPr>
          <p:spPr>
            <a:xfrm>
              <a:off x="4507525" y="2725100"/>
              <a:ext cx="1426100" cy="555025"/>
            </a:xfrm>
            <a:custGeom>
              <a:avLst/>
              <a:gdLst/>
              <a:ahLst/>
              <a:cxnLst/>
              <a:rect l="l" t="t" r="r" b="b"/>
              <a:pathLst>
                <a:path w="57044" h="22201" extrusionOk="0">
                  <a:moveTo>
                    <a:pt x="21541" y="1194"/>
                  </a:moveTo>
                  <a:cubicBezTo>
                    <a:pt x="22344" y="1194"/>
                    <a:pt x="23188" y="1328"/>
                    <a:pt x="24024" y="1345"/>
                  </a:cubicBezTo>
                  <a:cubicBezTo>
                    <a:pt x="25769" y="1381"/>
                    <a:pt x="27509" y="1521"/>
                    <a:pt x="29257" y="1521"/>
                  </a:cubicBezTo>
                  <a:cubicBezTo>
                    <a:pt x="29814" y="1521"/>
                    <a:pt x="30372" y="1507"/>
                    <a:pt x="30931" y="1471"/>
                  </a:cubicBezTo>
                  <a:cubicBezTo>
                    <a:pt x="31376" y="1442"/>
                    <a:pt x="31823" y="1432"/>
                    <a:pt x="32270" y="1432"/>
                  </a:cubicBezTo>
                  <a:cubicBezTo>
                    <a:pt x="33611" y="1432"/>
                    <a:pt x="34957" y="1528"/>
                    <a:pt x="36299" y="1528"/>
                  </a:cubicBezTo>
                  <a:cubicBezTo>
                    <a:pt x="36390" y="1528"/>
                    <a:pt x="36481" y="1527"/>
                    <a:pt x="36571" y="1526"/>
                  </a:cubicBezTo>
                  <a:cubicBezTo>
                    <a:pt x="36758" y="1524"/>
                    <a:pt x="36944" y="1523"/>
                    <a:pt x="37131" y="1523"/>
                  </a:cubicBezTo>
                  <a:cubicBezTo>
                    <a:pt x="39135" y="1523"/>
                    <a:pt x="41138" y="1625"/>
                    <a:pt x="43143" y="1625"/>
                  </a:cubicBezTo>
                  <a:cubicBezTo>
                    <a:pt x="43994" y="1625"/>
                    <a:pt x="44846" y="1607"/>
                    <a:pt x="45698" y="1555"/>
                  </a:cubicBezTo>
                  <a:cubicBezTo>
                    <a:pt x="45779" y="1550"/>
                    <a:pt x="45860" y="1547"/>
                    <a:pt x="45941" y="1547"/>
                  </a:cubicBezTo>
                  <a:cubicBezTo>
                    <a:pt x="46993" y="1547"/>
                    <a:pt x="48064" y="1941"/>
                    <a:pt x="49123" y="1941"/>
                  </a:cubicBezTo>
                  <a:cubicBezTo>
                    <a:pt x="49545" y="1941"/>
                    <a:pt x="49966" y="2086"/>
                    <a:pt x="50395" y="2086"/>
                  </a:cubicBezTo>
                  <a:cubicBezTo>
                    <a:pt x="50610" y="2086"/>
                    <a:pt x="50827" y="2050"/>
                    <a:pt x="51047" y="1941"/>
                  </a:cubicBezTo>
                  <a:cubicBezTo>
                    <a:pt x="51105" y="1913"/>
                    <a:pt x="51183" y="1899"/>
                    <a:pt x="51277" y="1899"/>
                  </a:cubicBezTo>
                  <a:cubicBezTo>
                    <a:pt x="52190" y="1899"/>
                    <a:pt x="54627" y="3143"/>
                    <a:pt x="54870" y="3751"/>
                  </a:cubicBezTo>
                  <a:cubicBezTo>
                    <a:pt x="55872" y="5852"/>
                    <a:pt x="55475" y="8110"/>
                    <a:pt x="55610" y="10310"/>
                  </a:cubicBezTo>
                  <a:cubicBezTo>
                    <a:pt x="55769" y="12880"/>
                    <a:pt x="55621" y="15430"/>
                    <a:pt x="55236" y="17982"/>
                  </a:cubicBezTo>
                  <a:cubicBezTo>
                    <a:pt x="54969" y="19743"/>
                    <a:pt x="53584" y="20220"/>
                    <a:pt x="52311" y="20315"/>
                  </a:cubicBezTo>
                  <a:cubicBezTo>
                    <a:pt x="48713" y="20580"/>
                    <a:pt x="45095" y="20565"/>
                    <a:pt x="41485" y="20671"/>
                  </a:cubicBezTo>
                  <a:cubicBezTo>
                    <a:pt x="40910" y="20688"/>
                    <a:pt x="40334" y="20695"/>
                    <a:pt x="39759" y="20695"/>
                  </a:cubicBezTo>
                  <a:cubicBezTo>
                    <a:pt x="37808" y="20695"/>
                    <a:pt x="35856" y="20614"/>
                    <a:pt x="33912" y="20569"/>
                  </a:cubicBezTo>
                  <a:cubicBezTo>
                    <a:pt x="33167" y="20552"/>
                    <a:pt x="32422" y="20545"/>
                    <a:pt x="31678" y="20545"/>
                  </a:cubicBezTo>
                  <a:cubicBezTo>
                    <a:pt x="28674" y="20545"/>
                    <a:pt x="25678" y="20664"/>
                    <a:pt x="22678" y="20733"/>
                  </a:cubicBezTo>
                  <a:cubicBezTo>
                    <a:pt x="20763" y="20776"/>
                    <a:pt x="18834" y="20870"/>
                    <a:pt x="16927" y="20870"/>
                  </a:cubicBezTo>
                  <a:cubicBezTo>
                    <a:pt x="16297" y="20870"/>
                    <a:pt x="15669" y="20860"/>
                    <a:pt x="15045" y="20834"/>
                  </a:cubicBezTo>
                  <a:cubicBezTo>
                    <a:pt x="14824" y="20825"/>
                    <a:pt x="14602" y="20821"/>
                    <a:pt x="14380" y="20821"/>
                  </a:cubicBezTo>
                  <a:cubicBezTo>
                    <a:pt x="13132" y="20821"/>
                    <a:pt x="11880" y="20945"/>
                    <a:pt x="10626" y="20945"/>
                  </a:cubicBezTo>
                  <a:cubicBezTo>
                    <a:pt x="9642" y="20945"/>
                    <a:pt x="8657" y="20869"/>
                    <a:pt x="7672" y="20596"/>
                  </a:cubicBezTo>
                  <a:cubicBezTo>
                    <a:pt x="5785" y="20074"/>
                    <a:pt x="3666" y="20231"/>
                    <a:pt x="2220" y="18603"/>
                  </a:cubicBezTo>
                  <a:cubicBezTo>
                    <a:pt x="1691" y="18010"/>
                    <a:pt x="1580" y="17188"/>
                    <a:pt x="1556" y="16373"/>
                  </a:cubicBezTo>
                  <a:cubicBezTo>
                    <a:pt x="1523" y="15195"/>
                    <a:pt x="1383" y="14018"/>
                    <a:pt x="1372" y="12839"/>
                  </a:cubicBezTo>
                  <a:cubicBezTo>
                    <a:pt x="1362" y="11742"/>
                    <a:pt x="1598" y="10629"/>
                    <a:pt x="1478" y="9553"/>
                  </a:cubicBezTo>
                  <a:cubicBezTo>
                    <a:pt x="1320" y="8140"/>
                    <a:pt x="1697" y="6799"/>
                    <a:pt x="1889" y="5461"/>
                  </a:cubicBezTo>
                  <a:cubicBezTo>
                    <a:pt x="2083" y="4097"/>
                    <a:pt x="3340" y="3293"/>
                    <a:pt x="4562" y="2741"/>
                  </a:cubicBezTo>
                  <a:cubicBezTo>
                    <a:pt x="5967" y="2107"/>
                    <a:pt x="7483" y="1447"/>
                    <a:pt x="8980" y="1447"/>
                  </a:cubicBezTo>
                  <a:cubicBezTo>
                    <a:pt x="9160" y="1447"/>
                    <a:pt x="9339" y="1456"/>
                    <a:pt x="9518" y="1477"/>
                  </a:cubicBezTo>
                  <a:cubicBezTo>
                    <a:pt x="10140" y="1547"/>
                    <a:pt x="10759" y="1575"/>
                    <a:pt x="11377" y="1575"/>
                  </a:cubicBezTo>
                  <a:cubicBezTo>
                    <a:pt x="13418" y="1575"/>
                    <a:pt x="15440" y="1278"/>
                    <a:pt x="17478" y="1278"/>
                  </a:cubicBezTo>
                  <a:cubicBezTo>
                    <a:pt x="17707" y="1278"/>
                    <a:pt x="17936" y="1281"/>
                    <a:pt x="18165" y="1290"/>
                  </a:cubicBezTo>
                  <a:cubicBezTo>
                    <a:pt x="18347" y="1296"/>
                    <a:pt x="18535" y="1299"/>
                    <a:pt x="18725" y="1299"/>
                  </a:cubicBezTo>
                  <a:cubicBezTo>
                    <a:pt x="19528" y="1299"/>
                    <a:pt x="20391" y="1247"/>
                    <a:pt x="21202" y="1203"/>
                  </a:cubicBezTo>
                  <a:cubicBezTo>
                    <a:pt x="21314" y="1197"/>
                    <a:pt x="21427" y="1194"/>
                    <a:pt x="21541" y="1194"/>
                  </a:cubicBezTo>
                  <a:close/>
                  <a:moveTo>
                    <a:pt x="18306" y="1"/>
                  </a:moveTo>
                  <a:cubicBezTo>
                    <a:pt x="17770" y="1"/>
                    <a:pt x="17235" y="10"/>
                    <a:pt x="16700" y="36"/>
                  </a:cubicBezTo>
                  <a:cubicBezTo>
                    <a:pt x="13025" y="219"/>
                    <a:pt x="9358" y="562"/>
                    <a:pt x="5685" y="773"/>
                  </a:cubicBezTo>
                  <a:cubicBezTo>
                    <a:pt x="4541" y="837"/>
                    <a:pt x="1570" y="2625"/>
                    <a:pt x="1179" y="3653"/>
                  </a:cubicBezTo>
                  <a:cubicBezTo>
                    <a:pt x="364" y="5786"/>
                    <a:pt x="0" y="7985"/>
                    <a:pt x="150" y="10276"/>
                  </a:cubicBezTo>
                  <a:cubicBezTo>
                    <a:pt x="289" y="12413"/>
                    <a:pt x="370" y="14554"/>
                    <a:pt x="457" y="16318"/>
                  </a:cubicBezTo>
                  <a:cubicBezTo>
                    <a:pt x="427" y="17982"/>
                    <a:pt x="713" y="19138"/>
                    <a:pt x="1621" y="20129"/>
                  </a:cubicBezTo>
                  <a:cubicBezTo>
                    <a:pt x="3385" y="22055"/>
                    <a:pt x="5881" y="21546"/>
                    <a:pt x="8040" y="21981"/>
                  </a:cubicBezTo>
                  <a:cubicBezTo>
                    <a:pt x="8887" y="22153"/>
                    <a:pt x="9758" y="22201"/>
                    <a:pt x="10639" y="22201"/>
                  </a:cubicBezTo>
                  <a:cubicBezTo>
                    <a:pt x="11740" y="22201"/>
                    <a:pt x="12856" y="22126"/>
                    <a:pt x="13956" y="22126"/>
                  </a:cubicBezTo>
                  <a:cubicBezTo>
                    <a:pt x="14012" y="22126"/>
                    <a:pt x="14069" y="22126"/>
                    <a:pt x="14126" y="22127"/>
                  </a:cubicBezTo>
                  <a:cubicBezTo>
                    <a:pt x="15093" y="22133"/>
                    <a:pt x="16063" y="22172"/>
                    <a:pt x="17030" y="22172"/>
                  </a:cubicBezTo>
                  <a:cubicBezTo>
                    <a:pt x="17649" y="22172"/>
                    <a:pt x="18266" y="22156"/>
                    <a:pt x="18880" y="22106"/>
                  </a:cubicBezTo>
                  <a:cubicBezTo>
                    <a:pt x="20459" y="21975"/>
                    <a:pt x="22061" y="21885"/>
                    <a:pt x="23631" y="21885"/>
                  </a:cubicBezTo>
                  <a:cubicBezTo>
                    <a:pt x="24069" y="21885"/>
                    <a:pt x="24503" y="21892"/>
                    <a:pt x="24935" y="21907"/>
                  </a:cubicBezTo>
                  <a:cubicBezTo>
                    <a:pt x="25115" y="21913"/>
                    <a:pt x="25294" y="21916"/>
                    <a:pt x="25474" y="21916"/>
                  </a:cubicBezTo>
                  <a:cubicBezTo>
                    <a:pt x="27232" y="21916"/>
                    <a:pt x="28954" y="21638"/>
                    <a:pt x="30705" y="21638"/>
                  </a:cubicBezTo>
                  <a:cubicBezTo>
                    <a:pt x="30749" y="21638"/>
                    <a:pt x="30794" y="21638"/>
                    <a:pt x="30839" y="21639"/>
                  </a:cubicBezTo>
                  <a:cubicBezTo>
                    <a:pt x="32963" y="21655"/>
                    <a:pt x="35090" y="21649"/>
                    <a:pt x="37217" y="21748"/>
                  </a:cubicBezTo>
                  <a:cubicBezTo>
                    <a:pt x="38903" y="21826"/>
                    <a:pt x="40591" y="21889"/>
                    <a:pt x="42278" y="21923"/>
                  </a:cubicBezTo>
                  <a:cubicBezTo>
                    <a:pt x="42691" y="21931"/>
                    <a:pt x="43104" y="21939"/>
                    <a:pt x="43517" y="21939"/>
                  </a:cubicBezTo>
                  <a:cubicBezTo>
                    <a:pt x="44309" y="21939"/>
                    <a:pt x="45101" y="21912"/>
                    <a:pt x="45898" y="21812"/>
                  </a:cubicBezTo>
                  <a:cubicBezTo>
                    <a:pt x="46044" y="21794"/>
                    <a:pt x="46192" y="21786"/>
                    <a:pt x="46341" y="21786"/>
                  </a:cubicBezTo>
                  <a:cubicBezTo>
                    <a:pt x="46982" y="21786"/>
                    <a:pt x="47639" y="21925"/>
                    <a:pt x="48286" y="21925"/>
                  </a:cubicBezTo>
                  <a:cubicBezTo>
                    <a:pt x="48344" y="21925"/>
                    <a:pt x="48402" y="21924"/>
                    <a:pt x="48460" y="21922"/>
                  </a:cubicBezTo>
                  <a:cubicBezTo>
                    <a:pt x="49599" y="21874"/>
                    <a:pt x="50731" y="21646"/>
                    <a:pt x="51871" y="21603"/>
                  </a:cubicBezTo>
                  <a:cubicBezTo>
                    <a:pt x="53268" y="21547"/>
                    <a:pt x="54525" y="21309"/>
                    <a:pt x="55374" y="20036"/>
                  </a:cubicBezTo>
                  <a:cubicBezTo>
                    <a:pt x="57043" y="17530"/>
                    <a:pt x="56563" y="14662"/>
                    <a:pt x="56628" y="11933"/>
                  </a:cubicBezTo>
                  <a:cubicBezTo>
                    <a:pt x="56682" y="9767"/>
                    <a:pt x="56721" y="7580"/>
                    <a:pt x="56518" y="5396"/>
                  </a:cubicBezTo>
                  <a:cubicBezTo>
                    <a:pt x="56383" y="3937"/>
                    <a:pt x="56110" y="2631"/>
                    <a:pt x="54837" y="1859"/>
                  </a:cubicBezTo>
                  <a:cubicBezTo>
                    <a:pt x="52052" y="168"/>
                    <a:pt x="48806" y="785"/>
                    <a:pt x="45785" y="312"/>
                  </a:cubicBezTo>
                  <a:cubicBezTo>
                    <a:pt x="44909" y="174"/>
                    <a:pt x="44019" y="135"/>
                    <a:pt x="43122" y="135"/>
                  </a:cubicBezTo>
                  <a:cubicBezTo>
                    <a:pt x="41965" y="135"/>
                    <a:pt x="40798" y="199"/>
                    <a:pt x="39638" y="199"/>
                  </a:cubicBezTo>
                  <a:cubicBezTo>
                    <a:pt x="39024" y="199"/>
                    <a:pt x="38412" y="181"/>
                    <a:pt x="37805" y="126"/>
                  </a:cubicBezTo>
                  <a:cubicBezTo>
                    <a:pt x="36903" y="44"/>
                    <a:pt x="36004" y="16"/>
                    <a:pt x="35105" y="16"/>
                  </a:cubicBezTo>
                  <a:cubicBezTo>
                    <a:pt x="33325" y="16"/>
                    <a:pt x="31551" y="124"/>
                    <a:pt x="29776" y="126"/>
                  </a:cubicBezTo>
                  <a:cubicBezTo>
                    <a:pt x="29757" y="126"/>
                    <a:pt x="29738" y="126"/>
                    <a:pt x="29719" y="126"/>
                  </a:cubicBezTo>
                  <a:cubicBezTo>
                    <a:pt x="27898" y="126"/>
                    <a:pt x="26079" y="11"/>
                    <a:pt x="24259" y="11"/>
                  </a:cubicBezTo>
                  <a:cubicBezTo>
                    <a:pt x="23870" y="11"/>
                    <a:pt x="23481" y="16"/>
                    <a:pt x="23091" y="29"/>
                  </a:cubicBezTo>
                  <a:cubicBezTo>
                    <a:pt x="22699" y="42"/>
                    <a:pt x="22307" y="47"/>
                    <a:pt x="21914" y="47"/>
                  </a:cubicBezTo>
                  <a:cubicBezTo>
                    <a:pt x="20712" y="47"/>
                    <a:pt x="19508" y="1"/>
                    <a:pt x="183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cs typeface="Dast Nevis" panose="03000400000000000000" pitchFamily="66" charset="-78"/>
              </a:endParaRPr>
            </a:p>
          </p:txBody>
        </p:sp>
        <p:sp>
          <p:nvSpPr>
            <p:cNvPr id="1194" name="Google Shape;1194;p39"/>
            <p:cNvSpPr/>
            <p:nvPr/>
          </p:nvSpPr>
          <p:spPr>
            <a:xfrm>
              <a:off x="5984250" y="2000050"/>
              <a:ext cx="1367350" cy="656050"/>
            </a:xfrm>
            <a:custGeom>
              <a:avLst/>
              <a:gdLst/>
              <a:ahLst/>
              <a:cxnLst/>
              <a:rect l="l" t="t" r="r" b="b"/>
              <a:pathLst>
                <a:path w="54694" h="26242" extrusionOk="0">
                  <a:moveTo>
                    <a:pt x="26230" y="1"/>
                  </a:moveTo>
                  <a:cubicBezTo>
                    <a:pt x="25444" y="1"/>
                    <a:pt x="24663" y="23"/>
                    <a:pt x="23891" y="92"/>
                  </a:cubicBezTo>
                  <a:cubicBezTo>
                    <a:pt x="20938" y="357"/>
                    <a:pt x="17997" y="190"/>
                    <a:pt x="15056" y="356"/>
                  </a:cubicBezTo>
                  <a:cubicBezTo>
                    <a:pt x="14691" y="376"/>
                    <a:pt x="14325" y="381"/>
                    <a:pt x="13959" y="381"/>
                  </a:cubicBezTo>
                  <a:cubicBezTo>
                    <a:pt x="13686" y="381"/>
                    <a:pt x="13414" y="378"/>
                    <a:pt x="13141" y="378"/>
                  </a:cubicBezTo>
                  <a:cubicBezTo>
                    <a:pt x="12661" y="378"/>
                    <a:pt x="12181" y="386"/>
                    <a:pt x="11704" y="428"/>
                  </a:cubicBezTo>
                  <a:cubicBezTo>
                    <a:pt x="9650" y="610"/>
                    <a:pt x="7603" y="878"/>
                    <a:pt x="5887" y="1073"/>
                  </a:cubicBezTo>
                  <a:cubicBezTo>
                    <a:pt x="5851" y="1073"/>
                    <a:pt x="5816" y="1073"/>
                    <a:pt x="5780" y="1073"/>
                  </a:cubicBezTo>
                  <a:cubicBezTo>
                    <a:pt x="2792" y="1073"/>
                    <a:pt x="489" y="1953"/>
                    <a:pt x="285" y="5044"/>
                  </a:cubicBezTo>
                  <a:cubicBezTo>
                    <a:pt x="210" y="6178"/>
                    <a:pt x="412" y="7329"/>
                    <a:pt x="361" y="8466"/>
                  </a:cubicBezTo>
                  <a:cubicBezTo>
                    <a:pt x="153" y="13045"/>
                    <a:pt x="479" y="17629"/>
                    <a:pt x="122" y="22210"/>
                  </a:cubicBezTo>
                  <a:cubicBezTo>
                    <a:pt x="0" y="23758"/>
                    <a:pt x="276" y="25262"/>
                    <a:pt x="2419" y="25690"/>
                  </a:cubicBezTo>
                  <a:cubicBezTo>
                    <a:pt x="3576" y="25922"/>
                    <a:pt x="4716" y="26043"/>
                    <a:pt x="5863" y="26088"/>
                  </a:cubicBezTo>
                  <a:cubicBezTo>
                    <a:pt x="8407" y="26190"/>
                    <a:pt x="10954" y="26172"/>
                    <a:pt x="13500" y="26239"/>
                  </a:cubicBezTo>
                  <a:cubicBezTo>
                    <a:pt x="13545" y="26241"/>
                    <a:pt x="13590" y="26241"/>
                    <a:pt x="13635" y="26241"/>
                  </a:cubicBezTo>
                  <a:cubicBezTo>
                    <a:pt x="15068" y="26241"/>
                    <a:pt x="16429" y="25653"/>
                    <a:pt x="17860" y="25653"/>
                  </a:cubicBezTo>
                  <a:cubicBezTo>
                    <a:pt x="18069" y="25653"/>
                    <a:pt x="18280" y="25666"/>
                    <a:pt x="18492" y="25694"/>
                  </a:cubicBezTo>
                  <a:cubicBezTo>
                    <a:pt x="18992" y="25762"/>
                    <a:pt x="19496" y="25785"/>
                    <a:pt x="20000" y="25785"/>
                  </a:cubicBezTo>
                  <a:cubicBezTo>
                    <a:pt x="20920" y="25785"/>
                    <a:pt x="21841" y="25709"/>
                    <a:pt x="22738" y="25688"/>
                  </a:cubicBezTo>
                  <a:cubicBezTo>
                    <a:pt x="23004" y="25683"/>
                    <a:pt x="23271" y="25680"/>
                    <a:pt x="23537" y="25680"/>
                  </a:cubicBezTo>
                  <a:cubicBezTo>
                    <a:pt x="24397" y="25680"/>
                    <a:pt x="25260" y="25703"/>
                    <a:pt x="26121" y="25703"/>
                  </a:cubicBezTo>
                  <a:cubicBezTo>
                    <a:pt x="27020" y="25703"/>
                    <a:pt x="27917" y="25678"/>
                    <a:pt x="28808" y="25578"/>
                  </a:cubicBezTo>
                  <a:cubicBezTo>
                    <a:pt x="29098" y="25545"/>
                    <a:pt x="29388" y="25532"/>
                    <a:pt x="29677" y="25532"/>
                  </a:cubicBezTo>
                  <a:cubicBezTo>
                    <a:pt x="30929" y="25532"/>
                    <a:pt x="32174" y="25780"/>
                    <a:pt x="33414" y="25780"/>
                  </a:cubicBezTo>
                  <a:cubicBezTo>
                    <a:pt x="33787" y="25780"/>
                    <a:pt x="34160" y="25757"/>
                    <a:pt x="34533" y="25699"/>
                  </a:cubicBezTo>
                  <a:cubicBezTo>
                    <a:pt x="35015" y="25623"/>
                    <a:pt x="35493" y="25596"/>
                    <a:pt x="35970" y="25596"/>
                  </a:cubicBezTo>
                  <a:cubicBezTo>
                    <a:pt x="37178" y="25596"/>
                    <a:pt x="38375" y="25770"/>
                    <a:pt x="39580" y="25770"/>
                  </a:cubicBezTo>
                  <a:cubicBezTo>
                    <a:pt x="39724" y="25770"/>
                    <a:pt x="39868" y="25767"/>
                    <a:pt x="40012" y="25762"/>
                  </a:cubicBezTo>
                  <a:cubicBezTo>
                    <a:pt x="40324" y="25750"/>
                    <a:pt x="40636" y="25745"/>
                    <a:pt x="40947" y="25745"/>
                  </a:cubicBezTo>
                  <a:cubicBezTo>
                    <a:pt x="42103" y="25745"/>
                    <a:pt x="43261" y="25811"/>
                    <a:pt x="44417" y="25811"/>
                  </a:cubicBezTo>
                  <a:cubicBezTo>
                    <a:pt x="44676" y="25811"/>
                    <a:pt x="44935" y="25807"/>
                    <a:pt x="45194" y="25799"/>
                  </a:cubicBezTo>
                  <a:cubicBezTo>
                    <a:pt x="45380" y="25793"/>
                    <a:pt x="45567" y="25791"/>
                    <a:pt x="45753" y="25791"/>
                  </a:cubicBezTo>
                  <a:cubicBezTo>
                    <a:pt x="46584" y="25791"/>
                    <a:pt x="47415" y="25839"/>
                    <a:pt x="48247" y="25839"/>
                  </a:cubicBezTo>
                  <a:cubicBezTo>
                    <a:pt x="49066" y="25839"/>
                    <a:pt x="49886" y="25792"/>
                    <a:pt x="50706" y="25607"/>
                  </a:cubicBezTo>
                  <a:cubicBezTo>
                    <a:pt x="51917" y="25333"/>
                    <a:pt x="53142" y="24967"/>
                    <a:pt x="53569" y="23814"/>
                  </a:cubicBezTo>
                  <a:cubicBezTo>
                    <a:pt x="54393" y="21596"/>
                    <a:pt x="54694" y="19305"/>
                    <a:pt x="54340" y="16864"/>
                  </a:cubicBezTo>
                  <a:cubicBezTo>
                    <a:pt x="54032" y="14725"/>
                    <a:pt x="54319" y="12505"/>
                    <a:pt x="54259" y="10323"/>
                  </a:cubicBezTo>
                  <a:cubicBezTo>
                    <a:pt x="54229" y="9263"/>
                    <a:pt x="53848" y="8200"/>
                    <a:pt x="53903" y="7153"/>
                  </a:cubicBezTo>
                  <a:cubicBezTo>
                    <a:pt x="54095" y="3611"/>
                    <a:pt x="52407" y="1161"/>
                    <a:pt x="48940" y="817"/>
                  </a:cubicBezTo>
                  <a:cubicBezTo>
                    <a:pt x="45844" y="509"/>
                    <a:pt x="42736" y="172"/>
                    <a:pt x="39607" y="172"/>
                  </a:cubicBezTo>
                  <a:cubicBezTo>
                    <a:pt x="39452" y="172"/>
                    <a:pt x="39297" y="173"/>
                    <a:pt x="39142" y="175"/>
                  </a:cubicBezTo>
                  <a:cubicBezTo>
                    <a:pt x="38910" y="177"/>
                    <a:pt x="38677" y="178"/>
                    <a:pt x="38444" y="178"/>
                  </a:cubicBezTo>
                  <a:cubicBezTo>
                    <a:pt x="35986" y="178"/>
                    <a:pt x="33527" y="55"/>
                    <a:pt x="31068" y="55"/>
                  </a:cubicBezTo>
                  <a:cubicBezTo>
                    <a:pt x="30868" y="55"/>
                    <a:pt x="30668" y="56"/>
                    <a:pt x="30468" y="58"/>
                  </a:cubicBezTo>
                  <a:cubicBezTo>
                    <a:pt x="30351" y="59"/>
                    <a:pt x="30235" y="59"/>
                    <a:pt x="30119" y="59"/>
                  </a:cubicBezTo>
                  <a:cubicBezTo>
                    <a:pt x="28824" y="59"/>
                    <a:pt x="27521" y="1"/>
                    <a:pt x="26230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fa-IR" dirty="0">
                  <a:solidFill>
                    <a:schemeClr val="dk1"/>
                  </a:solidFill>
                  <a:latin typeface="Permanent Marker"/>
                  <a:ea typeface="Permanent Marker"/>
                  <a:cs typeface="Dast Nevis" panose="03000400000000000000" pitchFamily="66" charset="-78"/>
                  <a:sym typeface="Permanent Marker"/>
                </a:rPr>
                <a:t>تیتر</a:t>
              </a:r>
              <a:endParaRPr sz="1800" dirty="0">
                <a:cs typeface="Dast Nevis" panose="03000400000000000000" pitchFamily="66" charset="-78"/>
              </a:endParaRPr>
            </a:p>
          </p:txBody>
        </p:sp>
        <p:sp>
          <p:nvSpPr>
            <p:cNvPr id="1195" name="Google Shape;1195;p39"/>
            <p:cNvSpPr/>
            <p:nvPr/>
          </p:nvSpPr>
          <p:spPr>
            <a:xfrm>
              <a:off x="4538375" y="2009375"/>
              <a:ext cx="1353700" cy="657200"/>
            </a:xfrm>
            <a:custGeom>
              <a:avLst/>
              <a:gdLst/>
              <a:ahLst/>
              <a:cxnLst/>
              <a:rect l="l" t="t" r="r" b="b"/>
              <a:pathLst>
                <a:path w="54148" h="26288" extrusionOk="0">
                  <a:moveTo>
                    <a:pt x="38008" y="0"/>
                  </a:moveTo>
                  <a:cubicBezTo>
                    <a:pt x="37299" y="0"/>
                    <a:pt x="36594" y="32"/>
                    <a:pt x="35896" y="122"/>
                  </a:cubicBezTo>
                  <a:cubicBezTo>
                    <a:pt x="34138" y="347"/>
                    <a:pt x="32390" y="124"/>
                    <a:pt x="30637" y="371"/>
                  </a:cubicBezTo>
                  <a:cubicBezTo>
                    <a:pt x="30374" y="408"/>
                    <a:pt x="30084" y="424"/>
                    <a:pt x="29781" y="424"/>
                  </a:cubicBezTo>
                  <a:cubicBezTo>
                    <a:pt x="29248" y="424"/>
                    <a:pt x="28674" y="373"/>
                    <a:pt x="28133" y="294"/>
                  </a:cubicBezTo>
                  <a:cubicBezTo>
                    <a:pt x="27995" y="274"/>
                    <a:pt x="27855" y="265"/>
                    <a:pt x="27714" y="265"/>
                  </a:cubicBezTo>
                  <a:cubicBezTo>
                    <a:pt x="26827" y="265"/>
                    <a:pt x="25891" y="612"/>
                    <a:pt x="25001" y="612"/>
                  </a:cubicBezTo>
                  <a:cubicBezTo>
                    <a:pt x="24876" y="612"/>
                    <a:pt x="24751" y="605"/>
                    <a:pt x="24628" y="589"/>
                  </a:cubicBezTo>
                  <a:cubicBezTo>
                    <a:pt x="23060" y="389"/>
                    <a:pt x="21475" y="327"/>
                    <a:pt x="19908" y="327"/>
                  </a:cubicBezTo>
                  <a:cubicBezTo>
                    <a:pt x="19068" y="327"/>
                    <a:pt x="18234" y="345"/>
                    <a:pt x="17410" y="369"/>
                  </a:cubicBezTo>
                  <a:cubicBezTo>
                    <a:pt x="13037" y="495"/>
                    <a:pt x="8582" y="139"/>
                    <a:pt x="4289" y="1302"/>
                  </a:cubicBezTo>
                  <a:cubicBezTo>
                    <a:pt x="3127" y="1618"/>
                    <a:pt x="2085" y="2389"/>
                    <a:pt x="1565" y="3634"/>
                  </a:cubicBezTo>
                  <a:cubicBezTo>
                    <a:pt x="791" y="5483"/>
                    <a:pt x="276" y="7371"/>
                    <a:pt x="280" y="9406"/>
                  </a:cubicBezTo>
                  <a:cubicBezTo>
                    <a:pt x="283" y="11281"/>
                    <a:pt x="0" y="13165"/>
                    <a:pt x="102" y="15029"/>
                  </a:cubicBezTo>
                  <a:cubicBezTo>
                    <a:pt x="226" y="17295"/>
                    <a:pt x="671" y="19543"/>
                    <a:pt x="881" y="21805"/>
                  </a:cubicBezTo>
                  <a:cubicBezTo>
                    <a:pt x="1022" y="23315"/>
                    <a:pt x="3176" y="25970"/>
                    <a:pt x="4681" y="26078"/>
                  </a:cubicBezTo>
                  <a:cubicBezTo>
                    <a:pt x="6496" y="26207"/>
                    <a:pt x="8321" y="26287"/>
                    <a:pt x="10142" y="26287"/>
                  </a:cubicBezTo>
                  <a:cubicBezTo>
                    <a:pt x="10563" y="26287"/>
                    <a:pt x="10983" y="26283"/>
                    <a:pt x="11404" y="26274"/>
                  </a:cubicBezTo>
                  <a:cubicBezTo>
                    <a:pt x="14631" y="26205"/>
                    <a:pt x="17853" y="25973"/>
                    <a:pt x="21077" y="25838"/>
                  </a:cubicBezTo>
                  <a:cubicBezTo>
                    <a:pt x="23207" y="25748"/>
                    <a:pt x="25343" y="25780"/>
                    <a:pt x="27468" y="25627"/>
                  </a:cubicBezTo>
                  <a:cubicBezTo>
                    <a:pt x="28072" y="25584"/>
                    <a:pt x="28674" y="25566"/>
                    <a:pt x="29276" y="25566"/>
                  </a:cubicBezTo>
                  <a:cubicBezTo>
                    <a:pt x="31277" y="25566"/>
                    <a:pt x="33271" y="25759"/>
                    <a:pt x="35266" y="25835"/>
                  </a:cubicBezTo>
                  <a:cubicBezTo>
                    <a:pt x="36355" y="25876"/>
                    <a:pt x="37469" y="26058"/>
                    <a:pt x="38557" y="26058"/>
                  </a:cubicBezTo>
                  <a:cubicBezTo>
                    <a:pt x="38772" y="26058"/>
                    <a:pt x="38985" y="26051"/>
                    <a:pt x="39196" y="26034"/>
                  </a:cubicBezTo>
                  <a:cubicBezTo>
                    <a:pt x="39941" y="25976"/>
                    <a:pt x="40687" y="25961"/>
                    <a:pt x="41433" y="25961"/>
                  </a:cubicBezTo>
                  <a:cubicBezTo>
                    <a:pt x="42251" y="25961"/>
                    <a:pt x="43068" y="25979"/>
                    <a:pt x="43884" y="25979"/>
                  </a:cubicBezTo>
                  <a:cubicBezTo>
                    <a:pt x="45236" y="25979"/>
                    <a:pt x="46584" y="25929"/>
                    <a:pt x="47922" y="25663"/>
                  </a:cubicBezTo>
                  <a:cubicBezTo>
                    <a:pt x="48206" y="25731"/>
                    <a:pt x="48476" y="25762"/>
                    <a:pt x="48735" y="25762"/>
                  </a:cubicBezTo>
                  <a:cubicBezTo>
                    <a:pt x="50253" y="25762"/>
                    <a:pt x="51365" y="24693"/>
                    <a:pt x="52438" y="23806"/>
                  </a:cubicBezTo>
                  <a:cubicBezTo>
                    <a:pt x="53846" y="22642"/>
                    <a:pt x="54147" y="20862"/>
                    <a:pt x="53996" y="19078"/>
                  </a:cubicBezTo>
                  <a:cubicBezTo>
                    <a:pt x="53764" y="16343"/>
                    <a:pt x="53907" y="13598"/>
                    <a:pt x="53744" y="10856"/>
                  </a:cubicBezTo>
                  <a:cubicBezTo>
                    <a:pt x="53614" y="8652"/>
                    <a:pt x="53630" y="6425"/>
                    <a:pt x="53382" y="4227"/>
                  </a:cubicBezTo>
                  <a:cubicBezTo>
                    <a:pt x="53137" y="2070"/>
                    <a:pt x="51178" y="459"/>
                    <a:pt x="49420" y="459"/>
                  </a:cubicBezTo>
                  <a:cubicBezTo>
                    <a:pt x="49392" y="459"/>
                    <a:pt x="49364" y="460"/>
                    <a:pt x="49336" y="461"/>
                  </a:cubicBezTo>
                  <a:cubicBezTo>
                    <a:pt x="49077" y="468"/>
                    <a:pt x="48819" y="472"/>
                    <a:pt x="48561" y="472"/>
                  </a:cubicBezTo>
                  <a:cubicBezTo>
                    <a:pt x="46583" y="472"/>
                    <a:pt x="44601" y="270"/>
                    <a:pt x="42621" y="203"/>
                  </a:cubicBezTo>
                  <a:cubicBezTo>
                    <a:pt x="41087" y="151"/>
                    <a:pt x="39538" y="0"/>
                    <a:pt x="3800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fa-IR" dirty="0">
                  <a:solidFill>
                    <a:schemeClr val="dk1"/>
                  </a:solidFill>
                  <a:latin typeface="Permanent Marker"/>
                  <a:ea typeface="Permanent Marker"/>
                  <a:cs typeface="Dast Nevis" panose="03000400000000000000" pitchFamily="66" charset="-78"/>
                  <a:sym typeface="Permanent Marker"/>
                </a:rPr>
                <a:t>تیتر</a:t>
              </a:r>
              <a:endParaRPr sz="1800" dirty="0">
                <a:cs typeface="Dast Nevis" panose="03000400000000000000" pitchFamily="66" charset="-78"/>
              </a:endParaRPr>
            </a:p>
          </p:txBody>
        </p:sp>
        <p:sp>
          <p:nvSpPr>
            <p:cNvPr id="1196" name="Google Shape;1196;p39"/>
            <p:cNvSpPr/>
            <p:nvPr/>
          </p:nvSpPr>
          <p:spPr>
            <a:xfrm>
              <a:off x="3106650" y="2028675"/>
              <a:ext cx="1340075" cy="659425"/>
            </a:xfrm>
            <a:custGeom>
              <a:avLst/>
              <a:gdLst/>
              <a:ahLst/>
              <a:cxnLst/>
              <a:rect l="l" t="t" r="r" b="b"/>
              <a:pathLst>
                <a:path w="53603" h="26377" extrusionOk="0">
                  <a:moveTo>
                    <a:pt x="40267" y="0"/>
                  </a:moveTo>
                  <a:cubicBezTo>
                    <a:pt x="39279" y="0"/>
                    <a:pt x="38287" y="80"/>
                    <a:pt x="37298" y="124"/>
                  </a:cubicBezTo>
                  <a:cubicBezTo>
                    <a:pt x="35026" y="226"/>
                    <a:pt x="32745" y="302"/>
                    <a:pt x="30480" y="406"/>
                  </a:cubicBezTo>
                  <a:cubicBezTo>
                    <a:pt x="28836" y="481"/>
                    <a:pt x="27145" y="609"/>
                    <a:pt x="25493" y="678"/>
                  </a:cubicBezTo>
                  <a:cubicBezTo>
                    <a:pt x="24758" y="709"/>
                    <a:pt x="24023" y="721"/>
                    <a:pt x="23287" y="721"/>
                  </a:cubicBezTo>
                  <a:cubicBezTo>
                    <a:pt x="20827" y="721"/>
                    <a:pt x="18362" y="589"/>
                    <a:pt x="15901" y="589"/>
                  </a:cubicBezTo>
                  <a:cubicBezTo>
                    <a:pt x="15765" y="589"/>
                    <a:pt x="15628" y="589"/>
                    <a:pt x="15492" y="590"/>
                  </a:cubicBezTo>
                  <a:cubicBezTo>
                    <a:pt x="15294" y="591"/>
                    <a:pt x="15095" y="592"/>
                    <a:pt x="14897" y="592"/>
                  </a:cubicBezTo>
                  <a:cubicBezTo>
                    <a:pt x="14276" y="592"/>
                    <a:pt x="13654" y="587"/>
                    <a:pt x="13032" y="587"/>
                  </a:cubicBezTo>
                  <a:cubicBezTo>
                    <a:pt x="10222" y="587"/>
                    <a:pt x="7416" y="674"/>
                    <a:pt x="4699" y="1635"/>
                  </a:cubicBezTo>
                  <a:cubicBezTo>
                    <a:pt x="2771" y="2318"/>
                    <a:pt x="1471" y="3850"/>
                    <a:pt x="859" y="5578"/>
                  </a:cubicBezTo>
                  <a:cubicBezTo>
                    <a:pt x="0" y="7998"/>
                    <a:pt x="212" y="10674"/>
                    <a:pt x="191" y="13236"/>
                  </a:cubicBezTo>
                  <a:cubicBezTo>
                    <a:pt x="171" y="15698"/>
                    <a:pt x="330" y="18167"/>
                    <a:pt x="766" y="20632"/>
                  </a:cubicBezTo>
                  <a:cubicBezTo>
                    <a:pt x="1131" y="22709"/>
                    <a:pt x="2700" y="24970"/>
                    <a:pt x="4780" y="25692"/>
                  </a:cubicBezTo>
                  <a:cubicBezTo>
                    <a:pt x="5998" y="26114"/>
                    <a:pt x="7247" y="25967"/>
                    <a:pt x="8473" y="26141"/>
                  </a:cubicBezTo>
                  <a:cubicBezTo>
                    <a:pt x="9192" y="26244"/>
                    <a:pt x="9963" y="26376"/>
                    <a:pt x="10694" y="26376"/>
                  </a:cubicBezTo>
                  <a:cubicBezTo>
                    <a:pt x="11137" y="26376"/>
                    <a:pt x="11565" y="26328"/>
                    <a:pt x="11958" y="26194"/>
                  </a:cubicBezTo>
                  <a:cubicBezTo>
                    <a:pt x="12930" y="25863"/>
                    <a:pt x="13918" y="25777"/>
                    <a:pt x="14833" y="25728"/>
                  </a:cubicBezTo>
                  <a:cubicBezTo>
                    <a:pt x="16212" y="25652"/>
                    <a:pt x="17595" y="25597"/>
                    <a:pt x="18981" y="25597"/>
                  </a:cubicBezTo>
                  <a:cubicBezTo>
                    <a:pt x="19952" y="25597"/>
                    <a:pt x="20925" y="25624"/>
                    <a:pt x="21899" y="25690"/>
                  </a:cubicBezTo>
                  <a:cubicBezTo>
                    <a:pt x="22181" y="25709"/>
                    <a:pt x="22464" y="25717"/>
                    <a:pt x="22747" y="25717"/>
                  </a:cubicBezTo>
                  <a:cubicBezTo>
                    <a:pt x="24298" y="25717"/>
                    <a:pt x="25862" y="25478"/>
                    <a:pt x="27417" y="25478"/>
                  </a:cubicBezTo>
                  <a:cubicBezTo>
                    <a:pt x="27536" y="25478"/>
                    <a:pt x="27654" y="25479"/>
                    <a:pt x="27772" y="25482"/>
                  </a:cubicBezTo>
                  <a:cubicBezTo>
                    <a:pt x="31204" y="25569"/>
                    <a:pt x="34632" y="25946"/>
                    <a:pt x="38058" y="25946"/>
                  </a:cubicBezTo>
                  <a:cubicBezTo>
                    <a:pt x="38221" y="25946"/>
                    <a:pt x="38383" y="25945"/>
                    <a:pt x="38545" y="25943"/>
                  </a:cubicBezTo>
                  <a:cubicBezTo>
                    <a:pt x="38636" y="25942"/>
                    <a:pt x="38727" y="25942"/>
                    <a:pt x="38819" y="25942"/>
                  </a:cubicBezTo>
                  <a:cubicBezTo>
                    <a:pt x="40485" y="25942"/>
                    <a:pt x="42150" y="26106"/>
                    <a:pt x="43803" y="26106"/>
                  </a:cubicBezTo>
                  <a:cubicBezTo>
                    <a:pt x="44682" y="26106"/>
                    <a:pt x="45557" y="26059"/>
                    <a:pt x="46428" y="25918"/>
                  </a:cubicBezTo>
                  <a:cubicBezTo>
                    <a:pt x="46598" y="25955"/>
                    <a:pt x="46765" y="25971"/>
                    <a:pt x="46929" y="25971"/>
                  </a:cubicBezTo>
                  <a:cubicBezTo>
                    <a:pt x="47670" y="25971"/>
                    <a:pt x="48352" y="25655"/>
                    <a:pt x="49071" y="25628"/>
                  </a:cubicBezTo>
                  <a:cubicBezTo>
                    <a:pt x="50736" y="25563"/>
                    <a:pt x="51768" y="24401"/>
                    <a:pt x="52510" y="23208"/>
                  </a:cubicBezTo>
                  <a:cubicBezTo>
                    <a:pt x="53283" y="21965"/>
                    <a:pt x="53216" y="20410"/>
                    <a:pt x="53226" y="18908"/>
                  </a:cubicBezTo>
                  <a:cubicBezTo>
                    <a:pt x="53247" y="15636"/>
                    <a:pt x="53602" y="12363"/>
                    <a:pt x="53554" y="9096"/>
                  </a:cubicBezTo>
                  <a:cubicBezTo>
                    <a:pt x="53527" y="7336"/>
                    <a:pt x="53324" y="5544"/>
                    <a:pt x="52173" y="3944"/>
                  </a:cubicBezTo>
                  <a:cubicBezTo>
                    <a:pt x="49706" y="518"/>
                    <a:pt x="45898" y="803"/>
                    <a:pt x="42418" y="172"/>
                  </a:cubicBezTo>
                  <a:cubicBezTo>
                    <a:pt x="41705" y="43"/>
                    <a:pt x="40987" y="0"/>
                    <a:pt x="40267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fa-IR" dirty="0">
                  <a:solidFill>
                    <a:schemeClr val="dk1"/>
                  </a:solidFill>
                  <a:latin typeface="Permanent Marker"/>
                  <a:ea typeface="Permanent Marker"/>
                  <a:cs typeface="Dast Nevis" panose="03000400000000000000" pitchFamily="66" charset="-78"/>
                  <a:sym typeface="Permanent Marker"/>
                </a:rPr>
                <a:t>تیتر</a:t>
              </a:r>
              <a:endParaRPr sz="1800" dirty="0">
                <a:cs typeface="Dast Nevis" panose="03000400000000000000" pitchFamily="66" charset="-78"/>
              </a:endParaRPr>
            </a:p>
          </p:txBody>
        </p:sp>
        <p:sp>
          <p:nvSpPr>
            <p:cNvPr id="1197" name="Google Shape;1197;p39"/>
            <p:cNvSpPr/>
            <p:nvPr/>
          </p:nvSpPr>
          <p:spPr>
            <a:xfrm>
              <a:off x="1712875" y="2040000"/>
              <a:ext cx="1318325" cy="646175"/>
            </a:xfrm>
            <a:custGeom>
              <a:avLst/>
              <a:gdLst/>
              <a:ahLst/>
              <a:cxnLst/>
              <a:rect l="l" t="t" r="r" b="b"/>
              <a:pathLst>
                <a:path w="52733" h="25847" extrusionOk="0">
                  <a:moveTo>
                    <a:pt x="13828" y="0"/>
                  </a:moveTo>
                  <a:cubicBezTo>
                    <a:pt x="13385" y="0"/>
                    <a:pt x="12943" y="9"/>
                    <a:pt x="12502" y="29"/>
                  </a:cubicBezTo>
                  <a:cubicBezTo>
                    <a:pt x="9826" y="152"/>
                    <a:pt x="7141" y="568"/>
                    <a:pt x="4604" y="1557"/>
                  </a:cubicBezTo>
                  <a:cubicBezTo>
                    <a:pt x="3300" y="2066"/>
                    <a:pt x="2020" y="2835"/>
                    <a:pt x="1326" y="3972"/>
                  </a:cubicBezTo>
                  <a:cubicBezTo>
                    <a:pt x="100" y="5986"/>
                    <a:pt x="169" y="8406"/>
                    <a:pt x="86" y="10682"/>
                  </a:cubicBezTo>
                  <a:cubicBezTo>
                    <a:pt x="1" y="12982"/>
                    <a:pt x="432" y="15300"/>
                    <a:pt x="381" y="17603"/>
                  </a:cubicBezTo>
                  <a:cubicBezTo>
                    <a:pt x="336" y="19629"/>
                    <a:pt x="1111" y="21390"/>
                    <a:pt x="1865" y="23114"/>
                  </a:cubicBezTo>
                  <a:cubicBezTo>
                    <a:pt x="2521" y="24607"/>
                    <a:pt x="5595" y="25689"/>
                    <a:pt x="7497" y="25689"/>
                  </a:cubicBezTo>
                  <a:cubicBezTo>
                    <a:pt x="7642" y="25689"/>
                    <a:pt x="7780" y="25683"/>
                    <a:pt x="7909" y="25670"/>
                  </a:cubicBezTo>
                  <a:cubicBezTo>
                    <a:pt x="9971" y="25465"/>
                    <a:pt x="12051" y="25401"/>
                    <a:pt x="14125" y="25401"/>
                  </a:cubicBezTo>
                  <a:cubicBezTo>
                    <a:pt x="14311" y="25401"/>
                    <a:pt x="14497" y="25401"/>
                    <a:pt x="14682" y="25402"/>
                  </a:cubicBezTo>
                  <a:cubicBezTo>
                    <a:pt x="17141" y="25416"/>
                    <a:pt x="19611" y="25666"/>
                    <a:pt x="22062" y="25666"/>
                  </a:cubicBezTo>
                  <a:cubicBezTo>
                    <a:pt x="22754" y="25666"/>
                    <a:pt x="23445" y="25646"/>
                    <a:pt x="24134" y="25595"/>
                  </a:cubicBezTo>
                  <a:cubicBezTo>
                    <a:pt x="25239" y="25514"/>
                    <a:pt x="26340" y="25482"/>
                    <a:pt x="27439" y="25482"/>
                  </a:cubicBezTo>
                  <a:cubicBezTo>
                    <a:pt x="30205" y="25482"/>
                    <a:pt x="32956" y="25683"/>
                    <a:pt x="35718" y="25793"/>
                  </a:cubicBezTo>
                  <a:cubicBezTo>
                    <a:pt x="36539" y="25826"/>
                    <a:pt x="37360" y="25836"/>
                    <a:pt x="38181" y="25836"/>
                  </a:cubicBezTo>
                  <a:cubicBezTo>
                    <a:pt x="39507" y="25836"/>
                    <a:pt x="40833" y="25809"/>
                    <a:pt x="42159" y="25809"/>
                  </a:cubicBezTo>
                  <a:cubicBezTo>
                    <a:pt x="42337" y="25835"/>
                    <a:pt x="42513" y="25846"/>
                    <a:pt x="42686" y="25846"/>
                  </a:cubicBezTo>
                  <a:cubicBezTo>
                    <a:pt x="43859" y="25846"/>
                    <a:pt x="44947" y="25328"/>
                    <a:pt x="46099" y="25143"/>
                  </a:cubicBezTo>
                  <a:cubicBezTo>
                    <a:pt x="49038" y="24670"/>
                    <a:pt x="51415" y="22048"/>
                    <a:pt x="51990" y="20044"/>
                  </a:cubicBezTo>
                  <a:cubicBezTo>
                    <a:pt x="52733" y="17464"/>
                    <a:pt x="52565" y="14823"/>
                    <a:pt x="52438" y="12253"/>
                  </a:cubicBezTo>
                  <a:cubicBezTo>
                    <a:pt x="52316" y="9784"/>
                    <a:pt x="52095" y="7292"/>
                    <a:pt x="51812" y="4821"/>
                  </a:cubicBezTo>
                  <a:cubicBezTo>
                    <a:pt x="51584" y="2841"/>
                    <a:pt x="49549" y="853"/>
                    <a:pt x="47872" y="661"/>
                  </a:cubicBezTo>
                  <a:cubicBezTo>
                    <a:pt x="45904" y="436"/>
                    <a:pt x="43933" y="359"/>
                    <a:pt x="41958" y="263"/>
                  </a:cubicBezTo>
                  <a:cubicBezTo>
                    <a:pt x="40611" y="198"/>
                    <a:pt x="39265" y="175"/>
                    <a:pt x="37920" y="175"/>
                  </a:cubicBezTo>
                  <a:cubicBezTo>
                    <a:pt x="35462" y="175"/>
                    <a:pt x="33005" y="251"/>
                    <a:pt x="30548" y="284"/>
                  </a:cubicBezTo>
                  <a:cubicBezTo>
                    <a:pt x="29522" y="297"/>
                    <a:pt x="28496" y="315"/>
                    <a:pt x="27470" y="315"/>
                  </a:cubicBezTo>
                  <a:cubicBezTo>
                    <a:pt x="26581" y="315"/>
                    <a:pt x="25692" y="301"/>
                    <a:pt x="24805" y="257"/>
                  </a:cubicBezTo>
                  <a:cubicBezTo>
                    <a:pt x="24291" y="231"/>
                    <a:pt x="23779" y="223"/>
                    <a:pt x="23267" y="223"/>
                  </a:cubicBezTo>
                  <a:cubicBezTo>
                    <a:pt x="22479" y="223"/>
                    <a:pt x="21692" y="242"/>
                    <a:pt x="20903" y="242"/>
                  </a:cubicBezTo>
                  <a:cubicBezTo>
                    <a:pt x="20885" y="242"/>
                    <a:pt x="20866" y="242"/>
                    <a:pt x="20847" y="242"/>
                  </a:cubicBezTo>
                  <a:cubicBezTo>
                    <a:pt x="18508" y="238"/>
                    <a:pt x="16163" y="0"/>
                    <a:pt x="1382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fa-IR" dirty="0">
                  <a:solidFill>
                    <a:schemeClr val="dk1"/>
                  </a:solidFill>
                  <a:latin typeface="Permanent Marker"/>
                  <a:ea typeface="Permanent Marker"/>
                  <a:cs typeface="Dast Nevis" panose="03000400000000000000" pitchFamily="66" charset="-78"/>
                  <a:sym typeface="Permanent Marker"/>
                </a:rPr>
                <a:t>تیتر</a:t>
              </a:r>
              <a:endParaRPr sz="1800" dirty="0">
                <a:cs typeface="Dast Nevis" panose="03000400000000000000" pitchFamily="66" charset="-78"/>
              </a:endParaRPr>
            </a:p>
          </p:txBody>
        </p:sp>
        <p:sp>
          <p:nvSpPr>
            <p:cNvPr id="1198" name="Google Shape;1198;p39"/>
            <p:cNvSpPr/>
            <p:nvPr/>
          </p:nvSpPr>
          <p:spPr>
            <a:xfrm>
              <a:off x="279400" y="2026150"/>
              <a:ext cx="1317900" cy="636725"/>
            </a:xfrm>
            <a:custGeom>
              <a:avLst/>
              <a:gdLst/>
              <a:ahLst/>
              <a:cxnLst/>
              <a:rect l="l" t="t" r="r" b="b"/>
              <a:pathLst>
                <a:path w="52716" h="25469" extrusionOk="0">
                  <a:moveTo>
                    <a:pt x="25618" y="1"/>
                  </a:moveTo>
                  <a:cubicBezTo>
                    <a:pt x="24547" y="1"/>
                    <a:pt x="23476" y="16"/>
                    <a:pt x="22404" y="56"/>
                  </a:cubicBezTo>
                  <a:cubicBezTo>
                    <a:pt x="19289" y="171"/>
                    <a:pt x="16170" y="134"/>
                    <a:pt x="13060" y="417"/>
                  </a:cubicBezTo>
                  <a:cubicBezTo>
                    <a:pt x="12288" y="487"/>
                    <a:pt x="11485" y="616"/>
                    <a:pt x="10714" y="616"/>
                  </a:cubicBezTo>
                  <a:cubicBezTo>
                    <a:pt x="10313" y="616"/>
                    <a:pt x="9920" y="581"/>
                    <a:pt x="9546" y="484"/>
                  </a:cubicBezTo>
                  <a:cubicBezTo>
                    <a:pt x="9346" y="433"/>
                    <a:pt x="9139" y="412"/>
                    <a:pt x="8939" y="412"/>
                  </a:cubicBezTo>
                  <a:cubicBezTo>
                    <a:pt x="8403" y="412"/>
                    <a:pt x="7916" y="563"/>
                    <a:pt x="7764" y="682"/>
                  </a:cubicBezTo>
                  <a:cubicBezTo>
                    <a:pt x="6805" y="1414"/>
                    <a:pt x="5615" y="1193"/>
                    <a:pt x="4601" y="1727"/>
                  </a:cubicBezTo>
                  <a:cubicBezTo>
                    <a:pt x="3571" y="2269"/>
                    <a:pt x="2522" y="2668"/>
                    <a:pt x="1795" y="3629"/>
                  </a:cubicBezTo>
                  <a:cubicBezTo>
                    <a:pt x="815" y="4920"/>
                    <a:pt x="815" y="6515"/>
                    <a:pt x="546" y="7984"/>
                  </a:cubicBezTo>
                  <a:cubicBezTo>
                    <a:pt x="1" y="10959"/>
                    <a:pt x="404" y="13960"/>
                    <a:pt x="643" y="16953"/>
                  </a:cubicBezTo>
                  <a:cubicBezTo>
                    <a:pt x="854" y="19590"/>
                    <a:pt x="788" y="22220"/>
                    <a:pt x="3354" y="24018"/>
                  </a:cubicBezTo>
                  <a:cubicBezTo>
                    <a:pt x="4542" y="24851"/>
                    <a:pt x="5829" y="25061"/>
                    <a:pt x="7111" y="25174"/>
                  </a:cubicBezTo>
                  <a:cubicBezTo>
                    <a:pt x="7821" y="25238"/>
                    <a:pt x="8507" y="25468"/>
                    <a:pt x="9255" y="25468"/>
                  </a:cubicBezTo>
                  <a:cubicBezTo>
                    <a:pt x="9410" y="25468"/>
                    <a:pt x="9568" y="25458"/>
                    <a:pt x="9730" y="25435"/>
                  </a:cubicBezTo>
                  <a:cubicBezTo>
                    <a:pt x="10128" y="25377"/>
                    <a:pt x="10530" y="25358"/>
                    <a:pt x="10936" y="25358"/>
                  </a:cubicBezTo>
                  <a:cubicBezTo>
                    <a:pt x="11770" y="25358"/>
                    <a:pt x="12616" y="25440"/>
                    <a:pt x="13453" y="25440"/>
                  </a:cubicBezTo>
                  <a:cubicBezTo>
                    <a:pt x="13566" y="25440"/>
                    <a:pt x="13679" y="25438"/>
                    <a:pt x="13791" y="25435"/>
                  </a:cubicBezTo>
                  <a:cubicBezTo>
                    <a:pt x="15162" y="25393"/>
                    <a:pt x="16546" y="25153"/>
                    <a:pt x="17905" y="25153"/>
                  </a:cubicBezTo>
                  <a:cubicBezTo>
                    <a:pt x="18244" y="25153"/>
                    <a:pt x="18581" y="25168"/>
                    <a:pt x="18917" y="25204"/>
                  </a:cubicBezTo>
                  <a:cubicBezTo>
                    <a:pt x="19423" y="25260"/>
                    <a:pt x="19922" y="25284"/>
                    <a:pt x="20417" y="25284"/>
                  </a:cubicBezTo>
                  <a:cubicBezTo>
                    <a:pt x="21168" y="25284"/>
                    <a:pt x="21908" y="25229"/>
                    <a:pt x="22642" y="25146"/>
                  </a:cubicBezTo>
                  <a:cubicBezTo>
                    <a:pt x="24209" y="24969"/>
                    <a:pt x="25757" y="24758"/>
                    <a:pt x="27344" y="24727"/>
                  </a:cubicBezTo>
                  <a:cubicBezTo>
                    <a:pt x="27408" y="24725"/>
                    <a:pt x="27472" y="24725"/>
                    <a:pt x="27536" y="24725"/>
                  </a:cubicBezTo>
                  <a:cubicBezTo>
                    <a:pt x="28407" y="24725"/>
                    <a:pt x="29287" y="24832"/>
                    <a:pt x="30136" y="24832"/>
                  </a:cubicBezTo>
                  <a:cubicBezTo>
                    <a:pt x="30433" y="24832"/>
                    <a:pt x="30726" y="24819"/>
                    <a:pt x="31013" y="24784"/>
                  </a:cubicBezTo>
                  <a:cubicBezTo>
                    <a:pt x="31658" y="24704"/>
                    <a:pt x="32294" y="24668"/>
                    <a:pt x="32924" y="24668"/>
                  </a:cubicBezTo>
                  <a:cubicBezTo>
                    <a:pt x="34073" y="24668"/>
                    <a:pt x="35205" y="24789"/>
                    <a:pt x="36340" y="24993"/>
                  </a:cubicBezTo>
                  <a:cubicBezTo>
                    <a:pt x="36830" y="25081"/>
                    <a:pt x="37326" y="25105"/>
                    <a:pt x="37820" y="25105"/>
                  </a:cubicBezTo>
                  <a:cubicBezTo>
                    <a:pt x="38406" y="25105"/>
                    <a:pt x="38990" y="25072"/>
                    <a:pt x="39563" y="25072"/>
                  </a:cubicBezTo>
                  <a:cubicBezTo>
                    <a:pt x="39647" y="25072"/>
                    <a:pt x="39730" y="25072"/>
                    <a:pt x="39814" y="25074"/>
                  </a:cubicBezTo>
                  <a:cubicBezTo>
                    <a:pt x="39847" y="25075"/>
                    <a:pt x="39881" y="25075"/>
                    <a:pt x="39915" y="25075"/>
                  </a:cubicBezTo>
                  <a:cubicBezTo>
                    <a:pt x="41166" y="25075"/>
                    <a:pt x="42475" y="24640"/>
                    <a:pt x="43811" y="24640"/>
                  </a:cubicBezTo>
                  <a:cubicBezTo>
                    <a:pt x="43849" y="24640"/>
                    <a:pt x="43888" y="24641"/>
                    <a:pt x="43926" y="24641"/>
                  </a:cubicBezTo>
                  <a:cubicBezTo>
                    <a:pt x="44667" y="24656"/>
                    <a:pt x="45445" y="24723"/>
                    <a:pt x="46201" y="24723"/>
                  </a:cubicBezTo>
                  <a:cubicBezTo>
                    <a:pt x="46958" y="24723"/>
                    <a:pt x="47693" y="24656"/>
                    <a:pt x="48349" y="24402"/>
                  </a:cubicBezTo>
                  <a:cubicBezTo>
                    <a:pt x="50667" y="23506"/>
                    <a:pt x="51666" y="21335"/>
                    <a:pt x="51970" y="18960"/>
                  </a:cubicBezTo>
                  <a:cubicBezTo>
                    <a:pt x="52304" y="16336"/>
                    <a:pt x="52550" y="13707"/>
                    <a:pt x="52323" y="11038"/>
                  </a:cubicBezTo>
                  <a:cubicBezTo>
                    <a:pt x="52156" y="9045"/>
                    <a:pt x="52291" y="7027"/>
                    <a:pt x="52291" y="5234"/>
                  </a:cubicBezTo>
                  <a:cubicBezTo>
                    <a:pt x="52716" y="3635"/>
                    <a:pt x="51792" y="2645"/>
                    <a:pt x="50961" y="1949"/>
                  </a:cubicBezTo>
                  <a:cubicBezTo>
                    <a:pt x="49630" y="835"/>
                    <a:pt x="47910" y="264"/>
                    <a:pt x="46127" y="233"/>
                  </a:cubicBezTo>
                  <a:cubicBezTo>
                    <a:pt x="44623" y="206"/>
                    <a:pt x="43118" y="201"/>
                    <a:pt x="41613" y="201"/>
                  </a:cubicBezTo>
                  <a:cubicBezTo>
                    <a:pt x="40569" y="201"/>
                    <a:pt x="39525" y="204"/>
                    <a:pt x="38481" y="204"/>
                  </a:cubicBezTo>
                  <a:cubicBezTo>
                    <a:pt x="37859" y="204"/>
                    <a:pt x="37237" y="203"/>
                    <a:pt x="36615" y="200"/>
                  </a:cubicBezTo>
                  <a:cubicBezTo>
                    <a:pt x="32949" y="184"/>
                    <a:pt x="29286" y="1"/>
                    <a:pt x="25618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dirty="0">
                  <a:latin typeface="Permanent Marker"/>
                  <a:ea typeface="Permanent Marker"/>
                  <a:cs typeface="Dast Nevis" panose="03000400000000000000" pitchFamily="66" charset="-78"/>
                  <a:sym typeface="Permanent Marker"/>
                </a:rPr>
                <a:t>تیتر</a:t>
              </a:r>
              <a:endParaRPr dirty="0">
                <a:latin typeface="Permanent Marker"/>
                <a:ea typeface="Permanent Marker"/>
                <a:cs typeface="Dast Nevis" panose="03000400000000000000" pitchFamily="66" charset="-78"/>
                <a:sym typeface="Permanent Marker"/>
              </a:endParaRPr>
            </a:p>
          </p:txBody>
        </p:sp>
      </p:grpSp>
      <p:sp>
        <p:nvSpPr>
          <p:cNvPr id="1200" name="Google Shape;1200;p39"/>
          <p:cNvSpPr txBox="1">
            <a:spLocks noGrp="1"/>
          </p:cNvSpPr>
          <p:nvPr>
            <p:ph type="ctrTitle" idx="4294967295"/>
          </p:nvPr>
        </p:nvSpPr>
        <p:spPr>
          <a:xfrm>
            <a:off x="2819825" y="3053600"/>
            <a:ext cx="1104600" cy="36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Dast Nevis" panose="03000400000000000000" pitchFamily="66" charset="-78"/>
              </a:rPr>
              <a:t>درس</a:t>
            </a:r>
            <a:endParaRPr dirty="0">
              <a:cs typeface="Dast Nevis" panose="03000400000000000000" pitchFamily="66" charset="-78"/>
            </a:endParaRPr>
          </a:p>
        </p:txBody>
      </p:sp>
      <p:sp>
        <p:nvSpPr>
          <p:cNvPr id="1201" name="Google Shape;1201;p39"/>
          <p:cNvSpPr txBox="1">
            <a:spLocks noGrp="1"/>
          </p:cNvSpPr>
          <p:nvPr>
            <p:ph type="ctrTitle" idx="4294967295"/>
          </p:nvPr>
        </p:nvSpPr>
        <p:spPr>
          <a:xfrm>
            <a:off x="4019700" y="3053600"/>
            <a:ext cx="1104600" cy="36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Dast Nevis" panose="03000400000000000000" pitchFamily="66" charset="-78"/>
              </a:rPr>
              <a:t>درس</a:t>
            </a:r>
            <a:endParaRPr dirty="0">
              <a:cs typeface="Dast Nevis" panose="03000400000000000000" pitchFamily="66" charset="-78"/>
            </a:endParaRPr>
          </a:p>
        </p:txBody>
      </p:sp>
      <p:sp>
        <p:nvSpPr>
          <p:cNvPr id="1202" name="Google Shape;1202;p39"/>
          <p:cNvSpPr txBox="1">
            <a:spLocks noGrp="1"/>
          </p:cNvSpPr>
          <p:nvPr>
            <p:ph type="ctrTitle" idx="4294967295"/>
          </p:nvPr>
        </p:nvSpPr>
        <p:spPr>
          <a:xfrm>
            <a:off x="5219575" y="3053600"/>
            <a:ext cx="1104600" cy="36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Dast Nevis" panose="03000400000000000000" pitchFamily="66" charset="-78"/>
              </a:rPr>
              <a:t>درس</a:t>
            </a:r>
            <a:endParaRPr dirty="0">
              <a:cs typeface="Dast Nevis" panose="03000400000000000000" pitchFamily="66" charset="-78"/>
            </a:endParaRPr>
          </a:p>
        </p:txBody>
      </p:sp>
      <p:sp>
        <p:nvSpPr>
          <p:cNvPr id="1203" name="Google Shape;1203;p39"/>
          <p:cNvSpPr txBox="1">
            <a:spLocks noGrp="1"/>
          </p:cNvSpPr>
          <p:nvPr>
            <p:ph type="ctrTitle" idx="4294967295"/>
          </p:nvPr>
        </p:nvSpPr>
        <p:spPr>
          <a:xfrm>
            <a:off x="6419450" y="3053600"/>
            <a:ext cx="1104600" cy="36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Dast Nevis" panose="03000400000000000000" pitchFamily="66" charset="-78"/>
              </a:rPr>
              <a:t>درس</a:t>
            </a:r>
            <a:endParaRPr dirty="0">
              <a:cs typeface="Dast Nevis" panose="03000400000000000000" pitchFamily="66" charset="-78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68D3301-02C3-42F0-B79F-4AD5707027BF}"/>
              </a:ext>
            </a:extLst>
          </p:cNvPr>
          <p:cNvSpPr/>
          <p:nvPr/>
        </p:nvSpPr>
        <p:spPr>
          <a:xfrm>
            <a:off x="1565607" y="3517468"/>
            <a:ext cx="1133110" cy="888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18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لورم ایپسوم متن ساختگی است.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07CE92A-A5BF-4D63-9BBA-822EFB18D556}"/>
              </a:ext>
            </a:extLst>
          </p:cNvPr>
          <p:cNvSpPr/>
          <p:nvPr/>
        </p:nvSpPr>
        <p:spPr>
          <a:xfrm>
            <a:off x="5174765" y="3535498"/>
            <a:ext cx="1133110" cy="888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18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لورم ایپسوم متن ساختگی است.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6B23A62-0522-4604-AEB5-90D60E8C6284}"/>
              </a:ext>
            </a:extLst>
          </p:cNvPr>
          <p:cNvSpPr/>
          <p:nvPr/>
        </p:nvSpPr>
        <p:spPr>
          <a:xfrm>
            <a:off x="3986846" y="3542401"/>
            <a:ext cx="1133110" cy="888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18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لورم ایپسوم متن ساختگی است.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402542C-CDEF-4A14-9B5A-1944530D891E}"/>
              </a:ext>
            </a:extLst>
          </p:cNvPr>
          <p:cNvSpPr/>
          <p:nvPr/>
        </p:nvSpPr>
        <p:spPr>
          <a:xfrm>
            <a:off x="2755283" y="3544176"/>
            <a:ext cx="1133110" cy="888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18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لورم ایپسوم متن ساختگی است.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8863420-40CE-4396-9434-7AD3A910E341}"/>
              </a:ext>
            </a:extLst>
          </p:cNvPr>
          <p:cNvSpPr/>
          <p:nvPr/>
        </p:nvSpPr>
        <p:spPr>
          <a:xfrm>
            <a:off x="6436329" y="3566407"/>
            <a:ext cx="1133110" cy="888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18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لورم ایپسوم متن ساختگی است.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p40"/>
          <p:cNvSpPr txBox="1">
            <a:spLocks noGrp="1"/>
          </p:cNvSpPr>
          <p:nvPr>
            <p:ph type="ctrTitle"/>
          </p:nvPr>
        </p:nvSpPr>
        <p:spPr>
          <a:xfrm>
            <a:off x="2235200" y="628282"/>
            <a:ext cx="5981938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4000" dirty="0">
                <a:cs typeface="Dast Nevis" panose="03000400000000000000" pitchFamily="66" charset="-78"/>
              </a:rPr>
              <a:t>عنوان</a:t>
            </a:r>
            <a:endParaRPr sz="4000" dirty="0">
              <a:cs typeface="Dast Nevis" panose="03000400000000000000" pitchFamily="66" charset="-78"/>
            </a:endParaRPr>
          </a:p>
        </p:txBody>
      </p:sp>
      <p:sp>
        <p:nvSpPr>
          <p:cNvPr id="1213" name="Google Shape;1213;p40"/>
          <p:cNvSpPr/>
          <p:nvPr/>
        </p:nvSpPr>
        <p:spPr>
          <a:xfrm>
            <a:off x="5554739" y="2736486"/>
            <a:ext cx="11965" cy="10378"/>
          </a:xfrm>
          <a:custGeom>
            <a:avLst/>
            <a:gdLst/>
            <a:ahLst/>
            <a:cxnLst/>
            <a:rect l="l" t="t" r="r" b="b"/>
            <a:pathLst>
              <a:path w="294" h="255" extrusionOk="0">
                <a:moveTo>
                  <a:pt x="161" y="1"/>
                </a:moveTo>
                <a:cubicBezTo>
                  <a:pt x="151" y="1"/>
                  <a:pt x="140" y="2"/>
                  <a:pt x="129" y="6"/>
                </a:cubicBezTo>
                <a:cubicBezTo>
                  <a:pt x="65" y="24"/>
                  <a:pt x="0" y="66"/>
                  <a:pt x="25" y="147"/>
                </a:cubicBezTo>
                <a:cubicBezTo>
                  <a:pt x="41" y="203"/>
                  <a:pt x="71" y="255"/>
                  <a:pt x="137" y="255"/>
                </a:cubicBezTo>
                <a:cubicBezTo>
                  <a:pt x="147" y="255"/>
                  <a:pt x="157" y="254"/>
                  <a:pt x="169" y="251"/>
                </a:cubicBezTo>
                <a:cubicBezTo>
                  <a:pt x="231" y="227"/>
                  <a:pt x="294" y="193"/>
                  <a:pt x="269" y="110"/>
                </a:cubicBezTo>
                <a:cubicBezTo>
                  <a:pt x="253" y="55"/>
                  <a:pt x="221" y="1"/>
                  <a:pt x="161" y="1"/>
                </a:cubicBezTo>
                <a:close/>
              </a:path>
            </a:pathLst>
          </a:custGeom>
          <a:solidFill>
            <a:srgbClr val="B8E5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40"/>
          <p:cNvSpPr/>
          <p:nvPr/>
        </p:nvSpPr>
        <p:spPr>
          <a:xfrm>
            <a:off x="6481923" y="2405828"/>
            <a:ext cx="1309564" cy="70000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5" name="Google Shape;1215;p40"/>
          <p:cNvGrpSpPr/>
          <p:nvPr/>
        </p:nvGrpSpPr>
        <p:grpSpPr>
          <a:xfrm>
            <a:off x="5026519" y="1790371"/>
            <a:ext cx="1413504" cy="1402092"/>
            <a:chOff x="5026519" y="1790371"/>
            <a:chExt cx="1413504" cy="1402092"/>
          </a:xfrm>
        </p:grpSpPr>
        <p:sp>
          <p:nvSpPr>
            <p:cNvPr id="1216" name="Google Shape;1216;p40"/>
            <p:cNvSpPr/>
            <p:nvPr/>
          </p:nvSpPr>
          <p:spPr>
            <a:xfrm>
              <a:off x="6119441" y="2407130"/>
              <a:ext cx="3174" cy="3337"/>
            </a:xfrm>
            <a:custGeom>
              <a:avLst/>
              <a:gdLst/>
              <a:ahLst/>
              <a:cxnLst/>
              <a:rect l="l" t="t" r="r" b="b"/>
              <a:pathLst>
                <a:path w="78" h="82" extrusionOk="0">
                  <a:moveTo>
                    <a:pt x="42" y="1"/>
                  </a:moveTo>
                  <a:cubicBezTo>
                    <a:pt x="27" y="13"/>
                    <a:pt x="3" y="25"/>
                    <a:pt x="1" y="39"/>
                  </a:cubicBezTo>
                  <a:cubicBezTo>
                    <a:pt x="0" y="51"/>
                    <a:pt x="22" y="67"/>
                    <a:pt x="34" y="81"/>
                  </a:cubicBezTo>
                  <a:lnTo>
                    <a:pt x="77" y="45"/>
                  </a:lnTo>
                  <a:cubicBezTo>
                    <a:pt x="65" y="30"/>
                    <a:pt x="53" y="15"/>
                    <a:pt x="42" y="1"/>
                  </a:cubicBezTo>
                  <a:close/>
                </a:path>
              </a:pathLst>
            </a:custGeom>
            <a:solidFill>
              <a:srgbClr val="B8E5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0"/>
            <p:cNvSpPr/>
            <p:nvPr/>
          </p:nvSpPr>
          <p:spPr>
            <a:xfrm rot="4644446">
              <a:off x="5147487" y="1898104"/>
              <a:ext cx="1171569" cy="1186627"/>
            </a:xfrm>
            <a:custGeom>
              <a:avLst/>
              <a:gdLst/>
              <a:ahLst/>
              <a:cxnLst/>
              <a:rect l="l" t="t" r="r" b="b"/>
              <a:pathLst>
                <a:path w="28788" h="29158" extrusionOk="0">
                  <a:moveTo>
                    <a:pt x="14533" y="1180"/>
                  </a:moveTo>
                  <a:cubicBezTo>
                    <a:pt x="15132" y="1180"/>
                    <a:pt x="15727" y="1239"/>
                    <a:pt x="16325" y="1563"/>
                  </a:cubicBezTo>
                  <a:cubicBezTo>
                    <a:pt x="16992" y="1923"/>
                    <a:pt x="17867" y="1873"/>
                    <a:pt x="18617" y="2109"/>
                  </a:cubicBezTo>
                  <a:cubicBezTo>
                    <a:pt x="19668" y="2441"/>
                    <a:pt x="20567" y="3083"/>
                    <a:pt x="21509" y="3649"/>
                  </a:cubicBezTo>
                  <a:cubicBezTo>
                    <a:pt x="22480" y="4230"/>
                    <a:pt x="23223" y="5032"/>
                    <a:pt x="23891" y="5871"/>
                  </a:cubicBezTo>
                  <a:cubicBezTo>
                    <a:pt x="24331" y="6422"/>
                    <a:pt x="24611" y="7128"/>
                    <a:pt x="25071" y="7703"/>
                  </a:cubicBezTo>
                  <a:cubicBezTo>
                    <a:pt x="25284" y="7969"/>
                    <a:pt x="25438" y="8258"/>
                    <a:pt x="25819" y="8316"/>
                  </a:cubicBezTo>
                  <a:cubicBezTo>
                    <a:pt x="25981" y="8342"/>
                    <a:pt x="26063" y="8491"/>
                    <a:pt x="26162" y="8630"/>
                  </a:cubicBezTo>
                  <a:cubicBezTo>
                    <a:pt x="26454" y="9039"/>
                    <a:pt x="26487" y="9546"/>
                    <a:pt x="26730" y="9982"/>
                  </a:cubicBezTo>
                  <a:cubicBezTo>
                    <a:pt x="26903" y="10291"/>
                    <a:pt x="26846" y="10651"/>
                    <a:pt x="26333" y="10880"/>
                  </a:cubicBezTo>
                  <a:cubicBezTo>
                    <a:pt x="25186" y="11390"/>
                    <a:pt x="24028" y="11882"/>
                    <a:pt x="22889" y="12411"/>
                  </a:cubicBezTo>
                  <a:cubicBezTo>
                    <a:pt x="22344" y="12663"/>
                    <a:pt x="21771" y="12940"/>
                    <a:pt x="21179" y="13119"/>
                  </a:cubicBezTo>
                  <a:cubicBezTo>
                    <a:pt x="21092" y="13146"/>
                    <a:pt x="21009" y="13159"/>
                    <a:pt x="20932" y="13159"/>
                  </a:cubicBezTo>
                  <a:cubicBezTo>
                    <a:pt x="20695" y="13159"/>
                    <a:pt x="20517" y="13032"/>
                    <a:pt x="20483" y="12761"/>
                  </a:cubicBezTo>
                  <a:cubicBezTo>
                    <a:pt x="20304" y="11333"/>
                    <a:pt x="19574" y="10269"/>
                    <a:pt x="18470" y="9379"/>
                  </a:cubicBezTo>
                  <a:cubicBezTo>
                    <a:pt x="17079" y="8254"/>
                    <a:pt x="15553" y="7584"/>
                    <a:pt x="13850" y="7584"/>
                  </a:cubicBezTo>
                  <a:cubicBezTo>
                    <a:pt x="13493" y="7584"/>
                    <a:pt x="13129" y="7613"/>
                    <a:pt x="12756" y="7674"/>
                  </a:cubicBezTo>
                  <a:cubicBezTo>
                    <a:pt x="12295" y="7750"/>
                    <a:pt x="11805" y="8057"/>
                    <a:pt x="11346" y="8305"/>
                  </a:cubicBezTo>
                  <a:cubicBezTo>
                    <a:pt x="10850" y="8574"/>
                    <a:pt x="10237" y="8621"/>
                    <a:pt x="9995" y="9260"/>
                  </a:cubicBezTo>
                  <a:cubicBezTo>
                    <a:pt x="9987" y="9281"/>
                    <a:pt x="9967" y="9292"/>
                    <a:pt x="9941" y="9292"/>
                  </a:cubicBezTo>
                  <a:cubicBezTo>
                    <a:pt x="9874" y="9292"/>
                    <a:pt x="9769" y="9224"/>
                    <a:pt x="9720" y="9090"/>
                  </a:cubicBezTo>
                  <a:cubicBezTo>
                    <a:pt x="9297" y="7928"/>
                    <a:pt x="8385" y="7060"/>
                    <a:pt x="7800" y="5991"/>
                  </a:cubicBezTo>
                  <a:cubicBezTo>
                    <a:pt x="7443" y="5340"/>
                    <a:pt x="7035" y="4717"/>
                    <a:pt x="6653" y="4080"/>
                  </a:cubicBezTo>
                  <a:cubicBezTo>
                    <a:pt x="6582" y="3961"/>
                    <a:pt x="6502" y="3748"/>
                    <a:pt x="6648" y="3727"/>
                  </a:cubicBezTo>
                  <a:cubicBezTo>
                    <a:pt x="7154" y="3656"/>
                    <a:pt x="7241" y="3040"/>
                    <a:pt x="7761" y="2963"/>
                  </a:cubicBezTo>
                  <a:cubicBezTo>
                    <a:pt x="8440" y="2863"/>
                    <a:pt x="8952" y="2325"/>
                    <a:pt x="9577" y="2101"/>
                  </a:cubicBezTo>
                  <a:cubicBezTo>
                    <a:pt x="10547" y="1754"/>
                    <a:pt x="11558" y="1525"/>
                    <a:pt x="12475" y="1267"/>
                  </a:cubicBezTo>
                  <a:cubicBezTo>
                    <a:pt x="12593" y="1318"/>
                    <a:pt x="12699" y="1337"/>
                    <a:pt x="12799" y="1337"/>
                  </a:cubicBezTo>
                  <a:cubicBezTo>
                    <a:pt x="13067" y="1337"/>
                    <a:pt x="13282" y="1201"/>
                    <a:pt x="13509" y="1200"/>
                  </a:cubicBezTo>
                  <a:cubicBezTo>
                    <a:pt x="13852" y="1199"/>
                    <a:pt x="14193" y="1180"/>
                    <a:pt x="14533" y="1180"/>
                  </a:cubicBezTo>
                  <a:close/>
                  <a:moveTo>
                    <a:pt x="14222" y="8912"/>
                  </a:moveTo>
                  <a:cubicBezTo>
                    <a:pt x="15015" y="8912"/>
                    <a:pt x="15796" y="9104"/>
                    <a:pt x="16494" y="9479"/>
                  </a:cubicBezTo>
                  <a:cubicBezTo>
                    <a:pt x="18166" y="10374"/>
                    <a:pt x="19430" y="11789"/>
                    <a:pt x="19522" y="14062"/>
                  </a:cubicBezTo>
                  <a:cubicBezTo>
                    <a:pt x="19381" y="14552"/>
                    <a:pt x="19411" y="15243"/>
                    <a:pt x="19303" y="15917"/>
                  </a:cubicBezTo>
                  <a:cubicBezTo>
                    <a:pt x="19221" y="16429"/>
                    <a:pt x="19026" y="16978"/>
                    <a:pt x="18908" y="17436"/>
                  </a:cubicBezTo>
                  <a:cubicBezTo>
                    <a:pt x="18699" y="18245"/>
                    <a:pt x="17948" y="18890"/>
                    <a:pt x="17164" y="19387"/>
                  </a:cubicBezTo>
                  <a:cubicBezTo>
                    <a:pt x="16259" y="19961"/>
                    <a:pt x="15305" y="20480"/>
                    <a:pt x="14256" y="20510"/>
                  </a:cubicBezTo>
                  <a:cubicBezTo>
                    <a:pt x="14091" y="20515"/>
                    <a:pt x="13925" y="20518"/>
                    <a:pt x="13759" y="20518"/>
                  </a:cubicBezTo>
                  <a:cubicBezTo>
                    <a:pt x="13003" y="20518"/>
                    <a:pt x="12235" y="20445"/>
                    <a:pt x="11491" y="20066"/>
                  </a:cubicBezTo>
                  <a:cubicBezTo>
                    <a:pt x="10414" y="19516"/>
                    <a:pt x="9785" y="18598"/>
                    <a:pt x="9232" y="17649"/>
                  </a:cubicBezTo>
                  <a:cubicBezTo>
                    <a:pt x="8906" y="17092"/>
                    <a:pt x="8799" y="16314"/>
                    <a:pt x="8848" y="15656"/>
                  </a:cubicBezTo>
                  <a:cubicBezTo>
                    <a:pt x="8907" y="14886"/>
                    <a:pt x="8793" y="14106"/>
                    <a:pt x="9090" y="13324"/>
                  </a:cubicBezTo>
                  <a:cubicBezTo>
                    <a:pt x="9421" y="12451"/>
                    <a:pt x="9842" y="11671"/>
                    <a:pt x="10463" y="10987"/>
                  </a:cubicBezTo>
                  <a:cubicBezTo>
                    <a:pt x="10615" y="10817"/>
                    <a:pt x="10898" y="10681"/>
                    <a:pt x="10926" y="10497"/>
                  </a:cubicBezTo>
                  <a:cubicBezTo>
                    <a:pt x="11038" y="9782"/>
                    <a:pt x="11696" y="9572"/>
                    <a:pt x="12143" y="9368"/>
                  </a:cubicBezTo>
                  <a:cubicBezTo>
                    <a:pt x="12814" y="9062"/>
                    <a:pt x="13523" y="8912"/>
                    <a:pt x="14222" y="8912"/>
                  </a:cubicBezTo>
                  <a:close/>
                  <a:moveTo>
                    <a:pt x="5464" y="4922"/>
                  </a:moveTo>
                  <a:cubicBezTo>
                    <a:pt x="5624" y="4922"/>
                    <a:pt x="5740" y="5120"/>
                    <a:pt x="5847" y="5294"/>
                  </a:cubicBezTo>
                  <a:cubicBezTo>
                    <a:pt x="6177" y="5827"/>
                    <a:pt x="6676" y="6310"/>
                    <a:pt x="6876" y="6845"/>
                  </a:cubicBezTo>
                  <a:cubicBezTo>
                    <a:pt x="7169" y="7629"/>
                    <a:pt x="8108" y="8033"/>
                    <a:pt x="8025" y="9006"/>
                  </a:cubicBezTo>
                  <a:cubicBezTo>
                    <a:pt x="8002" y="9293"/>
                    <a:pt x="8328" y="9623"/>
                    <a:pt x="8478" y="9778"/>
                  </a:cubicBezTo>
                  <a:cubicBezTo>
                    <a:pt x="9167" y="10492"/>
                    <a:pt x="8685" y="11004"/>
                    <a:pt x="8354" y="11588"/>
                  </a:cubicBezTo>
                  <a:cubicBezTo>
                    <a:pt x="8112" y="12014"/>
                    <a:pt x="8034" y="12501"/>
                    <a:pt x="7919" y="12974"/>
                  </a:cubicBezTo>
                  <a:cubicBezTo>
                    <a:pt x="7582" y="14360"/>
                    <a:pt x="7611" y="15712"/>
                    <a:pt x="7960" y="17116"/>
                  </a:cubicBezTo>
                  <a:cubicBezTo>
                    <a:pt x="8100" y="17675"/>
                    <a:pt x="8240" y="18358"/>
                    <a:pt x="8517" y="18700"/>
                  </a:cubicBezTo>
                  <a:cubicBezTo>
                    <a:pt x="9091" y="19407"/>
                    <a:pt x="9551" y="20229"/>
                    <a:pt x="10399" y="20764"/>
                  </a:cubicBezTo>
                  <a:cubicBezTo>
                    <a:pt x="11340" y="21357"/>
                    <a:pt x="12297" y="21774"/>
                    <a:pt x="13369" y="21786"/>
                  </a:cubicBezTo>
                  <a:cubicBezTo>
                    <a:pt x="13501" y="21788"/>
                    <a:pt x="13633" y="21789"/>
                    <a:pt x="13765" y="21789"/>
                  </a:cubicBezTo>
                  <a:cubicBezTo>
                    <a:pt x="14867" y="21789"/>
                    <a:pt x="15971" y="21702"/>
                    <a:pt x="16935" y="20990"/>
                  </a:cubicBezTo>
                  <a:cubicBezTo>
                    <a:pt x="17335" y="20695"/>
                    <a:pt x="18011" y="20800"/>
                    <a:pt x="18170" y="20141"/>
                  </a:cubicBezTo>
                  <a:cubicBezTo>
                    <a:pt x="19019" y="20137"/>
                    <a:pt x="19239" y="19354"/>
                    <a:pt x="19662" y="18868"/>
                  </a:cubicBezTo>
                  <a:cubicBezTo>
                    <a:pt x="20156" y="18302"/>
                    <a:pt x="20191" y="17505"/>
                    <a:pt x="20398" y="16799"/>
                  </a:cubicBezTo>
                  <a:cubicBezTo>
                    <a:pt x="20616" y="16053"/>
                    <a:pt x="20730" y="15298"/>
                    <a:pt x="20670" y="14519"/>
                  </a:cubicBezTo>
                  <a:cubicBezTo>
                    <a:pt x="20659" y="14382"/>
                    <a:pt x="20742" y="14325"/>
                    <a:pt x="20874" y="14292"/>
                  </a:cubicBezTo>
                  <a:cubicBezTo>
                    <a:pt x="22879" y="13802"/>
                    <a:pt x="24700" y="12860"/>
                    <a:pt x="26537" y="11962"/>
                  </a:cubicBezTo>
                  <a:cubicBezTo>
                    <a:pt x="26690" y="11887"/>
                    <a:pt x="26819" y="11843"/>
                    <a:pt x="26927" y="11843"/>
                  </a:cubicBezTo>
                  <a:cubicBezTo>
                    <a:pt x="27112" y="11843"/>
                    <a:pt x="27239" y="11971"/>
                    <a:pt x="27323" y="12296"/>
                  </a:cubicBezTo>
                  <a:cubicBezTo>
                    <a:pt x="27526" y="13079"/>
                    <a:pt x="27604" y="13900"/>
                    <a:pt x="27473" y="14654"/>
                  </a:cubicBezTo>
                  <a:cubicBezTo>
                    <a:pt x="27322" y="15532"/>
                    <a:pt x="26965" y="16403"/>
                    <a:pt x="26791" y="17273"/>
                  </a:cubicBezTo>
                  <a:cubicBezTo>
                    <a:pt x="26640" y="18025"/>
                    <a:pt x="26316" y="18649"/>
                    <a:pt x="25990" y="19293"/>
                  </a:cubicBezTo>
                  <a:cubicBezTo>
                    <a:pt x="25874" y="19520"/>
                    <a:pt x="25782" y="19654"/>
                    <a:pt x="25823" y="19953"/>
                  </a:cubicBezTo>
                  <a:cubicBezTo>
                    <a:pt x="25887" y="20398"/>
                    <a:pt x="25483" y="20894"/>
                    <a:pt x="25219" y="21057"/>
                  </a:cubicBezTo>
                  <a:cubicBezTo>
                    <a:pt x="24656" y="21408"/>
                    <a:pt x="24717" y="22058"/>
                    <a:pt x="24302" y="22480"/>
                  </a:cubicBezTo>
                  <a:cubicBezTo>
                    <a:pt x="24060" y="22727"/>
                    <a:pt x="23837" y="23130"/>
                    <a:pt x="23564" y="23452"/>
                  </a:cubicBezTo>
                  <a:cubicBezTo>
                    <a:pt x="22249" y="25008"/>
                    <a:pt x="20548" y="25939"/>
                    <a:pt x="18710" y="26736"/>
                  </a:cubicBezTo>
                  <a:cubicBezTo>
                    <a:pt x="18049" y="27023"/>
                    <a:pt x="17270" y="27177"/>
                    <a:pt x="16742" y="27808"/>
                  </a:cubicBezTo>
                  <a:cubicBezTo>
                    <a:pt x="16540" y="28050"/>
                    <a:pt x="16084" y="28066"/>
                    <a:pt x="15714" y="28084"/>
                  </a:cubicBezTo>
                  <a:cubicBezTo>
                    <a:pt x="14894" y="28084"/>
                    <a:pt x="14073" y="28095"/>
                    <a:pt x="13253" y="28095"/>
                  </a:cubicBezTo>
                  <a:cubicBezTo>
                    <a:pt x="12615" y="28095"/>
                    <a:pt x="11977" y="28089"/>
                    <a:pt x="11340" y="28066"/>
                  </a:cubicBezTo>
                  <a:cubicBezTo>
                    <a:pt x="10764" y="28047"/>
                    <a:pt x="10333" y="27558"/>
                    <a:pt x="9784" y="27357"/>
                  </a:cubicBezTo>
                  <a:cubicBezTo>
                    <a:pt x="8476" y="26878"/>
                    <a:pt x="7270" y="26150"/>
                    <a:pt x="6142" y="25337"/>
                  </a:cubicBezTo>
                  <a:cubicBezTo>
                    <a:pt x="4951" y="24479"/>
                    <a:pt x="3960" y="23395"/>
                    <a:pt x="3275" y="22086"/>
                  </a:cubicBezTo>
                  <a:cubicBezTo>
                    <a:pt x="2924" y="21414"/>
                    <a:pt x="2764" y="20642"/>
                    <a:pt x="2417" y="19967"/>
                  </a:cubicBezTo>
                  <a:cubicBezTo>
                    <a:pt x="1946" y="19048"/>
                    <a:pt x="1645" y="18074"/>
                    <a:pt x="1446" y="17085"/>
                  </a:cubicBezTo>
                  <a:cubicBezTo>
                    <a:pt x="1192" y="15821"/>
                    <a:pt x="764" y="14468"/>
                    <a:pt x="1299" y="13249"/>
                  </a:cubicBezTo>
                  <a:cubicBezTo>
                    <a:pt x="1776" y="12159"/>
                    <a:pt x="1803" y="11021"/>
                    <a:pt x="2085" y="9920"/>
                  </a:cubicBezTo>
                  <a:cubicBezTo>
                    <a:pt x="2281" y="9155"/>
                    <a:pt x="2782" y="8563"/>
                    <a:pt x="3121" y="7895"/>
                  </a:cubicBezTo>
                  <a:cubicBezTo>
                    <a:pt x="3609" y="6929"/>
                    <a:pt x="4482" y="6164"/>
                    <a:pt x="5081" y="5244"/>
                  </a:cubicBezTo>
                  <a:cubicBezTo>
                    <a:pt x="5234" y="5008"/>
                    <a:pt x="5359" y="4922"/>
                    <a:pt x="5464" y="4922"/>
                  </a:cubicBezTo>
                  <a:close/>
                  <a:moveTo>
                    <a:pt x="13926" y="0"/>
                  </a:moveTo>
                  <a:cubicBezTo>
                    <a:pt x="13541" y="0"/>
                    <a:pt x="13167" y="34"/>
                    <a:pt x="12810" y="153"/>
                  </a:cubicBezTo>
                  <a:cubicBezTo>
                    <a:pt x="12660" y="105"/>
                    <a:pt x="12518" y="85"/>
                    <a:pt x="12382" y="85"/>
                  </a:cubicBezTo>
                  <a:cubicBezTo>
                    <a:pt x="11875" y="85"/>
                    <a:pt x="11446" y="362"/>
                    <a:pt x="11003" y="482"/>
                  </a:cubicBezTo>
                  <a:cubicBezTo>
                    <a:pt x="10099" y="731"/>
                    <a:pt x="9216" y="1083"/>
                    <a:pt x="8356" y="1463"/>
                  </a:cubicBezTo>
                  <a:cubicBezTo>
                    <a:pt x="7438" y="1867"/>
                    <a:pt x="6594" y="2361"/>
                    <a:pt x="5789" y="3026"/>
                  </a:cubicBezTo>
                  <a:cubicBezTo>
                    <a:pt x="4548" y="4048"/>
                    <a:pt x="4567" y="3999"/>
                    <a:pt x="3702" y="5389"/>
                  </a:cubicBezTo>
                  <a:cubicBezTo>
                    <a:pt x="3321" y="6002"/>
                    <a:pt x="2859" y="6674"/>
                    <a:pt x="2302" y="7193"/>
                  </a:cubicBezTo>
                  <a:cubicBezTo>
                    <a:pt x="1692" y="7761"/>
                    <a:pt x="1498" y="8540"/>
                    <a:pt x="1194" y="9236"/>
                  </a:cubicBezTo>
                  <a:cubicBezTo>
                    <a:pt x="844" y="10039"/>
                    <a:pt x="629" y="10916"/>
                    <a:pt x="544" y="11826"/>
                  </a:cubicBezTo>
                  <a:cubicBezTo>
                    <a:pt x="412" y="13234"/>
                    <a:pt x="0" y="14621"/>
                    <a:pt x="316" y="16054"/>
                  </a:cubicBezTo>
                  <a:cubicBezTo>
                    <a:pt x="436" y="16608"/>
                    <a:pt x="488" y="17185"/>
                    <a:pt x="675" y="17715"/>
                  </a:cubicBezTo>
                  <a:cubicBezTo>
                    <a:pt x="937" y="18461"/>
                    <a:pt x="1040" y="19246"/>
                    <a:pt x="1401" y="19974"/>
                  </a:cubicBezTo>
                  <a:cubicBezTo>
                    <a:pt x="1719" y="20614"/>
                    <a:pt x="2045" y="21294"/>
                    <a:pt x="2257" y="21946"/>
                  </a:cubicBezTo>
                  <a:cubicBezTo>
                    <a:pt x="2751" y="23461"/>
                    <a:pt x="3838" y="24477"/>
                    <a:pt x="4805" y="25606"/>
                  </a:cubicBezTo>
                  <a:cubicBezTo>
                    <a:pt x="5461" y="26372"/>
                    <a:pt x="6347" y="26851"/>
                    <a:pt x="7216" y="27339"/>
                  </a:cubicBezTo>
                  <a:cubicBezTo>
                    <a:pt x="7709" y="27617"/>
                    <a:pt x="8158" y="27967"/>
                    <a:pt x="8721" y="28123"/>
                  </a:cubicBezTo>
                  <a:cubicBezTo>
                    <a:pt x="9753" y="28413"/>
                    <a:pt x="10762" y="28802"/>
                    <a:pt x="11824" y="28954"/>
                  </a:cubicBezTo>
                  <a:cubicBezTo>
                    <a:pt x="12576" y="29062"/>
                    <a:pt x="13329" y="29158"/>
                    <a:pt x="14082" y="29158"/>
                  </a:cubicBezTo>
                  <a:cubicBezTo>
                    <a:pt x="14745" y="29158"/>
                    <a:pt x="15408" y="29083"/>
                    <a:pt x="16072" y="28878"/>
                  </a:cubicBezTo>
                  <a:cubicBezTo>
                    <a:pt x="16813" y="28649"/>
                    <a:pt x="17572" y="28519"/>
                    <a:pt x="18268" y="28119"/>
                  </a:cubicBezTo>
                  <a:cubicBezTo>
                    <a:pt x="18363" y="28064"/>
                    <a:pt x="18479" y="28049"/>
                    <a:pt x="18604" y="28049"/>
                  </a:cubicBezTo>
                  <a:cubicBezTo>
                    <a:pt x="18760" y="28049"/>
                    <a:pt x="18929" y="28073"/>
                    <a:pt x="19083" y="28073"/>
                  </a:cubicBezTo>
                  <a:cubicBezTo>
                    <a:pt x="19254" y="28073"/>
                    <a:pt x="19407" y="28043"/>
                    <a:pt x="19506" y="27920"/>
                  </a:cubicBezTo>
                  <a:cubicBezTo>
                    <a:pt x="19976" y="27330"/>
                    <a:pt x="20716" y="27332"/>
                    <a:pt x="21246" y="26922"/>
                  </a:cubicBezTo>
                  <a:cubicBezTo>
                    <a:pt x="21746" y="26535"/>
                    <a:pt x="22225" y="26108"/>
                    <a:pt x="22763" y="25784"/>
                  </a:cubicBezTo>
                  <a:cubicBezTo>
                    <a:pt x="23736" y="25196"/>
                    <a:pt x="24647" y="24567"/>
                    <a:pt x="25141" y="23490"/>
                  </a:cubicBezTo>
                  <a:cubicBezTo>
                    <a:pt x="25225" y="23306"/>
                    <a:pt x="25319" y="23052"/>
                    <a:pt x="25408" y="22955"/>
                  </a:cubicBezTo>
                  <a:cubicBezTo>
                    <a:pt x="25661" y="22680"/>
                    <a:pt x="25889" y="22397"/>
                    <a:pt x="26124" y="22117"/>
                  </a:cubicBezTo>
                  <a:cubicBezTo>
                    <a:pt x="26529" y="21634"/>
                    <a:pt x="26283" y="20851"/>
                    <a:pt x="26948" y="20552"/>
                  </a:cubicBezTo>
                  <a:cubicBezTo>
                    <a:pt x="26984" y="20537"/>
                    <a:pt x="27007" y="20479"/>
                    <a:pt x="27020" y="20436"/>
                  </a:cubicBezTo>
                  <a:cubicBezTo>
                    <a:pt x="27335" y="19367"/>
                    <a:pt x="27841" y="18368"/>
                    <a:pt x="28075" y="17262"/>
                  </a:cubicBezTo>
                  <a:cubicBezTo>
                    <a:pt x="28377" y="15841"/>
                    <a:pt x="28787" y="14452"/>
                    <a:pt x="28718" y="12972"/>
                  </a:cubicBezTo>
                  <a:cubicBezTo>
                    <a:pt x="28686" y="12300"/>
                    <a:pt x="28292" y="11783"/>
                    <a:pt x="28146" y="11164"/>
                  </a:cubicBezTo>
                  <a:cubicBezTo>
                    <a:pt x="27676" y="9169"/>
                    <a:pt x="27059" y="7251"/>
                    <a:pt x="25489" y="5772"/>
                  </a:cubicBezTo>
                  <a:cubicBezTo>
                    <a:pt x="24778" y="5104"/>
                    <a:pt x="24236" y="4259"/>
                    <a:pt x="23575" y="3533"/>
                  </a:cubicBezTo>
                  <a:cubicBezTo>
                    <a:pt x="22766" y="2642"/>
                    <a:pt x="21775" y="1988"/>
                    <a:pt x="20693" y="1460"/>
                  </a:cubicBezTo>
                  <a:cubicBezTo>
                    <a:pt x="20280" y="1259"/>
                    <a:pt x="19844" y="1427"/>
                    <a:pt x="19391" y="1177"/>
                  </a:cubicBezTo>
                  <a:cubicBezTo>
                    <a:pt x="18065" y="444"/>
                    <a:pt x="16601" y="119"/>
                    <a:pt x="15068" y="50"/>
                  </a:cubicBezTo>
                  <a:cubicBezTo>
                    <a:pt x="14682" y="32"/>
                    <a:pt x="14299" y="0"/>
                    <a:pt x="139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0"/>
            <p:cNvSpPr/>
            <p:nvPr/>
          </p:nvSpPr>
          <p:spPr>
            <a:xfrm rot="4644446">
              <a:off x="5108605" y="2028639"/>
              <a:ext cx="1092374" cy="943100"/>
            </a:xfrm>
            <a:custGeom>
              <a:avLst/>
              <a:gdLst/>
              <a:ahLst/>
              <a:cxnLst/>
              <a:rect l="l" t="t" r="r" b="b"/>
              <a:pathLst>
                <a:path w="26842" h="23174" extrusionOk="0">
                  <a:moveTo>
                    <a:pt x="4701" y="1"/>
                  </a:moveTo>
                  <a:cubicBezTo>
                    <a:pt x="4596" y="1"/>
                    <a:pt x="4471" y="87"/>
                    <a:pt x="4318" y="323"/>
                  </a:cubicBezTo>
                  <a:cubicBezTo>
                    <a:pt x="3719" y="1243"/>
                    <a:pt x="2846" y="2008"/>
                    <a:pt x="2358" y="2974"/>
                  </a:cubicBezTo>
                  <a:cubicBezTo>
                    <a:pt x="2019" y="3642"/>
                    <a:pt x="1518" y="4234"/>
                    <a:pt x="1322" y="4999"/>
                  </a:cubicBezTo>
                  <a:cubicBezTo>
                    <a:pt x="1040" y="6100"/>
                    <a:pt x="1013" y="7238"/>
                    <a:pt x="536" y="8328"/>
                  </a:cubicBezTo>
                  <a:cubicBezTo>
                    <a:pt x="1" y="9547"/>
                    <a:pt x="429" y="10900"/>
                    <a:pt x="683" y="12164"/>
                  </a:cubicBezTo>
                  <a:cubicBezTo>
                    <a:pt x="882" y="13153"/>
                    <a:pt x="1183" y="14127"/>
                    <a:pt x="1654" y="15046"/>
                  </a:cubicBezTo>
                  <a:cubicBezTo>
                    <a:pt x="2001" y="15721"/>
                    <a:pt x="2161" y="16493"/>
                    <a:pt x="2512" y="17165"/>
                  </a:cubicBezTo>
                  <a:cubicBezTo>
                    <a:pt x="3197" y="18474"/>
                    <a:pt x="4188" y="19558"/>
                    <a:pt x="5379" y="20416"/>
                  </a:cubicBezTo>
                  <a:cubicBezTo>
                    <a:pt x="6507" y="21229"/>
                    <a:pt x="7713" y="21957"/>
                    <a:pt x="9021" y="22436"/>
                  </a:cubicBezTo>
                  <a:cubicBezTo>
                    <a:pt x="9570" y="22637"/>
                    <a:pt x="10001" y="23126"/>
                    <a:pt x="10577" y="23145"/>
                  </a:cubicBezTo>
                  <a:cubicBezTo>
                    <a:pt x="11214" y="23168"/>
                    <a:pt x="11852" y="23174"/>
                    <a:pt x="12490" y="23174"/>
                  </a:cubicBezTo>
                  <a:cubicBezTo>
                    <a:pt x="13310" y="23174"/>
                    <a:pt x="14131" y="23163"/>
                    <a:pt x="14951" y="23163"/>
                  </a:cubicBezTo>
                  <a:cubicBezTo>
                    <a:pt x="15321" y="23145"/>
                    <a:pt x="15777" y="23129"/>
                    <a:pt x="15979" y="22887"/>
                  </a:cubicBezTo>
                  <a:cubicBezTo>
                    <a:pt x="16507" y="22256"/>
                    <a:pt x="17286" y="22102"/>
                    <a:pt x="17947" y="21815"/>
                  </a:cubicBezTo>
                  <a:cubicBezTo>
                    <a:pt x="19785" y="21018"/>
                    <a:pt x="21486" y="20087"/>
                    <a:pt x="22801" y="18531"/>
                  </a:cubicBezTo>
                  <a:cubicBezTo>
                    <a:pt x="23074" y="18209"/>
                    <a:pt x="23297" y="17806"/>
                    <a:pt x="23539" y="17559"/>
                  </a:cubicBezTo>
                  <a:cubicBezTo>
                    <a:pt x="23954" y="17137"/>
                    <a:pt x="23893" y="16487"/>
                    <a:pt x="24456" y="16136"/>
                  </a:cubicBezTo>
                  <a:cubicBezTo>
                    <a:pt x="24720" y="15973"/>
                    <a:pt x="25124" y="15477"/>
                    <a:pt x="25060" y="15032"/>
                  </a:cubicBezTo>
                  <a:cubicBezTo>
                    <a:pt x="25019" y="14733"/>
                    <a:pt x="25111" y="14599"/>
                    <a:pt x="25227" y="14372"/>
                  </a:cubicBezTo>
                  <a:cubicBezTo>
                    <a:pt x="25553" y="13728"/>
                    <a:pt x="25877" y="13104"/>
                    <a:pt x="26028" y="12352"/>
                  </a:cubicBezTo>
                  <a:cubicBezTo>
                    <a:pt x="26202" y="11482"/>
                    <a:pt x="26559" y="10611"/>
                    <a:pt x="26710" y="9733"/>
                  </a:cubicBezTo>
                  <a:cubicBezTo>
                    <a:pt x="26841" y="8979"/>
                    <a:pt x="26763" y="8158"/>
                    <a:pt x="26560" y="7375"/>
                  </a:cubicBezTo>
                  <a:cubicBezTo>
                    <a:pt x="26476" y="7050"/>
                    <a:pt x="26349" y="6922"/>
                    <a:pt x="26164" y="6922"/>
                  </a:cubicBezTo>
                  <a:cubicBezTo>
                    <a:pt x="26056" y="6922"/>
                    <a:pt x="25927" y="6966"/>
                    <a:pt x="25774" y="7041"/>
                  </a:cubicBezTo>
                  <a:cubicBezTo>
                    <a:pt x="23937" y="7939"/>
                    <a:pt x="22116" y="8881"/>
                    <a:pt x="20111" y="9371"/>
                  </a:cubicBezTo>
                  <a:cubicBezTo>
                    <a:pt x="19979" y="9404"/>
                    <a:pt x="19896" y="9461"/>
                    <a:pt x="19907" y="9598"/>
                  </a:cubicBezTo>
                  <a:cubicBezTo>
                    <a:pt x="19967" y="10377"/>
                    <a:pt x="19853" y="11132"/>
                    <a:pt x="19635" y="11878"/>
                  </a:cubicBezTo>
                  <a:cubicBezTo>
                    <a:pt x="19428" y="12584"/>
                    <a:pt x="19393" y="13381"/>
                    <a:pt x="18899" y="13947"/>
                  </a:cubicBezTo>
                  <a:cubicBezTo>
                    <a:pt x="18476" y="14433"/>
                    <a:pt x="18256" y="15216"/>
                    <a:pt x="17407" y="15220"/>
                  </a:cubicBezTo>
                  <a:cubicBezTo>
                    <a:pt x="17248" y="15879"/>
                    <a:pt x="16572" y="15774"/>
                    <a:pt x="16172" y="16069"/>
                  </a:cubicBezTo>
                  <a:cubicBezTo>
                    <a:pt x="15208" y="16781"/>
                    <a:pt x="14104" y="16868"/>
                    <a:pt x="13002" y="16868"/>
                  </a:cubicBezTo>
                  <a:cubicBezTo>
                    <a:pt x="12870" y="16868"/>
                    <a:pt x="12738" y="16867"/>
                    <a:pt x="12606" y="16865"/>
                  </a:cubicBezTo>
                  <a:cubicBezTo>
                    <a:pt x="11534" y="16853"/>
                    <a:pt x="10577" y="16436"/>
                    <a:pt x="9636" y="15843"/>
                  </a:cubicBezTo>
                  <a:cubicBezTo>
                    <a:pt x="8788" y="15308"/>
                    <a:pt x="8328" y="14486"/>
                    <a:pt x="7754" y="13779"/>
                  </a:cubicBezTo>
                  <a:cubicBezTo>
                    <a:pt x="7477" y="13437"/>
                    <a:pt x="7337" y="12754"/>
                    <a:pt x="7197" y="12195"/>
                  </a:cubicBezTo>
                  <a:cubicBezTo>
                    <a:pt x="6848" y="10791"/>
                    <a:pt x="6819" y="9439"/>
                    <a:pt x="7156" y="8053"/>
                  </a:cubicBezTo>
                  <a:cubicBezTo>
                    <a:pt x="7271" y="7580"/>
                    <a:pt x="7349" y="7093"/>
                    <a:pt x="7591" y="6667"/>
                  </a:cubicBezTo>
                  <a:cubicBezTo>
                    <a:pt x="7922" y="6083"/>
                    <a:pt x="8404" y="5571"/>
                    <a:pt x="7715" y="4857"/>
                  </a:cubicBezTo>
                  <a:cubicBezTo>
                    <a:pt x="7565" y="4702"/>
                    <a:pt x="7239" y="4372"/>
                    <a:pt x="7262" y="4085"/>
                  </a:cubicBezTo>
                  <a:cubicBezTo>
                    <a:pt x="7345" y="3112"/>
                    <a:pt x="6406" y="2708"/>
                    <a:pt x="6113" y="1924"/>
                  </a:cubicBezTo>
                  <a:cubicBezTo>
                    <a:pt x="5913" y="1389"/>
                    <a:pt x="5414" y="906"/>
                    <a:pt x="5084" y="373"/>
                  </a:cubicBezTo>
                  <a:cubicBezTo>
                    <a:pt x="4977" y="199"/>
                    <a:pt x="4861" y="1"/>
                    <a:pt x="4701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0"/>
            <p:cNvSpPr/>
            <p:nvPr/>
          </p:nvSpPr>
          <p:spPr>
            <a:xfrm rot="4644446">
              <a:off x="5632877" y="2273616"/>
              <a:ext cx="830289" cy="487543"/>
            </a:xfrm>
            <a:custGeom>
              <a:avLst/>
              <a:gdLst/>
              <a:ahLst/>
              <a:cxnLst/>
              <a:rect l="l" t="t" r="r" b="b"/>
              <a:pathLst>
                <a:path w="20402" h="11980" extrusionOk="0">
                  <a:moveTo>
                    <a:pt x="8031" y="0"/>
                  </a:moveTo>
                  <a:cubicBezTo>
                    <a:pt x="7691" y="0"/>
                    <a:pt x="7350" y="19"/>
                    <a:pt x="7007" y="20"/>
                  </a:cubicBezTo>
                  <a:cubicBezTo>
                    <a:pt x="6780" y="21"/>
                    <a:pt x="6565" y="157"/>
                    <a:pt x="6297" y="157"/>
                  </a:cubicBezTo>
                  <a:cubicBezTo>
                    <a:pt x="6197" y="157"/>
                    <a:pt x="6091" y="138"/>
                    <a:pt x="5973" y="87"/>
                  </a:cubicBezTo>
                  <a:cubicBezTo>
                    <a:pt x="5056" y="345"/>
                    <a:pt x="4045" y="574"/>
                    <a:pt x="3075" y="921"/>
                  </a:cubicBezTo>
                  <a:cubicBezTo>
                    <a:pt x="2450" y="1145"/>
                    <a:pt x="1938" y="1683"/>
                    <a:pt x="1259" y="1783"/>
                  </a:cubicBezTo>
                  <a:cubicBezTo>
                    <a:pt x="739" y="1860"/>
                    <a:pt x="652" y="2476"/>
                    <a:pt x="146" y="2547"/>
                  </a:cubicBezTo>
                  <a:cubicBezTo>
                    <a:pt x="0" y="2568"/>
                    <a:pt x="80" y="2781"/>
                    <a:pt x="151" y="2900"/>
                  </a:cubicBezTo>
                  <a:cubicBezTo>
                    <a:pt x="533" y="3537"/>
                    <a:pt x="941" y="4160"/>
                    <a:pt x="1298" y="4811"/>
                  </a:cubicBezTo>
                  <a:cubicBezTo>
                    <a:pt x="1883" y="5880"/>
                    <a:pt x="2795" y="6748"/>
                    <a:pt x="3218" y="7910"/>
                  </a:cubicBezTo>
                  <a:cubicBezTo>
                    <a:pt x="3267" y="8044"/>
                    <a:pt x="3372" y="8112"/>
                    <a:pt x="3439" y="8112"/>
                  </a:cubicBezTo>
                  <a:cubicBezTo>
                    <a:pt x="3465" y="8112"/>
                    <a:pt x="3485" y="8101"/>
                    <a:pt x="3493" y="8080"/>
                  </a:cubicBezTo>
                  <a:cubicBezTo>
                    <a:pt x="3735" y="7441"/>
                    <a:pt x="4348" y="7394"/>
                    <a:pt x="4844" y="7125"/>
                  </a:cubicBezTo>
                  <a:cubicBezTo>
                    <a:pt x="5303" y="6877"/>
                    <a:pt x="5793" y="6570"/>
                    <a:pt x="6254" y="6494"/>
                  </a:cubicBezTo>
                  <a:cubicBezTo>
                    <a:pt x="6627" y="6433"/>
                    <a:pt x="6991" y="6404"/>
                    <a:pt x="7348" y="6404"/>
                  </a:cubicBezTo>
                  <a:cubicBezTo>
                    <a:pt x="9051" y="6404"/>
                    <a:pt x="10577" y="7074"/>
                    <a:pt x="11968" y="8199"/>
                  </a:cubicBezTo>
                  <a:cubicBezTo>
                    <a:pt x="13072" y="9089"/>
                    <a:pt x="13802" y="10153"/>
                    <a:pt x="13981" y="11581"/>
                  </a:cubicBezTo>
                  <a:cubicBezTo>
                    <a:pt x="14015" y="11852"/>
                    <a:pt x="14193" y="11979"/>
                    <a:pt x="14430" y="11979"/>
                  </a:cubicBezTo>
                  <a:cubicBezTo>
                    <a:pt x="14507" y="11979"/>
                    <a:pt x="14590" y="11966"/>
                    <a:pt x="14677" y="11939"/>
                  </a:cubicBezTo>
                  <a:cubicBezTo>
                    <a:pt x="15269" y="11760"/>
                    <a:pt x="15842" y="11483"/>
                    <a:pt x="16387" y="11231"/>
                  </a:cubicBezTo>
                  <a:cubicBezTo>
                    <a:pt x="17526" y="10702"/>
                    <a:pt x="18684" y="10210"/>
                    <a:pt x="19831" y="9700"/>
                  </a:cubicBezTo>
                  <a:cubicBezTo>
                    <a:pt x="20344" y="9471"/>
                    <a:pt x="20401" y="9111"/>
                    <a:pt x="20228" y="8802"/>
                  </a:cubicBezTo>
                  <a:cubicBezTo>
                    <a:pt x="19985" y="8366"/>
                    <a:pt x="19952" y="7859"/>
                    <a:pt x="19660" y="7450"/>
                  </a:cubicBezTo>
                  <a:cubicBezTo>
                    <a:pt x="19561" y="7311"/>
                    <a:pt x="19479" y="7162"/>
                    <a:pt x="19317" y="7136"/>
                  </a:cubicBezTo>
                  <a:cubicBezTo>
                    <a:pt x="18936" y="7078"/>
                    <a:pt x="18782" y="6789"/>
                    <a:pt x="18569" y="6523"/>
                  </a:cubicBezTo>
                  <a:cubicBezTo>
                    <a:pt x="18109" y="5948"/>
                    <a:pt x="17829" y="5242"/>
                    <a:pt x="17389" y="4691"/>
                  </a:cubicBezTo>
                  <a:cubicBezTo>
                    <a:pt x="16721" y="3852"/>
                    <a:pt x="15978" y="3050"/>
                    <a:pt x="15007" y="2469"/>
                  </a:cubicBezTo>
                  <a:cubicBezTo>
                    <a:pt x="14065" y="1903"/>
                    <a:pt x="13166" y="1261"/>
                    <a:pt x="12115" y="929"/>
                  </a:cubicBezTo>
                  <a:cubicBezTo>
                    <a:pt x="11365" y="693"/>
                    <a:pt x="10490" y="743"/>
                    <a:pt x="9823" y="383"/>
                  </a:cubicBezTo>
                  <a:cubicBezTo>
                    <a:pt x="9225" y="59"/>
                    <a:pt x="8630" y="0"/>
                    <a:pt x="803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0" name="Google Shape;1220;p40"/>
          <p:cNvSpPr/>
          <p:nvPr/>
        </p:nvSpPr>
        <p:spPr>
          <a:xfrm>
            <a:off x="6119441" y="3721580"/>
            <a:ext cx="3174" cy="3337"/>
          </a:xfrm>
          <a:custGeom>
            <a:avLst/>
            <a:gdLst/>
            <a:ahLst/>
            <a:cxnLst/>
            <a:rect l="l" t="t" r="r" b="b"/>
            <a:pathLst>
              <a:path w="78" h="82" extrusionOk="0">
                <a:moveTo>
                  <a:pt x="42" y="1"/>
                </a:moveTo>
                <a:cubicBezTo>
                  <a:pt x="27" y="13"/>
                  <a:pt x="3" y="25"/>
                  <a:pt x="1" y="39"/>
                </a:cubicBezTo>
                <a:cubicBezTo>
                  <a:pt x="0" y="51"/>
                  <a:pt x="22" y="67"/>
                  <a:pt x="34" y="81"/>
                </a:cubicBezTo>
                <a:lnTo>
                  <a:pt x="77" y="45"/>
                </a:lnTo>
                <a:cubicBezTo>
                  <a:pt x="65" y="30"/>
                  <a:pt x="53" y="15"/>
                  <a:pt x="42" y="1"/>
                </a:cubicBezTo>
                <a:close/>
              </a:path>
            </a:pathLst>
          </a:custGeom>
          <a:solidFill>
            <a:srgbClr val="B8E5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p40"/>
          <p:cNvSpPr/>
          <p:nvPr/>
        </p:nvSpPr>
        <p:spPr>
          <a:xfrm>
            <a:off x="6481923" y="3720278"/>
            <a:ext cx="1309564" cy="70000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22" name="Google Shape;1222;p40"/>
          <p:cNvGrpSpPr/>
          <p:nvPr/>
        </p:nvGrpSpPr>
        <p:grpSpPr>
          <a:xfrm>
            <a:off x="5147450" y="3212550"/>
            <a:ext cx="1171600" cy="1186658"/>
            <a:chOff x="5147450" y="3212550"/>
            <a:chExt cx="1171600" cy="1186658"/>
          </a:xfrm>
        </p:grpSpPr>
        <p:sp>
          <p:nvSpPr>
            <p:cNvPr id="1223" name="Google Shape;1223;p40"/>
            <p:cNvSpPr/>
            <p:nvPr/>
          </p:nvSpPr>
          <p:spPr>
            <a:xfrm>
              <a:off x="5554739" y="4346211"/>
              <a:ext cx="11965" cy="10378"/>
            </a:xfrm>
            <a:custGeom>
              <a:avLst/>
              <a:gdLst/>
              <a:ahLst/>
              <a:cxnLst/>
              <a:rect l="l" t="t" r="r" b="b"/>
              <a:pathLst>
                <a:path w="294" h="255" extrusionOk="0">
                  <a:moveTo>
                    <a:pt x="161" y="1"/>
                  </a:moveTo>
                  <a:cubicBezTo>
                    <a:pt x="151" y="1"/>
                    <a:pt x="140" y="2"/>
                    <a:pt x="129" y="6"/>
                  </a:cubicBezTo>
                  <a:cubicBezTo>
                    <a:pt x="65" y="24"/>
                    <a:pt x="0" y="66"/>
                    <a:pt x="25" y="147"/>
                  </a:cubicBezTo>
                  <a:cubicBezTo>
                    <a:pt x="41" y="203"/>
                    <a:pt x="71" y="255"/>
                    <a:pt x="137" y="255"/>
                  </a:cubicBezTo>
                  <a:cubicBezTo>
                    <a:pt x="147" y="255"/>
                    <a:pt x="157" y="254"/>
                    <a:pt x="169" y="251"/>
                  </a:cubicBezTo>
                  <a:cubicBezTo>
                    <a:pt x="231" y="227"/>
                    <a:pt x="294" y="193"/>
                    <a:pt x="269" y="110"/>
                  </a:cubicBezTo>
                  <a:cubicBezTo>
                    <a:pt x="253" y="55"/>
                    <a:pt x="221" y="1"/>
                    <a:pt x="161" y="1"/>
                  </a:cubicBezTo>
                  <a:close/>
                </a:path>
              </a:pathLst>
            </a:custGeom>
            <a:solidFill>
              <a:srgbClr val="B8E5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0"/>
            <p:cNvSpPr/>
            <p:nvPr/>
          </p:nvSpPr>
          <p:spPr>
            <a:xfrm>
              <a:off x="5147450" y="3212550"/>
              <a:ext cx="1171600" cy="1186658"/>
            </a:xfrm>
            <a:custGeom>
              <a:avLst/>
              <a:gdLst/>
              <a:ahLst/>
              <a:cxnLst/>
              <a:rect l="l" t="t" r="r" b="b"/>
              <a:pathLst>
                <a:path w="28788" h="29158" extrusionOk="0">
                  <a:moveTo>
                    <a:pt x="14533" y="1180"/>
                  </a:moveTo>
                  <a:cubicBezTo>
                    <a:pt x="15132" y="1180"/>
                    <a:pt x="15727" y="1239"/>
                    <a:pt x="16325" y="1563"/>
                  </a:cubicBezTo>
                  <a:cubicBezTo>
                    <a:pt x="16992" y="1923"/>
                    <a:pt x="17867" y="1873"/>
                    <a:pt x="18617" y="2109"/>
                  </a:cubicBezTo>
                  <a:cubicBezTo>
                    <a:pt x="19668" y="2441"/>
                    <a:pt x="20567" y="3083"/>
                    <a:pt x="21509" y="3649"/>
                  </a:cubicBezTo>
                  <a:cubicBezTo>
                    <a:pt x="22480" y="4230"/>
                    <a:pt x="23223" y="5032"/>
                    <a:pt x="23891" y="5871"/>
                  </a:cubicBezTo>
                  <a:cubicBezTo>
                    <a:pt x="24331" y="6422"/>
                    <a:pt x="24611" y="7128"/>
                    <a:pt x="25071" y="7703"/>
                  </a:cubicBezTo>
                  <a:cubicBezTo>
                    <a:pt x="25284" y="7969"/>
                    <a:pt x="25438" y="8258"/>
                    <a:pt x="25819" y="8316"/>
                  </a:cubicBezTo>
                  <a:cubicBezTo>
                    <a:pt x="25981" y="8342"/>
                    <a:pt x="26063" y="8491"/>
                    <a:pt x="26162" y="8630"/>
                  </a:cubicBezTo>
                  <a:cubicBezTo>
                    <a:pt x="26454" y="9039"/>
                    <a:pt x="26487" y="9546"/>
                    <a:pt x="26730" y="9982"/>
                  </a:cubicBezTo>
                  <a:cubicBezTo>
                    <a:pt x="26903" y="10291"/>
                    <a:pt x="26846" y="10651"/>
                    <a:pt x="26333" y="10880"/>
                  </a:cubicBezTo>
                  <a:cubicBezTo>
                    <a:pt x="25186" y="11390"/>
                    <a:pt x="24028" y="11882"/>
                    <a:pt x="22889" y="12411"/>
                  </a:cubicBezTo>
                  <a:cubicBezTo>
                    <a:pt x="22344" y="12663"/>
                    <a:pt x="21771" y="12940"/>
                    <a:pt x="21179" y="13119"/>
                  </a:cubicBezTo>
                  <a:cubicBezTo>
                    <a:pt x="21092" y="13146"/>
                    <a:pt x="21009" y="13159"/>
                    <a:pt x="20932" y="13159"/>
                  </a:cubicBezTo>
                  <a:cubicBezTo>
                    <a:pt x="20695" y="13159"/>
                    <a:pt x="20517" y="13032"/>
                    <a:pt x="20483" y="12761"/>
                  </a:cubicBezTo>
                  <a:cubicBezTo>
                    <a:pt x="20304" y="11333"/>
                    <a:pt x="19574" y="10269"/>
                    <a:pt x="18470" y="9379"/>
                  </a:cubicBezTo>
                  <a:cubicBezTo>
                    <a:pt x="17079" y="8254"/>
                    <a:pt x="15553" y="7584"/>
                    <a:pt x="13850" y="7584"/>
                  </a:cubicBezTo>
                  <a:cubicBezTo>
                    <a:pt x="13493" y="7584"/>
                    <a:pt x="13129" y="7613"/>
                    <a:pt x="12756" y="7674"/>
                  </a:cubicBezTo>
                  <a:cubicBezTo>
                    <a:pt x="12295" y="7750"/>
                    <a:pt x="11805" y="8057"/>
                    <a:pt x="11346" y="8305"/>
                  </a:cubicBezTo>
                  <a:cubicBezTo>
                    <a:pt x="10850" y="8574"/>
                    <a:pt x="10237" y="8621"/>
                    <a:pt x="9995" y="9260"/>
                  </a:cubicBezTo>
                  <a:cubicBezTo>
                    <a:pt x="9987" y="9281"/>
                    <a:pt x="9967" y="9292"/>
                    <a:pt x="9941" y="9292"/>
                  </a:cubicBezTo>
                  <a:cubicBezTo>
                    <a:pt x="9874" y="9292"/>
                    <a:pt x="9769" y="9224"/>
                    <a:pt x="9720" y="9090"/>
                  </a:cubicBezTo>
                  <a:cubicBezTo>
                    <a:pt x="9297" y="7928"/>
                    <a:pt x="8385" y="7060"/>
                    <a:pt x="7800" y="5991"/>
                  </a:cubicBezTo>
                  <a:cubicBezTo>
                    <a:pt x="7443" y="5340"/>
                    <a:pt x="7035" y="4717"/>
                    <a:pt x="6653" y="4080"/>
                  </a:cubicBezTo>
                  <a:cubicBezTo>
                    <a:pt x="6582" y="3961"/>
                    <a:pt x="6502" y="3748"/>
                    <a:pt x="6648" y="3727"/>
                  </a:cubicBezTo>
                  <a:cubicBezTo>
                    <a:pt x="7154" y="3656"/>
                    <a:pt x="7241" y="3040"/>
                    <a:pt x="7761" y="2963"/>
                  </a:cubicBezTo>
                  <a:cubicBezTo>
                    <a:pt x="8440" y="2863"/>
                    <a:pt x="8952" y="2325"/>
                    <a:pt x="9577" y="2101"/>
                  </a:cubicBezTo>
                  <a:cubicBezTo>
                    <a:pt x="10547" y="1754"/>
                    <a:pt x="11558" y="1525"/>
                    <a:pt x="12475" y="1267"/>
                  </a:cubicBezTo>
                  <a:cubicBezTo>
                    <a:pt x="12593" y="1318"/>
                    <a:pt x="12699" y="1337"/>
                    <a:pt x="12799" y="1337"/>
                  </a:cubicBezTo>
                  <a:cubicBezTo>
                    <a:pt x="13067" y="1337"/>
                    <a:pt x="13282" y="1201"/>
                    <a:pt x="13509" y="1200"/>
                  </a:cubicBezTo>
                  <a:cubicBezTo>
                    <a:pt x="13852" y="1199"/>
                    <a:pt x="14193" y="1180"/>
                    <a:pt x="14533" y="1180"/>
                  </a:cubicBezTo>
                  <a:close/>
                  <a:moveTo>
                    <a:pt x="14222" y="8912"/>
                  </a:moveTo>
                  <a:cubicBezTo>
                    <a:pt x="15015" y="8912"/>
                    <a:pt x="15796" y="9104"/>
                    <a:pt x="16494" y="9479"/>
                  </a:cubicBezTo>
                  <a:cubicBezTo>
                    <a:pt x="18166" y="10374"/>
                    <a:pt x="19430" y="11789"/>
                    <a:pt x="19522" y="14062"/>
                  </a:cubicBezTo>
                  <a:cubicBezTo>
                    <a:pt x="19381" y="14552"/>
                    <a:pt x="19411" y="15243"/>
                    <a:pt x="19303" y="15917"/>
                  </a:cubicBezTo>
                  <a:cubicBezTo>
                    <a:pt x="19221" y="16429"/>
                    <a:pt x="19026" y="16978"/>
                    <a:pt x="18908" y="17436"/>
                  </a:cubicBezTo>
                  <a:cubicBezTo>
                    <a:pt x="18699" y="18245"/>
                    <a:pt x="17948" y="18890"/>
                    <a:pt x="17164" y="19387"/>
                  </a:cubicBezTo>
                  <a:cubicBezTo>
                    <a:pt x="16259" y="19961"/>
                    <a:pt x="15305" y="20480"/>
                    <a:pt x="14256" y="20510"/>
                  </a:cubicBezTo>
                  <a:cubicBezTo>
                    <a:pt x="14091" y="20515"/>
                    <a:pt x="13925" y="20518"/>
                    <a:pt x="13759" y="20518"/>
                  </a:cubicBezTo>
                  <a:cubicBezTo>
                    <a:pt x="13003" y="20518"/>
                    <a:pt x="12235" y="20445"/>
                    <a:pt x="11491" y="20066"/>
                  </a:cubicBezTo>
                  <a:cubicBezTo>
                    <a:pt x="10414" y="19516"/>
                    <a:pt x="9785" y="18598"/>
                    <a:pt x="9232" y="17649"/>
                  </a:cubicBezTo>
                  <a:cubicBezTo>
                    <a:pt x="8906" y="17092"/>
                    <a:pt x="8799" y="16314"/>
                    <a:pt x="8848" y="15656"/>
                  </a:cubicBezTo>
                  <a:cubicBezTo>
                    <a:pt x="8907" y="14886"/>
                    <a:pt x="8793" y="14106"/>
                    <a:pt x="9090" y="13324"/>
                  </a:cubicBezTo>
                  <a:cubicBezTo>
                    <a:pt x="9421" y="12451"/>
                    <a:pt x="9842" y="11671"/>
                    <a:pt x="10463" y="10987"/>
                  </a:cubicBezTo>
                  <a:cubicBezTo>
                    <a:pt x="10615" y="10817"/>
                    <a:pt x="10898" y="10681"/>
                    <a:pt x="10926" y="10497"/>
                  </a:cubicBezTo>
                  <a:cubicBezTo>
                    <a:pt x="11038" y="9782"/>
                    <a:pt x="11696" y="9572"/>
                    <a:pt x="12143" y="9368"/>
                  </a:cubicBezTo>
                  <a:cubicBezTo>
                    <a:pt x="12814" y="9062"/>
                    <a:pt x="13523" y="8912"/>
                    <a:pt x="14222" y="8912"/>
                  </a:cubicBezTo>
                  <a:close/>
                  <a:moveTo>
                    <a:pt x="5464" y="4922"/>
                  </a:moveTo>
                  <a:cubicBezTo>
                    <a:pt x="5624" y="4922"/>
                    <a:pt x="5740" y="5120"/>
                    <a:pt x="5847" y="5294"/>
                  </a:cubicBezTo>
                  <a:cubicBezTo>
                    <a:pt x="6177" y="5827"/>
                    <a:pt x="6676" y="6310"/>
                    <a:pt x="6876" y="6845"/>
                  </a:cubicBezTo>
                  <a:cubicBezTo>
                    <a:pt x="7169" y="7629"/>
                    <a:pt x="8108" y="8033"/>
                    <a:pt x="8025" y="9006"/>
                  </a:cubicBezTo>
                  <a:cubicBezTo>
                    <a:pt x="8002" y="9293"/>
                    <a:pt x="8328" y="9623"/>
                    <a:pt x="8478" y="9778"/>
                  </a:cubicBezTo>
                  <a:cubicBezTo>
                    <a:pt x="9167" y="10492"/>
                    <a:pt x="8685" y="11004"/>
                    <a:pt x="8354" y="11588"/>
                  </a:cubicBezTo>
                  <a:cubicBezTo>
                    <a:pt x="8112" y="12014"/>
                    <a:pt x="8034" y="12501"/>
                    <a:pt x="7919" y="12974"/>
                  </a:cubicBezTo>
                  <a:cubicBezTo>
                    <a:pt x="7582" y="14360"/>
                    <a:pt x="7611" y="15712"/>
                    <a:pt x="7960" y="17116"/>
                  </a:cubicBezTo>
                  <a:cubicBezTo>
                    <a:pt x="8100" y="17675"/>
                    <a:pt x="8240" y="18358"/>
                    <a:pt x="8517" y="18700"/>
                  </a:cubicBezTo>
                  <a:cubicBezTo>
                    <a:pt x="9091" y="19407"/>
                    <a:pt x="9551" y="20229"/>
                    <a:pt x="10399" y="20764"/>
                  </a:cubicBezTo>
                  <a:cubicBezTo>
                    <a:pt x="11340" y="21357"/>
                    <a:pt x="12297" y="21774"/>
                    <a:pt x="13369" y="21786"/>
                  </a:cubicBezTo>
                  <a:cubicBezTo>
                    <a:pt x="13501" y="21788"/>
                    <a:pt x="13633" y="21789"/>
                    <a:pt x="13765" y="21789"/>
                  </a:cubicBezTo>
                  <a:cubicBezTo>
                    <a:pt x="14867" y="21789"/>
                    <a:pt x="15971" y="21702"/>
                    <a:pt x="16935" y="20990"/>
                  </a:cubicBezTo>
                  <a:cubicBezTo>
                    <a:pt x="17335" y="20695"/>
                    <a:pt x="18011" y="20800"/>
                    <a:pt x="18170" y="20141"/>
                  </a:cubicBezTo>
                  <a:cubicBezTo>
                    <a:pt x="19019" y="20137"/>
                    <a:pt x="19239" y="19354"/>
                    <a:pt x="19662" y="18868"/>
                  </a:cubicBezTo>
                  <a:cubicBezTo>
                    <a:pt x="20156" y="18302"/>
                    <a:pt x="20191" y="17505"/>
                    <a:pt x="20398" y="16799"/>
                  </a:cubicBezTo>
                  <a:cubicBezTo>
                    <a:pt x="20616" y="16053"/>
                    <a:pt x="20730" y="15298"/>
                    <a:pt x="20670" y="14519"/>
                  </a:cubicBezTo>
                  <a:cubicBezTo>
                    <a:pt x="20659" y="14382"/>
                    <a:pt x="20742" y="14325"/>
                    <a:pt x="20874" y="14292"/>
                  </a:cubicBezTo>
                  <a:cubicBezTo>
                    <a:pt x="22879" y="13802"/>
                    <a:pt x="24700" y="12860"/>
                    <a:pt x="26537" y="11962"/>
                  </a:cubicBezTo>
                  <a:cubicBezTo>
                    <a:pt x="26690" y="11887"/>
                    <a:pt x="26819" y="11843"/>
                    <a:pt x="26927" y="11843"/>
                  </a:cubicBezTo>
                  <a:cubicBezTo>
                    <a:pt x="27112" y="11843"/>
                    <a:pt x="27239" y="11971"/>
                    <a:pt x="27323" y="12296"/>
                  </a:cubicBezTo>
                  <a:cubicBezTo>
                    <a:pt x="27526" y="13079"/>
                    <a:pt x="27604" y="13900"/>
                    <a:pt x="27473" y="14654"/>
                  </a:cubicBezTo>
                  <a:cubicBezTo>
                    <a:pt x="27322" y="15532"/>
                    <a:pt x="26965" y="16403"/>
                    <a:pt x="26791" y="17273"/>
                  </a:cubicBezTo>
                  <a:cubicBezTo>
                    <a:pt x="26640" y="18025"/>
                    <a:pt x="26316" y="18649"/>
                    <a:pt x="25990" y="19293"/>
                  </a:cubicBezTo>
                  <a:cubicBezTo>
                    <a:pt x="25874" y="19520"/>
                    <a:pt x="25782" y="19654"/>
                    <a:pt x="25823" y="19953"/>
                  </a:cubicBezTo>
                  <a:cubicBezTo>
                    <a:pt x="25887" y="20398"/>
                    <a:pt x="25483" y="20894"/>
                    <a:pt x="25219" y="21057"/>
                  </a:cubicBezTo>
                  <a:cubicBezTo>
                    <a:pt x="24656" y="21408"/>
                    <a:pt x="24717" y="22058"/>
                    <a:pt x="24302" y="22480"/>
                  </a:cubicBezTo>
                  <a:cubicBezTo>
                    <a:pt x="24060" y="22727"/>
                    <a:pt x="23837" y="23130"/>
                    <a:pt x="23564" y="23452"/>
                  </a:cubicBezTo>
                  <a:cubicBezTo>
                    <a:pt x="22249" y="25008"/>
                    <a:pt x="20548" y="25939"/>
                    <a:pt x="18710" y="26736"/>
                  </a:cubicBezTo>
                  <a:cubicBezTo>
                    <a:pt x="18049" y="27023"/>
                    <a:pt x="17270" y="27177"/>
                    <a:pt x="16742" y="27808"/>
                  </a:cubicBezTo>
                  <a:cubicBezTo>
                    <a:pt x="16540" y="28050"/>
                    <a:pt x="16084" y="28066"/>
                    <a:pt x="15714" y="28084"/>
                  </a:cubicBezTo>
                  <a:cubicBezTo>
                    <a:pt x="14894" y="28084"/>
                    <a:pt x="14073" y="28095"/>
                    <a:pt x="13253" y="28095"/>
                  </a:cubicBezTo>
                  <a:cubicBezTo>
                    <a:pt x="12615" y="28095"/>
                    <a:pt x="11977" y="28089"/>
                    <a:pt x="11340" y="28066"/>
                  </a:cubicBezTo>
                  <a:cubicBezTo>
                    <a:pt x="10764" y="28047"/>
                    <a:pt x="10333" y="27558"/>
                    <a:pt x="9784" y="27357"/>
                  </a:cubicBezTo>
                  <a:cubicBezTo>
                    <a:pt x="8476" y="26878"/>
                    <a:pt x="7270" y="26150"/>
                    <a:pt x="6142" y="25337"/>
                  </a:cubicBezTo>
                  <a:cubicBezTo>
                    <a:pt x="4951" y="24479"/>
                    <a:pt x="3960" y="23395"/>
                    <a:pt x="3275" y="22086"/>
                  </a:cubicBezTo>
                  <a:cubicBezTo>
                    <a:pt x="2924" y="21414"/>
                    <a:pt x="2764" y="20642"/>
                    <a:pt x="2417" y="19967"/>
                  </a:cubicBezTo>
                  <a:cubicBezTo>
                    <a:pt x="1946" y="19048"/>
                    <a:pt x="1645" y="18074"/>
                    <a:pt x="1446" y="17085"/>
                  </a:cubicBezTo>
                  <a:cubicBezTo>
                    <a:pt x="1192" y="15821"/>
                    <a:pt x="764" y="14468"/>
                    <a:pt x="1299" y="13249"/>
                  </a:cubicBezTo>
                  <a:cubicBezTo>
                    <a:pt x="1776" y="12159"/>
                    <a:pt x="1803" y="11021"/>
                    <a:pt x="2085" y="9920"/>
                  </a:cubicBezTo>
                  <a:cubicBezTo>
                    <a:pt x="2281" y="9155"/>
                    <a:pt x="2782" y="8563"/>
                    <a:pt x="3121" y="7895"/>
                  </a:cubicBezTo>
                  <a:cubicBezTo>
                    <a:pt x="3609" y="6929"/>
                    <a:pt x="4482" y="6164"/>
                    <a:pt x="5081" y="5244"/>
                  </a:cubicBezTo>
                  <a:cubicBezTo>
                    <a:pt x="5234" y="5008"/>
                    <a:pt x="5359" y="4922"/>
                    <a:pt x="5464" y="4922"/>
                  </a:cubicBezTo>
                  <a:close/>
                  <a:moveTo>
                    <a:pt x="13926" y="0"/>
                  </a:moveTo>
                  <a:cubicBezTo>
                    <a:pt x="13541" y="0"/>
                    <a:pt x="13167" y="34"/>
                    <a:pt x="12810" y="153"/>
                  </a:cubicBezTo>
                  <a:cubicBezTo>
                    <a:pt x="12660" y="105"/>
                    <a:pt x="12518" y="85"/>
                    <a:pt x="12382" y="85"/>
                  </a:cubicBezTo>
                  <a:cubicBezTo>
                    <a:pt x="11875" y="85"/>
                    <a:pt x="11446" y="362"/>
                    <a:pt x="11003" y="482"/>
                  </a:cubicBezTo>
                  <a:cubicBezTo>
                    <a:pt x="10099" y="731"/>
                    <a:pt x="9216" y="1083"/>
                    <a:pt x="8356" y="1463"/>
                  </a:cubicBezTo>
                  <a:cubicBezTo>
                    <a:pt x="7438" y="1867"/>
                    <a:pt x="6594" y="2361"/>
                    <a:pt x="5789" y="3026"/>
                  </a:cubicBezTo>
                  <a:cubicBezTo>
                    <a:pt x="4548" y="4048"/>
                    <a:pt x="4567" y="3999"/>
                    <a:pt x="3702" y="5389"/>
                  </a:cubicBezTo>
                  <a:cubicBezTo>
                    <a:pt x="3321" y="6002"/>
                    <a:pt x="2859" y="6674"/>
                    <a:pt x="2302" y="7193"/>
                  </a:cubicBezTo>
                  <a:cubicBezTo>
                    <a:pt x="1692" y="7761"/>
                    <a:pt x="1498" y="8540"/>
                    <a:pt x="1194" y="9236"/>
                  </a:cubicBezTo>
                  <a:cubicBezTo>
                    <a:pt x="844" y="10039"/>
                    <a:pt x="629" y="10916"/>
                    <a:pt x="544" y="11826"/>
                  </a:cubicBezTo>
                  <a:cubicBezTo>
                    <a:pt x="412" y="13234"/>
                    <a:pt x="0" y="14621"/>
                    <a:pt x="316" y="16054"/>
                  </a:cubicBezTo>
                  <a:cubicBezTo>
                    <a:pt x="436" y="16608"/>
                    <a:pt x="488" y="17185"/>
                    <a:pt x="675" y="17715"/>
                  </a:cubicBezTo>
                  <a:cubicBezTo>
                    <a:pt x="937" y="18461"/>
                    <a:pt x="1040" y="19246"/>
                    <a:pt x="1401" y="19974"/>
                  </a:cubicBezTo>
                  <a:cubicBezTo>
                    <a:pt x="1719" y="20614"/>
                    <a:pt x="2045" y="21294"/>
                    <a:pt x="2257" y="21946"/>
                  </a:cubicBezTo>
                  <a:cubicBezTo>
                    <a:pt x="2751" y="23461"/>
                    <a:pt x="3838" y="24477"/>
                    <a:pt x="4805" y="25606"/>
                  </a:cubicBezTo>
                  <a:cubicBezTo>
                    <a:pt x="5461" y="26372"/>
                    <a:pt x="6347" y="26851"/>
                    <a:pt x="7216" y="27339"/>
                  </a:cubicBezTo>
                  <a:cubicBezTo>
                    <a:pt x="7709" y="27617"/>
                    <a:pt x="8158" y="27967"/>
                    <a:pt x="8721" y="28123"/>
                  </a:cubicBezTo>
                  <a:cubicBezTo>
                    <a:pt x="9753" y="28413"/>
                    <a:pt x="10762" y="28802"/>
                    <a:pt x="11824" y="28954"/>
                  </a:cubicBezTo>
                  <a:cubicBezTo>
                    <a:pt x="12576" y="29062"/>
                    <a:pt x="13329" y="29158"/>
                    <a:pt x="14082" y="29158"/>
                  </a:cubicBezTo>
                  <a:cubicBezTo>
                    <a:pt x="14745" y="29158"/>
                    <a:pt x="15408" y="29083"/>
                    <a:pt x="16072" y="28878"/>
                  </a:cubicBezTo>
                  <a:cubicBezTo>
                    <a:pt x="16813" y="28649"/>
                    <a:pt x="17572" y="28519"/>
                    <a:pt x="18268" y="28119"/>
                  </a:cubicBezTo>
                  <a:cubicBezTo>
                    <a:pt x="18363" y="28064"/>
                    <a:pt x="18479" y="28049"/>
                    <a:pt x="18604" y="28049"/>
                  </a:cubicBezTo>
                  <a:cubicBezTo>
                    <a:pt x="18760" y="28049"/>
                    <a:pt x="18929" y="28073"/>
                    <a:pt x="19083" y="28073"/>
                  </a:cubicBezTo>
                  <a:cubicBezTo>
                    <a:pt x="19254" y="28073"/>
                    <a:pt x="19407" y="28043"/>
                    <a:pt x="19506" y="27920"/>
                  </a:cubicBezTo>
                  <a:cubicBezTo>
                    <a:pt x="19976" y="27330"/>
                    <a:pt x="20716" y="27332"/>
                    <a:pt x="21246" y="26922"/>
                  </a:cubicBezTo>
                  <a:cubicBezTo>
                    <a:pt x="21746" y="26535"/>
                    <a:pt x="22225" y="26108"/>
                    <a:pt x="22763" y="25784"/>
                  </a:cubicBezTo>
                  <a:cubicBezTo>
                    <a:pt x="23736" y="25196"/>
                    <a:pt x="24647" y="24567"/>
                    <a:pt x="25141" y="23490"/>
                  </a:cubicBezTo>
                  <a:cubicBezTo>
                    <a:pt x="25225" y="23306"/>
                    <a:pt x="25319" y="23052"/>
                    <a:pt x="25408" y="22955"/>
                  </a:cubicBezTo>
                  <a:cubicBezTo>
                    <a:pt x="25661" y="22680"/>
                    <a:pt x="25889" y="22397"/>
                    <a:pt x="26124" y="22117"/>
                  </a:cubicBezTo>
                  <a:cubicBezTo>
                    <a:pt x="26529" y="21634"/>
                    <a:pt x="26283" y="20851"/>
                    <a:pt x="26948" y="20552"/>
                  </a:cubicBezTo>
                  <a:cubicBezTo>
                    <a:pt x="26984" y="20537"/>
                    <a:pt x="27007" y="20479"/>
                    <a:pt x="27020" y="20436"/>
                  </a:cubicBezTo>
                  <a:cubicBezTo>
                    <a:pt x="27335" y="19367"/>
                    <a:pt x="27841" y="18368"/>
                    <a:pt x="28075" y="17262"/>
                  </a:cubicBezTo>
                  <a:cubicBezTo>
                    <a:pt x="28377" y="15841"/>
                    <a:pt x="28787" y="14452"/>
                    <a:pt x="28718" y="12972"/>
                  </a:cubicBezTo>
                  <a:cubicBezTo>
                    <a:pt x="28686" y="12300"/>
                    <a:pt x="28292" y="11783"/>
                    <a:pt x="28146" y="11164"/>
                  </a:cubicBezTo>
                  <a:cubicBezTo>
                    <a:pt x="27676" y="9169"/>
                    <a:pt x="27059" y="7251"/>
                    <a:pt x="25489" y="5772"/>
                  </a:cubicBezTo>
                  <a:cubicBezTo>
                    <a:pt x="24778" y="5104"/>
                    <a:pt x="24236" y="4259"/>
                    <a:pt x="23575" y="3533"/>
                  </a:cubicBezTo>
                  <a:cubicBezTo>
                    <a:pt x="22766" y="2642"/>
                    <a:pt x="21775" y="1988"/>
                    <a:pt x="20693" y="1460"/>
                  </a:cubicBezTo>
                  <a:cubicBezTo>
                    <a:pt x="20280" y="1259"/>
                    <a:pt x="19844" y="1427"/>
                    <a:pt x="19391" y="1177"/>
                  </a:cubicBezTo>
                  <a:cubicBezTo>
                    <a:pt x="18065" y="444"/>
                    <a:pt x="16601" y="119"/>
                    <a:pt x="15068" y="50"/>
                  </a:cubicBezTo>
                  <a:cubicBezTo>
                    <a:pt x="14682" y="32"/>
                    <a:pt x="14299" y="0"/>
                    <a:pt x="139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0"/>
            <p:cNvSpPr/>
            <p:nvPr/>
          </p:nvSpPr>
          <p:spPr>
            <a:xfrm>
              <a:off x="5178501" y="3412817"/>
              <a:ext cx="1092402" cy="943124"/>
            </a:xfrm>
            <a:custGeom>
              <a:avLst/>
              <a:gdLst/>
              <a:ahLst/>
              <a:cxnLst/>
              <a:rect l="l" t="t" r="r" b="b"/>
              <a:pathLst>
                <a:path w="26842" h="23174" extrusionOk="0">
                  <a:moveTo>
                    <a:pt x="4701" y="1"/>
                  </a:moveTo>
                  <a:cubicBezTo>
                    <a:pt x="4596" y="1"/>
                    <a:pt x="4471" y="87"/>
                    <a:pt x="4318" y="323"/>
                  </a:cubicBezTo>
                  <a:cubicBezTo>
                    <a:pt x="3719" y="1243"/>
                    <a:pt x="2846" y="2008"/>
                    <a:pt x="2358" y="2974"/>
                  </a:cubicBezTo>
                  <a:cubicBezTo>
                    <a:pt x="2019" y="3642"/>
                    <a:pt x="1518" y="4234"/>
                    <a:pt x="1322" y="4999"/>
                  </a:cubicBezTo>
                  <a:cubicBezTo>
                    <a:pt x="1040" y="6100"/>
                    <a:pt x="1013" y="7238"/>
                    <a:pt x="536" y="8328"/>
                  </a:cubicBezTo>
                  <a:cubicBezTo>
                    <a:pt x="1" y="9547"/>
                    <a:pt x="429" y="10900"/>
                    <a:pt x="683" y="12164"/>
                  </a:cubicBezTo>
                  <a:cubicBezTo>
                    <a:pt x="882" y="13153"/>
                    <a:pt x="1183" y="14127"/>
                    <a:pt x="1654" y="15046"/>
                  </a:cubicBezTo>
                  <a:cubicBezTo>
                    <a:pt x="2001" y="15721"/>
                    <a:pt x="2161" y="16493"/>
                    <a:pt x="2512" y="17165"/>
                  </a:cubicBezTo>
                  <a:cubicBezTo>
                    <a:pt x="3197" y="18474"/>
                    <a:pt x="4188" y="19558"/>
                    <a:pt x="5379" y="20416"/>
                  </a:cubicBezTo>
                  <a:cubicBezTo>
                    <a:pt x="6507" y="21229"/>
                    <a:pt x="7713" y="21957"/>
                    <a:pt x="9021" y="22436"/>
                  </a:cubicBezTo>
                  <a:cubicBezTo>
                    <a:pt x="9570" y="22637"/>
                    <a:pt x="10001" y="23126"/>
                    <a:pt x="10577" y="23145"/>
                  </a:cubicBezTo>
                  <a:cubicBezTo>
                    <a:pt x="11214" y="23168"/>
                    <a:pt x="11852" y="23174"/>
                    <a:pt x="12490" y="23174"/>
                  </a:cubicBezTo>
                  <a:cubicBezTo>
                    <a:pt x="13310" y="23174"/>
                    <a:pt x="14131" y="23163"/>
                    <a:pt x="14951" y="23163"/>
                  </a:cubicBezTo>
                  <a:cubicBezTo>
                    <a:pt x="15321" y="23145"/>
                    <a:pt x="15777" y="23129"/>
                    <a:pt x="15979" y="22887"/>
                  </a:cubicBezTo>
                  <a:cubicBezTo>
                    <a:pt x="16507" y="22256"/>
                    <a:pt x="17286" y="22102"/>
                    <a:pt x="17947" y="21815"/>
                  </a:cubicBezTo>
                  <a:cubicBezTo>
                    <a:pt x="19785" y="21018"/>
                    <a:pt x="21486" y="20087"/>
                    <a:pt x="22801" y="18531"/>
                  </a:cubicBezTo>
                  <a:cubicBezTo>
                    <a:pt x="23074" y="18209"/>
                    <a:pt x="23297" y="17806"/>
                    <a:pt x="23539" y="17559"/>
                  </a:cubicBezTo>
                  <a:cubicBezTo>
                    <a:pt x="23954" y="17137"/>
                    <a:pt x="23893" y="16487"/>
                    <a:pt x="24456" y="16136"/>
                  </a:cubicBezTo>
                  <a:cubicBezTo>
                    <a:pt x="24720" y="15973"/>
                    <a:pt x="25124" y="15477"/>
                    <a:pt x="25060" y="15032"/>
                  </a:cubicBezTo>
                  <a:cubicBezTo>
                    <a:pt x="25019" y="14733"/>
                    <a:pt x="25111" y="14599"/>
                    <a:pt x="25227" y="14372"/>
                  </a:cubicBezTo>
                  <a:cubicBezTo>
                    <a:pt x="25553" y="13728"/>
                    <a:pt x="25877" y="13104"/>
                    <a:pt x="26028" y="12352"/>
                  </a:cubicBezTo>
                  <a:cubicBezTo>
                    <a:pt x="26202" y="11482"/>
                    <a:pt x="26559" y="10611"/>
                    <a:pt x="26710" y="9733"/>
                  </a:cubicBezTo>
                  <a:cubicBezTo>
                    <a:pt x="26841" y="8979"/>
                    <a:pt x="26763" y="8158"/>
                    <a:pt x="26560" y="7375"/>
                  </a:cubicBezTo>
                  <a:cubicBezTo>
                    <a:pt x="26476" y="7050"/>
                    <a:pt x="26349" y="6922"/>
                    <a:pt x="26164" y="6922"/>
                  </a:cubicBezTo>
                  <a:cubicBezTo>
                    <a:pt x="26056" y="6922"/>
                    <a:pt x="25927" y="6966"/>
                    <a:pt x="25774" y="7041"/>
                  </a:cubicBezTo>
                  <a:cubicBezTo>
                    <a:pt x="23937" y="7939"/>
                    <a:pt x="22116" y="8881"/>
                    <a:pt x="20111" y="9371"/>
                  </a:cubicBezTo>
                  <a:cubicBezTo>
                    <a:pt x="19979" y="9404"/>
                    <a:pt x="19896" y="9461"/>
                    <a:pt x="19907" y="9598"/>
                  </a:cubicBezTo>
                  <a:cubicBezTo>
                    <a:pt x="19967" y="10377"/>
                    <a:pt x="19853" y="11132"/>
                    <a:pt x="19635" y="11878"/>
                  </a:cubicBezTo>
                  <a:cubicBezTo>
                    <a:pt x="19428" y="12584"/>
                    <a:pt x="19393" y="13381"/>
                    <a:pt x="18899" y="13947"/>
                  </a:cubicBezTo>
                  <a:cubicBezTo>
                    <a:pt x="18476" y="14433"/>
                    <a:pt x="18256" y="15216"/>
                    <a:pt x="17407" y="15220"/>
                  </a:cubicBezTo>
                  <a:cubicBezTo>
                    <a:pt x="17248" y="15879"/>
                    <a:pt x="16572" y="15774"/>
                    <a:pt x="16172" y="16069"/>
                  </a:cubicBezTo>
                  <a:cubicBezTo>
                    <a:pt x="15208" y="16781"/>
                    <a:pt x="14104" y="16868"/>
                    <a:pt x="13002" y="16868"/>
                  </a:cubicBezTo>
                  <a:cubicBezTo>
                    <a:pt x="12870" y="16868"/>
                    <a:pt x="12738" y="16867"/>
                    <a:pt x="12606" y="16865"/>
                  </a:cubicBezTo>
                  <a:cubicBezTo>
                    <a:pt x="11534" y="16853"/>
                    <a:pt x="10577" y="16436"/>
                    <a:pt x="9636" y="15843"/>
                  </a:cubicBezTo>
                  <a:cubicBezTo>
                    <a:pt x="8788" y="15308"/>
                    <a:pt x="8328" y="14486"/>
                    <a:pt x="7754" y="13779"/>
                  </a:cubicBezTo>
                  <a:cubicBezTo>
                    <a:pt x="7477" y="13437"/>
                    <a:pt x="7337" y="12754"/>
                    <a:pt x="7197" y="12195"/>
                  </a:cubicBezTo>
                  <a:cubicBezTo>
                    <a:pt x="6848" y="10791"/>
                    <a:pt x="6819" y="9439"/>
                    <a:pt x="7156" y="8053"/>
                  </a:cubicBezTo>
                  <a:cubicBezTo>
                    <a:pt x="7271" y="7580"/>
                    <a:pt x="7349" y="7093"/>
                    <a:pt x="7591" y="6667"/>
                  </a:cubicBezTo>
                  <a:cubicBezTo>
                    <a:pt x="7922" y="6083"/>
                    <a:pt x="8404" y="5571"/>
                    <a:pt x="7715" y="4857"/>
                  </a:cubicBezTo>
                  <a:cubicBezTo>
                    <a:pt x="7565" y="4702"/>
                    <a:pt x="7239" y="4372"/>
                    <a:pt x="7262" y="4085"/>
                  </a:cubicBezTo>
                  <a:cubicBezTo>
                    <a:pt x="7345" y="3112"/>
                    <a:pt x="6406" y="2708"/>
                    <a:pt x="6113" y="1924"/>
                  </a:cubicBezTo>
                  <a:cubicBezTo>
                    <a:pt x="5913" y="1389"/>
                    <a:pt x="5414" y="906"/>
                    <a:pt x="5084" y="373"/>
                  </a:cubicBezTo>
                  <a:cubicBezTo>
                    <a:pt x="4977" y="199"/>
                    <a:pt x="4861" y="1"/>
                    <a:pt x="4701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0"/>
            <p:cNvSpPr/>
            <p:nvPr/>
          </p:nvSpPr>
          <p:spPr>
            <a:xfrm>
              <a:off x="5412058" y="3260572"/>
              <a:ext cx="830310" cy="487556"/>
            </a:xfrm>
            <a:custGeom>
              <a:avLst/>
              <a:gdLst/>
              <a:ahLst/>
              <a:cxnLst/>
              <a:rect l="l" t="t" r="r" b="b"/>
              <a:pathLst>
                <a:path w="20402" h="11980" extrusionOk="0">
                  <a:moveTo>
                    <a:pt x="8031" y="0"/>
                  </a:moveTo>
                  <a:cubicBezTo>
                    <a:pt x="7691" y="0"/>
                    <a:pt x="7350" y="19"/>
                    <a:pt x="7007" y="20"/>
                  </a:cubicBezTo>
                  <a:cubicBezTo>
                    <a:pt x="6780" y="21"/>
                    <a:pt x="6565" y="157"/>
                    <a:pt x="6297" y="157"/>
                  </a:cubicBezTo>
                  <a:cubicBezTo>
                    <a:pt x="6197" y="157"/>
                    <a:pt x="6091" y="138"/>
                    <a:pt x="5973" y="87"/>
                  </a:cubicBezTo>
                  <a:cubicBezTo>
                    <a:pt x="5056" y="345"/>
                    <a:pt x="4045" y="574"/>
                    <a:pt x="3075" y="921"/>
                  </a:cubicBezTo>
                  <a:cubicBezTo>
                    <a:pt x="2450" y="1145"/>
                    <a:pt x="1938" y="1683"/>
                    <a:pt x="1259" y="1783"/>
                  </a:cubicBezTo>
                  <a:cubicBezTo>
                    <a:pt x="739" y="1860"/>
                    <a:pt x="652" y="2476"/>
                    <a:pt x="146" y="2547"/>
                  </a:cubicBezTo>
                  <a:cubicBezTo>
                    <a:pt x="0" y="2568"/>
                    <a:pt x="80" y="2781"/>
                    <a:pt x="151" y="2900"/>
                  </a:cubicBezTo>
                  <a:cubicBezTo>
                    <a:pt x="533" y="3537"/>
                    <a:pt x="941" y="4160"/>
                    <a:pt x="1298" y="4811"/>
                  </a:cubicBezTo>
                  <a:cubicBezTo>
                    <a:pt x="1883" y="5880"/>
                    <a:pt x="2795" y="6748"/>
                    <a:pt x="3218" y="7910"/>
                  </a:cubicBezTo>
                  <a:cubicBezTo>
                    <a:pt x="3267" y="8044"/>
                    <a:pt x="3372" y="8112"/>
                    <a:pt x="3439" y="8112"/>
                  </a:cubicBezTo>
                  <a:cubicBezTo>
                    <a:pt x="3465" y="8112"/>
                    <a:pt x="3485" y="8101"/>
                    <a:pt x="3493" y="8080"/>
                  </a:cubicBezTo>
                  <a:cubicBezTo>
                    <a:pt x="3735" y="7441"/>
                    <a:pt x="4348" y="7394"/>
                    <a:pt x="4844" y="7125"/>
                  </a:cubicBezTo>
                  <a:cubicBezTo>
                    <a:pt x="5303" y="6877"/>
                    <a:pt x="5793" y="6570"/>
                    <a:pt x="6254" y="6494"/>
                  </a:cubicBezTo>
                  <a:cubicBezTo>
                    <a:pt x="6627" y="6433"/>
                    <a:pt x="6991" y="6404"/>
                    <a:pt x="7348" y="6404"/>
                  </a:cubicBezTo>
                  <a:cubicBezTo>
                    <a:pt x="9051" y="6404"/>
                    <a:pt x="10577" y="7074"/>
                    <a:pt x="11968" y="8199"/>
                  </a:cubicBezTo>
                  <a:cubicBezTo>
                    <a:pt x="13072" y="9089"/>
                    <a:pt x="13802" y="10153"/>
                    <a:pt x="13981" y="11581"/>
                  </a:cubicBezTo>
                  <a:cubicBezTo>
                    <a:pt x="14015" y="11852"/>
                    <a:pt x="14193" y="11979"/>
                    <a:pt x="14430" y="11979"/>
                  </a:cubicBezTo>
                  <a:cubicBezTo>
                    <a:pt x="14507" y="11979"/>
                    <a:pt x="14590" y="11966"/>
                    <a:pt x="14677" y="11939"/>
                  </a:cubicBezTo>
                  <a:cubicBezTo>
                    <a:pt x="15269" y="11760"/>
                    <a:pt x="15842" y="11483"/>
                    <a:pt x="16387" y="11231"/>
                  </a:cubicBezTo>
                  <a:cubicBezTo>
                    <a:pt x="17526" y="10702"/>
                    <a:pt x="18684" y="10210"/>
                    <a:pt x="19831" y="9700"/>
                  </a:cubicBezTo>
                  <a:cubicBezTo>
                    <a:pt x="20344" y="9471"/>
                    <a:pt x="20401" y="9111"/>
                    <a:pt x="20228" y="8802"/>
                  </a:cubicBezTo>
                  <a:cubicBezTo>
                    <a:pt x="19985" y="8366"/>
                    <a:pt x="19952" y="7859"/>
                    <a:pt x="19660" y="7450"/>
                  </a:cubicBezTo>
                  <a:cubicBezTo>
                    <a:pt x="19561" y="7311"/>
                    <a:pt x="19479" y="7162"/>
                    <a:pt x="19317" y="7136"/>
                  </a:cubicBezTo>
                  <a:cubicBezTo>
                    <a:pt x="18936" y="7078"/>
                    <a:pt x="18782" y="6789"/>
                    <a:pt x="18569" y="6523"/>
                  </a:cubicBezTo>
                  <a:cubicBezTo>
                    <a:pt x="18109" y="5948"/>
                    <a:pt x="17829" y="5242"/>
                    <a:pt x="17389" y="4691"/>
                  </a:cubicBezTo>
                  <a:cubicBezTo>
                    <a:pt x="16721" y="3852"/>
                    <a:pt x="15978" y="3050"/>
                    <a:pt x="15007" y="2469"/>
                  </a:cubicBezTo>
                  <a:cubicBezTo>
                    <a:pt x="14065" y="1903"/>
                    <a:pt x="13166" y="1261"/>
                    <a:pt x="12115" y="929"/>
                  </a:cubicBezTo>
                  <a:cubicBezTo>
                    <a:pt x="11365" y="693"/>
                    <a:pt x="10490" y="743"/>
                    <a:pt x="9823" y="383"/>
                  </a:cubicBezTo>
                  <a:cubicBezTo>
                    <a:pt x="9225" y="59"/>
                    <a:pt x="8630" y="0"/>
                    <a:pt x="8031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8" name="Google Shape;1228;p40"/>
          <p:cNvSpPr txBox="1">
            <a:spLocks noGrp="1"/>
          </p:cNvSpPr>
          <p:nvPr>
            <p:ph type="ctrTitle" idx="4294967295"/>
          </p:nvPr>
        </p:nvSpPr>
        <p:spPr>
          <a:xfrm>
            <a:off x="6949200" y="1742925"/>
            <a:ext cx="375000" cy="7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?</a:t>
            </a:r>
            <a:endParaRPr/>
          </a:p>
        </p:txBody>
      </p:sp>
      <p:sp>
        <p:nvSpPr>
          <p:cNvPr id="1229" name="Google Shape;1229;p40"/>
          <p:cNvSpPr txBox="1">
            <a:spLocks noGrp="1"/>
          </p:cNvSpPr>
          <p:nvPr>
            <p:ph type="ctrTitle" idx="4294967295"/>
          </p:nvPr>
        </p:nvSpPr>
        <p:spPr>
          <a:xfrm>
            <a:off x="6949213" y="3084750"/>
            <a:ext cx="375000" cy="7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?</a:t>
            </a:r>
            <a:endParaRPr/>
          </a:p>
        </p:txBody>
      </p:sp>
      <p:grpSp>
        <p:nvGrpSpPr>
          <p:cNvPr id="1230" name="Google Shape;1230;p40"/>
          <p:cNvGrpSpPr/>
          <p:nvPr/>
        </p:nvGrpSpPr>
        <p:grpSpPr>
          <a:xfrm>
            <a:off x="3983750" y="3933325"/>
            <a:ext cx="538525" cy="523875"/>
            <a:chOff x="3983750" y="3933325"/>
            <a:chExt cx="538525" cy="523875"/>
          </a:xfrm>
        </p:grpSpPr>
        <p:sp>
          <p:nvSpPr>
            <p:cNvPr id="1231" name="Google Shape;1231;p40"/>
            <p:cNvSpPr/>
            <p:nvPr/>
          </p:nvSpPr>
          <p:spPr>
            <a:xfrm>
              <a:off x="3983750" y="3933325"/>
              <a:ext cx="538525" cy="523875"/>
            </a:xfrm>
            <a:custGeom>
              <a:avLst/>
              <a:gdLst/>
              <a:ahLst/>
              <a:cxnLst/>
              <a:rect l="l" t="t" r="r" b="b"/>
              <a:pathLst>
                <a:path w="21541" h="20955" extrusionOk="0">
                  <a:moveTo>
                    <a:pt x="10380" y="1271"/>
                  </a:moveTo>
                  <a:cubicBezTo>
                    <a:pt x="10686" y="1271"/>
                    <a:pt x="10990" y="1334"/>
                    <a:pt x="11297" y="1350"/>
                  </a:cubicBezTo>
                  <a:cubicBezTo>
                    <a:pt x="12423" y="1411"/>
                    <a:pt x="13557" y="1522"/>
                    <a:pt x="14572" y="2027"/>
                  </a:cubicBezTo>
                  <a:cubicBezTo>
                    <a:pt x="15560" y="2518"/>
                    <a:pt x="16321" y="3332"/>
                    <a:pt x="17086" y="4124"/>
                  </a:cubicBezTo>
                  <a:cubicBezTo>
                    <a:pt x="17666" y="4726"/>
                    <a:pt x="18177" y="5369"/>
                    <a:pt x="18616" y="6078"/>
                  </a:cubicBezTo>
                  <a:cubicBezTo>
                    <a:pt x="19101" y="6865"/>
                    <a:pt x="19596" y="7620"/>
                    <a:pt x="19750" y="8581"/>
                  </a:cubicBezTo>
                  <a:cubicBezTo>
                    <a:pt x="19984" y="10037"/>
                    <a:pt x="19926" y="11472"/>
                    <a:pt x="19568" y="12875"/>
                  </a:cubicBezTo>
                  <a:cubicBezTo>
                    <a:pt x="19371" y="13651"/>
                    <a:pt x="18939" y="14348"/>
                    <a:pt x="18455" y="15033"/>
                  </a:cubicBezTo>
                  <a:cubicBezTo>
                    <a:pt x="18082" y="15557"/>
                    <a:pt x="17590" y="16027"/>
                    <a:pt x="17332" y="16647"/>
                  </a:cubicBezTo>
                  <a:cubicBezTo>
                    <a:pt x="17210" y="16943"/>
                    <a:pt x="16847" y="17036"/>
                    <a:pt x="16614" y="17250"/>
                  </a:cubicBezTo>
                  <a:cubicBezTo>
                    <a:pt x="15995" y="17816"/>
                    <a:pt x="15281" y="18277"/>
                    <a:pt x="14489" y="18633"/>
                  </a:cubicBezTo>
                  <a:cubicBezTo>
                    <a:pt x="13772" y="18956"/>
                    <a:pt x="13062" y="19125"/>
                    <a:pt x="12286" y="19223"/>
                  </a:cubicBezTo>
                  <a:cubicBezTo>
                    <a:pt x="11373" y="19339"/>
                    <a:pt x="10481" y="19499"/>
                    <a:pt x="9544" y="19499"/>
                  </a:cubicBezTo>
                  <a:cubicBezTo>
                    <a:pt x="9530" y="19499"/>
                    <a:pt x="9516" y="19499"/>
                    <a:pt x="9502" y="19499"/>
                  </a:cubicBezTo>
                  <a:cubicBezTo>
                    <a:pt x="8528" y="19495"/>
                    <a:pt x="7621" y="19191"/>
                    <a:pt x="6670" y="19111"/>
                  </a:cubicBezTo>
                  <a:cubicBezTo>
                    <a:pt x="6220" y="19073"/>
                    <a:pt x="5757" y="18589"/>
                    <a:pt x="5403" y="18213"/>
                  </a:cubicBezTo>
                  <a:cubicBezTo>
                    <a:pt x="4823" y="17598"/>
                    <a:pt x="4264" y="16952"/>
                    <a:pt x="3708" y="16314"/>
                  </a:cubicBezTo>
                  <a:cubicBezTo>
                    <a:pt x="3264" y="15802"/>
                    <a:pt x="2848" y="15294"/>
                    <a:pt x="2569" y="14698"/>
                  </a:cubicBezTo>
                  <a:cubicBezTo>
                    <a:pt x="2024" y="13538"/>
                    <a:pt x="1460" y="12373"/>
                    <a:pt x="1384" y="11032"/>
                  </a:cubicBezTo>
                  <a:cubicBezTo>
                    <a:pt x="1371" y="10207"/>
                    <a:pt x="1572" y="9394"/>
                    <a:pt x="1807" y="8604"/>
                  </a:cubicBezTo>
                  <a:cubicBezTo>
                    <a:pt x="2086" y="7660"/>
                    <a:pt x="2432" y="6700"/>
                    <a:pt x="3043" y="5933"/>
                  </a:cubicBezTo>
                  <a:cubicBezTo>
                    <a:pt x="3694" y="5116"/>
                    <a:pt x="4208" y="4176"/>
                    <a:pt x="5135" y="3562"/>
                  </a:cubicBezTo>
                  <a:cubicBezTo>
                    <a:pt x="5513" y="3311"/>
                    <a:pt x="5827" y="2918"/>
                    <a:pt x="6252" y="2686"/>
                  </a:cubicBezTo>
                  <a:cubicBezTo>
                    <a:pt x="6882" y="2342"/>
                    <a:pt x="7511" y="2007"/>
                    <a:pt x="8226" y="1848"/>
                  </a:cubicBezTo>
                  <a:cubicBezTo>
                    <a:pt x="8759" y="1732"/>
                    <a:pt x="9282" y="1574"/>
                    <a:pt x="9791" y="1375"/>
                  </a:cubicBezTo>
                  <a:cubicBezTo>
                    <a:pt x="9990" y="1296"/>
                    <a:pt x="10185" y="1271"/>
                    <a:pt x="10380" y="1271"/>
                  </a:cubicBezTo>
                  <a:close/>
                  <a:moveTo>
                    <a:pt x="10799" y="1"/>
                  </a:moveTo>
                  <a:cubicBezTo>
                    <a:pt x="10727" y="1"/>
                    <a:pt x="10655" y="13"/>
                    <a:pt x="10584" y="42"/>
                  </a:cubicBezTo>
                  <a:cubicBezTo>
                    <a:pt x="10009" y="278"/>
                    <a:pt x="9375" y="91"/>
                    <a:pt x="8808" y="317"/>
                  </a:cubicBezTo>
                  <a:cubicBezTo>
                    <a:pt x="8754" y="261"/>
                    <a:pt x="8708" y="240"/>
                    <a:pt x="8667" y="240"/>
                  </a:cubicBezTo>
                  <a:cubicBezTo>
                    <a:pt x="8575" y="240"/>
                    <a:pt x="8504" y="341"/>
                    <a:pt x="8416" y="390"/>
                  </a:cubicBezTo>
                  <a:cubicBezTo>
                    <a:pt x="8052" y="594"/>
                    <a:pt x="7699" y="853"/>
                    <a:pt x="7306" y="961"/>
                  </a:cubicBezTo>
                  <a:cubicBezTo>
                    <a:pt x="6103" y="1289"/>
                    <a:pt x="5153" y="2041"/>
                    <a:pt x="4241" y="2808"/>
                  </a:cubicBezTo>
                  <a:cubicBezTo>
                    <a:pt x="3275" y="3620"/>
                    <a:pt x="2469" y="4600"/>
                    <a:pt x="1773" y="5672"/>
                  </a:cubicBezTo>
                  <a:cubicBezTo>
                    <a:pt x="1011" y="6846"/>
                    <a:pt x="733" y="8177"/>
                    <a:pt x="353" y="9481"/>
                  </a:cubicBezTo>
                  <a:cubicBezTo>
                    <a:pt x="1" y="10694"/>
                    <a:pt x="427" y="11817"/>
                    <a:pt x="670" y="12973"/>
                  </a:cubicBezTo>
                  <a:cubicBezTo>
                    <a:pt x="755" y="13377"/>
                    <a:pt x="957" y="13705"/>
                    <a:pt x="1085" y="14072"/>
                  </a:cubicBezTo>
                  <a:cubicBezTo>
                    <a:pt x="1301" y="14691"/>
                    <a:pt x="1405" y="15338"/>
                    <a:pt x="1968" y="15786"/>
                  </a:cubicBezTo>
                  <a:cubicBezTo>
                    <a:pt x="2086" y="15880"/>
                    <a:pt x="2254" y="16065"/>
                    <a:pt x="2223" y="16275"/>
                  </a:cubicBezTo>
                  <a:cubicBezTo>
                    <a:pt x="2188" y="16525"/>
                    <a:pt x="2279" y="16645"/>
                    <a:pt x="2528" y="16654"/>
                  </a:cubicBezTo>
                  <a:cubicBezTo>
                    <a:pt x="2795" y="16663"/>
                    <a:pt x="2823" y="16922"/>
                    <a:pt x="2885" y="17076"/>
                  </a:cubicBezTo>
                  <a:cubicBezTo>
                    <a:pt x="3254" y="17993"/>
                    <a:pt x="3963" y="18664"/>
                    <a:pt x="4684" y="19241"/>
                  </a:cubicBezTo>
                  <a:cubicBezTo>
                    <a:pt x="5224" y="19675"/>
                    <a:pt x="5899" y="20012"/>
                    <a:pt x="6632" y="20218"/>
                  </a:cubicBezTo>
                  <a:cubicBezTo>
                    <a:pt x="7431" y="20443"/>
                    <a:pt x="8204" y="20761"/>
                    <a:pt x="9041" y="20827"/>
                  </a:cubicBezTo>
                  <a:cubicBezTo>
                    <a:pt x="9525" y="20864"/>
                    <a:pt x="10024" y="20954"/>
                    <a:pt x="10505" y="20954"/>
                  </a:cubicBezTo>
                  <a:cubicBezTo>
                    <a:pt x="10680" y="20954"/>
                    <a:pt x="10852" y="20943"/>
                    <a:pt x="11021" y="20912"/>
                  </a:cubicBezTo>
                  <a:cubicBezTo>
                    <a:pt x="12688" y="20610"/>
                    <a:pt x="14399" y="20410"/>
                    <a:pt x="15888" y="19478"/>
                  </a:cubicBezTo>
                  <a:cubicBezTo>
                    <a:pt x="16547" y="19067"/>
                    <a:pt x="17225" y="18662"/>
                    <a:pt x="17756" y="18104"/>
                  </a:cubicBezTo>
                  <a:cubicBezTo>
                    <a:pt x="18284" y="17549"/>
                    <a:pt x="18700" y="16886"/>
                    <a:pt x="19148" y="16258"/>
                  </a:cubicBezTo>
                  <a:cubicBezTo>
                    <a:pt x="19286" y="16061"/>
                    <a:pt x="19312" y="15753"/>
                    <a:pt x="19485" y="15619"/>
                  </a:cubicBezTo>
                  <a:cubicBezTo>
                    <a:pt x="20144" y="15106"/>
                    <a:pt x="20516" y="14343"/>
                    <a:pt x="20738" y="13647"/>
                  </a:cubicBezTo>
                  <a:cubicBezTo>
                    <a:pt x="21268" y="11996"/>
                    <a:pt x="21541" y="10298"/>
                    <a:pt x="21107" y="8513"/>
                  </a:cubicBezTo>
                  <a:cubicBezTo>
                    <a:pt x="20928" y="7778"/>
                    <a:pt x="20725" y="7011"/>
                    <a:pt x="20499" y="6310"/>
                  </a:cubicBezTo>
                  <a:cubicBezTo>
                    <a:pt x="20254" y="5548"/>
                    <a:pt x="19604" y="4869"/>
                    <a:pt x="19087" y="4197"/>
                  </a:cubicBezTo>
                  <a:cubicBezTo>
                    <a:pt x="18280" y="3147"/>
                    <a:pt x="17121" y="2454"/>
                    <a:pt x="16070" y="1659"/>
                  </a:cubicBezTo>
                  <a:cubicBezTo>
                    <a:pt x="15430" y="1174"/>
                    <a:pt x="14692" y="917"/>
                    <a:pt x="13946" y="677"/>
                  </a:cubicBezTo>
                  <a:cubicBezTo>
                    <a:pt x="13430" y="511"/>
                    <a:pt x="12993" y="167"/>
                    <a:pt x="12399" y="156"/>
                  </a:cubicBezTo>
                  <a:cubicBezTo>
                    <a:pt x="12394" y="156"/>
                    <a:pt x="12390" y="156"/>
                    <a:pt x="12386" y="156"/>
                  </a:cubicBezTo>
                  <a:cubicBezTo>
                    <a:pt x="12166" y="156"/>
                    <a:pt x="11974" y="273"/>
                    <a:pt x="11741" y="273"/>
                  </a:cubicBezTo>
                  <a:cubicBezTo>
                    <a:pt x="11665" y="273"/>
                    <a:pt x="11585" y="260"/>
                    <a:pt x="11497" y="227"/>
                  </a:cubicBezTo>
                  <a:cubicBezTo>
                    <a:pt x="11300" y="151"/>
                    <a:pt x="11052" y="1"/>
                    <a:pt x="107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32" name="Google Shape;1232;p40"/>
            <p:cNvGrpSpPr/>
            <p:nvPr/>
          </p:nvGrpSpPr>
          <p:grpSpPr>
            <a:xfrm>
              <a:off x="4085150" y="4052725"/>
              <a:ext cx="320200" cy="301350"/>
              <a:chOff x="4085150" y="4052725"/>
              <a:chExt cx="320200" cy="301350"/>
            </a:xfrm>
          </p:grpSpPr>
          <p:sp>
            <p:nvSpPr>
              <p:cNvPr id="1233" name="Google Shape;1233;p40"/>
              <p:cNvSpPr/>
              <p:nvPr/>
            </p:nvSpPr>
            <p:spPr>
              <a:xfrm>
                <a:off x="4085150" y="4052725"/>
                <a:ext cx="320200" cy="301350"/>
              </a:xfrm>
              <a:custGeom>
                <a:avLst/>
                <a:gdLst/>
                <a:ahLst/>
                <a:cxnLst/>
                <a:rect l="l" t="t" r="r" b="b"/>
                <a:pathLst>
                  <a:path w="12808" h="12054" extrusionOk="0">
                    <a:moveTo>
                      <a:pt x="10515" y="0"/>
                    </a:moveTo>
                    <a:cubicBezTo>
                      <a:pt x="10338" y="0"/>
                      <a:pt x="10181" y="55"/>
                      <a:pt x="10132" y="152"/>
                    </a:cubicBezTo>
                    <a:cubicBezTo>
                      <a:pt x="9957" y="497"/>
                      <a:pt x="9631" y="645"/>
                      <a:pt x="9448" y="936"/>
                    </a:cubicBezTo>
                    <a:cubicBezTo>
                      <a:pt x="9015" y="1626"/>
                      <a:pt x="8365" y="2131"/>
                      <a:pt x="7871" y="2781"/>
                    </a:cubicBezTo>
                    <a:cubicBezTo>
                      <a:pt x="7517" y="3247"/>
                      <a:pt x="7164" y="3782"/>
                      <a:pt x="6705" y="4185"/>
                    </a:cubicBezTo>
                    <a:cubicBezTo>
                      <a:pt x="6138" y="4682"/>
                      <a:pt x="5838" y="5377"/>
                      <a:pt x="5357" y="5934"/>
                    </a:cubicBezTo>
                    <a:cubicBezTo>
                      <a:pt x="5169" y="6152"/>
                      <a:pt x="5018" y="6262"/>
                      <a:pt x="4891" y="6262"/>
                    </a:cubicBezTo>
                    <a:cubicBezTo>
                      <a:pt x="4731" y="6262"/>
                      <a:pt x="4611" y="6085"/>
                      <a:pt x="4508" y="5727"/>
                    </a:cubicBezTo>
                    <a:cubicBezTo>
                      <a:pt x="4464" y="5576"/>
                      <a:pt x="4410" y="5439"/>
                      <a:pt x="4319" y="5322"/>
                    </a:cubicBezTo>
                    <a:cubicBezTo>
                      <a:pt x="3991" y="4905"/>
                      <a:pt x="3638" y="4524"/>
                      <a:pt x="3580" y="3941"/>
                    </a:cubicBezTo>
                    <a:cubicBezTo>
                      <a:pt x="3550" y="3648"/>
                      <a:pt x="3304" y="3434"/>
                      <a:pt x="3011" y="3434"/>
                    </a:cubicBezTo>
                    <a:cubicBezTo>
                      <a:pt x="2962" y="3434"/>
                      <a:pt x="2911" y="3441"/>
                      <a:pt x="2859" y="3453"/>
                    </a:cubicBezTo>
                    <a:cubicBezTo>
                      <a:pt x="1748" y="3731"/>
                      <a:pt x="1231" y="4825"/>
                      <a:pt x="309" y="5372"/>
                    </a:cubicBezTo>
                    <a:cubicBezTo>
                      <a:pt x="287" y="5384"/>
                      <a:pt x="304" y="5450"/>
                      <a:pt x="287" y="5483"/>
                    </a:cubicBezTo>
                    <a:cubicBezTo>
                      <a:pt x="0" y="6045"/>
                      <a:pt x="321" y="6546"/>
                      <a:pt x="555" y="6972"/>
                    </a:cubicBezTo>
                    <a:cubicBezTo>
                      <a:pt x="1153" y="8061"/>
                      <a:pt x="1858" y="9092"/>
                      <a:pt x="2516" y="10148"/>
                    </a:cubicBezTo>
                    <a:cubicBezTo>
                      <a:pt x="2981" y="10897"/>
                      <a:pt x="3742" y="11340"/>
                      <a:pt x="4370" y="11918"/>
                    </a:cubicBezTo>
                    <a:cubicBezTo>
                      <a:pt x="4474" y="12014"/>
                      <a:pt x="4578" y="12054"/>
                      <a:pt x="4679" y="12054"/>
                    </a:cubicBezTo>
                    <a:cubicBezTo>
                      <a:pt x="4920" y="12054"/>
                      <a:pt x="5140" y="11824"/>
                      <a:pt x="5292" y="11608"/>
                    </a:cubicBezTo>
                    <a:cubicBezTo>
                      <a:pt x="5833" y="10838"/>
                      <a:pt x="6536" y="10202"/>
                      <a:pt x="7030" y="9387"/>
                    </a:cubicBezTo>
                    <a:cubicBezTo>
                      <a:pt x="7229" y="9058"/>
                      <a:pt x="7500" y="8700"/>
                      <a:pt x="7737" y="8447"/>
                    </a:cubicBezTo>
                    <a:cubicBezTo>
                      <a:pt x="8345" y="7797"/>
                      <a:pt x="9076" y="7273"/>
                      <a:pt x="9387" y="6387"/>
                    </a:cubicBezTo>
                    <a:cubicBezTo>
                      <a:pt x="9392" y="6372"/>
                      <a:pt x="9417" y="6361"/>
                      <a:pt x="9434" y="6355"/>
                    </a:cubicBezTo>
                    <a:cubicBezTo>
                      <a:pt x="10305" y="6030"/>
                      <a:pt x="10607" y="5130"/>
                      <a:pt x="11233" y="4553"/>
                    </a:cubicBezTo>
                    <a:cubicBezTo>
                      <a:pt x="11807" y="4021"/>
                      <a:pt x="12070" y="3198"/>
                      <a:pt x="12729" y="2707"/>
                    </a:cubicBezTo>
                    <a:cubicBezTo>
                      <a:pt x="12779" y="2668"/>
                      <a:pt x="12787" y="2574"/>
                      <a:pt x="12807" y="2524"/>
                    </a:cubicBezTo>
                    <a:cubicBezTo>
                      <a:pt x="12755" y="2360"/>
                      <a:pt x="12730" y="2220"/>
                      <a:pt x="12668" y="2100"/>
                    </a:cubicBezTo>
                    <a:cubicBezTo>
                      <a:pt x="12266" y="1347"/>
                      <a:pt x="11603" y="812"/>
                      <a:pt x="11037" y="198"/>
                    </a:cubicBezTo>
                    <a:cubicBezTo>
                      <a:pt x="10910" y="61"/>
                      <a:pt x="10702" y="0"/>
                      <a:pt x="10515" y="0"/>
                    </a:cubicBezTo>
                    <a:close/>
                  </a:path>
                </a:pathLst>
              </a:custGeom>
              <a:solidFill>
                <a:srgbClr val="FED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40"/>
              <p:cNvSpPr/>
              <p:nvPr/>
            </p:nvSpPr>
            <p:spPr>
              <a:xfrm>
                <a:off x="4085150" y="4052725"/>
                <a:ext cx="320200" cy="301350"/>
              </a:xfrm>
              <a:custGeom>
                <a:avLst/>
                <a:gdLst/>
                <a:ahLst/>
                <a:cxnLst/>
                <a:rect l="l" t="t" r="r" b="b"/>
                <a:pathLst>
                  <a:path w="12808" h="12054" extrusionOk="0">
                    <a:moveTo>
                      <a:pt x="10207" y="1412"/>
                    </a:moveTo>
                    <a:cubicBezTo>
                      <a:pt x="10300" y="1412"/>
                      <a:pt x="10416" y="1468"/>
                      <a:pt x="10553" y="1609"/>
                    </a:cubicBezTo>
                    <a:cubicBezTo>
                      <a:pt x="10861" y="1929"/>
                      <a:pt x="11096" y="2370"/>
                      <a:pt x="11579" y="2529"/>
                    </a:cubicBezTo>
                    <a:cubicBezTo>
                      <a:pt x="11789" y="2599"/>
                      <a:pt x="11669" y="2745"/>
                      <a:pt x="11540" y="2822"/>
                    </a:cubicBezTo>
                    <a:cubicBezTo>
                      <a:pt x="10663" y="3347"/>
                      <a:pt x="10161" y="4226"/>
                      <a:pt x="9531" y="4981"/>
                    </a:cubicBezTo>
                    <a:cubicBezTo>
                      <a:pt x="9351" y="5195"/>
                      <a:pt x="9091" y="5365"/>
                      <a:pt x="8913" y="5504"/>
                    </a:cubicBezTo>
                    <a:cubicBezTo>
                      <a:pt x="8328" y="5955"/>
                      <a:pt x="8184" y="6720"/>
                      <a:pt x="7598" y="7122"/>
                    </a:cubicBezTo>
                    <a:cubicBezTo>
                      <a:pt x="7353" y="7289"/>
                      <a:pt x="7220" y="7549"/>
                      <a:pt x="7060" y="7763"/>
                    </a:cubicBezTo>
                    <a:cubicBezTo>
                      <a:pt x="6610" y="8366"/>
                      <a:pt x="6075" y="8899"/>
                      <a:pt x="5641" y="9524"/>
                    </a:cubicBezTo>
                    <a:cubicBezTo>
                      <a:pt x="5311" y="9998"/>
                      <a:pt x="4888" y="10427"/>
                      <a:pt x="4591" y="11015"/>
                    </a:cubicBezTo>
                    <a:cubicBezTo>
                      <a:pt x="3957" y="10187"/>
                      <a:pt x="3318" y="9488"/>
                      <a:pt x="2841" y="8693"/>
                    </a:cubicBezTo>
                    <a:cubicBezTo>
                      <a:pt x="2399" y="7955"/>
                      <a:pt x="1995" y="7189"/>
                      <a:pt x="1584" y="6430"/>
                    </a:cubicBezTo>
                    <a:cubicBezTo>
                      <a:pt x="1433" y="6149"/>
                      <a:pt x="1592" y="5854"/>
                      <a:pt x="1870" y="5666"/>
                    </a:cubicBezTo>
                    <a:cubicBezTo>
                      <a:pt x="2202" y="5443"/>
                      <a:pt x="2460" y="5144"/>
                      <a:pt x="2749" y="4792"/>
                    </a:cubicBezTo>
                    <a:cubicBezTo>
                      <a:pt x="2959" y="5136"/>
                      <a:pt x="3167" y="5486"/>
                      <a:pt x="3404" y="5812"/>
                    </a:cubicBezTo>
                    <a:cubicBezTo>
                      <a:pt x="3837" y="6404"/>
                      <a:pt x="4312" y="6966"/>
                      <a:pt x="4824" y="7492"/>
                    </a:cubicBezTo>
                    <a:cubicBezTo>
                      <a:pt x="4897" y="7569"/>
                      <a:pt x="4945" y="7646"/>
                      <a:pt x="5034" y="7646"/>
                    </a:cubicBezTo>
                    <a:cubicBezTo>
                      <a:pt x="5052" y="7646"/>
                      <a:pt x="5073" y="7642"/>
                      <a:pt x="5095" y="7635"/>
                    </a:cubicBezTo>
                    <a:cubicBezTo>
                      <a:pt x="5579" y="7479"/>
                      <a:pt x="5915" y="7189"/>
                      <a:pt x="6210" y="6745"/>
                    </a:cubicBezTo>
                    <a:cubicBezTo>
                      <a:pt x="6529" y="6263"/>
                      <a:pt x="6745" y="5505"/>
                      <a:pt x="7115" y="5337"/>
                    </a:cubicBezTo>
                    <a:cubicBezTo>
                      <a:pt x="7690" y="5073"/>
                      <a:pt x="7609" y="4539"/>
                      <a:pt x="7952" y="4244"/>
                    </a:cubicBezTo>
                    <a:cubicBezTo>
                      <a:pt x="8031" y="4176"/>
                      <a:pt x="8046" y="4013"/>
                      <a:pt x="8173" y="4013"/>
                    </a:cubicBezTo>
                    <a:cubicBezTo>
                      <a:pt x="8194" y="4013"/>
                      <a:pt x="8218" y="4017"/>
                      <a:pt x="8246" y="4027"/>
                    </a:cubicBezTo>
                    <a:cubicBezTo>
                      <a:pt x="8274" y="4038"/>
                      <a:pt x="8301" y="4043"/>
                      <a:pt x="8327" y="4043"/>
                    </a:cubicBezTo>
                    <a:cubicBezTo>
                      <a:pt x="8410" y="4043"/>
                      <a:pt x="8472" y="3991"/>
                      <a:pt x="8490" y="3927"/>
                    </a:cubicBezTo>
                    <a:cubicBezTo>
                      <a:pt x="8743" y="3026"/>
                      <a:pt x="9749" y="2622"/>
                      <a:pt x="9956" y="1673"/>
                    </a:cubicBezTo>
                    <a:cubicBezTo>
                      <a:pt x="9987" y="1527"/>
                      <a:pt x="10073" y="1412"/>
                      <a:pt x="10207" y="1412"/>
                    </a:cubicBezTo>
                    <a:close/>
                    <a:moveTo>
                      <a:pt x="10515" y="0"/>
                    </a:moveTo>
                    <a:cubicBezTo>
                      <a:pt x="10338" y="0"/>
                      <a:pt x="10181" y="55"/>
                      <a:pt x="10132" y="152"/>
                    </a:cubicBezTo>
                    <a:cubicBezTo>
                      <a:pt x="9957" y="497"/>
                      <a:pt x="9631" y="645"/>
                      <a:pt x="9448" y="936"/>
                    </a:cubicBezTo>
                    <a:cubicBezTo>
                      <a:pt x="9015" y="1626"/>
                      <a:pt x="8365" y="2131"/>
                      <a:pt x="7871" y="2781"/>
                    </a:cubicBezTo>
                    <a:cubicBezTo>
                      <a:pt x="7517" y="3247"/>
                      <a:pt x="7164" y="3782"/>
                      <a:pt x="6705" y="4185"/>
                    </a:cubicBezTo>
                    <a:cubicBezTo>
                      <a:pt x="6138" y="4682"/>
                      <a:pt x="5838" y="5377"/>
                      <a:pt x="5357" y="5934"/>
                    </a:cubicBezTo>
                    <a:cubicBezTo>
                      <a:pt x="5169" y="6152"/>
                      <a:pt x="5018" y="6262"/>
                      <a:pt x="4891" y="6262"/>
                    </a:cubicBezTo>
                    <a:cubicBezTo>
                      <a:pt x="4731" y="6262"/>
                      <a:pt x="4611" y="6085"/>
                      <a:pt x="4508" y="5727"/>
                    </a:cubicBezTo>
                    <a:cubicBezTo>
                      <a:pt x="4464" y="5576"/>
                      <a:pt x="4410" y="5439"/>
                      <a:pt x="4319" y="5322"/>
                    </a:cubicBezTo>
                    <a:cubicBezTo>
                      <a:pt x="3991" y="4905"/>
                      <a:pt x="3638" y="4524"/>
                      <a:pt x="3580" y="3941"/>
                    </a:cubicBezTo>
                    <a:cubicBezTo>
                      <a:pt x="3550" y="3648"/>
                      <a:pt x="3304" y="3434"/>
                      <a:pt x="3011" y="3434"/>
                    </a:cubicBezTo>
                    <a:cubicBezTo>
                      <a:pt x="2962" y="3434"/>
                      <a:pt x="2911" y="3441"/>
                      <a:pt x="2859" y="3453"/>
                    </a:cubicBezTo>
                    <a:cubicBezTo>
                      <a:pt x="1748" y="3731"/>
                      <a:pt x="1231" y="4825"/>
                      <a:pt x="309" y="5372"/>
                    </a:cubicBezTo>
                    <a:cubicBezTo>
                      <a:pt x="287" y="5384"/>
                      <a:pt x="304" y="5450"/>
                      <a:pt x="287" y="5483"/>
                    </a:cubicBezTo>
                    <a:cubicBezTo>
                      <a:pt x="0" y="6045"/>
                      <a:pt x="321" y="6546"/>
                      <a:pt x="555" y="6972"/>
                    </a:cubicBezTo>
                    <a:cubicBezTo>
                      <a:pt x="1153" y="8061"/>
                      <a:pt x="1858" y="9092"/>
                      <a:pt x="2516" y="10148"/>
                    </a:cubicBezTo>
                    <a:cubicBezTo>
                      <a:pt x="2981" y="10897"/>
                      <a:pt x="3742" y="11340"/>
                      <a:pt x="4370" y="11918"/>
                    </a:cubicBezTo>
                    <a:cubicBezTo>
                      <a:pt x="4474" y="12014"/>
                      <a:pt x="4578" y="12054"/>
                      <a:pt x="4679" y="12054"/>
                    </a:cubicBezTo>
                    <a:cubicBezTo>
                      <a:pt x="4920" y="12054"/>
                      <a:pt x="5140" y="11824"/>
                      <a:pt x="5292" y="11608"/>
                    </a:cubicBezTo>
                    <a:cubicBezTo>
                      <a:pt x="5833" y="10838"/>
                      <a:pt x="6536" y="10202"/>
                      <a:pt x="7030" y="9387"/>
                    </a:cubicBezTo>
                    <a:cubicBezTo>
                      <a:pt x="7229" y="9058"/>
                      <a:pt x="7500" y="8700"/>
                      <a:pt x="7737" y="8447"/>
                    </a:cubicBezTo>
                    <a:cubicBezTo>
                      <a:pt x="8345" y="7797"/>
                      <a:pt x="9076" y="7273"/>
                      <a:pt x="9387" y="6387"/>
                    </a:cubicBezTo>
                    <a:cubicBezTo>
                      <a:pt x="9392" y="6372"/>
                      <a:pt x="9417" y="6361"/>
                      <a:pt x="9434" y="6355"/>
                    </a:cubicBezTo>
                    <a:cubicBezTo>
                      <a:pt x="10305" y="6030"/>
                      <a:pt x="10607" y="5130"/>
                      <a:pt x="11233" y="4553"/>
                    </a:cubicBezTo>
                    <a:cubicBezTo>
                      <a:pt x="11807" y="4021"/>
                      <a:pt x="12070" y="3198"/>
                      <a:pt x="12729" y="2707"/>
                    </a:cubicBezTo>
                    <a:cubicBezTo>
                      <a:pt x="12779" y="2668"/>
                      <a:pt x="12787" y="2574"/>
                      <a:pt x="12807" y="2524"/>
                    </a:cubicBezTo>
                    <a:cubicBezTo>
                      <a:pt x="12755" y="2360"/>
                      <a:pt x="12730" y="2220"/>
                      <a:pt x="12668" y="2100"/>
                    </a:cubicBezTo>
                    <a:cubicBezTo>
                      <a:pt x="12266" y="1347"/>
                      <a:pt x="11603" y="812"/>
                      <a:pt x="11037" y="198"/>
                    </a:cubicBezTo>
                    <a:cubicBezTo>
                      <a:pt x="10910" y="61"/>
                      <a:pt x="10702" y="0"/>
                      <a:pt x="1051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35" name="Google Shape;1235;p40"/>
          <p:cNvSpPr/>
          <p:nvPr/>
        </p:nvSpPr>
        <p:spPr>
          <a:xfrm rot="9443791">
            <a:off x="4588149" y="4339270"/>
            <a:ext cx="653784" cy="214753"/>
          </a:xfrm>
          <a:custGeom>
            <a:avLst/>
            <a:gdLst/>
            <a:ahLst/>
            <a:cxnLst/>
            <a:rect l="l" t="t" r="r" b="b"/>
            <a:pathLst>
              <a:path w="44201" h="14519" extrusionOk="0">
                <a:moveTo>
                  <a:pt x="36197" y="1"/>
                </a:moveTo>
                <a:cubicBezTo>
                  <a:pt x="35851" y="1"/>
                  <a:pt x="35604" y="208"/>
                  <a:pt x="35432" y="382"/>
                </a:cubicBezTo>
                <a:cubicBezTo>
                  <a:pt x="35081" y="736"/>
                  <a:pt x="35129" y="1375"/>
                  <a:pt x="35317" y="1732"/>
                </a:cubicBezTo>
                <a:cubicBezTo>
                  <a:pt x="35643" y="2347"/>
                  <a:pt x="35926" y="2985"/>
                  <a:pt x="36251" y="3595"/>
                </a:cubicBezTo>
                <a:cubicBezTo>
                  <a:pt x="36952" y="4915"/>
                  <a:pt x="37604" y="6259"/>
                  <a:pt x="38281" y="7591"/>
                </a:cubicBezTo>
                <a:cubicBezTo>
                  <a:pt x="38338" y="7706"/>
                  <a:pt x="38557" y="7776"/>
                  <a:pt x="38435" y="7949"/>
                </a:cubicBezTo>
                <a:cubicBezTo>
                  <a:pt x="38387" y="8016"/>
                  <a:pt x="38328" y="8035"/>
                  <a:pt x="38264" y="8035"/>
                </a:cubicBezTo>
                <a:cubicBezTo>
                  <a:pt x="38183" y="8035"/>
                  <a:pt x="38094" y="8005"/>
                  <a:pt x="38011" y="8005"/>
                </a:cubicBezTo>
                <a:cubicBezTo>
                  <a:pt x="37998" y="8005"/>
                  <a:pt x="37984" y="8006"/>
                  <a:pt x="37971" y="8008"/>
                </a:cubicBezTo>
                <a:cubicBezTo>
                  <a:pt x="37954" y="8010"/>
                  <a:pt x="37938" y="8011"/>
                  <a:pt x="37922" y="8011"/>
                </a:cubicBezTo>
                <a:cubicBezTo>
                  <a:pt x="37722" y="8011"/>
                  <a:pt x="37606" y="7819"/>
                  <a:pt x="37474" y="7686"/>
                </a:cubicBezTo>
                <a:cubicBezTo>
                  <a:pt x="37266" y="7480"/>
                  <a:pt x="37014" y="7279"/>
                  <a:pt x="36744" y="7279"/>
                </a:cubicBezTo>
                <a:cubicBezTo>
                  <a:pt x="36727" y="7279"/>
                  <a:pt x="36709" y="7279"/>
                  <a:pt x="36692" y="7281"/>
                </a:cubicBezTo>
                <a:cubicBezTo>
                  <a:pt x="36656" y="7284"/>
                  <a:pt x="36622" y="7286"/>
                  <a:pt x="36588" y="7286"/>
                </a:cubicBezTo>
                <a:cubicBezTo>
                  <a:pt x="36311" y="7286"/>
                  <a:pt x="36110" y="7173"/>
                  <a:pt x="35910" y="7015"/>
                </a:cubicBezTo>
                <a:cubicBezTo>
                  <a:pt x="35637" y="6796"/>
                  <a:pt x="35278" y="6764"/>
                  <a:pt x="34972" y="6596"/>
                </a:cubicBezTo>
                <a:cubicBezTo>
                  <a:pt x="34314" y="6236"/>
                  <a:pt x="33511" y="6105"/>
                  <a:pt x="32750" y="5983"/>
                </a:cubicBezTo>
                <a:cubicBezTo>
                  <a:pt x="32487" y="5940"/>
                  <a:pt x="32447" y="5702"/>
                  <a:pt x="32166" y="5658"/>
                </a:cubicBezTo>
                <a:cubicBezTo>
                  <a:pt x="31465" y="5549"/>
                  <a:pt x="30804" y="5218"/>
                  <a:pt x="30089" y="5110"/>
                </a:cubicBezTo>
                <a:cubicBezTo>
                  <a:pt x="29934" y="5086"/>
                  <a:pt x="29954" y="4822"/>
                  <a:pt x="29724" y="4822"/>
                </a:cubicBezTo>
                <a:cubicBezTo>
                  <a:pt x="29696" y="4822"/>
                  <a:pt x="29665" y="4826"/>
                  <a:pt x="29628" y="4835"/>
                </a:cubicBezTo>
                <a:cubicBezTo>
                  <a:pt x="29524" y="4860"/>
                  <a:pt x="29419" y="4870"/>
                  <a:pt x="29313" y="4870"/>
                </a:cubicBezTo>
                <a:cubicBezTo>
                  <a:pt x="28904" y="4870"/>
                  <a:pt x="28486" y="4719"/>
                  <a:pt x="28080" y="4681"/>
                </a:cubicBezTo>
                <a:cubicBezTo>
                  <a:pt x="27375" y="4614"/>
                  <a:pt x="26717" y="4238"/>
                  <a:pt x="25925" y="4238"/>
                </a:cubicBezTo>
                <a:cubicBezTo>
                  <a:pt x="25917" y="4238"/>
                  <a:pt x="25910" y="4238"/>
                  <a:pt x="25902" y="4238"/>
                </a:cubicBezTo>
                <a:cubicBezTo>
                  <a:pt x="25892" y="4238"/>
                  <a:pt x="25883" y="4238"/>
                  <a:pt x="25873" y="4238"/>
                </a:cubicBezTo>
                <a:cubicBezTo>
                  <a:pt x="25234" y="4238"/>
                  <a:pt x="24603" y="3994"/>
                  <a:pt x="23919" y="3994"/>
                </a:cubicBezTo>
                <a:cubicBezTo>
                  <a:pt x="23850" y="3994"/>
                  <a:pt x="23781" y="3997"/>
                  <a:pt x="23711" y="4002"/>
                </a:cubicBezTo>
                <a:cubicBezTo>
                  <a:pt x="23559" y="4014"/>
                  <a:pt x="23405" y="4019"/>
                  <a:pt x="23248" y="4019"/>
                </a:cubicBezTo>
                <a:cubicBezTo>
                  <a:pt x="22726" y="4019"/>
                  <a:pt x="22186" y="3962"/>
                  <a:pt x="21657" y="3896"/>
                </a:cubicBezTo>
                <a:cubicBezTo>
                  <a:pt x="21473" y="3872"/>
                  <a:pt x="21279" y="3862"/>
                  <a:pt x="21079" y="3862"/>
                </a:cubicBezTo>
                <a:cubicBezTo>
                  <a:pt x="20588" y="3862"/>
                  <a:pt x="20062" y="3924"/>
                  <a:pt x="19567" y="4004"/>
                </a:cubicBezTo>
                <a:cubicBezTo>
                  <a:pt x="19499" y="4015"/>
                  <a:pt x="19426" y="4019"/>
                  <a:pt x="19350" y="4019"/>
                </a:cubicBezTo>
                <a:cubicBezTo>
                  <a:pt x="19144" y="4019"/>
                  <a:pt x="18918" y="3989"/>
                  <a:pt x="18725" y="3989"/>
                </a:cubicBezTo>
                <a:cubicBezTo>
                  <a:pt x="18556" y="3989"/>
                  <a:pt x="18412" y="4012"/>
                  <a:pt x="18326" y="4098"/>
                </a:cubicBezTo>
                <a:cubicBezTo>
                  <a:pt x="18186" y="4238"/>
                  <a:pt x="18081" y="4294"/>
                  <a:pt x="17994" y="4294"/>
                </a:cubicBezTo>
                <a:cubicBezTo>
                  <a:pt x="17824" y="4294"/>
                  <a:pt x="17722" y="4083"/>
                  <a:pt x="17552" y="3875"/>
                </a:cubicBezTo>
                <a:lnTo>
                  <a:pt x="17552" y="3875"/>
                </a:lnTo>
                <a:cubicBezTo>
                  <a:pt x="17569" y="4206"/>
                  <a:pt x="17467" y="4362"/>
                  <a:pt x="17281" y="4362"/>
                </a:cubicBezTo>
                <a:cubicBezTo>
                  <a:pt x="17235" y="4362"/>
                  <a:pt x="17184" y="4353"/>
                  <a:pt x="17129" y="4334"/>
                </a:cubicBezTo>
                <a:cubicBezTo>
                  <a:pt x="16935" y="4269"/>
                  <a:pt x="16745" y="4243"/>
                  <a:pt x="16557" y="4243"/>
                </a:cubicBezTo>
                <a:cubicBezTo>
                  <a:pt x="16178" y="4243"/>
                  <a:pt x="15808" y="4349"/>
                  <a:pt x="15441" y="4454"/>
                </a:cubicBezTo>
                <a:cubicBezTo>
                  <a:pt x="15188" y="4526"/>
                  <a:pt x="14908" y="4679"/>
                  <a:pt x="14667" y="4679"/>
                </a:cubicBezTo>
                <a:cubicBezTo>
                  <a:pt x="14609" y="4679"/>
                  <a:pt x="14553" y="4670"/>
                  <a:pt x="14501" y="4649"/>
                </a:cubicBezTo>
                <a:cubicBezTo>
                  <a:pt x="14269" y="4556"/>
                  <a:pt x="14037" y="4519"/>
                  <a:pt x="13810" y="4519"/>
                </a:cubicBezTo>
                <a:cubicBezTo>
                  <a:pt x="13274" y="4519"/>
                  <a:pt x="12764" y="4726"/>
                  <a:pt x="12342" y="4886"/>
                </a:cubicBezTo>
                <a:cubicBezTo>
                  <a:pt x="11528" y="5195"/>
                  <a:pt x="10600" y="4963"/>
                  <a:pt x="9854" y="5531"/>
                </a:cubicBezTo>
                <a:cubicBezTo>
                  <a:pt x="9721" y="5634"/>
                  <a:pt x="9359" y="5717"/>
                  <a:pt x="9098" y="5787"/>
                </a:cubicBezTo>
                <a:cubicBezTo>
                  <a:pt x="8608" y="5919"/>
                  <a:pt x="8008" y="5695"/>
                  <a:pt x="7640" y="6248"/>
                </a:cubicBezTo>
                <a:cubicBezTo>
                  <a:pt x="7575" y="6344"/>
                  <a:pt x="7395" y="6364"/>
                  <a:pt x="7253" y="6402"/>
                </a:cubicBezTo>
                <a:cubicBezTo>
                  <a:pt x="6972" y="6477"/>
                  <a:pt x="6636" y="6455"/>
                  <a:pt x="6422" y="6553"/>
                </a:cubicBezTo>
                <a:cubicBezTo>
                  <a:pt x="5961" y="6762"/>
                  <a:pt x="5371" y="6725"/>
                  <a:pt x="5029" y="7164"/>
                </a:cubicBezTo>
                <a:cubicBezTo>
                  <a:pt x="4934" y="7286"/>
                  <a:pt x="4815" y="7318"/>
                  <a:pt x="4688" y="7318"/>
                </a:cubicBezTo>
                <a:cubicBezTo>
                  <a:pt x="4552" y="7318"/>
                  <a:pt x="4407" y="7282"/>
                  <a:pt x="4271" y="7282"/>
                </a:cubicBezTo>
                <a:cubicBezTo>
                  <a:pt x="4120" y="7282"/>
                  <a:pt x="3979" y="7326"/>
                  <a:pt x="3875" y="7511"/>
                </a:cubicBezTo>
                <a:cubicBezTo>
                  <a:pt x="3797" y="7650"/>
                  <a:pt x="3510" y="7552"/>
                  <a:pt x="3309" y="7640"/>
                </a:cubicBezTo>
                <a:cubicBezTo>
                  <a:pt x="2424" y="8028"/>
                  <a:pt x="1612" y="8461"/>
                  <a:pt x="841" y="9109"/>
                </a:cubicBezTo>
                <a:cubicBezTo>
                  <a:pt x="93" y="9738"/>
                  <a:pt x="124" y="10446"/>
                  <a:pt x="41" y="11189"/>
                </a:cubicBezTo>
                <a:cubicBezTo>
                  <a:pt x="0" y="11558"/>
                  <a:pt x="803" y="12313"/>
                  <a:pt x="1223" y="12313"/>
                </a:cubicBezTo>
                <a:cubicBezTo>
                  <a:pt x="1251" y="12313"/>
                  <a:pt x="1278" y="12310"/>
                  <a:pt x="1302" y="12303"/>
                </a:cubicBezTo>
                <a:cubicBezTo>
                  <a:pt x="1367" y="12284"/>
                  <a:pt x="1430" y="12276"/>
                  <a:pt x="1493" y="12276"/>
                </a:cubicBezTo>
                <a:cubicBezTo>
                  <a:pt x="1749" y="12276"/>
                  <a:pt x="1987" y="12402"/>
                  <a:pt x="2216" y="12402"/>
                </a:cubicBezTo>
                <a:cubicBezTo>
                  <a:pt x="2303" y="12402"/>
                  <a:pt x="2389" y="12384"/>
                  <a:pt x="2473" y="12335"/>
                </a:cubicBezTo>
                <a:cubicBezTo>
                  <a:pt x="3331" y="11826"/>
                  <a:pt x="4157" y="11263"/>
                  <a:pt x="5020" y="10757"/>
                </a:cubicBezTo>
                <a:cubicBezTo>
                  <a:pt x="5527" y="10459"/>
                  <a:pt x="6046" y="10157"/>
                  <a:pt x="6559" y="9881"/>
                </a:cubicBezTo>
                <a:cubicBezTo>
                  <a:pt x="7564" y="9341"/>
                  <a:pt x="8613" y="8888"/>
                  <a:pt x="9695" y="8525"/>
                </a:cubicBezTo>
                <a:cubicBezTo>
                  <a:pt x="11026" y="8081"/>
                  <a:pt x="12392" y="7721"/>
                  <a:pt x="13762" y="7413"/>
                </a:cubicBezTo>
                <a:cubicBezTo>
                  <a:pt x="15344" y="7056"/>
                  <a:pt x="16967" y="6861"/>
                  <a:pt x="18577" y="6795"/>
                </a:cubicBezTo>
                <a:cubicBezTo>
                  <a:pt x="19461" y="6759"/>
                  <a:pt x="20349" y="6706"/>
                  <a:pt x="21239" y="6706"/>
                </a:cubicBezTo>
                <a:cubicBezTo>
                  <a:pt x="21904" y="6706"/>
                  <a:pt x="22571" y="6736"/>
                  <a:pt x="23239" y="6826"/>
                </a:cubicBezTo>
                <a:cubicBezTo>
                  <a:pt x="24848" y="7042"/>
                  <a:pt x="26462" y="7238"/>
                  <a:pt x="28072" y="7458"/>
                </a:cubicBezTo>
                <a:cubicBezTo>
                  <a:pt x="28725" y="7547"/>
                  <a:pt x="29330" y="7773"/>
                  <a:pt x="29973" y="7878"/>
                </a:cubicBezTo>
                <a:cubicBezTo>
                  <a:pt x="30394" y="7947"/>
                  <a:pt x="30909" y="7944"/>
                  <a:pt x="31221" y="8102"/>
                </a:cubicBezTo>
                <a:cubicBezTo>
                  <a:pt x="32421" y="8711"/>
                  <a:pt x="33799" y="8800"/>
                  <a:pt x="34952" y="9460"/>
                </a:cubicBezTo>
                <a:cubicBezTo>
                  <a:pt x="35297" y="9656"/>
                  <a:pt x="35789" y="9413"/>
                  <a:pt x="35954" y="9797"/>
                </a:cubicBezTo>
                <a:cubicBezTo>
                  <a:pt x="36085" y="10103"/>
                  <a:pt x="36278" y="10026"/>
                  <a:pt x="36477" y="10086"/>
                </a:cubicBezTo>
                <a:cubicBezTo>
                  <a:pt x="36486" y="10089"/>
                  <a:pt x="36495" y="10090"/>
                  <a:pt x="36504" y="10090"/>
                </a:cubicBezTo>
                <a:cubicBezTo>
                  <a:pt x="36582" y="10090"/>
                  <a:pt x="36687" y="10015"/>
                  <a:pt x="36767" y="10015"/>
                </a:cubicBezTo>
                <a:cubicBezTo>
                  <a:pt x="36830" y="10015"/>
                  <a:pt x="36876" y="10061"/>
                  <a:pt x="36881" y="10224"/>
                </a:cubicBezTo>
                <a:cubicBezTo>
                  <a:pt x="36890" y="10487"/>
                  <a:pt x="36705" y="10617"/>
                  <a:pt x="36514" y="10655"/>
                </a:cubicBezTo>
                <a:cubicBezTo>
                  <a:pt x="35275" y="10901"/>
                  <a:pt x="34020" y="11068"/>
                  <a:pt x="32796" y="11372"/>
                </a:cubicBezTo>
                <a:cubicBezTo>
                  <a:pt x="32024" y="11565"/>
                  <a:pt x="31196" y="11406"/>
                  <a:pt x="30469" y="11779"/>
                </a:cubicBezTo>
                <a:cubicBezTo>
                  <a:pt x="30002" y="12019"/>
                  <a:pt x="29445" y="12258"/>
                  <a:pt x="29281" y="12756"/>
                </a:cubicBezTo>
                <a:cubicBezTo>
                  <a:pt x="29169" y="13098"/>
                  <a:pt x="29281" y="13635"/>
                  <a:pt x="29503" y="13929"/>
                </a:cubicBezTo>
                <a:cubicBezTo>
                  <a:pt x="29662" y="14142"/>
                  <a:pt x="29894" y="14462"/>
                  <a:pt x="30213" y="14462"/>
                </a:cubicBezTo>
                <a:cubicBezTo>
                  <a:pt x="30343" y="14462"/>
                  <a:pt x="30487" y="14410"/>
                  <a:pt x="30647" y="14275"/>
                </a:cubicBezTo>
                <a:cubicBezTo>
                  <a:pt x="30677" y="14249"/>
                  <a:pt x="30710" y="14238"/>
                  <a:pt x="30743" y="14238"/>
                </a:cubicBezTo>
                <a:cubicBezTo>
                  <a:pt x="30808" y="14238"/>
                  <a:pt x="30872" y="14283"/>
                  <a:pt x="30913" y="14346"/>
                </a:cubicBezTo>
                <a:cubicBezTo>
                  <a:pt x="30999" y="14478"/>
                  <a:pt x="31096" y="14518"/>
                  <a:pt x="31199" y="14518"/>
                </a:cubicBezTo>
                <a:cubicBezTo>
                  <a:pt x="31320" y="14518"/>
                  <a:pt x="31449" y="14462"/>
                  <a:pt x="31571" y="14437"/>
                </a:cubicBezTo>
                <a:cubicBezTo>
                  <a:pt x="31823" y="14389"/>
                  <a:pt x="32059" y="14313"/>
                  <a:pt x="32330" y="14306"/>
                </a:cubicBezTo>
                <a:cubicBezTo>
                  <a:pt x="33216" y="14278"/>
                  <a:pt x="34130" y="14271"/>
                  <a:pt x="34981" y="14131"/>
                </a:cubicBezTo>
                <a:cubicBezTo>
                  <a:pt x="36376" y="13901"/>
                  <a:pt x="37801" y="13970"/>
                  <a:pt x="39171" y="13611"/>
                </a:cubicBezTo>
                <a:cubicBezTo>
                  <a:pt x="39272" y="13584"/>
                  <a:pt x="39375" y="13575"/>
                  <a:pt x="39479" y="13575"/>
                </a:cubicBezTo>
                <a:cubicBezTo>
                  <a:pt x="39748" y="13575"/>
                  <a:pt x="40020" y="13639"/>
                  <a:pt x="40269" y="13639"/>
                </a:cubicBezTo>
                <a:cubicBezTo>
                  <a:pt x="40380" y="13639"/>
                  <a:pt x="40487" y="13626"/>
                  <a:pt x="40588" y="13589"/>
                </a:cubicBezTo>
                <a:cubicBezTo>
                  <a:pt x="41499" y="13250"/>
                  <a:pt x="42509" y="13310"/>
                  <a:pt x="43375" y="12734"/>
                </a:cubicBezTo>
                <a:cubicBezTo>
                  <a:pt x="43924" y="12367"/>
                  <a:pt x="44200" y="12054"/>
                  <a:pt x="44036" y="11400"/>
                </a:cubicBezTo>
                <a:cubicBezTo>
                  <a:pt x="43807" y="10484"/>
                  <a:pt x="43329" y="9662"/>
                  <a:pt x="42943" y="8833"/>
                </a:cubicBezTo>
                <a:cubicBezTo>
                  <a:pt x="42506" y="7890"/>
                  <a:pt x="41964" y="6937"/>
                  <a:pt x="41283" y="6114"/>
                </a:cubicBezTo>
                <a:cubicBezTo>
                  <a:pt x="40851" y="5593"/>
                  <a:pt x="40626" y="4948"/>
                  <a:pt x="40264" y="4392"/>
                </a:cubicBezTo>
                <a:cubicBezTo>
                  <a:pt x="39940" y="3895"/>
                  <a:pt x="39533" y="3435"/>
                  <a:pt x="39257" y="2910"/>
                </a:cubicBezTo>
                <a:cubicBezTo>
                  <a:pt x="39045" y="2508"/>
                  <a:pt x="38718" y="2229"/>
                  <a:pt x="38477" y="1881"/>
                </a:cubicBezTo>
                <a:cubicBezTo>
                  <a:pt x="37930" y="1086"/>
                  <a:pt x="37472" y="274"/>
                  <a:pt x="36414" y="27"/>
                </a:cubicBezTo>
                <a:cubicBezTo>
                  <a:pt x="36337" y="9"/>
                  <a:pt x="36265" y="1"/>
                  <a:pt x="3619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40B6B6C-54E4-48CE-B8EB-8872B4EFAF76}"/>
              </a:ext>
            </a:extLst>
          </p:cNvPr>
          <p:cNvSpPr/>
          <p:nvPr/>
        </p:nvSpPr>
        <p:spPr>
          <a:xfrm>
            <a:off x="1117657" y="1774539"/>
            <a:ext cx="2551466" cy="1304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18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لورم ایپسوم متن ساختگی با تولید سادگی نامفهوم از صنعت چاپ و با استفاده از طراحان گرافیک است.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F275451-97DD-4B1C-90E8-B692399F426F}"/>
              </a:ext>
            </a:extLst>
          </p:cNvPr>
          <p:cNvSpPr/>
          <p:nvPr/>
        </p:nvSpPr>
        <p:spPr>
          <a:xfrm>
            <a:off x="1117657" y="3276366"/>
            <a:ext cx="2551466" cy="1304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18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لورم ایپسوم متن ساختگی با تولید سادگی نامفهوم از صنعت چاپ و با استفاده از طراحان گرافیک است.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41"/>
          <p:cNvSpPr/>
          <p:nvPr/>
        </p:nvSpPr>
        <p:spPr>
          <a:xfrm>
            <a:off x="2573336" y="1583822"/>
            <a:ext cx="4259818" cy="1201574"/>
          </a:xfrm>
          <a:custGeom>
            <a:avLst/>
            <a:gdLst/>
            <a:ahLst/>
            <a:cxnLst/>
            <a:rect l="l" t="t" r="r" b="b"/>
            <a:pathLst>
              <a:path w="52127" h="13160" extrusionOk="0">
                <a:moveTo>
                  <a:pt x="41797" y="0"/>
                </a:moveTo>
                <a:cubicBezTo>
                  <a:pt x="41733" y="0"/>
                  <a:pt x="41673" y="3"/>
                  <a:pt x="41623" y="11"/>
                </a:cubicBezTo>
                <a:cubicBezTo>
                  <a:pt x="41525" y="26"/>
                  <a:pt x="41427" y="30"/>
                  <a:pt x="41330" y="30"/>
                </a:cubicBezTo>
                <a:cubicBezTo>
                  <a:pt x="41198" y="30"/>
                  <a:pt x="41068" y="23"/>
                  <a:pt x="40937" y="23"/>
                </a:cubicBezTo>
                <a:cubicBezTo>
                  <a:pt x="40867" y="23"/>
                  <a:pt x="40798" y="25"/>
                  <a:pt x="40729" y="32"/>
                </a:cubicBezTo>
                <a:cubicBezTo>
                  <a:pt x="40603" y="44"/>
                  <a:pt x="40477" y="48"/>
                  <a:pt x="40351" y="48"/>
                </a:cubicBezTo>
                <a:cubicBezTo>
                  <a:pt x="40084" y="48"/>
                  <a:pt x="39817" y="30"/>
                  <a:pt x="39550" y="30"/>
                </a:cubicBezTo>
                <a:cubicBezTo>
                  <a:pt x="39365" y="30"/>
                  <a:pt x="39179" y="39"/>
                  <a:pt x="38993" y="69"/>
                </a:cubicBezTo>
                <a:cubicBezTo>
                  <a:pt x="38821" y="98"/>
                  <a:pt x="38647" y="103"/>
                  <a:pt x="38473" y="103"/>
                </a:cubicBezTo>
                <a:cubicBezTo>
                  <a:pt x="38377" y="103"/>
                  <a:pt x="38281" y="101"/>
                  <a:pt x="38184" y="101"/>
                </a:cubicBezTo>
                <a:cubicBezTo>
                  <a:pt x="37918" y="101"/>
                  <a:pt x="37652" y="113"/>
                  <a:pt x="37390" y="201"/>
                </a:cubicBezTo>
                <a:cubicBezTo>
                  <a:pt x="37360" y="211"/>
                  <a:pt x="37331" y="215"/>
                  <a:pt x="37301" y="215"/>
                </a:cubicBezTo>
                <a:cubicBezTo>
                  <a:pt x="37194" y="215"/>
                  <a:pt x="37089" y="162"/>
                  <a:pt x="36992" y="162"/>
                </a:cubicBezTo>
                <a:cubicBezTo>
                  <a:pt x="36968" y="162"/>
                  <a:pt x="36944" y="165"/>
                  <a:pt x="36921" y="173"/>
                </a:cubicBezTo>
                <a:cubicBezTo>
                  <a:pt x="36796" y="218"/>
                  <a:pt x="36660" y="258"/>
                  <a:pt x="36539" y="258"/>
                </a:cubicBezTo>
                <a:cubicBezTo>
                  <a:pt x="36493" y="258"/>
                  <a:pt x="36449" y="253"/>
                  <a:pt x="36409" y="239"/>
                </a:cubicBezTo>
                <a:cubicBezTo>
                  <a:pt x="36262" y="191"/>
                  <a:pt x="36117" y="175"/>
                  <a:pt x="35971" y="175"/>
                </a:cubicBezTo>
                <a:cubicBezTo>
                  <a:pt x="35659" y="175"/>
                  <a:pt x="35350" y="250"/>
                  <a:pt x="35039" y="250"/>
                </a:cubicBezTo>
                <a:cubicBezTo>
                  <a:pt x="34979" y="250"/>
                  <a:pt x="34919" y="247"/>
                  <a:pt x="34859" y="240"/>
                </a:cubicBezTo>
                <a:cubicBezTo>
                  <a:pt x="34741" y="227"/>
                  <a:pt x="34621" y="223"/>
                  <a:pt x="34502" y="223"/>
                </a:cubicBezTo>
                <a:cubicBezTo>
                  <a:pt x="34240" y="223"/>
                  <a:pt x="33976" y="245"/>
                  <a:pt x="33714" y="245"/>
                </a:cubicBezTo>
                <a:cubicBezTo>
                  <a:pt x="33711" y="245"/>
                  <a:pt x="33709" y="245"/>
                  <a:pt x="33706" y="245"/>
                </a:cubicBezTo>
                <a:cubicBezTo>
                  <a:pt x="33412" y="245"/>
                  <a:pt x="33118" y="196"/>
                  <a:pt x="32824" y="196"/>
                </a:cubicBezTo>
                <a:cubicBezTo>
                  <a:pt x="32722" y="196"/>
                  <a:pt x="32621" y="201"/>
                  <a:pt x="32520" y="217"/>
                </a:cubicBezTo>
                <a:cubicBezTo>
                  <a:pt x="32391" y="238"/>
                  <a:pt x="32252" y="260"/>
                  <a:pt x="32124" y="260"/>
                </a:cubicBezTo>
                <a:cubicBezTo>
                  <a:pt x="32073" y="260"/>
                  <a:pt x="32024" y="256"/>
                  <a:pt x="31977" y="248"/>
                </a:cubicBezTo>
                <a:cubicBezTo>
                  <a:pt x="31895" y="233"/>
                  <a:pt x="31813" y="229"/>
                  <a:pt x="31731" y="229"/>
                </a:cubicBezTo>
                <a:cubicBezTo>
                  <a:pt x="31582" y="229"/>
                  <a:pt x="31433" y="244"/>
                  <a:pt x="31285" y="244"/>
                </a:cubicBezTo>
                <a:cubicBezTo>
                  <a:pt x="31173" y="244"/>
                  <a:pt x="31061" y="235"/>
                  <a:pt x="30949" y="204"/>
                </a:cubicBezTo>
                <a:cubicBezTo>
                  <a:pt x="30839" y="173"/>
                  <a:pt x="30729" y="162"/>
                  <a:pt x="30618" y="162"/>
                </a:cubicBezTo>
                <a:cubicBezTo>
                  <a:pt x="30376" y="162"/>
                  <a:pt x="30133" y="213"/>
                  <a:pt x="29890" y="213"/>
                </a:cubicBezTo>
                <a:cubicBezTo>
                  <a:pt x="29837" y="213"/>
                  <a:pt x="29784" y="211"/>
                  <a:pt x="29731" y="205"/>
                </a:cubicBezTo>
                <a:cubicBezTo>
                  <a:pt x="29524" y="181"/>
                  <a:pt x="29297" y="122"/>
                  <a:pt x="29108" y="122"/>
                </a:cubicBezTo>
                <a:cubicBezTo>
                  <a:pt x="29082" y="122"/>
                  <a:pt x="29057" y="123"/>
                  <a:pt x="29033" y="126"/>
                </a:cubicBezTo>
                <a:cubicBezTo>
                  <a:pt x="28898" y="140"/>
                  <a:pt x="28763" y="145"/>
                  <a:pt x="28629" y="145"/>
                </a:cubicBezTo>
                <a:cubicBezTo>
                  <a:pt x="28307" y="145"/>
                  <a:pt x="27987" y="116"/>
                  <a:pt x="27667" y="116"/>
                </a:cubicBezTo>
                <a:cubicBezTo>
                  <a:pt x="27605" y="116"/>
                  <a:pt x="27543" y="117"/>
                  <a:pt x="27481" y="120"/>
                </a:cubicBezTo>
                <a:cubicBezTo>
                  <a:pt x="27432" y="122"/>
                  <a:pt x="27383" y="123"/>
                  <a:pt x="27335" y="123"/>
                </a:cubicBezTo>
                <a:cubicBezTo>
                  <a:pt x="26924" y="123"/>
                  <a:pt x="26511" y="54"/>
                  <a:pt x="26101" y="54"/>
                </a:cubicBezTo>
                <a:cubicBezTo>
                  <a:pt x="26010" y="54"/>
                  <a:pt x="25919" y="58"/>
                  <a:pt x="25828" y="66"/>
                </a:cubicBezTo>
                <a:cubicBezTo>
                  <a:pt x="25148" y="128"/>
                  <a:pt x="24469" y="164"/>
                  <a:pt x="23789" y="167"/>
                </a:cubicBezTo>
                <a:cubicBezTo>
                  <a:pt x="23617" y="168"/>
                  <a:pt x="23444" y="172"/>
                  <a:pt x="23271" y="172"/>
                </a:cubicBezTo>
                <a:cubicBezTo>
                  <a:pt x="23056" y="172"/>
                  <a:pt x="22842" y="166"/>
                  <a:pt x="22629" y="140"/>
                </a:cubicBezTo>
                <a:cubicBezTo>
                  <a:pt x="22611" y="138"/>
                  <a:pt x="22593" y="137"/>
                  <a:pt x="22576" y="137"/>
                </a:cubicBezTo>
                <a:cubicBezTo>
                  <a:pt x="22393" y="137"/>
                  <a:pt x="22224" y="243"/>
                  <a:pt x="22052" y="243"/>
                </a:cubicBezTo>
                <a:cubicBezTo>
                  <a:pt x="22023" y="243"/>
                  <a:pt x="21994" y="240"/>
                  <a:pt x="21966" y="233"/>
                </a:cubicBezTo>
                <a:cubicBezTo>
                  <a:pt x="21774" y="189"/>
                  <a:pt x="21582" y="174"/>
                  <a:pt x="21391" y="174"/>
                </a:cubicBezTo>
                <a:cubicBezTo>
                  <a:pt x="21065" y="174"/>
                  <a:pt x="20740" y="217"/>
                  <a:pt x="20413" y="232"/>
                </a:cubicBezTo>
                <a:cubicBezTo>
                  <a:pt x="20302" y="237"/>
                  <a:pt x="20191" y="239"/>
                  <a:pt x="20080" y="239"/>
                </a:cubicBezTo>
                <a:cubicBezTo>
                  <a:pt x="19794" y="239"/>
                  <a:pt x="19509" y="227"/>
                  <a:pt x="19223" y="227"/>
                </a:cubicBezTo>
                <a:cubicBezTo>
                  <a:pt x="18976" y="227"/>
                  <a:pt x="18730" y="236"/>
                  <a:pt x="18483" y="267"/>
                </a:cubicBezTo>
                <a:cubicBezTo>
                  <a:pt x="18321" y="288"/>
                  <a:pt x="18159" y="294"/>
                  <a:pt x="17996" y="294"/>
                </a:cubicBezTo>
                <a:cubicBezTo>
                  <a:pt x="17762" y="294"/>
                  <a:pt x="17528" y="282"/>
                  <a:pt x="17294" y="282"/>
                </a:cubicBezTo>
                <a:cubicBezTo>
                  <a:pt x="17144" y="282"/>
                  <a:pt x="16993" y="287"/>
                  <a:pt x="16844" y="304"/>
                </a:cubicBezTo>
                <a:cubicBezTo>
                  <a:pt x="16024" y="399"/>
                  <a:pt x="15204" y="446"/>
                  <a:pt x="14385" y="537"/>
                </a:cubicBezTo>
                <a:cubicBezTo>
                  <a:pt x="13491" y="637"/>
                  <a:pt x="12595" y="650"/>
                  <a:pt x="11701" y="730"/>
                </a:cubicBezTo>
                <a:cubicBezTo>
                  <a:pt x="11506" y="748"/>
                  <a:pt x="11309" y="753"/>
                  <a:pt x="11113" y="753"/>
                </a:cubicBezTo>
                <a:cubicBezTo>
                  <a:pt x="10898" y="753"/>
                  <a:pt x="10682" y="747"/>
                  <a:pt x="10467" y="747"/>
                </a:cubicBezTo>
                <a:cubicBezTo>
                  <a:pt x="10293" y="747"/>
                  <a:pt x="10119" y="751"/>
                  <a:pt x="9946" y="764"/>
                </a:cubicBezTo>
                <a:cubicBezTo>
                  <a:pt x="9610" y="791"/>
                  <a:pt x="9274" y="798"/>
                  <a:pt x="8938" y="798"/>
                </a:cubicBezTo>
                <a:cubicBezTo>
                  <a:pt x="8555" y="798"/>
                  <a:pt x="8173" y="789"/>
                  <a:pt x="7791" y="789"/>
                </a:cubicBezTo>
                <a:cubicBezTo>
                  <a:pt x="7680" y="789"/>
                  <a:pt x="7569" y="789"/>
                  <a:pt x="7459" y="791"/>
                </a:cubicBezTo>
                <a:cubicBezTo>
                  <a:pt x="7452" y="791"/>
                  <a:pt x="7446" y="791"/>
                  <a:pt x="7440" y="791"/>
                </a:cubicBezTo>
                <a:cubicBezTo>
                  <a:pt x="7220" y="791"/>
                  <a:pt x="6999" y="709"/>
                  <a:pt x="6778" y="700"/>
                </a:cubicBezTo>
                <a:cubicBezTo>
                  <a:pt x="6153" y="678"/>
                  <a:pt x="5523" y="714"/>
                  <a:pt x="4899" y="652"/>
                </a:cubicBezTo>
                <a:cubicBezTo>
                  <a:pt x="4596" y="622"/>
                  <a:pt x="4293" y="617"/>
                  <a:pt x="3990" y="617"/>
                </a:cubicBezTo>
                <a:cubicBezTo>
                  <a:pt x="3844" y="617"/>
                  <a:pt x="3697" y="619"/>
                  <a:pt x="3550" y="619"/>
                </a:cubicBezTo>
                <a:cubicBezTo>
                  <a:pt x="3353" y="619"/>
                  <a:pt x="3156" y="617"/>
                  <a:pt x="2958" y="607"/>
                </a:cubicBezTo>
                <a:cubicBezTo>
                  <a:pt x="2803" y="599"/>
                  <a:pt x="2649" y="595"/>
                  <a:pt x="2494" y="595"/>
                </a:cubicBezTo>
                <a:cubicBezTo>
                  <a:pt x="1838" y="595"/>
                  <a:pt x="1183" y="661"/>
                  <a:pt x="530" y="761"/>
                </a:cubicBezTo>
                <a:cubicBezTo>
                  <a:pt x="333" y="791"/>
                  <a:pt x="107" y="899"/>
                  <a:pt x="47" y="1115"/>
                </a:cubicBezTo>
                <a:cubicBezTo>
                  <a:pt x="0" y="1282"/>
                  <a:pt x="87" y="1545"/>
                  <a:pt x="225" y="1721"/>
                </a:cubicBezTo>
                <a:cubicBezTo>
                  <a:pt x="380" y="1917"/>
                  <a:pt x="506" y="2149"/>
                  <a:pt x="649" y="2362"/>
                </a:cubicBezTo>
                <a:cubicBezTo>
                  <a:pt x="1014" y="2911"/>
                  <a:pt x="1347" y="3504"/>
                  <a:pt x="1755" y="3993"/>
                </a:cubicBezTo>
                <a:cubicBezTo>
                  <a:pt x="2224" y="4555"/>
                  <a:pt x="2712" y="5070"/>
                  <a:pt x="3122" y="5724"/>
                </a:cubicBezTo>
                <a:cubicBezTo>
                  <a:pt x="3494" y="6320"/>
                  <a:pt x="3374" y="7060"/>
                  <a:pt x="3027" y="7548"/>
                </a:cubicBezTo>
                <a:cubicBezTo>
                  <a:pt x="2646" y="8087"/>
                  <a:pt x="2333" y="8705"/>
                  <a:pt x="2051" y="9313"/>
                </a:cubicBezTo>
                <a:cubicBezTo>
                  <a:pt x="1765" y="9933"/>
                  <a:pt x="1415" y="10499"/>
                  <a:pt x="1147" y="11134"/>
                </a:cubicBezTo>
                <a:cubicBezTo>
                  <a:pt x="913" y="11688"/>
                  <a:pt x="605" y="12193"/>
                  <a:pt x="335" y="12724"/>
                </a:cubicBezTo>
                <a:cubicBezTo>
                  <a:pt x="274" y="12843"/>
                  <a:pt x="384" y="13160"/>
                  <a:pt x="461" y="13160"/>
                </a:cubicBezTo>
                <a:cubicBezTo>
                  <a:pt x="467" y="13160"/>
                  <a:pt x="473" y="13158"/>
                  <a:pt x="478" y="13154"/>
                </a:cubicBezTo>
                <a:cubicBezTo>
                  <a:pt x="639" y="13037"/>
                  <a:pt x="815" y="13110"/>
                  <a:pt x="988" y="13022"/>
                </a:cubicBezTo>
                <a:cubicBezTo>
                  <a:pt x="1225" y="12901"/>
                  <a:pt x="1511" y="12944"/>
                  <a:pt x="1776" y="12908"/>
                </a:cubicBezTo>
                <a:cubicBezTo>
                  <a:pt x="1778" y="12908"/>
                  <a:pt x="1780" y="12908"/>
                  <a:pt x="1782" y="12908"/>
                </a:cubicBezTo>
                <a:cubicBezTo>
                  <a:pt x="1842" y="12908"/>
                  <a:pt x="1800" y="13061"/>
                  <a:pt x="1851" y="13061"/>
                </a:cubicBezTo>
                <a:cubicBezTo>
                  <a:pt x="1862" y="13061"/>
                  <a:pt x="1877" y="13054"/>
                  <a:pt x="1898" y="13037"/>
                </a:cubicBezTo>
                <a:cubicBezTo>
                  <a:pt x="2040" y="12925"/>
                  <a:pt x="2191" y="12901"/>
                  <a:pt x="2345" y="12901"/>
                </a:cubicBezTo>
                <a:cubicBezTo>
                  <a:pt x="2467" y="12901"/>
                  <a:pt x="2591" y="12916"/>
                  <a:pt x="2713" y="12916"/>
                </a:cubicBezTo>
                <a:cubicBezTo>
                  <a:pt x="2847" y="12916"/>
                  <a:pt x="2979" y="12898"/>
                  <a:pt x="3106" y="12823"/>
                </a:cubicBezTo>
                <a:cubicBezTo>
                  <a:pt x="3114" y="12819"/>
                  <a:pt x="3125" y="12817"/>
                  <a:pt x="3140" y="12817"/>
                </a:cubicBezTo>
                <a:cubicBezTo>
                  <a:pt x="3154" y="12817"/>
                  <a:pt x="3172" y="12819"/>
                  <a:pt x="3192" y="12819"/>
                </a:cubicBezTo>
                <a:cubicBezTo>
                  <a:pt x="3248" y="12819"/>
                  <a:pt x="3317" y="12808"/>
                  <a:pt x="3361" y="12729"/>
                </a:cubicBezTo>
                <a:cubicBezTo>
                  <a:pt x="3362" y="12727"/>
                  <a:pt x="3365" y="12726"/>
                  <a:pt x="3369" y="12726"/>
                </a:cubicBezTo>
                <a:cubicBezTo>
                  <a:pt x="3376" y="12726"/>
                  <a:pt x="3385" y="12729"/>
                  <a:pt x="3389" y="12734"/>
                </a:cubicBezTo>
                <a:cubicBezTo>
                  <a:pt x="3439" y="12796"/>
                  <a:pt x="3489" y="12816"/>
                  <a:pt x="3538" y="12816"/>
                </a:cubicBezTo>
                <a:cubicBezTo>
                  <a:pt x="3622" y="12816"/>
                  <a:pt x="3704" y="12758"/>
                  <a:pt x="3779" y="12758"/>
                </a:cubicBezTo>
                <a:cubicBezTo>
                  <a:pt x="3781" y="12758"/>
                  <a:pt x="3782" y="12758"/>
                  <a:pt x="3784" y="12758"/>
                </a:cubicBezTo>
                <a:cubicBezTo>
                  <a:pt x="3845" y="12760"/>
                  <a:pt x="3907" y="12761"/>
                  <a:pt x="3969" y="12761"/>
                </a:cubicBezTo>
                <a:cubicBezTo>
                  <a:pt x="4233" y="12761"/>
                  <a:pt x="4497" y="12744"/>
                  <a:pt x="4758" y="12708"/>
                </a:cubicBezTo>
                <a:cubicBezTo>
                  <a:pt x="4816" y="12701"/>
                  <a:pt x="4911" y="12629"/>
                  <a:pt x="4997" y="12629"/>
                </a:cubicBezTo>
                <a:cubicBezTo>
                  <a:pt x="5062" y="12629"/>
                  <a:pt x="5120" y="12670"/>
                  <a:pt x="5153" y="12811"/>
                </a:cubicBezTo>
                <a:cubicBezTo>
                  <a:pt x="5194" y="12790"/>
                  <a:pt x="5237" y="12805"/>
                  <a:pt x="5286" y="12783"/>
                </a:cubicBezTo>
                <a:cubicBezTo>
                  <a:pt x="5423" y="12720"/>
                  <a:pt x="5551" y="12535"/>
                  <a:pt x="5700" y="12535"/>
                </a:cubicBezTo>
                <a:cubicBezTo>
                  <a:pt x="5763" y="12535"/>
                  <a:pt x="5830" y="12568"/>
                  <a:pt x="5904" y="12658"/>
                </a:cubicBezTo>
                <a:cubicBezTo>
                  <a:pt x="5907" y="12662"/>
                  <a:pt x="5915" y="12664"/>
                  <a:pt x="5924" y="12664"/>
                </a:cubicBezTo>
                <a:cubicBezTo>
                  <a:pt x="5954" y="12664"/>
                  <a:pt x="6004" y="12645"/>
                  <a:pt x="6015" y="12621"/>
                </a:cubicBezTo>
                <a:cubicBezTo>
                  <a:pt x="6066" y="12508"/>
                  <a:pt x="6128" y="12469"/>
                  <a:pt x="6189" y="12469"/>
                </a:cubicBezTo>
                <a:cubicBezTo>
                  <a:pt x="6275" y="12469"/>
                  <a:pt x="6359" y="12546"/>
                  <a:pt x="6406" y="12596"/>
                </a:cubicBezTo>
                <a:cubicBezTo>
                  <a:pt x="6449" y="12642"/>
                  <a:pt x="6493" y="12656"/>
                  <a:pt x="6539" y="12656"/>
                </a:cubicBezTo>
                <a:cubicBezTo>
                  <a:pt x="6616" y="12656"/>
                  <a:pt x="6695" y="12614"/>
                  <a:pt x="6768" y="12614"/>
                </a:cubicBezTo>
                <a:cubicBezTo>
                  <a:pt x="6817" y="12614"/>
                  <a:pt x="6863" y="12632"/>
                  <a:pt x="6904" y="12695"/>
                </a:cubicBezTo>
                <a:cubicBezTo>
                  <a:pt x="6907" y="12699"/>
                  <a:pt x="6911" y="12701"/>
                  <a:pt x="6915" y="12701"/>
                </a:cubicBezTo>
                <a:cubicBezTo>
                  <a:pt x="6930" y="12701"/>
                  <a:pt x="6945" y="12664"/>
                  <a:pt x="6935" y="12626"/>
                </a:cubicBezTo>
                <a:cubicBezTo>
                  <a:pt x="6901" y="12501"/>
                  <a:pt x="6925" y="12483"/>
                  <a:pt x="6971" y="12483"/>
                </a:cubicBezTo>
                <a:cubicBezTo>
                  <a:pt x="6989" y="12483"/>
                  <a:pt x="7010" y="12486"/>
                  <a:pt x="7031" y="12486"/>
                </a:cubicBezTo>
                <a:cubicBezTo>
                  <a:pt x="7042" y="12486"/>
                  <a:pt x="7053" y="12485"/>
                  <a:pt x="7064" y="12483"/>
                </a:cubicBezTo>
                <a:cubicBezTo>
                  <a:pt x="7075" y="12481"/>
                  <a:pt x="7086" y="12480"/>
                  <a:pt x="7097" y="12480"/>
                </a:cubicBezTo>
                <a:cubicBezTo>
                  <a:pt x="7229" y="12480"/>
                  <a:pt x="7329" y="12622"/>
                  <a:pt x="7452" y="12622"/>
                </a:cubicBezTo>
                <a:cubicBezTo>
                  <a:pt x="7472" y="12622"/>
                  <a:pt x="7492" y="12618"/>
                  <a:pt x="7512" y="12610"/>
                </a:cubicBezTo>
                <a:cubicBezTo>
                  <a:pt x="7831" y="12488"/>
                  <a:pt x="8158" y="12538"/>
                  <a:pt x="8481" y="12504"/>
                </a:cubicBezTo>
                <a:cubicBezTo>
                  <a:pt x="8486" y="12504"/>
                  <a:pt x="8490" y="12503"/>
                  <a:pt x="8495" y="12503"/>
                </a:cubicBezTo>
                <a:cubicBezTo>
                  <a:pt x="8603" y="12503"/>
                  <a:pt x="8709" y="12620"/>
                  <a:pt x="8788" y="12620"/>
                </a:cubicBezTo>
                <a:cubicBezTo>
                  <a:pt x="8803" y="12620"/>
                  <a:pt x="8816" y="12616"/>
                  <a:pt x="8829" y="12607"/>
                </a:cubicBezTo>
                <a:cubicBezTo>
                  <a:pt x="8935" y="12531"/>
                  <a:pt x="9041" y="12508"/>
                  <a:pt x="9149" y="12508"/>
                </a:cubicBezTo>
                <a:cubicBezTo>
                  <a:pt x="9301" y="12508"/>
                  <a:pt x="9454" y="12552"/>
                  <a:pt x="9609" y="12552"/>
                </a:cubicBezTo>
                <a:cubicBezTo>
                  <a:pt x="9692" y="12552"/>
                  <a:pt x="9776" y="12540"/>
                  <a:pt x="9860" y="12500"/>
                </a:cubicBezTo>
                <a:cubicBezTo>
                  <a:pt x="9945" y="12461"/>
                  <a:pt x="10032" y="12446"/>
                  <a:pt x="10120" y="12446"/>
                </a:cubicBezTo>
                <a:cubicBezTo>
                  <a:pt x="10354" y="12446"/>
                  <a:pt x="10598" y="12548"/>
                  <a:pt x="10848" y="12548"/>
                </a:cubicBezTo>
                <a:cubicBezTo>
                  <a:pt x="10909" y="12548"/>
                  <a:pt x="10972" y="12542"/>
                  <a:pt x="11034" y="12526"/>
                </a:cubicBezTo>
                <a:cubicBezTo>
                  <a:pt x="11116" y="12506"/>
                  <a:pt x="11199" y="12498"/>
                  <a:pt x="11283" y="12498"/>
                </a:cubicBezTo>
                <a:cubicBezTo>
                  <a:pt x="11488" y="12498"/>
                  <a:pt x="11699" y="12542"/>
                  <a:pt x="11909" y="12542"/>
                </a:cubicBezTo>
                <a:cubicBezTo>
                  <a:pt x="12000" y="12542"/>
                  <a:pt x="12091" y="12534"/>
                  <a:pt x="12181" y="12510"/>
                </a:cubicBezTo>
                <a:cubicBezTo>
                  <a:pt x="12325" y="12473"/>
                  <a:pt x="12468" y="12460"/>
                  <a:pt x="12612" y="12460"/>
                </a:cubicBezTo>
                <a:cubicBezTo>
                  <a:pt x="12966" y="12460"/>
                  <a:pt x="13320" y="12541"/>
                  <a:pt x="13678" y="12541"/>
                </a:cubicBezTo>
                <a:cubicBezTo>
                  <a:pt x="13822" y="12541"/>
                  <a:pt x="13967" y="12527"/>
                  <a:pt x="14112" y="12491"/>
                </a:cubicBezTo>
                <a:cubicBezTo>
                  <a:pt x="14232" y="12460"/>
                  <a:pt x="14352" y="12449"/>
                  <a:pt x="14473" y="12449"/>
                </a:cubicBezTo>
                <a:cubicBezTo>
                  <a:pt x="14794" y="12449"/>
                  <a:pt x="15119" y="12526"/>
                  <a:pt x="15449" y="12526"/>
                </a:cubicBezTo>
                <a:cubicBezTo>
                  <a:pt x="15537" y="12526"/>
                  <a:pt x="15627" y="12521"/>
                  <a:pt x="15717" y="12507"/>
                </a:cubicBezTo>
                <a:cubicBezTo>
                  <a:pt x="15862" y="12484"/>
                  <a:pt x="16011" y="12476"/>
                  <a:pt x="16163" y="12476"/>
                </a:cubicBezTo>
                <a:cubicBezTo>
                  <a:pt x="16471" y="12476"/>
                  <a:pt x="16787" y="12509"/>
                  <a:pt x="17097" y="12520"/>
                </a:cubicBezTo>
                <a:cubicBezTo>
                  <a:pt x="17191" y="12523"/>
                  <a:pt x="17271" y="12631"/>
                  <a:pt x="17366" y="12631"/>
                </a:cubicBezTo>
                <a:cubicBezTo>
                  <a:pt x="17393" y="12631"/>
                  <a:pt x="17421" y="12622"/>
                  <a:pt x="17451" y="12599"/>
                </a:cubicBezTo>
                <a:cubicBezTo>
                  <a:pt x="17608" y="12480"/>
                  <a:pt x="17769" y="12445"/>
                  <a:pt x="17932" y="12445"/>
                </a:cubicBezTo>
                <a:cubicBezTo>
                  <a:pt x="18165" y="12445"/>
                  <a:pt x="18402" y="12516"/>
                  <a:pt x="18637" y="12516"/>
                </a:cubicBezTo>
                <a:cubicBezTo>
                  <a:pt x="18702" y="12516"/>
                  <a:pt x="18766" y="12510"/>
                  <a:pt x="18831" y="12497"/>
                </a:cubicBezTo>
                <a:cubicBezTo>
                  <a:pt x="18968" y="12468"/>
                  <a:pt x="19134" y="12448"/>
                  <a:pt x="19304" y="12448"/>
                </a:cubicBezTo>
                <a:cubicBezTo>
                  <a:pt x="19406" y="12448"/>
                  <a:pt x="19508" y="12455"/>
                  <a:pt x="19607" y="12471"/>
                </a:cubicBezTo>
                <a:cubicBezTo>
                  <a:pt x="19744" y="12494"/>
                  <a:pt x="19882" y="12503"/>
                  <a:pt x="20021" y="12503"/>
                </a:cubicBezTo>
                <a:cubicBezTo>
                  <a:pt x="20257" y="12503"/>
                  <a:pt x="20495" y="12477"/>
                  <a:pt x="20732" y="12449"/>
                </a:cubicBezTo>
                <a:cubicBezTo>
                  <a:pt x="20750" y="12447"/>
                  <a:pt x="20769" y="12446"/>
                  <a:pt x="20788" y="12446"/>
                </a:cubicBezTo>
                <a:cubicBezTo>
                  <a:pt x="20964" y="12446"/>
                  <a:pt x="21176" y="12526"/>
                  <a:pt x="21316" y="12526"/>
                </a:cubicBezTo>
                <a:cubicBezTo>
                  <a:pt x="21355" y="12526"/>
                  <a:pt x="21389" y="12519"/>
                  <a:pt x="21415" y="12503"/>
                </a:cubicBezTo>
                <a:cubicBezTo>
                  <a:pt x="21477" y="12463"/>
                  <a:pt x="21541" y="12449"/>
                  <a:pt x="21607" y="12449"/>
                </a:cubicBezTo>
                <a:cubicBezTo>
                  <a:pt x="21760" y="12449"/>
                  <a:pt x="21918" y="12527"/>
                  <a:pt x="22063" y="12527"/>
                </a:cubicBezTo>
                <a:cubicBezTo>
                  <a:pt x="22176" y="12527"/>
                  <a:pt x="22282" y="12480"/>
                  <a:pt x="22372" y="12311"/>
                </a:cubicBezTo>
                <a:cubicBezTo>
                  <a:pt x="22386" y="12328"/>
                  <a:pt x="22397" y="12353"/>
                  <a:pt x="22413" y="12362"/>
                </a:cubicBezTo>
                <a:cubicBezTo>
                  <a:pt x="22532" y="12431"/>
                  <a:pt x="22664" y="12461"/>
                  <a:pt x="22789" y="12461"/>
                </a:cubicBezTo>
                <a:cubicBezTo>
                  <a:pt x="22875" y="12461"/>
                  <a:pt x="22958" y="12447"/>
                  <a:pt x="23032" y="12420"/>
                </a:cubicBezTo>
                <a:cubicBezTo>
                  <a:pt x="23129" y="12384"/>
                  <a:pt x="23218" y="12368"/>
                  <a:pt x="23305" y="12368"/>
                </a:cubicBezTo>
                <a:cubicBezTo>
                  <a:pt x="23419" y="12368"/>
                  <a:pt x="23528" y="12396"/>
                  <a:pt x="23644" y="12443"/>
                </a:cubicBezTo>
                <a:cubicBezTo>
                  <a:pt x="23695" y="12464"/>
                  <a:pt x="23735" y="12525"/>
                  <a:pt x="23794" y="12525"/>
                </a:cubicBezTo>
                <a:cubicBezTo>
                  <a:pt x="23815" y="12525"/>
                  <a:pt x="23837" y="12518"/>
                  <a:pt x="23863" y="12499"/>
                </a:cubicBezTo>
                <a:cubicBezTo>
                  <a:pt x="24005" y="12400"/>
                  <a:pt x="24155" y="12371"/>
                  <a:pt x="24306" y="12371"/>
                </a:cubicBezTo>
                <a:cubicBezTo>
                  <a:pt x="24509" y="12371"/>
                  <a:pt x="24714" y="12423"/>
                  <a:pt x="24906" y="12426"/>
                </a:cubicBezTo>
                <a:cubicBezTo>
                  <a:pt x="25329" y="12432"/>
                  <a:pt x="25762" y="12510"/>
                  <a:pt x="26188" y="12510"/>
                </a:cubicBezTo>
                <a:cubicBezTo>
                  <a:pt x="26259" y="12510"/>
                  <a:pt x="26330" y="12508"/>
                  <a:pt x="26401" y="12503"/>
                </a:cubicBezTo>
                <a:cubicBezTo>
                  <a:pt x="26428" y="12501"/>
                  <a:pt x="26454" y="12500"/>
                  <a:pt x="26481" y="12500"/>
                </a:cubicBezTo>
                <a:cubicBezTo>
                  <a:pt x="26684" y="12500"/>
                  <a:pt x="26882" y="12551"/>
                  <a:pt x="27089" y="12551"/>
                </a:cubicBezTo>
                <a:cubicBezTo>
                  <a:pt x="27144" y="12551"/>
                  <a:pt x="27199" y="12547"/>
                  <a:pt x="27255" y="12538"/>
                </a:cubicBezTo>
                <a:cubicBezTo>
                  <a:pt x="27411" y="12514"/>
                  <a:pt x="27570" y="12507"/>
                  <a:pt x="27730" y="12507"/>
                </a:cubicBezTo>
                <a:cubicBezTo>
                  <a:pt x="27965" y="12507"/>
                  <a:pt x="28204" y="12522"/>
                  <a:pt x="28443" y="12522"/>
                </a:cubicBezTo>
                <a:cubicBezTo>
                  <a:pt x="28539" y="12522"/>
                  <a:pt x="28635" y="12520"/>
                  <a:pt x="28730" y="12513"/>
                </a:cubicBezTo>
                <a:cubicBezTo>
                  <a:pt x="28736" y="12512"/>
                  <a:pt x="28742" y="12512"/>
                  <a:pt x="28747" y="12512"/>
                </a:cubicBezTo>
                <a:cubicBezTo>
                  <a:pt x="28835" y="12512"/>
                  <a:pt x="28930" y="12555"/>
                  <a:pt x="29013" y="12555"/>
                </a:cubicBezTo>
                <a:cubicBezTo>
                  <a:pt x="29039" y="12555"/>
                  <a:pt x="29064" y="12551"/>
                  <a:pt x="29088" y="12540"/>
                </a:cubicBezTo>
                <a:cubicBezTo>
                  <a:pt x="29177" y="12497"/>
                  <a:pt x="29260" y="12475"/>
                  <a:pt x="29339" y="12475"/>
                </a:cubicBezTo>
                <a:cubicBezTo>
                  <a:pt x="29485" y="12475"/>
                  <a:pt x="29616" y="12550"/>
                  <a:pt x="29741" y="12708"/>
                </a:cubicBezTo>
                <a:cubicBezTo>
                  <a:pt x="29774" y="12634"/>
                  <a:pt x="29773" y="12466"/>
                  <a:pt x="29839" y="12466"/>
                </a:cubicBezTo>
                <a:cubicBezTo>
                  <a:pt x="29866" y="12466"/>
                  <a:pt x="29905" y="12495"/>
                  <a:pt x="29962" y="12569"/>
                </a:cubicBezTo>
                <a:cubicBezTo>
                  <a:pt x="29998" y="12615"/>
                  <a:pt x="30042" y="12635"/>
                  <a:pt x="30090" y="12635"/>
                </a:cubicBezTo>
                <a:cubicBezTo>
                  <a:pt x="30132" y="12635"/>
                  <a:pt x="30177" y="12620"/>
                  <a:pt x="30221" y="12596"/>
                </a:cubicBezTo>
                <a:cubicBezTo>
                  <a:pt x="30349" y="12525"/>
                  <a:pt x="30483" y="12500"/>
                  <a:pt x="30617" y="12500"/>
                </a:cubicBezTo>
                <a:cubicBezTo>
                  <a:pt x="30766" y="12500"/>
                  <a:pt x="30913" y="12531"/>
                  <a:pt x="31050" y="12560"/>
                </a:cubicBezTo>
                <a:cubicBezTo>
                  <a:pt x="31134" y="12579"/>
                  <a:pt x="31237" y="12640"/>
                  <a:pt x="31321" y="12640"/>
                </a:cubicBezTo>
                <a:cubicBezTo>
                  <a:pt x="31356" y="12640"/>
                  <a:pt x="31389" y="12629"/>
                  <a:pt x="31416" y="12599"/>
                </a:cubicBezTo>
                <a:cubicBezTo>
                  <a:pt x="31461" y="12549"/>
                  <a:pt x="31504" y="12531"/>
                  <a:pt x="31546" y="12531"/>
                </a:cubicBezTo>
                <a:cubicBezTo>
                  <a:pt x="31641" y="12531"/>
                  <a:pt x="31725" y="12621"/>
                  <a:pt x="31793" y="12627"/>
                </a:cubicBezTo>
                <a:cubicBezTo>
                  <a:pt x="31821" y="12630"/>
                  <a:pt x="31849" y="12631"/>
                  <a:pt x="31876" y="12631"/>
                </a:cubicBezTo>
                <a:cubicBezTo>
                  <a:pt x="32078" y="12631"/>
                  <a:pt x="32275" y="12567"/>
                  <a:pt x="32477" y="12567"/>
                </a:cubicBezTo>
                <a:cubicBezTo>
                  <a:pt x="32552" y="12567"/>
                  <a:pt x="32628" y="12576"/>
                  <a:pt x="32705" y="12601"/>
                </a:cubicBezTo>
                <a:cubicBezTo>
                  <a:pt x="32915" y="12668"/>
                  <a:pt x="33150" y="12735"/>
                  <a:pt x="33368" y="12735"/>
                </a:cubicBezTo>
                <a:cubicBezTo>
                  <a:pt x="33474" y="12735"/>
                  <a:pt x="33577" y="12719"/>
                  <a:pt x="33671" y="12679"/>
                </a:cubicBezTo>
                <a:cubicBezTo>
                  <a:pt x="33778" y="12633"/>
                  <a:pt x="33882" y="12617"/>
                  <a:pt x="33983" y="12617"/>
                </a:cubicBezTo>
                <a:cubicBezTo>
                  <a:pt x="34193" y="12617"/>
                  <a:pt x="34395" y="12684"/>
                  <a:pt x="34603" y="12684"/>
                </a:cubicBezTo>
                <a:cubicBezTo>
                  <a:pt x="34644" y="12684"/>
                  <a:pt x="34685" y="12681"/>
                  <a:pt x="34726" y="12675"/>
                </a:cubicBezTo>
                <a:cubicBezTo>
                  <a:pt x="34881" y="12652"/>
                  <a:pt x="35039" y="12646"/>
                  <a:pt x="35200" y="12646"/>
                </a:cubicBezTo>
                <a:cubicBezTo>
                  <a:pt x="35379" y="12646"/>
                  <a:pt x="35561" y="12654"/>
                  <a:pt x="35740" y="12654"/>
                </a:cubicBezTo>
                <a:cubicBezTo>
                  <a:pt x="36151" y="12657"/>
                  <a:pt x="36570" y="12658"/>
                  <a:pt x="36975" y="12744"/>
                </a:cubicBezTo>
                <a:cubicBezTo>
                  <a:pt x="36996" y="12748"/>
                  <a:pt x="37018" y="12750"/>
                  <a:pt x="37040" y="12750"/>
                </a:cubicBezTo>
                <a:cubicBezTo>
                  <a:pt x="37134" y="12750"/>
                  <a:pt x="37235" y="12719"/>
                  <a:pt x="37323" y="12719"/>
                </a:cubicBezTo>
                <a:cubicBezTo>
                  <a:pt x="37396" y="12719"/>
                  <a:pt x="37460" y="12740"/>
                  <a:pt x="37505" y="12816"/>
                </a:cubicBezTo>
                <a:cubicBezTo>
                  <a:pt x="37532" y="12862"/>
                  <a:pt x="37560" y="12880"/>
                  <a:pt x="37588" y="12880"/>
                </a:cubicBezTo>
                <a:cubicBezTo>
                  <a:pt x="37670" y="12880"/>
                  <a:pt x="37751" y="12721"/>
                  <a:pt x="37818" y="12721"/>
                </a:cubicBezTo>
                <a:cubicBezTo>
                  <a:pt x="37850" y="12721"/>
                  <a:pt x="37879" y="12756"/>
                  <a:pt x="37904" y="12862"/>
                </a:cubicBezTo>
                <a:cubicBezTo>
                  <a:pt x="37972" y="12753"/>
                  <a:pt x="38051" y="12721"/>
                  <a:pt x="38133" y="12721"/>
                </a:cubicBezTo>
                <a:cubicBezTo>
                  <a:pt x="38242" y="12721"/>
                  <a:pt x="38358" y="12775"/>
                  <a:pt x="38467" y="12775"/>
                </a:cubicBezTo>
                <a:cubicBezTo>
                  <a:pt x="38529" y="12775"/>
                  <a:pt x="38589" y="12758"/>
                  <a:pt x="38645" y="12704"/>
                </a:cubicBezTo>
                <a:cubicBezTo>
                  <a:pt x="38661" y="12689"/>
                  <a:pt x="38686" y="12683"/>
                  <a:pt x="38714" y="12683"/>
                </a:cubicBezTo>
                <a:cubicBezTo>
                  <a:pt x="38761" y="12683"/>
                  <a:pt x="38817" y="12701"/>
                  <a:pt x="38853" y="12725"/>
                </a:cubicBezTo>
                <a:cubicBezTo>
                  <a:pt x="38938" y="12785"/>
                  <a:pt x="39022" y="12805"/>
                  <a:pt x="39106" y="12805"/>
                </a:cubicBezTo>
                <a:cubicBezTo>
                  <a:pt x="39286" y="12805"/>
                  <a:pt x="39463" y="12713"/>
                  <a:pt x="39638" y="12713"/>
                </a:cubicBezTo>
                <a:cubicBezTo>
                  <a:pt x="39658" y="12713"/>
                  <a:pt x="39678" y="12714"/>
                  <a:pt x="39698" y="12717"/>
                </a:cubicBezTo>
                <a:cubicBezTo>
                  <a:pt x="39714" y="12719"/>
                  <a:pt x="39730" y="12720"/>
                  <a:pt x="39746" y="12720"/>
                </a:cubicBezTo>
                <a:cubicBezTo>
                  <a:pt x="39872" y="12720"/>
                  <a:pt x="40004" y="12663"/>
                  <a:pt x="40131" y="12663"/>
                </a:cubicBezTo>
                <a:cubicBezTo>
                  <a:pt x="40238" y="12663"/>
                  <a:pt x="40341" y="12703"/>
                  <a:pt x="40432" y="12852"/>
                </a:cubicBezTo>
                <a:cubicBezTo>
                  <a:pt x="40455" y="12889"/>
                  <a:pt x="40495" y="12929"/>
                  <a:pt x="40528" y="12929"/>
                </a:cubicBezTo>
                <a:cubicBezTo>
                  <a:pt x="40562" y="12929"/>
                  <a:pt x="40588" y="12888"/>
                  <a:pt x="40581" y="12764"/>
                </a:cubicBezTo>
                <a:cubicBezTo>
                  <a:pt x="40579" y="12719"/>
                  <a:pt x="40619" y="12705"/>
                  <a:pt x="40661" y="12705"/>
                </a:cubicBezTo>
                <a:cubicBezTo>
                  <a:pt x="40690" y="12705"/>
                  <a:pt x="40720" y="12712"/>
                  <a:pt x="40740" y="12719"/>
                </a:cubicBezTo>
                <a:cubicBezTo>
                  <a:pt x="40860" y="12766"/>
                  <a:pt x="40981" y="12796"/>
                  <a:pt x="41101" y="12796"/>
                </a:cubicBezTo>
                <a:cubicBezTo>
                  <a:pt x="41214" y="12796"/>
                  <a:pt x="41326" y="12770"/>
                  <a:pt x="41435" y="12706"/>
                </a:cubicBezTo>
                <a:cubicBezTo>
                  <a:pt x="41449" y="12698"/>
                  <a:pt x="41461" y="12694"/>
                  <a:pt x="41473" y="12694"/>
                </a:cubicBezTo>
                <a:cubicBezTo>
                  <a:pt x="41553" y="12694"/>
                  <a:pt x="41583" y="12859"/>
                  <a:pt x="41605" y="12859"/>
                </a:cubicBezTo>
                <a:cubicBezTo>
                  <a:pt x="41610" y="12859"/>
                  <a:pt x="41614" y="12849"/>
                  <a:pt x="41619" y="12825"/>
                </a:cubicBezTo>
                <a:cubicBezTo>
                  <a:pt x="41644" y="12698"/>
                  <a:pt x="41680" y="12662"/>
                  <a:pt x="41720" y="12662"/>
                </a:cubicBezTo>
                <a:cubicBezTo>
                  <a:pt x="41770" y="12662"/>
                  <a:pt x="41826" y="12717"/>
                  <a:pt x="41874" y="12717"/>
                </a:cubicBezTo>
                <a:cubicBezTo>
                  <a:pt x="41880" y="12717"/>
                  <a:pt x="41887" y="12716"/>
                  <a:pt x="41893" y="12714"/>
                </a:cubicBezTo>
                <a:cubicBezTo>
                  <a:pt x="41936" y="12698"/>
                  <a:pt x="41979" y="12693"/>
                  <a:pt x="42023" y="12693"/>
                </a:cubicBezTo>
                <a:cubicBezTo>
                  <a:pt x="42148" y="12693"/>
                  <a:pt x="42270" y="12742"/>
                  <a:pt x="42388" y="12742"/>
                </a:cubicBezTo>
                <a:cubicBezTo>
                  <a:pt x="42402" y="12742"/>
                  <a:pt x="42416" y="12741"/>
                  <a:pt x="42430" y="12740"/>
                </a:cubicBezTo>
                <a:cubicBezTo>
                  <a:pt x="42618" y="12719"/>
                  <a:pt x="42810" y="12649"/>
                  <a:pt x="42998" y="12649"/>
                </a:cubicBezTo>
                <a:cubicBezTo>
                  <a:pt x="43032" y="12649"/>
                  <a:pt x="43066" y="12652"/>
                  <a:pt x="43099" y="12657"/>
                </a:cubicBezTo>
                <a:cubicBezTo>
                  <a:pt x="43292" y="12687"/>
                  <a:pt x="43499" y="12721"/>
                  <a:pt x="43691" y="12721"/>
                </a:cubicBezTo>
                <a:cubicBezTo>
                  <a:pt x="43805" y="12721"/>
                  <a:pt x="43913" y="12709"/>
                  <a:pt x="44011" y="12678"/>
                </a:cubicBezTo>
                <a:cubicBezTo>
                  <a:pt x="44234" y="12605"/>
                  <a:pt x="44455" y="12593"/>
                  <a:pt x="44674" y="12593"/>
                </a:cubicBezTo>
                <a:cubicBezTo>
                  <a:pt x="44782" y="12593"/>
                  <a:pt x="44889" y="12596"/>
                  <a:pt x="44996" y="12596"/>
                </a:cubicBezTo>
                <a:cubicBezTo>
                  <a:pt x="45096" y="12596"/>
                  <a:pt x="45196" y="12593"/>
                  <a:pt x="45296" y="12584"/>
                </a:cubicBezTo>
                <a:cubicBezTo>
                  <a:pt x="45608" y="12553"/>
                  <a:pt x="45922" y="12454"/>
                  <a:pt x="46237" y="12454"/>
                </a:cubicBezTo>
                <a:cubicBezTo>
                  <a:pt x="46332" y="12454"/>
                  <a:pt x="46426" y="12462"/>
                  <a:pt x="46521" y="12485"/>
                </a:cubicBezTo>
                <a:cubicBezTo>
                  <a:pt x="46530" y="12487"/>
                  <a:pt x="46539" y="12488"/>
                  <a:pt x="46548" y="12488"/>
                </a:cubicBezTo>
                <a:cubicBezTo>
                  <a:pt x="46607" y="12488"/>
                  <a:pt x="46642" y="12436"/>
                  <a:pt x="46687" y="12410"/>
                </a:cubicBezTo>
                <a:cubicBezTo>
                  <a:pt x="46757" y="12370"/>
                  <a:pt x="46827" y="12352"/>
                  <a:pt x="46896" y="12352"/>
                </a:cubicBezTo>
                <a:cubicBezTo>
                  <a:pt x="46981" y="12352"/>
                  <a:pt x="47065" y="12379"/>
                  <a:pt x="47149" y="12422"/>
                </a:cubicBezTo>
                <a:cubicBezTo>
                  <a:pt x="47196" y="12446"/>
                  <a:pt x="47240" y="12477"/>
                  <a:pt x="47287" y="12505"/>
                </a:cubicBezTo>
                <a:cubicBezTo>
                  <a:pt x="47322" y="12372"/>
                  <a:pt x="47350" y="12328"/>
                  <a:pt x="47383" y="12328"/>
                </a:cubicBezTo>
                <a:cubicBezTo>
                  <a:pt x="47426" y="12328"/>
                  <a:pt x="47479" y="12404"/>
                  <a:pt x="47570" y="12457"/>
                </a:cubicBezTo>
                <a:cubicBezTo>
                  <a:pt x="47623" y="12487"/>
                  <a:pt x="47683" y="12500"/>
                  <a:pt x="47747" y="12500"/>
                </a:cubicBezTo>
                <a:cubicBezTo>
                  <a:pt x="47936" y="12500"/>
                  <a:pt x="48158" y="12392"/>
                  <a:pt x="48330" y="12342"/>
                </a:cubicBezTo>
                <a:cubicBezTo>
                  <a:pt x="48719" y="12231"/>
                  <a:pt x="49093" y="12286"/>
                  <a:pt x="49470" y="12256"/>
                </a:cubicBezTo>
                <a:cubicBezTo>
                  <a:pt x="49497" y="12254"/>
                  <a:pt x="49523" y="12253"/>
                  <a:pt x="49550" y="12253"/>
                </a:cubicBezTo>
                <a:cubicBezTo>
                  <a:pt x="49775" y="12253"/>
                  <a:pt x="50018" y="12318"/>
                  <a:pt x="50232" y="12318"/>
                </a:cubicBezTo>
                <a:cubicBezTo>
                  <a:pt x="50248" y="12318"/>
                  <a:pt x="50263" y="12318"/>
                  <a:pt x="50279" y="12317"/>
                </a:cubicBezTo>
                <a:cubicBezTo>
                  <a:pt x="50454" y="12308"/>
                  <a:pt x="50586" y="12301"/>
                  <a:pt x="50695" y="12301"/>
                </a:cubicBezTo>
                <a:cubicBezTo>
                  <a:pt x="50988" y="12301"/>
                  <a:pt x="51115" y="12352"/>
                  <a:pt x="51483" y="12546"/>
                </a:cubicBezTo>
                <a:cubicBezTo>
                  <a:pt x="51501" y="12555"/>
                  <a:pt x="51522" y="12552"/>
                  <a:pt x="51542" y="12554"/>
                </a:cubicBezTo>
                <a:cubicBezTo>
                  <a:pt x="51544" y="12394"/>
                  <a:pt x="51570" y="12346"/>
                  <a:pt x="51606" y="12346"/>
                </a:cubicBezTo>
                <a:cubicBezTo>
                  <a:pt x="51663" y="12346"/>
                  <a:pt x="51744" y="12462"/>
                  <a:pt x="51800" y="12462"/>
                </a:cubicBezTo>
                <a:cubicBezTo>
                  <a:pt x="51808" y="12462"/>
                  <a:pt x="51815" y="12460"/>
                  <a:pt x="51821" y="12455"/>
                </a:cubicBezTo>
                <a:cubicBezTo>
                  <a:pt x="51915" y="12391"/>
                  <a:pt x="51997" y="12333"/>
                  <a:pt x="51957" y="12156"/>
                </a:cubicBezTo>
                <a:cubicBezTo>
                  <a:pt x="51864" y="11751"/>
                  <a:pt x="51710" y="11361"/>
                  <a:pt x="51502" y="11000"/>
                </a:cubicBezTo>
                <a:cubicBezTo>
                  <a:pt x="51057" y="10218"/>
                  <a:pt x="50568" y="9477"/>
                  <a:pt x="50116" y="8701"/>
                </a:cubicBezTo>
                <a:cubicBezTo>
                  <a:pt x="49823" y="8199"/>
                  <a:pt x="49511" y="7722"/>
                  <a:pt x="49191" y="7252"/>
                </a:cubicBezTo>
                <a:cubicBezTo>
                  <a:pt x="49036" y="7022"/>
                  <a:pt x="48916" y="6262"/>
                  <a:pt x="49048" y="6209"/>
                </a:cubicBezTo>
                <a:cubicBezTo>
                  <a:pt x="49525" y="6012"/>
                  <a:pt x="49530" y="5345"/>
                  <a:pt x="49838" y="4970"/>
                </a:cubicBezTo>
                <a:cubicBezTo>
                  <a:pt x="50078" y="4676"/>
                  <a:pt x="50225" y="4230"/>
                  <a:pt x="50486" y="3922"/>
                </a:cubicBezTo>
                <a:cubicBezTo>
                  <a:pt x="50538" y="3864"/>
                  <a:pt x="50571" y="3778"/>
                  <a:pt x="50612" y="3706"/>
                </a:cubicBezTo>
                <a:cubicBezTo>
                  <a:pt x="50801" y="3375"/>
                  <a:pt x="50810" y="2903"/>
                  <a:pt x="51134" y="2670"/>
                </a:cubicBezTo>
                <a:cubicBezTo>
                  <a:pt x="51225" y="2602"/>
                  <a:pt x="51364" y="2540"/>
                  <a:pt x="51356" y="2313"/>
                </a:cubicBezTo>
                <a:cubicBezTo>
                  <a:pt x="51349" y="2104"/>
                  <a:pt x="51488" y="1905"/>
                  <a:pt x="51643" y="1827"/>
                </a:cubicBezTo>
                <a:cubicBezTo>
                  <a:pt x="51719" y="1790"/>
                  <a:pt x="51667" y="1755"/>
                  <a:pt x="51648" y="1723"/>
                </a:cubicBezTo>
                <a:cubicBezTo>
                  <a:pt x="51565" y="1595"/>
                  <a:pt x="51730" y="1563"/>
                  <a:pt x="51709" y="1460"/>
                </a:cubicBezTo>
                <a:lnTo>
                  <a:pt x="51709" y="1460"/>
                </a:lnTo>
                <a:cubicBezTo>
                  <a:pt x="51709" y="1460"/>
                  <a:pt x="51710" y="1460"/>
                  <a:pt x="51710" y="1460"/>
                </a:cubicBezTo>
                <a:cubicBezTo>
                  <a:pt x="51929" y="1460"/>
                  <a:pt x="51940" y="1195"/>
                  <a:pt x="52026" y="1037"/>
                </a:cubicBezTo>
                <a:cubicBezTo>
                  <a:pt x="52127" y="851"/>
                  <a:pt x="51990" y="467"/>
                  <a:pt x="51833" y="467"/>
                </a:cubicBezTo>
                <a:cubicBezTo>
                  <a:pt x="51824" y="467"/>
                  <a:pt x="51814" y="469"/>
                  <a:pt x="51805" y="471"/>
                </a:cubicBezTo>
                <a:cubicBezTo>
                  <a:pt x="51761" y="484"/>
                  <a:pt x="51717" y="490"/>
                  <a:pt x="51675" y="490"/>
                </a:cubicBezTo>
                <a:cubicBezTo>
                  <a:pt x="51438" y="490"/>
                  <a:pt x="51232" y="315"/>
                  <a:pt x="50982" y="315"/>
                </a:cubicBezTo>
                <a:cubicBezTo>
                  <a:pt x="50975" y="315"/>
                  <a:pt x="50969" y="315"/>
                  <a:pt x="50963" y="315"/>
                </a:cubicBezTo>
                <a:cubicBezTo>
                  <a:pt x="50467" y="333"/>
                  <a:pt x="49964" y="345"/>
                  <a:pt x="49464" y="350"/>
                </a:cubicBezTo>
                <a:cubicBezTo>
                  <a:pt x="48938" y="354"/>
                  <a:pt x="48411" y="376"/>
                  <a:pt x="47884" y="376"/>
                </a:cubicBezTo>
                <a:cubicBezTo>
                  <a:pt x="47432" y="376"/>
                  <a:pt x="46979" y="360"/>
                  <a:pt x="46528" y="304"/>
                </a:cubicBezTo>
                <a:cubicBezTo>
                  <a:pt x="46403" y="289"/>
                  <a:pt x="46278" y="285"/>
                  <a:pt x="46152" y="285"/>
                </a:cubicBezTo>
                <a:cubicBezTo>
                  <a:pt x="46031" y="285"/>
                  <a:pt x="45909" y="288"/>
                  <a:pt x="45787" y="288"/>
                </a:cubicBezTo>
                <a:cubicBezTo>
                  <a:pt x="45697" y="288"/>
                  <a:pt x="45607" y="286"/>
                  <a:pt x="45517" y="280"/>
                </a:cubicBezTo>
                <a:cubicBezTo>
                  <a:pt x="45085" y="247"/>
                  <a:pt x="44655" y="171"/>
                  <a:pt x="44221" y="146"/>
                </a:cubicBezTo>
                <a:cubicBezTo>
                  <a:pt x="43917" y="129"/>
                  <a:pt x="43611" y="70"/>
                  <a:pt x="43307" y="70"/>
                </a:cubicBezTo>
                <a:cubicBezTo>
                  <a:pt x="43217" y="70"/>
                  <a:pt x="43128" y="75"/>
                  <a:pt x="43039" y="88"/>
                </a:cubicBezTo>
                <a:cubicBezTo>
                  <a:pt x="42991" y="95"/>
                  <a:pt x="42944" y="97"/>
                  <a:pt x="42896" y="97"/>
                </a:cubicBezTo>
                <a:cubicBezTo>
                  <a:pt x="42671" y="97"/>
                  <a:pt x="42450" y="33"/>
                  <a:pt x="42230" y="21"/>
                </a:cubicBezTo>
                <a:cubicBezTo>
                  <a:pt x="42099" y="14"/>
                  <a:pt x="41937" y="0"/>
                  <a:pt x="41797" y="0"/>
                </a:cubicBezTo>
                <a:close/>
              </a:path>
            </a:pathLst>
          </a:custGeom>
          <a:solidFill>
            <a:srgbClr val="A6DF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41"/>
          <p:cNvSpPr/>
          <p:nvPr/>
        </p:nvSpPr>
        <p:spPr>
          <a:xfrm>
            <a:off x="2498398" y="2760711"/>
            <a:ext cx="12667" cy="6783"/>
          </a:xfrm>
          <a:custGeom>
            <a:avLst/>
            <a:gdLst/>
            <a:ahLst/>
            <a:cxnLst/>
            <a:rect l="l" t="t" r="r" b="b"/>
            <a:pathLst>
              <a:path w="155" h="83" extrusionOk="0">
                <a:moveTo>
                  <a:pt x="77" y="0"/>
                </a:moveTo>
                <a:cubicBezTo>
                  <a:pt x="52" y="0"/>
                  <a:pt x="27" y="13"/>
                  <a:pt x="1" y="41"/>
                </a:cubicBezTo>
                <a:cubicBezTo>
                  <a:pt x="27" y="68"/>
                  <a:pt x="53" y="82"/>
                  <a:pt x="79" y="82"/>
                </a:cubicBezTo>
                <a:cubicBezTo>
                  <a:pt x="104" y="82"/>
                  <a:pt x="129" y="69"/>
                  <a:pt x="155" y="42"/>
                </a:cubicBezTo>
                <a:cubicBezTo>
                  <a:pt x="129" y="14"/>
                  <a:pt x="103" y="0"/>
                  <a:pt x="77" y="0"/>
                </a:cubicBezTo>
                <a:close/>
              </a:path>
            </a:pathLst>
          </a:custGeom>
          <a:solidFill>
            <a:srgbClr val="B8E5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Google Shape;1244;p41"/>
          <p:cNvSpPr txBox="1">
            <a:spLocks noGrp="1"/>
          </p:cNvSpPr>
          <p:nvPr>
            <p:ph type="ctrTitle"/>
          </p:nvPr>
        </p:nvSpPr>
        <p:spPr>
          <a:xfrm>
            <a:off x="4515750" y="3473663"/>
            <a:ext cx="375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?</a:t>
            </a:r>
            <a:endParaRPr/>
          </a:p>
        </p:txBody>
      </p:sp>
      <p:grpSp>
        <p:nvGrpSpPr>
          <p:cNvPr id="1245" name="Google Shape;1245;p41"/>
          <p:cNvGrpSpPr/>
          <p:nvPr/>
        </p:nvGrpSpPr>
        <p:grpSpPr>
          <a:xfrm flipH="1">
            <a:off x="3430173" y="2937534"/>
            <a:ext cx="1013600" cy="1805171"/>
            <a:chOff x="3908325" y="238100"/>
            <a:chExt cx="2292175" cy="4082250"/>
          </a:xfrm>
        </p:grpSpPr>
        <p:sp>
          <p:nvSpPr>
            <p:cNvPr id="1246" name="Google Shape;1246;p41"/>
            <p:cNvSpPr/>
            <p:nvPr/>
          </p:nvSpPr>
          <p:spPr>
            <a:xfrm>
              <a:off x="4555525" y="1019075"/>
              <a:ext cx="1320950" cy="3254375"/>
            </a:xfrm>
            <a:custGeom>
              <a:avLst/>
              <a:gdLst/>
              <a:ahLst/>
              <a:cxnLst/>
              <a:rect l="l" t="t" r="r" b="b"/>
              <a:pathLst>
                <a:path w="52838" h="130175" extrusionOk="0">
                  <a:moveTo>
                    <a:pt x="12333" y="114830"/>
                  </a:moveTo>
                  <a:lnTo>
                    <a:pt x="12410" y="114850"/>
                  </a:lnTo>
                  <a:cubicBezTo>
                    <a:pt x="12409" y="115000"/>
                    <a:pt x="12406" y="115149"/>
                    <a:pt x="12400" y="115296"/>
                  </a:cubicBezTo>
                  <a:cubicBezTo>
                    <a:pt x="12379" y="115140"/>
                    <a:pt x="12355" y="114985"/>
                    <a:pt x="12333" y="114830"/>
                  </a:cubicBezTo>
                  <a:close/>
                  <a:moveTo>
                    <a:pt x="4442" y="0"/>
                  </a:moveTo>
                  <a:cubicBezTo>
                    <a:pt x="2337" y="0"/>
                    <a:pt x="1" y="1935"/>
                    <a:pt x="227" y="4215"/>
                  </a:cubicBezTo>
                  <a:cubicBezTo>
                    <a:pt x="3052" y="32744"/>
                    <a:pt x="2112" y="61594"/>
                    <a:pt x="1857" y="90243"/>
                  </a:cubicBezTo>
                  <a:cubicBezTo>
                    <a:pt x="766" y="92514"/>
                    <a:pt x="610" y="95091"/>
                    <a:pt x="1153" y="97535"/>
                  </a:cubicBezTo>
                  <a:cubicBezTo>
                    <a:pt x="981" y="99339"/>
                    <a:pt x="889" y="101150"/>
                    <a:pt x="889" y="102961"/>
                  </a:cubicBezTo>
                  <a:cubicBezTo>
                    <a:pt x="390" y="103314"/>
                    <a:pt x="94" y="103918"/>
                    <a:pt x="335" y="104687"/>
                  </a:cubicBezTo>
                  <a:lnTo>
                    <a:pt x="1810" y="109418"/>
                  </a:lnTo>
                  <a:cubicBezTo>
                    <a:pt x="1803" y="109519"/>
                    <a:pt x="1795" y="109620"/>
                    <a:pt x="1793" y="109727"/>
                  </a:cubicBezTo>
                  <a:cubicBezTo>
                    <a:pt x="1642" y="115645"/>
                    <a:pt x="2268" y="121690"/>
                    <a:pt x="2502" y="127606"/>
                  </a:cubicBezTo>
                  <a:cubicBezTo>
                    <a:pt x="2545" y="128694"/>
                    <a:pt x="3347" y="129234"/>
                    <a:pt x="4159" y="129234"/>
                  </a:cubicBezTo>
                  <a:cubicBezTo>
                    <a:pt x="4975" y="129234"/>
                    <a:pt x="5801" y="128688"/>
                    <a:pt x="5874" y="127606"/>
                  </a:cubicBezTo>
                  <a:cubicBezTo>
                    <a:pt x="6189" y="122931"/>
                    <a:pt x="7163" y="118377"/>
                    <a:pt x="8806" y="114009"/>
                  </a:cubicBezTo>
                  <a:cubicBezTo>
                    <a:pt x="9899" y="118010"/>
                    <a:pt x="10212" y="126710"/>
                    <a:pt x="10369" y="128182"/>
                  </a:cubicBezTo>
                  <a:cubicBezTo>
                    <a:pt x="10479" y="129210"/>
                    <a:pt x="11338" y="129835"/>
                    <a:pt x="12168" y="129835"/>
                  </a:cubicBezTo>
                  <a:cubicBezTo>
                    <a:pt x="12806" y="129835"/>
                    <a:pt x="13428" y="129466"/>
                    <a:pt x="13681" y="128629"/>
                  </a:cubicBezTo>
                  <a:cubicBezTo>
                    <a:pt x="14953" y="124433"/>
                    <a:pt x="15697" y="120033"/>
                    <a:pt x="15705" y="115636"/>
                  </a:cubicBezTo>
                  <a:cubicBezTo>
                    <a:pt x="20355" y="116636"/>
                    <a:pt x="25154" y="117213"/>
                    <a:pt x="29820" y="117213"/>
                  </a:cubicBezTo>
                  <a:cubicBezTo>
                    <a:pt x="31140" y="117213"/>
                    <a:pt x="32450" y="117166"/>
                    <a:pt x="33743" y="117071"/>
                  </a:cubicBezTo>
                  <a:cubicBezTo>
                    <a:pt x="34492" y="117015"/>
                    <a:pt x="35272" y="116965"/>
                    <a:pt x="36066" y="116904"/>
                  </a:cubicBezTo>
                  <a:lnTo>
                    <a:pt x="36066" y="116904"/>
                  </a:lnTo>
                  <a:cubicBezTo>
                    <a:pt x="35975" y="120742"/>
                    <a:pt x="36599" y="124830"/>
                    <a:pt x="36928" y="128508"/>
                  </a:cubicBezTo>
                  <a:cubicBezTo>
                    <a:pt x="37018" y="129509"/>
                    <a:pt x="37989" y="130174"/>
                    <a:pt x="38862" y="130174"/>
                  </a:cubicBezTo>
                  <a:cubicBezTo>
                    <a:pt x="39506" y="130174"/>
                    <a:pt x="40096" y="129812"/>
                    <a:pt x="40240" y="128956"/>
                  </a:cubicBezTo>
                  <a:cubicBezTo>
                    <a:pt x="40951" y="124722"/>
                    <a:pt x="41327" y="120439"/>
                    <a:pt x="41362" y="116147"/>
                  </a:cubicBezTo>
                  <a:cubicBezTo>
                    <a:pt x="41825" y="116031"/>
                    <a:pt x="42281" y="115898"/>
                    <a:pt x="42726" y="115746"/>
                  </a:cubicBezTo>
                  <a:cubicBezTo>
                    <a:pt x="43505" y="119948"/>
                    <a:pt x="44285" y="124149"/>
                    <a:pt x="45064" y="128351"/>
                  </a:cubicBezTo>
                  <a:cubicBezTo>
                    <a:pt x="45221" y="129195"/>
                    <a:pt x="45845" y="129564"/>
                    <a:pt x="46510" y="129564"/>
                  </a:cubicBezTo>
                  <a:cubicBezTo>
                    <a:pt x="47381" y="129564"/>
                    <a:pt x="48323" y="128930"/>
                    <a:pt x="48376" y="127902"/>
                  </a:cubicBezTo>
                  <a:cubicBezTo>
                    <a:pt x="48633" y="122958"/>
                    <a:pt x="49122" y="117673"/>
                    <a:pt x="48603" y="112734"/>
                  </a:cubicBezTo>
                  <a:cubicBezTo>
                    <a:pt x="48553" y="112264"/>
                    <a:pt x="48462" y="111865"/>
                    <a:pt x="48335" y="111524"/>
                  </a:cubicBezTo>
                  <a:cubicBezTo>
                    <a:pt x="50067" y="109139"/>
                    <a:pt x="51173" y="106158"/>
                    <a:pt x="51738" y="103415"/>
                  </a:cubicBezTo>
                  <a:cubicBezTo>
                    <a:pt x="52530" y="99581"/>
                    <a:pt x="52837" y="94961"/>
                    <a:pt x="50783" y="91458"/>
                  </a:cubicBezTo>
                  <a:cubicBezTo>
                    <a:pt x="48706" y="87914"/>
                    <a:pt x="44794" y="86782"/>
                    <a:pt x="40954" y="86382"/>
                  </a:cubicBezTo>
                  <a:cubicBezTo>
                    <a:pt x="31627" y="85411"/>
                    <a:pt x="22116" y="85290"/>
                    <a:pt x="12746" y="85169"/>
                  </a:cubicBezTo>
                  <a:cubicBezTo>
                    <a:pt x="12554" y="85167"/>
                    <a:pt x="12361" y="85165"/>
                    <a:pt x="12170" y="85165"/>
                  </a:cubicBezTo>
                  <a:cubicBezTo>
                    <a:pt x="11552" y="85165"/>
                    <a:pt x="10940" y="85179"/>
                    <a:pt x="10338" y="85215"/>
                  </a:cubicBezTo>
                  <a:cubicBezTo>
                    <a:pt x="10639" y="58222"/>
                    <a:pt x="11318" y="31077"/>
                    <a:pt x="8657" y="4215"/>
                  </a:cubicBezTo>
                  <a:cubicBezTo>
                    <a:pt x="8433" y="1949"/>
                    <a:pt x="6880" y="0"/>
                    <a:pt x="4442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1"/>
            <p:cNvSpPr/>
            <p:nvPr/>
          </p:nvSpPr>
          <p:spPr>
            <a:xfrm>
              <a:off x="4506850" y="927300"/>
              <a:ext cx="1445075" cy="3393050"/>
            </a:xfrm>
            <a:custGeom>
              <a:avLst/>
              <a:gdLst/>
              <a:ahLst/>
              <a:cxnLst/>
              <a:rect l="l" t="t" r="r" b="b"/>
              <a:pathLst>
                <a:path w="57803" h="135722" extrusionOk="0">
                  <a:moveTo>
                    <a:pt x="9490" y="1"/>
                  </a:moveTo>
                  <a:cubicBezTo>
                    <a:pt x="9435" y="1"/>
                    <a:pt x="9380" y="4"/>
                    <a:pt x="9325" y="11"/>
                  </a:cubicBezTo>
                  <a:cubicBezTo>
                    <a:pt x="8644" y="102"/>
                    <a:pt x="8165" y="725"/>
                    <a:pt x="8254" y="1406"/>
                  </a:cubicBezTo>
                  <a:cubicBezTo>
                    <a:pt x="11392" y="25114"/>
                    <a:pt x="11962" y="50296"/>
                    <a:pt x="10043" y="80657"/>
                  </a:cubicBezTo>
                  <a:cubicBezTo>
                    <a:pt x="9911" y="82728"/>
                    <a:pt x="9640" y="87035"/>
                    <a:pt x="12546" y="89195"/>
                  </a:cubicBezTo>
                  <a:cubicBezTo>
                    <a:pt x="14285" y="90487"/>
                    <a:pt x="16517" y="90503"/>
                    <a:pt x="18147" y="90516"/>
                  </a:cubicBezTo>
                  <a:lnTo>
                    <a:pt x="34116" y="90636"/>
                  </a:lnTo>
                  <a:cubicBezTo>
                    <a:pt x="39320" y="90676"/>
                    <a:pt x="44700" y="90717"/>
                    <a:pt x="49212" y="93562"/>
                  </a:cubicBezTo>
                  <a:cubicBezTo>
                    <a:pt x="50805" y="94566"/>
                    <a:pt x="52069" y="95883"/>
                    <a:pt x="52866" y="97373"/>
                  </a:cubicBezTo>
                  <a:cubicBezTo>
                    <a:pt x="55046" y="101439"/>
                    <a:pt x="53436" y="105252"/>
                    <a:pt x="51734" y="109289"/>
                  </a:cubicBezTo>
                  <a:cubicBezTo>
                    <a:pt x="51027" y="110962"/>
                    <a:pt x="50297" y="112692"/>
                    <a:pt x="49823" y="114478"/>
                  </a:cubicBezTo>
                  <a:cubicBezTo>
                    <a:pt x="48820" y="118256"/>
                    <a:pt x="49012" y="122157"/>
                    <a:pt x="49197" y="125929"/>
                  </a:cubicBezTo>
                  <a:cubicBezTo>
                    <a:pt x="49246" y="126925"/>
                    <a:pt x="49293" y="127919"/>
                    <a:pt x="49320" y="128910"/>
                  </a:cubicBezTo>
                  <a:cubicBezTo>
                    <a:pt x="49351" y="130075"/>
                    <a:pt x="49342" y="131289"/>
                    <a:pt x="48873" y="132218"/>
                  </a:cubicBezTo>
                  <a:cubicBezTo>
                    <a:pt x="48673" y="132609"/>
                    <a:pt x="48365" y="132934"/>
                    <a:pt x="47986" y="133157"/>
                  </a:cubicBezTo>
                  <a:cubicBezTo>
                    <a:pt x="47951" y="133150"/>
                    <a:pt x="47858" y="133108"/>
                    <a:pt x="47848" y="133003"/>
                  </a:cubicBezTo>
                  <a:cubicBezTo>
                    <a:pt x="47498" y="129413"/>
                    <a:pt x="47017" y="125796"/>
                    <a:pt x="46419" y="122251"/>
                  </a:cubicBezTo>
                  <a:cubicBezTo>
                    <a:pt x="46295" y="121518"/>
                    <a:pt x="46065" y="120153"/>
                    <a:pt x="44936" y="119386"/>
                  </a:cubicBezTo>
                  <a:cubicBezTo>
                    <a:pt x="44356" y="118993"/>
                    <a:pt x="43717" y="118878"/>
                    <a:pt x="43130" y="118878"/>
                  </a:cubicBezTo>
                  <a:cubicBezTo>
                    <a:pt x="42620" y="118878"/>
                    <a:pt x="42148" y="118965"/>
                    <a:pt x="41790" y="119030"/>
                  </a:cubicBezTo>
                  <a:cubicBezTo>
                    <a:pt x="37621" y="119797"/>
                    <a:pt x="33804" y="120181"/>
                    <a:pt x="30296" y="120181"/>
                  </a:cubicBezTo>
                  <a:cubicBezTo>
                    <a:pt x="26355" y="120181"/>
                    <a:pt x="22804" y="119696"/>
                    <a:pt x="19582" y="118725"/>
                  </a:cubicBezTo>
                  <a:cubicBezTo>
                    <a:pt x="19321" y="118647"/>
                    <a:pt x="19053" y="118608"/>
                    <a:pt x="18786" y="118608"/>
                  </a:cubicBezTo>
                  <a:cubicBezTo>
                    <a:pt x="18247" y="118608"/>
                    <a:pt x="17714" y="118766"/>
                    <a:pt x="17257" y="119073"/>
                  </a:cubicBezTo>
                  <a:cubicBezTo>
                    <a:pt x="16574" y="119532"/>
                    <a:pt x="16133" y="120272"/>
                    <a:pt x="16055" y="121091"/>
                  </a:cubicBezTo>
                  <a:lnTo>
                    <a:pt x="15003" y="132193"/>
                  </a:lnTo>
                  <a:cubicBezTo>
                    <a:pt x="14953" y="132731"/>
                    <a:pt x="14563" y="133173"/>
                    <a:pt x="14096" y="133223"/>
                  </a:cubicBezTo>
                  <a:cubicBezTo>
                    <a:pt x="14062" y="133226"/>
                    <a:pt x="14031" y="133228"/>
                    <a:pt x="14003" y="133228"/>
                  </a:cubicBezTo>
                  <a:cubicBezTo>
                    <a:pt x="13830" y="133228"/>
                    <a:pt x="13751" y="133174"/>
                    <a:pt x="13690" y="133120"/>
                  </a:cubicBezTo>
                  <a:cubicBezTo>
                    <a:pt x="13377" y="132841"/>
                    <a:pt x="13056" y="131973"/>
                    <a:pt x="13042" y="130660"/>
                  </a:cubicBezTo>
                  <a:lnTo>
                    <a:pt x="12971" y="123896"/>
                  </a:lnTo>
                  <a:cubicBezTo>
                    <a:pt x="12966" y="123555"/>
                    <a:pt x="12993" y="123147"/>
                    <a:pt x="13019" y="122713"/>
                  </a:cubicBezTo>
                  <a:cubicBezTo>
                    <a:pt x="13120" y="121031"/>
                    <a:pt x="13225" y="119292"/>
                    <a:pt x="12280" y="118288"/>
                  </a:cubicBezTo>
                  <a:cubicBezTo>
                    <a:pt x="11881" y="117865"/>
                    <a:pt x="11318" y="117640"/>
                    <a:pt x="10747" y="117640"/>
                  </a:cubicBezTo>
                  <a:cubicBezTo>
                    <a:pt x="10200" y="117640"/>
                    <a:pt x="9646" y="117846"/>
                    <a:pt x="9221" y="118281"/>
                  </a:cubicBezTo>
                  <a:cubicBezTo>
                    <a:pt x="7926" y="119609"/>
                    <a:pt x="7746" y="122915"/>
                    <a:pt x="7874" y="127818"/>
                  </a:cubicBezTo>
                  <a:lnTo>
                    <a:pt x="7876" y="127944"/>
                  </a:lnTo>
                  <a:cubicBezTo>
                    <a:pt x="7920" y="129593"/>
                    <a:pt x="7961" y="131150"/>
                    <a:pt x="7098" y="132286"/>
                  </a:cubicBezTo>
                  <a:cubicBezTo>
                    <a:pt x="6799" y="132681"/>
                    <a:pt x="6294" y="133025"/>
                    <a:pt x="5771" y="133025"/>
                  </a:cubicBezTo>
                  <a:cubicBezTo>
                    <a:pt x="5626" y="133025"/>
                    <a:pt x="5481" y="132999"/>
                    <a:pt x="5338" y="132941"/>
                  </a:cubicBezTo>
                  <a:cubicBezTo>
                    <a:pt x="4160" y="132463"/>
                    <a:pt x="4389" y="130095"/>
                    <a:pt x="4542" y="129100"/>
                  </a:cubicBezTo>
                  <a:lnTo>
                    <a:pt x="4628" y="128547"/>
                  </a:lnTo>
                  <a:cubicBezTo>
                    <a:pt x="5081" y="125626"/>
                    <a:pt x="5551" y="122605"/>
                    <a:pt x="5105" y="119562"/>
                  </a:cubicBezTo>
                  <a:cubicBezTo>
                    <a:pt x="4884" y="118053"/>
                    <a:pt x="4447" y="116612"/>
                    <a:pt x="4024" y="115218"/>
                  </a:cubicBezTo>
                  <a:cubicBezTo>
                    <a:pt x="3671" y="114056"/>
                    <a:pt x="3338" y="112958"/>
                    <a:pt x="3125" y="111833"/>
                  </a:cubicBezTo>
                  <a:cubicBezTo>
                    <a:pt x="2518" y="108641"/>
                    <a:pt x="2907" y="105233"/>
                    <a:pt x="3284" y="101937"/>
                  </a:cubicBezTo>
                  <a:lnTo>
                    <a:pt x="3408" y="100835"/>
                  </a:lnTo>
                  <a:cubicBezTo>
                    <a:pt x="4496" y="90999"/>
                    <a:pt x="4616" y="80980"/>
                    <a:pt x="4733" y="71291"/>
                  </a:cubicBezTo>
                  <a:lnTo>
                    <a:pt x="5165" y="35374"/>
                  </a:lnTo>
                  <a:cubicBezTo>
                    <a:pt x="5257" y="27816"/>
                    <a:pt x="5350" y="20000"/>
                    <a:pt x="4752" y="12304"/>
                  </a:cubicBezTo>
                  <a:cubicBezTo>
                    <a:pt x="4701" y="11649"/>
                    <a:pt x="4146" y="11155"/>
                    <a:pt x="3509" y="11155"/>
                  </a:cubicBezTo>
                  <a:cubicBezTo>
                    <a:pt x="3478" y="11155"/>
                    <a:pt x="3446" y="11156"/>
                    <a:pt x="3414" y="11158"/>
                  </a:cubicBezTo>
                  <a:cubicBezTo>
                    <a:pt x="2728" y="11212"/>
                    <a:pt x="2215" y="11811"/>
                    <a:pt x="2268" y="12496"/>
                  </a:cubicBezTo>
                  <a:cubicBezTo>
                    <a:pt x="2859" y="20083"/>
                    <a:pt x="2765" y="27842"/>
                    <a:pt x="2675" y="35344"/>
                  </a:cubicBezTo>
                  <a:lnTo>
                    <a:pt x="2243" y="71261"/>
                  </a:lnTo>
                  <a:cubicBezTo>
                    <a:pt x="2127" y="80890"/>
                    <a:pt x="2007" y="90846"/>
                    <a:pt x="932" y="100560"/>
                  </a:cubicBezTo>
                  <a:lnTo>
                    <a:pt x="809" y="101655"/>
                  </a:lnTo>
                  <a:cubicBezTo>
                    <a:pt x="411" y="105135"/>
                    <a:pt x="1" y="108734"/>
                    <a:pt x="677" y="112298"/>
                  </a:cubicBezTo>
                  <a:cubicBezTo>
                    <a:pt x="916" y="113554"/>
                    <a:pt x="1284" y="114768"/>
                    <a:pt x="1641" y="115942"/>
                  </a:cubicBezTo>
                  <a:cubicBezTo>
                    <a:pt x="2055" y="117308"/>
                    <a:pt x="2447" y="118599"/>
                    <a:pt x="2640" y="119922"/>
                  </a:cubicBezTo>
                  <a:cubicBezTo>
                    <a:pt x="3031" y="122594"/>
                    <a:pt x="2591" y="125427"/>
                    <a:pt x="2166" y="128165"/>
                  </a:cubicBezTo>
                  <a:lnTo>
                    <a:pt x="2080" y="128721"/>
                  </a:lnTo>
                  <a:cubicBezTo>
                    <a:pt x="1376" y="133296"/>
                    <a:pt x="3231" y="134775"/>
                    <a:pt x="4400" y="135250"/>
                  </a:cubicBezTo>
                  <a:cubicBezTo>
                    <a:pt x="4837" y="135427"/>
                    <a:pt x="5296" y="135512"/>
                    <a:pt x="5757" y="135512"/>
                  </a:cubicBezTo>
                  <a:cubicBezTo>
                    <a:pt x="6997" y="135512"/>
                    <a:pt x="8247" y="134894"/>
                    <a:pt x="9083" y="133793"/>
                  </a:cubicBezTo>
                  <a:cubicBezTo>
                    <a:pt x="10474" y="131961"/>
                    <a:pt x="10417" y="129793"/>
                    <a:pt x="10367" y="127882"/>
                  </a:cubicBezTo>
                  <a:lnTo>
                    <a:pt x="10363" y="127756"/>
                  </a:lnTo>
                  <a:cubicBezTo>
                    <a:pt x="10273" y="124270"/>
                    <a:pt x="10395" y="122298"/>
                    <a:pt x="10587" y="121204"/>
                  </a:cubicBezTo>
                  <a:lnTo>
                    <a:pt x="10587" y="121204"/>
                  </a:lnTo>
                  <a:cubicBezTo>
                    <a:pt x="10584" y="121697"/>
                    <a:pt x="10553" y="122220"/>
                    <a:pt x="10532" y="122566"/>
                  </a:cubicBezTo>
                  <a:cubicBezTo>
                    <a:pt x="10503" y="123064"/>
                    <a:pt x="10475" y="123534"/>
                    <a:pt x="10479" y="123925"/>
                  </a:cubicBezTo>
                  <a:lnTo>
                    <a:pt x="10551" y="130689"/>
                  </a:lnTo>
                  <a:cubicBezTo>
                    <a:pt x="10562" y="131809"/>
                    <a:pt x="10771" y="133859"/>
                    <a:pt x="12035" y="134982"/>
                  </a:cubicBezTo>
                  <a:cubicBezTo>
                    <a:pt x="12581" y="135470"/>
                    <a:pt x="13254" y="135722"/>
                    <a:pt x="13997" y="135722"/>
                  </a:cubicBezTo>
                  <a:cubicBezTo>
                    <a:pt x="14119" y="135721"/>
                    <a:pt x="14240" y="135713"/>
                    <a:pt x="14361" y="135699"/>
                  </a:cubicBezTo>
                  <a:cubicBezTo>
                    <a:pt x="16008" y="135525"/>
                    <a:pt x="17321" y="134147"/>
                    <a:pt x="17483" y="132427"/>
                  </a:cubicBezTo>
                  <a:lnTo>
                    <a:pt x="18534" y="121327"/>
                  </a:lnTo>
                  <a:cubicBezTo>
                    <a:pt x="18540" y="121252"/>
                    <a:pt x="18580" y="121184"/>
                    <a:pt x="18643" y="121142"/>
                  </a:cubicBezTo>
                  <a:cubicBezTo>
                    <a:pt x="18686" y="121114"/>
                    <a:pt x="18737" y="121099"/>
                    <a:pt x="18787" y="121099"/>
                  </a:cubicBezTo>
                  <a:cubicBezTo>
                    <a:pt x="18813" y="121099"/>
                    <a:pt x="18838" y="121103"/>
                    <a:pt x="18863" y="121110"/>
                  </a:cubicBezTo>
                  <a:cubicBezTo>
                    <a:pt x="22320" y="122151"/>
                    <a:pt x="26110" y="122671"/>
                    <a:pt x="30299" y="122671"/>
                  </a:cubicBezTo>
                  <a:cubicBezTo>
                    <a:pt x="33960" y="122671"/>
                    <a:pt x="37926" y="122274"/>
                    <a:pt x="42240" y="121481"/>
                  </a:cubicBezTo>
                  <a:cubicBezTo>
                    <a:pt x="42480" y="121437"/>
                    <a:pt x="42852" y="121369"/>
                    <a:pt x="43149" y="121369"/>
                  </a:cubicBezTo>
                  <a:cubicBezTo>
                    <a:pt x="43312" y="121369"/>
                    <a:pt x="43453" y="121390"/>
                    <a:pt x="43536" y="121446"/>
                  </a:cubicBezTo>
                  <a:cubicBezTo>
                    <a:pt x="43786" y="121616"/>
                    <a:pt x="43909" y="122350"/>
                    <a:pt x="43962" y="122664"/>
                  </a:cubicBezTo>
                  <a:cubicBezTo>
                    <a:pt x="44551" y="126154"/>
                    <a:pt x="45024" y="129714"/>
                    <a:pt x="45370" y="133246"/>
                  </a:cubicBezTo>
                  <a:cubicBezTo>
                    <a:pt x="45457" y="134150"/>
                    <a:pt x="45999" y="134947"/>
                    <a:pt x="46808" y="135360"/>
                  </a:cubicBezTo>
                  <a:cubicBezTo>
                    <a:pt x="47182" y="135551"/>
                    <a:pt x="47585" y="135647"/>
                    <a:pt x="47986" y="135647"/>
                  </a:cubicBezTo>
                  <a:cubicBezTo>
                    <a:pt x="48421" y="135647"/>
                    <a:pt x="48853" y="135534"/>
                    <a:pt x="49241" y="135310"/>
                  </a:cubicBezTo>
                  <a:cubicBezTo>
                    <a:pt x="50023" y="134858"/>
                    <a:pt x="50681" y="134161"/>
                    <a:pt x="51095" y="133344"/>
                  </a:cubicBezTo>
                  <a:cubicBezTo>
                    <a:pt x="51827" y="131895"/>
                    <a:pt x="51851" y="130328"/>
                    <a:pt x="51811" y="128843"/>
                  </a:cubicBezTo>
                  <a:cubicBezTo>
                    <a:pt x="51783" y="127835"/>
                    <a:pt x="51734" y="126822"/>
                    <a:pt x="51685" y="125807"/>
                  </a:cubicBezTo>
                  <a:cubicBezTo>
                    <a:pt x="51501" y="122060"/>
                    <a:pt x="51327" y="118521"/>
                    <a:pt x="52231" y="115116"/>
                  </a:cubicBezTo>
                  <a:cubicBezTo>
                    <a:pt x="52660" y="113499"/>
                    <a:pt x="53356" y="111852"/>
                    <a:pt x="54028" y="110257"/>
                  </a:cubicBezTo>
                  <a:cubicBezTo>
                    <a:pt x="55884" y="105859"/>
                    <a:pt x="57803" y="101311"/>
                    <a:pt x="55063" y="96196"/>
                  </a:cubicBezTo>
                  <a:cubicBezTo>
                    <a:pt x="54062" y="94328"/>
                    <a:pt x="52498" y="92688"/>
                    <a:pt x="50540" y="91454"/>
                  </a:cubicBezTo>
                  <a:cubicBezTo>
                    <a:pt x="45428" y="88231"/>
                    <a:pt x="39428" y="88186"/>
                    <a:pt x="34135" y="88145"/>
                  </a:cubicBezTo>
                  <a:lnTo>
                    <a:pt x="18166" y="88024"/>
                  </a:lnTo>
                  <a:cubicBezTo>
                    <a:pt x="16498" y="88012"/>
                    <a:pt x="15035" y="87941"/>
                    <a:pt x="14032" y="87196"/>
                  </a:cubicBezTo>
                  <a:cubicBezTo>
                    <a:pt x="12431" y="86007"/>
                    <a:pt x="12363" y="83426"/>
                    <a:pt x="12529" y="80814"/>
                  </a:cubicBezTo>
                  <a:cubicBezTo>
                    <a:pt x="14458" y="50289"/>
                    <a:pt x="13884" y="24951"/>
                    <a:pt x="10723" y="1079"/>
                  </a:cubicBezTo>
                  <a:cubicBezTo>
                    <a:pt x="10638" y="454"/>
                    <a:pt x="10104" y="1"/>
                    <a:pt x="94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1"/>
            <p:cNvSpPr/>
            <p:nvPr/>
          </p:nvSpPr>
          <p:spPr>
            <a:xfrm>
              <a:off x="5444025" y="3910925"/>
              <a:ext cx="157400" cy="408375"/>
            </a:xfrm>
            <a:custGeom>
              <a:avLst/>
              <a:gdLst/>
              <a:ahLst/>
              <a:cxnLst/>
              <a:rect l="l" t="t" r="r" b="b"/>
              <a:pathLst>
                <a:path w="6296" h="16335" extrusionOk="0">
                  <a:moveTo>
                    <a:pt x="5223" y="1"/>
                  </a:moveTo>
                  <a:cubicBezTo>
                    <a:pt x="4635" y="2"/>
                    <a:pt x="4159" y="478"/>
                    <a:pt x="4159" y="1067"/>
                  </a:cubicBezTo>
                  <a:lnTo>
                    <a:pt x="4164" y="12782"/>
                  </a:lnTo>
                  <a:cubicBezTo>
                    <a:pt x="4164" y="13033"/>
                    <a:pt x="4166" y="13294"/>
                    <a:pt x="4126" y="13491"/>
                  </a:cubicBezTo>
                  <a:cubicBezTo>
                    <a:pt x="4045" y="13886"/>
                    <a:pt x="3763" y="14125"/>
                    <a:pt x="3534" y="14179"/>
                  </a:cubicBezTo>
                  <a:cubicBezTo>
                    <a:pt x="3460" y="14197"/>
                    <a:pt x="3380" y="14204"/>
                    <a:pt x="3296" y="14204"/>
                  </a:cubicBezTo>
                  <a:cubicBezTo>
                    <a:pt x="2976" y="14204"/>
                    <a:pt x="2592" y="14093"/>
                    <a:pt x="2217" y="13985"/>
                  </a:cubicBezTo>
                  <a:lnTo>
                    <a:pt x="2150" y="13965"/>
                  </a:lnTo>
                  <a:cubicBezTo>
                    <a:pt x="2147" y="13882"/>
                    <a:pt x="2150" y="13777"/>
                    <a:pt x="2152" y="13717"/>
                  </a:cubicBezTo>
                  <a:lnTo>
                    <a:pt x="2511" y="1853"/>
                  </a:lnTo>
                  <a:cubicBezTo>
                    <a:pt x="2529" y="1265"/>
                    <a:pt x="2067" y="774"/>
                    <a:pt x="1479" y="757"/>
                  </a:cubicBezTo>
                  <a:cubicBezTo>
                    <a:pt x="894" y="761"/>
                    <a:pt x="400" y="1201"/>
                    <a:pt x="382" y="1790"/>
                  </a:cubicBezTo>
                  <a:lnTo>
                    <a:pt x="23" y="13653"/>
                  </a:lnTo>
                  <a:cubicBezTo>
                    <a:pt x="14" y="13960"/>
                    <a:pt x="1" y="14422"/>
                    <a:pt x="187" y="14871"/>
                  </a:cubicBezTo>
                  <a:cubicBezTo>
                    <a:pt x="538" y="15718"/>
                    <a:pt x="1330" y="15946"/>
                    <a:pt x="1628" y="16033"/>
                  </a:cubicBezTo>
                  <a:cubicBezTo>
                    <a:pt x="2111" y="16171"/>
                    <a:pt x="2680" y="16334"/>
                    <a:pt x="3297" y="16334"/>
                  </a:cubicBezTo>
                  <a:cubicBezTo>
                    <a:pt x="3302" y="16334"/>
                    <a:pt x="3307" y="16334"/>
                    <a:pt x="3311" y="16334"/>
                  </a:cubicBezTo>
                  <a:cubicBezTo>
                    <a:pt x="3550" y="16334"/>
                    <a:pt x="3788" y="16307"/>
                    <a:pt x="4022" y="16252"/>
                  </a:cubicBezTo>
                  <a:cubicBezTo>
                    <a:pt x="5116" y="15995"/>
                    <a:pt x="5976" y="15077"/>
                    <a:pt x="6213" y="13914"/>
                  </a:cubicBezTo>
                  <a:cubicBezTo>
                    <a:pt x="6295" y="13505"/>
                    <a:pt x="6294" y="13102"/>
                    <a:pt x="6294" y="12779"/>
                  </a:cubicBezTo>
                  <a:lnTo>
                    <a:pt x="6289" y="1066"/>
                  </a:lnTo>
                  <a:cubicBezTo>
                    <a:pt x="6288" y="477"/>
                    <a:pt x="5811" y="1"/>
                    <a:pt x="52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1"/>
            <p:cNvSpPr/>
            <p:nvPr/>
          </p:nvSpPr>
          <p:spPr>
            <a:xfrm>
              <a:off x="4979150" y="3148525"/>
              <a:ext cx="627400" cy="302575"/>
            </a:xfrm>
            <a:custGeom>
              <a:avLst/>
              <a:gdLst/>
              <a:ahLst/>
              <a:cxnLst/>
              <a:rect l="l" t="t" r="r" b="b"/>
              <a:pathLst>
                <a:path w="25096" h="12103" extrusionOk="0">
                  <a:moveTo>
                    <a:pt x="1088" y="0"/>
                  </a:moveTo>
                  <a:cubicBezTo>
                    <a:pt x="505" y="0"/>
                    <a:pt x="30" y="471"/>
                    <a:pt x="24" y="1055"/>
                  </a:cubicBezTo>
                  <a:cubicBezTo>
                    <a:pt x="1" y="3485"/>
                    <a:pt x="1159" y="5960"/>
                    <a:pt x="3200" y="7847"/>
                  </a:cubicBezTo>
                  <a:cubicBezTo>
                    <a:pt x="6191" y="10608"/>
                    <a:pt x="9767" y="12102"/>
                    <a:pt x="13186" y="12102"/>
                  </a:cubicBezTo>
                  <a:cubicBezTo>
                    <a:pt x="13190" y="12102"/>
                    <a:pt x="13195" y="12102"/>
                    <a:pt x="13199" y="12102"/>
                  </a:cubicBezTo>
                  <a:cubicBezTo>
                    <a:pt x="14141" y="12102"/>
                    <a:pt x="15078" y="11984"/>
                    <a:pt x="15990" y="11749"/>
                  </a:cubicBezTo>
                  <a:cubicBezTo>
                    <a:pt x="18857" y="11004"/>
                    <a:pt x="22729" y="8733"/>
                    <a:pt x="24897" y="2135"/>
                  </a:cubicBezTo>
                  <a:cubicBezTo>
                    <a:pt x="25095" y="1571"/>
                    <a:pt x="24792" y="954"/>
                    <a:pt x="24225" y="768"/>
                  </a:cubicBezTo>
                  <a:cubicBezTo>
                    <a:pt x="24114" y="732"/>
                    <a:pt x="24002" y="715"/>
                    <a:pt x="23891" y="715"/>
                  </a:cubicBezTo>
                  <a:cubicBezTo>
                    <a:pt x="23436" y="715"/>
                    <a:pt x="23013" y="1010"/>
                    <a:pt x="22873" y="1471"/>
                  </a:cubicBezTo>
                  <a:cubicBezTo>
                    <a:pt x="21396" y="5970"/>
                    <a:pt x="18832" y="8811"/>
                    <a:pt x="15456" y="9687"/>
                  </a:cubicBezTo>
                  <a:cubicBezTo>
                    <a:pt x="14718" y="9879"/>
                    <a:pt x="13956" y="9973"/>
                    <a:pt x="13180" y="9973"/>
                  </a:cubicBezTo>
                  <a:cubicBezTo>
                    <a:pt x="10296" y="9973"/>
                    <a:pt x="7236" y="8674"/>
                    <a:pt x="4646" y="6282"/>
                  </a:cubicBezTo>
                  <a:cubicBezTo>
                    <a:pt x="3045" y="4803"/>
                    <a:pt x="2136" y="2906"/>
                    <a:pt x="2154" y="1076"/>
                  </a:cubicBezTo>
                  <a:cubicBezTo>
                    <a:pt x="2159" y="488"/>
                    <a:pt x="1687" y="6"/>
                    <a:pt x="1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1"/>
            <p:cNvSpPr/>
            <p:nvPr/>
          </p:nvSpPr>
          <p:spPr>
            <a:xfrm>
              <a:off x="5054950" y="3668275"/>
              <a:ext cx="577925" cy="283525"/>
            </a:xfrm>
            <a:custGeom>
              <a:avLst/>
              <a:gdLst/>
              <a:ahLst/>
              <a:cxnLst/>
              <a:rect l="l" t="t" r="r" b="b"/>
              <a:pathLst>
                <a:path w="23117" h="11341" extrusionOk="0">
                  <a:moveTo>
                    <a:pt x="14503" y="0"/>
                  </a:moveTo>
                  <a:cubicBezTo>
                    <a:pt x="8314" y="0"/>
                    <a:pt x="2398" y="4077"/>
                    <a:pt x="255" y="9909"/>
                  </a:cubicBezTo>
                  <a:cubicBezTo>
                    <a:pt x="0" y="10604"/>
                    <a:pt x="515" y="11341"/>
                    <a:pt x="1255" y="11341"/>
                  </a:cubicBezTo>
                  <a:cubicBezTo>
                    <a:pt x="1702" y="11341"/>
                    <a:pt x="2100" y="11063"/>
                    <a:pt x="2255" y="10643"/>
                  </a:cubicBezTo>
                  <a:cubicBezTo>
                    <a:pt x="4074" y="5696"/>
                    <a:pt x="9300" y="2133"/>
                    <a:pt x="14564" y="2133"/>
                  </a:cubicBezTo>
                  <a:cubicBezTo>
                    <a:pt x="14745" y="2133"/>
                    <a:pt x="14926" y="2137"/>
                    <a:pt x="15107" y="2146"/>
                  </a:cubicBezTo>
                  <a:cubicBezTo>
                    <a:pt x="16587" y="2220"/>
                    <a:pt x="17691" y="2583"/>
                    <a:pt x="18391" y="3225"/>
                  </a:cubicBezTo>
                  <a:cubicBezTo>
                    <a:pt x="19382" y="4132"/>
                    <a:pt x="19664" y="5620"/>
                    <a:pt x="19962" y="7193"/>
                  </a:cubicBezTo>
                  <a:cubicBezTo>
                    <a:pt x="20183" y="8358"/>
                    <a:pt x="20411" y="9563"/>
                    <a:pt x="20939" y="10681"/>
                  </a:cubicBezTo>
                  <a:cubicBezTo>
                    <a:pt x="21120" y="11066"/>
                    <a:pt x="21503" y="11291"/>
                    <a:pt x="21902" y="11291"/>
                  </a:cubicBezTo>
                  <a:cubicBezTo>
                    <a:pt x="22054" y="11291"/>
                    <a:pt x="22209" y="11258"/>
                    <a:pt x="22356" y="11188"/>
                  </a:cubicBezTo>
                  <a:cubicBezTo>
                    <a:pt x="22888" y="10938"/>
                    <a:pt x="23116" y="10303"/>
                    <a:pt x="22865" y="9771"/>
                  </a:cubicBezTo>
                  <a:cubicBezTo>
                    <a:pt x="22453" y="8899"/>
                    <a:pt x="22259" y="7878"/>
                    <a:pt x="22055" y="6796"/>
                  </a:cubicBezTo>
                  <a:cubicBezTo>
                    <a:pt x="21705" y="4950"/>
                    <a:pt x="21343" y="3041"/>
                    <a:pt x="19830" y="1654"/>
                  </a:cubicBezTo>
                  <a:cubicBezTo>
                    <a:pt x="18756" y="669"/>
                    <a:pt x="17202" y="119"/>
                    <a:pt x="15214" y="18"/>
                  </a:cubicBezTo>
                  <a:cubicBezTo>
                    <a:pt x="14977" y="6"/>
                    <a:pt x="14740" y="0"/>
                    <a:pt x="145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1"/>
            <p:cNvSpPr/>
            <p:nvPr/>
          </p:nvSpPr>
          <p:spPr>
            <a:xfrm>
              <a:off x="5616900" y="3269325"/>
              <a:ext cx="222350" cy="409500"/>
            </a:xfrm>
            <a:custGeom>
              <a:avLst/>
              <a:gdLst/>
              <a:ahLst/>
              <a:cxnLst/>
              <a:rect l="l" t="t" r="r" b="b"/>
              <a:pathLst>
                <a:path w="8894" h="16380" extrusionOk="0">
                  <a:moveTo>
                    <a:pt x="5986" y="1"/>
                  </a:moveTo>
                  <a:cubicBezTo>
                    <a:pt x="5842" y="1"/>
                    <a:pt x="5697" y="30"/>
                    <a:pt x="5557" y="91"/>
                  </a:cubicBezTo>
                  <a:cubicBezTo>
                    <a:pt x="2190" y="1540"/>
                    <a:pt x="1" y="5373"/>
                    <a:pt x="464" y="9008"/>
                  </a:cubicBezTo>
                  <a:cubicBezTo>
                    <a:pt x="926" y="12644"/>
                    <a:pt x="4005" y="15806"/>
                    <a:pt x="7627" y="16367"/>
                  </a:cubicBezTo>
                  <a:cubicBezTo>
                    <a:pt x="7681" y="16375"/>
                    <a:pt x="7736" y="16379"/>
                    <a:pt x="7791" y="16379"/>
                  </a:cubicBezTo>
                  <a:lnTo>
                    <a:pt x="7792" y="16379"/>
                  </a:lnTo>
                  <a:cubicBezTo>
                    <a:pt x="8347" y="16378"/>
                    <a:pt x="8809" y="15950"/>
                    <a:pt x="8852" y="15394"/>
                  </a:cubicBezTo>
                  <a:cubicBezTo>
                    <a:pt x="8894" y="14840"/>
                    <a:pt x="8502" y="14346"/>
                    <a:pt x="7952" y="14261"/>
                  </a:cubicBezTo>
                  <a:cubicBezTo>
                    <a:pt x="5235" y="13841"/>
                    <a:pt x="2923" y="11467"/>
                    <a:pt x="2577" y="8740"/>
                  </a:cubicBezTo>
                  <a:cubicBezTo>
                    <a:pt x="2231" y="6012"/>
                    <a:pt x="3873" y="3135"/>
                    <a:pt x="6399" y="2048"/>
                  </a:cubicBezTo>
                  <a:cubicBezTo>
                    <a:pt x="6944" y="1819"/>
                    <a:pt x="7198" y="1189"/>
                    <a:pt x="6964" y="646"/>
                  </a:cubicBezTo>
                  <a:cubicBezTo>
                    <a:pt x="6791" y="242"/>
                    <a:pt x="6398" y="1"/>
                    <a:pt x="59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1"/>
            <p:cNvSpPr/>
            <p:nvPr/>
          </p:nvSpPr>
          <p:spPr>
            <a:xfrm>
              <a:off x="4712425" y="3422650"/>
              <a:ext cx="376450" cy="311250"/>
            </a:xfrm>
            <a:custGeom>
              <a:avLst/>
              <a:gdLst/>
              <a:ahLst/>
              <a:cxnLst/>
              <a:rect l="l" t="t" r="r" b="b"/>
              <a:pathLst>
                <a:path w="15058" h="12450" extrusionOk="0">
                  <a:moveTo>
                    <a:pt x="7743" y="2132"/>
                  </a:moveTo>
                  <a:cubicBezTo>
                    <a:pt x="8240" y="2132"/>
                    <a:pt x="8728" y="2220"/>
                    <a:pt x="9178" y="2404"/>
                  </a:cubicBezTo>
                  <a:cubicBezTo>
                    <a:pt x="10725" y="3069"/>
                    <a:pt x="11786" y="4133"/>
                    <a:pt x="12332" y="5568"/>
                  </a:cubicBezTo>
                  <a:cubicBezTo>
                    <a:pt x="12940" y="7168"/>
                    <a:pt x="12683" y="8613"/>
                    <a:pt x="12520" y="8959"/>
                  </a:cubicBezTo>
                  <a:cubicBezTo>
                    <a:pt x="12233" y="9568"/>
                    <a:pt x="11501" y="10054"/>
                    <a:pt x="10608" y="10227"/>
                  </a:cubicBezTo>
                  <a:cubicBezTo>
                    <a:pt x="10265" y="10294"/>
                    <a:pt x="9908" y="10320"/>
                    <a:pt x="9544" y="10320"/>
                  </a:cubicBezTo>
                  <a:cubicBezTo>
                    <a:pt x="8898" y="10320"/>
                    <a:pt x="8230" y="10239"/>
                    <a:pt x="7576" y="10158"/>
                  </a:cubicBezTo>
                  <a:cubicBezTo>
                    <a:pt x="5886" y="9954"/>
                    <a:pt x="4165" y="9659"/>
                    <a:pt x="3313" y="8555"/>
                  </a:cubicBezTo>
                  <a:cubicBezTo>
                    <a:pt x="2356" y="7316"/>
                    <a:pt x="2824" y="5370"/>
                    <a:pt x="3749" y="4169"/>
                  </a:cubicBezTo>
                  <a:cubicBezTo>
                    <a:pt x="4740" y="2882"/>
                    <a:pt x="6288" y="2132"/>
                    <a:pt x="7743" y="2132"/>
                  </a:cubicBezTo>
                  <a:close/>
                  <a:moveTo>
                    <a:pt x="7734" y="0"/>
                  </a:moveTo>
                  <a:cubicBezTo>
                    <a:pt x="5632" y="0"/>
                    <a:pt x="3471" y="1040"/>
                    <a:pt x="2061" y="2868"/>
                  </a:cubicBezTo>
                  <a:cubicBezTo>
                    <a:pt x="615" y="4746"/>
                    <a:pt x="1" y="7750"/>
                    <a:pt x="1627" y="9857"/>
                  </a:cubicBezTo>
                  <a:cubicBezTo>
                    <a:pt x="3095" y="11758"/>
                    <a:pt x="5739" y="12081"/>
                    <a:pt x="7319" y="12274"/>
                  </a:cubicBezTo>
                  <a:cubicBezTo>
                    <a:pt x="8014" y="12358"/>
                    <a:pt x="8768" y="12450"/>
                    <a:pt x="9544" y="12450"/>
                  </a:cubicBezTo>
                  <a:cubicBezTo>
                    <a:pt x="10028" y="12450"/>
                    <a:pt x="10522" y="12414"/>
                    <a:pt x="11014" y="12318"/>
                  </a:cubicBezTo>
                  <a:cubicBezTo>
                    <a:pt x="12585" y="12014"/>
                    <a:pt x="13867" y="11097"/>
                    <a:pt x="14447" y="9867"/>
                  </a:cubicBezTo>
                  <a:cubicBezTo>
                    <a:pt x="14940" y="8817"/>
                    <a:pt x="15057" y="6744"/>
                    <a:pt x="14323" y="4811"/>
                  </a:cubicBezTo>
                  <a:cubicBezTo>
                    <a:pt x="13574" y="2840"/>
                    <a:pt x="12081" y="1331"/>
                    <a:pt x="10008" y="443"/>
                  </a:cubicBezTo>
                  <a:lnTo>
                    <a:pt x="9994" y="437"/>
                  </a:lnTo>
                  <a:cubicBezTo>
                    <a:pt x="9276" y="142"/>
                    <a:pt x="8509" y="0"/>
                    <a:pt x="77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1"/>
            <p:cNvSpPr/>
            <p:nvPr/>
          </p:nvSpPr>
          <p:spPr>
            <a:xfrm>
              <a:off x="4551175" y="3078900"/>
              <a:ext cx="218800" cy="403400"/>
            </a:xfrm>
            <a:custGeom>
              <a:avLst/>
              <a:gdLst/>
              <a:ahLst/>
              <a:cxnLst/>
              <a:rect l="l" t="t" r="r" b="b"/>
              <a:pathLst>
                <a:path w="8752" h="16136" extrusionOk="0">
                  <a:moveTo>
                    <a:pt x="2273" y="1"/>
                  </a:moveTo>
                  <a:cubicBezTo>
                    <a:pt x="1986" y="1"/>
                    <a:pt x="1700" y="116"/>
                    <a:pt x="1490" y="344"/>
                  </a:cubicBezTo>
                  <a:cubicBezTo>
                    <a:pt x="1091" y="777"/>
                    <a:pt x="1119" y="1450"/>
                    <a:pt x="1552" y="1849"/>
                  </a:cubicBezTo>
                  <a:cubicBezTo>
                    <a:pt x="3586" y="3720"/>
                    <a:pt x="6411" y="7543"/>
                    <a:pt x="6016" y="9802"/>
                  </a:cubicBezTo>
                  <a:cubicBezTo>
                    <a:pt x="5610" y="12130"/>
                    <a:pt x="3476" y="14004"/>
                    <a:pt x="1299" y="14004"/>
                  </a:cubicBezTo>
                  <a:cubicBezTo>
                    <a:pt x="1247" y="14004"/>
                    <a:pt x="1195" y="14003"/>
                    <a:pt x="1143" y="14001"/>
                  </a:cubicBezTo>
                  <a:cubicBezTo>
                    <a:pt x="1120" y="13999"/>
                    <a:pt x="1097" y="13999"/>
                    <a:pt x="1075" y="13999"/>
                  </a:cubicBezTo>
                  <a:cubicBezTo>
                    <a:pt x="519" y="13999"/>
                    <a:pt x="56" y="14449"/>
                    <a:pt x="29" y="15013"/>
                  </a:cubicBezTo>
                  <a:cubicBezTo>
                    <a:pt x="0" y="15601"/>
                    <a:pt x="453" y="16099"/>
                    <a:pt x="1041" y="16128"/>
                  </a:cubicBezTo>
                  <a:cubicBezTo>
                    <a:pt x="1136" y="16133"/>
                    <a:pt x="1228" y="16135"/>
                    <a:pt x="1323" y="16135"/>
                  </a:cubicBezTo>
                  <a:cubicBezTo>
                    <a:pt x="4519" y="16135"/>
                    <a:pt x="7531" y="13517"/>
                    <a:pt x="8115" y="10169"/>
                  </a:cubicBezTo>
                  <a:cubicBezTo>
                    <a:pt x="8752" y="6513"/>
                    <a:pt x="4636" y="1792"/>
                    <a:pt x="2995" y="282"/>
                  </a:cubicBezTo>
                  <a:cubicBezTo>
                    <a:pt x="2790" y="94"/>
                    <a:pt x="2531" y="1"/>
                    <a:pt x="22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1"/>
            <p:cNvSpPr/>
            <p:nvPr/>
          </p:nvSpPr>
          <p:spPr>
            <a:xfrm>
              <a:off x="4662100" y="2392350"/>
              <a:ext cx="174625" cy="341450"/>
            </a:xfrm>
            <a:custGeom>
              <a:avLst/>
              <a:gdLst/>
              <a:ahLst/>
              <a:cxnLst/>
              <a:rect l="l" t="t" r="r" b="b"/>
              <a:pathLst>
                <a:path w="6985" h="13658" extrusionOk="0">
                  <a:moveTo>
                    <a:pt x="5798" y="1"/>
                  </a:moveTo>
                  <a:cubicBezTo>
                    <a:pt x="5701" y="1"/>
                    <a:pt x="5602" y="14"/>
                    <a:pt x="5504" y="42"/>
                  </a:cubicBezTo>
                  <a:cubicBezTo>
                    <a:pt x="2686" y="851"/>
                    <a:pt x="533" y="3453"/>
                    <a:pt x="267" y="6374"/>
                  </a:cubicBezTo>
                  <a:cubicBezTo>
                    <a:pt x="1" y="9293"/>
                    <a:pt x="1648" y="12242"/>
                    <a:pt x="4275" y="13546"/>
                  </a:cubicBezTo>
                  <a:cubicBezTo>
                    <a:pt x="4422" y="13619"/>
                    <a:pt x="4583" y="13657"/>
                    <a:pt x="4748" y="13657"/>
                  </a:cubicBezTo>
                  <a:lnTo>
                    <a:pt x="4748" y="13656"/>
                  </a:lnTo>
                  <a:cubicBezTo>
                    <a:pt x="4749" y="13656"/>
                    <a:pt x="4750" y="13656"/>
                    <a:pt x="4750" y="13656"/>
                  </a:cubicBezTo>
                  <a:cubicBezTo>
                    <a:pt x="5244" y="13656"/>
                    <a:pt x="5672" y="13316"/>
                    <a:pt x="5786" y="12836"/>
                  </a:cubicBezTo>
                  <a:cubicBezTo>
                    <a:pt x="5898" y="12354"/>
                    <a:pt x="5665" y="11858"/>
                    <a:pt x="5222" y="11638"/>
                  </a:cubicBezTo>
                  <a:cubicBezTo>
                    <a:pt x="3395" y="10731"/>
                    <a:pt x="2203" y="8598"/>
                    <a:pt x="2388" y="6566"/>
                  </a:cubicBezTo>
                  <a:cubicBezTo>
                    <a:pt x="2574" y="4535"/>
                    <a:pt x="4131" y="2653"/>
                    <a:pt x="6092" y="2091"/>
                  </a:cubicBezTo>
                  <a:cubicBezTo>
                    <a:pt x="6657" y="1928"/>
                    <a:pt x="6985" y="1338"/>
                    <a:pt x="6822" y="773"/>
                  </a:cubicBezTo>
                  <a:cubicBezTo>
                    <a:pt x="6688" y="305"/>
                    <a:pt x="6261" y="1"/>
                    <a:pt x="57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1"/>
            <p:cNvSpPr/>
            <p:nvPr/>
          </p:nvSpPr>
          <p:spPr>
            <a:xfrm>
              <a:off x="4642075" y="1858875"/>
              <a:ext cx="168475" cy="260800"/>
            </a:xfrm>
            <a:custGeom>
              <a:avLst/>
              <a:gdLst/>
              <a:ahLst/>
              <a:cxnLst/>
              <a:rect l="l" t="t" r="r" b="b"/>
              <a:pathLst>
                <a:path w="6739" h="10432" extrusionOk="0">
                  <a:moveTo>
                    <a:pt x="3374" y="2361"/>
                  </a:moveTo>
                  <a:lnTo>
                    <a:pt x="3374" y="2362"/>
                  </a:lnTo>
                  <a:cubicBezTo>
                    <a:pt x="3905" y="3432"/>
                    <a:pt x="4417" y="4532"/>
                    <a:pt x="4496" y="5651"/>
                  </a:cubicBezTo>
                  <a:cubicBezTo>
                    <a:pt x="4561" y="6571"/>
                    <a:pt x="4231" y="7761"/>
                    <a:pt x="3351" y="8203"/>
                  </a:cubicBezTo>
                  <a:cubicBezTo>
                    <a:pt x="3185" y="8285"/>
                    <a:pt x="3017" y="8305"/>
                    <a:pt x="2932" y="8305"/>
                  </a:cubicBezTo>
                  <a:cubicBezTo>
                    <a:pt x="2907" y="8305"/>
                    <a:pt x="2890" y="8303"/>
                    <a:pt x="2881" y="8301"/>
                  </a:cubicBezTo>
                  <a:cubicBezTo>
                    <a:pt x="2865" y="8279"/>
                    <a:pt x="2829" y="8213"/>
                    <a:pt x="2767" y="7992"/>
                  </a:cubicBezTo>
                  <a:cubicBezTo>
                    <a:pt x="2249" y="6142"/>
                    <a:pt x="2477" y="4064"/>
                    <a:pt x="3374" y="2361"/>
                  </a:cubicBezTo>
                  <a:close/>
                  <a:moveTo>
                    <a:pt x="3456" y="0"/>
                  </a:moveTo>
                  <a:cubicBezTo>
                    <a:pt x="3034" y="0"/>
                    <a:pt x="2475" y="155"/>
                    <a:pt x="1884" y="746"/>
                  </a:cubicBezTo>
                  <a:lnTo>
                    <a:pt x="1720" y="954"/>
                  </a:lnTo>
                  <a:cubicBezTo>
                    <a:pt x="366" y="3236"/>
                    <a:pt x="0" y="6012"/>
                    <a:pt x="716" y="8567"/>
                  </a:cubicBezTo>
                  <a:cubicBezTo>
                    <a:pt x="821" y="8936"/>
                    <a:pt x="971" y="9364"/>
                    <a:pt x="1301" y="9729"/>
                  </a:cubicBezTo>
                  <a:cubicBezTo>
                    <a:pt x="1756" y="10230"/>
                    <a:pt x="2358" y="10432"/>
                    <a:pt x="2959" y="10432"/>
                  </a:cubicBezTo>
                  <a:cubicBezTo>
                    <a:pt x="3433" y="10432"/>
                    <a:pt x="3906" y="10308"/>
                    <a:pt x="4305" y="10106"/>
                  </a:cubicBezTo>
                  <a:cubicBezTo>
                    <a:pt x="6068" y="9220"/>
                    <a:pt x="6738" y="7154"/>
                    <a:pt x="6621" y="5499"/>
                  </a:cubicBezTo>
                  <a:cubicBezTo>
                    <a:pt x="6505" y="3865"/>
                    <a:pt x="5783" y="2418"/>
                    <a:pt x="5146" y="1141"/>
                  </a:cubicBezTo>
                  <a:cubicBezTo>
                    <a:pt x="4839" y="526"/>
                    <a:pt x="4322" y="119"/>
                    <a:pt x="3728" y="22"/>
                  </a:cubicBezTo>
                  <a:cubicBezTo>
                    <a:pt x="3645" y="9"/>
                    <a:pt x="3555" y="0"/>
                    <a:pt x="34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1"/>
            <p:cNvSpPr/>
            <p:nvPr/>
          </p:nvSpPr>
          <p:spPr>
            <a:xfrm>
              <a:off x="4639900" y="1170400"/>
              <a:ext cx="162050" cy="323325"/>
            </a:xfrm>
            <a:custGeom>
              <a:avLst/>
              <a:gdLst/>
              <a:ahLst/>
              <a:cxnLst/>
              <a:rect l="l" t="t" r="r" b="b"/>
              <a:pathLst>
                <a:path w="6482" h="12933" extrusionOk="0">
                  <a:moveTo>
                    <a:pt x="5283" y="1"/>
                  </a:moveTo>
                  <a:cubicBezTo>
                    <a:pt x="5165" y="1"/>
                    <a:pt x="5046" y="21"/>
                    <a:pt x="4929" y="63"/>
                  </a:cubicBezTo>
                  <a:cubicBezTo>
                    <a:pt x="2416" y="945"/>
                    <a:pt x="0" y="5279"/>
                    <a:pt x="99" y="7748"/>
                  </a:cubicBezTo>
                  <a:cubicBezTo>
                    <a:pt x="193" y="10079"/>
                    <a:pt x="1938" y="12723"/>
                    <a:pt x="4594" y="12931"/>
                  </a:cubicBezTo>
                  <a:cubicBezTo>
                    <a:pt x="4622" y="12932"/>
                    <a:pt x="4649" y="12933"/>
                    <a:pt x="4677" y="12933"/>
                  </a:cubicBezTo>
                  <a:lnTo>
                    <a:pt x="4677" y="12933"/>
                  </a:lnTo>
                  <a:cubicBezTo>
                    <a:pt x="5249" y="12932"/>
                    <a:pt x="5717" y="12481"/>
                    <a:pt x="5740" y="11908"/>
                  </a:cubicBezTo>
                  <a:cubicBezTo>
                    <a:pt x="5762" y="11337"/>
                    <a:pt x="5328" y="10851"/>
                    <a:pt x="4758" y="10806"/>
                  </a:cubicBezTo>
                  <a:cubicBezTo>
                    <a:pt x="3315" y="10694"/>
                    <a:pt x="2285" y="9091"/>
                    <a:pt x="2227" y="7663"/>
                  </a:cubicBezTo>
                  <a:cubicBezTo>
                    <a:pt x="2162" y="6056"/>
                    <a:pt x="4088" y="2615"/>
                    <a:pt x="5635" y="2072"/>
                  </a:cubicBezTo>
                  <a:cubicBezTo>
                    <a:pt x="6189" y="1877"/>
                    <a:pt x="6481" y="1269"/>
                    <a:pt x="6286" y="715"/>
                  </a:cubicBezTo>
                  <a:cubicBezTo>
                    <a:pt x="6133" y="277"/>
                    <a:pt x="5721" y="1"/>
                    <a:pt x="5283" y="1"/>
                  </a:cubicBezTo>
                  <a:close/>
                  <a:moveTo>
                    <a:pt x="4677" y="12933"/>
                  </a:moveTo>
                  <a:lnTo>
                    <a:pt x="4677" y="12933"/>
                  </a:lnTo>
                  <a:cubicBezTo>
                    <a:pt x="4677" y="12933"/>
                    <a:pt x="4676" y="12933"/>
                    <a:pt x="4676" y="12933"/>
                  </a:cubicBezTo>
                  <a:lnTo>
                    <a:pt x="4677" y="12933"/>
                  </a:lnTo>
                  <a:cubicBezTo>
                    <a:pt x="4677" y="12933"/>
                    <a:pt x="4677" y="12933"/>
                    <a:pt x="4677" y="129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1"/>
            <p:cNvSpPr/>
            <p:nvPr/>
          </p:nvSpPr>
          <p:spPr>
            <a:xfrm>
              <a:off x="5825825" y="2474025"/>
              <a:ext cx="374675" cy="861450"/>
            </a:xfrm>
            <a:custGeom>
              <a:avLst/>
              <a:gdLst/>
              <a:ahLst/>
              <a:cxnLst/>
              <a:rect l="l" t="t" r="r" b="b"/>
              <a:pathLst>
                <a:path w="14987" h="34458" extrusionOk="0">
                  <a:moveTo>
                    <a:pt x="10970" y="2130"/>
                  </a:moveTo>
                  <a:cubicBezTo>
                    <a:pt x="11253" y="2130"/>
                    <a:pt x="11583" y="2194"/>
                    <a:pt x="11866" y="2417"/>
                  </a:cubicBezTo>
                  <a:cubicBezTo>
                    <a:pt x="12236" y="2708"/>
                    <a:pt x="12487" y="3203"/>
                    <a:pt x="12627" y="3916"/>
                  </a:cubicBezTo>
                  <a:cubicBezTo>
                    <a:pt x="12582" y="3806"/>
                    <a:pt x="12526" y="3700"/>
                    <a:pt x="12462" y="3600"/>
                  </a:cubicBezTo>
                  <a:cubicBezTo>
                    <a:pt x="12136" y="3103"/>
                    <a:pt x="11737" y="2781"/>
                    <a:pt x="11277" y="2641"/>
                  </a:cubicBezTo>
                  <a:cubicBezTo>
                    <a:pt x="11098" y="2587"/>
                    <a:pt x="10920" y="2560"/>
                    <a:pt x="10744" y="2560"/>
                  </a:cubicBezTo>
                  <a:cubicBezTo>
                    <a:pt x="9897" y="2560"/>
                    <a:pt x="9098" y="3174"/>
                    <a:pt x="8536" y="4290"/>
                  </a:cubicBezTo>
                  <a:cubicBezTo>
                    <a:pt x="8528" y="4306"/>
                    <a:pt x="8521" y="4320"/>
                    <a:pt x="8513" y="4336"/>
                  </a:cubicBezTo>
                  <a:cubicBezTo>
                    <a:pt x="8623" y="3889"/>
                    <a:pt x="8806" y="3454"/>
                    <a:pt x="9093" y="3071"/>
                  </a:cubicBezTo>
                  <a:cubicBezTo>
                    <a:pt x="9462" y="2582"/>
                    <a:pt x="10081" y="2227"/>
                    <a:pt x="10707" y="2147"/>
                  </a:cubicBezTo>
                  <a:cubicBezTo>
                    <a:pt x="10794" y="2136"/>
                    <a:pt x="10881" y="2130"/>
                    <a:pt x="10969" y="2130"/>
                  </a:cubicBezTo>
                  <a:close/>
                  <a:moveTo>
                    <a:pt x="10705" y="4824"/>
                  </a:moveTo>
                  <a:lnTo>
                    <a:pt x="10705" y="4824"/>
                  </a:lnTo>
                  <a:cubicBezTo>
                    <a:pt x="11060" y="5726"/>
                    <a:pt x="10234" y="9248"/>
                    <a:pt x="9449" y="10585"/>
                  </a:cubicBezTo>
                  <a:cubicBezTo>
                    <a:pt x="9339" y="10173"/>
                    <a:pt x="9220" y="9768"/>
                    <a:pt x="9104" y="9372"/>
                  </a:cubicBezTo>
                  <a:cubicBezTo>
                    <a:pt x="9066" y="9243"/>
                    <a:pt x="9028" y="9117"/>
                    <a:pt x="8993" y="8991"/>
                  </a:cubicBezTo>
                  <a:cubicBezTo>
                    <a:pt x="9233" y="7734"/>
                    <a:pt x="9826" y="6467"/>
                    <a:pt x="10439" y="5249"/>
                  </a:cubicBezTo>
                  <a:cubicBezTo>
                    <a:pt x="10538" y="5054"/>
                    <a:pt x="10630" y="4916"/>
                    <a:pt x="10705" y="4824"/>
                  </a:cubicBezTo>
                  <a:close/>
                  <a:moveTo>
                    <a:pt x="12350" y="8965"/>
                  </a:moveTo>
                  <a:cubicBezTo>
                    <a:pt x="12301" y="9153"/>
                    <a:pt x="12249" y="9341"/>
                    <a:pt x="12191" y="9530"/>
                  </a:cubicBezTo>
                  <a:cubicBezTo>
                    <a:pt x="12035" y="10041"/>
                    <a:pt x="11865" y="10466"/>
                    <a:pt x="11671" y="10813"/>
                  </a:cubicBezTo>
                  <a:cubicBezTo>
                    <a:pt x="11928" y="10252"/>
                    <a:pt x="12160" y="9620"/>
                    <a:pt x="12350" y="8965"/>
                  </a:cubicBezTo>
                  <a:close/>
                  <a:moveTo>
                    <a:pt x="10966" y="1"/>
                  </a:moveTo>
                  <a:cubicBezTo>
                    <a:pt x="10792" y="1"/>
                    <a:pt x="10615" y="12"/>
                    <a:pt x="10437" y="35"/>
                  </a:cubicBezTo>
                  <a:cubicBezTo>
                    <a:pt x="9244" y="189"/>
                    <a:pt x="8106" y="844"/>
                    <a:pt x="7393" y="1791"/>
                  </a:cubicBezTo>
                  <a:cubicBezTo>
                    <a:pt x="6080" y="3533"/>
                    <a:pt x="6118" y="5733"/>
                    <a:pt x="6382" y="7271"/>
                  </a:cubicBezTo>
                  <a:cubicBezTo>
                    <a:pt x="6490" y="7903"/>
                    <a:pt x="6645" y="8516"/>
                    <a:pt x="6813" y="9115"/>
                  </a:cubicBezTo>
                  <a:cubicBezTo>
                    <a:pt x="6727" y="9781"/>
                    <a:pt x="6721" y="10461"/>
                    <a:pt x="6828" y="11156"/>
                  </a:cubicBezTo>
                  <a:cubicBezTo>
                    <a:pt x="6967" y="12071"/>
                    <a:pt x="7298" y="12796"/>
                    <a:pt x="7811" y="13316"/>
                  </a:cubicBezTo>
                  <a:cubicBezTo>
                    <a:pt x="8031" y="15278"/>
                    <a:pt x="7866" y="17480"/>
                    <a:pt x="7306" y="20255"/>
                  </a:cubicBezTo>
                  <a:cubicBezTo>
                    <a:pt x="6799" y="22764"/>
                    <a:pt x="6186" y="24720"/>
                    <a:pt x="5373" y="26412"/>
                  </a:cubicBezTo>
                  <a:cubicBezTo>
                    <a:pt x="4223" y="28800"/>
                    <a:pt x="2554" y="30901"/>
                    <a:pt x="489" y="32561"/>
                  </a:cubicBezTo>
                  <a:cubicBezTo>
                    <a:pt x="136" y="32844"/>
                    <a:pt x="0" y="33318"/>
                    <a:pt x="149" y="33746"/>
                  </a:cubicBezTo>
                  <a:cubicBezTo>
                    <a:pt x="300" y="34172"/>
                    <a:pt x="703" y="34457"/>
                    <a:pt x="1155" y="34457"/>
                  </a:cubicBezTo>
                  <a:cubicBezTo>
                    <a:pt x="1396" y="34457"/>
                    <a:pt x="1631" y="34375"/>
                    <a:pt x="1819" y="34223"/>
                  </a:cubicBezTo>
                  <a:cubicBezTo>
                    <a:pt x="4123" y="32378"/>
                    <a:pt x="6016" y="29995"/>
                    <a:pt x="7293" y="27335"/>
                  </a:cubicBezTo>
                  <a:cubicBezTo>
                    <a:pt x="8183" y="25479"/>
                    <a:pt x="8851" y="23363"/>
                    <a:pt x="9393" y="20676"/>
                  </a:cubicBezTo>
                  <a:cubicBezTo>
                    <a:pt x="9736" y="18974"/>
                    <a:pt x="10119" y="16642"/>
                    <a:pt x="10008" y="14181"/>
                  </a:cubicBezTo>
                  <a:cubicBezTo>
                    <a:pt x="10777" y="14176"/>
                    <a:pt x="11573" y="13913"/>
                    <a:pt x="12241" y="13396"/>
                  </a:cubicBezTo>
                  <a:cubicBezTo>
                    <a:pt x="13413" y="12489"/>
                    <a:pt x="13937" y="11109"/>
                    <a:pt x="14229" y="10150"/>
                  </a:cubicBezTo>
                  <a:cubicBezTo>
                    <a:pt x="14772" y="8375"/>
                    <a:pt x="14987" y="6515"/>
                    <a:pt x="14863" y="4663"/>
                  </a:cubicBezTo>
                  <a:cubicBezTo>
                    <a:pt x="14742" y="2823"/>
                    <a:pt x="14193" y="1541"/>
                    <a:pt x="13187" y="747"/>
                  </a:cubicBezTo>
                  <a:cubicBezTo>
                    <a:pt x="12569" y="257"/>
                    <a:pt x="11794" y="1"/>
                    <a:pt x="109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1"/>
            <p:cNvSpPr/>
            <p:nvPr/>
          </p:nvSpPr>
          <p:spPr>
            <a:xfrm>
              <a:off x="4595350" y="336400"/>
              <a:ext cx="148050" cy="296375"/>
            </a:xfrm>
            <a:custGeom>
              <a:avLst/>
              <a:gdLst/>
              <a:ahLst/>
              <a:cxnLst/>
              <a:rect l="l" t="t" r="r" b="b"/>
              <a:pathLst>
                <a:path w="5922" h="11855" extrusionOk="0">
                  <a:moveTo>
                    <a:pt x="4808" y="0"/>
                  </a:moveTo>
                  <a:cubicBezTo>
                    <a:pt x="4804" y="0"/>
                    <a:pt x="4800" y="0"/>
                    <a:pt x="4796" y="0"/>
                  </a:cubicBezTo>
                  <a:cubicBezTo>
                    <a:pt x="4207" y="8"/>
                    <a:pt x="3736" y="491"/>
                    <a:pt x="3744" y="1079"/>
                  </a:cubicBezTo>
                  <a:cubicBezTo>
                    <a:pt x="3784" y="4360"/>
                    <a:pt x="2548" y="7640"/>
                    <a:pt x="354" y="10077"/>
                  </a:cubicBezTo>
                  <a:cubicBezTo>
                    <a:pt x="72" y="10390"/>
                    <a:pt x="1" y="10839"/>
                    <a:pt x="172" y="11223"/>
                  </a:cubicBezTo>
                  <a:cubicBezTo>
                    <a:pt x="343" y="11607"/>
                    <a:pt x="724" y="11855"/>
                    <a:pt x="1144" y="11855"/>
                  </a:cubicBezTo>
                  <a:cubicBezTo>
                    <a:pt x="1446" y="11855"/>
                    <a:pt x="1734" y="11727"/>
                    <a:pt x="1936" y="11503"/>
                  </a:cubicBezTo>
                  <a:cubicBezTo>
                    <a:pt x="4485" y="8672"/>
                    <a:pt x="5922" y="4862"/>
                    <a:pt x="5875" y="1052"/>
                  </a:cubicBezTo>
                  <a:cubicBezTo>
                    <a:pt x="5867" y="469"/>
                    <a:pt x="5391" y="0"/>
                    <a:pt x="48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1"/>
            <p:cNvSpPr/>
            <p:nvPr/>
          </p:nvSpPr>
          <p:spPr>
            <a:xfrm>
              <a:off x="4704125" y="475525"/>
              <a:ext cx="259725" cy="203150"/>
            </a:xfrm>
            <a:custGeom>
              <a:avLst/>
              <a:gdLst/>
              <a:ahLst/>
              <a:cxnLst/>
              <a:rect l="l" t="t" r="r" b="b"/>
              <a:pathLst>
                <a:path w="10389" h="8126" extrusionOk="0">
                  <a:moveTo>
                    <a:pt x="9168" y="0"/>
                  </a:moveTo>
                  <a:cubicBezTo>
                    <a:pt x="8976" y="0"/>
                    <a:pt x="8781" y="52"/>
                    <a:pt x="8606" y="161"/>
                  </a:cubicBezTo>
                  <a:cubicBezTo>
                    <a:pt x="5684" y="1921"/>
                    <a:pt x="2946" y="3971"/>
                    <a:pt x="432" y="6277"/>
                  </a:cubicBezTo>
                  <a:cubicBezTo>
                    <a:pt x="109" y="6574"/>
                    <a:pt x="1" y="7038"/>
                    <a:pt x="160" y="7448"/>
                  </a:cubicBezTo>
                  <a:cubicBezTo>
                    <a:pt x="319" y="7856"/>
                    <a:pt x="713" y="8126"/>
                    <a:pt x="1153" y="8126"/>
                  </a:cubicBezTo>
                  <a:cubicBezTo>
                    <a:pt x="1419" y="8126"/>
                    <a:pt x="1676" y="8026"/>
                    <a:pt x="1872" y="7845"/>
                  </a:cubicBezTo>
                  <a:cubicBezTo>
                    <a:pt x="4282" y="5635"/>
                    <a:pt x="6905" y="3673"/>
                    <a:pt x="9705" y="1986"/>
                  </a:cubicBezTo>
                  <a:cubicBezTo>
                    <a:pt x="10218" y="1686"/>
                    <a:pt x="10388" y="1025"/>
                    <a:pt x="10081" y="515"/>
                  </a:cubicBezTo>
                  <a:cubicBezTo>
                    <a:pt x="9881" y="183"/>
                    <a:pt x="9529" y="0"/>
                    <a:pt x="91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1"/>
            <p:cNvSpPr/>
            <p:nvPr/>
          </p:nvSpPr>
          <p:spPr>
            <a:xfrm>
              <a:off x="4896275" y="403575"/>
              <a:ext cx="135375" cy="146675"/>
            </a:xfrm>
            <a:custGeom>
              <a:avLst/>
              <a:gdLst/>
              <a:ahLst/>
              <a:cxnLst/>
              <a:rect l="l" t="t" r="r" b="b"/>
              <a:pathLst>
                <a:path w="5415" h="5867" extrusionOk="0">
                  <a:moveTo>
                    <a:pt x="3372" y="1"/>
                  </a:moveTo>
                  <a:cubicBezTo>
                    <a:pt x="3369" y="1"/>
                    <a:pt x="3366" y="1"/>
                    <a:pt x="3364" y="1"/>
                  </a:cubicBezTo>
                  <a:cubicBezTo>
                    <a:pt x="2709" y="1"/>
                    <a:pt x="2206" y="337"/>
                    <a:pt x="1884" y="589"/>
                  </a:cubicBezTo>
                  <a:cubicBezTo>
                    <a:pt x="1401" y="967"/>
                    <a:pt x="922" y="1590"/>
                    <a:pt x="702" y="2295"/>
                  </a:cubicBezTo>
                  <a:cubicBezTo>
                    <a:pt x="353" y="2708"/>
                    <a:pt x="123" y="3204"/>
                    <a:pt x="68" y="3693"/>
                  </a:cubicBezTo>
                  <a:cubicBezTo>
                    <a:pt x="0" y="4295"/>
                    <a:pt x="197" y="4850"/>
                    <a:pt x="624" y="5256"/>
                  </a:cubicBezTo>
                  <a:cubicBezTo>
                    <a:pt x="979" y="5594"/>
                    <a:pt x="1423" y="5770"/>
                    <a:pt x="1919" y="5770"/>
                  </a:cubicBezTo>
                  <a:cubicBezTo>
                    <a:pt x="1939" y="5770"/>
                    <a:pt x="1959" y="5770"/>
                    <a:pt x="1979" y="5769"/>
                  </a:cubicBezTo>
                  <a:cubicBezTo>
                    <a:pt x="2050" y="5767"/>
                    <a:pt x="2119" y="5761"/>
                    <a:pt x="2189" y="5751"/>
                  </a:cubicBezTo>
                  <a:cubicBezTo>
                    <a:pt x="2433" y="5828"/>
                    <a:pt x="2687" y="5867"/>
                    <a:pt x="2943" y="5867"/>
                  </a:cubicBezTo>
                  <a:cubicBezTo>
                    <a:pt x="3049" y="5867"/>
                    <a:pt x="3155" y="5860"/>
                    <a:pt x="3260" y="5847"/>
                  </a:cubicBezTo>
                  <a:cubicBezTo>
                    <a:pt x="4065" y="5749"/>
                    <a:pt x="4751" y="5289"/>
                    <a:pt x="5095" y="4617"/>
                  </a:cubicBezTo>
                  <a:cubicBezTo>
                    <a:pt x="5355" y="4108"/>
                    <a:pt x="5401" y="3516"/>
                    <a:pt x="5238" y="2951"/>
                  </a:cubicBezTo>
                  <a:cubicBezTo>
                    <a:pt x="5286" y="2801"/>
                    <a:pt x="5322" y="2646"/>
                    <a:pt x="5343" y="2489"/>
                  </a:cubicBezTo>
                  <a:cubicBezTo>
                    <a:pt x="5414" y="1948"/>
                    <a:pt x="5283" y="1385"/>
                    <a:pt x="4987" y="927"/>
                  </a:cubicBezTo>
                  <a:cubicBezTo>
                    <a:pt x="4977" y="909"/>
                    <a:pt x="4967" y="893"/>
                    <a:pt x="4957" y="875"/>
                  </a:cubicBezTo>
                  <a:cubicBezTo>
                    <a:pt x="4733" y="508"/>
                    <a:pt x="4408" y="248"/>
                    <a:pt x="4022" y="122"/>
                  </a:cubicBezTo>
                  <a:cubicBezTo>
                    <a:pt x="3815" y="43"/>
                    <a:pt x="3594" y="1"/>
                    <a:pt x="33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1"/>
            <p:cNvSpPr/>
            <p:nvPr/>
          </p:nvSpPr>
          <p:spPr>
            <a:xfrm>
              <a:off x="4653875" y="238100"/>
              <a:ext cx="129875" cy="156075"/>
            </a:xfrm>
            <a:custGeom>
              <a:avLst/>
              <a:gdLst/>
              <a:ahLst/>
              <a:cxnLst/>
              <a:rect l="l" t="t" r="r" b="b"/>
              <a:pathLst>
                <a:path w="5195" h="6243" extrusionOk="0">
                  <a:moveTo>
                    <a:pt x="2266" y="1"/>
                  </a:moveTo>
                  <a:cubicBezTo>
                    <a:pt x="2137" y="1"/>
                    <a:pt x="2009" y="16"/>
                    <a:pt x="1883" y="46"/>
                  </a:cubicBezTo>
                  <a:cubicBezTo>
                    <a:pt x="1660" y="86"/>
                    <a:pt x="1449" y="167"/>
                    <a:pt x="1256" y="285"/>
                  </a:cubicBezTo>
                  <a:cubicBezTo>
                    <a:pt x="699" y="624"/>
                    <a:pt x="443" y="1173"/>
                    <a:pt x="300" y="1559"/>
                  </a:cubicBezTo>
                  <a:cubicBezTo>
                    <a:pt x="84" y="2133"/>
                    <a:pt x="0" y="2912"/>
                    <a:pt x="179" y="3630"/>
                  </a:cubicBezTo>
                  <a:cubicBezTo>
                    <a:pt x="98" y="4164"/>
                    <a:pt x="157" y="4706"/>
                    <a:pt x="366" y="5154"/>
                  </a:cubicBezTo>
                  <a:cubicBezTo>
                    <a:pt x="623" y="5702"/>
                    <a:pt x="1081" y="6073"/>
                    <a:pt x="1656" y="6198"/>
                  </a:cubicBezTo>
                  <a:cubicBezTo>
                    <a:pt x="1787" y="6227"/>
                    <a:pt x="1923" y="6241"/>
                    <a:pt x="2059" y="6242"/>
                  </a:cubicBezTo>
                  <a:cubicBezTo>
                    <a:pt x="2416" y="6242"/>
                    <a:pt x="2763" y="6137"/>
                    <a:pt x="3080" y="5928"/>
                  </a:cubicBezTo>
                  <a:cubicBezTo>
                    <a:pt x="3139" y="5891"/>
                    <a:pt x="3195" y="5849"/>
                    <a:pt x="3249" y="5806"/>
                  </a:cubicBezTo>
                  <a:cubicBezTo>
                    <a:pt x="3602" y="5718"/>
                    <a:pt x="3930" y="5555"/>
                    <a:pt x="4214" y="5329"/>
                  </a:cubicBezTo>
                  <a:cubicBezTo>
                    <a:pt x="4849" y="4826"/>
                    <a:pt x="5195" y="4076"/>
                    <a:pt x="5138" y="3323"/>
                  </a:cubicBezTo>
                  <a:cubicBezTo>
                    <a:pt x="5095" y="2754"/>
                    <a:pt x="4825" y="2224"/>
                    <a:pt x="4393" y="1827"/>
                  </a:cubicBezTo>
                  <a:cubicBezTo>
                    <a:pt x="4356" y="1673"/>
                    <a:pt x="4305" y="1523"/>
                    <a:pt x="4242" y="1377"/>
                  </a:cubicBezTo>
                  <a:cubicBezTo>
                    <a:pt x="4020" y="878"/>
                    <a:pt x="3615" y="466"/>
                    <a:pt x="3124" y="230"/>
                  </a:cubicBezTo>
                  <a:cubicBezTo>
                    <a:pt x="3106" y="220"/>
                    <a:pt x="3089" y="211"/>
                    <a:pt x="3072" y="203"/>
                  </a:cubicBezTo>
                  <a:cubicBezTo>
                    <a:pt x="2812" y="68"/>
                    <a:pt x="2539" y="1"/>
                    <a:pt x="22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1"/>
            <p:cNvSpPr/>
            <p:nvPr/>
          </p:nvSpPr>
          <p:spPr>
            <a:xfrm>
              <a:off x="4352700" y="403800"/>
              <a:ext cx="273525" cy="265900"/>
            </a:xfrm>
            <a:custGeom>
              <a:avLst/>
              <a:gdLst/>
              <a:ahLst/>
              <a:cxnLst/>
              <a:rect l="l" t="t" r="r" b="b"/>
              <a:pathLst>
                <a:path w="10941" h="10636" extrusionOk="0">
                  <a:moveTo>
                    <a:pt x="3325" y="1"/>
                  </a:moveTo>
                  <a:cubicBezTo>
                    <a:pt x="3252" y="1"/>
                    <a:pt x="3178" y="5"/>
                    <a:pt x="3103" y="13"/>
                  </a:cubicBezTo>
                  <a:cubicBezTo>
                    <a:pt x="555" y="294"/>
                    <a:pt x="1" y="5377"/>
                    <a:pt x="300" y="9644"/>
                  </a:cubicBezTo>
                  <a:cubicBezTo>
                    <a:pt x="339" y="10202"/>
                    <a:pt x="803" y="10634"/>
                    <a:pt x="1363" y="10635"/>
                  </a:cubicBezTo>
                  <a:cubicBezTo>
                    <a:pt x="1387" y="10635"/>
                    <a:pt x="1412" y="10634"/>
                    <a:pt x="1438" y="10633"/>
                  </a:cubicBezTo>
                  <a:cubicBezTo>
                    <a:pt x="2025" y="10592"/>
                    <a:pt x="2467" y="10082"/>
                    <a:pt x="2426" y="9495"/>
                  </a:cubicBezTo>
                  <a:cubicBezTo>
                    <a:pt x="2115" y="5070"/>
                    <a:pt x="2866" y="2827"/>
                    <a:pt x="3304" y="2237"/>
                  </a:cubicBezTo>
                  <a:cubicBezTo>
                    <a:pt x="3574" y="2562"/>
                    <a:pt x="4205" y="3618"/>
                    <a:pt x="4665" y="6683"/>
                  </a:cubicBezTo>
                  <a:cubicBezTo>
                    <a:pt x="4763" y="7334"/>
                    <a:pt x="4895" y="8227"/>
                    <a:pt x="5658" y="8816"/>
                  </a:cubicBezTo>
                  <a:cubicBezTo>
                    <a:pt x="6105" y="9163"/>
                    <a:pt x="6622" y="9265"/>
                    <a:pt x="6961" y="9333"/>
                  </a:cubicBezTo>
                  <a:lnTo>
                    <a:pt x="9580" y="9851"/>
                  </a:lnTo>
                  <a:cubicBezTo>
                    <a:pt x="9648" y="9865"/>
                    <a:pt x="9716" y="9871"/>
                    <a:pt x="9783" y="9871"/>
                  </a:cubicBezTo>
                  <a:cubicBezTo>
                    <a:pt x="10281" y="9871"/>
                    <a:pt x="10726" y="9520"/>
                    <a:pt x="10826" y="9013"/>
                  </a:cubicBezTo>
                  <a:cubicBezTo>
                    <a:pt x="10941" y="8439"/>
                    <a:pt x="10569" y="7880"/>
                    <a:pt x="9995" y="7763"/>
                  </a:cubicBezTo>
                  <a:lnTo>
                    <a:pt x="7376" y="7243"/>
                  </a:lnTo>
                  <a:cubicBezTo>
                    <a:pt x="7261" y="7221"/>
                    <a:pt x="7022" y="7173"/>
                    <a:pt x="6963" y="7133"/>
                  </a:cubicBezTo>
                  <a:cubicBezTo>
                    <a:pt x="6874" y="7046"/>
                    <a:pt x="6805" y="6588"/>
                    <a:pt x="6763" y="6307"/>
                  </a:cubicBezTo>
                  <a:cubicBezTo>
                    <a:pt x="6133" y="2120"/>
                    <a:pt x="4984" y="1"/>
                    <a:pt x="33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1"/>
            <p:cNvSpPr/>
            <p:nvPr/>
          </p:nvSpPr>
          <p:spPr>
            <a:xfrm>
              <a:off x="4570050" y="597300"/>
              <a:ext cx="434800" cy="332175"/>
            </a:xfrm>
            <a:custGeom>
              <a:avLst/>
              <a:gdLst/>
              <a:ahLst/>
              <a:cxnLst/>
              <a:rect l="l" t="t" r="r" b="b"/>
              <a:pathLst>
                <a:path w="17392" h="13287" extrusionOk="0">
                  <a:moveTo>
                    <a:pt x="1075" y="0"/>
                  </a:moveTo>
                  <a:cubicBezTo>
                    <a:pt x="523" y="0"/>
                    <a:pt x="57" y="452"/>
                    <a:pt x="30" y="1015"/>
                  </a:cubicBezTo>
                  <a:cubicBezTo>
                    <a:pt x="1" y="1603"/>
                    <a:pt x="454" y="2101"/>
                    <a:pt x="1042" y="2130"/>
                  </a:cubicBezTo>
                  <a:cubicBezTo>
                    <a:pt x="5070" y="2326"/>
                    <a:pt x="5848" y="4359"/>
                    <a:pt x="6221" y="5336"/>
                  </a:cubicBezTo>
                  <a:cubicBezTo>
                    <a:pt x="6361" y="5701"/>
                    <a:pt x="6482" y="6016"/>
                    <a:pt x="6787" y="6252"/>
                  </a:cubicBezTo>
                  <a:cubicBezTo>
                    <a:pt x="7196" y="6570"/>
                    <a:pt x="7641" y="6679"/>
                    <a:pt x="8077" y="6679"/>
                  </a:cubicBezTo>
                  <a:cubicBezTo>
                    <a:pt x="8686" y="6679"/>
                    <a:pt x="9276" y="6465"/>
                    <a:pt x="9719" y="6305"/>
                  </a:cubicBezTo>
                  <a:cubicBezTo>
                    <a:pt x="10459" y="6038"/>
                    <a:pt x="11214" y="5932"/>
                    <a:pt x="11946" y="5932"/>
                  </a:cubicBezTo>
                  <a:cubicBezTo>
                    <a:pt x="13068" y="5932"/>
                    <a:pt x="14138" y="6182"/>
                    <a:pt x="15019" y="6480"/>
                  </a:cubicBezTo>
                  <a:cubicBezTo>
                    <a:pt x="13998" y="7824"/>
                    <a:pt x="9086" y="11023"/>
                    <a:pt x="7346" y="11158"/>
                  </a:cubicBezTo>
                  <a:cubicBezTo>
                    <a:pt x="6777" y="11204"/>
                    <a:pt x="6344" y="11691"/>
                    <a:pt x="6366" y="12262"/>
                  </a:cubicBezTo>
                  <a:cubicBezTo>
                    <a:pt x="6388" y="12832"/>
                    <a:pt x="6857" y="13284"/>
                    <a:pt x="7428" y="13286"/>
                  </a:cubicBezTo>
                  <a:cubicBezTo>
                    <a:pt x="7456" y="13286"/>
                    <a:pt x="7484" y="13285"/>
                    <a:pt x="7512" y="13282"/>
                  </a:cubicBezTo>
                  <a:cubicBezTo>
                    <a:pt x="9371" y="13137"/>
                    <a:pt x="16934" y="9092"/>
                    <a:pt x="17300" y="6478"/>
                  </a:cubicBezTo>
                  <a:cubicBezTo>
                    <a:pt x="17391" y="5821"/>
                    <a:pt x="17120" y="4982"/>
                    <a:pt x="16079" y="4594"/>
                  </a:cubicBezTo>
                  <a:cubicBezTo>
                    <a:pt x="14981" y="4186"/>
                    <a:pt x="13539" y="3806"/>
                    <a:pt x="11962" y="3806"/>
                  </a:cubicBezTo>
                  <a:cubicBezTo>
                    <a:pt x="10992" y="3806"/>
                    <a:pt x="9970" y="3950"/>
                    <a:pt x="8947" y="4319"/>
                  </a:cubicBezTo>
                  <a:cubicBezTo>
                    <a:pt x="8742" y="4394"/>
                    <a:pt x="8398" y="4520"/>
                    <a:pt x="8205" y="4559"/>
                  </a:cubicBezTo>
                  <a:cubicBezTo>
                    <a:pt x="7749" y="3367"/>
                    <a:pt x="6537" y="264"/>
                    <a:pt x="1144" y="3"/>
                  </a:cubicBezTo>
                  <a:cubicBezTo>
                    <a:pt x="1121" y="1"/>
                    <a:pt x="1098" y="0"/>
                    <a:pt x="10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1"/>
            <p:cNvSpPr/>
            <p:nvPr/>
          </p:nvSpPr>
          <p:spPr>
            <a:xfrm>
              <a:off x="3908325" y="616400"/>
              <a:ext cx="876850" cy="855375"/>
            </a:xfrm>
            <a:custGeom>
              <a:avLst/>
              <a:gdLst/>
              <a:ahLst/>
              <a:cxnLst/>
              <a:rect l="l" t="t" r="r" b="b"/>
              <a:pathLst>
                <a:path w="35074" h="34215" extrusionOk="0">
                  <a:moveTo>
                    <a:pt x="19137" y="0"/>
                  </a:moveTo>
                  <a:cubicBezTo>
                    <a:pt x="18982" y="0"/>
                    <a:pt x="18824" y="35"/>
                    <a:pt x="18676" y="107"/>
                  </a:cubicBezTo>
                  <a:cubicBezTo>
                    <a:pt x="15035" y="1865"/>
                    <a:pt x="11049" y="4896"/>
                    <a:pt x="6831" y="9114"/>
                  </a:cubicBezTo>
                  <a:cubicBezTo>
                    <a:pt x="3109" y="12836"/>
                    <a:pt x="770" y="17354"/>
                    <a:pt x="245" y="21837"/>
                  </a:cubicBezTo>
                  <a:cubicBezTo>
                    <a:pt x="0" y="23930"/>
                    <a:pt x="56" y="26977"/>
                    <a:pt x="1713" y="29605"/>
                  </a:cubicBezTo>
                  <a:cubicBezTo>
                    <a:pt x="3749" y="32834"/>
                    <a:pt x="7401" y="34214"/>
                    <a:pt x="10963" y="34214"/>
                  </a:cubicBezTo>
                  <a:cubicBezTo>
                    <a:pt x="12416" y="34214"/>
                    <a:pt x="13854" y="33985"/>
                    <a:pt x="15162" y="33557"/>
                  </a:cubicBezTo>
                  <a:cubicBezTo>
                    <a:pt x="19965" y="31987"/>
                    <a:pt x="23664" y="28151"/>
                    <a:pt x="26350" y="24985"/>
                  </a:cubicBezTo>
                  <a:cubicBezTo>
                    <a:pt x="29078" y="21767"/>
                    <a:pt x="33821" y="15769"/>
                    <a:pt x="34926" y="11738"/>
                  </a:cubicBezTo>
                  <a:cubicBezTo>
                    <a:pt x="35074" y="11174"/>
                    <a:pt x="34740" y="10595"/>
                    <a:pt x="34178" y="10440"/>
                  </a:cubicBezTo>
                  <a:cubicBezTo>
                    <a:pt x="34084" y="10414"/>
                    <a:pt x="33989" y="10402"/>
                    <a:pt x="33896" y="10402"/>
                  </a:cubicBezTo>
                  <a:cubicBezTo>
                    <a:pt x="33432" y="10402"/>
                    <a:pt x="33005" y="10707"/>
                    <a:pt x="32872" y="11175"/>
                  </a:cubicBezTo>
                  <a:cubicBezTo>
                    <a:pt x="32144" y="13829"/>
                    <a:pt x="29174" y="18362"/>
                    <a:pt x="24725" y="23606"/>
                  </a:cubicBezTo>
                  <a:cubicBezTo>
                    <a:pt x="22066" y="26743"/>
                    <a:pt x="18770" y="30136"/>
                    <a:pt x="14499" y="31533"/>
                  </a:cubicBezTo>
                  <a:cubicBezTo>
                    <a:pt x="13426" y="31884"/>
                    <a:pt x="12225" y="32073"/>
                    <a:pt x="11009" y="32073"/>
                  </a:cubicBezTo>
                  <a:cubicBezTo>
                    <a:pt x="8105" y="32073"/>
                    <a:pt x="5107" y="30996"/>
                    <a:pt x="3515" y="28469"/>
                  </a:cubicBezTo>
                  <a:cubicBezTo>
                    <a:pt x="2189" y="26368"/>
                    <a:pt x="2156" y="23837"/>
                    <a:pt x="2362" y="22085"/>
                  </a:cubicBezTo>
                  <a:cubicBezTo>
                    <a:pt x="2831" y="18075"/>
                    <a:pt x="4953" y="14004"/>
                    <a:pt x="8337" y="10620"/>
                  </a:cubicBezTo>
                  <a:cubicBezTo>
                    <a:pt x="12386" y="6571"/>
                    <a:pt x="16176" y="3679"/>
                    <a:pt x="19602" y="2024"/>
                  </a:cubicBezTo>
                  <a:cubicBezTo>
                    <a:pt x="20132" y="1769"/>
                    <a:pt x="20353" y="1133"/>
                    <a:pt x="20097" y="603"/>
                  </a:cubicBezTo>
                  <a:cubicBezTo>
                    <a:pt x="19914" y="222"/>
                    <a:pt x="19532" y="0"/>
                    <a:pt x="191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1"/>
            <p:cNvSpPr/>
            <p:nvPr/>
          </p:nvSpPr>
          <p:spPr>
            <a:xfrm>
              <a:off x="4015950" y="913450"/>
              <a:ext cx="448325" cy="456025"/>
            </a:xfrm>
            <a:custGeom>
              <a:avLst/>
              <a:gdLst/>
              <a:ahLst/>
              <a:cxnLst/>
              <a:rect l="l" t="t" r="r" b="b"/>
              <a:pathLst>
                <a:path w="17933" h="18241" extrusionOk="0">
                  <a:moveTo>
                    <a:pt x="3470" y="1"/>
                  </a:moveTo>
                  <a:cubicBezTo>
                    <a:pt x="2627" y="1"/>
                    <a:pt x="1784" y="80"/>
                    <a:pt x="954" y="244"/>
                  </a:cubicBezTo>
                  <a:cubicBezTo>
                    <a:pt x="377" y="358"/>
                    <a:pt x="1" y="918"/>
                    <a:pt x="114" y="1495"/>
                  </a:cubicBezTo>
                  <a:cubicBezTo>
                    <a:pt x="215" y="2003"/>
                    <a:pt x="660" y="2355"/>
                    <a:pt x="1159" y="2355"/>
                  </a:cubicBezTo>
                  <a:cubicBezTo>
                    <a:pt x="1227" y="2355"/>
                    <a:pt x="1296" y="2348"/>
                    <a:pt x="1366" y="2335"/>
                  </a:cubicBezTo>
                  <a:cubicBezTo>
                    <a:pt x="2065" y="2197"/>
                    <a:pt x="2775" y="2130"/>
                    <a:pt x="3486" y="2130"/>
                  </a:cubicBezTo>
                  <a:cubicBezTo>
                    <a:pt x="6693" y="2130"/>
                    <a:pt x="9902" y="3493"/>
                    <a:pt x="12064" y="5877"/>
                  </a:cubicBezTo>
                  <a:cubicBezTo>
                    <a:pt x="14705" y="8790"/>
                    <a:pt x="15681" y="13104"/>
                    <a:pt x="14551" y="16869"/>
                  </a:cubicBezTo>
                  <a:cubicBezTo>
                    <a:pt x="14345" y="17553"/>
                    <a:pt x="14858" y="18241"/>
                    <a:pt x="15572" y="18241"/>
                  </a:cubicBezTo>
                  <a:cubicBezTo>
                    <a:pt x="16042" y="18240"/>
                    <a:pt x="16456" y="17932"/>
                    <a:pt x="16592" y="17483"/>
                  </a:cubicBezTo>
                  <a:cubicBezTo>
                    <a:pt x="17932" y="13017"/>
                    <a:pt x="16774" y="7901"/>
                    <a:pt x="13641" y="4447"/>
                  </a:cubicBezTo>
                  <a:cubicBezTo>
                    <a:pt x="11077" y="1619"/>
                    <a:pt x="7275" y="1"/>
                    <a:pt x="34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1"/>
            <p:cNvSpPr/>
            <p:nvPr/>
          </p:nvSpPr>
          <p:spPr>
            <a:xfrm>
              <a:off x="4539975" y="814675"/>
              <a:ext cx="114775" cy="119725"/>
            </a:xfrm>
            <a:custGeom>
              <a:avLst/>
              <a:gdLst/>
              <a:ahLst/>
              <a:cxnLst/>
              <a:rect l="l" t="t" r="r" b="b"/>
              <a:pathLst>
                <a:path w="4591" h="4789" extrusionOk="0">
                  <a:moveTo>
                    <a:pt x="3009" y="1"/>
                  </a:moveTo>
                  <a:cubicBezTo>
                    <a:pt x="2267" y="1"/>
                    <a:pt x="1403" y="517"/>
                    <a:pt x="812" y="1392"/>
                  </a:cubicBezTo>
                  <a:cubicBezTo>
                    <a:pt x="0" y="2592"/>
                    <a:pt x="8" y="4014"/>
                    <a:pt x="829" y="4568"/>
                  </a:cubicBezTo>
                  <a:cubicBezTo>
                    <a:pt x="1051" y="4718"/>
                    <a:pt x="1309" y="4789"/>
                    <a:pt x="1584" y="4789"/>
                  </a:cubicBezTo>
                  <a:cubicBezTo>
                    <a:pt x="2326" y="4789"/>
                    <a:pt x="3189" y="4273"/>
                    <a:pt x="3780" y="3398"/>
                  </a:cubicBezTo>
                  <a:cubicBezTo>
                    <a:pt x="4591" y="2197"/>
                    <a:pt x="4584" y="775"/>
                    <a:pt x="3764" y="221"/>
                  </a:cubicBezTo>
                  <a:cubicBezTo>
                    <a:pt x="3542" y="72"/>
                    <a:pt x="3284" y="1"/>
                    <a:pt x="30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1"/>
            <p:cNvSpPr/>
            <p:nvPr/>
          </p:nvSpPr>
          <p:spPr>
            <a:xfrm>
              <a:off x="4375425" y="703525"/>
              <a:ext cx="114775" cy="119725"/>
            </a:xfrm>
            <a:custGeom>
              <a:avLst/>
              <a:gdLst/>
              <a:ahLst/>
              <a:cxnLst/>
              <a:rect l="l" t="t" r="r" b="b"/>
              <a:pathLst>
                <a:path w="4591" h="4789" extrusionOk="0">
                  <a:moveTo>
                    <a:pt x="3008" y="1"/>
                  </a:moveTo>
                  <a:cubicBezTo>
                    <a:pt x="2266" y="1"/>
                    <a:pt x="1402" y="517"/>
                    <a:pt x="811" y="1392"/>
                  </a:cubicBezTo>
                  <a:cubicBezTo>
                    <a:pt x="0" y="2592"/>
                    <a:pt x="8" y="4015"/>
                    <a:pt x="828" y="4568"/>
                  </a:cubicBezTo>
                  <a:cubicBezTo>
                    <a:pt x="1049" y="4718"/>
                    <a:pt x="1307" y="4789"/>
                    <a:pt x="1582" y="4789"/>
                  </a:cubicBezTo>
                  <a:cubicBezTo>
                    <a:pt x="2325" y="4789"/>
                    <a:pt x="3189" y="4273"/>
                    <a:pt x="3780" y="3397"/>
                  </a:cubicBezTo>
                  <a:cubicBezTo>
                    <a:pt x="4591" y="2197"/>
                    <a:pt x="4583" y="775"/>
                    <a:pt x="3763" y="222"/>
                  </a:cubicBezTo>
                  <a:cubicBezTo>
                    <a:pt x="3542" y="72"/>
                    <a:pt x="3283" y="1"/>
                    <a:pt x="30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1"/>
            <p:cNvSpPr/>
            <p:nvPr/>
          </p:nvSpPr>
          <p:spPr>
            <a:xfrm>
              <a:off x="4083600" y="1078375"/>
              <a:ext cx="112825" cy="108150"/>
            </a:xfrm>
            <a:custGeom>
              <a:avLst/>
              <a:gdLst/>
              <a:ahLst/>
              <a:cxnLst/>
              <a:rect l="l" t="t" r="r" b="b"/>
              <a:pathLst>
                <a:path w="4513" h="4326" extrusionOk="0">
                  <a:moveTo>
                    <a:pt x="3343" y="1"/>
                  </a:moveTo>
                  <a:cubicBezTo>
                    <a:pt x="3071" y="1"/>
                    <a:pt x="2798" y="105"/>
                    <a:pt x="2591" y="312"/>
                  </a:cubicBezTo>
                  <a:lnTo>
                    <a:pt x="395" y="2508"/>
                  </a:lnTo>
                  <a:cubicBezTo>
                    <a:pt x="91" y="2813"/>
                    <a:pt x="0" y="3270"/>
                    <a:pt x="165" y="3669"/>
                  </a:cubicBezTo>
                  <a:cubicBezTo>
                    <a:pt x="330" y="4066"/>
                    <a:pt x="718" y="4326"/>
                    <a:pt x="1149" y="4326"/>
                  </a:cubicBezTo>
                  <a:cubicBezTo>
                    <a:pt x="1431" y="4326"/>
                    <a:pt x="1702" y="4215"/>
                    <a:pt x="1902" y="4014"/>
                  </a:cubicBezTo>
                  <a:lnTo>
                    <a:pt x="4096" y="1819"/>
                  </a:lnTo>
                  <a:cubicBezTo>
                    <a:pt x="4512" y="1403"/>
                    <a:pt x="4512" y="729"/>
                    <a:pt x="4096" y="312"/>
                  </a:cubicBezTo>
                  <a:cubicBezTo>
                    <a:pt x="3888" y="105"/>
                    <a:pt x="3616" y="1"/>
                    <a:pt x="3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1"/>
            <p:cNvSpPr/>
            <p:nvPr/>
          </p:nvSpPr>
          <p:spPr>
            <a:xfrm>
              <a:off x="4175250" y="1153825"/>
              <a:ext cx="112825" cy="108175"/>
            </a:xfrm>
            <a:custGeom>
              <a:avLst/>
              <a:gdLst/>
              <a:ahLst/>
              <a:cxnLst/>
              <a:rect l="l" t="t" r="r" b="b"/>
              <a:pathLst>
                <a:path w="4513" h="4327" extrusionOk="0">
                  <a:moveTo>
                    <a:pt x="3344" y="0"/>
                  </a:moveTo>
                  <a:cubicBezTo>
                    <a:pt x="3071" y="0"/>
                    <a:pt x="2799" y="104"/>
                    <a:pt x="2591" y="313"/>
                  </a:cubicBezTo>
                  <a:lnTo>
                    <a:pt x="397" y="2508"/>
                  </a:lnTo>
                  <a:cubicBezTo>
                    <a:pt x="92" y="2812"/>
                    <a:pt x="0" y="3271"/>
                    <a:pt x="165" y="3668"/>
                  </a:cubicBezTo>
                  <a:cubicBezTo>
                    <a:pt x="330" y="4067"/>
                    <a:pt x="718" y="4326"/>
                    <a:pt x="1149" y="4326"/>
                  </a:cubicBezTo>
                  <a:cubicBezTo>
                    <a:pt x="1432" y="4326"/>
                    <a:pt x="1703" y="4214"/>
                    <a:pt x="1902" y="4014"/>
                  </a:cubicBezTo>
                  <a:lnTo>
                    <a:pt x="4097" y="1819"/>
                  </a:lnTo>
                  <a:cubicBezTo>
                    <a:pt x="4513" y="1402"/>
                    <a:pt x="4513" y="729"/>
                    <a:pt x="4097" y="313"/>
                  </a:cubicBezTo>
                  <a:cubicBezTo>
                    <a:pt x="3889" y="104"/>
                    <a:pt x="3616" y="0"/>
                    <a:pt x="3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0" name="Google Shape;1270;p41"/>
          <p:cNvGrpSpPr/>
          <p:nvPr/>
        </p:nvGrpSpPr>
        <p:grpSpPr>
          <a:xfrm>
            <a:off x="5149830" y="2961077"/>
            <a:ext cx="563996" cy="527253"/>
            <a:chOff x="866242" y="485071"/>
            <a:chExt cx="900377" cy="841720"/>
          </a:xfrm>
        </p:grpSpPr>
        <p:sp>
          <p:nvSpPr>
            <p:cNvPr id="1271" name="Google Shape;1271;p41"/>
            <p:cNvSpPr/>
            <p:nvPr/>
          </p:nvSpPr>
          <p:spPr>
            <a:xfrm>
              <a:off x="866242" y="528521"/>
              <a:ext cx="900377" cy="794748"/>
            </a:xfrm>
            <a:custGeom>
              <a:avLst/>
              <a:gdLst/>
              <a:ahLst/>
              <a:cxnLst/>
              <a:rect l="l" t="t" r="r" b="b"/>
              <a:pathLst>
                <a:path w="52158" h="46039" extrusionOk="0">
                  <a:moveTo>
                    <a:pt x="37021" y="1"/>
                  </a:moveTo>
                  <a:cubicBezTo>
                    <a:pt x="36726" y="224"/>
                    <a:pt x="35466" y="298"/>
                    <a:pt x="33929" y="298"/>
                  </a:cubicBezTo>
                  <a:cubicBezTo>
                    <a:pt x="30926" y="298"/>
                    <a:pt x="26865" y="16"/>
                    <a:pt x="26865" y="16"/>
                  </a:cubicBezTo>
                  <a:cubicBezTo>
                    <a:pt x="26865" y="16"/>
                    <a:pt x="24812" y="2982"/>
                    <a:pt x="25065" y="6932"/>
                  </a:cubicBezTo>
                  <a:cubicBezTo>
                    <a:pt x="25295" y="10513"/>
                    <a:pt x="26409" y="17540"/>
                    <a:pt x="24345" y="17540"/>
                  </a:cubicBezTo>
                  <a:cubicBezTo>
                    <a:pt x="24132" y="17540"/>
                    <a:pt x="23885" y="17465"/>
                    <a:pt x="23600" y="17304"/>
                  </a:cubicBezTo>
                  <a:cubicBezTo>
                    <a:pt x="20553" y="15581"/>
                    <a:pt x="23574" y="845"/>
                    <a:pt x="23574" y="845"/>
                  </a:cubicBezTo>
                  <a:lnTo>
                    <a:pt x="23574" y="845"/>
                  </a:lnTo>
                  <a:cubicBezTo>
                    <a:pt x="23574" y="845"/>
                    <a:pt x="20038" y="2085"/>
                    <a:pt x="17416" y="4146"/>
                  </a:cubicBezTo>
                  <a:cubicBezTo>
                    <a:pt x="14796" y="6207"/>
                    <a:pt x="14367" y="6784"/>
                    <a:pt x="14752" y="11475"/>
                  </a:cubicBezTo>
                  <a:cubicBezTo>
                    <a:pt x="15137" y="16165"/>
                    <a:pt x="22041" y="20598"/>
                    <a:pt x="22128" y="23231"/>
                  </a:cubicBezTo>
                  <a:cubicBezTo>
                    <a:pt x="22162" y="24270"/>
                    <a:pt x="21338" y="24938"/>
                    <a:pt x="20232" y="24938"/>
                  </a:cubicBezTo>
                  <a:cubicBezTo>
                    <a:pt x="18533" y="24938"/>
                    <a:pt x="16170" y="23362"/>
                    <a:pt x="15228" y="19127"/>
                  </a:cubicBezTo>
                  <a:cubicBezTo>
                    <a:pt x="13672" y="12135"/>
                    <a:pt x="10746" y="7860"/>
                    <a:pt x="10746" y="7860"/>
                  </a:cubicBezTo>
                  <a:cubicBezTo>
                    <a:pt x="10746" y="7860"/>
                    <a:pt x="7301" y="14284"/>
                    <a:pt x="5741" y="16673"/>
                  </a:cubicBezTo>
                  <a:cubicBezTo>
                    <a:pt x="4181" y="19062"/>
                    <a:pt x="6405" y="20869"/>
                    <a:pt x="9522" y="22922"/>
                  </a:cubicBezTo>
                  <a:cubicBezTo>
                    <a:pt x="12639" y="24975"/>
                    <a:pt x="15883" y="29825"/>
                    <a:pt x="12039" y="29977"/>
                  </a:cubicBezTo>
                  <a:cubicBezTo>
                    <a:pt x="12013" y="29978"/>
                    <a:pt x="11987" y="29979"/>
                    <a:pt x="11961" y="29979"/>
                  </a:cubicBezTo>
                  <a:cubicBezTo>
                    <a:pt x="8144" y="29979"/>
                    <a:pt x="4427" y="18898"/>
                    <a:pt x="4427" y="18897"/>
                  </a:cubicBezTo>
                  <a:lnTo>
                    <a:pt x="4427" y="18897"/>
                  </a:lnTo>
                  <a:cubicBezTo>
                    <a:pt x="4427" y="18898"/>
                    <a:pt x="1" y="29849"/>
                    <a:pt x="6098" y="34943"/>
                  </a:cubicBezTo>
                  <a:cubicBezTo>
                    <a:pt x="8300" y="36781"/>
                    <a:pt x="10693" y="37369"/>
                    <a:pt x="12852" y="37369"/>
                  </a:cubicBezTo>
                  <a:cubicBezTo>
                    <a:pt x="16672" y="37369"/>
                    <a:pt x="19760" y="35529"/>
                    <a:pt x="19760" y="35529"/>
                  </a:cubicBezTo>
                  <a:cubicBezTo>
                    <a:pt x="19760" y="35529"/>
                    <a:pt x="20511" y="42326"/>
                    <a:pt x="29252" y="45358"/>
                  </a:cubicBezTo>
                  <a:cubicBezTo>
                    <a:pt x="30634" y="45837"/>
                    <a:pt x="31944" y="46039"/>
                    <a:pt x="33171" y="46039"/>
                  </a:cubicBezTo>
                  <a:cubicBezTo>
                    <a:pt x="39706" y="46039"/>
                    <a:pt x="43880" y="40316"/>
                    <a:pt x="43880" y="40316"/>
                  </a:cubicBezTo>
                  <a:lnTo>
                    <a:pt x="43880" y="40316"/>
                  </a:lnTo>
                  <a:cubicBezTo>
                    <a:pt x="43261" y="40386"/>
                    <a:pt x="42629" y="40419"/>
                    <a:pt x="41992" y="40419"/>
                  </a:cubicBezTo>
                  <a:cubicBezTo>
                    <a:pt x="35865" y="40419"/>
                    <a:pt x="29303" y="37385"/>
                    <a:pt x="29237" y="35895"/>
                  </a:cubicBezTo>
                  <a:cubicBezTo>
                    <a:pt x="29205" y="35169"/>
                    <a:pt x="29805" y="34779"/>
                    <a:pt x="30890" y="34779"/>
                  </a:cubicBezTo>
                  <a:cubicBezTo>
                    <a:pt x="32269" y="34779"/>
                    <a:pt x="34432" y="35410"/>
                    <a:pt x="37078" y="36787"/>
                  </a:cubicBezTo>
                  <a:cubicBezTo>
                    <a:pt x="40024" y="38321"/>
                    <a:pt x="42132" y="38610"/>
                    <a:pt x="43304" y="38610"/>
                  </a:cubicBezTo>
                  <a:cubicBezTo>
                    <a:pt x="44012" y="38610"/>
                    <a:pt x="44378" y="38504"/>
                    <a:pt x="44378" y="38504"/>
                  </a:cubicBezTo>
                  <a:cubicBezTo>
                    <a:pt x="47014" y="36772"/>
                    <a:pt x="48495" y="32820"/>
                    <a:pt x="48495" y="32820"/>
                  </a:cubicBezTo>
                  <a:lnTo>
                    <a:pt x="48495" y="32820"/>
                  </a:lnTo>
                  <a:cubicBezTo>
                    <a:pt x="46915" y="33383"/>
                    <a:pt x="44946" y="33607"/>
                    <a:pt x="42945" y="33607"/>
                  </a:cubicBezTo>
                  <a:cubicBezTo>
                    <a:pt x="38198" y="33607"/>
                    <a:pt x="33270" y="32346"/>
                    <a:pt x="32922" y="31362"/>
                  </a:cubicBezTo>
                  <a:cubicBezTo>
                    <a:pt x="32641" y="30573"/>
                    <a:pt x="33411" y="30097"/>
                    <a:pt x="35031" y="30097"/>
                  </a:cubicBezTo>
                  <a:cubicBezTo>
                    <a:pt x="36281" y="30097"/>
                    <a:pt x="38038" y="30380"/>
                    <a:pt x="40210" y="31022"/>
                  </a:cubicBezTo>
                  <a:cubicBezTo>
                    <a:pt x="41648" y="31447"/>
                    <a:pt x="43038" y="31598"/>
                    <a:pt x="44289" y="31598"/>
                  </a:cubicBezTo>
                  <a:cubicBezTo>
                    <a:pt x="47373" y="31598"/>
                    <a:pt x="49605" y="30677"/>
                    <a:pt x="49605" y="30677"/>
                  </a:cubicBezTo>
                  <a:cubicBezTo>
                    <a:pt x="48346" y="28212"/>
                    <a:pt x="50531" y="21871"/>
                    <a:pt x="50531" y="21871"/>
                  </a:cubicBezTo>
                  <a:lnTo>
                    <a:pt x="50531" y="21871"/>
                  </a:lnTo>
                  <a:cubicBezTo>
                    <a:pt x="48304" y="23923"/>
                    <a:pt x="43855" y="24847"/>
                    <a:pt x="40502" y="24847"/>
                  </a:cubicBezTo>
                  <a:cubicBezTo>
                    <a:pt x="38063" y="24847"/>
                    <a:pt x="36203" y="24358"/>
                    <a:pt x="36203" y="23456"/>
                  </a:cubicBezTo>
                  <a:cubicBezTo>
                    <a:pt x="36202" y="22049"/>
                    <a:pt x="37623" y="21743"/>
                    <a:pt x="40177" y="21743"/>
                  </a:cubicBezTo>
                  <a:cubicBezTo>
                    <a:pt x="41506" y="21743"/>
                    <a:pt x="43143" y="21826"/>
                    <a:pt x="45045" y="21880"/>
                  </a:cubicBezTo>
                  <a:cubicBezTo>
                    <a:pt x="45187" y="21884"/>
                    <a:pt x="45327" y="21886"/>
                    <a:pt x="45464" y="21886"/>
                  </a:cubicBezTo>
                  <a:cubicBezTo>
                    <a:pt x="50678" y="21886"/>
                    <a:pt x="52129" y="19070"/>
                    <a:pt x="52129" y="19070"/>
                  </a:cubicBezTo>
                  <a:cubicBezTo>
                    <a:pt x="52129" y="19070"/>
                    <a:pt x="52158" y="17671"/>
                    <a:pt x="50177" y="14383"/>
                  </a:cubicBezTo>
                  <a:cubicBezTo>
                    <a:pt x="48197" y="11094"/>
                    <a:pt x="50501" y="2366"/>
                    <a:pt x="50501" y="2366"/>
                  </a:cubicBezTo>
                  <a:cubicBezTo>
                    <a:pt x="50501" y="2366"/>
                    <a:pt x="45879" y="1962"/>
                    <a:pt x="43472" y="978"/>
                  </a:cubicBezTo>
                  <a:cubicBezTo>
                    <a:pt x="42843" y="722"/>
                    <a:pt x="42214" y="588"/>
                    <a:pt x="41621" y="588"/>
                  </a:cubicBezTo>
                  <a:cubicBezTo>
                    <a:pt x="39942" y="588"/>
                    <a:pt x="38562" y="1659"/>
                    <a:pt x="38357" y="4031"/>
                  </a:cubicBezTo>
                  <a:cubicBezTo>
                    <a:pt x="38123" y="6733"/>
                    <a:pt x="35984" y="9729"/>
                    <a:pt x="33789" y="9729"/>
                  </a:cubicBezTo>
                  <a:cubicBezTo>
                    <a:pt x="33377" y="9729"/>
                    <a:pt x="32962" y="9623"/>
                    <a:pt x="32558" y="9389"/>
                  </a:cubicBezTo>
                  <a:cubicBezTo>
                    <a:pt x="30005" y="7912"/>
                    <a:pt x="37021" y="1"/>
                    <a:pt x="37021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1"/>
            <p:cNvSpPr/>
            <p:nvPr/>
          </p:nvSpPr>
          <p:spPr>
            <a:xfrm>
              <a:off x="1114223" y="528815"/>
              <a:ext cx="384574" cy="360061"/>
            </a:xfrm>
            <a:custGeom>
              <a:avLst/>
              <a:gdLst/>
              <a:ahLst/>
              <a:cxnLst/>
              <a:rect l="l" t="t" r="r" b="b"/>
              <a:pathLst>
                <a:path w="22278" h="20858" extrusionOk="0">
                  <a:moveTo>
                    <a:pt x="12499" y="0"/>
                  </a:moveTo>
                  <a:cubicBezTo>
                    <a:pt x="12499" y="0"/>
                    <a:pt x="10446" y="2966"/>
                    <a:pt x="10700" y="6915"/>
                  </a:cubicBezTo>
                  <a:cubicBezTo>
                    <a:pt x="10929" y="10496"/>
                    <a:pt x="12043" y="17523"/>
                    <a:pt x="9980" y="17523"/>
                  </a:cubicBezTo>
                  <a:cubicBezTo>
                    <a:pt x="9767" y="17523"/>
                    <a:pt x="9520" y="17448"/>
                    <a:pt x="9235" y="17287"/>
                  </a:cubicBezTo>
                  <a:cubicBezTo>
                    <a:pt x="6187" y="15564"/>
                    <a:pt x="9209" y="829"/>
                    <a:pt x="9209" y="829"/>
                  </a:cubicBezTo>
                  <a:lnTo>
                    <a:pt x="9209" y="829"/>
                  </a:lnTo>
                  <a:cubicBezTo>
                    <a:pt x="9209" y="829"/>
                    <a:pt x="5672" y="2068"/>
                    <a:pt x="3050" y="4130"/>
                  </a:cubicBezTo>
                  <a:cubicBezTo>
                    <a:pt x="429" y="6192"/>
                    <a:pt x="1" y="6768"/>
                    <a:pt x="386" y="11458"/>
                  </a:cubicBezTo>
                  <a:cubicBezTo>
                    <a:pt x="396" y="11579"/>
                    <a:pt x="413" y="11699"/>
                    <a:pt x="432" y="11819"/>
                  </a:cubicBezTo>
                  <a:cubicBezTo>
                    <a:pt x="863" y="12734"/>
                    <a:pt x="1331" y="13653"/>
                    <a:pt x="1845" y="14568"/>
                  </a:cubicBezTo>
                  <a:cubicBezTo>
                    <a:pt x="4848" y="19927"/>
                    <a:pt x="8608" y="20857"/>
                    <a:pt x="10859" y="20857"/>
                  </a:cubicBezTo>
                  <a:cubicBezTo>
                    <a:pt x="12056" y="20857"/>
                    <a:pt x="12826" y="20594"/>
                    <a:pt x="12826" y="20594"/>
                  </a:cubicBezTo>
                  <a:lnTo>
                    <a:pt x="20473" y="12221"/>
                  </a:lnTo>
                  <a:cubicBezTo>
                    <a:pt x="20076" y="11426"/>
                    <a:pt x="19805" y="10577"/>
                    <a:pt x="19666" y="9701"/>
                  </a:cubicBezTo>
                  <a:cubicBezTo>
                    <a:pt x="19585" y="9709"/>
                    <a:pt x="19505" y="9713"/>
                    <a:pt x="19425" y="9713"/>
                  </a:cubicBezTo>
                  <a:cubicBezTo>
                    <a:pt x="19012" y="9713"/>
                    <a:pt x="18597" y="9607"/>
                    <a:pt x="18193" y="9373"/>
                  </a:cubicBezTo>
                  <a:cubicBezTo>
                    <a:pt x="16274" y="8263"/>
                    <a:pt x="19754" y="3526"/>
                    <a:pt x="21606" y="1235"/>
                  </a:cubicBezTo>
                  <a:cubicBezTo>
                    <a:pt x="21836" y="826"/>
                    <a:pt x="22063" y="453"/>
                    <a:pt x="22278" y="121"/>
                  </a:cubicBezTo>
                  <a:lnTo>
                    <a:pt x="22278" y="121"/>
                  </a:lnTo>
                  <a:cubicBezTo>
                    <a:pt x="21730" y="239"/>
                    <a:pt x="20722" y="281"/>
                    <a:pt x="19554" y="281"/>
                  </a:cubicBezTo>
                  <a:cubicBezTo>
                    <a:pt x="16553" y="281"/>
                    <a:pt x="12499" y="0"/>
                    <a:pt x="1249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1"/>
            <p:cNvSpPr/>
            <p:nvPr/>
          </p:nvSpPr>
          <p:spPr>
            <a:xfrm>
              <a:off x="1183930" y="873033"/>
              <a:ext cx="554627" cy="450223"/>
            </a:xfrm>
            <a:custGeom>
              <a:avLst/>
              <a:gdLst/>
              <a:ahLst/>
              <a:cxnLst/>
              <a:rect l="l" t="t" r="r" b="b"/>
              <a:pathLst>
                <a:path w="32129" h="26081" extrusionOk="0">
                  <a:moveTo>
                    <a:pt x="9599" y="0"/>
                  </a:moveTo>
                  <a:lnTo>
                    <a:pt x="9599" y="0"/>
                  </a:lnTo>
                  <a:cubicBezTo>
                    <a:pt x="3921" y="4914"/>
                    <a:pt x="1" y="16230"/>
                    <a:pt x="1" y="16230"/>
                  </a:cubicBezTo>
                  <a:cubicBezTo>
                    <a:pt x="850" y="15873"/>
                    <a:pt x="1357" y="15574"/>
                    <a:pt x="1357" y="15574"/>
                  </a:cubicBezTo>
                  <a:cubicBezTo>
                    <a:pt x="1357" y="15574"/>
                    <a:pt x="1523" y="17073"/>
                    <a:pt x="2604" y="18977"/>
                  </a:cubicBezTo>
                  <a:lnTo>
                    <a:pt x="6829" y="23435"/>
                  </a:lnTo>
                  <a:lnTo>
                    <a:pt x="6840" y="23443"/>
                  </a:lnTo>
                  <a:lnTo>
                    <a:pt x="14804" y="26080"/>
                  </a:lnTo>
                  <a:cubicBezTo>
                    <a:pt x="21318" y="26058"/>
                    <a:pt x="25477" y="20359"/>
                    <a:pt x="25477" y="20359"/>
                  </a:cubicBezTo>
                  <a:lnTo>
                    <a:pt x="25477" y="20359"/>
                  </a:lnTo>
                  <a:cubicBezTo>
                    <a:pt x="24858" y="20429"/>
                    <a:pt x="24226" y="20462"/>
                    <a:pt x="23589" y="20462"/>
                  </a:cubicBezTo>
                  <a:cubicBezTo>
                    <a:pt x="17462" y="20462"/>
                    <a:pt x="10900" y="17428"/>
                    <a:pt x="10834" y="15938"/>
                  </a:cubicBezTo>
                  <a:cubicBezTo>
                    <a:pt x="10802" y="15212"/>
                    <a:pt x="11402" y="14822"/>
                    <a:pt x="12487" y="14822"/>
                  </a:cubicBezTo>
                  <a:cubicBezTo>
                    <a:pt x="13866" y="14822"/>
                    <a:pt x="16029" y="15453"/>
                    <a:pt x="18675" y="16830"/>
                  </a:cubicBezTo>
                  <a:cubicBezTo>
                    <a:pt x="21621" y="18364"/>
                    <a:pt x="23729" y="18653"/>
                    <a:pt x="24901" y="18653"/>
                  </a:cubicBezTo>
                  <a:cubicBezTo>
                    <a:pt x="25609" y="18653"/>
                    <a:pt x="25975" y="18547"/>
                    <a:pt x="25975" y="18547"/>
                  </a:cubicBezTo>
                  <a:cubicBezTo>
                    <a:pt x="28611" y="16815"/>
                    <a:pt x="30092" y="12863"/>
                    <a:pt x="30092" y="12863"/>
                  </a:cubicBezTo>
                  <a:lnTo>
                    <a:pt x="30092" y="12863"/>
                  </a:lnTo>
                  <a:cubicBezTo>
                    <a:pt x="28512" y="13426"/>
                    <a:pt x="26543" y="13650"/>
                    <a:pt x="24542" y="13650"/>
                  </a:cubicBezTo>
                  <a:cubicBezTo>
                    <a:pt x="19795" y="13650"/>
                    <a:pt x="14867" y="12389"/>
                    <a:pt x="14519" y="11405"/>
                  </a:cubicBezTo>
                  <a:cubicBezTo>
                    <a:pt x="14238" y="10616"/>
                    <a:pt x="15008" y="10139"/>
                    <a:pt x="16629" y="10139"/>
                  </a:cubicBezTo>
                  <a:cubicBezTo>
                    <a:pt x="17879" y="10139"/>
                    <a:pt x="19635" y="10423"/>
                    <a:pt x="21807" y="11065"/>
                  </a:cubicBezTo>
                  <a:cubicBezTo>
                    <a:pt x="23245" y="11490"/>
                    <a:pt x="24635" y="11641"/>
                    <a:pt x="25886" y="11641"/>
                  </a:cubicBezTo>
                  <a:cubicBezTo>
                    <a:pt x="28970" y="11641"/>
                    <a:pt x="31202" y="10720"/>
                    <a:pt x="31202" y="10720"/>
                  </a:cubicBezTo>
                  <a:cubicBezTo>
                    <a:pt x="29942" y="8253"/>
                    <a:pt x="32128" y="1914"/>
                    <a:pt x="32128" y="1914"/>
                  </a:cubicBezTo>
                  <a:lnTo>
                    <a:pt x="32128" y="1914"/>
                  </a:lnTo>
                  <a:cubicBezTo>
                    <a:pt x="31558" y="2439"/>
                    <a:pt x="30840" y="2888"/>
                    <a:pt x="30034" y="3270"/>
                  </a:cubicBezTo>
                  <a:cubicBezTo>
                    <a:pt x="26161" y="6258"/>
                    <a:pt x="21642" y="7184"/>
                    <a:pt x="17842" y="7184"/>
                  </a:cubicBezTo>
                  <a:cubicBezTo>
                    <a:pt x="14237" y="7184"/>
                    <a:pt x="11279" y="6350"/>
                    <a:pt x="10138" y="5653"/>
                  </a:cubicBezTo>
                  <a:cubicBezTo>
                    <a:pt x="7758" y="4199"/>
                    <a:pt x="9599" y="0"/>
                    <a:pt x="959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1"/>
            <p:cNvSpPr/>
            <p:nvPr/>
          </p:nvSpPr>
          <p:spPr>
            <a:xfrm>
              <a:off x="881848" y="485071"/>
              <a:ext cx="879628" cy="841720"/>
            </a:xfrm>
            <a:custGeom>
              <a:avLst/>
              <a:gdLst/>
              <a:ahLst/>
              <a:cxnLst/>
              <a:rect l="l" t="t" r="r" b="b"/>
              <a:pathLst>
                <a:path w="50956" h="48760" extrusionOk="0">
                  <a:moveTo>
                    <a:pt x="47582" y="22561"/>
                  </a:moveTo>
                  <a:cubicBezTo>
                    <a:pt x="45309" y="24154"/>
                    <a:pt x="41545" y="24839"/>
                    <a:pt x="38688" y="24839"/>
                  </a:cubicBezTo>
                  <a:cubicBezTo>
                    <a:pt x="37295" y="24839"/>
                    <a:pt x="36118" y="24676"/>
                    <a:pt x="35435" y="24377"/>
                  </a:cubicBezTo>
                  <a:cubicBezTo>
                    <a:pt x="35132" y="24244"/>
                    <a:pt x="35036" y="24129"/>
                    <a:pt x="35027" y="24109"/>
                  </a:cubicBezTo>
                  <a:cubicBezTo>
                    <a:pt x="35027" y="23802"/>
                    <a:pt x="35124" y="23668"/>
                    <a:pt x="35211" y="23585"/>
                  </a:cubicBezTo>
                  <a:cubicBezTo>
                    <a:pt x="35637" y="23173"/>
                    <a:pt x="36772" y="23061"/>
                    <a:pt x="38331" y="23061"/>
                  </a:cubicBezTo>
                  <a:cubicBezTo>
                    <a:pt x="39201" y="23061"/>
                    <a:pt x="40204" y="23095"/>
                    <a:pt x="41288" y="23133"/>
                  </a:cubicBezTo>
                  <a:cubicBezTo>
                    <a:pt x="41886" y="23154"/>
                    <a:pt x="42520" y="23178"/>
                    <a:pt x="43186" y="23196"/>
                  </a:cubicBezTo>
                  <a:cubicBezTo>
                    <a:pt x="43339" y="23200"/>
                    <a:pt x="43490" y="23202"/>
                    <a:pt x="43638" y="23202"/>
                  </a:cubicBezTo>
                  <a:cubicBezTo>
                    <a:pt x="45277" y="23202"/>
                    <a:pt x="46567" y="22938"/>
                    <a:pt x="47582" y="22561"/>
                  </a:cubicBezTo>
                  <a:close/>
                  <a:moveTo>
                    <a:pt x="4068" y="21625"/>
                  </a:moveTo>
                  <a:cubicBezTo>
                    <a:pt x="5007" y="22609"/>
                    <a:pt x="6276" y="23445"/>
                    <a:pt x="7316" y="24130"/>
                  </a:cubicBezTo>
                  <a:cubicBezTo>
                    <a:pt x="9743" y="25728"/>
                    <a:pt x="11542" y="28452"/>
                    <a:pt x="11257" y="29477"/>
                  </a:cubicBezTo>
                  <a:cubicBezTo>
                    <a:pt x="11174" y="29777"/>
                    <a:pt x="10809" y="29941"/>
                    <a:pt x="10174" y="29966"/>
                  </a:cubicBezTo>
                  <a:cubicBezTo>
                    <a:pt x="10159" y="29966"/>
                    <a:pt x="10143" y="29967"/>
                    <a:pt x="10128" y="29967"/>
                  </a:cubicBezTo>
                  <a:cubicBezTo>
                    <a:pt x="8138" y="29967"/>
                    <a:pt x="5643" y="25504"/>
                    <a:pt x="4068" y="21625"/>
                  </a:cubicBezTo>
                  <a:close/>
                  <a:moveTo>
                    <a:pt x="25380" y="1359"/>
                  </a:moveTo>
                  <a:cubicBezTo>
                    <a:pt x="26837" y="1456"/>
                    <a:pt x="29596" y="1616"/>
                    <a:pt x="31875" y="1616"/>
                  </a:cubicBezTo>
                  <a:cubicBezTo>
                    <a:pt x="32470" y="1616"/>
                    <a:pt x="33033" y="1605"/>
                    <a:pt x="33531" y="1579"/>
                  </a:cubicBezTo>
                  <a:lnTo>
                    <a:pt x="33531" y="1579"/>
                  </a:lnTo>
                  <a:cubicBezTo>
                    <a:pt x="31725" y="3809"/>
                    <a:pt x="29201" y="7346"/>
                    <a:pt x="29524" y="9342"/>
                  </a:cubicBezTo>
                  <a:cubicBezTo>
                    <a:pt x="29615" y="9902"/>
                    <a:pt x="29912" y="10343"/>
                    <a:pt x="30386" y="10617"/>
                  </a:cubicBezTo>
                  <a:cubicBezTo>
                    <a:pt x="30884" y="10905"/>
                    <a:pt x="31410" y="11049"/>
                    <a:pt x="31950" y="11049"/>
                  </a:cubicBezTo>
                  <a:cubicBezTo>
                    <a:pt x="32486" y="11049"/>
                    <a:pt x="33035" y="10907"/>
                    <a:pt x="33583" y="10622"/>
                  </a:cubicBezTo>
                  <a:cubicBezTo>
                    <a:pt x="35426" y="9663"/>
                    <a:pt x="36971" y="7135"/>
                    <a:pt x="37179" y="4741"/>
                  </a:cubicBezTo>
                  <a:cubicBezTo>
                    <a:pt x="37282" y="3555"/>
                    <a:pt x="37718" y="2695"/>
                    <a:pt x="38441" y="2254"/>
                  </a:cubicBezTo>
                  <a:cubicBezTo>
                    <a:pt x="38820" y="2022"/>
                    <a:pt x="39279" y="1906"/>
                    <a:pt x="39784" y="1906"/>
                  </a:cubicBezTo>
                  <a:cubicBezTo>
                    <a:pt x="40283" y="1906"/>
                    <a:pt x="40826" y="2019"/>
                    <a:pt x="41380" y="2246"/>
                  </a:cubicBezTo>
                  <a:cubicBezTo>
                    <a:pt x="43262" y="3015"/>
                    <a:pt x="46320" y="3433"/>
                    <a:pt x="47835" y="3602"/>
                  </a:cubicBezTo>
                  <a:cubicBezTo>
                    <a:pt x="47282" y="5979"/>
                    <a:pt x="46010" y="12457"/>
                    <a:pt x="47768" y="15377"/>
                  </a:cubicBezTo>
                  <a:cubicBezTo>
                    <a:pt x="49214" y="17778"/>
                    <a:pt x="49535" y="19097"/>
                    <a:pt x="49606" y="19559"/>
                  </a:cubicBezTo>
                  <a:cubicBezTo>
                    <a:pt x="49224" y="20101"/>
                    <a:pt x="47685" y="21874"/>
                    <a:pt x="43644" y="21874"/>
                  </a:cubicBezTo>
                  <a:cubicBezTo>
                    <a:pt x="43507" y="21874"/>
                    <a:pt x="43366" y="21872"/>
                    <a:pt x="43223" y="21867"/>
                  </a:cubicBezTo>
                  <a:cubicBezTo>
                    <a:pt x="42561" y="21848"/>
                    <a:pt x="41931" y="21826"/>
                    <a:pt x="41331" y="21805"/>
                  </a:cubicBezTo>
                  <a:cubicBezTo>
                    <a:pt x="40233" y="21766"/>
                    <a:pt x="39249" y="21732"/>
                    <a:pt x="38381" y="21732"/>
                  </a:cubicBezTo>
                  <a:cubicBezTo>
                    <a:pt x="36405" y="21732"/>
                    <a:pt x="35031" y="21911"/>
                    <a:pt x="34287" y="22629"/>
                  </a:cubicBezTo>
                  <a:cubicBezTo>
                    <a:pt x="33896" y="23007"/>
                    <a:pt x="33697" y="23506"/>
                    <a:pt x="33698" y="24110"/>
                  </a:cubicBezTo>
                  <a:cubicBezTo>
                    <a:pt x="33698" y="24546"/>
                    <a:pt x="33906" y="25158"/>
                    <a:pt x="34901" y="25595"/>
                  </a:cubicBezTo>
                  <a:cubicBezTo>
                    <a:pt x="35785" y="25982"/>
                    <a:pt x="37114" y="26172"/>
                    <a:pt x="38630" y="26172"/>
                  </a:cubicBezTo>
                  <a:cubicBezTo>
                    <a:pt x="41510" y="26172"/>
                    <a:pt x="45063" y="25486"/>
                    <a:pt x="47509" y="24155"/>
                  </a:cubicBezTo>
                  <a:lnTo>
                    <a:pt x="47509" y="24155"/>
                  </a:lnTo>
                  <a:cubicBezTo>
                    <a:pt x="46987" y="26108"/>
                    <a:pt x="46402" y="29022"/>
                    <a:pt x="46906" y="30922"/>
                  </a:cubicBezTo>
                  <a:cubicBezTo>
                    <a:pt x="46095" y="31170"/>
                    <a:pt x="44445" y="31579"/>
                    <a:pt x="42422" y="31579"/>
                  </a:cubicBezTo>
                  <a:cubicBezTo>
                    <a:pt x="41232" y="31579"/>
                    <a:pt x="39912" y="31437"/>
                    <a:pt x="38557" y="31037"/>
                  </a:cubicBezTo>
                  <a:cubicBezTo>
                    <a:pt x="36409" y="30402"/>
                    <a:pt x="34591" y="30082"/>
                    <a:pt x="33218" y="30082"/>
                  </a:cubicBezTo>
                  <a:cubicBezTo>
                    <a:pt x="32034" y="30082"/>
                    <a:pt x="31181" y="30319"/>
                    <a:pt x="30730" y="30795"/>
                  </a:cubicBezTo>
                  <a:cubicBezTo>
                    <a:pt x="30366" y="31178"/>
                    <a:pt x="30265" y="31704"/>
                    <a:pt x="30454" y="32236"/>
                  </a:cubicBezTo>
                  <a:cubicBezTo>
                    <a:pt x="30596" y="32637"/>
                    <a:pt x="30982" y="32976"/>
                    <a:pt x="31671" y="33304"/>
                  </a:cubicBezTo>
                  <a:cubicBezTo>
                    <a:pt x="33296" y="34076"/>
                    <a:pt x="37289" y="34912"/>
                    <a:pt x="41190" y="34912"/>
                  </a:cubicBezTo>
                  <a:cubicBezTo>
                    <a:pt x="42672" y="34912"/>
                    <a:pt x="44140" y="34791"/>
                    <a:pt x="45460" y="34500"/>
                  </a:cubicBezTo>
                  <a:lnTo>
                    <a:pt x="45460" y="34500"/>
                  </a:lnTo>
                  <a:cubicBezTo>
                    <a:pt x="44830" y="35744"/>
                    <a:pt x="43740" y="37523"/>
                    <a:pt x="42272" y="38535"/>
                  </a:cubicBezTo>
                  <a:cubicBezTo>
                    <a:pt x="42151" y="38557"/>
                    <a:pt x="41886" y="38593"/>
                    <a:pt x="41486" y="38593"/>
                  </a:cubicBezTo>
                  <a:cubicBezTo>
                    <a:pt x="40422" y="38593"/>
                    <a:pt x="38395" y="38335"/>
                    <a:pt x="35544" y="36851"/>
                  </a:cubicBezTo>
                  <a:cubicBezTo>
                    <a:pt x="32923" y="35486"/>
                    <a:pt x="30646" y="34768"/>
                    <a:pt x="29059" y="34768"/>
                  </a:cubicBezTo>
                  <a:cubicBezTo>
                    <a:pt x="28402" y="34768"/>
                    <a:pt x="27863" y="34891"/>
                    <a:pt x="27468" y="35143"/>
                  </a:cubicBezTo>
                  <a:cubicBezTo>
                    <a:pt x="26967" y="35462"/>
                    <a:pt x="26706" y="35971"/>
                    <a:pt x="26733" y="36577"/>
                  </a:cubicBezTo>
                  <a:cubicBezTo>
                    <a:pt x="26753" y="37047"/>
                    <a:pt x="27044" y="37515"/>
                    <a:pt x="27625" y="38010"/>
                  </a:cubicBezTo>
                  <a:cubicBezTo>
                    <a:pt x="29543" y="39648"/>
                    <a:pt x="35106" y="41733"/>
                    <a:pt x="40228" y="41733"/>
                  </a:cubicBezTo>
                  <a:cubicBezTo>
                    <a:pt x="40314" y="41733"/>
                    <a:pt x="40401" y="41733"/>
                    <a:pt x="40487" y="41732"/>
                  </a:cubicBezTo>
                  <a:lnTo>
                    <a:pt x="40487" y="41732"/>
                  </a:lnTo>
                  <a:cubicBezTo>
                    <a:pt x="38835" y="43420"/>
                    <a:pt x="35593" y="46023"/>
                    <a:pt x="31315" y="46023"/>
                  </a:cubicBezTo>
                  <a:cubicBezTo>
                    <a:pt x="30158" y="46023"/>
                    <a:pt x="28926" y="45833"/>
                    <a:pt x="27629" y="45383"/>
                  </a:cubicBezTo>
                  <a:cubicBezTo>
                    <a:pt x="20316" y="42847"/>
                    <a:pt x="18853" y="37482"/>
                    <a:pt x="18620" y="36331"/>
                  </a:cubicBezTo>
                  <a:cubicBezTo>
                    <a:pt x="22834" y="28760"/>
                    <a:pt x="29788" y="18701"/>
                    <a:pt x="40544" y="9492"/>
                  </a:cubicBezTo>
                  <a:cubicBezTo>
                    <a:pt x="40823" y="9252"/>
                    <a:pt x="40855" y="8832"/>
                    <a:pt x="40616" y="8554"/>
                  </a:cubicBezTo>
                  <a:cubicBezTo>
                    <a:pt x="40485" y="8400"/>
                    <a:pt x="40298" y="8321"/>
                    <a:pt x="40111" y="8321"/>
                  </a:cubicBezTo>
                  <a:cubicBezTo>
                    <a:pt x="39958" y="8321"/>
                    <a:pt x="39805" y="8374"/>
                    <a:pt x="39680" y="8481"/>
                  </a:cubicBezTo>
                  <a:cubicBezTo>
                    <a:pt x="28812" y="17787"/>
                    <a:pt x="21763" y="27979"/>
                    <a:pt x="17478" y="35668"/>
                  </a:cubicBezTo>
                  <a:cubicBezTo>
                    <a:pt x="16930" y="35966"/>
                    <a:pt x="14228" y="37337"/>
                    <a:pt x="11003" y="37337"/>
                  </a:cubicBezTo>
                  <a:cubicBezTo>
                    <a:pt x="8968" y="37337"/>
                    <a:pt x="6725" y="36792"/>
                    <a:pt x="4683" y="35086"/>
                  </a:cubicBezTo>
                  <a:cubicBezTo>
                    <a:pt x="3208" y="33854"/>
                    <a:pt x="130" y="30108"/>
                    <a:pt x="2622" y="21559"/>
                  </a:cubicBezTo>
                  <a:lnTo>
                    <a:pt x="2622" y="21559"/>
                  </a:lnTo>
                  <a:cubicBezTo>
                    <a:pt x="3056" y="22660"/>
                    <a:pt x="3650" y="24060"/>
                    <a:pt x="4359" y="25450"/>
                  </a:cubicBezTo>
                  <a:cubicBezTo>
                    <a:pt x="6337" y="29328"/>
                    <a:pt x="8267" y="31297"/>
                    <a:pt x="10118" y="31297"/>
                  </a:cubicBezTo>
                  <a:cubicBezTo>
                    <a:pt x="10154" y="31297"/>
                    <a:pt x="10190" y="31297"/>
                    <a:pt x="10225" y="31295"/>
                  </a:cubicBezTo>
                  <a:cubicBezTo>
                    <a:pt x="11902" y="31227"/>
                    <a:pt x="12394" y="30351"/>
                    <a:pt x="12538" y="29833"/>
                  </a:cubicBezTo>
                  <a:cubicBezTo>
                    <a:pt x="13122" y="27734"/>
                    <a:pt x="10253" y="24471"/>
                    <a:pt x="8048" y="23020"/>
                  </a:cubicBezTo>
                  <a:cubicBezTo>
                    <a:pt x="4258" y="20524"/>
                    <a:pt x="3418" y="19278"/>
                    <a:pt x="4457" y="17689"/>
                  </a:cubicBezTo>
                  <a:cubicBezTo>
                    <a:pt x="5644" y="15873"/>
                    <a:pt x="7836" y="11883"/>
                    <a:pt x="8942" y="9848"/>
                  </a:cubicBezTo>
                  <a:cubicBezTo>
                    <a:pt x="9871" y="11481"/>
                    <a:pt x="11653" y="15038"/>
                    <a:pt x="12739" y="19924"/>
                  </a:cubicBezTo>
                  <a:cubicBezTo>
                    <a:pt x="13722" y="24344"/>
                    <a:pt x="16263" y="26255"/>
                    <a:pt x="18380" y="26255"/>
                  </a:cubicBezTo>
                  <a:cubicBezTo>
                    <a:pt x="18523" y="26255"/>
                    <a:pt x="18663" y="26247"/>
                    <a:pt x="18801" y="26229"/>
                  </a:cubicBezTo>
                  <a:cubicBezTo>
                    <a:pt x="20128" y="26062"/>
                    <a:pt x="20994" y="25109"/>
                    <a:pt x="20952" y="23861"/>
                  </a:cubicBezTo>
                  <a:cubicBezTo>
                    <a:pt x="20907" y="22473"/>
                    <a:pt x="19509" y="20911"/>
                    <a:pt x="17892" y="19102"/>
                  </a:cubicBezTo>
                  <a:cubicBezTo>
                    <a:pt x="15962" y="16943"/>
                    <a:pt x="13775" y="14497"/>
                    <a:pt x="13574" y="12072"/>
                  </a:cubicBezTo>
                  <a:cubicBezTo>
                    <a:pt x="13200" y="7513"/>
                    <a:pt x="13625" y="7178"/>
                    <a:pt x="15988" y="5320"/>
                  </a:cubicBezTo>
                  <a:cubicBezTo>
                    <a:pt x="17596" y="4056"/>
                    <a:pt x="19574" y="3104"/>
                    <a:pt x="20851" y="2562"/>
                  </a:cubicBezTo>
                  <a:lnTo>
                    <a:pt x="20851" y="2562"/>
                  </a:lnTo>
                  <a:cubicBezTo>
                    <a:pt x="19988" y="7204"/>
                    <a:pt x="18570" y="16915"/>
                    <a:pt x="21433" y="18534"/>
                  </a:cubicBezTo>
                  <a:cubicBezTo>
                    <a:pt x="21851" y="18770"/>
                    <a:pt x="22209" y="18856"/>
                    <a:pt x="22509" y="18856"/>
                  </a:cubicBezTo>
                  <a:cubicBezTo>
                    <a:pt x="22842" y="18856"/>
                    <a:pt x="23103" y="18750"/>
                    <a:pt x="23293" y="18626"/>
                  </a:cubicBezTo>
                  <a:cubicBezTo>
                    <a:pt x="24703" y="17714"/>
                    <a:pt x="24518" y="14526"/>
                    <a:pt x="24076" y="9760"/>
                  </a:cubicBezTo>
                  <a:cubicBezTo>
                    <a:pt x="24001" y="8949"/>
                    <a:pt x="23930" y="8189"/>
                    <a:pt x="23888" y="7542"/>
                  </a:cubicBezTo>
                  <a:cubicBezTo>
                    <a:pt x="23700" y="4601"/>
                    <a:pt x="24887" y="2211"/>
                    <a:pt x="25380" y="1359"/>
                  </a:cubicBezTo>
                  <a:close/>
                  <a:moveTo>
                    <a:pt x="35169" y="0"/>
                  </a:moveTo>
                  <a:cubicBezTo>
                    <a:pt x="35043" y="0"/>
                    <a:pt x="34915" y="35"/>
                    <a:pt x="34802" y="107"/>
                  </a:cubicBezTo>
                  <a:cubicBezTo>
                    <a:pt x="34604" y="223"/>
                    <a:pt x="33625" y="288"/>
                    <a:pt x="32101" y="288"/>
                  </a:cubicBezTo>
                  <a:cubicBezTo>
                    <a:pt x="30358" y="288"/>
                    <a:pt x="27902" y="202"/>
                    <a:pt x="25085" y="7"/>
                  </a:cubicBezTo>
                  <a:cubicBezTo>
                    <a:pt x="25061" y="4"/>
                    <a:pt x="25036" y="3"/>
                    <a:pt x="25012" y="3"/>
                  </a:cubicBezTo>
                  <a:cubicBezTo>
                    <a:pt x="24802" y="3"/>
                    <a:pt x="24603" y="109"/>
                    <a:pt x="24478" y="291"/>
                  </a:cubicBezTo>
                  <a:cubicBezTo>
                    <a:pt x="24389" y="420"/>
                    <a:pt x="22297" y="3494"/>
                    <a:pt x="22561" y="7627"/>
                  </a:cubicBezTo>
                  <a:cubicBezTo>
                    <a:pt x="22603" y="8284"/>
                    <a:pt x="22675" y="9054"/>
                    <a:pt x="22753" y="9891"/>
                  </a:cubicBezTo>
                  <a:cubicBezTo>
                    <a:pt x="22966" y="12189"/>
                    <a:pt x="23409" y="16968"/>
                    <a:pt x="22570" y="17512"/>
                  </a:cubicBezTo>
                  <a:cubicBezTo>
                    <a:pt x="22555" y="17521"/>
                    <a:pt x="22532" y="17527"/>
                    <a:pt x="22501" y="17527"/>
                  </a:cubicBezTo>
                  <a:cubicBezTo>
                    <a:pt x="22420" y="17527"/>
                    <a:pt x="22283" y="17489"/>
                    <a:pt x="22087" y="17378"/>
                  </a:cubicBezTo>
                  <a:cubicBezTo>
                    <a:pt x="20465" y="16460"/>
                    <a:pt x="20979" y="8490"/>
                    <a:pt x="22385" y="1630"/>
                  </a:cubicBezTo>
                  <a:cubicBezTo>
                    <a:pt x="22473" y="1202"/>
                    <a:pt x="22137" y="832"/>
                    <a:pt x="21736" y="832"/>
                  </a:cubicBezTo>
                  <a:cubicBezTo>
                    <a:pt x="21664" y="832"/>
                    <a:pt x="21589" y="844"/>
                    <a:pt x="21515" y="870"/>
                  </a:cubicBezTo>
                  <a:cubicBezTo>
                    <a:pt x="21366" y="921"/>
                    <a:pt x="17856" y="2159"/>
                    <a:pt x="15165" y="4276"/>
                  </a:cubicBezTo>
                  <a:cubicBezTo>
                    <a:pt x="12322" y="6511"/>
                    <a:pt x="11847" y="7301"/>
                    <a:pt x="12249" y="12181"/>
                  </a:cubicBezTo>
                  <a:cubicBezTo>
                    <a:pt x="12485" y="15050"/>
                    <a:pt x="14831" y="17673"/>
                    <a:pt x="16901" y="19989"/>
                  </a:cubicBezTo>
                  <a:cubicBezTo>
                    <a:pt x="18225" y="21470"/>
                    <a:pt x="19594" y="23000"/>
                    <a:pt x="19623" y="23906"/>
                  </a:cubicBezTo>
                  <a:cubicBezTo>
                    <a:pt x="19650" y="24720"/>
                    <a:pt x="18872" y="24881"/>
                    <a:pt x="18633" y="24911"/>
                  </a:cubicBezTo>
                  <a:cubicBezTo>
                    <a:pt x="18555" y="24921"/>
                    <a:pt x="18474" y="24926"/>
                    <a:pt x="18391" y="24926"/>
                  </a:cubicBezTo>
                  <a:cubicBezTo>
                    <a:pt x="17026" y="24926"/>
                    <a:pt x="14912" y="23575"/>
                    <a:pt x="14036" y="19635"/>
                  </a:cubicBezTo>
                  <a:cubicBezTo>
                    <a:pt x="12472" y="12604"/>
                    <a:pt x="9577" y="8316"/>
                    <a:pt x="9455" y="8137"/>
                  </a:cubicBezTo>
                  <a:cubicBezTo>
                    <a:pt x="9322" y="7942"/>
                    <a:pt x="9114" y="7847"/>
                    <a:pt x="8908" y="7847"/>
                  </a:cubicBezTo>
                  <a:cubicBezTo>
                    <a:pt x="8676" y="7847"/>
                    <a:pt x="8445" y="7967"/>
                    <a:pt x="8320" y="8199"/>
                  </a:cubicBezTo>
                  <a:cubicBezTo>
                    <a:pt x="8287" y="8261"/>
                    <a:pt x="4871" y="14622"/>
                    <a:pt x="3344" y="16962"/>
                  </a:cubicBezTo>
                  <a:cubicBezTo>
                    <a:pt x="2899" y="17645"/>
                    <a:pt x="2716" y="18289"/>
                    <a:pt x="2727" y="18899"/>
                  </a:cubicBezTo>
                  <a:cubicBezTo>
                    <a:pt x="2691" y="18891"/>
                    <a:pt x="2656" y="18887"/>
                    <a:pt x="2620" y="18886"/>
                  </a:cubicBezTo>
                  <a:cubicBezTo>
                    <a:pt x="2605" y="18885"/>
                    <a:pt x="2590" y="18884"/>
                    <a:pt x="2575" y="18884"/>
                  </a:cubicBezTo>
                  <a:cubicBezTo>
                    <a:pt x="2316" y="18884"/>
                    <a:pt x="2074" y="19045"/>
                    <a:pt x="1971" y="19300"/>
                  </a:cubicBezTo>
                  <a:cubicBezTo>
                    <a:pt x="1924" y="19416"/>
                    <a:pt x="825" y="22160"/>
                    <a:pt x="475" y="25595"/>
                  </a:cubicBezTo>
                  <a:cubicBezTo>
                    <a:pt x="1" y="30240"/>
                    <a:pt x="1161" y="33875"/>
                    <a:pt x="3831" y="36105"/>
                  </a:cubicBezTo>
                  <a:cubicBezTo>
                    <a:pt x="6161" y="38051"/>
                    <a:pt x="8698" y="38672"/>
                    <a:pt x="10986" y="38672"/>
                  </a:cubicBezTo>
                  <a:cubicBezTo>
                    <a:pt x="13149" y="38672"/>
                    <a:pt x="15090" y="38118"/>
                    <a:pt x="16427" y="37602"/>
                  </a:cubicBezTo>
                  <a:lnTo>
                    <a:pt x="16427" y="37602"/>
                  </a:lnTo>
                  <a:cubicBezTo>
                    <a:pt x="13214" y="43693"/>
                    <a:pt x="11902" y="47801"/>
                    <a:pt x="11873" y="47894"/>
                  </a:cubicBezTo>
                  <a:cubicBezTo>
                    <a:pt x="11762" y="48246"/>
                    <a:pt x="11958" y="48621"/>
                    <a:pt x="12310" y="48730"/>
                  </a:cubicBezTo>
                  <a:cubicBezTo>
                    <a:pt x="12375" y="48750"/>
                    <a:pt x="12441" y="48760"/>
                    <a:pt x="12506" y="48760"/>
                  </a:cubicBezTo>
                  <a:cubicBezTo>
                    <a:pt x="12791" y="48760"/>
                    <a:pt x="13055" y="48575"/>
                    <a:pt x="13142" y="48288"/>
                  </a:cubicBezTo>
                  <a:cubicBezTo>
                    <a:pt x="13171" y="48197"/>
                    <a:pt x="14483" y="44084"/>
                    <a:pt x="17710" y="38001"/>
                  </a:cubicBezTo>
                  <a:cubicBezTo>
                    <a:pt x="18000" y="38807"/>
                    <a:pt x="18373" y="39579"/>
                    <a:pt x="18823" y="40308"/>
                  </a:cubicBezTo>
                  <a:cubicBezTo>
                    <a:pt x="20047" y="42296"/>
                    <a:pt x="22493" y="45008"/>
                    <a:pt x="27194" y="46639"/>
                  </a:cubicBezTo>
                  <a:cubicBezTo>
                    <a:pt x="28555" y="47111"/>
                    <a:pt x="29936" y="47349"/>
                    <a:pt x="31296" y="47349"/>
                  </a:cubicBezTo>
                  <a:lnTo>
                    <a:pt x="31299" y="47349"/>
                  </a:lnTo>
                  <a:cubicBezTo>
                    <a:pt x="38136" y="47349"/>
                    <a:pt x="42534" y="41419"/>
                    <a:pt x="42578" y="41360"/>
                  </a:cubicBezTo>
                  <a:cubicBezTo>
                    <a:pt x="42732" y="41146"/>
                    <a:pt x="42748" y="40861"/>
                    <a:pt x="42614" y="40634"/>
                  </a:cubicBezTo>
                  <a:cubicBezTo>
                    <a:pt x="42495" y="40428"/>
                    <a:pt x="42275" y="40303"/>
                    <a:pt x="42041" y="40303"/>
                  </a:cubicBezTo>
                  <a:cubicBezTo>
                    <a:pt x="42016" y="40303"/>
                    <a:pt x="41991" y="40305"/>
                    <a:pt x="41965" y="40308"/>
                  </a:cubicBezTo>
                  <a:cubicBezTo>
                    <a:pt x="41370" y="40376"/>
                    <a:pt x="40759" y="40408"/>
                    <a:pt x="40142" y="40408"/>
                  </a:cubicBezTo>
                  <a:cubicBezTo>
                    <a:pt x="35410" y="40408"/>
                    <a:pt x="30296" y="38541"/>
                    <a:pt x="28487" y="36998"/>
                  </a:cubicBezTo>
                  <a:cubicBezTo>
                    <a:pt x="28118" y="36683"/>
                    <a:pt x="28064" y="36516"/>
                    <a:pt x="28061" y="36516"/>
                  </a:cubicBezTo>
                  <a:cubicBezTo>
                    <a:pt x="28054" y="36371"/>
                    <a:pt x="28094" y="36320"/>
                    <a:pt x="28182" y="36264"/>
                  </a:cubicBezTo>
                  <a:cubicBezTo>
                    <a:pt x="28347" y="36159"/>
                    <a:pt x="28635" y="36094"/>
                    <a:pt x="29044" y="36094"/>
                  </a:cubicBezTo>
                  <a:cubicBezTo>
                    <a:pt x="30146" y="36094"/>
                    <a:pt x="32127" y="36569"/>
                    <a:pt x="34930" y="38029"/>
                  </a:cubicBezTo>
                  <a:cubicBezTo>
                    <a:pt x="37973" y="39613"/>
                    <a:pt x="40195" y="39924"/>
                    <a:pt x="41471" y="39924"/>
                  </a:cubicBezTo>
                  <a:cubicBezTo>
                    <a:pt x="42251" y="39924"/>
                    <a:pt x="42678" y="39807"/>
                    <a:pt x="42722" y="39794"/>
                  </a:cubicBezTo>
                  <a:cubicBezTo>
                    <a:pt x="42786" y="39777"/>
                    <a:pt x="42846" y="39749"/>
                    <a:pt x="42902" y="39712"/>
                  </a:cubicBezTo>
                  <a:cubicBezTo>
                    <a:pt x="45688" y="37882"/>
                    <a:pt x="47214" y="33875"/>
                    <a:pt x="47277" y="33704"/>
                  </a:cubicBezTo>
                  <a:cubicBezTo>
                    <a:pt x="47367" y="33462"/>
                    <a:pt x="47309" y="33189"/>
                    <a:pt x="47128" y="33005"/>
                  </a:cubicBezTo>
                  <a:cubicBezTo>
                    <a:pt x="47001" y="32876"/>
                    <a:pt x="46829" y="32806"/>
                    <a:pt x="46654" y="32806"/>
                  </a:cubicBezTo>
                  <a:cubicBezTo>
                    <a:pt x="46579" y="32806"/>
                    <a:pt x="46504" y="32819"/>
                    <a:pt x="46431" y="32845"/>
                  </a:cubicBezTo>
                  <a:cubicBezTo>
                    <a:pt x="44902" y="33391"/>
                    <a:pt x="43013" y="33606"/>
                    <a:pt x="41099" y="33606"/>
                  </a:cubicBezTo>
                  <a:cubicBezTo>
                    <a:pt x="37499" y="33606"/>
                    <a:pt x="33807" y="32847"/>
                    <a:pt x="32243" y="32102"/>
                  </a:cubicBezTo>
                  <a:cubicBezTo>
                    <a:pt x="31837" y="31910"/>
                    <a:pt x="31714" y="31786"/>
                    <a:pt x="31705" y="31786"/>
                  </a:cubicBezTo>
                  <a:cubicBezTo>
                    <a:pt x="31705" y="31786"/>
                    <a:pt x="31705" y="31786"/>
                    <a:pt x="31705" y="31786"/>
                  </a:cubicBezTo>
                  <a:cubicBezTo>
                    <a:pt x="31686" y="31732"/>
                    <a:pt x="31689" y="31710"/>
                    <a:pt x="31694" y="31709"/>
                  </a:cubicBezTo>
                  <a:cubicBezTo>
                    <a:pt x="31856" y="31538"/>
                    <a:pt x="32338" y="31406"/>
                    <a:pt x="33154" y="31406"/>
                  </a:cubicBezTo>
                  <a:cubicBezTo>
                    <a:pt x="34233" y="31406"/>
                    <a:pt x="35895" y="31636"/>
                    <a:pt x="38181" y="32312"/>
                  </a:cubicBezTo>
                  <a:cubicBezTo>
                    <a:pt x="39703" y="32761"/>
                    <a:pt x="41164" y="32921"/>
                    <a:pt x="42473" y="32921"/>
                  </a:cubicBezTo>
                  <a:cubicBezTo>
                    <a:pt x="45616" y="32921"/>
                    <a:pt x="47885" y="31999"/>
                    <a:pt x="48017" y="31944"/>
                  </a:cubicBezTo>
                  <a:cubicBezTo>
                    <a:pt x="48376" y="31796"/>
                    <a:pt x="48533" y="31373"/>
                    <a:pt x="48356" y="31028"/>
                  </a:cubicBezTo>
                  <a:cubicBezTo>
                    <a:pt x="47425" y="29204"/>
                    <a:pt x="48736" y="24427"/>
                    <a:pt x="49320" y="22739"/>
                  </a:cubicBezTo>
                  <a:cubicBezTo>
                    <a:pt x="49435" y="22405"/>
                    <a:pt x="49268" y="22040"/>
                    <a:pt x="48940" y="21906"/>
                  </a:cubicBezTo>
                  <a:cubicBezTo>
                    <a:pt x="50327" y="21061"/>
                    <a:pt x="50841" y="20101"/>
                    <a:pt x="50878" y="20027"/>
                  </a:cubicBezTo>
                  <a:cubicBezTo>
                    <a:pt x="50924" y="19937"/>
                    <a:pt x="50950" y="19837"/>
                    <a:pt x="50952" y="19735"/>
                  </a:cubicBezTo>
                  <a:cubicBezTo>
                    <a:pt x="50956" y="19572"/>
                    <a:pt x="50922" y="18041"/>
                    <a:pt x="48906" y="14692"/>
                  </a:cubicBezTo>
                  <a:cubicBezTo>
                    <a:pt x="47111" y="11712"/>
                    <a:pt x="49281" y="3274"/>
                    <a:pt x="49303" y="3189"/>
                  </a:cubicBezTo>
                  <a:cubicBezTo>
                    <a:pt x="49409" y="2789"/>
                    <a:pt x="49129" y="2392"/>
                    <a:pt x="48718" y="2357"/>
                  </a:cubicBezTo>
                  <a:cubicBezTo>
                    <a:pt x="48673" y="2353"/>
                    <a:pt x="44163" y="1948"/>
                    <a:pt x="41882" y="1016"/>
                  </a:cubicBezTo>
                  <a:cubicBezTo>
                    <a:pt x="41167" y="724"/>
                    <a:pt x="40454" y="578"/>
                    <a:pt x="39782" y="578"/>
                  </a:cubicBezTo>
                  <a:cubicBezTo>
                    <a:pt x="39033" y="578"/>
                    <a:pt x="38336" y="759"/>
                    <a:pt x="37747" y="1119"/>
                  </a:cubicBezTo>
                  <a:cubicBezTo>
                    <a:pt x="36981" y="1587"/>
                    <a:pt x="36031" y="2574"/>
                    <a:pt x="35854" y="4626"/>
                  </a:cubicBezTo>
                  <a:cubicBezTo>
                    <a:pt x="35685" y="6573"/>
                    <a:pt x="34418" y="8689"/>
                    <a:pt x="32969" y="9444"/>
                  </a:cubicBezTo>
                  <a:cubicBezTo>
                    <a:pt x="32614" y="9628"/>
                    <a:pt x="32277" y="9720"/>
                    <a:pt x="31952" y="9720"/>
                  </a:cubicBezTo>
                  <a:cubicBezTo>
                    <a:pt x="31641" y="9720"/>
                    <a:pt x="31342" y="9636"/>
                    <a:pt x="31050" y="9467"/>
                  </a:cubicBezTo>
                  <a:cubicBezTo>
                    <a:pt x="30926" y="9394"/>
                    <a:pt x="30863" y="9297"/>
                    <a:pt x="30835" y="9131"/>
                  </a:cubicBezTo>
                  <a:cubicBezTo>
                    <a:pt x="30579" y="7544"/>
                    <a:pt x="33670" y="3359"/>
                    <a:pt x="35677" y="1094"/>
                  </a:cubicBezTo>
                  <a:cubicBezTo>
                    <a:pt x="35894" y="850"/>
                    <a:pt x="35893" y="486"/>
                    <a:pt x="35675" y="230"/>
                  </a:cubicBezTo>
                  <a:cubicBezTo>
                    <a:pt x="35546" y="79"/>
                    <a:pt x="35359" y="0"/>
                    <a:pt x="351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5" name="Google Shape;1275;p41"/>
          <p:cNvGrpSpPr/>
          <p:nvPr/>
        </p:nvGrpSpPr>
        <p:grpSpPr>
          <a:xfrm>
            <a:off x="5163984" y="3663992"/>
            <a:ext cx="535681" cy="335165"/>
            <a:chOff x="866225" y="1483287"/>
            <a:chExt cx="1109530" cy="694211"/>
          </a:xfrm>
        </p:grpSpPr>
        <p:sp>
          <p:nvSpPr>
            <p:cNvPr id="1276" name="Google Shape;1276;p41"/>
            <p:cNvSpPr/>
            <p:nvPr/>
          </p:nvSpPr>
          <p:spPr>
            <a:xfrm>
              <a:off x="932877" y="1660989"/>
              <a:ext cx="450068" cy="417666"/>
            </a:xfrm>
            <a:custGeom>
              <a:avLst/>
              <a:gdLst/>
              <a:ahLst/>
              <a:cxnLst/>
              <a:rect l="l" t="t" r="r" b="b"/>
              <a:pathLst>
                <a:path w="26072" h="24195" extrusionOk="0">
                  <a:moveTo>
                    <a:pt x="26071" y="1"/>
                  </a:moveTo>
                  <a:lnTo>
                    <a:pt x="26071" y="1"/>
                  </a:lnTo>
                  <a:cubicBezTo>
                    <a:pt x="25412" y="192"/>
                    <a:pt x="24762" y="389"/>
                    <a:pt x="24104" y="582"/>
                  </a:cubicBezTo>
                  <a:cubicBezTo>
                    <a:pt x="21764" y="6298"/>
                    <a:pt x="17715" y="12874"/>
                    <a:pt x="12292" y="16077"/>
                  </a:cubicBezTo>
                  <a:cubicBezTo>
                    <a:pt x="11516" y="16535"/>
                    <a:pt x="10767" y="16737"/>
                    <a:pt x="10051" y="16737"/>
                  </a:cubicBezTo>
                  <a:cubicBezTo>
                    <a:pt x="5995" y="16737"/>
                    <a:pt x="2999" y="10229"/>
                    <a:pt x="2229" y="6622"/>
                  </a:cubicBezTo>
                  <a:cubicBezTo>
                    <a:pt x="1484" y="6818"/>
                    <a:pt x="747" y="7017"/>
                    <a:pt x="0" y="7201"/>
                  </a:cubicBezTo>
                  <a:cubicBezTo>
                    <a:pt x="34" y="7212"/>
                    <a:pt x="62" y="7235"/>
                    <a:pt x="78" y="7266"/>
                  </a:cubicBezTo>
                  <a:cubicBezTo>
                    <a:pt x="2883" y="13146"/>
                    <a:pt x="6132" y="19132"/>
                    <a:pt x="11823" y="22686"/>
                  </a:cubicBezTo>
                  <a:cubicBezTo>
                    <a:pt x="12798" y="23292"/>
                    <a:pt x="13811" y="23787"/>
                    <a:pt x="14853" y="24195"/>
                  </a:cubicBezTo>
                  <a:lnTo>
                    <a:pt x="16106" y="23405"/>
                  </a:lnTo>
                  <a:lnTo>
                    <a:pt x="16106" y="23405"/>
                  </a:lnTo>
                  <a:cubicBezTo>
                    <a:pt x="16083" y="23411"/>
                    <a:pt x="16060" y="23414"/>
                    <a:pt x="16036" y="23414"/>
                  </a:cubicBezTo>
                  <a:cubicBezTo>
                    <a:pt x="15994" y="23414"/>
                    <a:pt x="15951" y="23404"/>
                    <a:pt x="15912" y="23384"/>
                  </a:cubicBezTo>
                  <a:cubicBezTo>
                    <a:pt x="15103" y="23021"/>
                    <a:pt x="14429" y="22367"/>
                    <a:pt x="14133" y="21522"/>
                  </a:cubicBezTo>
                  <a:cubicBezTo>
                    <a:pt x="14092" y="21419"/>
                    <a:pt x="14164" y="21339"/>
                    <a:pt x="14251" y="21316"/>
                  </a:cubicBezTo>
                  <a:lnTo>
                    <a:pt x="15480" y="20807"/>
                  </a:lnTo>
                  <a:cubicBezTo>
                    <a:pt x="15212" y="20364"/>
                    <a:pt x="15079" y="19851"/>
                    <a:pt x="15147" y="19336"/>
                  </a:cubicBezTo>
                  <a:cubicBezTo>
                    <a:pt x="15165" y="19202"/>
                    <a:pt x="15272" y="19132"/>
                    <a:pt x="15373" y="19132"/>
                  </a:cubicBezTo>
                  <a:cubicBezTo>
                    <a:pt x="15471" y="19132"/>
                    <a:pt x="15565" y="19198"/>
                    <a:pt x="15569" y="19335"/>
                  </a:cubicBezTo>
                  <a:cubicBezTo>
                    <a:pt x="15602" y="20365"/>
                    <a:pt x="16244" y="21150"/>
                    <a:pt x="17226" y="21433"/>
                  </a:cubicBezTo>
                  <a:lnTo>
                    <a:pt x="18943" y="20698"/>
                  </a:lnTo>
                  <a:cubicBezTo>
                    <a:pt x="17728" y="19486"/>
                    <a:pt x="17200" y="17793"/>
                    <a:pt x="17952" y="15772"/>
                  </a:cubicBezTo>
                  <a:cubicBezTo>
                    <a:pt x="18874" y="13291"/>
                    <a:pt x="20613" y="11035"/>
                    <a:pt x="21847" y="8702"/>
                  </a:cubicBezTo>
                  <a:cubicBezTo>
                    <a:pt x="23358" y="5851"/>
                    <a:pt x="24692" y="2916"/>
                    <a:pt x="260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1"/>
            <p:cNvSpPr/>
            <p:nvPr/>
          </p:nvSpPr>
          <p:spPr>
            <a:xfrm>
              <a:off x="1487376" y="1528084"/>
              <a:ext cx="394241" cy="268018"/>
            </a:xfrm>
            <a:custGeom>
              <a:avLst/>
              <a:gdLst/>
              <a:ahLst/>
              <a:cxnLst/>
              <a:rect l="l" t="t" r="r" b="b"/>
              <a:pathLst>
                <a:path w="22838" h="15526" extrusionOk="0">
                  <a:moveTo>
                    <a:pt x="20059" y="0"/>
                  </a:moveTo>
                  <a:cubicBezTo>
                    <a:pt x="19618" y="127"/>
                    <a:pt x="19184" y="257"/>
                    <a:pt x="18743" y="384"/>
                  </a:cubicBezTo>
                  <a:cubicBezTo>
                    <a:pt x="20035" y="3088"/>
                    <a:pt x="22267" y="8909"/>
                    <a:pt x="18247" y="9849"/>
                  </a:cubicBezTo>
                  <a:cubicBezTo>
                    <a:pt x="17914" y="9925"/>
                    <a:pt x="17577" y="9960"/>
                    <a:pt x="17238" y="9960"/>
                  </a:cubicBezTo>
                  <a:cubicBezTo>
                    <a:pt x="15558" y="9960"/>
                    <a:pt x="13836" y="9119"/>
                    <a:pt x="12351" y="8501"/>
                  </a:cubicBezTo>
                  <a:cubicBezTo>
                    <a:pt x="9438" y="7276"/>
                    <a:pt x="6638" y="6000"/>
                    <a:pt x="3553" y="5277"/>
                  </a:cubicBezTo>
                  <a:cubicBezTo>
                    <a:pt x="3381" y="5236"/>
                    <a:pt x="3337" y="5048"/>
                    <a:pt x="3387" y="4913"/>
                  </a:cubicBezTo>
                  <a:lnTo>
                    <a:pt x="3387" y="4913"/>
                  </a:lnTo>
                  <a:lnTo>
                    <a:pt x="0" y="5914"/>
                  </a:lnTo>
                  <a:cubicBezTo>
                    <a:pt x="5197" y="7651"/>
                    <a:pt x="10106" y="10177"/>
                    <a:pt x="14522" y="13434"/>
                  </a:cubicBezTo>
                  <a:cubicBezTo>
                    <a:pt x="15320" y="14023"/>
                    <a:pt x="16508" y="14670"/>
                    <a:pt x="17209" y="15526"/>
                  </a:cubicBezTo>
                  <a:lnTo>
                    <a:pt x="18467" y="14976"/>
                  </a:lnTo>
                  <a:cubicBezTo>
                    <a:pt x="18465" y="14969"/>
                    <a:pt x="18461" y="14957"/>
                    <a:pt x="18460" y="14951"/>
                  </a:cubicBezTo>
                  <a:cubicBezTo>
                    <a:pt x="18396" y="14639"/>
                    <a:pt x="18357" y="14349"/>
                    <a:pt x="18171" y="14084"/>
                  </a:cubicBezTo>
                  <a:cubicBezTo>
                    <a:pt x="17966" y="13798"/>
                    <a:pt x="17675" y="13616"/>
                    <a:pt x="17345" y="13511"/>
                  </a:cubicBezTo>
                  <a:cubicBezTo>
                    <a:pt x="17122" y="13444"/>
                    <a:pt x="17205" y="13154"/>
                    <a:pt x="17411" y="13154"/>
                  </a:cubicBezTo>
                  <a:cubicBezTo>
                    <a:pt x="17422" y="13154"/>
                    <a:pt x="17432" y="13155"/>
                    <a:pt x="17443" y="13156"/>
                  </a:cubicBezTo>
                  <a:cubicBezTo>
                    <a:pt x="18061" y="13236"/>
                    <a:pt x="18705" y="13758"/>
                    <a:pt x="18897" y="14389"/>
                  </a:cubicBezTo>
                  <a:lnTo>
                    <a:pt x="19765" y="14079"/>
                  </a:lnTo>
                  <a:cubicBezTo>
                    <a:pt x="19500" y="13501"/>
                    <a:pt x="19279" y="12979"/>
                    <a:pt x="18805" y="12497"/>
                  </a:cubicBezTo>
                  <a:cubicBezTo>
                    <a:pt x="18654" y="12341"/>
                    <a:pt x="18790" y="12135"/>
                    <a:pt x="18957" y="12135"/>
                  </a:cubicBezTo>
                  <a:cubicBezTo>
                    <a:pt x="19006" y="12135"/>
                    <a:pt x="19057" y="12153"/>
                    <a:pt x="19105" y="12194"/>
                  </a:cubicBezTo>
                  <a:cubicBezTo>
                    <a:pt x="19652" y="12676"/>
                    <a:pt x="20238" y="13381"/>
                    <a:pt x="20373" y="14123"/>
                  </a:cubicBezTo>
                  <a:cubicBezTo>
                    <a:pt x="20399" y="14243"/>
                    <a:pt x="20333" y="14348"/>
                    <a:pt x="20244" y="14412"/>
                  </a:cubicBezTo>
                  <a:lnTo>
                    <a:pt x="21512" y="14737"/>
                  </a:lnTo>
                  <a:cubicBezTo>
                    <a:pt x="22838" y="9854"/>
                    <a:pt x="22341" y="4574"/>
                    <a:pt x="200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1"/>
            <p:cNvSpPr/>
            <p:nvPr/>
          </p:nvSpPr>
          <p:spPr>
            <a:xfrm>
              <a:off x="1178889" y="1642432"/>
              <a:ext cx="679832" cy="460909"/>
            </a:xfrm>
            <a:custGeom>
              <a:avLst/>
              <a:gdLst/>
              <a:ahLst/>
              <a:cxnLst/>
              <a:rect l="l" t="t" r="r" b="b"/>
              <a:pathLst>
                <a:path w="39382" h="26700" extrusionOk="0">
                  <a:moveTo>
                    <a:pt x="15481" y="0"/>
                  </a:moveTo>
                  <a:cubicBezTo>
                    <a:pt x="14766" y="207"/>
                    <a:pt x="14054" y="421"/>
                    <a:pt x="13340" y="628"/>
                  </a:cubicBezTo>
                  <a:cubicBezTo>
                    <a:pt x="14325" y="4230"/>
                    <a:pt x="15217" y="7859"/>
                    <a:pt x="16018" y="11516"/>
                  </a:cubicBezTo>
                  <a:cubicBezTo>
                    <a:pt x="16580" y="14077"/>
                    <a:pt x="17532" y="16915"/>
                    <a:pt x="17524" y="19551"/>
                  </a:cubicBezTo>
                  <a:cubicBezTo>
                    <a:pt x="17514" y="22859"/>
                    <a:pt x="13963" y="23867"/>
                    <a:pt x="10897" y="23867"/>
                  </a:cubicBezTo>
                  <a:cubicBezTo>
                    <a:pt x="10028" y="23867"/>
                    <a:pt x="9198" y="23786"/>
                    <a:pt x="8499" y="23653"/>
                  </a:cubicBezTo>
                  <a:cubicBezTo>
                    <a:pt x="7010" y="23374"/>
                    <a:pt x="5639" y="22721"/>
                    <a:pt x="4691" y="21773"/>
                  </a:cubicBezTo>
                  <a:lnTo>
                    <a:pt x="2974" y="22508"/>
                  </a:lnTo>
                  <a:cubicBezTo>
                    <a:pt x="3291" y="22598"/>
                    <a:pt x="3180" y="23024"/>
                    <a:pt x="2887" y="23024"/>
                  </a:cubicBezTo>
                  <a:cubicBezTo>
                    <a:pt x="2871" y="23024"/>
                    <a:pt x="2855" y="23022"/>
                    <a:pt x="2838" y="23020"/>
                  </a:cubicBezTo>
                  <a:cubicBezTo>
                    <a:pt x="2158" y="22910"/>
                    <a:pt x="1574" y="22465"/>
                    <a:pt x="1228" y="21882"/>
                  </a:cubicBezTo>
                  <a:lnTo>
                    <a:pt x="0" y="22391"/>
                  </a:lnTo>
                  <a:cubicBezTo>
                    <a:pt x="16" y="22386"/>
                    <a:pt x="33" y="22383"/>
                    <a:pt x="49" y="22383"/>
                  </a:cubicBezTo>
                  <a:cubicBezTo>
                    <a:pt x="107" y="22383"/>
                    <a:pt x="163" y="22413"/>
                    <a:pt x="195" y="22465"/>
                  </a:cubicBezTo>
                  <a:cubicBezTo>
                    <a:pt x="588" y="23149"/>
                    <a:pt x="1110" y="23691"/>
                    <a:pt x="1856" y="23991"/>
                  </a:cubicBezTo>
                  <a:cubicBezTo>
                    <a:pt x="2133" y="24096"/>
                    <a:pt x="2061" y="24425"/>
                    <a:pt x="1855" y="24480"/>
                  </a:cubicBezTo>
                  <a:lnTo>
                    <a:pt x="602" y="25270"/>
                  </a:lnTo>
                  <a:cubicBezTo>
                    <a:pt x="3213" y="26282"/>
                    <a:pt x="6013" y="26700"/>
                    <a:pt x="8843" y="26700"/>
                  </a:cubicBezTo>
                  <a:cubicBezTo>
                    <a:pt x="12566" y="26700"/>
                    <a:pt x="16340" y="25977"/>
                    <a:pt x="19800" y="24938"/>
                  </a:cubicBezTo>
                  <a:cubicBezTo>
                    <a:pt x="26925" y="22794"/>
                    <a:pt x="34538" y="18773"/>
                    <a:pt x="37975" y="11841"/>
                  </a:cubicBezTo>
                  <a:cubicBezTo>
                    <a:pt x="38564" y="10647"/>
                    <a:pt x="39035" y="9399"/>
                    <a:pt x="39382" y="8114"/>
                  </a:cubicBezTo>
                  <a:lnTo>
                    <a:pt x="38114" y="7788"/>
                  </a:lnTo>
                  <a:cubicBezTo>
                    <a:pt x="38065" y="7824"/>
                    <a:pt x="38007" y="7844"/>
                    <a:pt x="37951" y="7844"/>
                  </a:cubicBezTo>
                  <a:cubicBezTo>
                    <a:pt x="37872" y="7844"/>
                    <a:pt x="37796" y="7804"/>
                    <a:pt x="37749" y="7707"/>
                  </a:cubicBezTo>
                  <a:cubicBezTo>
                    <a:pt x="37706" y="7625"/>
                    <a:pt x="37670" y="7540"/>
                    <a:pt x="37634" y="7456"/>
                  </a:cubicBezTo>
                  <a:lnTo>
                    <a:pt x="36767" y="7766"/>
                  </a:lnTo>
                  <a:cubicBezTo>
                    <a:pt x="36822" y="7924"/>
                    <a:pt x="36842" y="8092"/>
                    <a:pt x="36827" y="8259"/>
                  </a:cubicBezTo>
                  <a:cubicBezTo>
                    <a:pt x="36808" y="8411"/>
                    <a:pt x="36666" y="8509"/>
                    <a:pt x="36537" y="8509"/>
                  </a:cubicBezTo>
                  <a:cubicBezTo>
                    <a:pt x="36448" y="8509"/>
                    <a:pt x="36366" y="8462"/>
                    <a:pt x="36336" y="8353"/>
                  </a:cubicBezTo>
                  <a:lnTo>
                    <a:pt x="35078" y="8903"/>
                  </a:lnTo>
                  <a:cubicBezTo>
                    <a:pt x="35388" y="9280"/>
                    <a:pt x="35601" y="9692"/>
                    <a:pt x="35642" y="10163"/>
                  </a:cubicBezTo>
                  <a:cubicBezTo>
                    <a:pt x="35784" y="11720"/>
                    <a:pt x="34292" y="13532"/>
                    <a:pt x="33314" y="14643"/>
                  </a:cubicBezTo>
                  <a:cubicBezTo>
                    <a:pt x="31693" y="16480"/>
                    <a:pt x="29466" y="17982"/>
                    <a:pt x="27248" y="17982"/>
                  </a:cubicBezTo>
                  <a:cubicBezTo>
                    <a:pt x="26038" y="17982"/>
                    <a:pt x="24831" y="17535"/>
                    <a:pt x="23725" y="16452"/>
                  </a:cubicBezTo>
                  <a:cubicBezTo>
                    <a:pt x="21699" y="14469"/>
                    <a:pt x="20674" y="11290"/>
                    <a:pt x="19496" y="8781"/>
                  </a:cubicBezTo>
                  <a:cubicBezTo>
                    <a:pt x="18128" y="5869"/>
                    <a:pt x="16752" y="2952"/>
                    <a:pt x="154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1"/>
            <p:cNvSpPr/>
            <p:nvPr/>
          </p:nvSpPr>
          <p:spPr>
            <a:xfrm>
              <a:off x="1553095" y="1539546"/>
              <a:ext cx="277857" cy="141552"/>
            </a:xfrm>
            <a:custGeom>
              <a:avLst/>
              <a:gdLst/>
              <a:ahLst/>
              <a:cxnLst/>
              <a:rect l="l" t="t" r="r" b="b"/>
              <a:pathLst>
                <a:path w="16096" h="8200" extrusionOk="0">
                  <a:moveTo>
                    <a:pt x="11325" y="2497"/>
                  </a:moveTo>
                  <a:cubicBezTo>
                    <a:pt x="11598" y="2497"/>
                    <a:pt x="11870" y="2499"/>
                    <a:pt x="12141" y="2505"/>
                  </a:cubicBezTo>
                  <a:cubicBezTo>
                    <a:pt x="12550" y="2507"/>
                    <a:pt x="12546" y="3131"/>
                    <a:pt x="12137" y="3135"/>
                  </a:cubicBezTo>
                  <a:cubicBezTo>
                    <a:pt x="12118" y="3135"/>
                    <a:pt x="12099" y="3135"/>
                    <a:pt x="12080" y="3135"/>
                  </a:cubicBezTo>
                  <a:cubicBezTo>
                    <a:pt x="11060" y="3135"/>
                    <a:pt x="10026" y="3106"/>
                    <a:pt x="9008" y="3035"/>
                  </a:cubicBezTo>
                  <a:cubicBezTo>
                    <a:pt x="8707" y="3016"/>
                    <a:pt x="8701" y="2575"/>
                    <a:pt x="9012" y="2557"/>
                  </a:cubicBezTo>
                  <a:cubicBezTo>
                    <a:pt x="9778" y="2517"/>
                    <a:pt x="10554" y="2497"/>
                    <a:pt x="11325" y="2497"/>
                  </a:cubicBezTo>
                  <a:close/>
                  <a:moveTo>
                    <a:pt x="5621" y="3718"/>
                  </a:moveTo>
                  <a:cubicBezTo>
                    <a:pt x="5643" y="3718"/>
                    <a:pt x="5666" y="3721"/>
                    <a:pt x="5691" y="3728"/>
                  </a:cubicBezTo>
                  <a:cubicBezTo>
                    <a:pt x="6807" y="4034"/>
                    <a:pt x="7977" y="4273"/>
                    <a:pt x="9056" y="4690"/>
                  </a:cubicBezTo>
                  <a:cubicBezTo>
                    <a:pt x="9354" y="4802"/>
                    <a:pt x="9278" y="5226"/>
                    <a:pt x="8980" y="5226"/>
                  </a:cubicBezTo>
                  <a:cubicBezTo>
                    <a:pt x="8958" y="5226"/>
                    <a:pt x="8935" y="5224"/>
                    <a:pt x="8911" y="5219"/>
                  </a:cubicBezTo>
                  <a:cubicBezTo>
                    <a:pt x="7785" y="4975"/>
                    <a:pt x="6667" y="4535"/>
                    <a:pt x="5573" y="4182"/>
                  </a:cubicBezTo>
                  <a:cubicBezTo>
                    <a:pt x="5310" y="4094"/>
                    <a:pt x="5384" y="3718"/>
                    <a:pt x="5621" y="3718"/>
                  </a:cubicBezTo>
                  <a:close/>
                  <a:moveTo>
                    <a:pt x="12127" y="5139"/>
                  </a:moveTo>
                  <a:cubicBezTo>
                    <a:pt x="12156" y="5139"/>
                    <a:pt x="12186" y="5145"/>
                    <a:pt x="12218" y="5158"/>
                  </a:cubicBezTo>
                  <a:cubicBezTo>
                    <a:pt x="13032" y="5465"/>
                    <a:pt x="13846" y="5720"/>
                    <a:pt x="14702" y="5862"/>
                  </a:cubicBezTo>
                  <a:cubicBezTo>
                    <a:pt x="15125" y="5931"/>
                    <a:pt x="14990" y="6556"/>
                    <a:pt x="14594" y="6556"/>
                  </a:cubicBezTo>
                  <a:cubicBezTo>
                    <a:pt x="14570" y="6556"/>
                    <a:pt x="14545" y="6554"/>
                    <a:pt x="14520" y="6549"/>
                  </a:cubicBezTo>
                  <a:cubicBezTo>
                    <a:pt x="13650" y="6383"/>
                    <a:pt x="12780" y="6091"/>
                    <a:pt x="12015" y="5642"/>
                  </a:cubicBezTo>
                  <a:cubicBezTo>
                    <a:pt x="11794" y="5511"/>
                    <a:pt x="11900" y="5139"/>
                    <a:pt x="12127" y="5139"/>
                  </a:cubicBezTo>
                  <a:close/>
                  <a:moveTo>
                    <a:pt x="13980" y="1"/>
                  </a:moveTo>
                  <a:cubicBezTo>
                    <a:pt x="9325" y="1367"/>
                    <a:pt x="4665" y="2741"/>
                    <a:pt x="1" y="4122"/>
                  </a:cubicBezTo>
                  <a:cubicBezTo>
                    <a:pt x="2848" y="4414"/>
                    <a:pt x="5454" y="5522"/>
                    <a:pt x="8087" y="6602"/>
                  </a:cubicBezTo>
                  <a:cubicBezTo>
                    <a:pt x="9138" y="7033"/>
                    <a:pt x="11387" y="8199"/>
                    <a:pt x="13190" y="8199"/>
                  </a:cubicBezTo>
                  <a:cubicBezTo>
                    <a:pt x="14337" y="8199"/>
                    <a:pt x="15302" y="7727"/>
                    <a:pt x="15663" y="6292"/>
                  </a:cubicBezTo>
                  <a:cubicBezTo>
                    <a:pt x="16095" y="4579"/>
                    <a:pt x="14740" y="1637"/>
                    <a:pt x="13980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1"/>
            <p:cNvSpPr/>
            <p:nvPr/>
          </p:nvSpPr>
          <p:spPr>
            <a:xfrm>
              <a:off x="1458443" y="1636735"/>
              <a:ext cx="321997" cy="299090"/>
            </a:xfrm>
            <a:custGeom>
              <a:avLst/>
              <a:gdLst/>
              <a:ahLst/>
              <a:cxnLst/>
              <a:rect l="l" t="t" r="r" b="b"/>
              <a:pathLst>
                <a:path w="18653" h="17326" extrusionOk="0">
                  <a:moveTo>
                    <a:pt x="7076" y="5114"/>
                  </a:moveTo>
                  <a:cubicBezTo>
                    <a:pt x="7102" y="5114"/>
                    <a:pt x="7130" y="5119"/>
                    <a:pt x="7159" y="5128"/>
                  </a:cubicBezTo>
                  <a:cubicBezTo>
                    <a:pt x="8211" y="5445"/>
                    <a:pt x="9304" y="5718"/>
                    <a:pt x="10317" y="6140"/>
                  </a:cubicBezTo>
                  <a:cubicBezTo>
                    <a:pt x="10605" y="6260"/>
                    <a:pt x="10428" y="6668"/>
                    <a:pt x="10166" y="6668"/>
                  </a:cubicBezTo>
                  <a:cubicBezTo>
                    <a:pt x="10145" y="6668"/>
                    <a:pt x="10124" y="6665"/>
                    <a:pt x="10103" y="6660"/>
                  </a:cubicBezTo>
                  <a:cubicBezTo>
                    <a:pt x="9062" y="6406"/>
                    <a:pt x="8040" y="5974"/>
                    <a:pt x="7027" y="5625"/>
                  </a:cubicBezTo>
                  <a:cubicBezTo>
                    <a:pt x="6745" y="5526"/>
                    <a:pt x="6819" y="5114"/>
                    <a:pt x="7076" y="5114"/>
                  </a:cubicBezTo>
                  <a:close/>
                  <a:moveTo>
                    <a:pt x="3943" y="3794"/>
                  </a:moveTo>
                  <a:cubicBezTo>
                    <a:pt x="4028" y="3794"/>
                    <a:pt x="4117" y="3829"/>
                    <a:pt x="4182" y="3912"/>
                  </a:cubicBezTo>
                  <a:cubicBezTo>
                    <a:pt x="4895" y="4832"/>
                    <a:pt x="5585" y="5796"/>
                    <a:pt x="6213" y="6772"/>
                  </a:cubicBezTo>
                  <a:cubicBezTo>
                    <a:pt x="6362" y="7013"/>
                    <a:pt x="6159" y="7221"/>
                    <a:pt x="5943" y="7221"/>
                  </a:cubicBezTo>
                  <a:cubicBezTo>
                    <a:pt x="5850" y="7221"/>
                    <a:pt x="5754" y="7182"/>
                    <a:pt x="5683" y="7091"/>
                  </a:cubicBezTo>
                  <a:cubicBezTo>
                    <a:pt x="4982" y="6161"/>
                    <a:pt x="4318" y="5176"/>
                    <a:pt x="3701" y="4190"/>
                  </a:cubicBezTo>
                  <a:cubicBezTo>
                    <a:pt x="3568" y="3975"/>
                    <a:pt x="3748" y="3794"/>
                    <a:pt x="3943" y="3794"/>
                  </a:cubicBezTo>
                  <a:close/>
                  <a:moveTo>
                    <a:pt x="7940" y="8254"/>
                  </a:moveTo>
                  <a:cubicBezTo>
                    <a:pt x="7970" y="8254"/>
                    <a:pt x="8002" y="8260"/>
                    <a:pt x="8036" y="8274"/>
                  </a:cubicBezTo>
                  <a:cubicBezTo>
                    <a:pt x="8871" y="8610"/>
                    <a:pt x="9808" y="9199"/>
                    <a:pt x="10233" y="10022"/>
                  </a:cubicBezTo>
                  <a:cubicBezTo>
                    <a:pt x="10357" y="10259"/>
                    <a:pt x="10154" y="10528"/>
                    <a:pt x="9935" y="10528"/>
                  </a:cubicBezTo>
                  <a:cubicBezTo>
                    <a:pt x="9861" y="10528"/>
                    <a:pt x="9785" y="10497"/>
                    <a:pt x="9719" y="10424"/>
                  </a:cubicBezTo>
                  <a:lnTo>
                    <a:pt x="9719" y="10423"/>
                  </a:lnTo>
                  <a:cubicBezTo>
                    <a:pt x="9441" y="10117"/>
                    <a:pt x="9215" y="9776"/>
                    <a:pt x="8898" y="9500"/>
                  </a:cubicBezTo>
                  <a:cubicBezTo>
                    <a:pt x="8572" y="9214"/>
                    <a:pt x="8206" y="8999"/>
                    <a:pt x="7808" y="8818"/>
                  </a:cubicBezTo>
                  <a:cubicBezTo>
                    <a:pt x="7535" y="8695"/>
                    <a:pt x="7683" y="8254"/>
                    <a:pt x="7940" y="8254"/>
                  </a:cubicBezTo>
                  <a:close/>
                  <a:moveTo>
                    <a:pt x="12148" y="10269"/>
                  </a:moveTo>
                  <a:cubicBezTo>
                    <a:pt x="12213" y="10269"/>
                    <a:pt x="12283" y="10296"/>
                    <a:pt x="12349" y="10359"/>
                  </a:cubicBezTo>
                  <a:cubicBezTo>
                    <a:pt x="12869" y="10868"/>
                    <a:pt x="13378" y="11386"/>
                    <a:pt x="13938" y="11843"/>
                  </a:cubicBezTo>
                  <a:cubicBezTo>
                    <a:pt x="14506" y="12305"/>
                    <a:pt x="15145" y="12662"/>
                    <a:pt x="15695" y="13128"/>
                  </a:cubicBezTo>
                  <a:cubicBezTo>
                    <a:pt x="15949" y="13342"/>
                    <a:pt x="15707" y="13645"/>
                    <a:pt x="15447" y="13645"/>
                  </a:cubicBezTo>
                  <a:cubicBezTo>
                    <a:pt x="15404" y="13645"/>
                    <a:pt x="15361" y="13637"/>
                    <a:pt x="15319" y="13619"/>
                  </a:cubicBezTo>
                  <a:cubicBezTo>
                    <a:pt x="14053" y="13078"/>
                    <a:pt x="12781" y="11850"/>
                    <a:pt x="11934" y="10786"/>
                  </a:cubicBezTo>
                  <a:cubicBezTo>
                    <a:pt x="11756" y="10562"/>
                    <a:pt x="11930" y="10269"/>
                    <a:pt x="12148" y="10269"/>
                  </a:cubicBezTo>
                  <a:close/>
                  <a:moveTo>
                    <a:pt x="7313" y="11197"/>
                  </a:moveTo>
                  <a:cubicBezTo>
                    <a:pt x="7406" y="11197"/>
                    <a:pt x="7500" y="11242"/>
                    <a:pt x="7565" y="11350"/>
                  </a:cubicBezTo>
                  <a:cubicBezTo>
                    <a:pt x="8353" y="12671"/>
                    <a:pt x="9295" y="13621"/>
                    <a:pt x="10380" y="14680"/>
                  </a:cubicBezTo>
                  <a:cubicBezTo>
                    <a:pt x="10605" y="14897"/>
                    <a:pt x="10401" y="15262"/>
                    <a:pt x="10144" y="15262"/>
                  </a:cubicBezTo>
                  <a:cubicBezTo>
                    <a:pt x="10091" y="15262"/>
                    <a:pt x="10036" y="15247"/>
                    <a:pt x="9982" y="15211"/>
                  </a:cubicBezTo>
                  <a:lnTo>
                    <a:pt x="9981" y="15211"/>
                  </a:lnTo>
                  <a:cubicBezTo>
                    <a:pt x="8725" y="14386"/>
                    <a:pt x="7679" y="13008"/>
                    <a:pt x="7016" y="11674"/>
                  </a:cubicBezTo>
                  <a:cubicBezTo>
                    <a:pt x="6892" y="11425"/>
                    <a:pt x="7102" y="11197"/>
                    <a:pt x="7313" y="11197"/>
                  </a:cubicBezTo>
                  <a:close/>
                  <a:moveTo>
                    <a:pt x="405" y="1"/>
                  </a:moveTo>
                  <a:cubicBezTo>
                    <a:pt x="273" y="36"/>
                    <a:pt x="138" y="80"/>
                    <a:pt x="1" y="118"/>
                  </a:cubicBezTo>
                  <a:cubicBezTo>
                    <a:pt x="1901" y="3803"/>
                    <a:pt x="3656" y="7568"/>
                    <a:pt x="5437" y="11313"/>
                  </a:cubicBezTo>
                  <a:cubicBezTo>
                    <a:pt x="6321" y="13164"/>
                    <a:pt x="7226" y="15652"/>
                    <a:pt x="9084" y="16769"/>
                  </a:cubicBezTo>
                  <a:cubicBezTo>
                    <a:pt x="9734" y="17159"/>
                    <a:pt x="10401" y="17325"/>
                    <a:pt x="11064" y="17325"/>
                  </a:cubicBezTo>
                  <a:cubicBezTo>
                    <a:pt x="13098" y="17325"/>
                    <a:pt x="15089" y="15756"/>
                    <a:pt x="16391" y="14259"/>
                  </a:cubicBezTo>
                  <a:cubicBezTo>
                    <a:pt x="17381" y="13118"/>
                    <a:pt x="18652" y="11459"/>
                    <a:pt x="17932" y="9793"/>
                  </a:cubicBezTo>
                  <a:cubicBezTo>
                    <a:pt x="17579" y="8963"/>
                    <a:pt x="15950" y="8226"/>
                    <a:pt x="15278" y="7747"/>
                  </a:cubicBezTo>
                  <a:cubicBezTo>
                    <a:pt x="13931" y="6781"/>
                    <a:pt x="12539" y="5884"/>
                    <a:pt x="11101" y="5055"/>
                  </a:cubicBezTo>
                  <a:cubicBezTo>
                    <a:pt x="7824" y="3157"/>
                    <a:pt x="4375" y="1690"/>
                    <a:pt x="791" y="485"/>
                  </a:cubicBezTo>
                  <a:cubicBezTo>
                    <a:pt x="542" y="406"/>
                    <a:pt x="419" y="205"/>
                    <a:pt x="40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1"/>
            <p:cNvSpPr/>
            <p:nvPr/>
          </p:nvSpPr>
          <p:spPr>
            <a:xfrm>
              <a:off x="1245782" y="1665322"/>
              <a:ext cx="218250" cy="371679"/>
            </a:xfrm>
            <a:custGeom>
              <a:avLst/>
              <a:gdLst/>
              <a:ahLst/>
              <a:cxnLst/>
              <a:rect l="l" t="t" r="r" b="b"/>
              <a:pathLst>
                <a:path w="12643" h="21531" extrusionOk="0">
                  <a:moveTo>
                    <a:pt x="8102" y="4968"/>
                  </a:moveTo>
                  <a:cubicBezTo>
                    <a:pt x="8209" y="4968"/>
                    <a:pt x="8309" y="5029"/>
                    <a:pt x="8339" y="5172"/>
                  </a:cubicBezTo>
                  <a:cubicBezTo>
                    <a:pt x="8589" y="6384"/>
                    <a:pt x="8765" y="7844"/>
                    <a:pt x="8357" y="9034"/>
                  </a:cubicBezTo>
                  <a:cubicBezTo>
                    <a:pt x="8309" y="9169"/>
                    <a:pt x="8188" y="9235"/>
                    <a:pt x="8071" y="9235"/>
                  </a:cubicBezTo>
                  <a:cubicBezTo>
                    <a:pt x="7931" y="9235"/>
                    <a:pt x="7796" y="9141"/>
                    <a:pt x="7794" y="8959"/>
                  </a:cubicBezTo>
                  <a:cubicBezTo>
                    <a:pt x="7792" y="7720"/>
                    <a:pt x="7977" y="6570"/>
                    <a:pt x="7791" y="5321"/>
                  </a:cubicBezTo>
                  <a:cubicBezTo>
                    <a:pt x="7762" y="5110"/>
                    <a:pt x="7940" y="4968"/>
                    <a:pt x="8102" y="4968"/>
                  </a:cubicBezTo>
                  <a:close/>
                  <a:moveTo>
                    <a:pt x="6193" y="8098"/>
                  </a:moveTo>
                  <a:cubicBezTo>
                    <a:pt x="6343" y="8098"/>
                    <a:pt x="6503" y="8233"/>
                    <a:pt x="6445" y="8408"/>
                  </a:cubicBezTo>
                  <a:cubicBezTo>
                    <a:pt x="5936" y="9940"/>
                    <a:pt x="5551" y="11580"/>
                    <a:pt x="4920" y="13058"/>
                  </a:cubicBezTo>
                  <a:cubicBezTo>
                    <a:pt x="4871" y="13174"/>
                    <a:pt x="4787" y="13221"/>
                    <a:pt x="4699" y="13221"/>
                  </a:cubicBezTo>
                  <a:cubicBezTo>
                    <a:pt x="4522" y="13221"/>
                    <a:pt x="4328" y="13033"/>
                    <a:pt x="4362" y="12827"/>
                  </a:cubicBezTo>
                  <a:cubicBezTo>
                    <a:pt x="4601" y="11268"/>
                    <a:pt x="5332" y="9642"/>
                    <a:pt x="5998" y="8221"/>
                  </a:cubicBezTo>
                  <a:cubicBezTo>
                    <a:pt x="6039" y="8134"/>
                    <a:pt x="6114" y="8098"/>
                    <a:pt x="6193" y="8098"/>
                  </a:cubicBezTo>
                  <a:close/>
                  <a:moveTo>
                    <a:pt x="9562" y="10509"/>
                  </a:moveTo>
                  <a:cubicBezTo>
                    <a:pt x="9662" y="10509"/>
                    <a:pt x="9761" y="10564"/>
                    <a:pt x="9790" y="10682"/>
                  </a:cubicBezTo>
                  <a:cubicBezTo>
                    <a:pt x="10090" y="11908"/>
                    <a:pt x="10141" y="13549"/>
                    <a:pt x="9575" y="14702"/>
                  </a:cubicBezTo>
                  <a:cubicBezTo>
                    <a:pt x="9521" y="14815"/>
                    <a:pt x="9413" y="14865"/>
                    <a:pt x="9302" y="14865"/>
                  </a:cubicBezTo>
                  <a:cubicBezTo>
                    <a:pt x="9124" y="14865"/>
                    <a:pt x="8939" y="14737"/>
                    <a:pt x="8954" y="14535"/>
                  </a:cubicBezTo>
                  <a:cubicBezTo>
                    <a:pt x="9017" y="13901"/>
                    <a:pt x="9221" y="13297"/>
                    <a:pt x="9281" y="12657"/>
                  </a:cubicBezTo>
                  <a:cubicBezTo>
                    <a:pt x="9344" y="12023"/>
                    <a:pt x="9325" y="11385"/>
                    <a:pt x="9311" y="10745"/>
                  </a:cubicBezTo>
                  <a:cubicBezTo>
                    <a:pt x="9311" y="10593"/>
                    <a:pt x="9438" y="10509"/>
                    <a:pt x="9562" y="10509"/>
                  </a:cubicBezTo>
                  <a:close/>
                  <a:moveTo>
                    <a:pt x="7430" y="13028"/>
                  </a:moveTo>
                  <a:cubicBezTo>
                    <a:pt x="7542" y="13028"/>
                    <a:pt x="7652" y="13129"/>
                    <a:pt x="7625" y="13268"/>
                  </a:cubicBezTo>
                  <a:cubicBezTo>
                    <a:pt x="7467" y="14041"/>
                    <a:pt x="7134" y="14789"/>
                    <a:pt x="6871" y="15524"/>
                  </a:cubicBezTo>
                  <a:cubicBezTo>
                    <a:pt x="6623" y="16214"/>
                    <a:pt x="6381" y="16903"/>
                    <a:pt x="6095" y="17578"/>
                  </a:cubicBezTo>
                  <a:cubicBezTo>
                    <a:pt x="6042" y="17701"/>
                    <a:pt x="5937" y="17752"/>
                    <a:pt x="5826" y="17752"/>
                  </a:cubicBezTo>
                  <a:cubicBezTo>
                    <a:pt x="5610" y="17752"/>
                    <a:pt x="5371" y="17556"/>
                    <a:pt x="5460" y="17314"/>
                  </a:cubicBezTo>
                  <a:cubicBezTo>
                    <a:pt x="5702" y="16625"/>
                    <a:pt x="6004" y="15960"/>
                    <a:pt x="6290" y="15286"/>
                  </a:cubicBezTo>
                  <a:cubicBezTo>
                    <a:pt x="6597" y="14566"/>
                    <a:pt x="6862" y="13791"/>
                    <a:pt x="7271" y="13123"/>
                  </a:cubicBezTo>
                  <a:cubicBezTo>
                    <a:pt x="7310" y="13056"/>
                    <a:pt x="7370" y="13028"/>
                    <a:pt x="7430" y="13028"/>
                  </a:cubicBezTo>
                  <a:close/>
                  <a:moveTo>
                    <a:pt x="3762" y="15455"/>
                  </a:moveTo>
                  <a:cubicBezTo>
                    <a:pt x="3970" y="15455"/>
                    <a:pt x="4183" y="15684"/>
                    <a:pt x="4068" y="15937"/>
                  </a:cubicBezTo>
                  <a:cubicBezTo>
                    <a:pt x="3624" y="16896"/>
                    <a:pt x="3087" y="17825"/>
                    <a:pt x="2596" y="18757"/>
                  </a:cubicBezTo>
                  <a:cubicBezTo>
                    <a:pt x="2545" y="18851"/>
                    <a:pt x="2468" y="18889"/>
                    <a:pt x="2390" y="18889"/>
                  </a:cubicBezTo>
                  <a:cubicBezTo>
                    <a:pt x="2221" y="18889"/>
                    <a:pt x="2048" y="18705"/>
                    <a:pt x="2145" y="18504"/>
                  </a:cubicBezTo>
                  <a:cubicBezTo>
                    <a:pt x="2595" y="17543"/>
                    <a:pt x="3014" y="16551"/>
                    <a:pt x="3512" y="15618"/>
                  </a:cubicBezTo>
                  <a:cubicBezTo>
                    <a:pt x="3573" y="15503"/>
                    <a:pt x="3667" y="15455"/>
                    <a:pt x="3762" y="15455"/>
                  </a:cubicBezTo>
                  <a:close/>
                  <a:moveTo>
                    <a:pt x="9161" y="16093"/>
                  </a:moveTo>
                  <a:cubicBezTo>
                    <a:pt x="9359" y="16093"/>
                    <a:pt x="9574" y="16268"/>
                    <a:pt x="9536" y="16528"/>
                  </a:cubicBezTo>
                  <a:cubicBezTo>
                    <a:pt x="9433" y="17280"/>
                    <a:pt x="9272" y="18021"/>
                    <a:pt x="9105" y="18763"/>
                  </a:cubicBezTo>
                  <a:cubicBezTo>
                    <a:pt x="9073" y="18909"/>
                    <a:pt x="8944" y="18976"/>
                    <a:pt x="8815" y="18976"/>
                  </a:cubicBezTo>
                  <a:cubicBezTo>
                    <a:pt x="8653" y="18976"/>
                    <a:pt x="8490" y="18871"/>
                    <a:pt x="8513" y="18682"/>
                  </a:cubicBezTo>
                  <a:cubicBezTo>
                    <a:pt x="8609" y="17899"/>
                    <a:pt x="8710" y="17115"/>
                    <a:pt x="8871" y="16347"/>
                  </a:cubicBezTo>
                  <a:cubicBezTo>
                    <a:pt x="8907" y="16169"/>
                    <a:pt x="9030" y="16093"/>
                    <a:pt x="9161" y="16093"/>
                  </a:cubicBezTo>
                  <a:close/>
                  <a:moveTo>
                    <a:pt x="8602" y="0"/>
                  </a:moveTo>
                  <a:cubicBezTo>
                    <a:pt x="7349" y="3425"/>
                    <a:pt x="5770" y="6715"/>
                    <a:pt x="4048" y="9918"/>
                  </a:cubicBezTo>
                  <a:cubicBezTo>
                    <a:pt x="3220" y="11462"/>
                    <a:pt x="2242" y="12942"/>
                    <a:pt x="1445" y="14498"/>
                  </a:cubicBezTo>
                  <a:cubicBezTo>
                    <a:pt x="1" y="17297"/>
                    <a:pt x="822" y="20223"/>
                    <a:pt x="4025" y="21156"/>
                  </a:cubicBezTo>
                  <a:cubicBezTo>
                    <a:pt x="4805" y="21385"/>
                    <a:pt x="5823" y="21531"/>
                    <a:pt x="6882" y="21531"/>
                  </a:cubicBezTo>
                  <a:cubicBezTo>
                    <a:pt x="9623" y="21531"/>
                    <a:pt x="12642" y="20557"/>
                    <a:pt x="12550" y="17532"/>
                  </a:cubicBezTo>
                  <a:cubicBezTo>
                    <a:pt x="12492" y="15590"/>
                    <a:pt x="11819" y="13508"/>
                    <a:pt x="11418" y="11614"/>
                  </a:cubicBezTo>
                  <a:cubicBezTo>
                    <a:pt x="10581" y="7717"/>
                    <a:pt x="9642" y="3846"/>
                    <a:pt x="8602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1"/>
            <p:cNvSpPr/>
            <p:nvPr/>
          </p:nvSpPr>
          <p:spPr>
            <a:xfrm>
              <a:off x="980419" y="1676837"/>
              <a:ext cx="348513" cy="251532"/>
            </a:xfrm>
            <a:custGeom>
              <a:avLst/>
              <a:gdLst/>
              <a:ahLst/>
              <a:cxnLst/>
              <a:rect l="l" t="t" r="r" b="b"/>
              <a:pathLst>
                <a:path w="20189" h="14571" extrusionOk="0">
                  <a:moveTo>
                    <a:pt x="15149" y="2524"/>
                  </a:moveTo>
                  <a:cubicBezTo>
                    <a:pt x="15397" y="2524"/>
                    <a:pt x="15547" y="2927"/>
                    <a:pt x="15286" y="3042"/>
                  </a:cubicBezTo>
                  <a:lnTo>
                    <a:pt x="15285" y="3042"/>
                  </a:lnTo>
                  <a:cubicBezTo>
                    <a:pt x="14064" y="3555"/>
                    <a:pt x="12792" y="3955"/>
                    <a:pt x="11538" y="4396"/>
                  </a:cubicBezTo>
                  <a:cubicBezTo>
                    <a:pt x="11509" y="4406"/>
                    <a:pt x="11482" y="4410"/>
                    <a:pt x="11457" y="4410"/>
                  </a:cubicBezTo>
                  <a:cubicBezTo>
                    <a:pt x="11226" y="4410"/>
                    <a:pt x="11162" y="4032"/>
                    <a:pt x="11412" y="3934"/>
                  </a:cubicBezTo>
                  <a:cubicBezTo>
                    <a:pt x="12624" y="3457"/>
                    <a:pt x="13835" y="2934"/>
                    <a:pt x="15074" y="2536"/>
                  </a:cubicBezTo>
                  <a:cubicBezTo>
                    <a:pt x="15100" y="2528"/>
                    <a:pt x="15125" y="2524"/>
                    <a:pt x="15149" y="2524"/>
                  </a:cubicBezTo>
                  <a:close/>
                  <a:moveTo>
                    <a:pt x="17522" y="3184"/>
                  </a:moveTo>
                  <a:cubicBezTo>
                    <a:pt x="17751" y="3184"/>
                    <a:pt x="17950" y="3458"/>
                    <a:pt x="17740" y="3662"/>
                  </a:cubicBezTo>
                  <a:lnTo>
                    <a:pt x="17738" y="3662"/>
                  </a:lnTo>
                  <a:cubicBezTo>
                    <a:pt x="16920" y="4420"/>
                    <a:pt x="16057" y="5144"/>
                    <a:pt x="15189" y="5843"/>
                  </a:cubicBezTo>
                  <a:cubicBezTo>
                    <a:pt x="15136" y="5887"/>
                    <a:pt x="15077" y="5906"/>
                    <a:pt x="15021" y="5906"/>
                  </a:cubicBezTo>
                  <a:cubicBezTo>
                    <a:pt x="14823" y="5906"/>
                    <a:pt x="14652" y="5672"/>
                    <a:pt x="14834" y="5498"/>
                  </a:cubicBezTo>
                  <a:cubicBezTo>
                    <a:pt x="15643" y="4729"/>
                    <a:pt x="16468" y="3968"/>
                    <a:pt x="17328" y="3258"/>
                  </a:cubicBezTo>
                  <a:cubicBezTo>
                    <a:pt x="17389" y="3206"/>
                    <a:pt x="17456" y="3184"/>
                    <a:pt x="17522" y="3184"/>
                  </a:cubicBezTo>
                  <a:close/>
                  <a:moveTo>
                    <a:pt x="6977" y="4442"/>
                  </a:moveTo>
                  <a:cubicBezTo>
                    <a:pt x="7236" y="4442"/>
                    <a:pt x="7400" y="4821"/>
                    <a:pt x="7129" y="4991"/>
                  </a:cubicBezTo>
                  <a:cubicBezTo>
                    <a:pt x="5908" y="5778"/>
                    <a:pt x="4640" y="6512"/>
                    <a:pt x="3381" y="7229"/>
                  </a:cubicBezTo>
                  <a:cubicBezTo>
                    <a:pt x="3334" y="7255"/>
                    <a:pt x="3288" y="7267"/>
                    <a:pt x="3246" y="7267"/>
                  </a:cubicBezTo>
                  <a:cubicBezTo>
                    <a:pt x="3012" y="7267"/>
                    <a:pt x="2867" y="6923"/>
                    <a:pt x="3108" y="6767"/>
                  </a:cubicBezTo>
                  <a:cubicBezTo>
                    <a:pt x="4324" y="5988"/>
                    <a:pt x="5564" y="5202"/>
                    <a:pt x="6830" y="4483"/>
                  </a:cubicBezTo>
                  <a:cubicBezTo>
                    <a:pt x="6881" y="4454"/>
                    <a:pt x="6931" y="4442"/>
                    <a:pt x="6977" y="4442"/>
                  </a:cubicBezTo>
                  <a:close/>
                  <a:moveTo>
                    <a:pt x="12089" y="4941"/>
                  </a:moveTo>
                  <a:cubicBezTo>
                    <a:pt x="12326" y="4941"/>
                    <a:pt x="12469" y="5288"/>
                    <a:pt x="12224" y="5462"/>
                  </a:cubicBezTo>
                  <a:lnTo>
                    <a:pt x="12223" y="5462"/>
                  </a:lnTo>
                  <a:cubicBezTo>
                    <a:pt x="10956" y="6350"/>
                    <a:pt x="9486" y="6984"/>
                    <a:pt x="8032" y="7500"/>
                  </a:cubicBezTo>
                  <a:cubicBezTo>
                    <a:pt x="8001" y="7510"/>
                    <a:pt x="7972" y="7515"/>
                    <a:pt x="7944" y="7515"/>
                  </a:cubicBezTo>
                  <a:cubicBezTo>
                    <a:pt x="7694" y="7515"/>
                    <a:pt x="7625" y="7111"/>
                    <a:pt x="7898" y="7006"/>
                  </a:cubicBezTo>
                  <a:cubicBezTo>
                    <a:pt x="9321" y="6445"/>
                    <a:pt x="10610" y="5714"/>
                    <a:pt x="11946" y="4981"/>
                  </a:cubicBezTo>
                  <a:cubicBezTo>
                    <a:pt x="11995" y="4953"/>
                    <a:pt x="12044" y="4941"/>
                    <a:pt x="12089" y="4941"/>
                  </a:cubicBezTo>
                  <a:close/>
                  <a:moveTo>
                    <a:pt x="12104" y="7328"/>
                  </a:moveTo>
                  <a:cubicBezTo>
                    <a:pt x="12356" y="7328"/>
                    <a:pt x="12578" y="7698"/>
                    <a:pt x="12347" y="7888"/>
                  </a:cubicBezTo>
                  <a:cubicBezTo>
                    <a:pt x="11181" y="8829"/>
                    <a:pt x="9806" y="9490"/>
                    <a:pt x="8364" y="9877"/>
                  </a:cubicBezTo>
                  <a:cubicBezTo>
                    <a:pt x="8338" y="9884"/>
                    <a:pt x="8312" y="9887"/>
                    <a:pt x="8289" y="9887"/>
                  </a:cubicBezTo>
                  <a:cubicBezTo>
                    <a:pt x="8030" y="9887"/>
                    <a:pt x="7957" y="9489"/>
                    <a:pt x="8232" y="9389"/>
                  </a:cubicBezTo>
                  <a:cubicBezTo>
                    <a:pt x="9600" y="8904"/>
                    <a:pt x="10777" y="8228"/>
                    <a:pt x="11947" y="7381"/>
                  </a:cubicBezTo>
                  <a:cubicBezTo>
                    <a:pt x="11998" y="7344"/>
                    <a:pt x="12052" y="7328"/>
                    <a:pt x="12104" y="7328"/>
                  </a:cubicBezTo>
                  <a:close/>
                  <a:moveTo>
                    <a:pt x="6006" y="8940"/>
                  </a:moveTo>
                  <a:cubicBezTo>
                    <a:pt x="6258" y="8940"/>
                    <a:pt x="6411" y="9332"/>
                    <a:pt x="6156" y="9525"/>
                  </a:cubicBezTo>
                  <a:cubicBezTo>
                    <a:pt x="5397" y="10086"/>
                    <a:pt x="4589" y="10587"/>
                    <a:pt x="3807" y="11115"/>
                  </a:cubicBezTo>
                  <a:cubicBezTo>
                    <a:pt x="3759" y="11148"/>
                    <a:pt x="3712" y="11162"/>
                    <a:pt x="3669" y="11162"/>
                  </a:cubicBezTo>
                  <a:cubicBezTo>
                    <a:pt x="3462" y="11162"/>
                    <a:pt x="3336" y="10840"/>
                    <a:pt x="3549" y="10683"/>
                  </a:cubicBezTo>
                  <a:cubicBezTo>
                    <a:pt x="4307" y="10120"/>
                    <a:pt x="5056" y="9522"/>
                    <a:pt x="5844" y="8993"/>
                  </a:cubicBezTo>
                  <a:cubicBezTo>
                    <a:pt x="5900" y="8956"/>
                    <a:pt x="5955" y="8940"/>
                    <a:pt x="6006" y="8940"/>
                  </a:cubicBezTo>
                  <a:close/>
                  <a:moveTo>
                    <a:pt x="10906" y="9794"/>
                  </a:moveTo>
                  <a:cubicBezTo>
                    <a:pt x="11157" y="9794"/>
                    <a:pt x="11373" y="10169"/>
                    <a:pt x="11152" y="10371"/>
                  </a:cubicBezTo>
                  <a:lnTo>
                    <a:pt x="11152" y="10372"/>
                  </a:lnTo>
                  <a:cubicBezTo>
                    <a:pt x="10148" y="11288"/>
                    <a:pt x="8785" y="11973"/>
                    <a:pt x="7450" y="12236"/>
                  </a:cubicBezTo>
                  <a:cubicBezTo>
                    <a:pt x="7440" y="12238"/>
                    <a:pt x="7430" y="12239"/>
                    <a:pt x="7421" y="12239"/>
                  </a:cubicBezTo>
                  <a:cubicBezTo>
                    <a:pt x="7269" y="12239"/>
                    <a:pt x="7159" y="12011"/>
                    <a:pt x="7328" y="11934"/>
                  </a:cubicBezTo>
                  <a:cubicBezTo>
                    <a:pt x="8581" y="11345"/>
                    <a:pt x="9638" y="10696"/>
                    <a:pt x="10742" y="9852"/>
                  </a:cubicBezTo>
                  <a:cubicBezTo>
                    <a:pt x="10796" y="9812"/>
                    <a:pt x="10852" y="9794"/>
                    <a:pt x="10906" y="9794"/>
                  </a:cubicBezTo>
                  <a:close/>
                  <a:moveTo>
                    <a:pt x="20189" y="0"/>
                  </a:moveTo>
                  <a:cubicBezTo>
                    <a:pt x="13479" y="1944"/>
                    <a:pt x="6752" y="3827"/>
                    <a:pt x="1" y="5568"/>
                  </a:cubicBezTo>
                  <a:cubicBezTo>
                    <a:pt x="1022" y="8192"/>
                    <a:pt x="2154" y="10853"/>
                    <a:pt x="4069" y="12967"/>
                  </a:cubicBezTo>
                  <a:cubicBezTo>
                    <a:pt x="5114" y="14117"/>
                    <a:pt x="6156" y="14571"/>
                    <a:pt x="7173" y="14571"/>
                  </a:cubicBezTo>
                  <a:cubicBezTo>
                    <a:pt x="9080" y="14571"/>
                    <a:pt x="10900" y="12979"/>
                    <a:pt x="12490" y="11402"/>
                  </a:cubicBezTo>
                  <a:cubicBezTo>
                    <a:pt x="15791" y="8132"/>
                    <a:pt x="18355" y="4252"/>
                    <a:pt x="20189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1"/>
            <p:cNvSpPr/>
            <p:nvPr/>
          </p:nvSpPr>
          <p:spPr>
            <a:xfrm>
              <a:off x="887855" y="1786006"/>
              <a:ext cx="435740" cy="365171"/>
            </a:xfrm>
            <a:custGeom>
              <a:avLst/>
              <a:gdLst/>
              <a:ahLst/>
              <a:cxnLst/>
              <a:rect l="l" t="t" r="r" b="b"/>
              <a:pathLst>
                <a:path w="25242" h="21154" extrusionOk="0">
                  <a:moveTo>
                    <a:pt x="2458" y="0"/>
                  </a:moveTo>
                  <a:lnTo>
                    <a:pt x="2458" y="0"/>
                  </a:lnTo>
                  <a:cubicBezTo>
                    <a:pt x="1638" y="209"/>
                    <a:pt x="824" y="423"/>
                    <a:pt x="1" y="627"/>
                  </a:cubicBezTo>
                  <a:cubicBezTo>
                    <a:pt x="3594" y="7853"/>
                    <a:pt x="6665" y="15209"/>
                    <a:pt x="14500" y="18830"/>
                  </a:cubicBezTo>
                  <a:cubicBezTo>
                    <a:pt x="17843" y="20381"/>
                    <a:pt x="21501" y="21062"/>
                    <a:pt x="25211" y="21153"/>
                  </a:cubicBezTo>
                  <a:lnTo>
                    <a:pt x="25241" y="19389"/>
                  </a:lnTo>
                  <a:cubicBezTo>
                    <a:pt x="21697" y="19293"/>
                    <a:pt x="18230" y="18547"/>
                    <a:pt x="15121" y="16851"/>
                  </a:cubicBezTo>
                  <a:cubicBezTo>
                    <a:pt x="8845" y="13410"/>
                    <a:pt x="4628" y="6776"/>
                    <a:pt x="2409" y="140"/>
                  </a:cubicBezTo>
                  <a:cubicBezTo>
                    <a:pt x="2386" y="79"/>
                    <a:pt x="2414" y="32"/>
                    <a:pt x="245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1"/>
            <p:cNvSpPr/>
            <p:nvPr/>
          </p:nvSpPr>
          <p:spPr>
            <a:xfrm>
              <a:off x="1323068" y="1512720"/>
              <a:ext cx="631341" cy="638661"/>
            </a:xfrm>
            <a:custGeom>
              <a:avLst/>
              <a:gdLst/>
              <a:ahLst/>
              <a:cxnLst/>
              <a:rect l="l" t="t" r="r" b="b"/>
              <a:pathLst>
                <a:path w="36573" h="36997" extrusionOk="0">
                  <a:moveTo>
                    <a:pt x="32627" y="0"/>
                  </a:moveTo>
                  <a:lnTo>
                    <a:pt x="32627" y="0"/>
                  </a:lnTo>
                  <a:cubicBezTo>
                    <a:pt x="31960" y="189"/>
                    <a:pt x="31292" y="390"/>
                    <a:pt x="30620" y="586"/>
                  </a:cubicBezTo>
                  <a:cubicBezTo>
                    <a:pt x="33448" y="6379"/>
                    <a:pt x="33635" y="13231"/>
                    <a:pt x="30948" y="19149"/>
                  </a:cubicBezTo>
                  <a:cubicBezTo>
                    <a:pt x="27707" y="26283"/>
                    <a:pt x="20507" y="30545"/>
                    <a:pt x="13340" y="32976"/>
                  </a:cubicBezTo>
                  <a:cubicBezTo>
                    <a:pt x="9438" y="34302"/>
                    <a:pt x="5067" y="35229"/>
                    <a:pt x="777" y="35229"/>
                  </a:cubicBezTo>
                  <a:cubicBezTo>
                    <a:pt x="528" y="35229"/>
                    <a:pt x="279" y="35226"/>
                    <a:pt x="30" y="35220"/>
                  </a:cubicBezTo>
                  <a:lnTo>
                    <a:pt x="0" y="36984"/>
                  </a:lnTo>
                  <a:cubicBezTo>
                    <a:pt x="302" y="36992"/>
                    <a:pt x="605" y="36996"/>
                    <a:pt x="908" y="36996"/>
                  </a:cubicBezTo>
                  <a:cubicBezTo>
                    <a:pt x="4797" y="36996"/>
                    <a:pt x="8719" y="36358"/>
                    <a:pt x="12354" y="35389"/>
                  </a:cubicBezTo>
                  <a:cubicBezTo>
                    <a:pt x="20159" y="33307"/>
                    <a:pt x="27869" y="28980"/>
                    <a:pt x="32084" y="21850"/>
                  </a:cubicBezTo>
                  <a:cubicBezTo>
                    <a:pt x="36000" y="15222"/>
                    <a:pt x="36572" y="7025"/>
                    <a:pt x="32697" y="283"/>
                  </a:cubicBezTo>
                  <a:cubicBezTo>
                    <a:pt x="32648" y="198"/>
                    <a:pt x="32623" y="100"/>
                    <a:pt x="32627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1"/>
            <p:cNvSpPr/>
            <p:nvPr/>
          </p:nvSpPr>
          <p:spPr>
            <a:xfrm>
              <a:off x="866225" y="1483287"/>
              <a:ext cx="1109530" cy="694211"/>
            </a:xfrm>
            <a:custGeom>
              <a:avLst/>
              <a:gdLst/>
              <a:ahLst/>
              <a:cxnLst/>
              <a:rect l="l" t="t" r="r" b="b"/>
              <a:pathLst>
                <a:path w="64274" h="40215" extrusionOk="0">
                  <a:moveTo>
                    <a:pt x="53616" y="3597"/>
                  </a:moveTo>
                  <a:cubicBezTo>
                    <a:pt x="54319" y="5117"/>
                    <a:pt x="55572" y="7930"/>
                    <a:pt x="55179" y="9482"/>
                  </a:cubicBezTo>
                  <a:cubicBezTo>
                    <a:pt x="54997" y="10209"/>
                    <a:pt x="54649" y="10689"/>
                    <a:pt x="54116" y="10948"/>
                  </a:cubicBezTo>
                  <a:cubicBezTo>
                    <a:pt x="53781" y="11111"/>
                    <a:pt x="53392" y="11179"/>
                    <a:pt x="52973" y="11179"/>
                  </a:cubicBezTo>
                  <a:cubicBezTo>
                    <a:pt x="51555" y="11179"/>
                    <a:pt x="49796" y="10399"/>
                    <a:pt x="48639" y="9885"/>
                  </a:cubicBezTo>
                  <a:cubicBezTo>
                    <a:pt x="48389" y="9775"/>
                    <a:pt x="48168" y="9677"/>
                    <a:pt x="47983" y="9601"/>
                  </a:cubicBezTo>
                  <a:lnTo>
                    <a:pt x="47670" y="9472"/>
                  </a:lnTo>
                  <a:cubicBezTo>
                    <a:pt x="45561" y="8606"/>
                    <a:pt x="43393" y="7714"/>
                    <a:pt x="41097" y="7287"/>
                  </a:cubicBezTo>
                  <a:cubicBezTo>
                    <a:pt x="45273" y="6050"/>
                    <a:pt x="49446" y="4819"/>
                    <a:pt x="53616" y="3597"/>
                  </a:cubicBezTo>
                  <a:close/>
                  <a:moveTo>
                    <a:pt x="26303" y="11650"/>
                  </a:moveTo>
                  <a:lnTo>
                    <a:pt x="26303" y="11650"/>
                  </a:lnTo>
                  <a:cubicBezTo>
                    <a:pt x="24455" y="15762"/>
                    <a:pt x="21969" y="19381"/>
                    <a:pt x="18907" y="22414"/>
                  </a:cubicBezTo>
                  <a:cubicBezTo>
                    <a:pt x="17288" y="24020"/>
                    <a:pt x="15549" y="25501"/>
                    <a:pt x="13788" y="25501"/>
                  </a:cubicBezTo>
                  <a:cubicBezTo>
                    <a:pt x="13761" y="25501"/>
                    <a:pt x="13733" y="25501"/>
                    <a:pt x="13707" y="25500"/>
                  </a:cubicBezTo>
                  <a:cubicBezTo>
                    <a:pt x="12711" y="25474"/>
                    <a:pt x="11792" y="24980"/>
                    <a:pt x="10892" y="23990"/>
                  </a:cubicBezTo>
                  <a:cubicBezTo>
                    <a:pt x="9074" y="21984"/>
                    <a:pt x="7960" y="19438"/>
                    <a:pt x="6992" y="16973"/>
                  </a:cubicBezTo>
                  <a:cubicBezTo>
                    <a:pt x="12800" y="15471"/>
                    <a:pt x="18960" y="13773"/>
                    <a:pt x="26303" y="11650"/>
                  </a:cubicBezTo>
                  <a:close/>
                  <a:moveTo>
                    <a:pt x="34933" y="9612"/>
                  </a:moveTo>
                  <a:lnTo>
                    <a:pt x="34933" y="9612"/>
                  </a:lnTo>
                  <a:cubicBezTo>
                    <a:pt x="34957" y="9622"/>
                    <a:pt x="34981" y="9632"/>
                    <a:pt x="35007" y="9640"/>
                  </a:cubicBezTo>
                  <a:cubicBezTo>
                    <a:pt x="38863" y="10936"/>
                    <a:pt x="42219" y="12422"/>
                    <a:pt x="45266" y="14187"/>
                  </a:cubicBezTo>
                  <a:cubicBezTo>
                    <a:pt x="46688" y="15005"/>
                    <a:pt x="48085" y="15906"/>
                    <a:pt x="49420" y="16865"/>
                  </a:cubicBezTo>
                  <a:cubicBezTo>
                    <a:pt x="49605" y="16996"/>
                    <a:pt x="49860" y="17147"/>
                    <a:pt x="50140" y="17313"/>
                  </a:cubicBezTo>
                  <a:cubicBezTo>
                    <a:pt x="50823" y="17717"/>
                    <a:pt x="51756" y="18269"/>
                    <a:pt x="51980" y="18794"/>
                  </a:cubicBezTo>
                  <a:cubicBezTo>
                    <a:pt x="52602" y="20234"/>
                    <a:pt x="51573" y="21710"/>
                    <a:pt x="50486" y="22965"/>
                  </a:cubicBezTo>
                  <a:cubicBezTo>
                    <a:pt x="49783" y="23772"/>
                    <a:pt x="47682" y="25938"/>
                    <a:pt x="45382" y="25938"/>
                  </a:cubicBezTo>
                  <a:cubicBezTo>
                    <a:pt x="44773" y="25938"/>
                    <a:pt x="44150" y="25786"/>
                    <a:pt x="43535" y="25417"/>
                  </a:cubicBezTo>
                  <a:cubicBezTo>
                    <a:pt x="42024" y="24509"/>
                    <a:pt x="41157" y="22609"/>
                    <a:pt x="40392" y="20935"/>
                  </a:cubicBezTo>
                  <a:cubicBezTo>
                    <a:pt x="40257" y="20641"/>
                    <a:pt x="40126" y="20354"/>
                    <a:pt x="39996" y="20081"/>
                  </a:cubicBezTo>
                  <a:lnTo>
                    <a:pt x="39088" y="18168"/>
                  </a:lnTo>
                  <a:cubicBezTo>
                    <a:pt x="37752" y="15351"/>
                    <a:pt x="36374" y="12445"/>
                    <a:pt x="34933" y="9612"/>
                  </a:cubicBezTo>
                  <a:close/>
                  <a:moveTo>
                    <a:pt x="30545" y="11464"/>
                  </a:moveTo>
                  <a:cubicBezTo>
                    <a:pt x="31515" y="15113"/>
                    <a:pt x="32384" y="18726"/>
                    <a:pt x="33129" y="22216"/>
                  </a:cubicBezTo>
                  <a:cubicBezTo>
                    <a:pt x="33242" y="22751"/>
                    <a:pt x="33377" y="23300"/>
                    <a:pt x="33513" y="23858"/>
                  </a:cubicBezTo>
                  <a:cubicBezTo>
                    <a:pt x="33858" y="25263"/>
                    <a:pt x="34214" y="26719"/>
                    <a:pt x="34255" y="28086"/>
                  </a:cubicBezTo>
                  <a:cubicBezTo>
                    <a:pt x="34290" y="29168"/>
                    <a:pt x="33894" y="30037"/>
                    <a:pt x="33080" y="30664"/>
                  </a:cubicBezTo>
                  <a:cubicBezTo>
                    <a:pt x="32006" y="31494"/>
                    <a:pt x="30399" y="31797"/>
                    <a:pt x="28891" y="31797"/>
                  </a:cubicBezTo>
                  <a:cubicBezTo>
                    <a:pt x="27837" y="31797"/>
                    <a:pt x="26832" y="31649"/>
                    <a:pt x="26090" y="31430"/>
                  </a:cubicBezTo>
                  <a:cubicBezTo>
                    <a:pt x="24743" y="31039"/>
                    <a:pt x="23788" y="30265"/>
                    <a:pt x="23327" y="29192"/>
                  </a:cubicBezTo>
                  <a:cubicBezTo>
                    <a:pt x="22824" y="28017"/>
                    <a:pt x="22950" y="26591"/>
                    <a:pt x="23682" y="25171"/>
                  </a:cubicBezTo>
                  <a:cubicBezTo>
                    <a:pt x="24111" y="24333"/>
                    <a:pt x="24604" y="23499"/>
                    <a:pt x="25080" y="22692"/>
                  </a:cubicBezTo>
                  <a:cubicBezTo>
                    <a:pt x="25485" y="22011"/>
                    <a:pt x="25902" y="21305"/>
                    <a:pt x="26281" y="20595"/>
                  </a:cubicBezTo>
                  <a:cubicBezTo>
                    <a:pt x="28060" y="17289"/>
                    <a:pt x="29459" y="14292"/>
                    <a:pt x="30545" y="11464"/>
                  </a:cubicBezTo>
                  <a:close/>
                  <a:moveTo>
                    <a:pt x="55894" y="2930"/>
                  </a:moveTo>
                  <a:cubicBezTo>
                    <a:pt x="58052" y="7385"/>
                    <a:pt x="58525" y="12463"/>
                    <a:pt x="57222" y="17260"/>
                  </a:cubicBezTo>
                  <a:cubicBezTo>
                    <a:pt x="56881" y="18527"/>
                    <a:pt x="56415" y="19758"/>
                    <a:pt x="55836" y="20935"/>
                  </a:cubicBezTo>
                  <a:cubicBezTo>
                    <a:pt x="52207" y="28253"/>
                    <a:pt x="44043" y="32018"/>
                    <a:pt x="37831" y="33888"/>
                  </a:cubicBezTo>
                  <a:cubicBezTo>
                    <a:pt x="34794" y="34800"/>
                    <a:pt x="30933" y="35631"/>
                    <a:pt x="26946" y="35631"/>
                  </a:cubicBezTo>
                  <a:cubicBezTo>
                    <a:pt x="24221" y="35631"/>
                    <a:pt x="21437" y="35242"/>
                    <a:pt x="18817" y="34226"/>
                  </a:cubicBezTo>
                  <a:cubicBezTo>
                    <a:pt x="17758" y="33813"/>
                    <a:pt x="16754" y="33314"/>
                    <a:pt x="15833" y="32742"/>
                  </a:cubicBezTo>
                  <a:cubicBezTo>
                    <a:pt x="10207" y="29229"/>
                    <a:pt x="6926" y="23147"/>
                    <a:pt x="4306" y="17674"/>
                  </a:cubicBezTo>
                  <a:cubicBezTo>
                    <a:pt x="4741" y="17564"/>
                    <a:pt x="5173" y="17449"/>
                    <a:pt x="5607" y="17334"/>
                  </a:cubicBezTo>
                  <a:lnTo>
                    <a:pt x="5880" y="17262"/>
                  </a:lnTo>
                  <a:cubicBezTo>
                    <a:pt x="6609" y="20361"/>
                    <a:pt x="8870" y="25486"/>
                    <a:pt x="12158" y="26930"/>
                  </a:cubicBezTo>
                  <a:cubicBezTo>
                    <a:pt x="12740" y="27186"/>
                    <a:pt x="13326" y="27314"/>
                    <a:pt x="13913" y="27314"/>
                  </a:cubicBezTo>
                  <a:cubicBezTo>
                    <a:pt x="14708" y="27314"/>
                    <a:pt x="15504" y="27080"/>
                    <a:pt x="16296" y="26614"/>
                  </a:cubicBezTo>
                  <a:cubicBezTo>
                    <a:pt x="22800" y="22771"/>
                    <a:pt x="26737" y="14587"/>
                    <a:pt x="28174" y="11108"/>
                  </a:cubicBezTo>
                  <a:lnTo>
                    <a:pt x="29410" y="10741"/>
                  </a:lnTo>
                  <a:lnTo>
                    <a:pt x="29410" y="10741"/>
                  </a:lnTo>
                  <a:cubicBezTo>
                    <a:pt x="29220" y="11147"/>
                    <a:pt x="29029" y="11551"/>
                    <a:pt x="28839" y="11956"/>
                  </a:cubicBezTo>
                  <a:cubicBezTo>
                    <a:pt x="27768" y="14238"/>
                    <a:pt x="26660" y="16600"/>
                    <a:pt x="25460" y="18864"/>
                  </a:cubicBezTo>
                  <a:cubicBezTo>
                    <a:pt x="25014" y="19708"/>
                    <a:pt x="24486" y="20563"/>
                    <a:pt x="23978" y="21388"/>
                  </a:cubicBezTo>
                  <a:cubicBezTo>
                    <a:pt x="23076" y="22853"/>
                    <a:pt x="22143" y="24366"/>
                    <a:pt x="21550" y="25968"/>
                  </a:cubicBezTo>
                  <a:cubicBezTo>
                    <a:pt x="20821" y="27929"/>
                    <a:pt x="21196" y="29784"/>
                    <a:pt x="22604" y="31190"/>
                  </a:cubicBezTo>
                  <a:cubicBezTo>
                    <a:pt x="23570" y="32155"/>
                    <a:pt x="24975" y="32851"/>
                    <a:pt x="26559" y="33147"/>
                  </a:cubicBezTo>
                  <a:cubicBezTo>
                    <a:pt x="27304" y="33288"/>
                    <a:pt x="28144" y="33368"/>
                    <a:pt x="29007" y="33368"/>
                  </a:cubicBezTo>
                  <a:cubicBezTo>
                    <a:pt x="31021" y="33368"/>
                    <a:pt x="33158" y="32933"/>
                    <a:pt x="34496" y="31829"/>
                  </a:cubicBezTo>
                  <a:cubicBezTo>
                    <a:pt x="35436" y="31052"/>
                    <a:pt x="35915" y="30023"/>
                    <a:pt x="35918" y="28771"/>
                  </a:cubicBezTo>
                  <a:cubicBezTo>
                    <a:pt x="35923" y="26787"/>
                    <a:pt x="35402" y="24717"/>
                    <a:pt x="34898" y="22716"/>
                  </a:cubicBezTo>
                  <a:cubicBezTo>
                    <a:pt x="34723" y="22023"/>
                    <a:pt x="34549" y="21339"/>
                    <a:pt x="34405" y="20674"/>
                  </a:cubicBezTo>
                  <a:cubicBezTo>
                    <a:pt x="33653" y="17239"/>
                    <a:pt x="32776" y="13663"/>
                    <a:pt x="31796" y="10040"/>
                  </a:cubicBezTo>
                  <a:lnTo>
                    <a:pt x="33434" y="9559"/>
                  </a:lnTo>
                  <a:cubicBezTo>
                    <a:pt x="34626" y="12313"/>
                    <a:pt x="35924" y="15074"/>
                    <a:pt x="37180" y="17748"/>
                  </a:cubicBezTo>
                  <a:lnTo>
                    <a:pt x="37355" y="18119"/>
                  </a:lnTo>
                  <a:cubicBezTo>
                    <a:pt x="37619" y="18682"/>
                    <a:pt x="37875" y="19278"/>
                    <a:pt x="38136" y="19886"/>
                  </a:cubicBezTo>
                  <a:cubicBezTo>
                    <a:pt x="39069" y="22054"/>
                    <a:pt x="40032" y="24296"/>
                    <a:pt x="41641" y="25870"/>
                  </a:cubicBezTo>
                  <a:cubicBezTo>
                    <a:pt x="42734" y="26940"/>
                    <a:pt x="43986" y="27482"/>
                    <a:pt x="45361" y="27482"/>
                  </a:cubicBezTo>
                  <a:cubicBezTo>
                    <a:pt x="45425" y="27482"/>
                    <a:pt x="45488" y="27480"/>
                    <a:pt x="45552" y="27478"/>
                  </a:cubicBezTo>
                  <a:cubicBezTo>
                    <a:pt x="47560" y="27405"/>
                    <a:pt x="49777" y="26154"/>
                    <a:pt x="51638" y="24047"/>
                  </a:cubicBezTo>
                  <a:cubicBezTo>
                    <a:pt x="52829" y="22694"/>
                    <a:pt x="54178" y="20939"/>
                    <a:pt x="54035" y="19356"/>
                  </a:cubicBezTo>
                  <a:cubicBezTo>
                    <a:pt x="53991" y="18866"/>
                    <a:pt x="53787" y="18403"/>
                    <a:pt x="53408" y="17942"/>
                  </a:cubicBezTo>
                  <a:cubicBezTo>
                    <a:pt x="52873" y="17290"/>
                    <a:pt x="52083" y="16762"/>
                    <a:pt x="51386" y="16296"/>
                  </a:cubicBezTo>
                  <a:cubicBezTo>
                    <a:pt x="51131" y="16125"/>
                    <a:pt x="50886" y="15962"/>
                    <a:pt x="50671" y="15803"/>
                  </a:cubicBezTo>
                  <a:cubicBezTo>
                    <a:pt x="46493" y="12722"/>
                    <a:pt x="41865" y="10278"/>
                    <a:pt x="36905" y="8529"/>
                  </a:cubicBezTo>
                  <a:lnTo>
                    <a:pt x="39126" y="7874"/>
                  </a:lnTo>
                  <a:cubicBezTo>
                    <a:pt x="39128" y="7879"/>
                    <a:pt x="39131" y="7883"/>
                    <a:pt x="39134" y="7889"/>
                  </a:cubicBezTo>
                  <a:cubicBezTo>
                    <a:pt x="39203" y="8019"/>
                    <a:pt x="39326" y="8114"/>
                    <a:pt x="39470" y="8146"/>
                  </a:cubicBezTo>
                  <a:cubicBezTo>
                    <a:pt x="42136" y="8772"/>
                    <a:pt x="44549" y="9797"/>
                    <a:pt x="47105" y="10884"/>
                  </a:cubicBezTo>
                  <a:lnTo>
                    <a:pt x="48224" y="11357"/>
                  </a:lnTo>
                  <a:cubicBezTo>
                    <a:pt x="48416" y="11436"/>
                    <a:pt x="48611" y="11520"/>
                    <a:pt x="48809" y="11604"/>
                  </a:cubicBezTo>
                  <a:cubicBezTo>
                    <a:pt x="50181" y="12189"/>
                    <a:pt x="51699" y="12837"/>
                    <a:pt x="53214" y="12837"/>
                  </a:cubicBezTo>
                  <a:cubicBezTo>
                    <a:pt x="53575" y="12837"/>
                    <a:pt x="53934" y="12800"/>
                    <a:pt x="54292" y="12717"/>
                  </a:cubicBezTo>
                  <a:cubicBezTo>
                    <a:pt x="55304" y="12480"/>
                    <a:pt x="56021" y="11937"/>
                    <a:pt x="56423" y="11100"/>
                  </a:cubicBezTo>
                  <a:cubicBezTo>
                    <a:pt x="57462" y="8941"/>
                    <a:pt x="56119" y="5315"/>
                    <a:pt x="55120" y="3157"/>
                  </a:cubicBezTo>
                  <a:lnTo>
                    <a:pt x="55894" y="2930"/>
                  </a:lnTo>
                  <a:close/>
                  <a:moveTo>
                    <a:pt x="58881" y="2056"/>
                  </a:moveTo>
                  <a:cubicBezTo>
                    <a:pt x="58891" y="2081"/>
                    <a:pt x="58903" y="2104"/>
                    <a:pt x="58916" y="2127"/>
                  </a:cubicBezTo>
                  <a:cubicBezTo>
                    <a:pt x="62556" y="8459"/>
                    <a:pt x="62323" y="16614"/>
                    <a:pt x="58306" y="23411"/>
                  </a:cubicBezTo>
                  <a:cubicBezTo>
                    <a:pt x="54598" y="29685"/>
                    <a:pt x="47652" y="34446"/>
                    <a:pt x="38745" y="36822"/>
                  </a:cubicBezTo>
                  <a:cubicBezTo>
                    <a:pt x="34764" y="37884"/>
                    <a:pt x="30945" y="38420"/>
                    <a:pt x="27376" y="38420"/>
                  </a:cubicBezTo>
                  <a:cubicBezTo>
                    <a:pt x="27073" y="38420"/>
                    <a:pt x="26771" y="38417"/>
                    <a:pt x="26471" y="38409"/>
                  </a:cubicBezTo>
                  <a:cubicBezTo>
                    <a:pt x="22515" y="38312"/>
                    <a:pt x="18949" y="37539"/>
                    <a:pt x="15871" y="36112"/>
                  </a:cubicBezTo>
                  <a:cubicBezTo>
                    <a:pt x="8765" y="32828"/>
                    <a:pt x="5662" y="26502"/>
                    <a:pt x="2376" y="19805"/>
                  </a:cubicBezTo>
                  <a:cubicBezTo>
                    <a:pt x="2139" y="19322"/>
                    <a:pt x="1901" y="18837"/>
                    <a:pt x="1661" y="18352"/>
                  </a:cubicBezTo>
                  <a:cubicBezTo>
                    <a:pt x="2092" y="18244"/>
                    <a:pt x="2521" y="18134"/>
                    <a:pt x="2950" y="18023"/>
                  </a:cubicBezTo>
                  <a:lnTo>
                    <a:pt x="3439" y="17897"/>
                  </a:lnTo>
                  <a:cubicBezTo>
                    <a:pt x="4969" y="22417"/>
                    <a:pt x="8639" y="30469"/>
                    <a:pt x="16241" y="34635"/>
                  </a:cubicBezTo>
                  <a:cubicBezTo>
                    <a:pt x="19178" y="36238"/>
                    <a:pt x="22626" y="37103"/>
                    <a:pt x="26487" y="37208"/>
                  </a:cubicBezTo>
                  <a:cubicBezTo>
                    <a:pt x="26716" y="37213"/>
                    <a:pt x="26947" y="37216"/>
                    <a:pt x="27179" y="37216"/>
                  </a:cubicBezTo>
                  <a:cubicBezTo>
                    <a:pt x="31114" y="37216"/>
                    <a:pt x="35496" y="36443"/>
                    <a:pt x="39894" y="34949"/>
                  </a:cubicBezTo>
                  <a:cubicBezTo>
                    <a:pt x="46055" y="32858"/>
                    <a:pt x="54138" y="28737"/>
                    <a:pt x="57668" y="20970"/>
                  </a:cubicBezTo>
                  <a:cubicBezTo>
                    <a:pt x="60333" y="15102"/>
                    <a:pt x="60261" y="8378"/>
                    <a:pt x="57481" y="2467"/>
                  </a:cubicBezTo>
                  <a:lnTo>
                    <a:pt x="57870" y="2352"/>
                  </a:lnTo>
                  <a:cubicBezTo>
                    <a:pt x="58208" y="2252"/>
                    <a:pt x="58545" y="2153"/>
                    <a:pt x="58881" y="2056"/>
                  </a:cubicBezTo>
                  <a:close/>
                  <a:moveTo>
                    <a:pt x="59846" y="1"/>
                  </a:moveTo>
                  <a:cubicBezTo>
                    <a:pt x="59765" y="1"/>
                    <a:pt x="59680" y="13"/>
                    <a:pt x="59592" y="39"/>
                  </a:cubicBezTo>
                  <a:cubicBezTo>
                    <a:pt x="53395" y="1822"/>
                    <a:pt x="47060" y="3575"/>
                    <a:pt x="40933" y="5269"/>
                  </a:cubicBezTo>
                  <a:cubicBezTo>
                    <a:pt x="27611" y="8954"/>
                    <a:pt x="13835" y="12765"/>
                    <a:pt x="527" y="17159"/>
                  </a:cubicBezTo>
                  <a:cubicBezTo>
                    <a:pt x="196" y="17273"/>
                    <a:pt x="0" y="17579"/>
                    <a:pt x="42" y="17923"/>
                  </a:cubicBezTo>
                  <a:cubicBezTo>
                    <a:pt x="73" y="18187"/>
                    <a:pt x="234" y="18401"/>
                    <a:pt x="457" y="18498"/>
                  </a:cubicBezTo>
                  <a:cubicBezTo>
                    <a:pt x="2420" y="25794"/>
                    <a:pt x="7589" y="34760"/>
                    <a:pt x="16278" y="38232"/>
                  </a:cubicBezTo>
                  <a:cubicBezTo>
                    <a:pt x="19588" y="39554"/>
                    <a:pt x="23376" y="40215"/>
                    <a:pt x="27451" y="40215"/>
                  </a:cubicBezTo>
                  <a:cubicBezTo>
                    <a:pt x="31609" y="40215"/>
                    <a:pt x="36066" y="39527"/>
                    <a:pt x="40615" y="38151"/>
                  </a:cubicBezTo>
                  <a:cubicBezTo>
                    <a:pt x="49661" y="35414"/>
                    <a:pt x="56640" y="30222"/>
                    <a:pt x="60266" y="23530"/>
                  </a:cubicBezTo>
                  <a:cubicBezTo>
                    <a:pt x="63864" y="16898"/>
                    <a:pt x="64273" y="9290"/>
                    <a:pt x="61362" y="3168"/>
                  </a:cubicBezTo>
                  <a:cubicBezTo>
                    <a:pt x="61238" y="2569"/>
                    <a:pt x="61087" y="1786"/>
                    <a:pt x="61010" y="980"/>
                  </a:cubicBezTo>
                  <a:cubicBezTo>
                    <a:pt x="60982" y="677"/>
                    <a:pt x="60776" y="486"/>
                    <a:pt x="60545" y="420"/>
                  </a:cubicBezTo>
                  <a:cubicBezTo>
                    <a:pt x="60408" y="181"/>
                    <a:pt x="60159" y="1"/>
                    <a:pt x="598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1"/>
            <p:cNvSpPr/>
            <p:nvPr/>
          </p:nvSpPr>
          <p:spPr>
            <a:xfrm>
              <a:off x="1756710" y="1628242"/>
              <a:ext cx="57501" cy="24495"/>
            </a:xfrm>
            <a:custGeom>
              <a:avLst/>
              <a:gdLst/>
              <a:ahLst/>
              <a:cxnLst/>
              <a:rect l="l" t="t" r="r" b="b"/>
              <a:pathLst>
                <a:path w="3331" h="1419" extrusionOk="0">
                  <a:moveTo>
                    <a:pt x="332" y="1"/>
                  </a:moveTo>
                  <a:cubicBezTo>
                    <a:pt x="106" y="1"/>
                    <a:pt x="0" y="373"/>
                    <a:pt x="220" y="504"/>
                  </a:cubicBezTo>
                  <a:cubicBezTo>
                    <a:pt x="986" y="952"/>
                    <a:pt x="1855" y="1245"/>
                    <a:pt x="2725" y="1411"/>
                  </a:cubicBezTo>
                  <a:cubicBezTo>
                    <a:pt x="2750" y="1416"/>
                    <a:pt x="2775" y="1418"/>
                    <a:pt x="2799" y="1418"/>
                  </a:cubicBezTo>
                  <a:cubicBezTo>
                    <a:pt x="3195" y="1418"/>
                    <a:pt x="3330" y="793"/>
                    <a:pt x="2907" y="724"/>
                  </a:cubicBezTo>
                  <a:cubicBezTo>
                    <a:pt x="2051" y="582"/>
                    <a:pt x="1238" y="327"/>
                    <a:pt x="423" y="20"/>
                  </a:cubicBezTo>
                  <a:cubicBezTo>
                    <a:pt x="391" y="7"/>
                    <a:pt x="361" y="1"/>
                    <a:pt x="33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1"/>
            <p:cNvSpPr/>
            <p:nvPr/>
          </p:nvSpPr>
          <p:spPr>
            <a:xfrm>
              <a:off x="1809379" y="1737584"/>
              <a:ext cx="30140" cy="40273"/>
            </a:xfrm>
            <a:custGeom>
              <a:avLst/>
              <a:gdLst/>
              <a:ahLst/>
              <a:cxnLst/>
              <a:rect l="l" t="t" r="r" b="b"/>
              <a:pathLst>
                <a:path w="1746" h="2333" extrusionOk="0">
                  <a:moveTo>
                    <a:pt x="304" y="0"/>
                  </a:moveTo>
                  <a:cubicBezTo>
                    <a:pt x="137" y="0"/>
                    <a:pt x="1" y="206"/>
                    <a:pt x="152" y="362"/>
                  </a:cubicBezTo>
                  <a:cubicBezTo>
                    <a:pt x="625" y="843"/>
                    <a:pt x="847" y="1367"/>
                    <a:pt x="1112" y="1944"/>
                  </a:cubicBezTo>
                  <a:cubicBezTo>
                    <a:pt x="1148" y="2028"/>
                    <a:pt x="1185" y="2113"/>
                    <a:pt x="1227" y="2195"/>
                  </a:cubicBezTo>
                  <a:cubicBezTo>
                    <a:pt x="1273" y="2292"/>
                    <a:pt x="1349" y="2332"/>
                    <a:pt x="1428" y="2332"/>
                  </a:cubicBezTo>
                  <a:cubicBezTo>
                    <a:pt x="1484" y="2332"/>
                    <a:pt x="1542" y="2312"/>
                    <a:pt x="1591" y="2276"/>
                  </a:cubicBezTo>
                  <a:cubicBezTo>
                    <a:pt x="1680" y="2213"/>
                    <a:pt x="1746" y="2107"/>
                    <a:pt x="1720" y="1987"/>
                  </a:cubicBezTo>
                  <a:cubicBezTo>
                    <a:pt x="1585" y="1246"/>
                    <a:pt x="999" y="542"/>
                    <a:pt x="452" y="60"/>
                  </a:cubicBezTo>
                  <a:cubicBezTo>
                    <a:pt x="404" y="18"/>
                    <a:pt x="353" y="0"/>
                    <a:pt x="30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1"/>
            <p:cNvSpPr/>
            <p:nvPr/>
          </p:nvSpPr>
          <p:spPr>
            <a:xfrm>
              <a:off x="1703299" y="1582634"/>
              <a:ext cx="66461" cy="11031"/>
            </a:xfrm>
            <a:custGeom>
              <a:avLst/>
              <a:gdLst/>
              <a:ahLst/>
              <a:cxnLst/>
              <a:rect l="l" t="t" r="r" b="b"/>
              <a:pathLst>
                <a:path w="3850" h="639" extrusionOk="0">
                  <a:moveTo>
                    <a:pt x="2624" y="1"/>
                  </a:moveTo>
                  <a:cubicBezTo>
                    <a:pt x="1853" y="1"/>
                    <a:pt x="1077" y="21"/>
                    <a:pt x="311" y="61"/>
                  </a:cubicBezTo>
                  <a:cubicBezTo>
                    <a:pt x="0" y="79"/>
                    <a:pt x="6" y="520"/>
                    <a:pt x="307" y="539"/>
                  </a:cubicBezTo>
                  <a:cubicBezTo>
                    <a:pt x="1325" y="610"/>
                    <a:pt x="2360" y="639"/>
                    <a:pt x="3379" y="639"/>
                  </a:cubicBezTo>
                  <a:cubicBezTo>
                    <a:pt x="3398" y="639"/>
                    <a:pt x="3417" y="639"/>
                    <a:pt x="3436" y="639"/>
                  </a:cubicBezTo>
                  <a:cubicBezTo>
                    <a:pt x="3845" y="635"/>
                    <a:pt x="3849" y="11"/>
                    <a:pt x="3440" y="9"/>
                  </a:cubicBezTo>
                  <a:cubicBezTo>
                    <a:pt x="3169" y="3"/>
                    <a:pt x="2897" y="1"/>
                    <a:pt x="262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1"/>
            <p:cNvSpPr/>
            <p:nvPr/>
          </p:nvSpPr>
          <p:spPr>
            <a:xfrm>
              <a:off x="1782932" y="1755158"/>
              <a:ext cx="31987" cy="34180"/>
            </a:xfrm>
            <a:custGeom>
              <a:avLst/>
              <a:gdLst/>
              <a:ahLst/>
              <a:cxnLst/>
              <a:rect l="l" t="t" r="r" b="b"/>
              <a:pathLst>
                <a:path w="1853" h="1980" extrusionOk="0">
                  <a:moveTo>
                    <a:pt x="290" y="0"/>
                  </a:moveTo>
                  <a:cubicBezTo>
                    <a:pt x="84" y="0"/>
                    <a:pt x="1" y="291"/>
                    <a:pt x="224" y="357"/>
                  </a:cubicBezTo>
                  <a:cubicBezTo>
                    <a:pt x="553" y="462"/>
                    <a:pt x="845" y="645"/>
                    <a:pt x="1050" y="931"/>
                  </a:cubicBezTo>
                  <a:cubicBezTo>
                    <a:pt x="1236" y="1196"/>
                    <a:pt x="1275" y="1486"/>
                    <a:pt x="1339" y="1797"/>
                  </a:cubicBezTo>
                  <a:cubicBezTo>
                    <a:pt x="1340" y="1804"/>
                    <a:pt x="1344" y="1816"/>
                    <a:pt x="1346" y="1823"/>
                  </a:cubicBezTo>
                  <a:cubicBezTo>
                    <a:pt x="1376" y="1932"/>
                    <a:pt x="1458" y="1979"/>
                    <a:pt x="1547" y="1979"/>
                  </a:cubicBezTo>
                  <a:cubicBezTo>
                    <a:pt x="1675" y="1979"/>
                    <a:pt x="1818" y="1881"/>
                    <a:pt x="1836" y="1729"/>
                  </a:cubicBezTo>
                  <a:cubicBezTo>
                    <a:pt x="1853" y="1562"/>
                    <a:pt x="1831" y="1394"/>
                    <a:pt x="1776" y="1236"/>
                  </a:cubicBezTo>
                  <a:cubicBezTo>
                    <a:pt x="1584" y="605"/>
                    <a:pt x="940" y="82"/>
                    <a:pt x="322" y="2"/>
                  </a:cubicBezTo>
                  <a:cubicBezTo>
                    <a:pt x="311" y="1"/>
                    <a:pt x="301" y="0"/>
                    <a:pt x="29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1"/>
            <p:cNvSpPr/>
            <p:nvPr/>
          </p:nvSpPr>
          <p:spPr>
            <a:xfrm>
              <a:off x="1644761" y="1603712"/>
              <a:ext cx="69827" cy="26066"/>
            </a:xfrm>
            <a:custGeom>
              <a:avLst/>
              <a:gdLst/>
              <a:ahLst/>
              <a:cxnLst/>
              <a:rect l="l" t="t" r="r" b="b"/>
              <a:pathLst>
                <a:path w="4045" h="1510" extrusionOk="0">
                  <a:moveTo>
                    <a:pt x="311" y="1"/>
                  </a:moveTo>
                  <a:cubicBezTo>
                    <a:pt x="74" y="1"/>
                    <a:pt x="0" y="378"/>
                    <a:pt x="263" y="465"/>
                  </a:cubicBezTo>
                  <a:cubicBezTo>
                    <a:pt x="1357" y="818"/>
                    <a:pt x="2475" y="1258"/>
                    <a:pt x="3601" y="1502"/>
                  </a:cubicBezTo>
                  <a:cubicBezTo>
                    <a:pt x="3625" y="1507"/>
                    <a:pt x="3648" y="1509"/>
                    <a:pt x="3670" y="1509"/>
                  </a:cubicBezTo>
                  <a:cubicBezTo>
                    <a:pt x="3968" y="1509"/>
                    <a:pt x="4044" y="1085"/>
                    <a:pt x="3746" y="973"/>
                  </a:cubicBezTo>
                  <a:cubicBezTo>
                    <a:pt x="2667" y="556"/>
                    <a:pt x="1497" y="317"/>
                    <a:pt x="381" y="11"/>
                  </a:cubicBezTo>
                  <a:cubicBezTo>
                    <a:pt x="356" y="4"/>
                    <a:pt x="333" y="1"/>
                    <a:pt x="31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1"/>
            <p:cNvSpPr/>
            <p:nvPr/>
          </p:nvSpPr>
          <p:spPr>
            <a:xfrm>
              <a:off x="1661367" y="1813989"/>
              <a:ext cx="72399" cy="58295"/>
            </a:xfrm>
            <a:custGeom>
              <a:avLst/>
              <a:gdLst/>
              <a:ahLst/>
              <a:cxnLst/>
              <a:rect l="l" t="t" r="r" b="b"/>
              <a:pathLst>
                <a:path w="4194" h="3377" extrusionOk="0">
                  <a:moveTo>
                    <a:pt x="393" y="1"/>
                  </a:moveTo>
                  <a:cubicBezTo>
                    <a:pt x="175" y="1"/>
                    <a:pt x="1" y="294"/>
                    <a:pt x="179" y="518"/>
                  </a:cubicBezTo>
                  <a:cubicBezTo>
                    <a:pt x="1026" y="1582"/>
                    <a:pt x="2297" y="2811"/>
                    <a:pt x="3564" y="3351"/>
                  </a:cubicBezTo>
                  <a:cubicBezTo>
                    <a:pt x="3605" y="3369"/>
                    <a:pt x="3648" y="3377"/>
                    <a:pt x="3691" y="3377"/>
                  </a:cubicBezTo>
                  <a:cubicBezTo>
                    <a:pt x="3952" y="3377"/>
                    <a:pt x="4194" y="3074"/>
                    <a:pt x="3939" y="2860"/>
                  </a:cubicBezTo>
                  <a:cubicBezTo>
                    <a:pt x="3390" y="2393"/>
                    <a:pt x="2751" y="2037"/>
                    <a:pt x="2183" y="1575"/>
                  </a:cubicBezTo>
                  <a:cubicBezTo>
                    <a:pt x="1623" y="1118"/>
                    <a:pt x="1114" y="599"/>
                    <a:pt x="594" y="90"/>
                  </a:cubicBezTo>
                  <a:cubicBezTo>
                    <a:pt x="528" y="27"/>
                    <a:pt x="459" y="1"/>
                    <a:pt x="39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1"/>
            <p:cNvSpPr/>
            <p:nvPr/>
          </p:nvSpPr>
          <p:spPr>
            <a:xfrm>
              <a:off x="1574863" y="1725000"/>
              <a:ext cx="66633" cy="26843"/>
            </a:xfrm>
            <a:custGeom>
              <a:avLst/>
              <a:gdLst/>
              <a:ahLst/>
              <a:cxnLst/>
              <a:rect l="l" t="t" r="r" b="b"/>
              <a:pathLst>
                <a:path w="3860" h="1555" extrusionOk="0">
                  <a:moveTo>
                    <a:pt x="332" y="0"/>
                  </a:moveTo>
                  <a:cubicBezTo>
                    <a:pt x="75" y="0"/>
                    <a:pt x="1" y="412"/>
                    <a:pt x="283" y="512"/>
                  </a:cubicBezTo>
                  <a:cubicBezTo>
                    <a:pt x="1296" y="861"/>
                    <a:pt x="2318" y="1293"/>
                    <a:pt x="3359" y="1547"/>
                  </a:cubicBezTo>
                  <a:cubicBezTo>
                    <a:pt x="3380" y="1552"/>
                    <a:pt x="3401" y="1555"/>
                    <a:pt x="3422" y="1555"/>
                  </a:cubicBezTo>
                  <a:cubicBezTo>
                    <a:pt x="3684" y="1555"/>
                    <a:pt x="3860" y="1146"/>
                    <a:pt x="3573" y="1026"/>
                  </a:cubicBezTo>
                  <a:cubicBezTo>
                    <a:pt x="2560" y="604"/>
                    <a:pt x="1467" y="331"/>
                    <a:pt x="415" y="14"/>
                  </a:cubicBezTo>
                  <a:cubicBezTo>
                    <a:pt x="386" y="4"/>
                    <a:pt x="358" y="0"/>
                    <a:pt x="33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1"/>
            <p:cNvSpPr/>
            <p:nvPr/>
          </p:nvSpPr>
          <p:spPr>
            <a:xfrm>
              <a:off x="1588484" y="1779204"/>
              <a:ext cx="48749" cy="39272"/>
            </a:xfrm>
            <a:custGeom>
              <a:avLst/>
              <a:gdLst/>
              <a:ahLst/>
              <a:cxnLst/>
              <a:rect l="l" t="t" r="r" b="b"/>
              <a:pathLst>
                <a:path w="2824" h="2275" extrusionOk="0">
                  <a:moveTo>
                    <a:pt x="406" y="1"/>
                  </a:moveTo>
                  <a:cubicBezTo>
                    <a:pt x="150" y="1"/>
                    <a:pt x="1" y="442"/>
                    <a:pt x="274" y="565"/>
                  </a:cubicBezTo>
                  <a:cubicBezTo>
                    <a:pt x="672" y="745"/>
                    <a:pt x="1038" y="961"/>
                    <a:pt x="1364" y="1247"/>
                  </a:cubicBezTo>
                  <a:cubicBezTo>
                    <a:pt x="1682" y="1523"/>
                    <a:pt x="1908" y="1864"/>
                    <a:pt x="2186" y="2170"/>
                  </a:cubicBezTo>
                  <a:cubicBezTo>
                    <a:pt x="2252" y="2244"/>
                    <a:pt x="2328" y="2275"/>
                    <a:pt x="2402" y="2275"/>
                  </a:cubicBezTo>
                  <a:cubicBezTo>
                    <a:pt x="2621" y="2275"/>
                    <a:pt x="2824" y="2005"/>
                    <a:pt x="2699" y="1769"/>
                  </a:cubicBezTo>
                  <a:cubicBezTo>
                    <a:pt x="2275" y="947"/>
                    <a:pt x="1338" y="356"/>
                    <a:pt x="501" y="21"/>
                  </a:cubicBezTo>
                  <a:cubicBezTo>
                    <a:pt x="468" y="7"/>
                    <a:pt x="436" y="1"/>
                    <a:pt x="40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1"/>
            <p:cNvSpPr/>
            <p:nvPr/>
          </p:nvSpPr>
          <p:spPr>
            <a:xfrm>
              <a:off x="1577418" y="1830009"/>
              <a:ext cx="64113" cy="70207"/>
            </a:xfrm>
            <a:custGeom>
              <a:avLst/>
              <a:gdLst/>
              <a:ahLst/>
              <a:cxnLst/>
              <a:rect l="l" t="t" r="r" b="b"/>
              <a:pathLst>
                <a:path w="3714" h="4067" extrusionOk="0">
                  <a:moveTo>
                    <a:pt x="420" y="1"/>
                  </a:moveTo>
                  <a:cubicBezTo>
                    <a:pt x="210" y="1"/>
                    <a:pt x="0" y="229"/>
                    <a:pt x="124" y="478"/>
                  </a:cubicBezTo>
                  <a:cubicBezTo>
                    <a:pt x="787" y="1812"/>
                    <a:pt x="1833" y="3190"/>
                    <a:pt x="3089" y="4015"/>
                  </a:cubicBezTo>
                  <a:cubicBezTo>
                    <a:pt x="3143" y="4051"/>
                    <a:pt x="3198" y="4066"/>
                    <a:pt x="3252" y="4066"/>
                  </a:cubicBezTo>
                  <a:cubicBezTo>
                    <a:pt x="3509" y="4066"/>
                    <a:pt x="3713" y="3701"/>
                    <a:pt x="3487" y="3484"/>
                  </a:cubicBezTo>
                  <a:cubicBezTo>
                    <a:pt x="2403" y="2425"/>
                    <a:pt x="1460" y="1475"/>
                    <a:pt x="673" y="154"/>
                  </a:cubicBezTo>
                  <a:cubicBezTo>
                    <a:pt x="608" y="46"/>
                    <a:pt x="514" y="1"/>
                    <a:pt x="42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1"/>
            <p:cNvSpPr/>
            <p:nvPr/>
          </p:nvSpPr>
          <p:spPr>
            <a:xfrm>
              <a:off x="1520037" y="1702230"/>
              <a:ext cx="48249" cy="59159"/>
            </a:xfrm>
            <a:custGeom>
              <a:avLst/>
              <a:gdLst/>
              <a:ahLst/>
              <a:cxnLst/>
              <a:rect l="l" t="t" r="r" b="b"/>
              <a:pathLst>
                <a:path w="2795" h="3427" extrusionOk="0">
                  <a:moveTo>
                    <a:pt x="375" y="1"/>
                  </a:moveTo>
                  <a:cubicBezTo>
                    <a:pt x="180" y="1"/>
                    <a:pt x="0" y="181"/>
                    <a:pt x="133" y="396"/>
                  </a:cubicBezTo>
                  <a:cubicBezTo>
                    <a:pt x="750" y="1382"/>
                    <a:pt x="1413" y="2367"/>
                    <a:pt x="2114" y="3297"/>
                  </a:cubicBezTo>
                  <a:cubicBezTo>
                    <a:pt x="2185" y="3388"/>
                    <a:pt x="2281" y="3427"/>
                    <a:pt x="2375" y="3427"/>
                  </a:cubicBezTo>
                  <a:cubicBezTo>
                    <a:pt x="2591" y="3427"/>
                    <a:pt x="2794" y="3219"/>
                    <a:pt x="2645" y="2978"/>
                  </a:cubicBezTo>
                  <a:cubicBezTo>
                    <a:pt x="2017" y="2002"/>
                    <a:pt x="1327" y="1038"/>
                    <a:pt x="614" y="118"/>
                  </a:cubicBezTo>
                  <a:cubicBezTo>
                    <a:pt x="549" y="36"/>
                    <a:pt x="460" y="1"/>
                    <a:pt x="37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1"/>
            <p:cNvSpPr/>
            <p:nvPr/>
          </p:nvSpPr>
          <p:spPr>
            <a:xfrm>
              <a:off x="1379759" y="1751084"/>
              <a:ext cx="17332" cy="73676"/>
            </a:xfrm>
            <a:custGeom>
              <a:avLst/>
              <a:gdLst/>
              <a:ahLst/>
              <a:cxnLst/>
              <a:rect l="l" t="t" r="r" b="b"/>
              <a:pathLst>
                <a:path w="1004" h="4268" extrusionOk="0">
                  <a:moveTo>
                    <a:pt x="341" y="0"/>
                  </a:moveTo>
                  <a:cubicBezTo>
                    <a:pt x="179" y="0"/>
                    <a:pt x="1" y="142"/>
                    <a:pt x="30" y="353"/>
                  </a:cubicBezTo>
                  <a:cubicBezTo>
                    <a:pt x="216" y="1602"/>
                    <a:pt x="31" y="2752"/>
                    <a:pt x="33" y="3991"/>
                  </a:cubicBezTo>
                  <a:cubicBezTo>
                    <a:pt x="35" y="4173"/>
                    <a:pt x="170" y="4267"/>
                    <a:pt x="310" y="4267"/>
                  </a:cubicBezTo>
                  <a:cubicBezTo>
                    <a:pt x="427" y="4267"/>
                    <a:pt x="548" y="4201"/>
                    <a:pt x="596" y="4066"/>
                  </a:cubicBezTo>
                  <a:cubicBezTo>
                    <a:pt x="1004" y="2876"/>
                    <a:pt x="828" y="1416"/>
                    <a:pt x="578" y="204"/>
                  </a:cubicBezTo>
                  <a:cubicBezTo>
                    <a:pt x="548" y="61"/>
                    <a:pt x="448" y="0"/>
                    <a:pt x="34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1"/>
            <p:cNvSpPr/>
            <p:nvPr/>
          </p:nvSpPr>
          <p:spPr>
            <a:xfrm>
              <a:off x="1400077" y="1846736"/>
              <a:ext cx="20767" cy="75178"/>
            </a:xfrm>
            <a:custGeom>
              <a:avLst/>
              <a:gdLst/>
              <a:ahLst/>
              <a:cxnLst/>
              <a:rect l="l" t="t" r="r" b="b"/>
              <a:pathLst>
                <a:path w="1203" h="4355" extrusionOk="0">
                  <a:moveTo>
                    <a:pt x="624" y="0"/>
                  </a:moveTo>
                  <a:cubicBezTo>
                    <a:pt x="500" y="0"/>
                    <a:pt x="373" y="84"/>
                    <a:pt x="373" y="236"/>
                  </a:cubicBezTo>
                  <a:cubicBezTo>
                    <a:pt x="387" y="876"/>
                    <a:pt x="406" y="1514"/>
                    <a:pt x="343" y="2147"/>
                  </a:cubicBezTo>
                  <a:cubicBezTo>
                    <a:pt x="283" y="2787"/>
                    <a:pt x="78" y="3392"/>
                    <a:pt x="16" y="4026"/>
                  </a:cubicBezTo>
                  <a:cubicBezTo>
                    <a:pt x="1" y="4228"/>
                    <a:pt x="186" y="4355"/>
                    <a:pt x="364" y="4355"/>
                  </a:cubicBezTo>
                  <a:cubicBezTo>
                    <a:pt x="475" y="4355"/>
                    <a:pt x="584" y="4305"/>
                    <a:pt x="638" y="4192"/>
                  </a:cubicBezTo>
                  <a:cubicBezTo>
                    <a:pt x="1203" y="3040"/>
                    <a:pt x="1152" y="1399"/>
                    <a:pt x="852" y="173"/>
                  </a:cubicBezTo>
                  <a:cubicBezTo>
                    <a:pt x="823" y="55"/>
                    <a:pt x="724" y="0"/>
                    <a:pt x="62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1"/>
            <p:cNvSpPr/>
            <p:nvPr/>
          </p:nvSpPr>
          <p:spPr>
            <a:xfrm>
              <a:off x="1392344" y="1943131"/>
              <a:ext cx="18730" cy="49785"/>
            </a:xfrm>
            <a:custGeom>
              <a:avLst/>
              <a:gdLst/>
              <a:ahLst/>
              <a:cxnLst/>
              <a:rect l="l" t="t" r="r" b="b"/>
              <a:pathLst>
                <a:path w="1085" h="2884" extrusionOk="0">
                  <a:moveTo>
                    <a:pt x="671" y="0"/>
                  </a:moveTo>
                  <a:cubicBezTo>
                    <a:pt x="540" y="0"/>
                    <a:pt x="417" y="76"/>
                    <a:pt x="381" y="254"/>
                  </a:cubicBezTo>
                  <a:cubicBezTo>
                    <a:pt x="220" y="1022"/>
                    <a:pt x="119" y="1806"/>
                    <a:pt x="23" y="2589"/>
                  </a:cubicBezTo>
                  <a:cubicBezTo>
                    <a:pt x="0" y="2778"/>
                    <a:pt x="163" y="2883"/>
                    <a:pt x="325" y="2883"/>
                  </a:cubicBezTo>
                  <a:cubicBezTo>
                    <a:pt x="454" y="2883"/>
                    <a:pt x="583" y="2816"/>
                    <a:pt x="615" y="2670"/>
                  </a:cubicBezTo>
                  <a:cubicBezTo>
                    <a:pt x="782" y="1928"/>
                    <a:pt x="943" y="1186"/>
                    <a:pt x="1046" y="435"/>
                  </a:cubicBezTo>
                  <a:cubicBezTo>
                    <a:pt x="1084" y="175"/>
                    <a:pt x="869" y="0"/>
                    <a:pt x="67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1"/>
            <p:cNvSpPr/>
            <p:nvPr/>
          </p:nvSpPr>
          <p:spPr>
            <a:xfrm>
              <a:off x="1320496" y="1805099"/>
              <a:ext cx="37563" cy="88470"/>
            </a:xfrm>
            <a:custGeom>
              <a:avLst/>
              <a:gdLst/>
              <a:ahLst/>
              <a:cxnLst/>
              <a:rect l="l" t="t" r="r" b="b"/>
              <a:pathLst>
                <a:path w="2176" h="5125" extrusionOk="0">
                  <a:moveTo>
                    <a:pt x="1865" y="1"/>
                  </a:moveTo>
                  <a:cubicBezTo>
                    <a:pt x="1786" y="1"/>
                    <a:pt x="1711" y="37"/>
                    <a:pt x="1670" y="124"/>
                  </a:cubicBezTo>
                  <a:cubicBezTo>
                    <a:pt x="1004" y="1545"/>
                    <a:pt x="274" y="3171"/>
                    <a:pt x="34" y="4730"/>
                  </a:cubicBezTo>
                  <a:cubicBezTo>
                    <a:pt x="0" y="4936"/>
                    <a:pt x="194" y="5124"/>
                    <a:pt x="371" y="5124"/>
                  </a:cubicBezTo>
                  <a:cubicBezTo>
                    <a:pt x="459" y="5124"/>
                    <a:pt x="543" y="5077"/>
                    <a:pt x="592" y="4961"/>
                  </a:cubicBezTo>
                  <a:cubicBezTo>
                    <a:pt x="1223" y="3482"/>
                    <a:pt x="1608" y="1843"/>
                    <a:pt x="2117" y="311"/>
                  </a:cubicBezTo>
                  <a:cubicBezTo>
                    <a:pt x="2175" y="136"/>
                    <a:pt x="2015" y="1"/>
                    <a:pt x="186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1"/>
            <p:cNvSpPr/>
            <p:nvPr/>
          </p:nvSpPr>
          <p:spPr>
            <a:xfrm>
              <a:off x="1338501" y="1890204"/>
              <a:ext cx="39393" cy="81583"/>
            </a:xfrm>
            <a:custGeom>
              <a:avLst/>
              <a:gdLst/>
              <a:ahLst/>
              <a:cxnLst/>
              <a:rect l="l" t="t" r="r" b="b"/>
              <a:pathLst>
                <a:path w="2282" h="4726" extrusionOk="0">
                  <a:moveTo>
                    <a:pt x="2058" y="0"/>
                  </a:moveTo>
                  <a:cubicBezTo>
                    <a:pt x="1999" y="0"/>
                    <a:pt x="1939" y="29"/>
                    <a:pt x="1900" y="95"/>
                  </a:cubicBezTo>
                  <a:cubicBezTo>
                    <a:pt x="1491" y="763"/>
                    <a:pt x="1226" y="1539"/>
                    <a:pt x="919" y="2259"/>
                  </a:cubicBezTo>
                  <a:cubicBezTo>
                    <a:pt x="633" y="2933"/>
                    <a:pt x="331" y="3598"/>
                    <a:pt x="89" y="4287"/>
                  </a:cubicBezTo>
                  <a:cubicBezTo>
                    <a:pt x="0" y="4529"/>
                    <a:pt x="239" y="4725"/>
                    <a:pt x="455" y="4725"/>
                  </a:cubicBezTo>
                  <a:cubicBezTo>
                    <a:pt x="566" y="4725"/>
                    <a:pt x="671" y="4674"/>
                    <a:pt x="724" y="4551"/>
                  </a:cubicBezTo>
                  <a:cubicBezTo>
                    <a:pt x="1010" y="3876"/>
                    <a:pt x="1252" y="3187"/>
                    <a:pt x="1500" y="2497"/>
                  </a:cubicBezTo>
                  <a:cubicBezTo>
                    <a:pt x="1763" y="1762"/>
                    <a:pt x="2096" y="1014"/>
                    <a:pt x="2254" y="241"/>
                  </a:cubicBezTo>
                  <a:cubicBezTo>
                    <a:pt x="2281" y="102"/>
                    <a:pt x="2170" y="0"/>
                    <a:pt x="205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1"/>
            <p:cNvSpPr/>
            <p:nvPr/>
          </p:nvSpPr>
          <p:spPr>
            <a:xfrm>
              <a:off x="1233319" y="1731784"/>
              <a:ext cx="56966" cy="46989"/>
            </a:xfrm>
            <a:custGeom>
              <a:avLst/>
              <a:gdLst/>
              <a:ahLst/>
              <a:cxnLst/>
              <a:rect l="l" t="t" r="r" b="b"/>
              <a:pathLst>
                <a:path w="3300" h="2722" extrusionOk="0">
                  <a:moveTo>
                    <a:pt x="2872" y="0"/>
                  </a:moveTo>
                  <a:cubicBezTo>
                    <a:pt x="2807" y="0"/>
                    <a:pt x="2739" y="22"/>
                    <a:pt x="2678" y="75"/>
                  </a:cubicBezTo>
                  <a:cubicBezTo>
                    <a:pt x="1818" y="784"/>
                    <a:pt x="993" y="1544"/>
                    <a:pt x="183" y="2314"/>
                  </a:cubicBezTo>
                  <a:cubicBezTo>
                    <a:pt x="0" y="2488"/>
                    <a:pt x="172" y="2722"/>
                    <a:pt x="371" y="2722"/>
                  </a:cubicBezTo>
                  <a:cubicBezTo>
                    <a:pt x="427" y="2722"/>
                    <a:pt x="486" y="2703"/>
                    <a:pt x="539" y="2659"/>
                  </a:cubicBezTo>
                  <a:cubicBezTo>
                    <a:pt x="1407" y="1961"/>
                    <a:pt x="2270" y="1237"/>
                    <a:pt x="3088" y="478"/>
                  </a:cubicBezTo>
                  <a:cubicBezTo>
                    <a:pt x="3299" y="275"/>
                    <a:pt x="3101" y="0"/>
                    <a:pt x="287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1"/>
            <p:cNvSpPr/>
            <p:nvPr/>
          </p:nvSpPr>
          <p:spPr>
            <a:xfrm>
              <a:off x="1281119" y="1932118"/>
              <a:ext cx="36873" cy="59297"/>
            </a:xfrm>
            <a:custGeom>
              <a:avLst/>
              <a:gdLst/>
              <a:ahLst/>
              <a:cxnLst/>
              <a:rect l="l" t="t" r="r" b="b"/>
              <a:pathLst>
                <a:path w="2136" h="3435" extrusionOk="0">
                  <a:moveTo>
                    <a:pt x="1715" y="0"/>
                  </a:moveTo>
                  <a:cubicBezTo>
                    <a:pt x="1620" y="0"/>
                    <a:pt x="1526" y="48"/>
                    <a:pt x="1465" y="163"/>
                  </a:cubicBezTo>
                  <a:cubicBezTo>
                    <a:pt x="968" y="1096"/>
                    <a:pt x="548" y="2088"/>
                    <a:pt x="98" y="3049"/>
                  </a:cubicBezTo>
                  <a:cubicBezTo>
                    <a:pt x="1" y="3250"/>
                    <a:pt x="174" y="3434"/>
                    <a:pt x="343" y="3434"/>
                  </a:cubicBezTo>
                  <a:cubicBezTo>
                    <a:pt x="421" y="3434"/>
                    <a:pt x="498" y="3396"/>
                    <a:pt x="549" y="3302"/>
                  </a:cubicBezTo>
                  <a:cubicBezTo>
                    <a:pt x="1040" y="2370"/>
                    <a:pt x="1577" y="1440"/>
                    <a:pt x="2021" y="482"/>
                  </a:cubicBezTo>
                  <a:cubicBezTo>
                    <a:pt x="2136" y="229"/>
                    <a:pt x="1923" y="0"/>
                    <a:pt x="1715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1"/>
            <p:cNvSpPr/>
            <p:nvPr/>
          </p:nvSpPr>
          <p:spPr>
            <a:xfrm>
              <a:off x="1173089" y="1720408"/>
              <a:ext cx="75731" cy="32574"/>
            </a:xfrm>
            <a:custGeom>
              <a:avLst/>
              <a:gdLst/>
              <a:ahLst/>
              <a:cxnLst/>
              <a:rect l="l" t="t" r="r" b="b"/>
              <a:pathLst>
                <a:path w="4387" h="1887" extrusionOk="0">
                  <a:moveTo>
                    <a:pt x="3987" y="1"/>
                  </a:moveTo>
                  <a:cubicBezTo>
                    <a:pt x="3964" y="1"/>
                    <a:pt x="3939" y="4"/>
                    <a:pt x="3913" y="12"/>
                  </a:cubicBezTo>
                  <a:cubicBezTo>
                    <a:pt x="2674" y="410"/>
                    <a:pt x="1463" y="933"/>
                    <a:pt x="251" y="1410"/>
                  </a:cubicBezTo>
                  <a:cubicBezTo>
                    <a:pt x="1" y="1508"/>
                    <a:pt x="65" y="1886"/>
                    <a:pt x="296" y="1886"/>
                  </a:cubicBezTo>
                  <a:cubicBezTo>
                    <a:pt x="321" y="1886"/>
                    <a:pt x="348" y="1882"/>
                    <a:pt x="377" y="1872"/>
                  </a:cubicBezTo>
                  <a:cubicBezTo>
                    <a:pt x="1631" y="1430"/>
                    <a:pt x="2903" y="1031"/>
                    <a:pt x="4124" y="518"/>
                  </a:cubicBezTo>
                  <a:cubicBezTo>
                    <a:pt x="4387" y="404"/>
                    <a:pt x="4236" y="1"/>
                    <a:pt x="398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1"/>
            <p:cNvSpPr/>
            <p:nvPr/>
          </p:nvSpPr>
          <p:spPr>
            <a:xfrm>
              <a:off x="1112030" y="1762132"/>
              <a:ext cx="83654" cy="44451"/>
            </a:xfrm>
            <a:custGeom>
              <a:avLst/>
              <a:gdLst/>
              <a:ahLst/>
              <a:cxnLst/>
              <a:rect l="l" t="t" r="r" b="b"/>
              <a:pathLst>
                <a:path w="4846" h="2575" extrusionOk="0">
                  <a:moveTo>
                    <a:pt x="4464" y="0"/>
                  </a:moveTo>
                  <a:cubicBezTo>
                    <a:pt x="4419" y="0"/>
                    <a:pt x="4371" y="13"/>
                    <a:pt x="4321" y="41"/>
                  </a:cubicBezTo>
                  <a:cubicBezTo>
                    <a:pt x="2986" y="773"/>
                    <a:pt x="1697" y="1504"/>
                    <a:pt x="274" y="2065"/>
                  </a:cubicBezTo>
                  <a:cubicBezTo>
                    <a:pt x="1" y="2171"/>
                    <a:pt x="69" y="2574"/>
                    <a:pt x="320" y="2574"/>
                  </a:cubicBezTo>
                  <a:cubicBezTo>
                    <a:pt x="347" y="2574"/>
                    <a:pt x="377" y="2569"/>
                    <a:pt x="408" y="2559"/>
                  </a:cubicBezTo>
                  <a:cubicBezTo>
                    <a:pt x="1862" y="2043"/>
                    <a:pt x="3333" y="1409"/>
                    <a:pt x="4599" y="521"/>
                  </a:cubicBezTo>
                  <a:cubicBezTo>
                    <a:pt x="4845" y="348"/>
                    <a:pt x="4703" y="0"/>
                    <a:pt x="446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1"/>
            <p:cNvSpPr/>
            <p:nvPr/>
          </p:nvSpPr>
          <p:spPr>
            <a:xfrm>
              <a:off x="1117761" y="1803320"/>
              <a:ext cx="79787" cy="44209"/>
            </a:xfrm>
            <a:custGeom>
              <a:avLst/>
              <a:gdLst/>
              <a:ahLst/>
              <a:cxnLst/>
              <a:rect l="l" t="t" r="r" b="b"/>
              <a:pathLst>
                <a:path w="4622" h="2561" extrusionOk="0">
                  <a:moveTo>
                    <a:pt x="4148" y="1"/>
                  </a:moveTo>
                  <a:cubicBezTo>
                    <a:pt x="4096" y="1"/>
                    <a:pt x="4042" y="17"/>
                    <a:pt x="3991" y="54"/>
                  </a:cubicBezTo>
                  <a:cubicBezTo>
                    <a:pt x="2821" y="901"/>
                    <a:pt x="1644" y="1577"/>
                    <a:pt x="275" y="2062"/>
                  </a:cubicBezTo>
                  <a:cubicBezTo>
                    <a:pt x="0" y="2162"/>
                    <a:pt x="73" y="2560"/>
                    <a:pt x="332" y="2560"/>
                  </a:cubicBezTo>
                  <a:cubicBezTo>
                    <a:pt x="355" y="2560"/>
                    <a:pt x="380" y="2557"/>
                    <a:pt x="407" y="2550"/>
                  </a:cubicBezTo>
                  <a:cubicBezTo>
                    <a:pt x="1850" y="2163"/>
                    <a:pt x="3225" y="1502"/>
                    <a:pt x="4391" y="561"/>
                  </a:cubicBezTo>
                  <a:cubicBezTo>
                    <a:pt x="4622" y="371"/>
                    <a:pt x="4400" y="1"/>
                    <a:pt x="414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1"/>
            <p:cNvSpPr/>
            <p:nvPr/>
          </p:nvSpPr>
          <p:spPr>
            <a:xfrm>
              <a:off x="1193183" y="1991260"/>
              <a:ext cx="42535" cy="48628"/>
            </a:xfrm>
            <a:custGeom>
              <a:avLst/>
              <a:gdLst/>
              <a:ahLst/>
              <a:cxnLst/>
              <a:rect l="l" t="t" r="r" b="b"/>
              <a:pathLst>
                <a:path w="2464" h="2817" extrusionOk="0">
                  <a:moveTo>
                    <a:pt x="294" y="0"/>
                  </a:moveTo>
                  <a:cubicBezTo>
                    <a:pt x="193" y="0"/>
                    <a:pt x="86" y="70"/>
                    <a:pt x="68" y="204"/>
                  </a:cubicBezTo>
                  <a:cubicBezTo>
                    <a:pt x="0" y="719"/>
                    <a:pt x="134" y="1232"/>
                    <a:pt x="401" y="1675"/>
                  </a:cubicBezTo>
                  <a:cubicBezTo>
                    <a:pt x="747" y="2258"/>
                    <a:pt x="1331" y="2703"/>
                    <a:pt x="2011" y="2813"/>
                  </a:cubicBezTo>
                  <a:cubicBezTo>
                    <a:pt x="2028" y="2815"/>
                    <a:pt x="2045" y="2817"/>
                    <a:pt x="2061" y="2817"/>
                  </a:cubicBezTo>
                  <a:cubicBezTo>
                    <a:pt x="2353" y="2817"/>
                    <a:pt x="2464" y="2392"/>
                    <a:pt x="2147" y="2301"/>
                  </a:cubicBezTo>
                  <a:cubicBezTo>
                    <a:pt x="1165" y="2018"/>
                    <a:pt x="523" y="1234"/>
                    <a:pt x="490" y="203"/>
                  </a:cubicBezTo>
                  <a:cubicBezTo>
                    <a:pt x="486" y="66"/>
                    <a:pt x="392" y="0"/>
                    <a:pt x="29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1"/>
            <p:cNvSpPr/>
            <p:nvPr/>
          </p:nvSpPr>
          <p:spPr>
            <a:xfrm>
              <a:off x="1103986" y="1845908"/>
              <a:ext cx="72744" cy="42207"/>
            </a:xfrm>
            <a:custGeom>
              <a:avLst/>
              <a:gdLst/>
              <a:ahLst/>
              <a:cxnLst/>
              <a:rect l="l" t="t" r="r" b="b"/>
              <a:pathLst>
                <a:path w="4214" h="2445" extrusionOk="0">
                  <a:moveTo>
                    <a:pt x="3748" y="1"/>
                  </a:moveTo>
                  <a:cubicBezTo>
                    <a:pt x="3694" y="1"/>
                    <a:pt x="3638" y="18"/>
                    <a:pt x="3584" y="59"/>
                  </a:cubicBezTo>
                  <a:cubicBezTo>
                    <a:pt x="2480" y="902"/>
                    <a:pt x="1423" y="1551"/>
                    <a:pt x="170" y="2140"/>
                  </a:cubicBezTo>
                  <a:cubicBezTo>
                    <a:pt x="1" y="2218"/>
                    <a:pt x="112" y="2444"/>
                    <a:pt x="264" y="2444"/>
                  </a:cubicBezTo>
                  <a:cubicBezTo>
                    <a:pt x="273" y="2444"/>
                    <a:pt x="282" y="2444"/>
                    <a:pt x="292" y="2442"/>
                  </a:cubicBezTo>
                  <a:cubicBezTo>
                    <a:pt x="1628" y="2179"/>
                    <a:pt x="2990" y="1494"/>
                    <a:pt x="3994" y="578"/>
                  </a:cubicBezTo>
                  <a:cubicBezTo>
                    <a:pt x="4213" y="375"/>
                    <a:pt x="3998" y="1"/>
                    <a:pt x="374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1"/>
            <p:cNvSpPr/>
            <p:nvPr/>
          </p:nvSpPr>
          <p:spPr>
            <a:xfrm>
              <a:off x="1176127" y="2028823"/>
              <a:ext cx="39600" cy="36372"/>
            </a:xfrm>
            <a:custGeom>
              <a:avLst/>
              <a:gdLst/>
              <a:ahLst/>
              <a:cxnLst/>
              <a:rect l="l" t="t" r="r" b="b"/>
              <a:pathLst>
                <a:path w="2294" h="2107" extrusionOk="0">
                  <a:moveTo>
                    <a:pt x="210" y="0"/>
                  </a:moveTo>
                  <a:cubicBezTo>
                    <a:pt x="193" y="0"/>
                    <a:pt x="176" y="3"/>
                    <a:pt x="160" y="8"/>
                  </a:cubicBezTo>
                  <a:cubicBezTo>
                    <a:pt x="73" y="31"/>
                    <a:pt x="1" y="111"/>
                    <a:pt x="42" y="214"/>
                  </a:cubicBezTo>
                  <a:cubicBezTo>
                    <a:pt x="339" y="1059"/>
                    <a:pt x="1013" y="1713"/>
                    <a:pt x="1822" y="2076"/>
                  </a:cubicBezTo>
                  <a:cubicBezTo>
                    <a:pt x="1860" y="2096"/>
                    <a:pt x="1903" y="2106"/>
                    <a:pt x="1945" y="2106"/>
                  </a:cubicBezTo>
                  <a:cubicBezTo>
                    <a:pt x="1969" y="2106"/>
                    <a:pt x="1992" y="2103"/>
                    <a:pt x="2015" y="2097"/>
                  </a:cubicBezTo>
                  <a:cubicBezTo>
                    <a:pt x="2221" y="2042"/>
                    <a:pt x="2293" y="1713"/>
                    <a:pt x="2016" y="1608"/>
                  </a:cubicBezTo>
                  <a:cubicBezTo>
                    <a:pt x="1271" y="1308"/>
                    <a:pt x="749" y="766"/>
                    <a:pt x="355" y="82"/>
                  </a:cubicBezTo>
                  <a:cubicBezTo>
                    <a:pt x="324" y="30"/>
                    <a:pt x="268" y="0"/>
                    <a:pt x="21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1"/>
            <p:cNvSpPr/>
            <p:nvPr/>
          </p:nvSpPr>
          <p:spPr>
            <a:xfrm>
              <a:off x="1029911" y="1753500"/>
              <a:ext cx="78251" cy="48784"/>
            </a:xfrm>
            <a:custGeom>
              <a:avLst/>
              <a:gdLst/>
              <a:ahLst/>
              <a:cxnLst/>
              <a:rect l="l" t="t" r="r" b="b"/>
              <a:pathLst>
                <a:path w="4533" h="2826" extrusionOk="0">
                  <a:moveTo>
                    <a:pt x="4110" y="1"/>
                  </a:moveTo>
                  <a:cubicBezTo>
                    <a:pt x="4064" y="1"/>
                    <a:pt x="4014" y="13"/>
                    <a:pt x="3963" y="42"/>
                  </a:cubicBezTo>
                  <a:cubicBezTo>
                    <a:pt x="2697" y="761"/>
                    <a:pt x="1457" y="1547"/>
                    <a:pt x="241" y="2326"/>
                  </a:cubicBezTo>
                  <a:cubicBezTo>
                    <a:pt x="0" y="2482"/>
                    <a:pt x="145" y="2826"/>
                    <a:pt x="379" y="2826"/>
                  </a:cubicBezTo>
                  <a:cubicBezTo>
                    <a:pt x="421" y="2826"/>
                    <a:pt x="467" y="2814"/>
                    <a:pt x="514" y="2788"/>
                  </a:cubicBezTo>
                  <a:cubicBezTo>
                    <a:pt x="1773" y="2071"/>
                    <a:pt x="3041" y="1337"/>
                    <a:pt x="4261" y="550"/>
                  </a:cubicBezTo>
                  <a:cubicBezTo>
                    <a:pt x="4533" y="380"/>
                    <a:pt x="4369" y="1"/>
                    <a:pt x="411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1"/>
            <p:cNvSpPr/>
            <p:nvPr/>
          </p:nvSpPr>
          <p:spPr>
            <a:xfrm>
              <a:off x="1038007" y="1831148"/>
              <a:ext cx="53099" cy="38357"/>
            </a:xfrm>
            <a:custGeom>
              <a:avLst/>
              <a:gdLst/>
              <a:ahLst/>
              <a:cxnLst/>
              <a:rect l="l" t="t" r="r" b="b"/>
              <a:pathLst>
                <a:path w="3076" h="2222" extrusionOk="0">
                  <a:moveTo>
                    <a:pt x="2670" y="1"/>
                  </a:moveTo>
                  <a:cubicBezTo>
                    <a:pt x="2619" y="1"/>
                    <a:pt x="2564" y="17"/>
                    <a:pt x="2508" y="54"/>
                  </a:cubicBezTo>
                  <a:cubicBezTo>
                    <a:pt x="1720" y="583"/>
                    <a:pt x="971" y="1181"/>
                    <a:pt x="213" y="1743"/>
                  </a:cubicBezTo>
                  <a:cubicBezTo>
                    <a:pt x="0" y="1900"/>
                    <a:pt x="126" y="2222"/>
                    <a:pt x="333" y="2222"/>
                  </a:cubicBezTo>
                  <a:cubicBezTo>
                    <a:pt x="376" y="2222"/>
                    <a:pt x="423" y="2207"/>
                    <a:pt x="471" y="2175"/>
                  </a:cubicBezTo>
                  <a:cubicBezTo>
                    <a:pt x="1253" y="1648"/>
                    <a:pt x="2061" y="1146"/>
                    <a:pt x="2820" y="585"/>
                  </a:cubicBezTo>
                  <a:cubicBezTo>
                    <a:pt x="3075" y="393"/>
                    <a:pt x="2922" y="1"/>
                    <a:pt x="267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1" name="Google Shape;1311;p41"/>
          <p:cNvGrpSpPr/>
          <p:nvPr/>
        </p:nvGrpSpPr>
        <p:grpSpPr>
          <a:xfrm>
            <a:off x="5164022" y="4169417"/>
            <a:ext cx="535612" cy="549745"/>
            <a:chOff x="891532" y="2489185"/>
            <a:chExt cx="855063" cy="877626"/>
          </a:xfrm>
        </p:grpSpPr>
        <p:sp>
          <p:nvSpPr>
            <p:cNvPr id="1312" name="Google Shape;1312;p41"/>
            <p:cNvSpPr/>
            <p:nvPr/>
          </p:nvSpPr>
          <p:spPr>
            <a:xfrm>
              <a:off x="1113705" y="2489185"/>
              <a:ext cx="538452" cy="644703"/>
            </a:xfrm>
            <a:custGeom>
              <a:avLst/>
              <a:gdLst/>
              <a:ahLst/>
              <a:cxnLst/>
              <a:rect l="l" t="t" r="r" b="b"/>
              <a:pathLst>
                <a:path w="31192" h="37347" extrusionOk="0">
                  <a:moveTo>
                    <a:pt x="12856" y="1"/>
                  </a:moveTo>
                  <a:cubicBezTo>
                    <a:pt x="8003" y="1"/>
                    <a:pt x="1" y="8912"/>
                    <a:pt x="1" y="19225"/>
                  </a:cubicBezTo>
                  <a:cubicBezTo>
                    <a:pt x="1" y="29448"/>
                    <a:pt x="1496" y="37346"/>
                    <a:pt x="12567" y="37346"/>
                  </a:cubicBezTo>
                  <a:cubicBezTo>
                    <a:pt x="12663" y="37346"/>
                    <a:pt x="12759" y="37345"/>
                    <a:pt x="12856" y="37344"/>
                  </a:cubicBezTo>
                  <a:cubicBezTo>
                    <a:pt x="31192" y="37121"/>
                    <a:pt x="24572" y="29051"/>
                    <a:pt x="24572" y="18738"/>
                  </a:cubicBezTo>
                  <a:cubicBezTo>
                    <a:pt x="24572" y="8427"/>
                    <a:pt x="17711" y="1"/>
                    <a:pt x="1285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1"/>
            <p:cNvSpPr/>
            <p:nvPr/>
          </p:nvSpPr>
          <p:spPr>
            <a:xfrm>
              <a:off x="1278616" y="2623851"/>
              <a:ext cx="109600" cy="105560"/>
            </a:xfrm>
            <a:custGeom>
              <a:avLst/>
              <a:gdLst/>
              <a:ahLst/>
              <a:cxnLst/>
              <a:rect l="l" t="t" r="r" b="b"/>
              <a:pathLst>
                <a:path w="6349" h="6115" extrusionOk="0">
                  <a:moveTo>
                    <a:pt x="4212" y="1813"/>
                  </a:moveTo>
                  <a:cubicBezTo>
                    <a:pt x="3955" y="2503"/>
                    <a:pt x="3690" y="3168"/>
                    <a:pt x="3465" y="3684"/>
                  </a:cubicBezTo>
                  <a:cubicBezTo>
                    <a:pt x="3074" y="3029"/>
                    <a:pt x="2720" y="2434"/>
                    <a:pt x="2437" y="1958"/>
                  </a:cubicBezTo>
                  <a:cubicBezTo>
                    <a:pt x="2719" y="1935"/>
                    <a:pt x="3015" y="1910"/>
                    <a:pt x="3307" y="1887"/>
                  </a:cubicBezTo>
                  <a:cubicBezTo>
                    <a:pt x="3611" y="1862"/>
                    <a:pt x="3918" y="1838"/>
                    <a:pt x="4212" y="1813"/>
                  </a:cubicBezTo>
                  <a:close/>
                  <a:moveTo>
                    <a:pt x="5460" y="0"/>
                  </a:moveTo>
                  <a:cubicBezTo>
                    <a:pt x="5423" y="0"/>
                    <a:pt x="5386" y="3"/>
                    <a:pt x="5349" y="8"/>
                  </a:cubicBezTo>
                  <a:cubicBezTo>
                    <a:pt x="4842" y="72"/>
                    <a:pt x="3994" y="140"/>
                    <a:pt x="3172" y="206"/>
                  </a:cubicBezTo>
                  <a:cubicBezTo>
                    <a:pt x="2298" y="276"/>
                    <a:pt x="1473" y="342"/>
                    <a:pt x="929" y="411"/>
                  </a:cubicBezTo>
                  <a:cubicBezTo>
                    <a:pt x="326" y="487"/>
                    <a:pt x="0" y="1155"/>
                    <a:pt x="310" y="1678"/>
                  </a:cubicBezTo>
                  <a:cubicBezTo>
                    <a:pt x="310" y="1678"/>
                    <a:pt x="1413" y="3541"/>
                    <a:pt x="2680" y="5657"/>
                  </a:cubicBezTo>
                  <a:cubicBezTo>
                    <a:pt x="2853" y="5945"/>
                    <a:pt x="3150" y="6114"/>
                    <a:pt x="3472" y="6114"/>
                  </a:cubicBezTo>
                  <a:cubicBezTo>
                    <a:pt x="3504" y="6113"/>
                    <a:pt x="3536" y="6112"/>
                    <a:pt x="3568" y="6109"/>
                  </a:cubicBezTo>
                  <a:cubicBezTo>
                    <a:pt x="4063" y="6056"/>
                    <a:pt x="4574" y="6004"/>
                    <a:pt x="6254" y="1118"/>
                  </a:cubicBezTo>
                  <a:cubicBezTo>
                    <a:pt x="6348" y="841"/>
                    <a:pt x="6294" y="538"/>
                    <a:pt x="6110" y="312"/>
                  </a:cubicBezTo>
                  <a:cubicBezTo>
                    <a:pt x="5950" y="114"/>
                    <a:pt x="5710" y="0"/>
                    <a:pt x="54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1"/>
            <p:cNvSpPr/>
            <p:nvPr/>
          </p:nvSpPr>
          <p:spPr>
            <a:xfrm>
              <a:off x="1244540" y="2550347"/>
              <a:ext cx="57985" cy="71380"/>
            </a:xfrm>
            <a:custGeom>
              <a:avLst/>
              <a:gdLst/>
              <a:ahLst/>
              <a:cxnLst/>
              <a:rect l="l" t="t" r="r" b="b"/>
              <a:pathLst>
                <a:path w="3359" h="4135" extrusionOk="0">
                  <a:moveTo>
                    <a:pt x="1679" y="0"/>
                  </a:moveTo>
                  <a:cubicBezTo>
                    <a:pt x="752" y="0"/>
                    <a:pt x="0" y="926"/>
                    <a:pt x="0" y="2067"/>
                  </a:cubicBezTo>
                  <a:cubicBezTo>
                    <a:pt x="0" y="3209"/>
                    <a:pt x="752" y="4134"/>
                    <a:pt x="1679" y="4134"/>
                  </a:cubicBezTo>
                  <a:cubicBezTo>
                    <a:pt x="2605" y="4134"/>
                    <a:pt x="3358" y="3209"/>
                    <a:pt x="3358" y="2067"/>
                  </a:cubicBezTo>
                  <a:cubicBezTo>
                    <a:pt x="3358" y="926"/>
                    <a:pt x="2605" y="0"/>
                    <a:pt x="16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1"/>
            <p:cNvSpPr/>
            <p:nvPr/>
          </p:nvSpPr>
          <p:spPr>
            <a:xfrm>
              <a:off x="1349532" y="2544995"/>
              <a:ext cx="57985" cy="71380"/>
            </a:xfrm>
            <a:custGeom>
              <a:avLst/>
              <a:gdLst/>
              <a:ahLst/>
              <a:cxnLst/>
              <a:rect l="l" t="t" r="r" b="b"/>
              <a:pathLst>
                <a:path w="3359" h="4135" extrusionOk="0">
                  <a:moveTo>
                    <a:pt x="1679" y="1"/>
                  </a:moveTo>
                  <a:cubicBezTo>
                    <a:pt x="737" y="1"/>
                    <a:pt x="0" y="908"/>
                    <a:pt x="0" y="2067"/>
                  </a:cubicBezTo>
                  <a:cubicBezTo>
                    <a:pt x="0" y="3226"/>
                    <a:pt x="737" y="4135"/>
                    <a:pt x="1679" y="4135"/>
                  </a:cubicBezTo>
                  <a:cubicBezTo>
                    <a:pt x="2621" y="4135"/>
                    <a:pt x="3358" y="3227"/>
                    <a:pt x="3358" y="2067"/>
                  </a:cubicBezTo>
                  <a:cubicBezTo>
                    <a:pt x="3358" y="908"/>
                    <a:pt x="2621" y="1"/>
                    <a:pt x="16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1"/>
            <p:cNvSpPr/>
            <p:nvPr/>
          </p:nvSpPr>
          <p:spPr>
            <a:xfrm>
              <a:off x="891532" y="2489185"/>
              <a:ext cx="855063" cy="877626"/>
            </a:xfrm>
            <a:custGeom>
              <a:avLst/>
              <a:gdLst/>
              <a:ahLst/>
              <a:cxnLst/>
              <a:rect l="l" t="t" r="r" b="b"/>
              <a:pathLst>
                <a:path w="49533" h="50840" extrusionOk="0">
                  <a:moveTo>
                    <a:pt x="27807" y="20354"/>
                  </a:moveTo>
                  <a:cubicBezTo>
                    <a:pt x="28755" y="20354"/>
                    <a:pt x="29592" y="20595"/>
                    <a:pt x="30192" y="21055"/>
                  </a:cubicBezTo>
                  <a:cubicBezTo>
                    <a:pt x="30342" y="21173"/>
                    <a:pt x="30481" y="21306"/>
                    <a:pt x="30607" y="21450"/>
                  </a:cubicBezTo>
                  <a:lnTo>
                    <a:pt x="24031" y="21572"/>
                  </a:lnTo>
                  <a:cubicBezTo>
                    <a:pt x="25029" y="20909"/>
                    <a:pt x="26173" y="20453"/>
                    <a:pt x="27442" y="20366"/>
                  </a:cubicBezTo>
                  <a:cubicBezTo>
                    <a:pt x="27565" y="20358"/>
                    <a:pt x="27687" y="20354"/>
                    <a:pt x="27807" y="20354"/>
                  </a:cubicBezTo>
                  <a:close/>
                  <a:moveTo>
                    <a:pt x="31531" y="23120"/>
                  </a:moveTo>
                  <a:cubicBezTo>
                    <a:pt x="31606" y="23329"/>
                    <a:pt x="31677" y="23543"/>
                    <a:pt x="31742" y="23765"/>
                  </a:cubicBezTo>
                  <a:cubicBezTo>
                    <a:pt x="29811" y="23841"/>
                    <a:pt x="27870" y="23879"/>
                    <a:pt x="25930" y="23879"/>
                  </a:cubicBezTo>
                  <a:cubicBezTo>
                    <a:pt x="24506" y="23879"/>
                    <a:pt x="23083" y="23858"/>
                    <a:pt x="21664" y="23817"/>
                  </a:cubicBezTo>
                  <a:cubicBezTo>
                    <a:pt x="21801" y="23639"/>
                    <a:pt x="21947" y="23463"/>
                    <a:pt x="22097" y="23291"/>
                  </a:cubicBezTo>
                  <a:lnTo>
                    <a:pt x="22097" y="23290"/>
                  </a:lnTo>
                  <a:cubicBezTo>
                    <a:pt x="22108" y="23290"/>
                    <a:pt x="22117" y="23293"/>
                    <a:pt x="22127" y="23293"/>
                  </a:cubicBezTo>
                  <a:lnTo>
                    <a:pt x="22144" y="23293"/>
                  </a:lnTo>
                  <a:lnTo>
                    <a:pt x="31531" y="23120"/>
                  </a:lnTo>
                  <a:close/>
                  <a:moveTo>
                    <a:pt x="36354" y="11473"/>
                  </a:moveTo>
                  <a:lnTo>
                    <a:pt x="36354" y="11473"/>
                  </a:lnTo>
                  <a:cubicBezTo>
                    <a:pt x="38718" y="12308"/>
                    <a:pt x="40925" y="13432"/>
                    <a:pt x="42821" y="14462"/>
                  </a:cubicBezTo>
                  <a:cubicBezTo>
                    <a:pt x="44691" y="15477"/>
                    <a:pt x="46594" y="16618"/>
                    <a:pt x="47502" y="18422"/>
                  </a:cubicBezTo>
                  <a:cubicBezTo>
                    <a:pt x="47713" y="18841"/>
                    <a:pt x="47787" y="19182"/>
                    <a:pt x="47715" y="19410"/>
                  </a:cubicBezTo>
                  <a:cubicBezTo>
                    <a:pt x="47617" y="19720"/>
                    <a:pt x="47176" y="19904"/>
                    <a:pt x="46771" y="19904"/>
                  </a:cubicBezTo>
                  <a:cubicBezTo>
                    <a:pt x="46701" y="19904"/>
                    <a:pt x="46632" y="19898"/>
                    <a:pt x="46567" y="19887"/>
                  </a:cubicBezTo>
                  <a:cubicBezTo>
                    <a:pt x="46280" y="19839"/>
                    <a:pt x="46113" y="19806"/>
                    <a:pt x="45959" y="19744"/>
                  </a:cubicBezTo>
                  <a:cubicBezTo>
                    <a:pt x="45917" y="19714"/>
                    <a:pt x="45878" y="19683"/>
                    <a:pt x="45833" y="19653"/>
                  </a:cubicBezTo>
                  <a:lnTo>
                    <a:pt x="45830" y="19652"/>
                  </a:lnTo>
                  <a:cubicBezTo>
                    <a:pt x="45616" y="19508"/>
                    <a:pt x="45399" y="19368"/>
                    <a:pt x="45185" y="19235"/>
                  </a:cubicBezTo>
                  <a:cubicBezTo>
                    <a:pt x="45046" y="19147"/>
                    <a:pt x="44890" y="19105"/>
                    <a:pt x="44736" y="19105"/>
                  </a:cubicBezTo>
                  <a:cubicBezTo>
                    <a:pt x="44467" y="19105"/>
                    <a:pt x="44204" y="19233"/>
                    <a:pt x="44041" y="19471"/>
                  </a:cubicBezTo>
                  <a:cubicBezTo>
                    <a:pt x="43785" y="19844"/>
                    <a:pt x="43868" y="20353"/>
                    <a:pt x="44231" y="20623"/>
                  </a:cubicBezTo>
                  <a:cubicBezTo>
                    <a:pt x="44576" y="20880"/>
                    <a:pt x="44825" y="21058"/>
                    <a:pt x="45085" y="21194"/>
                  </a:cubicBezTo>
                  <a:cubicBezTo>
                    <a:pt x="45923" y="21810"/>
                    <a:pt x="46207" y="22382"/>
                    <a:pt x="46178" y="22725"/>
                  </a:cubicBezTo>
                  <a:cubicBezTo>
                    <a:pt x="46163" y="22914"/>
                    <a:pt x="46045" y="23060"/>
                    <a:pt x="45830" y="23158"/>
                  </a:cubicBezTo>
                  <a:cubicBezTo>
                    <a:pt x="45685" y="23223"/>
                    <a:pt x="45494" y="23263"/>
                    <a:pt x="45266" y="23263"/>
                  </a:cubicBezTo>
                  <a:cubicBezTo>
                    <a:pt x="44747" y="23263"/>
                    <a:pt x="44035" y="23055"/>
                    <a:pt x="43230" y="22458"/>
                  </a:cubicBezTo>
                  <a:cubicBezTo>
                    <a:pt x="43080" y="22346"/>
                    <a:pt x="42904" y="22292"/>
                    <a:pt x="42729" y="22292"/>
                  </a:cubicBezTo>
                  <a:cubicBezTo>
                    <a:pt x="42487" y="22292"/>
                    <a:pt x="42248" y="22397"/>
                    <a:pt x="42081" y="22596"/>
                  </a:cubicBezTo>
                  <a:cubicBezTo>
                    <a:pt x="41795" y="22938"/>
                    <a:pt x="41825" y="23444"/>
                    <a:pt x="42151" y="23750"/>
                  </a:cubicBezTo>
                  <a:cubicBezTo>
                    <a:pt x="42992" y="24539"/>
                    <a:pt x="43622" y="25764"/>
                    <a:pt x="43134" y="26484"/>
                  </a:cubicBezTo>
                  <a:cubicBezTo>
                    <a:pt x="42902" y="26828"/>
                    <a:pt x="42452" y="26978"/>
                    <a:pt x="41990" y="26978"/>
                  </a:cubicBezTo>
                  <a:cubicBezTo>
                    <a:pt x="41712" y="26978"/>
                    <a:pt x="41430" y="26924"/>
                    <a:pt x="41187" y="26824"/>
                  </a:cubicBezTo>
                  <a:cubicBezTo>
                    <a:pt x="40395" y="26500"/>
                    <a:pt x="39723" y="25788"/>
                    <a:pt x="39128" y="25121"/>
                  </a:cubicBezTo>
                  <a:cubicBezTo>
                    <a:pt x="39128" y="20463"/>
                    <a:pt x="38162" y="15786"/>
                    <a:pt x="36354" y="11473"/>
                  </a:cubicBezTo>
                  <a:close/>
                  <a:moveTo>
                    <a:pt x="32164" y="25436"/>
                  </a:moveTo>
                  <a:cubicBezTo>
                    <a:pt x="32294" y="25989"/>
                    <a:pt x="32426" y="26564"/>
                    <a:pt x="32549" y="27154"/>
                  </a:cubicBezTo>
                  <a:cubicBezTo>
                    <a:pt x="32264" y="27155"/>
                    <a:pt x="31979" y="27155"/>
                    <a:pt x="31694" y="27155"/>
                  </a:cubicBezTo>
                  <a:cubicBezTo>
                    <a:pt x="27796" y="27155"/>
                    <a:pt x="23863" y="27070"/>
                    <a:pt x="19966" y="26899"/>
                  </a:cubicBezTo>
                  <a:cubicBezTo>
                    <a:pt x="20132" y="26473"/>
                    <a:pt x="20312" y="26051"/>
                    <a:pt x="20518" y="25640"/>
                  </a:cubicBezTo>
                  <a:cubicBezTo>
                    <a:pt x="20546" y="25585"/>
                    <a:pt x="20577" y="25531"/>
                    <a:pt x="20605" y="25476"/>
                  </a:cubicBezTo>
                  <a:cubicBezTo>
                    <a:pt x="22365" y="25538"/>
                    <a:pt x="24132" y="25571"/>
                    <a:pt x="25905" y="25572"/>
                  </a:cubicBezTo>
                  <a:cubicBezTo>
                    <a:pt x="27997" y="25572"/>
                    <a:pt x="30086" y="25523"/>
                    <a:pt x="32164" y="25436"/>
                  </a:cubicBezTo>
                  <a:close/>
                  <a:moveTo>
                    <a:pt x="12980" y="13440"/>
                  </a:moveTo>
                  <a:lnTo>
                    <a:pt x="12980" y="13440"/>
                  </a:lnTo>
                  <a:cubicBezTo>
                    <a:pt x="11501" y="17068"/>
                    <a:pt x="10598" y="20709"/>
                    <a:pt x="10553" y="23327"/>
                  </a:cubicBezTo>
                  <a:cubicBezTo>
                    <a:pt x="10523" y="25054"/>
                    <a:pt x="10667" y="26518"/>
                    <a:pt x="10994" y="27824"/>
                  </a:cubicBezTo>
                  <a:cubicBezTo>
                    <a:pt x="10961" y="27869"/>
                    <a:pt x="10929" y="27911"/>
                    <a:pt x="10897" y="27956"/>
                  </a:cubicBezTo>
                  <a:cubicBezTo>
                    <a:pt x="10074" y="29075"/>
                    <a:pt x="9468" y="29830"/>
                    <a:pt x="8723" y="29830"/>
                  </a:cubicBezTo>
                  <a:cubicBezTo>
                    <a:pt x="8681" y="29830"/>
                    <a:pt x="8639" y="29827"/>
                    <a:pt x="8597" y="29823"/>
                  </a:cubicBezTo>
                  <a:cubicBezTo>
                    <a:pt x="8141" y="29776"/>
                    <a:pt x="7846" y="29575"/>
                    <a:pt x="7669" y="29195"/>
                  </a:cubicBezTo>
                  <a:cubicBezTo>
                    <a:pt x="7341" y="28491"/>
                    <a:pt x="7500" y="27414"/>
                    <a:pt x="7864" y="26704"/>
                  </a:cubicBezTo>
                  <a:cubicBezTo>
                    <a:pt x="7930" y="26602"/>
                    <a:pt x="7992" y="26497"/>
                    <a:pt x="8051" y="26389"/>
                  </a:cubicBezTo>
                  <a:cubicBezTo>
                    <a:pt x="8268" y="25994"/>
                    <a:pt x="8137" y="25498"/>
                    <a:pt x="7753" y="25263"/>
                  </a:cubicBezTo>
                  <a:cubicBezTo>
                    <a:pt x="7616" y="25180"/>
                    <a:pt x="7464" y="25139"/>
                    <a:pt x="7313" y="25139"/>
                  </a:cubicBezTo>
                  <a:cubicBezTo>
                    <a:pt x="7043" y="25139"/>
                    <a:pt x="6777" y="25270"/>
                    <a:pt x="6615" y="25510"/>
                  </a:cubicBezTo>
                  <a:cubicBezTo>
                    <a:pt x="6546" y="25611"/>
                    <a:pt x="6480" y="25719"/>
                    <a:pt x="6418" y="25835"/>
                  </a:cubicBezTo>
                  <a:cubicBezTo>
                    <a:pt x="5747" y="26854"/>
                    <a:pt x="4711" y="27369"/>
                    <a:pt x="3952" y="27369"/>
                  </a:cubicBezTo>
                  <a:cubicBezTo>
                    <a:pt x="3906" y="27369"/>
                    <a:pt x="3860" y="27367"/>
                    <a:pt x="3816" y="27363"/>
                  </a:cubicBezTo>
                  <a:cubicBezTo>
                    <a:pt x="3696" y="27353"/>
                    <a:pt x="3410" y="27310"/>
                    <a:pt x="3352" y="27136"/>
                  </a:cubicBezTo>
                  <a:cubicBezTo>
                    <a:pt x="3246" y="26823"/>
                    <a:pt x="3523" y="25799"/>
                    <a:pt x="5321" y="24151"/>
                  </a:cubicBezTo>
                  <a:cubicBezTo>
                    <a:pt x="5337" y="24137"/>
                    <a:pt x="5354" y="24122"/>
                    <a:pt x="5368" y="24107"/>
                  </a:cubicBezTo>
                  <a:cubicBezTo>
                    <a:pt x="5688" y="23789"/>
                    <a:pt x="5700" y="23276"/>
                    <a:pt x="5397" y="22943"/>
                  </a:cubicBezTo>
                  <a:cubicBezTo>
                    <a:pt x="5231" y="22761"/>
                    <a:pt x="5003" y="22667"/>
                    <a:pt x="4773" y="22667"/>
                  </a:cubicBezTo>
                  <a:cubicBezTo>
                    <a:pt x="4584" y="22667"/>
                    <a:pt x="4394" y="22731"/>
                    <a:pt x="4237" y="22860"/>
                  </a:cubicBezTo>
                  <a:cubicBezTo>
                    <a:pt x="4082" y="22929"/>
                    <a:pt x="3795" y="22967"/>
                    <a:pt x="3476" y="22967"/>
                  </a:cubicBezTo>
                  <a:cubicBezTo>
                    <a:pt x="2879" y="22967"/>
                    <a:pt x="2167" y="22835"/>
                    <a:pt x="1979" y="22532"/>
                  </a:cubicBezTo>
                  <a:cubicBezTo>
                    <a:pt x="1971" y="22520"/>
                    <a:pt x="1301" y="21297"/>
                    <a:pt x="6621" y="17339"/>
                  </a:cubicBezTo>
                  <a:cubicBezTo>
                    <a:pt x="8566" y="15891"/>
                    <a:pt x="10593" y="14766"/>
                    <a:pt x="12739" y="13575"/>
                  </a:cubicBezTo>
                  <a:cubicBezTo>
                    <a:pt x="12820" y="13530"/>
                    <a:pt x="12900" y="13484"/>
                    <a:pt x="12980" y="13440"/>
                  </a:cubicBezTo>
                  <a:close/>
                  <a:moveTo>
                    <a:pt x="19415" y="28565"/>
                  </a:moveTo>
                  <a:cubicBezTo>
                    <a:pt x="23471" y="28750"/>
                    <a:pt x="27573" y="28845"/>
                    <a:pt x="31634" y="28845"/>
                  </a:cubicBezTo>
                  <a:cubicBezTo>
                    <a:pt x="32041" y="28845"/>
                    <a:pt x="32449" y="28844"/>
                    <a:pt x="32856" y="28842"/>
                  </a:cubicBezTo>
                  <a:cubicBezTo>
                    <a:pt x="32951" y="29457"/>
                    <a:pt x="33023" y="30082"/>
                    <a:pt x="33062" y="30707"/>
                  </a:cubicBezTo>
                  <a:lnTo>
                    <a:pt x="18964" y="30441"/>
                  </a:lnTo>
                  <a:cubicBezTo>
                    <a:pt x="19090" y="29807"/>
                    <a:pt x="19240" y="29182"/>
                    <a:pt x="19415" y="28565"/>
                  </a:cubicBezTo>
                  <a:close/>
                  <a:moveTo>
                    <a:pt x="25414" y="1690"/>
                  </a:moveTo>
                  <a:cubicBezTo>
                    <a:pt x="27519" y="1690"/>
                    <a:pt x="29583" y="3235"/>
                    <a:pt x="31726" y="6414"/>
                  </a:cubicBezTo>
                  <a:cubicBezTo>
                    <a:pt x="35428" y="11906"/>
                    <a:pt x="37458" y="18577"/>
                    <a:pt x="37442" y="25200"/>
                  </a:cubicBezTo>
                  <a:cubicBezTo>
                    <a:pt x="37438" y="27375"/>
                    <a:pt x="37195" y="29044"/>
                    <a:pt x="36677" y="30452"/>
                  </a:cubicBezTo>
                  <a:cubicBezTo>
                    <a:pt x="36234" y="31656"/>
                    <a:pt x="35530" y="32760"/>
                    <a:pt x="34638" y="33714"/>
                  </a:cubicBezTo>
                  <a:cubicBezTo>
                    <a:pt x="35104" y="30547"/>
                    <a:pt x="34336" y="27286"/>
                    <a:pt x="33693" y="24577"/>
                  </a:cubicBezTo>
                  <a:cubicBezTo>
                    <a:pt x="33243" y="22673"/>
                    <a:pt x="32715" y="20868"/>
                    <a:pt x="31218" y="19720"/>
                  </a:cubicBezTo>
                  <a:cubicBezTo>
                    <a:pt x="30329" y="19036"/>
                    <a:pt x="29141" y="18668"/>
                    <a:pt x="27827" y="18668"/>
                  </a:cubicBezTo>
                  <a:cubicBezTo>
                    <a:pt x="27662" y="18668"/>
                    <a:pt x="27496" y="18674"/>
                    <a:pt x="27327" y="18686"/>
                  </a:cubicBezTo>
                  <a:cubicBezTo>
                    <a:pt x="23357" y="18956"/>
                    <a:pt x="20428" y="22065"/>
                    <a:pt x="19012" y="24885"/>
                  </a:cubicBezTo>
                  <a:cubicBezTo>
                    <a:pt x="17630" y="27636"/>
                    <a:pt x="17126" y="30748"/>
                    <a:pt x="16764" y="33618"/>
                  </a:cubicBezTo>
                  <a:cubicBezTo>
                    <a:pt x="16190" y="33120"/>
                    <a:pt x="15651" y="32584"/>
                    <a:pt x="15151" y="32011"/>
                  </a:cubicBezTo>
                  <a:cubicBezTo>
                    <a:pt x="14203" y="30925"/>
                    <a:pt x="13528" y="29877"/>
                    <a:pt x="13083" y="28811"/>
                  </a:cubicBezTo>
                  <a:cubicBezTo>
                    <a:pt x="12469" y="27333"/>
                    <a:pt x="12201" y="25601"/>
                    <a:pt x="12240" y="23357"/>
                  </a:cubicBezTo>
                  <a:cubicBezTo>
                    <a:pt x="12372" y="15825"/>
                    <a:pt x="19397" y="1690"/>
                    <a:pt x="25414" y="1690"/>
                  </a:cubicBezTo>
                  <a:close/>
                  <a:moveTo>
                    <a:pt x="18673" y="32122"/>
                  </a:moveTo>
                  <a:lnTo>
                    <a:pt x="33074" y="32393"/>
                  </a:lnTo>
                  <a:cubicBezTo>
                    <a:pt x="33038" y="33102"/>
                    <a:pt x="32943" y="33805"/>
                    <a:pt x="32769" y="34489"/>
                  </a:cubicBezTo>
                  <a:cubicBezTo>
                    <a:pt x="32135" y="34501"/>
                    <a:pt x="31501" y="34507"/>
                    <a:pt x="30867" y="34507"/>
                  </a:cubicBezTo>
                  <a:cubicBezTo>
                    <a:pt x="26717" y="34507"/>
                    <a:pt x="22570" y="34242"/>
                    <a:pt x="18452" y="33710"/>
                  </a:cubicBezTo>
                  <a:cubicBezTo>
                    <a:pt x="18520" y="33182"/>
                    <a:pt x="18593" y="32652"/>
                    <a:pt x="18673" y="32122"/>
                  </a:cubicBezTo>
                  <a:close/>
                  <a:moveTo>
                    <a:pt x="19476" y="35526"/>
                  </a:moveTo>
                  <a:lnTo>
                    <a:pt x="19476" y="35526"/>
                  </a:lnTo>
                  <a:cubicBezTo>
                    <a:pt x="23250" y="35964"/>
                    <a:pt x="27062" y="36198"/>
                    <a:pt x="30863" y="36198"/>
                  </a:cubicBezTo>
                  <a:cubicBezTo>
                    <a:pt x="30984" y="36198"/>
                    <a:pt x="31103" y="36193"/>
                    <a:pt x="31223" y="36193"/>
                  </a:cubicBezTo>
                  <a:cubicBezTo>
                    <a:pt x="29820" y="36863"/>
                    <a:pt x="28268" y="37272"/>
                    <a:pt x="26668" y="37335"/>
                  </a:cubicBezTo>
                  <a:cubicBezTo>
                    <a:pt x="26507" y="37342"/>
                    <a:pt x="26346" y="37345"/>
                    <a:pt x="26185" y="37345"/>
                  </a:cubicBezTo>
                  <a:cubicBezTo>
                    <a:pt x="23897" y="37345"/>
                    <a:pt x="21585" y="36700"/>
                    <a:pt x="19476" y="35526"/>
                  </a:cubicBezTo>
                  <a:close/>
                  <a:moveTo>
                    <a:pt x="25414" y="1"/>
                  </a:moveTo>
                  <a:cubicBezTo>
                    <a:pt x="21076" y="1"/>
                    <a:pt x="16902" y="5144"/>
                    <a:pt x="14088" y="10954"/>
                  </a:cubicBezTo>
                  <a:cubicBezTo>
                    <a:pt x="13982" y="10968"/>
                    <a:pt x="13881" y="11002"/>
                    <a:pt x="13787" y="11054"/>
                  </a:cubicBezTo>
                  <a:cubicBezTo>
                    <a:pt x="13162" y="11410"/>
                    <a:pt x="12540" y="11755"/>
                    <a:pt x="11922" y="12098"/>
                  </a:cubicBezTo>
                  <a:cubicBezTo>
                    <a:pt x="9726" y="13317"/>
                    <a:pt x="7650" y="14470"/>
                    <a:pt x="5615" y="15984"/>
                  </a:cubicBezTo>
                  <a:cubicBezTo>
                    <a:pt x="1697" y="18900"/>
                    <a:pt x="1" y="21035"/>
                    <a:pt x="278" y="22702"/>
                  </a:cubicBezTo>
                  <a:cubicBezTo>
                    <a:pt x="414" y="23517"/>
                    <a:pt x="1012" y="24133"/>
                    <a:pt x="1961" y="24439"/>
                  </a:cubicBezTo>
                  <a:cubicBezTo>
                    <a:pt x="2179" y="24506"/>
                    <a:pt x="2402" y="24558"/>
                    <a:pt x="2628" y="24591"/>
                  </a:cubicBezTo>
                  <a:cubicBezTo>
                    <a:pt x="1575" y="26011"/>
                    <a:pt x="1536" y="27021"/>
                    <a:pt x="1756" y="27674"/>
                  </a:cubicBezTo>
                  <a:cubicBezTo>
                    <a:pt x="2017" y="28447"/>
                    <a:pt x="2732" y="28958"/>
                    <a:pt x="3668" y="29041"/>
                  </a:cubicBezTo>
                  <a:cubicBezTo>
                    <a:pt x="3759" y="29050"/>
                    <a:pt x="3853" y="29054"/>
                    <a:pt x="3949" y="29054"/>
                  </a:cubicBezTo>
                  <a:cubicBezTo>
                    <a:pt x="4522" y="29054"/>
                    <a:pt x="5176" y="28900"/>
                    <a:pt x="5818" y="28577"/>
                  </a:cubicBezTo>
                  <a:cubicBezTo>
                    <a:pt x="5848" y="29039"/>
                    <a:pt x="5949" y="29493"/>
                    <a:pt x="6142" y="29905"/>
                  </a:cubicBezTo>
                  <a:cubicBezTo>
                    <a:pt x="6569" y="30823"/>
                    <a:pt x="7380" y="31390"/>
                    <a:pt x="8424" y="31498"/>
                  </a:cubicBezTo>
                  <a:cubicBezTo>
                    <a:pt x="8527" y="31509"/>
                    <a:pt x="8629" y="31515"/>
                    <a:pt x="8731" y="31515"/>
                  </a:cubicBezTo>
                  <a:cubicBezTo>
                    <a:pt x="10009" y="31515"/>
                    <a:pt x="10921" y="30659"/>
                    <a:pt x="11662" y="29737"/>
                  </a:cubicBezTo>
                  <a:cubicBezTo>
                    <a:pt x="12173" y="30875"/>
                    <a:pt x="12895" y="31985"/>
                    <a:pt x="13882" y="33117"/>
                  </a:cubicBezTo>
                  <a:cubicBezTo>
                    <a:pt x="15488" y="34962"/>
                    <a:pt x="17419" y="36426"/>
                    <a:pt x="19504" y="37437"/>
                  </a:cubicBezTo>
                  <a:cubicBezTo>
                    <a:pt x="19465" y="38667"/>
                    <a:pt x="19427" y="41015"/>
                    <a:pt x="19389" y="43294"/>
                  </a:cubicBezTo>
                  <a:cubicBezTo>
                    <a:pt x="19374" y="44240"/>
                    <a:pt x="19358" y="45199"/>
                    <a:pt x="19343" y="46083"/>
                  </a:cubicBezTo>
                  <a:cubicBezTo>
                    <a:pt x="18265" y="46695"/>
                    <a:pt x="17026" y="48017"/>
                    <a:pt x="16269" y="48894"/>
                  </a:cubicBezTo>
                  <a:cubicBezTo>
                    <a:pt x="15961" y="49246"/>
                    <a:pt x="15999" y="49781"/>
                    <a:pt x="16353" y="50086"/>
                  </a:cubicBezTo>
                  <a:cubicBezTo>
                    <a:pt x="16513" y="50224"/>
                    <a:pt x="16709" y="50292"/>
                    <a:pt x="16904" y="50292"/>
                  </a:cubicBezTo>
                  <a:cubicBezTo>
                    <a:pt x="17142" y="50292"/>
                    <a:pt x="17379" y="50191"/>
                    <a:pt x="17546" y="49995"/>
                  </a:cubicBezTo>
                  <a:cubicBezTo>
                    <a:pt x="18126" y="49323"/>
                    <a:pt x="18766" y="48678"/>
                    <a:pt x="19301" y="48200"/>
                  </a:cubicBezTo>
                  <a:lnTo>
                    <a:pt x="19301" y="48200"/>
                  </a:lnTo>
                  <a:cubicBezTo>
                    <a:pt x="19289" y="48693"/>
                    <a:pt x="19278" y="49110"/>
                    <a:pt x="19267" y="49413"/>
                  </a:cubicBezTo>
                  <a:cubicBezTo>
                    <a:pt x="19249" y="49878"/>
                    <a:pt x="19613" y="50269"/>
                    <a:pt x="20078" y="50287"/>
                  </a:cubicBezTo>
                  <a:lnTo>
                    <a:pt x="20110" y="50287"/>
                  </a:lnTo>
                  <a:cubicBezTo>
                    <a:pt x="20563" y="50287"/>
                    <a:pt x="20935" y="49928"/>
                    <a:pt x="20952" y="49475"/>
                  </a:cubicBezTo>
                  <a:cubicBezTo>
                    <a:pt x="20961" y="49224"/>
                    <a:pt x="20970" y="48896"/>
                    <a:pt x="20980" y="48514"/>
                  </a:cubicBezTo>
                  <a:cubicBezTo>
                    <a:pt x="21270" y="49083"/>
                    <a:pt x="21520" y="49671"/>
                    <a:pt x="21732" y="50273"/>
                  </a:cubicBezTo>
                  <a:cubicBezTo>
                    <a:pt x="21849" y="50612"/>
                    <a:pt x="22168" y="50839"/>
                    <a:pt x="22528" y="50839"/>
                  </a:cubicBezTo>
                  <a:cubicBezTo>
                    <a:pt x="22621" y="50839"/>
                    <a:pt x="22715" y="50823"/>
                    <a:pt x="22804" y="50792"/>
                  </a:cubicBezTo>
                  <a:cubicBezTo>
                    <a:pt x="23244" y="50640"/>
                    <a:pt x="23476" y="50159"/>
                    <a:pt x="23324" y="49720"/>
                  </a:cubicBezTo>
                  <a:cubicBezTo>
                    <a:pt x="22806" y="48232"/>
                    <a:pt x="22021" y="46512"/>
                    <a:pt x="21031" y="45943"/>
                  </a:cubicBezTo>
                  <a:cubicBezTo>
                    <a:pt x="21046" y="45104"/>
                    <a:pt x="21060" y="44207"/>
                    <a:pt x="21075" y="43320"/>
                  </a:cubicBezTo>
                  <a:cubicBezTo>
                    <a:pt x="21106" y="41401"/>
                    <a:pt x="21138" y="39434"/>
                    <a:pt x="21171" y="38137"/>
                  </a:cubicBezTo>
                  <a:cubicBezTo>
                    <a:pt x="22805" y="38718"/>
                    <a:pt x="24505" y="39028"/>
                    <a:pt x="26194" y="39028"/>
                  </a:cubicBezTo>
                  <a:cubicBezTo>
                    <a:pt x="26375" y="39028"/>
                    <a:pt x="26556" y="39023"/>
                    <a:pt x="26737" y="39017"/>
                  </a:cubicBezTo>
                  <a:cubicBezTo>
                    <a:pt x="27795" y="38975"/>
                    <a:pt x="28835" y="38796"/>
                    <a:pt x="29836" y="38508"/>
                  </a:cubicBezTo>
                  <a:lnTo>
                    <a:pt x="29836" y="38508"/>
                  </a:lnTo>
                  <a:cubicBezTo>
                    <a:pt x="29802" y="39718"/>
                    <a:pt x="29769" y="41494"/>
                    <a:pt x="29737" y="43232"/>
                  </a:cubicBezTo>
                  <a:cubicBezTo>
                    <a:pt x="29722" y="44019"/>
                    <a:pt x="29707" y="44814"/>
                    <a:pt x="29692" y="45562"/>
                  </a:cubicBezTo>
                  <a:cubicBezTo>
                    <a:pt x="28591" y="46146"/>
                    <a:pt x="27297" y="47520"/>
                    <a:pt x="26516" y="48426"/>
                  </a:cubicBezTo>
                  <a:cubicBezTo>
                    <a:pt x="26205" y="48778"/>
                    <a:pt x="26242" y="49316"/>
                    <a:pt x="26597" y="49622"/>
                  </a:cubicBezTo>
                  <a:cubicBezTo>
                    <a:pt x="26756" y="49760"/>
                    <a:pt x="26952" y="49827"/>
                    <a:pt x="27147" y="49827"/>
                  </a:cubicBezTo>
                  <a:cubicBezTo>
                    <a:pt x="27387" y="49827"/>
                    <a:pt x="27626" y="49725"/>
                    <a:pt x="27793" y="49528"/>
                  </a:cubicBezTo>
                  <a:cubicBezTo>
                    <a:pt x="28408" y="48814"/>
                    <a:pt x="29092" y="48130"/>
                    <a:pt x="29645" y="47647"/>
                  </a:cubicBezTo>
                  <a:lnTo>
                    <a:pt x="29645" y="47647"/>
                  </a:lnTo>
                  <a:cubicBezTo>
                    <a:pt x="29634" y="48053"/>
                    <a:pt x="29624" y="48409"/>
                    <a:pt x="29613" y="48690"/>
                  </a:cubicBezTo>
                  <a:cubicBezTo>
                    <a:pt x="29596" y="49156"/>
                    <a:pt x="29959" y="49546"/>
                    <a:pt x="30425" y="49564"/>
                  </a:cubicBezTo>
                  <a:lnTo>
                    <a:pt x="30457" y="49564"/>
                  </a:lnTo>
                  <a:cubicBezTo>
                    <a:pt x="30910" y="49563"/>
                    <a:pt x="31282" y="49205"/>
                    <a:pt x="31299" y="48753"/>
                  </a:cubicBezTo>
                  <a:cubicBezTo>
                    <a:pt x="31304" y="48599"/>
                    <a:pt x="31310" y="48420"/>
                    <a:pt x="31315" y="48227"/>
                  </a:cubicBezTo>
                  <a:cubicBezTo>
                    <a:pt x="31568" y="48740"/>
                    <a:pt x="31790" y="49267"/>
                    <a:pt x="31979" y="49807"/>
                  </a:cubicBezTo>
                  <a:cubicBezTo>
                    <a:pt x="32097" y="50145"/>
                    <a:pt x="32416" y="50373"/>
                    <a:pt x="32775" y="50373"/>
                  </a:cubicBezTo>
                  <a:cubicBezTo>
                    <a:pt x="32870" y="50373"/>
                    <a:pt x="32963" y="50357"/>
                    <a:pt x="33052" y="50326"/>
                  </a:cubicBezTo>
                  <a:cubicBezTo>
                    <a:pt x="33492" y="50172"/>
                    <a:pt x="33725" y="49692"/>
                    <a:pt x="33572" y="49253"/>
                  </a:cubicBezTo>
                  <a:cubicBezTo>
                    <a:pt x="33072" y="47815"/>
                    <a:pt x="32322" y="46162"/>
                    <a:pt x="31378" y="45540"/>
                  </a:cubicBezTo>
                  <a:cubicBezTo>
                    <a:pt x="31393" y="44807"/>
                    <a:pt x="31408" y="44031"/>
                    <a:pt x="31422" y="43263"/>
                  </a:cubicBezTo>
                  <a:cubicBezTo>
                    <a:pt x="31461" y="41171"/>
                    <a:pt x="31502" y="39015"/>
                    <a:pt x="31542" y="37892"/>
                  </a:cubicBezTo>
                  <a:cubicBezTo>
                    <a:pt x="34631" y="36535"/>
                    <a:pt x="37146" y="34061"/>
                    <a:pt x="38261" y="31031"/>
                  </a:cubicBezTo>
                  <a:cubicBezTo>
                    <a:pt x="38709" y="29813"/>
                    <a:pt x="38925" y="28552"/>
                    <a:pt x="39031" y="27412"/>
                  </a:cubicBezTo>
                  <a:cubicBezTo>
                    <a:pt x="39476" y="27797"/>
                    <a:pt x="39976" y="28146"/>
                    <a:pt x="40550" y="28381"/>
                  </a:cubicBezTo>
                  <a:cubicBezTo>
                    <a:pt x="40981" y="28558"/>
                    <a:pt x="41480" y="28656"/>
                    <a:pt x="41983" y="28656"/>
                  </a:cubicBezTo>
                  <a:cubicBezTo>
                    <a:pt x="42953" y="28656"/>
                    <a:pt x="43945" y="28291"/>
                    <a:pt x="44533" y="27426"/>
                  </a:cubicBezTo>
                  <a:cubicBezTo>
                    <a:pt x="45057" y="26651"/>
                    <a:pt x="45108" y="25773"/>
                    <a:pt x="44861" y="24926"/>
                  </a:cubicBezTo>
                  <a:lnTo>
                    <a:pt x="44861" y="24926"/>
                  </a:lnTo>
                  <a:cubicBezTo>
                    <a:pt x="44999" y="24942"/>
                    <a:pt x="45135" y="24949"/>
                    <a:pt x="45269" y="24949"/>
                  </a:cubicBezTo>
                  <a:cubicBezTo>
                    <a:pt x="45717" y="24949"/>
                    <a:pt x="46141" y="24863"/>
                    <a:pt x="46526" y="24689"/>
                  </a:cubicBezTo>
                  <a:cubicBezTo>
                    <a:pt x="47294" y="24342"/>
                    <a:pt x="47793" y="23659"/>
                    <a:pt x="47861" y="22861"/>
                  </a:cubicBezTo>
                  <a:cubicBezTo>
                    <a:pt x="47888" y="22532"/>
                    <a:pt x="47853" y="22044"/>
                    <a:pt x="47571" y="21477"/>
                  </a:cubicBezTo>
                  <a:cubicBezTo>
                    <a:pt x="48357" y="21264"/>
                    <a:pt x="49063" y="20740"/>
                    <a:pt x="49325" y="19914"/>
                  </a:cubicBezTo>
                  <a:cubicBezTo>
                    <a:pt x="49533" y="19255"/>
                    <a:pt x="49426" y="18496"/>
                    <a:pt x="49006" y="17662"/>
                  </a:cubicBezTo>
                  <a:cubicBezTo>
                    <a:pt x="47880" y="15424"/>
                    <a:pt x="45637" y="14071"/>
                    <a:pt x="43624" y="12979"/>
                  </a:cubicBezTo>
                  <a:cubicBezTo>
                    <a:pt x="41274" y="11703"/>
                    <a:pt x="38461" y="10279"/>
                    <a:pt x="35406" y="9390"/>
                  </a:cubicBezTo>
                  <a:cubicBezTo>
                    <a:pt x="35404" y="9390"/>
                    <a:pt x="35400" y="9390"/>
                    <a:pt x="35397" y="9388"/>
                  </a:cubicBezTo>
                  <a:cubicBezTo>
                    <a:pt x="34723" y="8033"/>
                    <a:pt x="33967" y="6721"/>
                    <a:pt x="33123" y="5469"/>
                  </a:cubicBezTo>
                  <a:cubicBezTo>
                    <a:pt x="30644" y="1790"/>
                    <a:pt x="28122" y="1"/>
                    <a:pt x="254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AE9774C0-6328-4C5C-AC9F-18756EF912BC}"/>
              </a:ext>
            </a:extLst>
          </p:cNvPr>
          <p:cNvSpPr/>
          <p:nvPr/>
        </p:nvSpPr>
        <p:spPr>
          <a:xfrm>
            <a:off x="2771458" y="1690180"/>
            <a:ext cx="3601084" cy="888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18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لورم ایپسوم متن ساختگی با تولید سادگی نامفهوم از صنعت چاپ و با استفاده از طراحان گرافیک است. 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98CF0857-5A09-4844-AB51-7BC932F29186}"/>
              </a:ext>
            </a:extLst>
          </p:cNvPr>
          <p:cNvSpPr/>
          <p:nvPr/>
        </p:nvSpPr>
        <p:spPr>
          <a:xfrm>
            <a:off x="2902703" y="395091"/>
            <a:ext cx="36010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4800" dirty="0">
                <a:solidFill>
                  <a:schemeClr val="tx1"/>
                </a:solidFill>
                <a:latin typeface="Adobe Arabic" panose="02040503050201020203" pitchFamily="18" charset="-78"/>
                <a:cs typeface="Dast Nevis" panose="03000400000000000000" pitchFamily="66" charset="-78"/>
              </a:rPr>
              <a:t>عنوان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3"/>
          <p:cNvSpPr txBox="1">
            <a:spLocks noGrp="1"/>
          </p:cNvSpPr>
          <p:nvPr>
            <p:ph type="ctrTitle"/>
          </p:nvPr>
        </p:nvSpPr>
        <p:spPr>
          <a:xfrm>
            <a:off x="311700" y="1493681"/>
            <a:ext cx="8520600" cy="145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7200" dirty="0">
                <a:latin typeface="Lalezar" panose="00000500000000000000" pitchFamily="2" charset="-78"/>
                <a:cs typeface="Dast Nevis" panose="03000400000000000000" pitchFamily="66" charset="-78"/>
              </a:rPr>
              <a:t>درس اول</a:t>
            </a:r>
            <a:endParaRPr sz="7200" dirty="0">
              <a:latin typeface="Lalezar" panose="00000500000000000000" pitchFamily="2" charset="-78"/>
              <a:cs typeface="Dast Nevis" panose="03000400000000000000" pitchFamily="66" charset="-78"/>
            </a:endParaRPr>
          </a:p>
        </p:txBody>
      </p:sp>
      <p:sp>
        <p:nvSpPr>
          <p:cNvPr id="329" name="Google Shape;329;p23"/>
          <p:cNvSpPr txBox="1">
            <a:spLocks noGrp="1"/>
          </p:cNvSpPr>
          <p:nvPr>
            <p:ph type="subTitle" idx="1"/>
          </p:nvPr>
        </p:nvSpPr>
        <p:spPr>
          <a:xfrm>
            <a:off x="311700" y="28874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400" dirty="0">
                <a:latin typeface="Adobe Arabic" panose="02040503050201020203" pitchFamily="18" charset="-78"/>
                <a:ea typeface="Comfortaa Regular"/>
                <a:cs typeface="Adobe Arabic" panose="02040503050201020203" pitchFamily="18" charset="-78"/>
                <a:sym typeface="Comfortaa Regular"/>
              </a:rPr>
              <a:t>متن خود را وارد کنید</a:t>
            </a:r>
            <a:endParaRPr sz="2400" dirty="0">
              <a:latin typeface="Adobe Arabic" panose="02040503050201020203" pitchFamily="18" charset="-78"/>
              <a:ea typeface="Comfortaa Regular"/>
              <a:cs typeface="Adobe Arabic" panose="02040503050201020203" pitchFamily="18" charset="-78"/>
              <a:sym typeface="Comfortaa Regular"/>
            </a:endParaRPr>
          </a:p>
        </p:txBody>
      </p:sp>
      <p:grpSp>
        <p:nvGrpSpPr>
          <p:cNvPr id="330" name="Google Shape;330;p23"/>
          <p:cNvGrpSpPr/>
          <p:nvPr/>
        </p:nvGrpSpPr>
        <p:grpSpPr>
          <a:xfrm>
            <a:off x="-75881" y="2283499"/>
            <a:ext cx="772313" cy="497910"/>
            <a:chOff x="-75881" y="2283499"/>
            <a:chExt cx="772313" cy="497910"/>
          </a:xfrm>
        </p:grpSpPr>
        <p:sp>
          <p:nvSpPr>
            <p:cNvPr id="331" name="Google Shape;331;p23"/>
            <p:cNvSpPr/>
            <p:nvPr/>
          </p:nvSpPr>
          <p:spPr>
            <a:xfrm>
              <a:off x="36336" y="2283499"/>
              <a:ext cx="627897" cy="471965"/>
            </a:xfrm>
            <a:custGeom>
              <a:avLst/>
              <a:gdLst/>
              <a:ahLst/>
              <a:cxnLst/>
              <a:rect l="l" t="t" r="r" b="b"/>
              <a:pathLst>
                <a:path w="18974" h="14262" extrusionOk="0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3"/>
            <p:cNvSpPr/>
            <p:nvPr/>
          </p:nvSpPr>
          <p:spPr>
            <a:xfrm>
              <a:off x="-75881" y="2283664"/>
              <a:ext cx="772313" cy="497744"/>
            </a:xfrm>
            <a:custGeom>
              <a:avLst/>
              <a:gdLst/>
              <a:ahLst/>
              <a:cxnLst/>
              <a:rect l="l" t="t" r="r" b="b"/>
              <a:pathLst>
                <a:path w="23338" h="15041" extrusionOk="0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" name="Google Shape;333;p23"/>
          <p:cNvGrpSpPr/>
          <p:nvPr/>
        </p:nvGrpSpPr>
        <p:grpSpPr>
          <a:xfrm>
            <a:off x="5350141" y="100301"/>
            <a:ext cx="420904" cy="498241"/>
            <a:chOff x="5350141" y="100301"/>
            <a:chExt cx="420904" cy="498241"/>
          </a:xfrm>
        </p:grpSpPr>
        <p:sp>
          <p:nvSpPr>
            <p:cNvPr id="334" name="Google Shape;334;p23"/>
            <p:cNvSpPr/>
            <p:nvPr/>
          </p:nvSpPr>
          <p:spPr>
            <a:xfrm>
              <a:off x="5379886" y="136118"/>
              <a:ext cx="286978" cy="165098"/>
            </a:xfrm>
            <a:custGeom>
              <a:avLst/>
              <a:gdLst/>
              <a:ahLst/>
              <a:cxnLst/>
              <a:rect l="l" t="t" r="r" b="b"/>
              <a:pathLst>
                <a:path w="8672" h="4989" extrusionOk="0">
                  <a:moveTo>
                    <a:pt x="6242" y="1710"/>
                  </a:moveTo>
                  <a:lnTo>
                    <a:pt x="6242" y="1710"/>
                  </a:lnTo>
                  <a:cubicBezTo>
                    <a:pt x="6071" y="1796"/>
                    <a:pt x="5899" y="1880"/>
                    <a:pt x="5726" y="1960"/>
                  </a:cubicBezTo>
                  <a:cubicBezTo>
                    <a:pt x="5898" y="1877"/>
                    <a:pt x="6069" y="1793"/>
                    <a:pt x="6242" y="1710"/>
                  </a:cubicBezTo>
                  <a:close/>
                  <a:moveTo>
                    <a:pt x="7348" y="1"/>
                  </a:moveTo>
                  <a:cubicBezTo>
                    <a:pt x="7282" y="1"/>
                    <a:pt x="7214" y="8"/>
                    <a:pt x="7146" y="24"/>
                  </a:cubicBezTo>
                  <a:cubicBezTo>
                    <a:pt x="6725" y="119"/>
                    <a:pt x="6287" y="534"/>
                    <a:pt x="5902" y="742"/>
                  </a:cubicBezTo>
                  <a:cubicBezTo>
                    <a:pt x="5381" y="1024"/>
                    <a:pt x="4844" y="1271"/>
                    <a:pt x="4305" y="1514"/>
                  </a:cubicBezTo>
                  <a:cubicBezTo>
                    <a:pt x="3069" y="2075"/>
                    <a:pt x="1824" y="2611"/>
                    <a:pt x="526" y="3012"/>
                  </a:cubicBezTo>
                  <a:cubicBezTo>
                    <a:pt x="1" y="3175"/>
                    <a:pt x="70" y="3862"/>
                    <a:pt x="453" y="4038"/>
                  </a:cubicBezTo>
                  <a:cubicBezTo>
                    <a:pt x="468" y="4146"/>
                    <a:pt x="514" y="4245"/>
                    <a:pt x="586" y="4326"/>
                  </a:cubicBezTo>
                  <a:cubicBezTo>
                    <a:pt x="1035" y="4810"/>
                    <a:pt x="1514" y="4989"/>
                    <a:pt x="2003" y="4989"/>
                  </a:cubicBezTo>
                  <a:cubicBezTo>
                    <a:pt x="2531" y="4989"/>
                    <a:pt x="3071" y="4782"/>
                    <a:pt x="3603" y="4527"/>
                  </a:cubicBezTo>
                  <a:cubicBezTo>
                    <a:pt x="3613" y="4527"/>
                    <a:pt x="3623" y="4527"/>
                    <a:pt x="3633" y="4527"/>
                  </a:cubicBezTo>
                  <a:cubicBezTo>
                    <a:pt x="3664" y="4527"/>
                    <a:pt x="3695" y="4525"/>
                    <a:pt x="3726" y="4521"/>
                  </a:cubicBezTo>
                  <a:cubicBezTo>
                    <a:pt x="4923" y="4348"/>
                    <a:pt x="7363" y="3737"/>
                    <a:pt x="8147" y="2453"/>
                  </a:cubicBezTo>
                  <a:cubicBezTo>
                    <a:pt x="8342" y="2254"/>
                    <a:pt x="8478" y="2024"/>
                    <a:pt x="8530" y="1758"/>
                  </a:cubicBezTo>
                  <a:cubicBezTo>
                    <a:pt x="8671" y="1013"/>
                    <a:pt x="8114" y="1"/>
                    <a:pt x="734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3"/>
            <p:cNvSpPr/>
            <p:nvPr/>
          </p:nvSpPr>
          <p:spPr>
            <a:xfrm>
              <a:off x="5350141" y="100301"/>
              <a:ext cx="420904" cy="498241"/>
            </a:xfrm>
            <a:custGeom>
              <a:avLst/>
              <a:gdLst/>
              <a:ahLst/>
              <a:cxnLst/>
              <a:rect l="l" t="t" r="r" b="b"/>
              <a:pathLst>
                <a:path w="12719" h="15056" extrusionOk="0">
                  <a:moveTo>
                    <a:pt x="8495" y="811"/>
                  </a:moveTo>
                  <a:cubicBezTo>
                    <a:pt x="8825" y="1461"/>
                    <a:pt x="9135" y="2114"/>
                    <a:pt x="9430" y="2769"/>
                  </a:cubicBezTo>
                  <a:cubicBezTo>
                    <a:pt x="7200" y="4197"/>
                    <a:pt x="5258" y="5404"/>
                    <a:pt x="2592" y="5932"/>
                  </a:cubicBezTo>
                  <a:cubicBezTo>
                    <a:pt x="2590" y="5932"/>
                    <a:pt x="2589" y="5935"/>
                    <a:pt x="2587" y="5935"/>
                  </a:cubicBezTo>
                  <a:cubicBezTo>
                    <a:pt x="2146" y="5298"/>
                    <a:pt x="1667" y="4690"/>
                    <a:pt x="1149" y="4116"/>
                  </a:cubicBezTo>
                  <a:cubicBezTo>
                    <a:pt x="1151" y="4115"/>
                    <a:pt x="1153" y="4115"/>
                    <a:pt x="1155" y="4115"/>
                  </a:cubicBezTo>
                  <a:cubicBezTo>
                    <a:pt x="1157" y="4115"/>
                    <a:pt x="1159" y="4115"/>
                    <a:pt x="1161" y="4114"/>
                  </a:cubicBezTo>
                  <a:cubicBezTo>
                    <a:pt x="3738" y="3350"/>
                    <a:pt x="6202" y="2207"/>
                    <a:pt x="8495" y="811"/>
                  </a:cubicBezTo>
                  <a:close/>
                  <a:moveTo>
                    <a:pt x="10656" y="8126"/>
                  </a:moveTo>
                  <a:cubicBezTo>
                    <a:pt x="10936" y="8126"/>
                    <a:pt x="11222" y="8168"/>
                    <a:pt x="11510" y="8225"/>
                  </a:cubicBezTo>
                  <a:cubicBezTo>
                    <a:pt x="11668" y="8724"/>
                    <a:pt x="11821" y="9227"/>
                    <a:pt x="11967" y="9738"/>
                  </a:cubicBezTo>
                  <a:cubicBezTo>
                    <a:pt x="11990" y="9822"/>
                    <a:pt x="12043" y="9894"/>
                    <a:pt x="12117" y="9942"/>
                  </a:cubicBezTo>
                  <a:cubicBezTo>
                    <a:pt x="11912" y="10848"/>
                    <a:pt x="10993" y="11516"/>
                    <a:pt x="10156" y="11516"/>
                  </a:cubicBezTo>
                  <a:cubicBezTo>
                    <a:pt x="9586" y="11516"/>
                    <a:pt x="9055" y="11207"/>
                    <a:pt x="8812" y="10453"/>
                  </a:cubicBezTo>
                  <a:cubicBezTo>
                    <a:pt x="8600" y="9802"/>
                    <a:pt x="8862" y="9034"/>
                    <a:pt x="9366" y="8589"/>
                  </a:cubicBezTo>
                  <a:cubicBezTo>
                    <a:pt x="9763" y="8239"/>
                    <a:pt x="10201" y="8126"/>
                    <a:pt x="10656" y="8126"/>
                  </a:cubicBezTo>
                  <a:close/>
                  <a:moveTo>
                    <a:pt x="3445" y="11407"/>
                  </a:moveTo>
                  <a:cubicBezTo>
                    <a:pt x="3785" y="11407"/>
                    <a:pt x="4095" y="11506"/>
                    <a:pt x="4303" y="11734"/>
                  </a:cubicBezTo>
                  <a:cubicBezTo>
                    <a:pt x="4351" y="11789"/>
                    <a:pt x="4423" y="11821"/>
                    <a:pt x="4496" y="11821"/>
                  </a:cubicBezTo>
                  <a:cubicBezTo>
                    <a:pt x="4508" y="11821"/>
                    <a:pt x="4520" y="11820"/>
                    <a:pt x="4532" y="11818"/>
                  </a:cubicBezTo>
                  <a:cubicBezTo>
                    <a:pt x="4667" y="12274"/>
                    <a:pt x="4793" y="12739"/>
                    <a:pt x="4900" y="13212"/>
                  </a:cubicBezTo>
                  <a:cubicBezTo>
                    <a:pt x="4925" y="13322"/>
                    <a:pt x="5003" y="13394"/>
                    <a:pt x="5096" y="13434"/>
                  </a:cubicBezTo>
                  <a:cubicBezTo>
                    <a:pt x="4733" y="14057"/>
                    <a:pt x="4063" y="14389"/>
                    <a:pt x="3367" y="14389"/>
                  </a:cubicBezTo>
                  <a:cubicBezTo>
                    <a:pt x="2798" y="14389"/>
                    <a:pt x="2210" y="14167"/>
                    <a:pt x="1756" y="13703"/>
                  </a:cubicBezTo>
                  <a:cubicBezTo>
                    <a:pt x="687" y="12614"/>
                    <a:pt x="2255" y="11407"/>
                    <a:pt x="3445" y="11407"/>
                  </a:cubicBezTo>
                  <a:close/>
                  <a:moveTo>
                    <a:pt x="8464" y="1"/>
                  </a:moveTo>
                  <a:cubicBezTo>
                    <a:pt x="8337" y="1"/>
                    <a:pt x="8214" y="110"/>
                    <a:pt x="8230" y="252"/>
                  </a:cubicBezTo>
                  <a:cubicBezTo>
                    <a:pt x="8211" y="256"/>
                    <a:pt x="8194" y="262"/>
                    <a:pt x="8178" y="270"/>
                  </a:cubicBezTo>
                  <a:cubicBezTo>
                    <a:pt x="5883" y="1618"/>
                    <a:pt x="3520" y="2697"/>
                    <a:pt x="1028" y="3630"/>
                  </a:cubicBezTo>
                  <a:cubicBezTo>
                    <a:pt x="941" y="3661"/>
                    <a:pt x="877" y="3737"/>
                    <a:pt x="863" y="3829"/>
                  </a:cubicBezTo>
                  <a:cubicBezTo>
                    <a:pt x="840" y="3821"/>
                    <a:pt x="816" y="3817"/>
                    <a:pt x="792" y="3817"/>
                  </a:cubicBezTo>
                  <a:cubicBezTo>
                    <a:pt x="623" y="3817"/>
                    <a:pt x="450" y="4006"/>
                    <a:pt x="575" y="4171"/>
                  </a:cubicBezTo>
                  <a:cubicBezTo>
                    <a:pt x="2148" y="6261"/>
                    <a:pt x="3388" y="8455"/>
                    <a:pt x="4228" y="10868"/>
                  </a:cubicBezTo>
                  <a:cubicBezTo>
                    <a:pt x="3994" y="10751"/>
                    <a:pt x="3725" y="10698"/>
                    <a:pt x="3443" y="10698"/>
                  </a:cubicBezTo>
                  <a:cubicBezTo>
                    <a:pt x="1923" y="10698"/>
                    <a:pt x="0" y="12248"/>
                    <a:pt x="889" y="13752"/>
                  </a:cubicBezTo>
                  <a:cubicBezTo>
                    <a:pt x="1404" y="14626"/>
                    <a:pt x="2407" y="15056"/>
                    <a:pt x="3367" y="15056"/>
                  </a:cubicBezTo>
                  <a:cubicBezTo>
                    <a:pt x="4595" y="15056"/>
                    <a:pt x="5752" y="14351"/>
                    <a:pt x="5722" y="12968"/>
                  </a:cubicBezTo>
                  <a:cubicBezTo>
                    <a:pt x="5722" y="12958"/>
                    <a:pt x="5729" y="12947"/>
                    <a:pt x="5727" y="12936"/>
                  </a:cubicBezTo>
                  <a:cubicBezTo>
                    <a:pt x="5726" y="12930"/>
                    <a:pt x="5722" y="12924"/>
                    <a:pt x="5721" y="12918"/>
                  </a:cubicBezTo>
                  <a:cubicBezTo>
                    <a:pt x="5718" y="12807"/>
                    <a:pt x="5707" y="12697"/>
                    <a:pt x="5689" y="12588"/>
                  </a:cubicBezTo>
                  <a:cubicBezTo>
                    <a:pt x="5676" y="12503"/>
                    <a:pt x="5618" y="12470"/>
                    <a:pt x="5556" y="12470"/>
                  </a:cubicBezTo>
                  <a:cubicBezTo>
                    <a:pt x="5553" y="12470"/>
                    <a:pt x="5551" y="12470"/>
                    <a:pt x="5548" y="12471"/>
                  </a:cubicBezTo>
                  <a:cubicBezTo>
                    <a:pt x="5502" y="12380"/>
                    <a:pt x="5456" y="12290"/>
                    <a:pt x="5418" y="12202"/>
                  </a:cubicBezTo>
                  <a:cubicBezTo>
                    <a:pt x="5412" y="12189"/>
                    <a:pt x="5404" y="12178"/>
                    <a:pt x="5393" y="12167"/>
                  </a:cubicBezTo>
                  <a:cubicBezTo>
                    <a:pt x="5341" y="11965"/>
                    <a:pt x="5292" y="11763"/>
                    <a:pt x="5231" y="11562"/>
                  </a:cubicBezTo>
                  <a:cubicBezTo>
                    <a:pt x="5121" y="11178"/>
                    <a:pt x="4998" y="10796"/>
                    <a:pt x="4863" y="10420"/>
                  </a:cubicBezTo>
                  <a:cubicBezTo>
                    <a:pt x="4585" y="9636"/>
                    <a:pt x="4260" y="8868"/>
                    <a:pt x="3889" y="8124"/>
                  </a:cubicBezTo>
                  <a:cubicBezTo>
                    <a:pt x="3584" y="7523"/>
                    <a:pt x="3247" y="6940"/>
                    <a:pt x="2878" y="6376"/>
                  </a:cubicBezTo>
                  <a:cubicBezTo>
                    <a:pt x="5263" y="6042"/>
                    <a:pt x="7959" y="5097"/>
                    <a:pt x="9695" y="3367"/>
                  </a:cubicBezTo>
                  <a:cubicBezTo>
                    <a:pt x="10284" y="4718"/>
                    <a:pt x="10801" y="6090"/>
                    <a:pt x="11268" y="7494"/>
                  </a:cubicBezTo>
                  <a:cubicBezTo>
                    <a:pt x="11083" y="7447"/>
                    <a:pt x="10896" y="7425"/>
                    <a:pt x="10710" y="7425"/>
                  </a:cubicBezTo>
                  <a:cubicBezTo>
                    <a:pt x="8966" y="7425"/>
                    <a:pt x="7318" y="9384"/>
                    <a:pt x="8361" y="11120"/>
                  </a:cubicBezTo>
                  <a:cubicBezTo>
                    <a:pt x="8771" y="11798"/>
                    <a:pt x="9512" y="12210"/>
                    <a:pt x="10274" y="12210"/>
                  </a:cubicBezTo>
                  <a:cubicBezTo>
                    <a:pt x="10537" y="12210"/>
                    <a:pt x="10802" y="12161"/>
                    <a:pt x="11057" y="12057"/>
                  </a:cubicBezTo>
                  <a:cubicBezTo>
                    <a:pt x="11947" y="11694"/>
                    <a:pt x="12719" y="10766"/>
                    <a:pt x="12642" y="9789"/>
                  </a:cubicBezTo>
                  <a:cubicBezTo>
                    <a:pt x="12682" y="9712"/>
                    <a:pt x="12693" y="9625"/>
                    <a:pt x="12674" y="9542"/>
                  </a:cubicBezTo>
                  <a:cubicBezTo>
                    <a:pt x="11948" y="6206"/>
                    <a:pt x="10541" y="2950"/>
                    <a:pt x="8654" y="109"/>
                  </a:cubicBezTo>
                  <a:cubicBezTo>
                    <a:pt x="8603" y="33"/>
                    <a:pt x="8533" y="1"/>
                    <a:pt x="84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" name="Google Shape;336;p23"/>
          <p:cNvGrpSpPr/>
          <p:nvPr/>
        </p:nvGrpSpPr>
        <p:grpSpPr>
          <a:xfrm>
            <a:off x="7281641" y="1136546"/>
            <a:ext cx="892968" cy="986057"/>
            <a:chOff x="7281641" y="1136546"/>
            <a:chExt cx="892968" cy="986057"/>
          </a:xfrm>
        </p:grpSpPr>
        <p:sp>
          <p:nvSpPr>
            <p:cNvPr id="337" name="Google Shape;337;p23"/>
            <p:cNvSpPr/>
            <p:nvPr/>
          </p:nvSpPr>
          <p:spPr>
            <a:xfrm>
              <a:off x="7310663" y="1269842"/>
              <a:ext cx="643583" cy="541095"/>
            </a:xfrm>
            <a:custGeom>
              <a:avLst/>
              <a:gdLst/>
              <a:ahLst/>
              <a:cxnLst/>
              <a:rect l="l" t="t" r="r" b="b"/>
              <a:pathLst>
                <a:path w="19448" h="16351" extrusionOk="0">
                  <a:moveTo>
                    <a:pt x="8254" y="0"/>
                  </a:moveTo>
                  <a:cubicBezTo>
                    <a:pt x="8167" y="0"/>
                    <a:pt x="8077" y="4"/>
                    <a:pt x="7985" y="12"/>
                  </a:cubicBezTo>
                  <a:cubicBezTo>
                    <a:pt x="5271" y="252"/>
                    <a:pt x="3154" y="1864"/>
                    <a:pt x="1601" y="4058"/>
                  </a:cubicBezTo>
                  <a:cubicBezTo>
                    <a:pt x="1" y="6318"/>
                    <a:pt x="157" y="9119"/>
                    <a:pt x="1347" y="11537"/>
                  </a:cubicBezTo>
                  <a:cubicBezTo>
                    <a:pt x="2874" y="14639"/>
                    <a:pt x="6023" y="16351"/>
                    <a:pt x="9233" y="16351"/>
                  </a:cubicBezTo>
                  <a:cubicBezTo>
                    <a:pt x="10273" y="16351"/>
                    <a:pt x="11320" y="16171"/>
                    <a:pt x="12319" y="15801"/>
                  </a:cubicBezTo>
                  <a:cubicBezTo>
                    <a:pt x="12398" y="15809"/>
                    <a:pt x="12476" y="15813"/>
                    <a:pt x="12555" y="15813"/>
                  </a:cubicBezTo>
                  <a:cubicBezTo>
                    <a:pt x="12803" y="15813"/>
                    <a:pt x="13050" y="15775"/>
                    <a:pt x="13287" y="15700"/>
                  </a:cubicBezTo>
                  <a:cubicBezTo>
                    <a:pt x="18796" y="13998"/>
                    <a:pt x="19447" y="6073"/>
                    <a:pt x="15450" y="2524"/>
                  </a:cubicBezTo>
                  <a:cubicBezTo>
                    <a:pt x="14033" y="1266"/>
                    <a:pt x="11742" y="96"/>
                    <a:pt x="9672" y="96"/>
                  </a:cubicBezTo>
                  <a:cubicBezTo>
                    <a:pt x="9470" y="96"/>
                    <a:pt x="9270" y="107"/>
                    <a:pt x="9074" y="130"/>
                  </a:cubicBezTo>
                  <a:cubicBezTo>
                    <a:pt x="8830" y="47"/>
                    <a:pt x="8557" y="0"/>
                    <a:pt x="8254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3"/>
            <p:cNvSpPr/>
            <p:nvPr/>
          </p:nvSpPr>
          <p:spPr>
            <a:xfrm>
              <a:off x="7305997" y="1358960"/>
              <a:ext cx="373581" cy="455948"/>
            </a:xfrm>
            <a:custGeom>
              <a:avLst/>
              <a:gdLst/>
              <a:ahLst/>
              <a:cxnLst/>
              <a:rect l="l" t="t" r="r" b="b"/>
              <a:pathLst>
                <a:path w="11289" h="13778" extrusionOk="0">
                  <a:moveTo>
                    <a:pt x="3561" y="0"/>
                  </a:moveTo>
                  <a:cubicBezTo>
                    <a:pt x="3365" y="0"/>
                    <a:pt x="3146" y="69"/>
                    <a:pt x="2900" y="221"/>
                  </a:cubicBezTo>
                  <a:cubicBezTo>
                    <a:pt x="2784" y="238"/>
                    <a:pt x="2678" y="293"/>
                    <a:pt x="2598" y="379"/>
                  </a:cubicBezTo>
                  <a:cubicBezTo>
                    <a:pt x="1699" y="1295"/>
                    <a:pt x="1" y="3850"/>
                    <a:pt x="450" y="5516"/>
                  </a:cubicBezTo>
                  <a:cubicBezTo>
                    <a:pt x="280" y="7058"/>
                    <a:pt x="722" y="8394"/>
                    <a:pt x="1852" y="9506"/>
                  </a:cubicBezTo>
                  <a:cubicBezTo>
                    <a:pt x="2012" y="10077"/>
                    <a:pt x="2258" y="10622"/>
                    <a:pt x="2603" y="11171"/>
                  </a:cubicBezTo>
                  <a:cubicBezTo>
                    <a:pt x="2692" y="11319"/>
                    <a:pt x="2846" y="11414"/>
                    <a:pt x="3020" y="11425"/>
                  </a:cubicBezTo>
                  <a:cubicBezTo>
                    <a:pt x="3252" y="11698"/>
                    <a:pt x="3536" y="11907"/>
                    <a:pt x="3882" y="12016"/>
                  </a:cubicBezTo>
                  <a:cubicBezTo>
                    <a:pt x="4029" y="12062"/>
                    <a:pt x="4181" y="12086"/>
                    <a:pt x="4334" y="12086"/>
                  </a:cubicBezTo>
                  <a:cubicBezTo>
                    <a:pt x="4348" y="12086"/>
                    <a:pt x="4362" y="12085"/>
                    <a:pt x="4377" y="12085"/>
                  </a:cubicBezTo>
                  <a:cubicBezTo>
                    <a:pt x="4395" y="12310"/>
                    <a:pt x="4545" y="12505"/>
                    <a:pt x="4759" y="12580"/>
                  </a:cubicBezTo>
                  <a:cubicBezTo>
                    <a:pt x="6675" y="13274"/>
                    <a:pt x="8611" y="13660"/>
                    <a:pt x="10644" y="13776"/>
                  </a:cubicBezTo>
                  <a:cubicBezTo>
                    <a:pt x="10656" y="13777"/>
                    <a:pt x="10668" y="13777"/>
                    <a:pt x="10680" y="13777"/>
                  </a:cubicBezTo>
                  <a:cubicBezTo>
                    <a:pt x="11168" y="13777"/>
                    <a:pt x="11288" y="13180"/>
                    <a:pt x="11027" y="12854"/>
                  </a:cubicBezTo>
                  <a:cubicBezTo>
                    <a:pt x="10095" y="11685"/>
                    <a:pt x="9031" y="10460"/>
                    <a:pt x="7463" y="10235"/>
                  </a:cubicBezTo>
                  <a:cubicBezTo>
                    <a:pt x="7344" y="10218"/>
                    <a:pt x="7232" y="10210"/>
                    <a:pt x="7124" y="10210"/>
                  </a:cubicBezTo>
                  <a:cubicBezTo>
                    <a:pt x="6694" y="10210"/>
                    <a:pt x="6323" y="10328"/>
                    <a:pt x="5879" y="10434"/>
                  </a:cubicBezTo>
                  <a:cubicBezTo>
                    <a:pt x="5468" y="10532"/>
                    <a:pt x="4823" y="10753"/>
                    <a:pt x="4304" y="10753"/>
                  </a:cubicBezTo>
                  <a:cubicBezTo>
                    <a:pt x="4134" y="10753"/>
                    <a:pt x="3977" y="10730"/>
                    <a:pt x="3847" y="10670"/>
                  </a:cubicBezTo>
                  <a:cubicBezTo>
                    <a:pt x="3759" y="10630"/>
                    <a:pt x="3681" y="10552"/>
                    <a:pt x="3612" y="10452"/>
                  </a:cubicBezTo>
                  <a:cubicBezTo>
                    <a:pt x="3592" y="9768"/>
                    <a:pt x="3465" y="9154"/>
                    <a:pt x="3225" y="8524"/>
                  </a:cubicBezTo>
                  <a:cubicBezTo>
                    <a:pt x="3674" y="7806"/>
                    <a:pt x="4303" y="6850"/>
                    <a:pt x="4242" y="6158"/>
                  </a:cubicBezTo>
                  <a:cubicBezTo>
                    <a:pt x="4778" y="5655"/>
                    <a:pt x="5138" y="4962"/>
                    <a:pt x="5147" y="4236"/>
                  </a:cubicBezTo>
                  <a:cubicBezTo>
                    <a:pt x="5159" y="3376"/>
                    <a:pt x="4942" y="0"/>
                    <a:pt x="356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3"/>
            <p:cNvSpPr/>
            <p:nvPr/>
          </p:nvSpPr>
          <p:spPr>
            <a:xfrm>
              <a:off x="7675144" y="1298997"/>
              <a:ext cx="242403" cy="384568"/>
            </a:xfrm>
            <a:custGeom>
              <a:avLst/>
              <a:gdLst/>
              <a:ahLst/>
              <a:cxnLst/>
              <a:rect l="l" t="t" r="r" b="b"/>
              <a:pathLst>
                <a:path w="7325" h="11621" extrusionOk="0">
                  <a:moveTo>
                    <a:pt x="1841" y="1"/>
                  </a:moveTo>
                  <a:cubicBezTo>
                    <a:pt x="1795" y="1"/>
                    <a:pt x="1747" y="7"/>
                    <a:pt x="1696" y="19"/>
                  </a:cubicBezTo>
                  <a:cubicBezTo>
                    <a:pt x="1071" y="179"/>
                    <a:pt x="693" y="402"/>
                    <a:pt x="256" y="874"/>
                  </a:cubicBezTo>
                  <a:cubicBezTo>
                    <a:pt x="0" y="1151"/>
                    <a:pt x="74" y="1698"/>
                    <a:pt x="495" y="1778"/>
                  </a:cubicBezTo>
                  <a:cubicBezTo>
                    <a:pt x="2285" y="2118"/>
                    <a:pt x="1227" y="3972"/>
                    <a:pt x="1100" y="5205"/>
                  </a:cubicBezTo>
                  <a:cubicBezTo>
                    <a:pt x="1005" y="6121"/>
                    <a:pt x="1642" y="6467"/>
                    <a:pt x="1690" y="7271"/>
                  </a:cubicBezTo>
                  <a:cubicBezTo>
                    <a:pt x="1705" y="7547"/>
                    <a:pt x="1935" y="7820"/>
                    <a:pt x="2218" y="7820"/>
                  </a:cubicBezTo>
                  <a:cubicBezTo>
                    <a:pt x="2269" y="7820"/>
                    <a:pt x="2321" y="7811"/>
                    <a:pt x="2374" y="7792"/>
                  </a:cubicBezTo>
                  <a:cubicBezTo>
                    <a:pt x="2797" y="7644"/>
                    <a:pt x="3054" y="7513"/>
                    <a:pt x="3315" y="7129"/>
                  </a:cubicBezTo>
                  <a:cubicBezTo>
                    <a:pt x="3420" y="6973"/>
                    <a:pt x="3615" y="6103"/>
                    <a:pt x="3658" y="6048"/>
                  </a:cubicBezTo>
                  <a:cubicBezTo>
                    <a:pt x="3824" y="5842"/>
                    <a:pt x="3935" y="5769"/>
                    <a:pt x="4032" y="5769"/>
                  </a:cubicBezTo>
                  <a:cubicBezTo>
                    <a:pt x="4183" y="5769"/>
                    <a:pt x="4298" y="5949"/>
                    <a:pt x="4529" y="6083"/>
                  </a:cubicBezTo>
                  <a:cubicBezTo>
                    <a:pt x="6601" y="7279"/>
                    <a:pt x="3595" y="8344"/>
                    <a:pt x="3725" y="9789"/>
                  </a:cubicBezTo>
                  <a:cubicBezTo>
                    <a:pt x="3791" y="10523"/>
                    <a:pt x="4534" y="11129"/>
                    <a:pt x="5269" y="11255"/>
                  </a:cubicBezTo>
                  <a:cubicBezTo>
                    <a:pt x="5337" y="11504"/>
                    <a:pt x="5566" y="11621"/>
                    <a:pt x="5794" y="11621"/>
                  </a:cubicBezTo>
                  <a:cubicBezTo>
                    <a:pt x="6080" y="11621"/>
                    <a:pt x="6365" y="11436"/>
                    <a:pt x="6327" y="11096"/>
                  </a:cubicBezTo>
                  <a:cubicBezTo>
                    <a:pt x="6324" y="11067"/>
                    <a:pt x="6318" y="11027"/>
                    <a:pt x="6310" y="10981"/>
                  </a:cubicBezTo>
                  <a:cubicBezTo>
                    <a:pt x="6701" y="10584"/>
                    <a:pt x="6758" y="9857"/>
                    <a:pt x="6762" y="9220"/>
                  </a:cubicBezTo>
                  <a:cubicBezTo>
                    <a:pt x="6886" y="9134"/>
                    <a:pt x="6978" y="8994"/>
                    <a:pt x="6997" y="8798"/>
                  </a:cubicBezTo>
                  <a:cubicBezTo>
                    <a:pt x="7324" y="5299"/>
                    <a:pt x="5473" y="1957"/>
                    <a:pt x="2334" y="376"/>
                  </a:cubicBezTo>
                  <a:cubicBezTo>
                    <a:pt x="2264" y="171"/>
                    <a:pt x="2088" y="1"/>
                    <a:pt x="1841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3"/>
            <p:cNvSpPr/>
            <p:nvPr/>
          </p:nvSpPr>
          <p:spPr>
            <a:xfrm>
              <a:off x="7281641" y="1136546"/>
              <a:ext cx="892968" cy="986057"/>
            </a:xfrm>
            <a:custGeom>
              <a:avLst/>
              <a:gdLst/>
              <a:ahLst/>
              <a:cxnLst/>
              <a:rect l="l" t="t" r="r" b="b"/>
              <a:pathLst>
                <a:path w="26984" h="29797" extrusionOk="0">
                  <a:moveTo>
                    <a:pt x="9510" y="2753"/>
                  </a:moveTo>
                  <a:cubicBezTo>
                    <a:pt x="9651" y="3103"/>
                    <a:pt x="9779" y="3490"/>
                    <a:pt x="9946" y="3841"/>
                  </a:cubicBezTo>
                  <a:cubicBezTo>
                    <a:pt x="9767" y="3833"/>
                    <a:pt x="9587" y="3826"/>
                    <a:pt x="9407" y="3826"/>
                  </a:cubicBezTo>
                  <a:cubicBezTo>
                    <a:pt x="9374" y="3826"/>
                    <a:pt x="9342" y="3827"/>
                    <a:pt x="9309" y="3827"/>
                  </a:cubicBezTo>
                  <a:cubicBezTo>
                    <a:pt x="9124" y="3481"/>
                    <a:pt x="8874" y="3153"/>
                    <a:pt x="8649" y="2839"/>
                  </a:cubicBezTo>
                  <a:cubicBezTo>
                    <a:pt x="8935" y="2799"/>
                    <a:pt x="9223" y="2772"/>
                    <a:pt x="9510" y="2753"/>
                  </a:cubicBezTo>
                  <a:close/>
                  <a:moveTo>
                    <a:pt x="8839" y="4397"/>
                  </a:moveTo>
                  <a:cubicBezTo>
                    <a:pt x="8936" y="4397"/>
                    <a:pt x="9033" y="4398"/>
                    <a:pt x="9130" y="4400"/>
                  </a:cubicBezTo>
                  <a:cubicBezTo>
                    <a:pt x="9167" y="4430"/>
                    <a:pt x="9210" y="4444"/>
                    <a:pt x="9254" y="4444"/>
                  </a:cubicBezTo>
                  <a:cubicBezTo>
                    <a:pt x="9296" y="4444"/>
                    <a:pt x="9338" y="4431"/>
                    <a:pt x="9375" y="4409"/>
                  </a:cubicBezTo>
                  <a:cubicBezTo>
                    <a:pt x="12895" y="4544"/>
                    <a:pt x="16298" y="6054"/>
                    <a:pt x="17998" y="9391"/>
                  </a:cubicBezTo>
                  <a:cubicBezTo>
                    <a:pt x="19284" y="11920"/>
                    <a:pt x="19013" y="14490"/>
                    <a:pt x="17727" y="16492"/>
                  </a:cubicBezTo>
                  <a:cubicBezTo>
                    <a:pt x="17514" y="16087"/>
                    <a:pt x="17203" y="15905"/>
                    <a:pt x="16783" y="15726"/>
                  </a:cubicBezTo>
                  <a:cubicBezTo>
                    <a:pt x="16103" y="15440"/>
                    <a:pt x="14958" y="15283"/>
                    <a:pt x="15956" y="13910"/>
                  </a:cubicBezTo>
                  <a:cubicBezTo>
                    <a:pt x="16171" y="13614"/>
                    <a:pt x="16613" y="13403"/>
                    <a:pt x="16901" y="13170"/>
                  </a:cubicBezTo>
                  <a:cubicBezTo>
                    <a:pt x="17374" y="12787"/>
                    <a:pt x="18358" y="11631"/>
                    <a:pt x="17404" y="11197"/>
                  </a:cubicBezTo>
                  <a:cubicBezTo>
                    <a:pt x="17400" y="11196"/>
                    <a:pt x="17399" y="11196"/>
                    <a:pt x="17396" y="11194"/>
                  </a:cubicBezTo>
                  <a:cubicBezTo>
                    <a:pt x="17400" y="11189"/>
                    <a:pt x="17408" y="11186"/>
                    <a:pt x="17413" y="11180"/>
                  </a:cubicBezTo>
                  <a:cubicBezTo>
                    <a:pt x="17536" y="11040"/>
                    <a:pt x="17422" y="10873"/>
                    <a:pt x="17279" y="10873"/>
                  </a:cubicBezTo>
                  <a:cubicBezTo>
                    <a:pt x="17237" y="10873"/>
                    <a:pt x="17194" y="10887"/>
                    <a:pt x="17152" y="10920"/>
                  </a:cubicBezTo>
                  <a:cubicBezTo>
                    <a:pt x="17076" y="10981"/>
                    <a:pt x="17014" y="11007"/>
                    <a:pt x="16962" y="11007"/>
                  </a:cubicBezTo>
                  <a:cubicBezTo>
                    <a:pt x="16743" y="11007"/>
                    <a:pt x="16715" y="10552"/>
                    <a:pt x="16642" y="10388"/>
                  </a:cubicBezTo>
                  <a:cubicBezTo>
                    <a:pt x="16595" y="10275"/>
                    <a:pt x="16512" y="10180"/>
                    <a:pt x="16408" y="10117"/>
                  </a:cubicBezTo>
                  <a:cubicBezTo>
                    <a:pt x="16319" y="10067"/>
                    <a:pt x="16219" y="10045"/>
                    <a:pt x="16119" y="10045"/>
                  </a:cubicBezTo>
                  <a:cubicBezTo>
                    <a:pt x="15956" y="10045"/>
                    <a:pt x="15790" y="10102"/>
                    <a:pt x="15658" y="10186"/>
                  </a:cubicBezTo>
                  <a:cubicBezTo>
                    <a:pt x="15380" y="10362"/>
                    <a:pt x="15265" y="10653"/>
                    <a:pt x="15250" y="10972"/>
                  </a:cubicBezTo>
                  <a:cubicBezTo>
                    <a:pt x="15227" y="11407"/>
                    <a:pt x="15566" y="12315"/>
                    <a:pt x="14985" y="12537"/>
                  </a:cubicBezTo>
                  <a:cubicBezTo>
                    <a:pt x="14941" y="12553"/>
                    <a:pt x="14906" y="12586"/>
                    <a:pt x="14889" y="12629"/>
                  </a:cubicBezTo>
                  <a:cubicBezTo>
                    <a:pt x="14765" y="12663"/>
                    <a:pt x="14650" y="12679"/>
                    <a:pt x="14544" y="12679"/>
                  </a:cubicBezTo>
                  <a:cubicBezTo>
                    <a:pt x="13417" y="12679"/>
                    <a:pt x="13203" y="10911"/>
                    <a:pt x="13129" y="10044"/>
                  </a:cubicBezTo>
                  <a:cubicBezTo>
                    <a:pt x="13043" y="9031"/>
                    <a:pt x="13167" y="8048"/>
                    <a:pt x="14183" y="7547"/>
                  </a:cubicBezTo>
                  <a:cubicBezTo>
                    <a:pt x="14274" y="7503"/>
                    <a:pt x="14281" y="7402"/>
                    <a:pt x="14242" y="7325"/>
                  </a:cubicBezTo>
                  <a:cubicBezTo>
                    <a:pt x="14288" y="7275"/>
                    <a:pt x="14305" y="7201"/>
                    <a:pt x="14259" y="7119"/>
                  </a:cubicBezTo>
                  <a:cubicBezTo>
                    <a:pt x="14031" y="6710"/>
                    <a:pt x="13572" y="6496"/>
                    <a:pt x="13114" y="6496"/>
                  </a:cubicBezTo>
                  <a:cubicBezTo>
                    <a:pt x="13009" y="6496"/>
                    <a:pt x="12903" y="6507"/>
                    <a:pt x="12801" y="6530"/>
                  </a:cubicBezTo>
                  <a:cubicBezTo>
                    <a:pt x="12655" y="6564"/>
                    <a:pt x="12470" y="6661"/>
                    <a:pt x="12311" y="6661"/>
                  </a:cubicBezTo>
                  <a:cubicBezTo>
                    <a:pt x="12249" y="6661"/>
                    <a:pt x="12191" y="6647"/>
                    <a:pt x="12141" y="6608"/>
                  </a:cubicBezTo>
                  <a:cubicBezTo>
                    <a:pt x="12006" y="6506"/>
                    <a:pt x="12006" y="6276"/>
                    <a:pt x="12054" y="6134"/>
                  </a:cubicBezTo>
                  <a:cubicBezTo>
                    <a:pt x="12178" y="5755"/>
                    <a:pt x="12653" y="5587"/>
                    <a:pt x="12965" y="5400"/>
                  </a:cubicBezTo>
                  <a:cubicBezTo>
                    <a:pt x="13127" y="5303"/>
                    <a:pt x="13041" y="5066"/>
                    <a:pt x="12871" y="5066"/>
                  </a:cubicBezTo>
                  <a:cubicBezTo>
                    <a:pt x="12857" y="5066"/>
                    <a:pt x="12842" y="5067"/>
                    <a:pt x="12827" y="5071"/>
                  </a:cubicBezTo>
                  <a:cubicBezTo>
                    <a:pt x="12097" y="5247"/>
                    <a:pt x="11230" y="5847"/>
                    <a:pt x="11588" y="6708"/>
                  </a:cubicBezTo>
                  <a:cubicBezTo>
                    <a:pt x="11712" y="7007"/>
                    <a:pt x="11970" y="7194"/>
                    <a:pt x="12284" y="7194"/>
                  </a:cubicBezTo>
                  <a:cubicBezTo>
                    <a:pt x="12315" y="7194"/>
                    <a:pt x="12346" y="7193"/>
                    <a:pt x="12378" y="7189"/>
                  </a:cubicBezTo>
                  <a:cubicBezTo>
                    <a:pt x="12653" y="7157"/>
                    <a:pt x="12882" y="6990"/>
                    <a:pt x="13164" y="6990"/>
                  </a:cubicBezTo>
                  <a:cubicBezTo>
                    <a:pt x="13447" y="6991"/>
                    <a:pt x="13683" y="7126"/>
                    <a:pt x="13899" y="7296"/>
                  </a:cubicBezTo>
                  <a:cubicBezTo>
                    <a:pt x="11809" y="8190"/>
                    <a:pt x="12412" y="13071"/>
                    <a:pt x="14510" y="13071"/>
                  </a:cubicBezTo>
                  <a:cubicBezTo>
                    <a:pt x="14688" y="13071"/>
                    <a:pt x="14878" y="13036"/>
                    <a:pt x="15077" y="12960"/>
                  </a:cubicBezTo>
                  <a:cubicBezTo>
                    <a:pt x="15151" y="12934"/>
                    <a:pt x="15200" y="12863"/>
                    <a:pt x="15200" y="12785"/>
                  </a:cubicBezTo>
                  <a:cubicBezTo>
                    <a:pt x="15448" y="12675"/>
                    <a:pt x="15612" y="12459"/>
                    <a:pt x="15690" y="12183"/>
                  </a:cubicBezTo>
                  <a:cubicBezTo>
                    <a:pt x="15811" y="11753"/>
                    <a:pt x="15468" y="10791"/>
                    <a:pt x="15938" y="10565"/>
                  </a:cubicBezTo>
                  <a:cubicBezTo>
                    <a:pt x="15995" y="10537"/>
                    <a:pt x="16042" y="10525"/>
                    <a:pt x="16081" y="10525"/>
                  </a:cubicBezTo>
                  <a:cubicBezTo>
                    <a:pt x="16276" y="10525"/>
                    <a:pt x="16260" y="10831"/>
                    <a:pt x="16333" y="11001"/>
                  </a:cubicBezTo>
                  <a:cubicBezTo>
                    <a:pt x="16391" y="11142"/>
                    <a:pt x="16498" y="11257"/>
                    <a:pt x="16636" y="11324"/>
                  </a:cubicBezTo>
                  <a:cubicBezTo>
                    <a:pt x="16726" y="11368"/>
                    <a:pt x="16824" y="11390"/>
                    <a:pt x="16922" y="11390"/>
                  </a:cubicBezTo>
                  <a:cubicBezTo>
                    <a:pt x="17004" y="11390"/>
                    <a:pt x="17087" y="11374"/>
                    <a:pt x="17166" y="11343"/>
                  </a:cubicBezTo>
                  <a:cubicBezTo>
                    <a:pt x="17166" y="11396"/>
                    <a:pt x="17195" y="11445"/>
                    <a:pt x="17241" y="11473"/>
                  </a:cubicBezTo>
                  <a:cubicBezTo>
                    <a:pt x="18044" y="11994"/>
                    <a:pt x="15910" y="13308"/>
                    <a:pt x="15639" y="13596"/>
                  </a:cubicBezTo>
                  <a:cubicBezTo>
                    <a:pt x="15321" y="13934"/>
                    <a:pt x="15022" y="14380"/>
                    <a:pt x="15082" y="14870"/>
                  </a:cubicBezTo>
                  <a:cubicBezTo>
                    <a:pt x="15235" y="16117"/>
                    <a:pt x="16871" y="15787"/>
                    <a:pt x="17359" y="16723"/>
                  </a:cubicBezTo>
                  <a:cubicBezTo>
                    <a:pt x="17385" y="16778"/>
                    <a:pt x="17436" y="16817"/>
                    <a:pt x="17497" y="16827"/>
                  </a:cubicBezTo>
                  <a:cubicBezTo>
                    <a:pt x="16399" y="18348"/>
                    <a:pt x="14691" y="19498"/>
                    <a:pt x="12633" y="19976"/>
                  </a:cubicBezTo>
                  <a:cubicBezTo>
                    <a:pt x="12619" y="19967"/>
                    <a:pt x="12604" y="19959"/>
                    <a:pt x="12587" y="19953"/>
                  </a:cubicBezTo>
                  <a:cubicBezTo>
                    <a:pt x="11973" y="19794"/>
                    <a:pt x="11807" y="18867"/>
                    <a:pt x="11368" y="18461"/>
                  </a:cubicBezTo>
                  <a:cubicBezTo>
                    <a:pt x="10900" y="18033"/>
                    <a:pt x="10272" y="17766"/>
                    <a:pt x="9776" y="17360"/>
                  </a:cubicBezTo>
                  <a:cubicBezTo>
                    <a:pt x="9231" y="16912"/>
                    <a:pt x="8656" y="16482"/>
                    <a:pt x="8004" y="16482"/>
                  </a:cubicBezTo>
                  <a:cubicBezTo>
                    <a:pt x="7970" y="16482"/>
                    <a:pt x="7935" y="16483"/>
                    <a:pt x="7900" y="16486"/>
                  </a:cubicBezTo>
                  <a:cubicBezTo>
                    <a:pt x="7885" y="16394"/>
                    <a:pt x="7803" y="16307"/>
                    <a:pt x="7698" y="16307"/>
                  </a:cubicBezTo>
                  <a:cubicBezTo>
                    <a:pt x="7685" y="16307"/>
                    <a:pt x="7672" y="16308"/>
                    <a:pt x="7658" y="16311"/>
                  </a:cubicBezTo>
                  <a:cubicBezTo>
                    <a:pt x="7195" y="16408"/>
                    <a:pt x="6773" y="16634"/>
                    <a:pt x="6399" y="16919"/>
                  </a:cubicBezTo>
                  <a:cubicBezTo>
                    <a:pt x="6103" y="17142"/>
                    <a:pt x="5741" y="17589"/>
                    <a:pt x="5415" y="17589"/>
                  </a:cubicBezTo>
                  <a:cubicBezTo>
                    <a:pt x="5251" y="17589"/>
                    <a:pt x="5096" y="17476"/>
                    <a:pt x="4962" y="17164"/>
                  </a:cubicBezTo>
                  <a:cubicBezTo>
                    <a:pt x="4753" y="16668"/>
                    <a:pt x="4766" y="15996"/>
                    <a:pt x="4244" y="15766"/>
                  </a:cubicBezTo>
                  <a:cubicBezTo>
                    <a:pt x="4312" y="14671"/>
                    <a:pt x="4733" y="13905"/>
                    <a:pt x="5486" y="13105"/>
                  </a:cubicBezTo>
                  <a:cubicBezTo>
                    <a:pt x="5831" y="12741"/>
                    <a:pt x="6249" y="12352"/>
                    <a:pt x="6384" y="11842"/>
                  </a:cubicBezTo>
                  <a:cubicBezTo>
                    <a:pt x="6526" y="11301"/>
                    <a:pt x="6333" y="10738"/>
                    <a:pt x="5875" y="10479"/>
                  </a:cubicBezTo>
                  <a:cubicBezTo>
                    <a:pt x="5874" y="10465"/>
                    <a:pt x="5872" y="10453"/>
                    <a:pt x="5869" y="10441"/>
                  </a:cubicBezTo>
                  <a:cubicBezTo>
                    <a:pt x="5670" y="9878"/>
                    <a:pt x="6175" y="9247"/>
                    <a:pt x="6137" y="8647"/>
                  </a:cubicBezTo>
                  <a:cubicBezTo>
                    <a:pt x="6107" y="8181"/>
                    <a:pt x="5921" y="7740"/>
                    <a:pt x="5613" y="7390"/>
                  </a:cubicBezTo>
                  <a:cubicBezTo>
                    <a:pt x="5245" y="6977"/>
                    <a:pt x="4656" y="6728"/>
                    <a:pt x="4085" y="6728"/>
                  </a:cubicBezTo>
                  <a:cubicBezTo>
                    <a:pt x="3980" y="6728"/>
                    <a:pt x="3875" y="6737"/>
                    <a:pt x="3772" y="6754"/>
                  </a:cubicBezTo>
                  <a:cubicBezTo>
                    <a:pt x="4773" y="5830"/>
                    <a:pt x="6031" y="5135"/>
                    <a:pt x="7437" y="4755"/>
                  </a:cubicBezTo>
                  <a:cubicBezTo>
                    <a:pt x="7583" y="4717"/>
                    <a:pt x="7647" y="4579"/>
                    <a:pt x="7641" y="4449"/>
                  </a:cubicBezTo>
                  <a:cubicBezTo>
                    <a:pt x="8039" y="4414"/>
                    <a:pt x="8439" y="4397"/>
                    <a:pt x="8839" y="4397"/>
                  </a:cubicBezTo>
                  <a:close/>
                  <a:moveTo>
                    <a:pt x="4033" y="7188"/>
                  </a:moveTo>
                  <a:cubicBezTo>
                    <a:pt x="4800" y="7188"/>
                    <a:pt x="5484" y="7556"/>
                    <a:pt x="5618" y="8498"/>
                  </a:cubicBezTo>
                  <a:cubicBezTo>
                    <a:pt x="5711" y="9152"/>
                    <a:pt x="5077" y="9880"/>
                    <a:pt x="5361" y="10479"/>
                  </a:cubicBezTo>
                  <a:cubicBezTo>
                    <a:pt x="5330" y="10574"/>
                    <a:pt x="5382" y="10675"/>
                    <a:pt x="5477" y="10704"/>
                  </a:cubicBezTo>
                  <a:cubicBezTo>
                    <a:pt x="6914" y="11206"/>
                    <a:pt x="4691" y="13109"/>
                    <a:pt x="4290" y="13750"/>
                  </a:cubicBezTo>
                  <a:cubicBezTo>
                    <a:pt x="3889" y="14397"/>
                    <a:pt x="3677" y="15092"/>
                    <a:pt x="3821" y="15836"/>
                  </a:cubicBezTo>
                  <a:cubicBezTo>
                    <a:pt x="3817" y="15865"/>
                    <a:pt x="3823" y="15896"/>
                    <a:pt x="3837" y="15922"/>
                  </a:cubicBezTo>
                  <a:cubicBezTo>
                    <a:pt x="3838" y="15930"/>
                    <a:pt x="3838" y="15936"/>
                    <a:pt x="3840" y="15944"/>
                  </a:cubicBezTo>
                  <a:cubicBezTo>
                    <a:pt x="3863" y="16041"/>
                    <a:pt x="3939" y="16084"/>
                    <a:pt x="4019" y="16084"/>
                  </a:cubicBezTo>
                  <a:cubicBezTo>
                    <a:pt x="4040" y="16084"/>
                    <a:pt x="4061" y="16081"/>
                    <a:pt x="4082" y="16075"/>
                  </a:cubicBezTo>
                  <a:cubicBezTo>
                    <a:pt x="4740" y="16522"/>
                    <a:pt x="4259" y="17984"/>
                    <a:pt x="5313" y="18121"/>
                  </a:cubicBezTo>
                  <a:cubicBezTo>
                    <a:pt x="5346" y="18126"/>
                    <a:pt x="5378" y="18128"/>
                    <a:pt x="5410" y="18128"/>
                  </a:cubicBezTo>
                  <a:cubicBezTo>
                    <a:pt x="5724" y="18128"/>
                    <a:pt x="5971" y="17924"/>
                    <a:pt x="6203" y="17723"/>
                  </a:cubicBezTo>
                  <a:cubicBezTo>
                    <a:pt x="6542" y="17429"/>
                    <a:pt x="6909" y="17167"/>
                    <a:pt x="7298" y="16944"/>
                  </a:cubicBezTo>
                  <a:cubicBezTo>
                    <a:pt x="7325" y="16965"/>
                    <a:pt x="7358" y="16976"/>
                    <a:pt x="7392" y="16976"/>
                  </a:cubicBezTo>
                  <a:cubicBezTo>
                    <a:pt x="7408" y="16976"/>
                    <a:pt x="7425" y="16974"/>
                    <a:pt x="7441" y="16968"/>
                  </a:cubicBezTo>
                  <a:cubicBezTo>
                    <a:pt x="7605" y="16909"/>
                    <a:pt x="7761" y="16883"/>
                    <a:pt x="7909" y="16883"/>
                  </a:cubicBezTo>
                  <a:cubicBezTo>
                    <a:pt x="8609" y="16883"/>
                    <a:pt x="9139" y="17472"/>
                    <a:pt x="9674" y="17933"/>
                  </a:cubicBezTo>
                  <a:cubicBezTo>
                    <a:pt x="10032" y="18241"/>
                    <a:pt x="10453" y="18434"/>
                    <a:pt x="10825" y="18716"/>
                  </a:cubicBezTo>
                  <a:cubicBezTo>
                    <a:pt x="11309" y="19082"/>
                    <a:pt x="11496" y="19714"/>
                    <a:pt x="11899" y="20111"/>
                  </a:cubicBezTo>
                  <a:cubicBezTo>
                    <a:pt x="11383" y="20191"/>
                    <a:pt x="10867" y="20230"/>
                    <a:pt x="10356" y="20230"/>
                  </a:cubicBezTo>
                  <a:cubicBezTo>
                    <a:pt x="6531" y="20230"/>
                    <a:pt x="2961" y="18037"/>
                    <a:pt x="1754" y="14162"/>
                  </a:cubicBezTo>
                  <a:cubicBezTo>
                    <a:pt x="937" y="11540"/>
                    <a:pt x="1640" y="9094"/>
                    <a:pt x="3227" y="7311"/>
                  </a:cubicBezTo>
                  <a:cubicBezTo>
                    <a:pt x="3493" y="7232"/>
                    <a:pt x="3768" y="7188"/>
                    <a:pt x="4033" y="7188"/>
                  </a:cubicBezTo>
                  <a:close/>
                  <a:moveTo>
                    <a:pt x="10260" y="2735"/>
                  </a:moveTo>
                  <a:cubicBezTo>
                    <a:pt x="14668" y="2735"/>
                    <a:pt x="18761" y="5251"/>
                    <a:pt x="20136" y="9744"/>
                  </a:cubicBezTo>
                  <a:cubicBezTo>
                    <a:pt x="20888" y="12200"/>
                    <a:pt x="20704" y="15003"/>
                    <a:pt x="19494" y="17285"/>
                  </a:cubicBezTo>
                  <a:cubicBezTo>
                    <a:pt x="18632" y="18907"/>
                    <a:pt x="17341" y="19903"/>
                    <a:pt x="15854" y="20638"/>
                  </a:cubicBezTo>
                  <a:cubicBezTo>
                    <a:pt x="15757" y="20442"/>
                    <a:pt x="15618" y="20269"/>
                    <a:pt x="15497" y="20088"/>
                  </a:cubicBezTo>
                  <a:cubicBezTo>
                    <a:pt x="15416" y="19965"/>
                    <a:pt x="15334" y="19841"/>
                    <a:pt x="15255" y="19717"/>
                  </a:cubicBezTo>
                  <a:cubicBezTo>
                    <a:pt x="18767" y="17774"/>
                    <a:pt x="20657" y="13775"/>
                    <a:pt x="18882" y="9626"/>
                  </a:cubicBezTo>
                  <a:cubicBezTo>
                    <a:pt x="17417" y="6201"/>
                    <a:pt x="14063" y="4222"/>
                    <a:pt x="10513" y="3884"/>
                  </a:cubicBezTo>
                  <a:cubicBezTo>
                    <a:pt x="10364" y="3490"/>
                    <a:pt x="10135" y="3109"/>
                    <a:pt x="9926" y="2740"/>
                  </a:cubicBezTo>
                  <a:cubicBezTo>
                    <a:pt x="10038" y="2737"/>
                    <a:pt x="10149" y="2735"/>
                    <a:pt x="10260" y="2735"/>
                  </a:cubicBezTo>
                  <a:close/>
                  <a:moveTo>
                    <a:pt x="14895" y="19906"/>
                  </a:moveTo>
                  <a:cubicBezTo>
                    <a:pt x="14967" y="20042"/>
                    <a:pt x="15037" y="20178"/>
                    <a:pt x="15108" y="20316"/>
                  </a:cubicBezTo>
                  <a:cubicBezTo>
                    <a:pt x="15198" y="20495"/>
                    <a:pt x="15279" y="20685"/>
                    <a:pt x="15389" y="20855"/>
                  </a:cubicBezTo>
                  <a:cubicBezTo>
                    <a:pt x="15048" y="21008"/>
                    <a:pt x="14700" y="21151"/>
                    <a:pt x="14345" y="21286"/>
                  </a:cubicBezTo>
                  <a:cubicBezTo>
                    <a:pt x="14189" y="20973"/>
                    <a:pt x="13994" y="20667"/>
                    <a:pt x="13800" y="20371"/>
                  </a:cubicBezTo>
                  <a:cubicBezTo>
                    <a:pt x="14173" y="20240"/>
                    <a:pt x="14539" y="20083"/>
                    <a:pt x="14895" y="19906"/>
                  </a:cubicBezTo>
                  <a:close/>
                  <a:moveTo>
                    <a:pt x="10265" y="688"/>
                  </a:moveTo>
                  <a:cubicBezTo>
                    <a:pt x="15862" y="688"/>
                    <a:pt x="21016" y="3945"/>
                    <a:pt x="22415" y="9810"/>
                  </a:cubicBezTo>
                  <a:cubicBezTo>
                    <a:pt x="23959" y="16282"/>
                    <a:pt x="19658" y="22395"/>
                    <a:pt x="13227" y="23588"/>
                  </a:cubicBezTo>
                  <a:cubicBezTo>
                    <a:pt x="13213" y="23592"/>
                    <a:pt x="13199" y="23597"/>
                    <a:pt x="13187" y="23605"/>
                  </a:cubicBezTo>
                  <a:cubicBezTo>
                    <a:pt x="13057" y="23438"/>
                    <a:pt x="12939" y="23271"/>
                    <a:pt x="12859" y="23068"/>
                  </a:cubicBezTo>
                  <a:cubicBezTo>
                    <a:pt x="12797" y="22905"/>
                    <a:pt x="12766" y="22736"/>
                    <a:pt x="12734" y="22568"/>
                  </a:cubicBezTo>
                  <a:lnTo>
                    <a:pt x="12734" y="22568"/>
                  </a:lnTo>
                  <a:cubicBezTo>
                    <a:pt x="12742" y="22568"/>
                    <a:pt x="12750" y="22569"/>
                    <a:pt x="12758" y="22569"/>
                  </a:cubicBezTo>
                  <a:cubicBezTo>
                    <a:pt x="12790" y="22569"/>
                    <a:pt x="12823" y="22564"/>
                    <a:pt x="12853" y="22555"/>
                  </a:cubicBezTo>
                  <a:cubicBezTo>
                    <a:pt x="15791" y="21670"/>
                    <a:pt x="18629" y="20515"/>
                    <a:pt x="20134" y="17660"/>
                  </a:cubicBezTo>
                  <a:cubicBezTo>
                    <a:pt x="21436" y="15193"/>
                    <a:pt x="21651" y="12210"/>
                    <a:pt x="20853" y="9548"/>
                  </a:cubicBezTo>
                  <a:cubicBezTo>
                    <a:pt x="19503" y="5053"/>
                    <a:pt x="15189" y="2046"/>
                    <a:pt x="10652" y="2046"/>
                  </a:cubicBezTo>
                  <a:cubicBezTo>
                    <a:pt x="9684" y="2046"/>
                    <a:pt x="8706" y="2183"/>
                    <a:pt x="7744" y="2472"/>
                  </a:cubicBezTo>
                  <a:cubicBezTo>
                    <a:pt x="7736" y="2452"/>
                    <a:pt x="7727" y="2433"/>
                    <a:pt x="7713" y="2418"/>
                  </a:cubicBezTo>
                  <a:cubicBezTo>
                    <a:pt x="7497" y="2162"/>
                    <a:pt x="7365" y="1856"/>
                    <a:pt x="7350" y="1521"/>
                  </a:cubicBezTo>
                  <a:cubicBezTo>
                    <a:pt x="7339" y="1305"/>
                    <a:pt x="7398" y="1127"/>
                    <a:pt x="7462" y="943"/>
                  </a:cubicBezTo>
                  <a:cubicBezTo>
                    <a:pt x="7476" y="945"/>
                    <a:pt x="7490" y="947"/>
                    <a:pt x="7504" y="947"/>
                  </a:cubicBezTo>
                  <a:cubicBezTo>
                    <a:pt x="7518" y="947"/>
                    <a:pt x="7532" y="945"/>
                    <a:pt x="7546" y="943"/>
                  </a:cubicBezTo>
                  <a:cubicBezTo>
                    <a:pt x="8455" y="772"/>
                    <a:pt x="9366" y="688"/>
                    <a:pt x="10265" y="688"/>
                  </a:cubicBezTo>
                  <a:close/>
                  <a:moveTo>
                    <a:pt x="19150" y="21652"/>
                  </a:moveTo>
                  <a:cubicBezTo>
                    <a:pt x="19771" y="22902"/>
                    <a:pt x="20886" y="24294"/>
                    <a:pt x="22095" y="24954"/>
                  </a:cubicBezTo>
                  <a:cubicBezTo>
                    <a:pt x="21804" y="25326"/>
                    <a:pt x="21525" y="25654"/>
                    <a:pt x="21081" y="25876"/>
                  </a:cubicBezTo>
                  <a:cubicBezTo>
                    <a:pt x="20670" y="26083"/>
                    <a:pt x="20238" y="26142"/>
                    <a:pt x="19791" y="26152"/>
                  </a:cubicBezTo>
                  <a:cubicBezTo>
                    <a:pt x="19631" y="24770"/>
                    <a:pt x="19185" y="23403"/>
                    <a:pt x="18313" y="22305"/>
                  </a:cubicBezTo>
                  <a:lnTo>
                    <a:pt x="18313" y="22305"/>
                  </a:lnTo>
                  <a:cubicBezTo>
                    <a:pt x="18603" y="22100"/>
                    <a:pt x="18880" y="21880"/>
                    <a:pt x="19150" y="21652"/>
                  </a:cubicBezTo>
                  <a:close/>
                  <a:moveTo>
                    <a:pt x="23765" y="24179"/>
                  </a:moveTo>
                  <a:cubicBezTo>
                    <a:pt x="24566" y="24179"/>
                    <a:pt x="25362" y="24264"/>
                    <a:pt x="26189" y="24441"/>
                  </a:cubicBezTo>
                  <a:cubicBezTo>
                    <a:pt x="24049" y="27432"/>
                    <a:pt x="20785" y="29059"/>
                    <a:pt x="17178" y="29339"/>
                  </a:cubicBezTo>
                  <a:cubicBezTo>
                    <a:pt x="17423" y="28656"/>
                    <a:pt x="17592" y="27976"/>
                    <a:pt x="17958" y="27325"/>
                  </a:cubicBezTo>
                  <a:cubicBezTo>
                    <a:pt x="18286" y="26743"/>
                    <a:pt x="18693" y="26231"/>
                    <a:pt x="19116" y="25723"/>
                  </a:cubicBezTo>
                  <a:cubicBezTo>
                    <a:pt x="19150" y="25928"/>
                    <a:pt x="19180" y="26133"/>
                    <a:pt x="19199" y="26346"/>
                  </a:cubicBezTo>
                  <a:cubicBezTo>
                    <a:pt x="19216" y="26543"/>
                    <a:pt x="19379" y="26641"/>
                    <a:pt x="19533" y="26641"/>
                  </a:cubicBezTo>
                  <a:cubicBezTo>
                    <a:pt x="19607" y="26641"/>
                    <a:pt x="19679" y="26619"/>
                    <a:pt x="19732" y="26574"/>
                  </a:cubicBezTo>
                  <a:cubicBezTo>
                    <a:pt x="19894" y="26613"/>
                    <a:pt x="20061" y="26631"/>
                    <a:pt x="20230" y="26631"/>
                  </a:cubicBezTo>
                  <a:cubicBezTo>
                    <a:pt x="21224" y="26631"/>
                    <a:pt x="22272" y="26000"/>
                    <a:pt x="22637" y="25099"/>
                  </a:cubicBezTo>
                  <a:cubicBezTo>
                    <a:pt x="22677" y="25000"/>
                    <a:pt x="22634" y="24905"/>
                    <a:pt x="22560" y="24839"/>
                  </a:cubicBezTo>
                  <a:cubicBezTo>
                    <a:pt x="22614" y="24732"/>
                    <a:pt x="22591" y="24600"/>
                    <a:pt x="22502" y="24519"/>
                  </a:cubicBezTo>
                  <a:cubicBezTo>
                    <a:pt x="22419" y="24435"/>
                    <a:pt x="22331" y="24357"/>
                    <a:pt x="22243" y="24277"/>
                  </a:cubicBezTo>
                  <a:cubicBezTo>
                    <a:pt x="22759" y="24213"/>
                    <a:pt x="23263" y="24179"/>
                    <a:pt x="23765" y="24179"/>
                  </a:cubicBezTo>
                  <a:close/>
                  <a:moveTo>
                    <a:pt x="10748" y="1"/>
                  </a:moveTo>
                  <a:cubicBezTo>
                    <a:pt x="9671" y="1"/>
                    <a:pt x="8582" y="142"/>
                    <a:pt x="7506" y="439"/>
                  </a:cubicBezTo>
                  <a:cubicBezTo>
                    <a:pt x="7457" y="382"/>
                    <a:pt x="7381" y="348"/>
                    <a:pt x="7303" y="348"/>
                  </a:cubicBezTo>
                  <a:cubicBezTo>
                    <a:pt x="7242" y="348"/>
                    <a:pt x="7181" y="368"/>
                    <a:pt x="7130" y="415"/>
                  </a:cubicBezTo>
                  <a:cubicBezTo>
                    <a:pt x="6448" y="1035"/>
                    <a:pt x="6817" y="2263"/>
                    <a:pt x="7457" y="2749"/>
                  </a:cubicBezTo>
                  <a:cubicBezTo>
                    <a:pt x="7486" y="2772"/>
                    <a:pt x="7525" y="2786"/>
                    <a:pt x="7563" y="2786"/>
                  </a:cubicBezTo>
                  <a:cubicBezTo>
                    <a:pt x="7565" y="2786"/>
                    <a:pt x="7567" y="2786"/>
                    <a:pt x="7569" y="2786"/>
                  </a:cubicBezTo>
                  <a:cubicBezTo>
                    <a:pt x="7600" y="2889"/>
                    <a:pt x="7688" y="2976"/>
                    <a:pt x="7816" y="2976"/>
                  </a:cubicBezTo>
                  <a:cubicBezTo>
                    <a:pt x="7836" y="2976"/>
                    <a:pt x="7857" y="2974"/>
                    <a:pt x="7879" y="2969"/>
                  </a:cubicBezTo>
                  <a:cubicBezTo>
                    <a:pt x="8001" y="2943"/>
                    <a:pt x="8125" y="2922"/>
                    <a:pt x="8249" y="2901"/>
                  </a:cubicBezTo>
                  <a:cubicBezTo>
                    <a:pt x="8402" y="3202"/>
                    <a:pt x="8556" y="3536"/>
                    <a:pt x="8735" y="3846"/>
                  </a:cubicBezTo>
                  <a:cubicBezTo>
                    <a:pt x="8084" y="3882"/>
                    <a:pt x="7437" y="3977"/>
                    <a:pt x="6802" y="4127"/>
                  </a:cubicBezTo>
                  <a:cubicBezTo>
                    <a:pt x="6705" y="4150"/>
                    <a:pt x="6661" y="4215"/>
                    <a:pt x="6653" y="4285"/>
                  </a:cubicBezTo>
                  <a:cubicBezTo>
                    <a:pt x="2510" y="5127"/>
                    <a:pt x="0" y="9832"/>
                    <a:pt x="948" y="13848"/>
                  </a:cubicBezTo>
                  <a:cubicBezTo>
                    <a:pt x="1995" y="18271"/>
                    <a:pt x="6091" y="20943"/>
                    <a:pt x="10407" y="20943"/>
                  </a:cubicBezTo>
                  <a:cubicBezTo>
                    <a:pt x="11066" y="20943"/>
                    <a:pt x="11731" y="20881"/>
                    <a:pt x="12391" y="20753"/>
                  </a:cubicBezTo>
                  <a:cubicBezTo>
                    <a:pt x="12732" y="20687"/>
                    <a:pt x="13069" y="20601"/>
                    <a:pt x="13401" y="20500"/>
                  </a:cubicBezTo>
                  <a:cubicBezTo>
                    <a:pt x="13552" y="20820"/>
                    <a:pt x="13711" y="21148"/>
                    <a:pt x="13893" y="21451"/>
                  </a:cubicBezTo>
                  <a:cubicBezTo>
                    <a:pt x="13487" y="21597"/>
                    <a:pt x="13078" y="21736"/>
                    <a:pt x="12665" y="21872"/>
                  </a:cubicBezTo>
                  <a:cubicBezTo>
                    <a:pt x="12489" y="21930"/>
                    <a:pt x="12418" y="22079"/>
                    <a:pt x="12424" y="22223"/>
                  </a:cubicBezTo>
                  <a:cubicBezTo>
                    <a:pt x="12378" y="22243"/>
                    <a:pt x="12343" y="22281"/>
                    <a:pt x="12328" y="22329"/>
                  </a:cubicBezTo>
                  <a:cubicBezTo>
                    <a:pt x="12156" y="22920"/>
                    <a:pt x="12466" y="23738"/>
                    <a:pt x="12930" y="24127"/>
                  </a:cubicBezTo>
                  <a:cubicBezTo>
                    <a:pt x="12981" y="24173"/>
                    <a:pt x="13048" y="24198"/>
                    <a:pt x="13117" y="24198"/>
                  </a:cubicBezTo>
                  <a:cubicBezTo>
                    <a:pt x="13123" y="24198"/>
                    <a:pt x="13129" y="24198"/>
                    <a:pt x="13135" y="24197"/>
                  </a:cubicBezTo>
                  <a:cubicBezTo>
                    <a:pt x="13199" y="24244"/>
                    <a:pt x="13277" y="24269"/>
                    <a:pt x="13355" y="24269"/>
                  </a:cubicBezTo>
                  <a:cubicBezTo>
                    <a:pt x="13374" y="24269"/>
                    <a:pt x="13393" y="24268"/>
                    <a:pt x="13412" y="24265"/>
                  </a:cubicBezTo>
                  <a:cubicBezTo>
                    <a:pt x="15034" y="24024"/>
                    <a:pt x="16586" y="23436"/>
                    <a:pt x="17959" y="22543"/>
                  </a:cubicBezTo>
                  <a:cubicBezTo>
                    <a:pt x="18416" y="23422"/>
                    <a:pt x="18791" y="24286"/>
                    <a:pt x="19012" y="25220"/>
                  </a:cubicBezTo>
                  <a:cubicBezTo>
                    <a:pt x="17774" y="26130"/>
                    <a:pt x="16690" y="27832"/>
                    <a:pt x="16589" y="29376"/>
                  </a:cubicBezTo>
                  <a:cubicBezTo>
                    <a:pt x="16344" y="29392"/>
                    <a:pt x="16351" y="29743"/>
                    <a:pt x="16596" y="29763"/>
                  </a:cubicBezTo>
                  <a:cubicBezTo>
                    <a:pt x="16880" y="29786"/>
                    <a:pt x="17162" y="29797"/>
                    <a:pt x="17442" y="29797"/>
                  </a:cubicBezTo>
                  <a:cubicBezTo>
                    <a:pt x="21217" y="29797"/>
                    <a:pt x="24683" y="27788"/>
                    <a:pt x="26852" y="24700"/>
                  </a:cubicBezTo>
                  <a:cubicBezTo>
                    <a:pt x="26984" y="24513"/>
                    <a:pt x="26889" y="24332"/>
                    <a:pt x="26731" y="24248"/>
                  </a:cubicBezTo>
                  <a:cubicBezTo>
                    <a:pt x="26760" y="24115"/>
                    <a:pt x="26706" y="23966"/>
                    <a:pt x="26533" y="23915"/>
                  </a:cubicBezTo>
                  <a:cubicBezTo>
                    <a:pt x="25761" y="23688"/>
                    <a:pt x="24954" y="23571"/>
                    <a:pt x="24146" y="23571"/>
                  </a:cubicBezTo>
                  <a:cubicBezTo>
                    <a:pt x="23362" y="23571"/>
                    <a:pt x="22578" y="23681"/>
                    <a:pt x="21827" y="23906"/>
                  </a:cubicBezTo>
                  <a:cubicBezTo>
                    <a:pt x="21501" y="23629"/>
                    <a:pt x="21170" y="23355"/>
                    <a:pt x="20870" y="23044"/>
                  </a:cubicBezTo>
                  <a:cubicBezTo>
                    <a:pt x="20361" y="22514"/>
                    <a:pt x="19937" y="21926"/>
                    <a:pt x="19502" y="21336"/>
                  </a:cubicBezTo>
                  <a:cubicBezTo>
                    <a:pt x="22623" y="18471"/>
                    <a:pt x="24170" y="13985"/>
                    <a:pt x="23119" y="9613"/>
                  </a:cubicBezTo>
                  <a:cubicBezTo>
                    <a:pt x="21749" y="3911"/>
                    <a:pt x="16413" y="1"/>
                    <a:pt x="107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1" name="Google Shape;341;p23"/>
          <p:cNvGrpSpPr/>
          <p:nvPr/>
        </p:nvGrpSpPr>
        <p:grpSpPr>
          <a:xfrm>
            <a:off x="8084663" y="3138245"/>
            <a:ext cx="1026629" cy="1056842"/>
            <a:chOff x="8084663" y="3138245"/>
            <a:chExt cx="1026629" cy="1056842"/>
          </a:xfrm>
        </p:grpSpPr>
        <p:sp>
          <p:nvSpPr>
            <p:cNvPr id="342" name="Google Shape;342;p23"/>
            <p:cNvSpPr/>
            <p:nvPr/>
          </p:nvSpPr>
          <p:spPr>
            <a:xfrm>
              <a:off x="8084663" y="3138245"/>
              <a:ext cx="1026629" cy="1056842"/>
            </a:xfrm>
            <a:custGeom>
              <a:avLst/>
              <a:gdLst/>
              <a:ahLst/>
              <a:cxnLst/>
              <a:rect l="l" t="t" r="r" b="b"/>
              <a:pathLst>
                <a:path w="31023" h="31936" extrusionOk="0">
                  <a:moveTo>
                    <a:pt x="28260" y="9044"/>
                  </a:moveTo>
                  <a:cubicBezTo>
                    <a:pt x="28830" y="10504"/>
                    <a:pt x="30083" y="12555"/>
                    <a:pt x="29842" y="14146"/>
                  </a:cubicBezTo>
                  <a:cubicBezTo>
                    <a:pt x="29357" y="13912"/>
                    <a:pt x="28865" y="13691"/>
                    <a:pt x="28373" y="13467"/>
                  </a:cubicBezTo>
                  <a:lnTo>
                    <a:pt x="27499" y="13071"/>
                  </a:lnTo>
                  <a:cubicBezTo>
                    <a:pt x="27085" y="12884"/>
                    <a:pt x="26672" y="12878"/>
                    <a:pt x="26673" y="12408"/>
                  </a:cubicBezTo>
                  <a:cubicBezTo>
                    <a:pt x="26675" y="11864"/>
                    <a:pt x="27220" y="11155"/>
                    <a:pt x="27457" y="10675"/>
                  </a:cubicBezTo>
                  <a:cubicBezTo>
                    <a:pt x="27725" y="10132"/>
                    <a:pt x="27992" y="9588"/>
                    <a:pt x="28260" y="9044"/>
                  </a:cubicBezTo>
                  <a:close/>
                  <a:moveTo>
                    <a:pt x="14012" y="639"/>
                  </a:moveTo>
                  <a:cubicBezTo>
                    <a:pt x="14025" y="656"/>
                    <a:pt x="14041" y="670"/>
                    <a:pt x="14058" y="683"/>
                  </a:cubicBezTo>
                  <a:cubicBezTo>
                    <a:pt x="16497" y="2209"/>
                    <a:pt x="18980" y="3670"/>
                    <a:pt x="21470" y="5111"/>
                  </a:cubicBezTo>
                  <a:cubicBezTo>
                    <a:pt x="23504" y="6289"/>
                    <a:pt x="25665" y="7840"/>
                    <a:pt x="27908" y="8661"/>
                  </a:cubicBezTo>
                  <a:cubicBezTo>
                    <a:pt x="27421" y="9501"/>
                    <a:pt x="26937" y="10341"/>
                    <a:pt x="26459" y="11185"/>
                  </a:cubicBezTo>
                  <a:cubicBezTo>
                    <a:pt x="26235" y="11582"/>
                    <a:pt x="25642" y="12276"/>
                    <a:pt x="25763" y="12797"/>
                  </a:cubicBezTo>
                  <a:cubicBezTo>
                    <a:pt x="25861" y="13219"/>
                    <a:pt x="26362" y="13360"/>
                    <a:pt x="26696" y="13521"/>
                  </a:cubicBezTo>
                  <a:cubicBezTo>
                    <a:pt x="27656" y="13985"/>
                    <a:pt x="28634" y="14435"/>
                    <a:pt x="29617" y="14850"/>
                  </a:cubicBezTo>
                  <a:cubicBezTo>
                    <a:pt x="28715" y="16681"/>
                    <a:pt x="27218" y="18401"/>
                    <a:pt x="26102" y="20110"/>
                  </a:cubicBezTo>
                  <a:cubicBezTo>
                    <a:pt x="24978" y="21830"/>
                    <a:pt x="23869" y="23561"/>
                    <a:pt x="22775" y="25302"/>
                  </a:cubicBezTo>
                  <a:cubicBezTo>
                    <a:pt x="22484" y="25765"/>
                    <a:pt x="20214" y="29491"/>
                    <a:pt x="19426" y="31049"/>
                  </a:cubicBezTo>
                  <a:lnTo>
                    <a:pt x="19371" y="31023"/>
                  </a:lnTo>
                  <a:cubicBezTo>
                    <a:pt x="19318" y="30995"/>
                    <a:pt x="19260" y="30981"/>
                    <a:pt x="19202" y="30981"/>
                  </a:cubicBezTo>
                  <a:cubicBezTo>
                    <a:pt x="19144" y="30981"/>
                    <a:pt x="19086" y="30995"/>
                    <a:pt x="19034" y="31023"/>
                  </a:cubicBezTo>
                  <a:cubicBezTo>
                    <a:pt x="12558" y="28687"/>
                    <a:pt x="7360" y="24060"/>
                    <a:pt x="1054" y="21410"/>
                  </a:cubicBezTo>
                  <a:lnTo>
                    <a:pt x="7511" y="11199"/>
                  </a:lnTo>
                  <a:cubicBezTo>
                    <a:pt x="9709" y="7722"/>
                    <a:pt x="12125" y="4299"/>
                    <a:pt x="14012" y="639"/>
                  </a:cubicBezTo>
                  <a:close/>
                  <a:moveTo>
                    <a:pt x="14233" y="0"/>
                  </a:moveTo>
                  <a:cubicBezTo>
                    <a:pt x="14097" y="0"/>
                    <a:pt x="13984" y="94"/>
                    <a:pt x="13927" y="216"/>
                  </a:cubicBezTo>
                  <a:cubicBezTo>
                    <a:pt x="13901" y="203"/>
                    <a:pt x="13874" y="197"/>
                    <a:pt x="13847" y="197"/>
                  </a:cubicBezTo>
                  <a:cubicBezTo>
                    <a:pt x="13789" y="197"/>
                    <a:pt x="13733" y="225"/>
                    <a:pt x="13699" y="276"/>
                  </a:cubicBezTo>
                  <a:cubicBezTo>
                    <a:pt x="11229" y="3498"/>
                    <a:pt x="9198" y="7088"/>
                    <a:pt x="7029" y="10518"/>
                  </a:cubicBezTo>
                  <a:cubicBezTo>
                    <a:pt x="4735" y="14143"/>
                    <a:pt x="2442" y="17770"/>
                    <a:pt x="149" y="21395"/>
                  </a:cubicBezTo>
                  <a:cubicBezTo>
                    <a:pt x="1" y="21628"/>
                    <a:pt x="172" y="21873"/>
                    <a:pt x="388" y="21960"/>
                  </a:cubicBezTo>
                  <a:cubicBezTo>
                    <a:pt x="6854" y="24548"/>
                    <a:pt x="12076" y="29840"/>
                    <a:pt x="18835" y="31735"/>
                  </a:cubicBezTo>
                  <a:cubicBezTo>
                    <a:pt x="18838" y="31741"/>
                    <a:pt x="18838" y="31745"/>
                    <a:pt x="18841" y="31752"/>
                  </a:cubicBezTo>
                  <a:cubicBezTo>
                    <a:pt x="18897" y="31877"/>
                    <a:pt x="19046" y="31935"/>
                    <a:pt x="19181" y="31935"/>
                  </a:cubicBezTo>
                  <a:cubicBezTo>
                    <a:pt x="19215" y="31935"/>
                    <a:pt x="19247" y="31932"/>
                    <a:pt x="19277" y="31925"/>
                  </a:cubicBezTo>
                  <a:cubicBezTo>
                    <a:pt x="19792" y="31801"/>
                    <a:pt x="19943" y="31359"/>
                    <a:pt x="20210" y="30928"/>
                  </a:cubicBezTo>
                  <a:cubicBezTo>
                    <a:pt x="20930" y="29760"/>
                    <a:pt x="21637" y="28587"/>
                    <a:pt x="22360" y="27423"/>
                  </a:cubicBezTo>
                  <a:cubicBezTo>
                    <a:pt x="23867" y="24999"/>
                    <a:pt x="25404" y="22591"/>
                    <a:pt x="26966" y="20203"/>
                  </a:cubicBezTo>
                  <a:cubicBezTo>
                    <a:pt x="27715" y="19056"/>
                    <a:pt x="28470" y="17912"/>
                    <a:pt x="29228" y="16771"/>
                  </a:cubicBezTo>
                  <a:cubicBezTo>
                    <a:pt x="29736" y="16010"/>
                    <a:pt x="30545" y="15148"/>
                    <a:pt x="30721" y="14213"/>
                  </a:cubicBezTo>
                  <a:cubicBezTo>
                    <a:pt x="31023" y="12611"/>
                    <a:pt x="29467" y="10207"/>
                    <a:pt x="28767" y="8724"/>
                  </a:cubicBezTo>
                  <a:cubicBezTo>
                    <a:pt x="28785" y="8658"/>
                    <a:pt x="28764" y="8588"/>
                    <a:pt x="28712" y="8543"/>
                  </a:cubicBezTo>
                  <a:cubicBezTo>
                    <a:pt x="26756" y="6859"/>
                    <a:pt x="24065" y="5762"/>
                    <a:pt x="21832" y="4469"/>
                  </a:cubicBezTo>
                  <a:cubicBezTo>
                    <a:pt x="19340" y="3028"/>
                    <a:pt x="16879" y="1536"/>
                    <a:pt x="14411" y="54"/>
                  </a:cubicBezTo>
                  <a:cubicBezTo>
                    <a:pt x="14350" y="16"/>
                    <a:pt x="14289" y="0"/>
                    <a:pt x="142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3"/>
            <p:cNvSpPr/>
            <p:nvPr/>
          </p:nvSpPr>
          <p:spPr>
            <a:xfrm>
              <a:off x="8533166" y="3299372"/>
              <a:ext cx="302929" cy="174232"/>
            </a:xfrm>
            <a:custGeom>
              <a:avLst/>
              <a:gdLst/>
              <a:ahLst/>
              <a:cxnLst/>
              <a:rect l="l" t="t" r="r" b="b"/>
              <a:pathLst>
                <a:path w="9154" h="5265" extrusionOk="0">
                  <a:moveTo>
                    <a:pt x="294" y="0"/>
                  </a:moveTo>
                  <a:cubicBezTo>
                    <a:pt x="111" y="0"/>
                    <a:pt x="1" y="241"/>
                    <a:pt x="191" y="362"/>
                  </a:cubicBezTo>
                  <a:cubicBezTo>
                    <a:pt x="2900" y="2091"/>
                    <a:pt x="5792" y="3615"/>
                    <a:pt x="8578" y="5221"/>
                  </a:cubicBezTo>
                  <a:cubicBezTo>
                    <a:pt x="8630" y="5252"/>
                    <a:pt x="8682" y="5265"/>
                    <a:pt x="8730" y="5265"/>
                  </a:cubicBezTo>
                  <a:cubicBezTo>
                    <a:pt x="8992" y="5265"/>
                    <a:pt x="9153" y="4867"/>
                    <a:pt x="8875" y="4690"/>
                  </a:cubicBezTo>
                  <a:cubicBezTo>
                    <a:pt x="6190" y="2982"/>
                    <a:pt x="3320" y="1256"/>
                    <a:pt x="382" y="19"/>
                  </a:cubicBezTo>
                  <a:cubicBezTo>
                    <a:pt x="351" y="6"/>
                    <a:pt x="322" y="0"/>
                    <a:pt x="2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3"/>
            <p:cNvSpPr/>
            <p:nvPr/>
          </p:nvSpPr>
          <p:spPr>
            <a:xfrm>
              <a:off x="8481443" y="3415692"/>
              <a:ext cx="443539" cy="302796"/>
            </a:xfrm>
            <a:custGeom>
              <a:avLst/>
              <a:gdLst/>
              <a:ahLst/>
              <a:cxnLst/>
              <a:rect l="l" t="t" r="r" b="b"/>
              <a:pathLst>
                <a:path w="13403" h="9150" extrusionOk="0">
                  <a:moveTo>
                    <a:pt x="248" y="1"/>
                  </a:moveTo>
                  <a:cubicBezTo>
                    <a:pt x="89" y="1"/>
                    <a:pt x="1" y="247"/>
                    <a:pt x="161" y="366"/>
                  </a:cubicBezTo>
                  <a:cubicBezTo>
                    <a:pt x="4270" y="3412"/>
                    <a:pt x="8563" y="6254"/>
                    <a:pt x="12816" y="9096"/>
                  </a:cubicBezTo>
                  <a:cubicBezTo>
                    <a:pt x="12872" y="9134"/>
                    <a:pt x="12927" y="9150"/>
                    <a:pt x="12978" y="9150"/>
                  </a:cubicBezTo>
                  <a:cubicBezTo>
                    <a:pt x="13238" y="9150"/>
                    <a:pt x="13403" y="8735"/>
                    <a:pt x="13126" y="8545"/>
                  </a:cubicBezTo>
                  <a:cubicBezTo>
                    <a:pt x="8917" y="5652"/>
                    <a:pt x="4694" y="2717"/>
                    <a:pt x="349" y="32"/>
                  </a:cubicBezTo>
                  <a:cubicBezTo>
                    <a:pt x="314" y="10"/>
                    <a:pt x="279" y="1"/>
                    <a:pt x="2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3"/>
            <p:cNvSpPr/>
            <p:nvPr/>
          </p:nvSpPr>
          <p:spPr>
            <a:xfrm>
              <a:off x="8416515" y="3524964"/>
              <a:ext cx="456577" cy="285423"/>
            </a:xfrm>
            <a:custGeom>
              <a:avLst/>
              <a:gdLst/>
              <a:ahLst/>
              <a:cxnLst/>
              <a:rect l="l" t="t" r="r" b="b"/>
              <a:pathLst>
                <a:path w="13797" h="8625" extrusionOk="0">
                  <a:moveTo>
                    <a:pt x="213" y="1"/>
                  </a:moveTo>
                  <a:cubicBezTo>
                    <a:pt x="101" y="1"/>
                    <a:pt x="1" y="137"/>
                    <a:pt x="109" y="225"/>
                  </a:cubicBezTo>
                  <a:cubicBezTo>
                    <a:pt x="2012" y="1780"/>
                    <a:pt x="4259" y="2985"/>
                    <a:pt x="6338" y="4292"/>
                  </a:cubicBezTo>
                  <a:cubicBezTo>
                    <a:pt x="8620" y="5728"/>
                    <a:pt x="10876" y="7228"/>
                    <a:pt x="13210" y="8579"/>
                  </a:cubicBezTo>
                  <a:cubicBezTo>
                    <a:pt x="13265" y="8611"/>
                    <a:pt x="13319" y="8625"/>
                    <a:pt x="13369" y="8625"/>
                  </a:cubicBezTo>
                  <a:cubicBezTo>
                    <a:pt x="13637" y="8625"/>
                    <a:pt x="13796" y="8219"/>
                    <a:pt x="13516" y="8032"/>
                  </a:cubicBezTo>
                  <a:cubicBezTo>
                    <a:pt x="11369" y="6603"/>
                    <a:pt x="9128" y="5303"/>
                    <a:pt x="6930" y="3955"/>
                  </a:cubicBezTo>
                  <a:cubicBezTo>
                    <a:pt x="4754" y="2621"/>
                    <a:pt x="2591" y="1069"/>
                    <a:pt x="268" y="12"/>
                  </a:cubicBezTo>
                  <a:cubicBezTo>
                    <a:pt x="250" y="4"/>
                    <a:pt x="231" y="1"/>
                    <a:pt x="2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3"/>
            <p:cNvSpPr/>
            <p:nvPr/>
          </p:nvSpPr>
          <p:spPr>
            <a:xfrm>
              <a:off x="8364659" y="3646678"/>
              <a:ext cx="443539" cy="268612"/>
            </a:xfrm>
            <a:custGeom>
              <a:avLst/>
              <a:gdLst/>
              <a:ahLst/>
              <a:cxnLst/>
              <a:rect l="l" t="t" r="r" b="b"/>
              <a:pathLst>
                <a:path w="13403" h="8117" extrusionOk="0">
                  <a:moveTo>
                    <a:pt x="330" y="1"/>
                  </a:moveTo>
                  <a:cubicBezTo>
                    <a:pt x="127" y="1"/>
                    <a:pt x="1" y="300"/>
                    <a:pt x="218" y="428"/>
                  </a:cubicBezTo>
                  <a:cubicBezTo>
                    <a:pt x="4434" y="2940"/>
                    <a:pt x="8594" y="5544"/>
                    <a:pt x="12803" y="8066"/>
                  </a:cubicBezTo>
                  <a:cubicBezTo>
                    <a:pt x="12860" y="8101"/>
                    <a:pt x="12916" y="8116"/>
                    <a:pt x="12968" y="8116"/>
                  </a:cubicBezTo>
                  <a:cubicBezTo>
                    <a:pt x="13239" y="8116"/>
                    <a:pt x="13402" y="7699"/>
                    <a:pt x="13117" y="7507"/>
                  </a:cubicBezTo>
                  <a:cubicBezTo>
                    <a:pt x="9061" y="4783"/>
                    <a:pt x="4756" y="2320"/>
                    <a:pt x="441" y="30"/>
                  </a:cubicBezTo>
                  <a:cubicBezTo>
                    <a:pt x="403" y="10"/>
                    <a:pt x="365" y="1"/>
                    <a:pt x="3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3"/>
            <p:cNvSpPr/>
            <p:nvPr/>
          </p:nvSpPr>
          <p:spPr>
            <a:xfrm>
              <a:off x="8307773" y="3769087"/>
              <a:ext cx="428051" cy="257559"/>
            </a:xfrm>
            <a:custGeom>
              <a:avLst/>
              <a:gdLst/>
              <a:ahLst/>
              <a:cxnLst/>
              <a:rect l="l" t="t" r="r" b="b"/>
              <a:pathLst>
                <a:path w="12935" h="7783" extrusionOk="0">
                  <a:moveTo>
                    <a:pt x="272" y="1"/>
                  </a:moveTo>
                  <a:cubicBezTo>
                    <a:pt x="102" y="1"/>
                    <a:pt x="0" y="259"/>
                    <a:pt x="178" y="378"/>
                  </a:cubicBezTo>
                  <a:cubicBezTo>
                    <a:pt x="2414" y="1876"/>
                    <a:pt x="4715" y="3282"/>
                    <a:pt x="7017" y="4677"/>
                  </a:cubicBezTo>
                  <a:cubicBezTo>
                    <a:pt x="8118" y="5345"/>
                    <a:pt x="9224" y="6006"/>
                    <a:pt x="10331" y="6662"/>
                  </a:cubicBezTo>
                  <a:cubicBezTo>
                    <a:pt x="11007" y="7061"/>
                    <a:pt x="11730" y="7761"/>
                    <a:pt x="12535" y="7783"/>
                  </a:cubicBezTo>
                  <a:cubicBezTo>
                    <a:pt x="12537" y="7783"/>
                    <a:pt x="12539" y="7783"/>
                    <a:pt x="12541" y="7783"/>
                  </a:cubicBezTo>
                  <a:cubicBezTo>
                    <a:pt x="12683" y="7783"/>
                    <a:pt x="12845" y="7668"/>
                    <a:pt x="12871" y="7523"/>
                  </a:cubicBezTo>
                  <a:cubicBezTo>
                    <a:pt x="12878" y="7484"/>
                    <a:pt x="12884" y="7446"/>
                    <a:pt x="12892" y="7408"/>
                  </a:cubicBezTo>
                  <a:cubicBezTo>
                    <a:pt x="12934" y="7175"/>
                    <a:pt x="12740" y="6992"/>
                    <a:pt x="12548" y="6992"/>
                  </a:cubicBezTo>
                  <a:cubicBezTo>
                    <a:pt x="12448" y="6992"/>
                    <a:pt x="12349" y="7042"/>
                    <a:pt x="12284" y="7161"/>
                  </a:cubicBezTo>
                  <a:cubicBezTo>
                    <a:pt x="12373" y="6999"/>
                    <a:pt x="1384" y="620"/>
                    <a:pt x="373" y="30"/>
                  </a:cubicBezTo>
                  <a:cubicBezTo>
                    <a:pt x="338" y="10"/>
                    <a:pt x="304" y="1"/>
                    <a:pt x="2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8" name="Google Shape;348;p23"/>
          <p:cNvGrpSpPr/>
          <p:nvPr/>
        </p:nvGrpSpPr>
        <p:grpSpPr>
          <a:xfrm>
            <a:off x="1960499" y="1511252"/>
            <a:ext cx="690310" cy="1154730"/>
            <a:chOff x="1960499" y="1511252"/>
            <a:chExt cx="690310" cy="1154730"/>
          </a:xfrm>
        </p:grpSpPr>
        <p:sp>
          <p:nvSpPr>
            <p:cNvPr id="349" name="Google Shape;349;p23"/>
            <p:cNvSpPr/>
            <p:nvPr/>
          </p:nvSpPr>
          <p:spPr>
            <a:xfrm>
              <a:off x="2276433" y="1802367"/>
              <a:ext cx="230886" cy="126347"/>
            </a:xfrm>
            <a:custGeom>
              <a:avLst/>
              <a:gdLst/>
              <a:ahLst/>
              <a:cxnLst/>
              <a:rect l="l" t="t" r="r" b="b"/>
              <a:pathLst>
                <a:path w="6977" h="3818" extrusionOk="0">
                  <a:moveTo>
                    <a:pt x="276" y="1"/>
                  </a:moveTo>
                  <a:cubicBezTo>
                    <a:pt x="139" y="1"/>
                    <a:pt x="1" y="93"/>
                    <a:pt x="23" y="254"/>
                  </a:cubicBezTo>
                  <a:cubicBezTo>
                    <a:pt x="330" y="2383"/>
                    <a:pt x="2225" y="3818"/>
                    <a:pt x="4168" y="3818"/>
                  </a:cubicBezTo>
                  <a:cubicBezTo>
                    <a:pt x="5069" y="3818"/>
                    <a:pt x="5980" y="3509"/>
                    <a:pt x="6748" y="2818"/>
                  </a:cubicBezTo>
                  <a:cubicBezTo>
                    <a:pt x="6976" y="2612"/>
                    <a:pt x="6750" y="2279"/>
                    <a:pt x="6495" y="2279"/>
                  </a:cubicBezTo>
                  <a:cubicBezTo>
                    <a:pt x="6441" y="2279"/>
                    <a:pt x="6387" y="2293"/>
                    <a:pt x="6335" y="2327"/>
                  </a:cubicBezTo>
                  <a:cubicBezTo>
                    <a:pt x="5574" y="2813"/>
                    <a:pt x="4765" y="3049"/>
                    <a:pt x="3997" y="3049"/>
                  </a:cubicBezTo>
                  <a:cubicBezTo>
                    <a:pt x="2412" y="3049"/>
                    <a:pt x="996" y="2047"/>
                    <a:pt x="515" y="172"/>
                  </a:cubicBezTo>
                  <a:cubicBezTo>
                    <a:pt x="484" y="54"/>
                    <a:pt x="381" y="1"/>
                    <a:pt x="2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3"/>
            <p:cNvSpPr/>
            <p:nvPr/>
          </p:nvSpPr>
          <p:spPr>
            <a:xfrm>
              <a:off x="1960499" y="1705670"/>
              <a:ext cx="614064" cy="960311"/>
            </a:xfrm>
            <a:custGeom>
              <a:avLst/>
              <a:gdLst/>
              <a:ahLst/>
              <a:cxnLst/>
              <a:rect l="l" t="t" r="r" b="b"/>
              <a:pathLst>
                <a:path w="18556" h="29019" extrusionOk="0">
                  <a:moveTo>
                    <a:pt x="10334" y="766"/>
                  </a:moveTo>
                  <a:cubicBezTo>
                    <a:pt x="10935" y="766"/>
                    <a:pt x="11549" y="893"/>
                    <a:pt x="12091" y="1054"/>
                  </a:cubicBezTo>
                  <a:cubicBezTo>
                    <a:pt x="14232" y="1688"/>
                    <a:pt x="16436" y="2668"/>
                    <a:pt x="17628" y="4644"/>
                  </a:cubicBezTo>
                  <a:cubicBezTo>
                    <a:pt x="17654" y="4687"/>
                    <a:pt x="17689" y="4723"/>
                    <a:pt x="17730" y="4749"/>
                  </a:cubicBezTo>
                  <a:cubicBezTo>
                    <a:pt x="18146" y="6589"/>
                    <a:pt x="16423" y="7814"/>
                    <a:pt x="14642" y="7814"/>
                  </a:cubicBezTo>
                  <a:cubicBezTo>
                    <a:pt x="14327" y="7814"/>
                    <a:pt x="14011" y="7776"/>
                    <a:pt x="13704" y="7696"/>
                  </a:cubicBezTo>
                  <a:cubicBezTo>
                    <a:pt x="13671" y="7687"/>
                    <a:pt x="13639" y="7683"/>
                    <a:pt x="13610" y="7683"/>
                  </a:cubicBezTo>
                  <a:cubicBezTo>
                    <a:pt x="13259" y="7683"/>
                    <a:pt x="13168" y="8251"/>
                    <a:pt x="13555" y="8361"/>
                  </a:cubicBezTo>
                  <a:cubicBezTo>
                    <a:pt x="13978" y="8481"/>
                    <a:pt x="14415" y="8542"/>
                    <a:pt x="14854" y="8542"/>
                  </a:cubicBezTo>
                  <a:cubicBezTo>
                    <a:pt x="14963" y="8542"/>
                    <a:pt x="15073" y="8538"/>
                    <a:pt x="15182" y="8531"/>
                  </a:cubicBezTo>
                  <a:lnTo>
                    <a:pt x="15182" y="8531"/>
                  </a:lnTo>
                  <a:cubicBezTo>
                    <a:pt x="14571" y="11778"/>
                    <a:pt x="13001" y="14918"/>
                    <a:pt x="11802" y="17979"/>
                  </a:cubicBezTo>
                  <a:cubicBezTo>
                    <a:pt x="11210" y="19488"/>
                    <a:pt x="10615" y="20996"/>
                    <a:pt x="10030" y="22508"/>
                  </a:cubicBezTo>
                  <a:cubicBezTo>
                    <a:pt x="9417" y="24090"/>
                    <a:pt x="8957" y="25910"/>
                    <a:pt x="7893" y="27262"/>
                  </a:cubicBezTo>
                  <a:cubicBezTo>
                    <a:pt x="7863" y="27250"/>
                    <a:pt x="7832" y="27244"/>
                    <a:pt x="7801" y="27244"/>
                  </a:cubicBezTo>
                  <a:cubicBezTo>
                    <a:pt x="7744" y="27244"/>
                    <a:pt x="7687" y="27264"/>
                    <a:pt x="7640" y="27300"/>
                  </a:cubicBezTo>
                  <a:cubicBezTo>
                    <a:pt x="6817" y="27949"/>
                    <a:pt x="5842" y="28267"/>
                    <a:pt x="4897" y="28267"/>
                  </a:cubicBezTo>
                  <a:cubicBezTo>
                    <a:pt x="3221" y="28267"/>
                    <a:pt x="1637" y="27266"/>
                    <a:pt x="1157" y="25326"/>
                  </a:cubicBezTo>
                  <a:cubicBezTo>
                    <a:pt x="563" y="22925"/>
                    <a:pt x="2064" y="20134"/>
                    <a:pt x="2874" y="17962"/>
                  </a:cubicBezTo>
                  <a:cubicBezTo>
                    <a:pt x="4456" y="13726"/>
                    <a:pt x="6355" y="9471"/>
                    <a:pt x="7556" y="5106"/>
                  </a:cubicBezTo>
                  <a:cubicBezTo>
                    <a:pt x="7767" y="5445"/>
                    <a:pt x="8032" y="5748"/>
                    <a:pt x="8342" y="6004"/>
                  </a:cubicBezTo>
                  <a:cubicBezTo>
                    <a:pt x="8381" y="6036"/>
                    <a:pt x="8427" y="6050"/>
                    <a:pt x="8473" y="6050"/>
                  </a:cubicBezTo>
                  <a:cubicBezTo>
                    <a:pt x="8631" y="6050"/>
                    <a:pt x="8787" y="5884"/>
                    <a:pt x="8665" y="5731"/>
                  </a:cubicBezTo>
                  <a:cubicBezTo>
                    <a:pt x="7761" y="4608"/>
                    <a:pt x="7199" y="2841"/>
                    <a:pt x="8268" y="1602"/>
                  </a:cubicBezTo>
                  <a:cubicBezTo>
                    <a:pt x="8807" y="978"/>
                    <a:pt x="9559" y="766"/>
                    <a:pt x="10334" y="766"/>
                  </a:cubicBezTo>
                  <a:close/>
                  <a:moveTo>
                    <a:pt x="10402" y="0"/>
                  </a:moveTo>
                  <a:cubicBezTo>
                    <a:pt x="10151" y="0"/>
                    <a:pt x="9900" y="21"/>
                    <a:pt x="9653" y="66"/>
                  </a:cubicBezTo>
                  <a:cubicBezTo>
                    <a:pt x="7317" y="492"/>
                    <a:pt x="6502" y="2813"/>
                    <a:pt x="7317" y="4656"/>
                  </a:cubicBezTo>
                  <a:cubicBezTo>
                    <a:pt x="7302" y="4671"/>
                    <a:pt x="7288" y="4688"/>
                    <a:pt x="7279" y="4706"/>
                  </a:cubicBezTo>
                  <a:cubicBezTo>
                    <a:pt x="5717" y="7878"/>
                    <a:pt x="4634" y="11337"/>
                    <a:pt x="3376" y="14639"/>
                  </a:cubicBezTo>
                  <a:cubicBezTo>
                    <a:pt x="2307" y="17446"/>
                    <a:pt x="702" y="20479"/>
                    <a:pt x="359" y="23496"/>
                  </a:cubicBezTo>
                  <a:cubicBezTo>
                    <a:pt x="1" y="26640"/>
                    <a:pt x="2315" y="29019"/>
                    <a:pt x="4930" y="29019"/>
                  </a:cubicBezTo>
                  <a:cubicBezTo>
                    <a:pt x="5972" y="29019"/>
                    <a:pt x="7062" y="28641"/>
                    <a:pt x="8049" y="27784"/>
                  </a:cubicBezTo>
                  <a:cubicBezTo>
                    <a:pt x="8091" y="27748"/>
                    <a:pt x="8120" y="27696"/>
                    <a:pt x="8129" y="27639"/>
                  </a:cubicBezTo>
                  <a:cubicBezTo>
                    <a:pt x="9117" y="26827"/>
                    <a:pt x="9529" y="25652"/>
                    <a:pt x="10019" y="24447"/>
                  </a:cubicBezTo>
                  <a:cubicBezTo>
                    <a:pt x="10805" y="22517"/>
                    <a:pt x="11567" y="20580"/>
                    <a:pt x="12336" y="18642"/>
                  </a:cubicBezTo>
                  <a:cubicBezTo>
                    <a:pt x="13623" y="15398"/>
                    <a:pt x="15563" y="11903"/>
                    <a:pt x="15961" y="8398"/>
                  </a:cubicBezTo>
                  <a:cubicBezTo>
                    <a:pt x="16608" y="8220"/>
                    <a:pt x="17204" y="7877"/>
                    <a:pt x="17658" y="7335"/>
                  </a:cubicBezTo>
                  <a:cubicBezTo>
                    <a:pt x="18349" y="6512"/>
                    <a:pt x="18556" y="5397"/>
                    <a:pt x="18190" y="4435"/>
                  </a:cubicBezTo>
                  <a:cubicBezTo>
                    <a:pt x="18187" y="4391"/>
                    <a:pt x="18175" y="4348"/>
                    <a:pt x="18155" y="4310"/>
                  </a:cubicBezTo>
                  <a:cubicBezTo>
                    <a:pt x="17357" y="2706"/>
                    <a:pt x="15926" y="1795"/>
                    <a:pt x="14323" y="1101"/>
                  </a:cubicBezTo>
                  <a:cubicBezTo>
                    <a:pt x="13129" y="585"/>
                    <a:pt x="11748" y="0"/>
                    <a:pt x="104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3"/>
            <p:cNvSpPr/>
            <p:nvPr/>
          </p:nvSpPr>
          <p:spPr>
            <a:xfrm>
              <a:off x="2040749" y="2214401"/>
              <a:ext cx="274932" cy="375269"/>
            </a:xfrm>
            <a:custGeom>
              <a:avLst/>
              <a:gdLst/>
              <a:ahLst/>
              <a:cxnLst/>
              <a:rect l="l" t="t" r="r" b="b"/>
              <a:pathLst>
                <a:path w="8308" h="11340" extrusionOk="0">
                  <a:moveTo>
                    <a:pt x="2929" y="545"/>
                  </a:moveTo>
                  <a:cubicBezTo>
                    <a:pt x="3422" y="1283"/>
                    <a:pt x="3465" y="2425"/>
                    <a:pt x="4515" y="2609"/>
                  </a:cubicBezTo>
                  <a:cubicBezTo>
                    <a:pt x="4575" y="2620"/>
                    <a:pt x="4637" y="2625"/>
                    <a:pt x="4700" y="2625"/>
                  </a:cubicBezTo>
                  <a:cubicBezTo>
                    <a:pt x="5372" y="2625"/>
                    <a:pt x="6187" y="2073"/>
                    <a:pt x="6861" y="2073"/>
                  </a:cubicBezTo>
                  <a:cubicBezTo>
                    <a:pt x="7084" y="2073"/>
                    <a:pt x="7293" y="2134"/>
                    <a:pt x="7474" y="2297"/>
                  </a:cubicBezTo>
                  <a:cubicBezTo>
                    <a:pt x="6984" y="3715"/>
                    <a:pt x="6497" y="5135"/>
                    <a:pt x="6010" y="6555"/>
                  </a:cubicBezTo>
                  <a:cubicBezTo>
                    <a:pt x="5496" y="8060"/>
                    <a:pt x="5035" y="10028"/>
                    <a:pt x="3382" y="10543"/>
                  </a:cubicBezTo>
                  <a:cubicBezTo>
                    <a:pt x="3338" y="10494"/>
                    <a:pt x="3276" y="10468"/>
                    <a:pt x="3213" y="10468"/>
                  </a:cubicBezTo>
                  <a:cubicBezTo>
                    <a:pt x="3179" y="10468"/>
                    <a:pt x="3145" y="10475"/>
                    <a:pt x="3114" y="10491"/>
                  </a:cubicBezTo>
                  <a:cubicBezTo>
                    <a:pt x="2727" y="10663"/>
                    <a:pt x="2404" y="10738"/>
                    <a:pt x="2135" y="10738"/>
                  </a:cubicBezTo>
                  <a:cubicBezTo>
                    <a:pt x="374" y="10738"/>
                    <a:pt x="919" y="7496"/>
                    <a:pt x="1069" y="6694"/>
                  </a:cubicBezTo>
                  <a:cubicBezTo>
                    <a:pt x="1183" y="6089"/>
                    <a:pt x="1330" y="5489"/>
                    <a:pt x="1486" y="4894"/>
                  </a:cubicBezTo>
                  <a:cubicBezTo>
                    <a:pt x="1876" y="3413"/>
                    <a:pt x="2405" y="1981"/>
                    <a:pt x="2929" y="545"/>
                  </a:cubicBezTo>
                  <a:close/>
                  <a:moveTo>
                    <a:pt x="2829" y="1"/>
                  </a:moveTo>
                  <a:cubicBezTo>
                    <a:pt x="2768" y="1"/>
                    <a:pt x="2706" y="32"/>
                    <a:pt x="2662" y="108"/>
                  </a:cubicBezTo>
                  <a:cubicBezTo>
                    <a:pt x="1275" y="2525"/>
                    <a:pt x="0" y="5852"/>
                    <a:pt x="111" y="8677"/>
                  </a:cubicBezTo>
                  <a:cubicBezTo>
                    <a:pt x="161" y="9993"/>
                    <a:pt x="1071" y="11339"/>
                    <a:pt x="2284" y="11339"/>
                  </a:cubicBezTo>
                  <a:cubicBezTo>
                    <a:pt x="2565" y="11339"/>
                    <a:pt x="2862" y="11267"/>
                    <a:pt x="3169" y="11105"/>
                  </a:cubicBezTo>
                  <a:cubicBezTo>
                    <a:pt x="4344" y="11077"/>
                    <a:pt x="5208" y="10313"/>
                    <a:pt x="5784" y="9223"/>
                  </a:cubicBezTo>
                  <a:cubicBezTo>
                    <a:pt x="6891" y="7120"/>
                    <a:pt x="7459" y="4590"/>
                    <a:pt x="8228" y="2349"/>
                  </a:cubicBezTo>
                  <a:cubicBezTo>
                    <a:pt x="8308" y="2116"/>
                    <a:pt x="8151" y="1964"/>
                    <a:pt x="7961" y="1932"/>
                  </a:cubicBezTo>
                  <a:cubicBezTo>
                    <a:pt x="7666" y="1600"/>
                    <a:pt x="7304" y="1477"/>
                    <a:pt x="6918" y="1477"/>
                  </a:cubicBezTo>
                  <a:cubicBezTo>
                    <a:pt x="6616" y="1477"/>
                    <a:pt x="6300" y="1552"/>
                    <a:pt x="5989" y="1661"/>
                  </a:cubicBezTo>
                  <a:cubicBezTo>
                    <a:pt x="5571" y="1808"/>
                    <a:pt x="5155" y="2040"/>
                    <a:pt x="4752" y="2040"/>
                  </a:cubicBezTo>
                  <a:cubicBezTo>
                    <a:pt x="4505" y="2040"/>
                    <a:pt x="4264" y="1952"/>
                    <a:pt x="4031" y="1704"/>
                  </a:cubicBezTo>
                  <a:cubicBezTo>
                    <a:pt x="3642" y="1291"/>
                    <a:pt x="3576" y="684"/>
                    <a:pt x="3149" y="278"/>
                  </a:cubicBezTo>
                  <a:cubicBezTo>
                    <a:pt x="3121" y="251"/>
                    <a:pt x="3083" y="236"/>
                    <a:pt x="3044" y="236"/>
                  </a:cubicBezTo>
                  <a:cubicBezTo>
                    <a:pt x="3039" y="236"/>
                    <a:pt x="3033" y="236"/>
                    <a:pt x="3028" y="237"/>
                  </a:cubicBezTo>
                  <a:cubicBezTo>
                    <a:pt x="3044" y="104"/>
                    <a:pt x="2939" y="1"/>
                    <a:pt x="28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3"/>
            <p:cNvSpPr/>
            <p:nvPr/>
          </p:nvSpPr>
          <p:spPr>
            <a:xfrm>
              <a:off x="2175965" y="2156390"/>
              <a:ext cx="75252" cy="67840"/>
            </a:xfrm>
            <a:custGeom>
              <a:avLst/>
              <a:gdLst/>
              <a:ahLst/>
              <a:cxnLst/>
              <a:rect l="l" t="t" r="r" b="b"/>
              <a:pathLst>
                <a:path w="2274" h="2050" extrusionOk="0">
                  <a:moveTo>
                    <a:pt x="1286" y="474"/>
                  </a:moveTo>
                  <a:cubicBezTo>
                    <a:pt x="1302" y="474"/>
                    <a:pt x="1317" y="474"/>
                    <a:pt x="1333" y="475"/>
                  </a:cubicBezTo>
                  <a:cubicBezTo>
                    <a:pt x="1345" y="500"/>
                    <a:pt x="1362" y="521"/>
                    <a:pt x="1382" y="541"/>
                  </a:cubicBezTo>
                  <a:cubicBezTo>
                    <a:pt x="1619" y="768"/>
                    <a:pt x="1730" y="1175"/>
                    <a:pt x="1443" y="1429"/>
                  </a:cubicBezTo>
                  <a:cubicBezTo>
                    <a:pt x="1369" y="1495"/>
                    <a:pt x="1284" y="1522"/>
                    <a:pt x="1197" y="1522"/>
                  </a:cubicBezTo>
                  <a:cubicBezTo>
                    <a:pt x="1030" y="1522"/>
                    <a:pt x="859" y="1420"/>
                    <a:pt x="754" y="1290"/>
                  </a:cubicBezTo>
                  <a:lnTo>
                    <a:pt x="754" y="1288"/>
                  </a:lnTo>
                  <a:cubicBezTo>
                    <a:pt x="386" y="831"/>
                    <a:pt x="837" y="474"/>
                    <a:pt x="1286" y="474"/>
                  </a:cubicBezTo>
                  <a:close/>
                  <a:moveTo>
                    <a:pt x="1147" y="1"/>
                  </a:moveTo>
                  <a:cubicBezTo>
                    <a:pt x="915" y="1"/>
                    <a:pt x="679" y="73"/>
                    <a:pt x="495" y="209"/>
                  </a:cubicBezTo>
                  <a:cubicBezTo>
                    <a:pt x="4" y="572"/>
                    <a:pt x="1" y="1235"/>
                    <a:pt x="391" y="1673"/>
                  </a:cubicBezTo>
                  <a:cubicBezTo>
                    <a:pt x="604" y="1912"/>
                    <a:pt x="908" y="2050"/>
                    <a:pt x="1207" y="2050"/>
                  </a:cubicBezTo>
                  <a:cubicBezTo>
                    <a:pt x="1456" y="2050"/>
                    <a:pt x="1701" y="1954"/>
                    <a:pt x="1887" y="1742"/>
                  </a:cubicBezTo>
                  <a:cubicBezTo>
                    <a:pt x="2273" y="1301"/>
                    <a:pt x="2270" y="394"/>
                    <a:pt x="1664" y="134"/>
                  </a:cubicBezTo>
                  <a:cubicBezTo>
                    <a:pt x="1661" y="134"/>
                    <a:pt x="1658" y="134"/>
                    <a:pt x="1655" y="132"/>
                  </a:cubicBezTo>
                  <a:cubicBezTo>
                    <a:pt x="1504" y="43"/>
                    <a:pt x="1327" y="1"/>
                    <a:pt x="11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3"/>
            <p:cNvSpPr/>
            <p:nvPr/>
          </p:nvSpPr>
          <p:spPr>
            <a:xfrm>
              <a:off x="2269285" y="2051322"/>
              <a:ext cx="103977" cy="101064"/>
            </a:xfrm>
            <a:custGeom>
              <a:avLst/>
              <a:gdLst/>
              <a:ahLst/>
              <a:cxnLst/>
              <a:rect l="l" t="t" r="r" b="b"/>
              <a:pathLst>
                <a:path w="3142" h="3054" extrusionOk="0">
                  <a:moveTo>
                    <a:pt x="1603" y="483"/>
                  </a:moveTo>
                  <a:cubicBezTo>
                    <a:pt x="1606" y="483"/>
                    <a:pt x="1610" y="483"/>
                    <a:pt x="1613" y="483"/>
                  </a:cubicBezTo>
                  <a:cubicBezTo>
                    <a:pt x="1644" y="512"/>
                    <a:pt x="1682" y="532"/>
                    <a:pt x="1723" y="539"/>
                  </a:cubicBezTo>
                  <a:cubicBezTo>
                    <a:pt x="1892" y="573"/>
                    <a:pt x="2046" y="659"/>
                    <a:pt x="2163" y="784"/>
                  </a:cubicBezTo>
                  <a:cubicBezTo>
                    <a:pt x="2184" y="817"/>
                    <a:pt x="2204" y="849"/>
                    <a:pt x="2221" y="883"/>
                  </a:cubicBezTo>
                  <a:cubicBezTo>
                    <a:pt x="2233" y="910"/>
                    <a:pt x="2255" y="932"/>
                    <a:pt x="2281" y="945"/>
                  </a:cubicBezTo>
                  <a:cubicBezTo>
                    <a:pt x="2612" y="1524"/>
                    <a:pt x="2317" y="2492"/>
                    <a:pt x="1627" y="2492"/>
                  </a:cubicBezTo>
                  <a:cubicBezTo>
                    <a:pt x="1548" y="2492"/>
                    <a:pt x="1464" y="2480"/>
                    <a:pt x="1376" y="2452"/>
                  </a:cubicBezTo>
                  <a:cubicBezTo>
                    <a:pt x="836" y="2285"/>
                    <a:pt x="696" y="1520"/>
                    <a:pt x="849" y="1045"/>
                  </a:cubicBezTo>
                  <a:cubicBezTo>
                    <a:pt x="962" y="695"/>
                    <a:pt x="1286" y="483"/>
                    <a:pt x="1603" y="483"/>
                  </a:cubicBezTo>
                  <a:close/>
                  <a:moveTo>
                    <a:pt x="1513" y="1"/>
                  </a:moveTo>
                  <a:cubicBezTo>
                    <a:pt x="1163" y="1"/>
                    <a:pt x="802" y="146"/>
                    <a:pt x="570" y="426"/>
                  </a:cubicBezTo>
                  <a:cubicBezTo>
                    <a:pt x="0" y="1114"/>
                    <a:pt x="158" y="2432"/>
                    <a:pt x="957" y="2889"/>
                  </a:cubicBezTo>
                  <a:cubicBezTo>
                    <a:pt x="1157" y="3003"/>
                    <a:pt x="1367" y="3054"/>
                    <a:pt x="1573" y="3054"/>
                  </a:cubicBezTo>
                  <a:cubicBezTo>
                    <a:pt x="2205" y="3054"/>
                    <a:pt x="2798" y="2571"/>
                    <a:pt x="2953" y="1927"/>
                  </a:cubicBezTo>
                  <a:cubicBezTo>
                    <a:pt x="3141" y="1146"/>
                    <a:pt x="2716" y="46"/>
                    <a:pt x="1803" y="36"/>
                  </a:cubicBezTo>
                  <a:cubicBezTo>
                    <a:pt x="1709" y="12"/>
                    <a:pt x="1612" y="1"/>
                    <a:pt x="15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3"/>
            <p:cNvSpPr/>
            <p:nvPr/>
          </p:nvSpPr>
          <p:spPr>
            <a:xfrm>
              <a:off x="2330209" y="1578331"/>
              <a:ext cx="118570" cy="102487"/>
            </a:xfrm>
            <a:custGeom>
              <a:avLst/>
              <a:gdLst/>
              <a:ahLst/>
              <a:cxnLst/>
              <a:rect l="l" t="t" r="r" b="b"/>
              <a:pathLst>
                <a:path w="3583" h="3097" extrusionOk="0">
                  <a:moveTo>
                    <a:pt x="1633" y="439"/>
                  </a:moveTo>
                  <a:cubicBezTo>
                    <a:pt x="1738" y="439"/>
                    <a:pt x="1843" y="460"/>
                    <a:pt x="1942" y="506"/>
                  </a:cubicBezTo>
                  <a:cubicBezTo>
                    <a:pt x="2307" y="857"/>
                    <a:pt x="2719" y="1233"/>
                    <a:pt x="2745" y="1774"/>
                  </a:cubicBezTo>
                  <a:cubicBezTo>
                    <a:pt x="2769" y="2290"/>
                    <a:pt x="2324" y="2576"/>
                    <a:pt x="1874" y="2576"/>
                  </a:cubicBezTo>
                  <a:cubicBezTo>
                    <a:pt x="1723" y="2576"/>
                    <a:pt x="1572" y="2544"/>
                    <a:pt x="1437" y="2477"/>
                  </a:cubicBezTo>
                  <a:cubicBezTo>
                    <a:pt x="962" y="2243"/>
                    <a:pt x="683" y="1704"/>
                    <a:pt x="766" y="1183"/>
                  </a:cubicBezTo>
                  <a:cubicBezTo>
                    <a:pt x="837" y="741"/>
                    <a:pt x="1236" y="439"/>
                    <a:pt x="1633" y="439"/>
                  </a:cubicBezTo>
                  <a:close/>
                  <a:moveTo>
                    <a:pt x="1962" y="1"/>
                  </a:moveTo>
                  <a:cubicBezTo>
                    <a:pt x="1895" y="1"/>
                    <a:pt x="1830" y="32"/>
                    <a:pt x="1788" y="88"/>
                  </a:cubicBezTo>
                  <a:cubicBezTo>
                    <a:pt x="1694" y="65"/>
                    <a:pt x="1597" y="54"/>
                    <a:pt x="1500" y="54"/>
                  </a:cubicBezTo>
                  <a:cubicBezTo>
                    <a:pt x="1146" y="54"/>
                    <a:pt x="789" y="203"/>
                    <a:pt x="555" y="501"/>
                  </a:cubicBezTo>
                  <a:cubicBezTo>
                    <a:pt x="0" y="1206"/>
                    <a:pt x="271" y="2273"/>
                    <a:pt x="959" y="2779"/>
                  </a:cubicBezTo>
                  <a:cubicBezTo>
                    <a:pt x="1242" y="2987"/>
                    <a:pt x="1586" y="3097"/>
                    <a:pt x="1923" y="3097"/>
                  </a:cubicBezTo>
                  <a:cubicBezTo>
                    <a:pt x="2399" y="3097"/>
                    <a:pt x="2861" y="2878"/>
                    <a:pt x="3117" y="2411"/>
                  </a:cubicBezTo>
                  <a:cubicBezTo>
                    <a:pt x="3583" y="1564"/>
                    <a:pt x="2867" y="370"/>
                    <a:pt x="2056" y="22"/>
                  </a:cubicBezTo>
                  <a:cubicBezTo>
                    <a:pt x="2026" y="8"/>
                    <a:pt x="1994" y="1"/>
                    <a:pt x="19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3"/>
            <p:cNvSpPr/>
            <p:nvPr/>
          </p:nvSpPr>
          <p:spPr>
            <a:xfrm>
              <a:off x="2512912" y="1511252"/>
              <a:ext cx="137896" cy="132072"/>
            </a:xfrm>
            <a:custGeom>
              <a:avLst/>
              <a:gdLst/>
              <a:ahLst/>
              <a:cxnLst/>
              <a:rect l="l" t="t" r="r" b="b"/>
              <a:pathLst>
                <a:path w="4167" h="3991" extrusionOk="0">
                  <a:moveTo>
                    <a:pt x="1945" y="518"/>
                  </a:moveTo>
                  <a:cubicBezTo>
                    <a:pt x="2313" y="518"/>
                    <a:pt x="2682" y="701"/>
                    <a:pt x="2996" y="948"/>
                  </a:cubicBezTo>
                  <a:cubicBezTo>
                    <a:pt x="2938" y="1032"/>
                    <a:pt x="2920" y="1142"/>
                    <a:pt x="2983" y="1240"/>
                  </a:cubicBezTo>
                  <a:cubicBezTo>
                    <a:pt x="3316" y="1750"/>
                    <a:pt x="3707" y="2510"/>
                    <a:pt x="3202" y="3055"/>
                  </a:cubicBezTo>
                  <a:cubicBezTo>
                    <a:pt x="2982" y="3291"/>
                    <a:pt x="2704" y="3393"/>
                    <a:pt x="2420" y="3393"/>
                  </a:cubicBezTo>
                  <a:cubicBezTo>
                    <a:pt x="1984" y="3393"/>
                    <a:pt x="1537" y="3153"/>
                    <a:pt x="1276" y="2792"/>
                  </a:cubicBezTo>
                  <a:cubicBezTo>
                    <a:pt x="877" y="2239"/>
                    <a:pt x="653" y="1271"/>
                    <a:pt x="1243" y="781"/>
                  </a:cubicBezTo>
                  <a:cubicBezTo>
                    <a:pt x="1466" y="595"/>
                    <a:pt x="1705" y="518"/>
                    <a:pt x="1945" y="518"/>
                  </a:cubicBezTo>
                  <a:close/>
                  <a:moveTo>
                    <a:pt x="1891" y="0"/>
                  </a:moveTo>
                  <a:cubicBezTo>
                    <a:pt x="1617" y="0"/>
                    <a:pt x="1335" y="70"/>
                    <a:pt x="1059" y="229"/>
                  </a:cubicBezTo>
                  <a:cubicBezTo>
                    <a:pt x="1" y="839"/>
                    <a:pt x="195" y="2340"/>
                    <a:pt x="838" y="3184"/>
                  </a:cubicBezTo>
                  <a:cubicBezTo>
                    <a:pt x="1220" y="3686"/>
                    <a:pt x="1822" y="3990"/>
                    <a:pt x="2423" y="3990"/>
                  </a:cubicBezTo>
                  <a:cubicBezTo>
                    <a:pt x="2802" y="3990"/>
                    <a:pt x="3181" y="3869"/>
                    <a:pt x="3503" y="3600"/>
                  </a:cubicBezTo>
                  <a:cubicBezTo>
                    <a:pt x="4166" y="3048"/>
                    <a:pt x="4122" y="2201"/>
                    <a:pt x="3785" y="1496"/>
                  </a:cubicBezTo>
                  <a:cubicBezTo>
                    <a:pt x="3842" y="1447"/>
                    <a:pt x="3869" y="1366"/>
                    <a:pt x="3817" y="1276"/>
                  </a:cubicBezTo>
                  <a:cubicBezTo>
                    <a:pt x="3409" y="575"/>
                    <a:pt x="2678" y="0"/>
                    <a:pt x="18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6" name="Google Shape;356;p23"/>
          <p:cNvGrpSpPr/>
          <p:nvPr/>
        </p:nvGrpSpPr>
        <p:grpSpPr>
          <a:xfrm>
            <a:off x="734290" y="251983"/>
            <a:ext cx="800177" cy="752193"/>
            <a:chOff x="734290" y="251983"/>
            <a:chExt cx="800177" cy="752193"/>
          </a:xfrm>
        </p:grpSpPr>
        <p:sp>
          <p:nvSpPr>
            <p:cNvPr id="357" name="Google Shape;357;p23"/>
            <p:cNvSpPr/>
            <p:nvPr/>
          </p:nvSpPr>
          <p:spPr>
            <a:xfrm>
              <a:off x="864310" y="336336"/>
              <a:ext cx="515085" cy="529745"/>
            </a:xfrm>
            <a:custGeom>
              <a:avLst/>
              <a:gdLst/>
              <a:ahLst/>
              <a:cxnLst/>
              <a:rect l="l" t="t" r="r" b="b"/>
              <a:pathLst>
                <a:path w="15565" h="16008" extrusionOk="0">
                  <a:moveTo>
                    <a:pt x="7696" y="0"/>
                  </a:moveTo>
                  <a:cubicBezTo>
                    <a:pt x="7290" y="0"/>
                    <a:pt x="6861" y="98"/>
                    <a:pt x="6424" y="320"/>
                  </a:cubicBezTo>
                  <a:cubicBezTo>
                    <a:pt x="4980" y="1054"/>
                    <a:pt x="3346" y="1662"/>
                    <a:pt x="2250" y="2890"/>
                  </a:cubicBezTo>
                  <a:cubicBezTo>
                    <a:pt x="1852" y="3337"/>
                    <a:pt x="1665" y="3971"/>
                    <a:pt x="1457" y="4561"/>
                  </a:cubicBezTo>
                  <a:cubicBezTo>
                    <a:pt x="1278" y="4739"/>
                    <a:pt x="1120" y="4939"/>
                    <a:pt x="988" y="5155"/>
                  </a:cubicBezTo>
                  <a:cubicBezTo>
                    <a:pt x="895" y="5313"/>
                    <a:pt x="811" y="5475"/>
                    <a:pt x="736" y="5642"/>
                  </a:cubicBezTo>
                  <a:lnTo>
                    <a:pt x="400" y="6283"/>
                  </a:lnTo>
                  <a:cubicBezTo>
                    <a:pt x="53" y="6949"/>
                    <a:pt x="1" y="7620"/>
                    <a:pt x="152" y="8220"/>
                  </a:cubicBezTo>
                  <a:cubicBezTo>
                    <a:pt x="94" y="9669"/>
                    <a:pt x="416" y="11167"/>
                    <a:pt x="1067" y="12291"/>
                  </a:cubicBezTo>
                  <a:cubicBezTo>
                    <a:pt x="2227" y="14290"/>
                    <a:pt x="4508" y="15429"/>
                    <a:pt x="6718" y="15843"/>
                  </a:cubicBezTo>
                  <a:cubicBezTo>
                    <a:pt x="7278" y="15947"/>
                    <a:pt x="7852" y="16007"/>
                    <a:pt x="8421" y="16007"/>
                  </a:cubicBezTo>
                  <a:cubicBezTo>
                    <a:pt x="10139" y="16007"/>
                    <a:pt x="11808" y="15463"/>
                    <a:pt x="12881" y="13979"/>
                  </a:cubicBezTo>
                  <a:cubicBezTo>
                    <a:pt x="13002" y="13812"/>
                    <a:pt x="13105" y="13634"/>
                    <a:pt x="13217" y="13463"/>
                  </a:cubicBezTo>
                  <a:cubicBezTo>
                    <a:pt x="13708" y="13063"/>
                    <a:pt x="14151" y="12735"/>
                    <a:pt x="14489" y="12178"/>
                  </a:cubicBezTo>
                  <a:cubicBezTo>
                    <a:pt x="15174" y="11052"/>
                    <a:pt x="15413" y="9617"/>
                    <a:pt x="15468" y="8315"/>
                  </a:cubicBezTo>
                  <a:cubicBezTo>
                    <a:pt x="15565" y="6031"/>
                    <a:pt x="14940" y="2763"/>
                    <a:pt x="12808" y="1493"/>
                  </a:cubicBezTo>
                  <a:cubicBezTo>
                    <a:pt x="11688" y="827"/>
                    <a:pt x="10351" y="414"/>
                    <a:pt x="9025" y="371"/>
                  </a:cubicBezTo>
                  <a:cubicBezTo>
                    <a:pt x="8630" y="139"/>
                    <a:pt x="8179" y="0"/>
                    <a:pt x="7696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734290" y="251983"/>
              <a:ext cx="800177" cy="752193"/>
            </a:xfrm>
            <a:custGeom>
              <a:avLst/>
              <a:gdLst/>
              <a:ahLst/>
              <a:cxnLst/>
              <a:rect l="l" t="t" r="r" b="b"/>
              <a:pathLst>
                <a:path w="24180" h="22730" extrusionOk="0">
                  <a:moveTo>
                    <a:pt x="12323" y="3022"/>
                  </a:moveTo>
                  <a:cubicBezTo>
                    <a:pt x="12788" y="3022"/>
                    <a:pt x="13258" y="3065"/>
                    <a:pt x="13726" y="3154"/>
                  </a:cubicBezTo>
                  <a:cubicBezTo>
                    <a:pt x="17826" y="3937"/>
                    <a:pt x="20123" y="8357"/>
                    <a:pt x="19065" y="12265"/>
                  </a:cubicBezTo>
                  <a:cubicBezTo>
                    <a:pt x="18120" y="15756"/>
                    <a:pt x="15239" y="17764"/>
                    <a:pt x="11926" y="18511"/>
                  </a:cubicBezTo>
                  <a:cubicBezTo>
                    <a:pt x="11897" y="18406"/>
                    <a:pt x="11814" y="18309"/>
                    <a:pt x="11693" y="18300"/>
                  </a:cubicBezTo>
                  <a:cubicBezTo>
                    <a:pt x="7189" y="17948"/>
                    <a:pt x="3611" y="14644"/>
                    <a:pt x="4291" y="9865"/>
                  </a:cubicBezTo>
                  <a:cubicBezTo>
                    <a:pt x="4845" y="5972"/>
                    <a:pt x="8462" y="3022"/>
                    <a:pt x="12323" y="3022"/>
                  </a:cubicBezTo>
                  <a:close/>
                  <a:moveTo>
                    <a:pt x="8370" y="1"/>
                  </a:moveTo>
                  <a:cubicBezTo>
                    <a:pt x="8206" y="1"/>
                    <a:pt x="8026" y="180"/>
                    <a:pt x="8053" y="373"/>
                  </a:cubicBezTo>
                  <a:cubicBezTo>
                    <a:pt x="8172" y="1247"/>
                    <a:pt x="8518" y="2172"/>
                    <a:pt x="8818" y="3002"/>
                  </a:cubicBezTo>
                  <a:cubicBezTo>
                    <a:pt x="7324" y="3655"/>
                    <a:pt x="6029" y="4692"/>
                    <a:pt x="5066" y="6006"/>
                  </a:cubicBezTo>
                  <a:cubicBezTo>
                    <a:pt x="4709" y="5676"/>
                    <a:pt x="4332" y="5369"/>
                    <a:pt x="3949" y="5070"/>
                  </a:cubicBezTo>
                  <a:cubicBezTo>
                    <a:pt x="3525" y="4738"/>
                    <a:pt x="3087" y="4347"/>
                    <a:pt x="2596" y="4123"/>
                  </a:cubicBezTo>
                  <a:cubicBezTo>
                    <a:pt x="2553" y="4104"/>
                    <a:pt x="2509" y="4095"/>
                    <a:pt x="2466" y="4095"/>
                  </a:cubicBezTo>
                  <a:cubicBezTo>
                    <a:pt x="2226" y="4095"/>
                    <a:pt x="2024" y="4373"/>
                    <a:pt x="2242" y="4583"/>
                  </a:cubicBezTo>
                  <a:cubicBezTo>
                    <a:pt x="2632" y="4960"/>
                    <a:pt x="3133" y="5238"/>
                    <a:pt x="3573" y="5560"/>
                  </a:cubicBezTo>
                  <a:cubicBezTo>
                    <a:pt x="3971" y="5853"/>
                    <a:pt x="4358" y="6164"/>
                    <a:pt x="4755" y="6461"/>
                  </a:cubicBezTo>
                  <a:cubicBezTo>
                    <a:pt x="4018" y="7614"/>
                    <a:pt x="3547" y="8942"/>
                    <a:pt x="3450" y="10368"/>
                  </a:cubicBezTo>
                  <a:cubicBezTo>
                    <a:pt x="3415" y="10901"/>
                    <a:pt x="3433" y="11435"/>
                    <a:pt x="3505" y="11965"/>
                  </a:cubicBezTo>
                  <a:cubicBezTo>
                    <a:pt x="2444" y="11967"/>
                    <a:pt x="1349" y="12051"/>
                    <a:pt x="318" y="12262"/>
                  </a:cubicBezTo>
                  <a:cubicBezTo>
                    <a:pt x="1" y="12328"/>
                    <a:pt x="54" y="12855"/>
                    <a:pt x="366" y="12855"/>
                  </a:cubicBezTo>
                  <a:cubicBezTo>
                    <a:pt x="376" y="12855"/>
                    <a:pt x="387" y="12855"/>
                    <a:pt x="398" y="12854"/>
                  </a:cubicBezTo>
                  <a:cubicBezTo>
                    <a:pt x="1465" y="12740"/>
                    <a:pt x="2530" y="12602"/>
                    <a:pt x="3597" y="12486"/>
                  </a:cubicBezTo>
                  <a:cubicBezTo>
                    <a:pt x="3946" y="14206"/>
                    <a:pt x="4841" y="15805"/>
                    <a:pt x="6101" y="16972"/>
                  </a:cubicBezTo>
                  <a:cubicBezTo>
                    <a:pt x="4741" y="17837"/>
                    <a:pt x="3309" y="18732"/>
                    <a:pt x="2081" y="19763"/>
                  </a:cubicBezTo>
                  <a:cubicBezTo>
                    <a:pt x="1845" y="19961"/>
                    <a:pt x="2061" y="20300"/>
                    <a:pt x="2316" y="20300"/>
                  </a:cubicBezTo>
                  <a:cubicBezTo>
                    <a:pt x="2365" y="20300"/>
                    <a:pt x="2415" y="20288"/>
                    <a:pt x="2464" y="20260"/>
                  </a:cubicBezTo>
                  <a:cubicBezTo>
                    <a:pt x="3884" y="19442"/>
                    <a:pt x="5247" y="18361"/>
                    <a:pt x="6547" y="17367"/>
                  </a:cubicBezTo>
                  <a:cubicBezTo>
                    <a:pt x="6550" y="17364"/>
                    <a:pt x="6552" y="17361"/>
                    <a:pt x="6553" y="17359"/>
                  </a:cubicBezTo>
                  <a:cubicBezTo>
                    <a:pt x="7731" y="18291"/>
                    <a:pt x="9170" y="18864"/>
                    <a:pt x="10750" y="18864"/>
                  </a:cubicBezTo>
                  <a:cubicBezTo>
                    <a:pt x="10775" y="18864"/>
                    <a:pt x="10800" y="18864"/>
                    <a:pt x="10825" y="18863"/>
                  </a:cubicBezTo>
                  <a:lnTo>
                    <a:pt x="10825" y="18863"/>
                  </a:lnTo>
                  <a:cubicBezTo>
                    <a:pt x="10809" y="18943"/>
                    <a:pt x="10823" y="19026"/>
                    <a:pt x="10863" y="19096"/>
                  </a:cubicBezTo>
                  <a:cubicBezTo>
                    <a:pt x="10623" y="20194"/>
                    <a:pt x="10517" y="21420"/>
                    <a:pt x="10676" y="22503"/>
                  </a:cubicBezTo>
                  <a:cubicBezTo>
                    <a:pt x="10700" y="22661"/>
                    <a:pt x="10813" y="22729"/>
                    <a:pt x="10937" y="22729"/>
                  </a:cubicBezTo>
                  <a:cubicBezTo>
                    <a:pt x="11101" y="22729"/>
                    <a:pt x="11283" y="22609"/>
                    <a:pt x="11295" y="22418"/>
                  </a:cubicBezTo>
                  <a:cubicBezTo>
                    <a:pt x="11361" y="21366"/>
                    <a:pt x="11378" y="20322"/>
                    <a:pt x="11456" y="19271"/>
                  </a:cubicBezTo>
                  <a:cubicBezTo>
                    <a:pt x="11479" y="19271"/>
                    <a:pt x="11503" y="19271"/>
                    <a:pt x="11527" y="19271"/>
                  </a:cubicBezTo>
                  <a:cubicBezTo>
                    <a:pt x="13402" y="19271"/>
                    <a:pt x="15194" y="18493"/>
                    <a:pt x="16652" y="17274"/>
                  </a:cubicBezTo>
                  <a:cubicBezTo>
                    <a:pt x="17129" y="18245"/>
                    <a:pt x="17623" y="19234"/>
                    <a:pt x="18178" y="20164"/>
                  </a:cubicBezTo>
                  <a:cubicBezTo>
                    <a:pt x="18245" y="20276"/>
                    <a:pt x="18342" y="20323"/>
                    <a:pt x="18438" y="20323"/>
                  </a:cubicBezTo>
                  <a:cubicBezTo>
                    <a:pt x="18653" y="20323"/>
                    <a:pt x="18865" y="20093"/>
                    <a:pt x="18737" y="19836"/>
                  </a:cubicBezTo>
                  <a:cubicBezTo>
                    <a:pt x="18253" y="18865"/>
                    <a:pt x="17686" y="17909"/>
                    <a:pt x="17124" y="16980"/>
                  </a:cubicBezTo>
                  <a:cubicBezTo>
                    <a:pt x="17107" y="16954"/>
                    <a:pt x="17087" y="16931"/>
                    <a:pt x="17063" y="16911"/>
                  </a:cubicBezTo>
                  <a:cubicBezTo>
                    <a:pt x="18175" y="15871"/>
                    <a:pt x="19048" y="14567"/>
                    <a:pt x="19567" y="13172"/>
                  </a:cubicBezTo>
                  <a:cubicBezTo>
                    <a:pt x="20448" y="13538"/>
                    <a:pt x="21399" y="13852"/>
                    <a:pt x="22322" y="14042"/>
                  </a:cubicBezTo>
                  <a:cubicBezTo>
                    <a:pt x="22347" y="14047"/>
                    <a:pt x="22371" y="14050"/>
                    <a:pt x="22394" y="14050"/>
                  </a:cubicBezTo>
                  <a:cubicBezTo>
                    <a:pt x="22721" y="14050"/>
                    <a:pt x="22838" y="13558"/>
                    <a:pt x="22483" y="13455"/>
                  </a:cubicBezTo>
                  <a:cubicBezTo>
                    <a:pt x="21573" y="13190"/>
                    <a:pt x="20644" y="12950"/>
                    <a:pt x="19723" y="12714"/>
                  </a:cubicBezTo>
                  <a:cubicBezTo>
                    <a:pt x="19860" y="12287"/>
                    <a:pt x="19959" y="11847"/>
                    <a:pt x="20023" y="11403"/>
                  </a:cubicBezTo>
                  <a:cubicBezTo>
                    <a:pt x="20216" y="9977"/>
                    <a:pt x="20034" y="8527"/>
                    <a:pt x="19498" y="7191"/>
                  </a:cubicBezTo>
                  <a:lnTo>
                    <a:pt x="19498" y="7191"/>
                  </a:lnTo>
                  <a:cubicBezTo>
                    <a:pt x="19542" y="7232"/>
                    <a:pt x="19599" y="7252"/>
                    <a:pt x="19657" y="7252"/>
                  </a:cubicBezTo>
                  <a:cubicBezTo>
                    <a:pt x="19669" y="7252"/>
                    <a:pt x="19682" y="7251"/>
                    <a:pt x="19694" y="7249"/>
                  </a:cubicBezTo>
                  <a:cubicBezTo>
                    <a:pt x="21086" y="7037"/>
                    <a:pt x="22597" y="6693"/>
                    <a:pt x="23886" y="6119"/>
                  </a:cubicBezTo>
                  <a:cubicBezTo>
                    <a:pt x="24179" y="5988"/>
                    <a:pt x="24010" y="5554"/>
                    <a:pt x="23729" y="5554"/>
                  </a:cubicBezTo>
                  <a:cubicBezTo>
                    <a:pt x="23705" y="5554"/>
                    <a:pt x="23679" y="5558"/>
                    <a:pt x="23653" y="5565"/>
                  </a:cubicBezTo>
                  <a:cubicBezTo>
                    <a:pt x="22287" y="5943"/>
                    <a:pt x="20942" y="6424"/>
                    <a:pt x="19573" y="6808"/>
                  </a:cubicBezTo>
                  <a:cubicBezTo>
                    <a:pt x="19469" y="6837"/>
                    <a:pt x="19420" y="6908"/>
                    <a:pt x="19412" y="6984"/>
                  </a:cubicBezTo>
                  <a:cubicBezTo>
                    <a:pt x="18685" y="5309"/>
                    <a:pt x="17417" y="3909"/>
                    <a:pt x="15790" y="3077"/>
                  </a:cubicBezTo>
                  <a:cubicBezTo>
                    <a:pt x="16081" y="2806"/>
                    <a:pt x="16349" y="2503"/>
                    <a:pt x="16622" y="2215"/>
                  </a:cubicBezTo>
                  <a:cubicBezTo>
                    <a:pt x="16930" y="1890"/>
                    <a:pt x="17270" y="1578"/>
                    <a:pt x="17530" y="1212"/>
                  </a:cubicBezTo>
                  <a:cubicBezTo>
                    <a:pt x="17676" y="1005"/>
                    <a:pt x="17479" y="808"/>
                    <a:pt x="17277" y="808"/>
                  </a:cubicBezTo>
                  <a:cubicBezTo>
                    <a:pt x="17212" y="808"/>
                    <a:pt x="17147" y="828"/>
                    <a:pt x="17092" y="875"/>
                  </a:cubicBezTo>
                  <a:cubicBezTo>
                    <a:pt x="16731" y="1181"/>
                    <a:pt x="16433" y="1584"/>
                    <a:pt x="16119" y="1941"/>
                  </a:cubicBezTo>
                  <a:cubicBezTo>
                    <a:pt x="15854" y="2243"/>
                    <a:pt x="15576" y="2540"/>
                    <a:pt x="15337" y="2863"/>
                  </a:cubicBezTo>
                  <a:cubicBezTo>
                    <a:pt x="14496" y="2503"/>
                    <a:pt x="13595" y="2299"/>
                    <a:pt x="12681" y="2264"/>
                  </a:cubicBezTo>
                  <a:cubicBezTo>
                    <a:pt x="12569" y="2260"/>
                    <a:pt x="12457" y="2258"/>
                    <a:pt x="12345" y="2258"/>
                  </a:cubicBezTo>
                  <a:cubicBezTo>
                    <a:pt x="11308" y="2258"/>
                    <a:pt x="10278" y="2443"/>
                    <a:pt x="9305" y="2805"/>
                  </a:cubicBezTo>
                  <a:cubicBezTo>
                    <a:pt x="9128" y="1930"/>
                    <a:pt x="8930" y="968"/>
                    <a:pt x="8575" y="152"/>
                  </a:cubicBezTo>
                  <a:cubicBezTo>
                    <a:pt x="8528" y="45"/>
                    <a:pt x="8451" y="1"/>
                    <a:pt x="83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9" name="Google Shape;359;p23"/>
          <p:cNvGrpSpPr/>
          <p:nvPr/>
        </p:nvGrpSpPr>
        <p:grpSpPr>
          <a:xfrm>
            <a:off x="2857571" y="1302505"/>
            <a:ext cx="152954" cy="60030"/>
            <a:chOff x="2857571" y="1302505"/>
            <a:chExt cx="152954" cy="60030"/>
          </a:xfrm>
        </p:grpSpPr>
        <p:sp>
          <p:nvSpPr>
            <p:cNvPr id="360" name="Google Shape;360;p23"/>
            <p:cNvSpPr/>
            <p:nvPr/>
          </p:nvSpPr>
          <p:spPr>
            <a:xfrm>
              <a:off x="2857571" y="1331063"/>
              <a:ext cx="152954" cy="31471"/>
            </a:xfrm>
            <a:custGeom>
              <a:avLst/>
              <a:gdLst/>
              <a:ahLst/>
              <a:cxnLst/>
              <a:rect l="l" t="t" r="r" b="b"/>
              <a:pathLst>
                <a:path w="4622" h="951" extrusionOk="0">
                  <a:moveTo>
                    <a:pt x="4448" y="0"/>
                  </a:moveTo>
                  <a:cubicBezTo>
                    <a:pt x="4443" y="0"/>
                    <a:pt x="4437" y="1"/>
                    <a:pt x="4431" y="1"/>
                  </a:cubicBezTo>
                  <a:cubicBezTo>
                    <a:pt x="3025" y="162"/>
                    <a:pt x="1380" y="360"/>
                    <a:pt x="54" y="848"/>
                  </a:cubicBezTo>
                  <a:cubicBezTo>
                    <a:pt x="0" y="867"/>
                    <a:pt x="6" y="950"/>
                    <a:pt x="68" y="950"/>
                  </a:cubicBezTo>
                  <a:cubicBezTo>
                    <a:pt x="102" y="950"/>
                    <a:pt x="137" y="950"/>
                    <a:pt x="172" y="950"/>
                  </a:cubicBezTo>
                  <a:cubicBezTo>
                    <a:pt x="1559" y="950"/>
                    <a:pt x="3132" y="597"/>
                    <a:pt x="4471" y="288"/>
                  </a:cubicBezTo>
                  <a:cubicBezTo>
                    <a:pt x="4622" y="252"/>
                    <a:pt x="4600" y="0"/>
                    <a:pt x="44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896289" y="1302505"/>
              <a:ext cx="106061" cy="10590"/>
            </a:xfrm>
            <a:custGeom>
              <a:avLst/>
              <a:gdLst/>
              <a:ahLst/>
              <a:cxnLst/>
              <a:rect l="l" t="t" r="r" b="b"/>
              <a:pathLst>
                <a:path w="3205" h="320" extrusionOk="0">
                  <a:moveTo>
                    <a:pt x="3005" y="1"/>
                  </a:moveTo>
                  <a:cubicBezTo>
                    <a:pt x="3003" y="1"/>
                    <a:pt x="3001" y="1"/>
                    <a:pt x="2999" y="1"/>
                  </a:cubicBezTo>
                  <a:cubicBezTo>
                    <a:pt x="2039" y="27"/>
                    <a:pt x="1074" y="22"/>
                    <a:pt x="114" y="73"/>
                  </a:cubicBezTo>
                  <a:cubicBezTo>
                    <a:pt x="0" y="77"/>
                    <a:pt x="0" y="243"/>
                    <a:pt x="114" y="249"/>
                  </a:cubicBezTo>
                  <a:cubicBezTo>
                    <a:pt x="1074" y="299"/>
                    <a:pt x="2039" y="293"/>
                    <a:pt x="2999" y="319"/>
                  </a:cubicBezTo>
                  <a:cubicBezTo>
                    <a:pt x="3001" y="319"/>
                    <a:pt x="3003" y="319"/>
                    <a:pt x="3005" y="319"/>
                  </a:cubicBezTo>
                  <a:cubicBezTo>
                    <a:pt x="3203" y="319"/>
                    <a:pt x="3204" y="1"/>
                    <a:pt x="30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2" name="Google Shape;362;p23"/>
          <p:cNvGrpSpPr/>
          <p:nvPr/>
        </p:nvGrpSpPr>
        <p:grpSpPr>
          <a:xfrm>
            <a:off x="3168309" y="474596"/>
            <a:ext cx="1088181" cy="608604"/>
            <a:chOff x="3168309" y="474596"/>
            <a:chExt cx="1088181" cy="608604"/>
          </a:xfrm>
        </p:grpSpPr>
        <p:grpSp>
          <p:nvGrpSpPr>
            <p:cNvPr id="363" name="Google Shape;363;p23"/>
            <p:cNvGrpSpPr/>
            <p:nvPr/>
          </p:nvGrpSpPr>
          <p:grpSpPr>
            <a:xfrm>
              <a:off x="3168309" y="517749"/>
              <a:ext cx="1084309" cy="565452"/>
              <a:chOff x="3168309" y="517749"/>
              <a:chExt cx="1084309" cy="565452"/>
            </a:xfrm>
          </p:grpSpPr>
          <p:sp>
            <p:nvSpPr>
              <p:cNvPr id="364" name="Google Shape;364;p23"/>
              <p:cNvSpPr/>
              <p:nvPr/>
            </p:nvSpPr>
            <p:spPr>
              <a:xfrm>
                <a:off x="3179726" y="531913"/>
                <a:ext cx="1066571" cy="534378"/>
              </a:xfrm>
              <a:custGeom>
                <a:avLst/>
                <a:gdLst/>
                <a:ahLst/>
                <a:cxnLst/>
                <a:rect l="l" t="t" r="r" b="b"/>
                <a:pathLst>
                  <a:path w="32230" h="16148" extrusionOk="0">
                    <a:moveTo>
                      <a:pt x="22013" y="0"/>
                    </a:moveTo>
                    <a:cubicBezTo>
                      <a:pt x="20179" y="0"/>
                      <a:pt x="18037" y="563"/>
                      <a:pt x="16955" y="1789"/>
                    </a:cubicBezTo>
                    <a:cubicBezTo>
                      <a:pt x="16780" y="1988"/>
                      <a:pt x="16633" y="2210"/>
                      <a:pt x="16520" y="2449"/>
                    </a:cubicBezTo>
                    <a:cubicBezTo>
                      <a:pt x="16033" y="2843"/>
                      <a:pt x="15581" y="3278"/>
                      <a:pt x="15170" y="3750"/>
                    </a:cubicBezTo>
                    <a:cubicBezTo>
                      <a:pt x="14976" y="3973"/>
                      <a:pt x="14829" y="4232"/>
                      <a:pt x="14737" y="4514"/>
                    </a:cubicBezTo>
                    <a:cubicBezTo>
                      <a:pt x="14258" y="4643"/>
                      <a:pt x="13820" y="4950"/>
                      <a:pt x="13526" y="5479"/>
                    </a:cubicBezTo>
                    <a:cubicBezTo>
                      <a:pt x="13469" y="5583"/>
                      <a:pt x="13403" y="5704"/>
                      <a:pt x="13333" y="5836"/>
                    </a:cubicBezTo>
                    <a:cubicBezTo>
                      <a:pt x="12240" y="3949"/>
                      <a:pt x="10659" y="2446"/>
                      <a:pt x="8225" y="2446"/>
                    </a:cubicBezTo>
                    <a:cubicBezTo>
                      <a:pt x="8215" y="2446"/>
                      <a:pt x="8206" y="2446"/>
                      <a:pt x="8196" y="2446"/>
                    </a:cubicBezTo>
                    <a:cubicBezTo>
                      <a:pt x="6473" y="2456"/>
                      <a:pt x="5287" y="3270"/>
                      <a:pt x="4544" y="4450"/>
                    </a:cubicBezTo>
                    <a:cubicBezTo>
                      <a:pt x="3854" y="4735"/>
                      <a:pt x="3324" y="5369"/>
                      <a:pt x="3334" y="6366"/>
                    </a:cubicBezTo>
                    <a:cubicBezTo>
                      <a:pt x="3350" y="7729"/>
                      <a:pt x="3437" y="9078"/>
                      <a:pt x="3573" y="10426"/>
                    </a:cubicBezTo>
                    <a:cubicBezTo>
                      <a:pt x="3336" y="10400"/>
                      <a:pt x="3098" y="10378"/>
                      <a:pt x="2861" y="10351"/>
                    </a:cubicBezTo>
                    <a:cubicBezTo>
                      <a:pt x="2779" y="10341"/>
                      <a:pt x="2700" y="10337"/>
                      <a:pt x="2622" y="10337"/>
                    </a:cubicBezTo>
                    <a:cubicBezTo>
                      <a:pt x="408" y="10337"/>
                      <a:pt x="0" y="14107"/>
                      <a:pt x="2285" y="14601"/>
                    </a:cubicBezTo>
                    <a:cubicBezTo>
                      <a:pt x="2945" y="14743"/>
                      <a:pt x="3575" y="14817"/>
                      <a:pt x="4197" y="14818"/>
                    </a:cubicBezTo>
                    <a:cubicBezTo>
                      <a:pt x="12530" y="15713"/>
                      <a:pt x="20909" y="15943"/>
                      <a:pt x="29283" y="16146"/>
                    </a:cubicBezTo>
                    <a:cubicBezTo>
                      <a:pt x="29301" y="16147"/>
                      <a:pt x="29320" y="16147"/>
                      <a:pt x="29338" y="16147"/>
                    </a:cubicBezTo>
                    <a:cubicBezTo>
                      <a:pt x="31712" y="16147"/>
                      <a:pt x="32229" y="12465"/>
                      <a:pt x="29858" y="11896"/>
                    </a:cubicBezTo>
                    <a:lnTo>
                      <a:pt x="27828" y="11409"/>
                    </a:lnTo>
                    <a:cubicBezTo>
                      <a:pt x="28227" y="10547"/>
                      <a:pt x="28410" y="9530"/>
                      <a:pt x="28544" y="8530"/>
                    </a:cubicBezTo>
                    <a:cubicBezTo>
                      <a:pt x="28840" y="6353"/>
                      <a:pt x="28590" y="4111"/>
                      <a:pt x="27128" y="2439"/>
                    </a:cubicBezTo>
                    <a:cubicBezTo>
                      <a:pt x="26290" y="1296"/>
                      <a:pt x="25049" y="489"/>
                      <a:pt x="23596" y="161"/>
                    </a:cubicBezTo>
                    <a:cubicBezTo>
                      <a:pt x="23126" y="55"/>
                      <a:pt x="22584" y="0"/>
                      <a:pt x="22013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3"/>
              <p:cNvSpPr/>
              <p:nvPr/>
            </p:nvSpPr>
            <p:spPr>
              <a:xfrm>
                <a:off x="3168309" y="517749"/>
                <a:ext cx="1084309" cy="565452"/>
              </a:xfrm>
              <a:custGeom>
                <a:avLst/>
                <a:gdLst/>
                <a:ahLst/>
                <a:cxnLst/>
                <a:rect l="l" t="t" r="r" b="b"/>
                <a:pathLst>
                  <a:path w="32766" h="17087" extrusionOk="0">
                    <a:moveTo>
                      <a:pt x="22601" y="764"/>
                    </a:moveTo>
                    <a:cubicBezTo>
                      <a:pt x="23317" y="764"/>
                      <a:pt x="24030" y="884"/>
                      <a:pt x="24717" y="1145"/>
                    </a:cubicBezTo>
                    <a:cubicBezTo>
                      <a:pt x="29369" y="2914"/>
                      <a:pt x="29387" y="8595"/>
                      <a:pt x="27194" y="12263"/>
                    </a:cubicBezTo>
                    <a:cubicBezTo>
                      <a:pt x="27017" y="12559"/>
                      <a:pt x="27279" y="12832"/>
                      <a:pt x="27543" y="12832"/>
                    </a:cubicBezTo>
                    <a:cubicBezTo>
                      <a:pt x="27638" y="12832"/>
                      <a:pt x="27733" y="12797"/>
                      <a:pt x="27808" y="12713"/>
                    </a:cubicBezTo>
                    <a:cubicBezTo>
                      <a:pt x="28352" y="12496"/>
                      <a:pt x="28936" y="12316"/>
                      <a:pt x="29506" y="12316"/>
                    </a:cubicBezTo>
                    <a:cubicBezTo>
                      <a:pt x="29983" y="12316"/>
                      <a:pt x="30449" y="12442"/>
                      <a:pt x="30871" y="12778"/>
                    </a:cubicBezTo>
                    <a:cubicBezTo>
                      <a:pt x="32152" y="13795"/>
                      <a:pt x="31389" y="15110"/>
                      <a:pt x="30700" y="16221"/>
                    </a:cubicBezTo>
                    <a:cubicBezTo>
                      <a:pt x="30683" y="16250"/>
                      <a:pt x="30671" y="16280"/>
                      <a:pt x="30666" y="16314"/>
                    </a:cubicBezTo>
                    <a:cubicBezTo>
                      <a:pt x="21461" y="16052"/>
                      <a:pt x="12267" y="15571"/>
                      <a:pt x="3067" y="15231"/>
                    </a:cubicBezTo>
                    <a:cubicBezTo>
                      <a:pt x="3058" y="15217"/>
                      <a:pt x="3045" y="15207"/>
                      <a:pt x="3033" y="15196"/>
                    </a:cubicBezTo>
                    <a:cubicBezTo>
                      <a:pt x="2090" y="14522"/>
                      <a:pt x="1143" y="13517"/>
                      <a:pt x="1388" y="12257"/>
                    </a:cubicBezTo>
                    <a:cubicBezTo>
                      <a:pt x="1542" y="11464"/>
                      <a:pt x="2140" y="10988"/>
                      <a:pt x="2774" y="10988"/>
                    </a:cubicBezTo>
                    <a:cubicBezTo>
                      <a:pt x="3156" y="10988"/>
                      <a:pt x="3550" y="11161"/>
                      <a:pt x="3868" y="11542"/>
                    </a:cubicBezTo>
                    <a:cubicBezTo>
                      <a:pt x="3871" y="11545"/>
                      <a:pt x="3874" y="11545"/>
                      <a:pt x="3877" y="11548"/>
                    </a:cubicBezTo>
                    <a:cubicBezTo>
                      <a:pt x="3894" y="11584"/>
                      <a:pt x="3908" y="11621"/>
                      <a:pt x="3924" y="11658"/>
                    </a:cubicBezTo>
                    <a:cubicBezTo>
                      <a:pt x="3971" y="11754"/>
                      <a:pt x="4057" y="11794"/>
                      <a:pt x="4147" y="11794"/>
                    </a:cubicBezTo>
                    <a:cubicBezTo>
                      <a:pt x="4323" y="11794"/>
                      <a:pt x="4512" y="11639"/>
                      <a:pt x="4439" y="11441"/>
                    </a:cubicBezTo>
                    <a:cubicBezTo>
                      <a:pt x="3313" y="8367"/>
                      <a:pt x="3382" y="4881"/>
                      <a:pt x="6859" y="3409"/>
                    </a:cubicBezTo>
                    <a:cubicBezTo>
                      <a:pt x="7480" y="3146"/>
                      <a:pt x="8095" y="3026"/>
                      <a:pt x="8687" y="3026"/>
                    </a:cubicBezTo>
                    <a:cubicBezTo>
                      <a:pt x="11160" y="3026"/>
                      <a:pt x="13229" y="5123"/>
                      <a:pt x="13688" y="7659"/>
                    </a:cubicBezTo>
                    <a:cubicBezTo>
                      <a:pt x="13719" y="7827"/>
                      <a:pt x="13862" y="7904"/>
                      <a:pt x="14009" y="7904"/>
                    </a:cubicBezTo>
                    <a:cubicBezTo>
                      <a:pt x="14193" y="7904"/>
                      <a:pt x="14382" y="7783"/>
                      <a:pt x="14364" y="7569"/>
                    </a:cubicBezTo>
                    <a:cubicBezTo>
                      <a:pt x="14353" y="7446"/>
                      <a:pt x="14338" y="7325"/>
                      <a:pt x="14319" y="7204"/>
                    </a:cubicBezTo>
                    <a:cubicBezTo>
                      <a:pt x="15288" y="3822"/>
                      <a:pt x="18986" y="764"/>
                      <a:pt x="22601" y="764"/>
                    </a:cubicBezTo>
                    <a:close/>
                    <a:moveTo>
                      <a:pt x="22670" y="0"/>
                    </a:moveTo>
                    <a:cubicBezTo>
                      <a:pt x="19011" y="0"/>
                      <a:pt x="15203" y="2784"/>
                      <a:pt x="14077" y="6233"/>
                    </a:cubicBezTo>
                    <a:cubicBezTo>
                      <a:pt x="13279" y="3933"/>
                      <a:pt x="11034" y="2265"/>
                      <a:pt x="8622" y="2265"/>
                    </a:cubicBezTo>
                    <a:cubicBezTo>
                      <a:pt x="8030" y="2265"/>
                      <a:pt x="7428" y="2365"/>
                      <a:pt x="6834" y="2582"/>
                    </a:cubicBezTo>
                    <a:cubicBezTo>
                      <a:pt x="3352" y="3851"/>
                      <a:pt x="2472" y="7230"/>
                      <a:pt x="3419" y="10359"/>
                    </a:cubicBezTo>
                    <a:cubicBezTo>
                      <a:pt x="3233" y="10296"/>
                      <a:pt x="3034" y="10266"/>
                      <a:pt x="2833" y="10266"/>
                    </a:cubicBezTo>
                    <a:cubicBezTo>
                      <a:pt x="2096" y="10266"/>
                      <a:pt x="1320" y="10671"/>
                      <a:pt x="953" y="11332"/>
                    </a:cubicBezTo>
                    <a:cubicBezTo>
                      <a:pt x="0" y="13046"/>
                      <a:pt x="1273" y="14830"/>
                      <a:pt x="2763" y="15658"/>
                    </a:cubicBezTo>
                    <a:cubicBezTo>
                      <a:pt x="2767" y="15662"/>
                      <a:pt x="2771" y="15660"/>
                      <a:pt x="2776" y="15663"/>
                    </a:cubicBezTo>
                    <a:cubicBezTo>
                      <a:pt x="2816" y="15698"/>
                      <a:pt x="2866" y="15720"/>
                      <a:pt x="2920" y="15724"/>
                    </a:cubicBezTo>
                    <a:cubicBezTo>
                      <a:pt x="12190" y="16507"/>
                      <a:pt x="21512" y="16838"/>
                      <a:pt x="30810" y="17086"/>
                    </a:cubicBezTo>
                    <a:cubicBezTo>
                      <a:pt x="30814" y="17086"/>
                      <a:pt x="30818" y="17086"/>
                      <a:pt x="30822" y="17086"/>
                    </a:cubicBezTo>
                    <a:cubicBezTo>
                      <a:pt x="31106" y="17086"/>
                      <a:pt x="31217" y="16826"/>
                      <a:pt x="31164" y="16608"/>
                    </a:cubicBezTo>
                    <a:cubicBezTo>
                      <a:pt x="31168" y="16602"/>
                      <a:pt x="31176" y="16599"/>
                      <a:pt x="31181" y="16593"/>
                    </a:cubicBezTo>
                    <a:cubicBezTo>
                      <a:pt x="32101" y="15401"/>
                      <a:pt x="32766" y="13811"/>
                      <a:pt x="31560" y="12563"/>
                    </a:cubicBezTo>
                    <a:cubicBezTo>
                      <a:pt x="30999" y="11982"/>
                      <a:pt x="30256" y="11725"/>
                      <a:pt x="29499" y="11725"/>
                    </a:cubicBezTo>
                    <a:cubicBezTo>
                      <a:pt x="29075" y="11725"/>
                      <a:pt x="28647" y="11805"/>
                      <a:pt x="28243" y="11954"/>
                    </a:cubicBezTo>
                    <a:cubicBezTo>
                      <a:pt x="30275" y="7939"/>
                      <a:pt x="29802" y="2266"/>
                      <a:pt x="25042" y="430"/>
                    </a:cubicBezTo>
                    <a:cubicBezTo>
                      <a:pt x="24279" y="136"/>
                      <a:pt x="23478" y="0"/>
                      <a:pt x="226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6" name="Google Shape;366;p23"/>
            <p:cNvGrpSpPr/>
            <p:nvPr/>
          </p:nvGrpSpPr>
          <p:grpSpPr>
            <a:xfrm>
              <a:off x="4114622" y="474596"/>
              <a:ext cx="141868" cy="100403"/>
              <a:chOff x="4114622" y="474596"/>
              <a:chExt cx="141868" cy="100403"/>
            </a:xfrm>
          </p:grpSpPr>
          <p:sp>
            <p:nvSpPr>
              <p:cNvPr id="367" name="Google Shape;367;p23"/>
              <p:cNvSpPr/>
              <p:nvPr/>
            </p:nvSpPr>
            <p:spPr>
              <a:xfrm>
                <a:off x="4114622" y="474596"/>
                <a:ext cx="70851" cy="90839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2745" extrusionOk="0">
                    <a:moveTo>
                      <a:pt x="117" y="0"/>
                    </a:moveTo>
                    <a:cubicBezTo>
                      <a:pt x="43" y="0"/>
                      <a:pt x="0" y="122"/>
                      <a:pt x="77" y="158"/>
                    </a:cubicBezTo>
                    <a:cubicBezTo>
                      <a:pt x="1111" y="639"/>
                      <a:pt x="1641" y="1527"/>
                      <a:pt x="1802" y="2624"/>
                    </a:cubicBezTo>
                    <a:cubicBezTo>
                      <a:pt x="1814" y="2707"/>
                      <a:pt x="1883" y="2745"/>
                      <a:pt x="1954" y="2745"/>
                    </a:cubicBezTo>
                    <a:cubicBezTo>
                      <a:pt x="2045" y="2745"/>
                      <a:pt x="2140" y="2685"/>
                      <a:pt x="2134" y="2579"/>
                    </a:cubicBezTo>
                    <a:cubicBezTo>
                      <a:pt x="2071" y="1420"/>
                      <a:pt x="1205" y="403"/>
                      <a:pt x="142" y="5"/>
                    </a:cubicBezTo>
                    <a:cubicBezTo>
                      <a:pt x="133" y="2"/>
                      <a:pt x="125" y="0"/>
                      <a:pt x="11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3"/>
              <p:cNvSpPr/>
              <p:nvPr/>
            </p:nvSpPr>
            <p:spPr>
              <a:xfrm>
                <a:off x="4199339" y="480752"/>
                <a:ext cx="57151" cy="94247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2848" extrusionOk="0">
                    <a:moveTo>
                      <a:pt x="207" y="1"/>
                    </a:moveTo>
                    <a:cubicBezTo>
                      <a:pt x="75" y="1"/>
                      <a:pt x="0" y="200"/>
                      <a:pt x="132" y="300"/>
                    </a:cubicBezTo>
                    <a:cubicBezTo>
                      <a:pt x="898" y="879"/>
                      <a:pt x="1182" y="1693"/>
                      <a:pt x="1121" y="2626"/>
                    </a:cubicBezTo>
                    <a:cubicBezTo>
                      <a:pt x="1113" y="2766"/>
                      <a:pt x="1240" y="2847"/>
                      <a:pt x="1361" y="2847"/>
                    </a:cubicBezTo>
                    <a:cubicBezTo>
                      <a:pt x="1456" y="2847"/>
                      <a:pt x="1546" y="2797"/>
                      <a:pt x="1564" y="2686"/>
                    </a:cubicBezTo>
                    <a:cubicBezTo>
                      <a:pt x="1726" y="1643"/>
                      <a:pt x="1184" y="572"/>
                      <a:pt x="291" y="27"/>
                    </a:cubicBezTo>
                    <a:cubicBezTo>
                      <a:pt x="261" y="9"/>
                      <a:pt x="233" y="1"/>
                      <a:pt x="20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69" name="Google Shape;369;p23"/>
          <p:cNvGrpSpPr/>
          <p:nvPr/>
        </p:nvGrpSpPr>
        <p:grpSpPr>
          <a:xfrm>
            <a:off x="4554058" y="287028"/>
            <a:ext cx="820760" cy="899951"/>
            <a:chOff x="4554058" y="287028"/>
            <a:chExt cx="820760" cy="899951"/>
          </a:xfrm>
        </p:grpSpPr>
        <p:grpSp>
          <p:nvGrpSpPr>
            <p:cNvPr id="370" name="Google Shape;370;p23"/>
            <p:cNvGrpSpPr/>
            <p:nvPr/>
          </p:nvGrpSpPr>
          <p:grpSpPr>
            <a:xfrm>
              <a:off x="4554058" y="287028"/>
              <a:ext cx="820760" cy="807258"/>
              <a:chOff x="4554058" y="287028"/>
              <a:chExt cx="820760" cy="807258"/>
            </a:xfrm>
          </p:grpSpPr>
          <p:sp>
            <p:nvSpPr>
              <p:cNvPr id="371" name="Google Shape;371;p23"/>
              <p:cNvSpPr/>
              <p:nvPr/>
            </p:nvSpPr>
            <p:spPr>
              <a:xfrm>
                <a:off x="4642315" y="348977"/>
                <a:ext cx="463924" cy="360179"/>
              </a:xfrm>
              <a:custGeom>
                <a:avLst/>
                <a:gdLst/>
                <a:ahLst/>
                <a:cxnLst/>
                <a:rect l="l" t="t" r="r" b="b"/>
                <a:pathLst>
                  <a:path w="14019" h="10884" extrusionOk="0">
                    <a:moveTo>
                      <a:pt x="6184" y="691"/>
                    </a:moveTo>
                    <a:cubicBezTo>
                      <a:pt x="10445" y="691"/>
                      <a:pt x="14018" y="6447"/>
                      <a:pt x="9536" y="9535"/>
                    </a:cubicBezTo>
                    <a:lnTo>
                      <a:pt x="9537" y="9535"/>
                    </a:lnTo>
                    <a:cubicBezTo>
                      <a:pt x="9519" y="9550"/>
                      <a:pt x="9502" y="9569"/>
                      <a:pt x="9487" y="9587"/>
                    </a:cubicBezTo>
                    <a:cubicBezTo>
                      <a:pt x="8640" y="9967"/>
                      <a:pt x="7748" y="10160"/>
                      <a:pt x="6864" y="10160"/>
                    </a:cubicBezTo>
                    <a:cubicBezTo>
                      <a:pt x="5431" y="10160"/>
                      <a:pt x="4015" y="9652"/>
                      <a:pt x="2835" y="8608"/>
                    </a:cubicBezTo>
                    <a:cubicBezTo>
                      <a:pt x="709" y="6729"/>
                      <a:pt x="1051" y="3240"/>
                      <a:pt x="3327" y="1634"/>
                    </a:cubicBezTo>
                    <a:cubicBezTo>
                      <a:pt x="4259" y="975"/>
                      <a:pt x="5239" y="691"/>
                      <a:pt x="6184" y="691"/>
                    </a:cubicBezTo>
                    <a:close/>
                    <a:moveTo>
                      <a:pt x="6279" y="0"/>
                    </a:moveTo>
                    <a:cubicBezTo>
                      <a:pt x="5009" y="0"/>
                      <a:pt x="3744" y="397"/>
                      <a:pt x="2708" y="1238"/>
                    </a:cubicBezTo>
                    <a:cubicBezTo>
                      <a:pt x="426" y="3093"/>
                      <a:pt x="0" y="6574"/>
                      <a:pt x="2040" y="8777"/>
                    </a:cubicBezTo>
                    <a:cubicBezTo>
                      <a:pt x="3204" y="10033"/>
                      <a:pt x="5123" y="10883"/>
                      <a:pt x="6939" y="10883"/>
                    </a:cubicBezTo>
                    <a:cubicBezTo>
                      <a:pt x="7881" y="10883"/>
                      <a:pt x="8795" y="10655"/>
                      <a:pt x="9562" y="10135"/>
                    </a:cubicBezTo>
                    <a:cubicBezTo>
                      <a:pt x="9619" y="10175"/>
                      <a:pt x="9685" y="10198"/>
                      <a:pt x="9756" y="10198"/>
                    </a:cubicBezTo>
                    <a:cubicBezTo>
                      <a:pt x="9821" y="10198"/>
                      <a:pt x="9890" y="10178"/>
                      <a:pt x="9957" y="10132"/>
                    </a:cubicBezTo>
                    <a:cubicBezTo>
                      <a:pt x="12601" y="8316"/>
                      <a:pt x="13052" y="4786"/>
                      <a:pt x="11072" y="2280"/>
                    </a:cubicBezTo>
                    <a:cubicBezTo>
                      <a:pt x="9908" y="808"/>
                      <a:pt x="8090" y="0"/>
                      <a:pt x="627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23"/>
              <p:cNvSpPr/>
              <p:nvPr/>
            </p:nvSpPr>
            <p:spPr>
              <a:xfrm>
                <a:off x="4554058" y="287028"/>
                <a:ext cx="820760" cy="807258"/>
              </a:xfrm>
              <a:custGeom>
                <a:avLst/>
                <a:gdLst/>
                <a:ahLst/>
                <a:cxnLst/>
                <a:rect l="l" t="t" r="r" b="b"/>
                <a:pathLst>
                  <a:path w="24802" h="24394" extrusionOk="0">
                    <a:moveTo>
                      <a:pt x="9264" y="721"/>
                    </a:moveTo>
                    <a:cubicBezTo>
                      <a:pt x="11400" y="721"/>
                      <a:pt x="13528" y="1569"/>
                      <a:pt x="14937" y="3265"/>
                    </a:cubicBezTo>
                    <a:cubicBezTo>
                      <a:pt x="16118" y="4685"/>
                      <a:pt x="16644" y="6645"/>
                      <a:pt x="16353" y="8466"/>
                    </a:cubicBezTo>
                    <a:cubicBezTo>
                      <a:pt x="15998" y="10689"/>
                      <a:pt x="14395" y="12153"/>
                      <a:pt x="12694" y="13462"/>
                    </a:cubicBezTo>
                    <a:cubicBezTo>
                      <a:pt x="12664" y="13488"/>
                      <a:pt x="12639" y="13518"/>
                      <a:pt x="12618" y="13550"/>
                    </a:cubicBezTo>
                    <a:cubicBezTo>
                      <a:pt x="11361" y="13984"/>
                      <a:pt x="10047" y="14249"/>
                      <a:pt x="8775" y="14249"/>
                    </a:cubicBezTo>
                    <a:cubicBezTo>
                      <a:pt x="6553" y="14249"/>
                      <a:pt x="4456" y="13443"/>
                      <a:pt x="3003" y="11326"/>
                    </a:cubicBezTo>
                    <a:cubicBezTo>
                      <a:pt x="832" y="8166"/>
                      <a:pt x="1814" y="4144"/>
                      <a:pt x="4920" y="2028"/>
                    </a:cubicBezTo>
                    <a:cubicBezTo>
                      <a:pt x="6198" y="1157"/>
                      <a:pt x="7733" y="721"/>
                      <a:pt x="9264" y="721"/>
                    </a:cubicBezTo>
                    <a:close/>
                    <a:moveTo>
                      <a:pt x="15451" y="11932"/>
                    </a:moveTo>
                    <a:cubicBezTo>
                      <a:pt x="16663" y="13613"/>
                      <a:pt x="18004" y="15196"/>
                      <a:pt x="19319" y="16797"/>
                    </a:cubicBezTo>
                    <a:cubicBezTo>
                      <a:pt x="20181" y="17844"/>
                      <a:pt x="23942" y="21362"/>
                      <a:pt x="22884" y="23133"/>
                    </a:cubicBezTo>
                    <a:cubicBezTo>
                      <a:pt x="22656" y="23319"/>
                      <a:pt x="22292" y="23393"/>
                      <a:pt x="21889" y="23393"/>
                    </a:cubicBezTo>
                    <a:cubicBezTo>
                      <a:pt x="21166" y="23393"/>
                      <a:pt x="20318" y="23152"/>
                      <a:pt x="19913" y="22879"/>
                    </a:cubicBezTo>
                    <a:cubicBezTo>
                      <a:pt x="19372" y="22514"/>
                      <a:pt x="18917" y="21877"/>
                      <a:pt x="18488" y="21393"/>
                    </a:cubicBezTo>
                    <a:cubicBezTo>
                      <a:pt x="17798" y="20616"/>
                      <a:pt x="17138" y="19814"/>
                      <a:pt x="16507" y="18987"/>
                    </a:cubicBezTo>
                    <a:cubicBezTo>
                      <a:pt x="15295" y="17400"/>
                      <a:pt x="14324" y="15634"/>
                      <a:pt x="13116" y="14052"/>
                    </a:cubicBezTo>
                    <a:cubicBezTo>
                      <a:pt x="13958" y="13404"/>
                      <a:pt x="14774" y="12718"/>
                      <a:pt x="15451" y="11932"/>
                    </a:cubicBezTo>
                    <a:close/>
                    <a:moveTo>
                      <a:pt x="9240" y="1"/>
                    </a:moveTo>
                    <a:cubicBezTo>
                      <a:pt x="7656" y="1"/>
                      <a:pt x="6066" y="429"/>
                      <a:pt x="4710" y="1294"/>
                    </a:cubicBezTo>
                    <a:cubicBezTo>
                      <a:pt x="1295" y="3475"/>
                      <a:pt x="1" y="7779"/>
                      <a:pt x="2125" y="11324"/>
                    </a:cubicBezTo>
                    <a:cubicBezTo>
                      <a:pt x="3552" y="13705"/>
                      <a:pt x="6259" y="15078"/>
                      <a:pt x="8964" y="15078"/>
                    </a:cubicBezTo>
                    <a:cubicBezTo>
                      <a:pt x="10259" y="15078"/>
                      <a:pt x="11554" y="14763"/>
                      <a:pt x="12708" y="14093"/>
                    </a:cubicBezTo>
                    <a:cubicBezTo>
                      <a:pt x="13477" y="16028"/>
                      <a:pt x="18426" y="24393"/>
                      <a:pt x="21721" y="24393"/>
                    </a:cubicBezTo>
                    <a:cubicBezTo>
                      <a:pt x="22063" y="24393"/>
                      <a:pt x="22387" y="24303"/>
                      <a:pt x="22687" y="24107"/>
                    </a:cubicBezTo>
                    <a:cubicBezTo>
                      <a:pt x="22719" y="24118"/>
                      <a:pt x="22753" y="24125"/>
                      <a:pt x="22788" y="24125"/>
                    </a:cubicBezTo>
                    <a:cubicBezTo>
                      <a:pt x="22850" y="24125"/>
                      <a:pt x="22916" y="24105"/>
                      <a:pt x="22982" y="24055"/>
                    </a:cubicBezTo>
                    <a:cubicBezTo>
                      <a:pt x="24802" y="22709"/>
                      <a:pt x="23491" y="20728"/>
                      <a:pt x="22396" y="19391"/>
                    </a:cubicBezTo>
                    <a:cubicBezTo>
                      <a:pt x="20231" y="16749"/>
                      <a:pt x="18113" y="14028"/>
                      <a:pt x="15767" y="11545"/>
                    </a:cubicBezTo>
                    <a:cubicBezTo>
                      <a:pt x="16367" y="10761"/>
                      <a:pt x="16824" y="9874"/>
                      <a:pt x="17026" y="8831"/>
                    </a:cubicBezTo>
                    <a:cubicBezTo>
                      <a:pt x="17398" y="6921"/>
                      <a:pt x="16943" y="4850"/>
                      <a:pt x="15825" y="3261"/>
                    </a:cubicBezTo>
                    <a:cubicBezTo>
                      <a:pt x="14304" y="1100"/>
                      <a:pt x="11779" y="1"/>
                      <a:pt x="924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3" name="Google Shape;373;p23"/>
            <p:cNvGrpSpPr/>
            <p:nvPr/>
          </p:nvGrpSpPr>
          <p:grpSpPr>
            <a:xfrm>
              <a:off x="5063947" y="1041305"/>
              <a:ext cx="89912" cy="145673"/>
              <a:chOff x="5063947" y="1041305"/>
              <a:chExt cx="89912" cy="145673"/>
            </a:xfrm>
          </p:grpSpPr>
          <p:sp>
            <p:nvSpPr>
              <p:cNvPr id="374" name="Google Shape;374;p23"/>
              <p:cNvSpPr/>
              <p:nvPr/>
            </p:nvSpPr>
            <p:spPr>
              <a:xfrm>
                <a:off x="5063947" y="1041305"/>
                <a:ext cx="81110" cy="80481"/>
              </a:xfrm>
              <a:custGeom>
                <a:avLst/>
                <a:gdLst/>
                <a:ahLst/>
                <a:cxnLst/>
                <a:rect l="l" t="t" r="r" b="b"/>
                <a:pathLst>
                  <a:path w="2451" h="2432" extrusionOk="0">
                    <a:moveTo>
                      <a:pt x="176" y="1"/>
                    </a:moveTo>
                    <a:cubicBezTo>
                      <a:pt x="87" y="1"/>
                      <a:pt x="1" y="70"/>
                      <a:pt x="36" y="182"/>
                    </a:cubicBezTo>
                    <a:cubicBezTo>
                      <a:pt x="344" y="1198"/>
                      <a:pt x="1120" y="2083"/>
                      <a:pt x="2142" y="2423"/>
                    </a:cubicBezTo>
                    <a:cubicBezTo>
                      <a:pt x="2159" y="2429"/>
                      <a:pt x="2176" y="2431"/>
                      <a:pt x="2192" y="2431"/>
                    </a:cubicBezTo>
                    <a:cubicBezTo>
                      <a:pt x="2354" y="2431"/>
                      <a:pt x="2451" y="2170"/>
                      <a:pt x="2281" y="2094"/>
                    </a:cubicBezTo>
                    <a:cubicBezTo>
                      <a:pt x="1373" y="1688"/>
                      <a:pt x="674" y="1052"/>
                      <a:pt x="322" y="102"/>
                    </a:cubicBezTo>
                    <a:cubicBezTo>
                      <a:pt x="296" y="32"/>
                      <a:pt x="235" y="1"/>
                      <a:pt x="1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3"/>
              <p:cNvSpPr/>
              <p:nvPr/>
            </p:nvSpPr>
            <p:spPr>
              <a:xfrm>
                <a:off x="5073643" y="1111958"/>
                <a:ext cx="80216" cy="75021"/>
              </a:xfrm>
              <a:custGeom>
                <a:avLst/>
                <a:gdLst/>
                <a:ahLst/>
                <a:cxnLst/>
                <a:rect l="l" t="t" r="r" b="b"/>
                <a:pathLst>
                  <a:path w="2424" h="2267" extrusionOk="0">
                    <a:moveTo>
                      <a:pt x="167" y="0"/>
                    </a:moveTo>
                    <a:cubicBezTo>
                      <a:pt x="84" y="0"/>
                      <a:pt x="1" y="54"/>
                      <a:pt x="11" y="152"/>
                    </a:cubicBezTo>
                    <a:cubicBezTo>
                      <a:pt x="133" y="1253"/>
                      <a:pt x="1029" y="2135"/>
                      <a:pt x="2127" y="2265"/>
                    </a:cubicBezTo>
                    <a:cubicBezTo>
                      <a:pt x="2136" y="2266"/>
                      <a:pt x="2144" y="2267"/>
                      <a:pt x="2152" y="2267"/>
                    </a:cubicBezTo>
                    <a:cubicBezTo>
                      <a:pt x="2376" y="2267"/>
                      <a:pt x="2424" y="1866"/>
                      <a:pt x="2186" y="1833"/>
                    </a:cubicBezTo>
                    <a:cubicBezTo>
                      <a:pt x="1242" y="1703"/>
                      <a:pt x="521" y="1047"/>
                      <a:pt x="317" y="110"/>
                    </a:cubicBezTo>
                    <a:cubicBezTo>
                      <a:pt x="301" y="35"/>
                      <a:pt x="234" y="0"/>
                      <a:pt x="16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6" name="Google Shape;376;p23"/>
          <p:cNvGrpSpPr/>
          <p:nvPr/>
        </p:nvGrpSpPr>
        <p:grpSpPr>
          <a:xfrm>
            <a:off x="7100592" y="-366483"/>
            <a:ext cx="638917" cy="1022558"/>
            <a:chOff x="7100592" y="-366483"/>
            <a:chExt cx="638917" cy="1022558"/>
          </a:xfrm>
        </p:grpSpPr>
        <p:sp>
          <p:nvSpPr>
            <p:cNvPr id="377" name="Google Shape;377;p23"/>
            <p:cNvSpPr/>
            <p:nvPr/>
          </p:nvSpPr>
          <p:spPr>
            <a:xfrm>
              <a:off x="7100592" y="-366483"/>
              <a:ext cx="638917" cy="1022558"/>
            </a:xfrm>
            <a:custGeom>
              <a:avLst/>
              <a:gdLst/>
              <a:ahLst/>
              <a:cxnLst/>
              <a:rect l="l" t="t" r="r" b="b"/>
              <a:pathLst>
                <a:path w="19307" h="30900" extrusionOk="0">
                  <a:moveTo>
                    <a:pt x="17084" y="802"/>
                  </a:moveTo>
                  <a:cubicBezTo>
                    <a:pt x="17169" y="5620"/>
                    <a:pt x="17483" y="10439"/>
                    <a:pt x="17739" y="15251"/>
                  </a:cubicBezTo>
                  <a:cubicBezTo>
                    <a:pt x="17999" y="20175"/>
                    <a:pt x="18113" y="25147"/>
                    <a:pt x="18594" y="30054"/>
                  </a:cubicBezTo>
                  <a:cubicBezTo>
                    <a:pt x="17813" y="29155"/>
                    <a:pt x="17025" y="28262"/>
                    <a:pt x="16232" y="27375"/>
                  </a:cubicBezTo>
                  <a:cubicBezTo>
                    <a:pt x="16275" y="27328"/>
                    <a:pt x="16319" y="27283"/>
                    <a:pt x="16365" y="27242"/>
                  </a:cubicBezTo>
                  <a:cubicBezTo>
                    <a:pt x="16508" y="27119"/>
                    <a:pt x="16669" y="27043"/>
                    <a:pt x="16828" y="26949"/>
                  </a:cubicBezTo>
                  <a:cubicBezTo>
                    <a:pt x="17066" y="26811"/>
                    <a:pt x="16918" y="26503"/>
                    <a:pt x="16693" y="26503"/>
                  </a:cubicBezTo>
                  <a:cubicBezTo>
                    <a:pt x="16657" y="26503"/>
                    <a:pt x="16620" y="26511"/>
                    <a:pt x="16581" y="26528"/>
                  </a:cubicBezTo>
                  <a:cubicBezTo>
                    <a:pt x="16344" y="26637"/>
                    <a:pt x="16120" y="26831"/>
                    <a:pt x="15946" y="27055"/>
                  </a:cubicBezTo>
                  <a:cubicBezTo>
                    <a:pt x="15658" y="26732"/>
                    <a:pt x="15370" y="26409"/>
                    <a:pt x="15082" y="26087"/>
                  </a:cubicBezTo>
                  <a:cubicBezTo>
                    <a:pt x="15347" y="25866"/>
                    <a:pt x="15609" y="25640"/>
                    <a:pt x="15854" y="25402"/>
                  </a:cubicBezTo>
                  <a:cubicBezTo>
                    <a:pt x="15992" y="25267"/>
                    <a:pt x="15863" y="25086"/>
                    <a:pt x="15713" y="25086"/>
                  </a:cubicBezTo>
                  <a:cubicBezTo>
                    <a:pt x="15671" y="25086"/>
                    <a:pt x="15627" y="25101"/>
                    <a:pt x="15587" y="25134"/>
                  </a:cubicBezTo>
                  <a:cubicBezTo>
                    <a:pt x="15331" y="25350"/>
                    <a:pt x="15085" y="25583"/>
                    <a:pt x="14843" y="25819"/>
                  </a:cubicBezTo>
                  <a:cubicBezTo>
                    <a:pt x="14511" y="25450"/>
                    <a:pt x="14181" y="25078"/>
                    <a:pt x="13847" y="24709"/>
                  </a:cubicBezTo>
                  <a:cubicBezTo>
                    <a:pt x="14031" y="24499"/>
                    <a:pt x="14216" y="24287"/>
                    <a:pt x="14386" y="24067"/>
                  </a:cubicBezTo>
                  <a:cubicBezTo>
                    <a:pt x="14502" y="23918"/>
                    <a:pt x="14380" y="23721"/>
                    <a:pt x="14239" y="23721"/>
                  </a:cubicBezTo>
                  <a:cubicBezTo>
                    <a:pt x="14195" y="23721"/>
                    <a:pt x="14149" y="23740"/>
                    <a:pt x="14108" y="23787"/>
                  </a:cubicBezTo>
                  <a:cubicBezTo>
                    <a:pt x="13927" y="23992"/>
                    <a:pt x="13759" y="24206"/>
                    <a:pt x="13590" y="24422"/>
                  </a:cubicBezTo>
                  <a:cubicBezTo>
                    <a:pt x="13365" y="24174"/>
                    <a:pt x="13141" y="23921"/>
                    <a:pt x="12918" y="23673"/>
                  </a:cubicBezTo>
                  <a:cubicBezTo>
                    <a:pt x="13180" y="23482"/>
                    <a:pt x="13409" y="23234"/>
                    <a:pt x="13530" y="22943"/>
                  </a:cubicBezTo>
                  <a:cubicBezTo>
                    <a:pt x="13586" y="22808"/>
                    <a:pt x="13469" y="22717"/>
                    <a:pt x="13351" y="22717"/>
                  </a:cubicBezTo>
                  <a:cubicBezTo>
                    <a:pt x="13289" y="22717"/>
                    <a:pt x="13226" y="22742"/>
                    <a:pt x="13187" y="22799"/>
                  </a:cubicBezTo>
                  <a:cubicBezTo>
                    <a:pt x="13082" y="22956"/>
                    <a:pt x="12996" y="23117"/>
                    <a:pt x="12864" y="23257"/>
                  </a:cubicBezTo>
                  <a:cubicBezTo>
                    <a:pt x="12809" y="23313"/>
                    <a:pt x="12749" y="23367"/>
                    <a:pt x="12686" y="23417"/>
                  </a:cubicBezTo>
                  <a:cubicBezTo>
                    <a:pt x="12333" y="23025"/>
                    <a:pt x="11982" y="22633"/>
                    <a:pt x="11628" y="22243"/>
                  </a:cubicBezTo>
                  <a:cubicBezTo>
                    <a:pt x="11797" y="22099"/>
                    <a:pt x="11953" y="21943"/>
                    <a:pt x="12097" y="21773"/>
                  </a:cubicBezTo>
                  <a:cubicBezTo>
                    <a:pt x="12208" y="21641"/>
                    <a:pt x="12096" y="21465"/>
                    <a:pt x="11966" y="21465"/>
                  </a:cubicBezTo>
                  <a:cubicBezTo>
                    <a:pt x="11925" y="21465"/>
                    <a:pt x="11883" y="21481"/>
                    <a:pt x="11846" y="21521"/>
                  </a:cubicBezTo>
                  <a:cubicBezTo>
                    <a:pt x="11695" y="21679"/>
                    <a:pt x="11550" y="21837"/>
                    <a:pt x="11400" y="21992"/>
                  </a:cubicBezTo>
                  <a:cubicBezTo>
                    <a:pt x="11031" y="21584"/>
                    <a:pt x="10662" y="21178"/>
                    <a:pt x="10294" y="20772"/>
                  </a:cubicBezTo>
                  <a:cubicBezTo>
                    <a:pt x="10319" y="20751"/>
                    <a:pt x="10348" y="20734"/>
                    <a:pt x="10374" y="20711"/>
                  </a:cubicBezTo>
                  <a:cubicBezTo>
                    <a:pt x="10539" y="20566"/>
                    <a:pt x="10731" y="20402"/>
                    <a:pt x="10844" y="20209"/>
                  </a:cubicBezTo>
                  <a:cubicBezTo>
                    <a:pt x="10925" y="20069"/>
                    <a:pt x="10808" y="19938"/>
                    <a:pt x="10680" y="19938"/>
                  </a:cubicBezTo>
                  <a:cubicBezTo>
                    <a:pt x="10637" y="19938"/>
                    <a:pt x="10593" y="19952"/>
                    <a:pt x="10554" y="19987"/>
                  </a:cubicBezTo>
                  <a:cubicBezTo>
                    <a:pt x="10404" y="20118"/>
                    <a:pt x="10285" y="20293"/>
                    <a:pt x="10141" y="20434"/>
                  </a:cubicBezTo>
                  <a:cubicBezTo>
                    <a:pt x="10113" y="20461"/>
                    <a:pt x="10081" y="20483"/>
                    <a:pt x="10054" y="20509"/>
                  </a:cubicBezTo>
                  <a:lnTo>
                    <a:pt x="9805" y="20232"/>
                  </a:lnTo>
                  <a:cubicBezTo>
                    <a:pt x="9519" y="19918"/>
                    <a:pt x="9236" y="19601"/>
                    <a:pt x="8951" y="19287"/>
                  </a:cubicBezTo>
                  <a:cubicBezTo>
                    <a:pt x="9245" y="19010"/>
                    <a:pt x="9544" y="18726"/>
                    <a:pt x="9772" y="18409"/>
                  </a:cubicBezTo>
                  <a:cubicBezTo>
                    <a:pt x="9876" y="18265"/>
                    <a:pt x="9738" y="18131"/>
                    <a:pt x="9597" y="18131"/>
                  </a:cubicBezTo>
                  <a:cubicBezTo>
                    <a:pt x="9552" y="18131"/>
                    <a:pt x="9506" y="18145"/>
                    <a:pt x="9469" y="18176"/>
                  </a:cubicBezTo>
                  <a:cubicBezTo>
                    <a:pt x="9253" y="18352"/>
                    <a:pt x="9076" y="18591"/>
                    <a:pt x="8891" y="18800"/>
                  </a:cubicBezTo>
                  <a:lnTo>
                    <a:pt x="8703" y="19013"/>
                  </a:lnTo>
                  <a:cubicBezTo>
                    <a:pt x="8357" y="18628"/>
                    <a:pt x="8009" y="18247"/>
                    <a:pt x="7663" y="17861"/>
                  </a:cubicBezTo>
                  <a:cubicBezTo>
                    <a:pt x="7854" y="17672"/>
                    <a:pt x="8043" y="17479"/>
                    <a:pt x="8207" y="17273"/>
                  </a:cubicBezTo>
                  <a:cubicBezTo>
                    <a:pt x="8320" y="17129"/>
                    <a:pt x="8211" y="16947"/>
                    <a:pt x="8071" y="16947"/>
                  </a:cubicBezTo>
                  <a:cubicBezTo>
                    <a:pt x="8028" y="16947"/>
                    <a:pt x="7982" y="16964"/>
                    <a:pt x="7938" y="17005"/>
                  </a:cubicBezTo>
                  <a:cubicBezTo>
                    <a:pt x="7750" y="17181"/>
                    <a:pt x="7577" y="17378"/>
                    <a:pt x="7410" y="17581"/>
                  </a:cubicBezTo>
                  <a:cubicBezTo>
                    <a:pt x="7108" y="17245"/>
                    <a:pt x="6807" y="16911"/>
                    <a:pt x="6506" y="16577"/>
                  </a:cubicBezTo>
                  <a:cubicBezTo>
                    <a:pt x="6707" y="16403"/>
                    <a:pt x="6912" y="16227"/>
                    <a:pt x="7082" y="16029"/>
                  </a:cubicBezTo>
                  <a:cubicBezTo>
                    <a:pt x="7212" y="15877"/>
                    <a:pt x="7092" y="15700"/>
                    <a:pt x="6941" y="15700"/>
                  </a:cubicBezTo>
                  <a:cubicBezTo>
                    <a:pt x="6896" y="15700"/>
                    <a:pt x="6849" y="15715"/>
                    <a:pt x="6805" y="15750"/>
                  </a:cubicBezTo>
                  <a:cubicBezTo>
                    <a:pt x="6606" y="15910"/>
                    <a:pt x="6427" y="16103"/>
                    <a:pt x="6249" y="16294"/>
                  </a:cubicBezTo>
                  <a:cubicBezTo>
                    <a:pt x="5981" y="15998"/>
                    <a:pt x="5716" y="15701"/>
                    <a:pt x="5445" y="15406"/>
                  </a:cubicBezTo>
                  <a:cubicBezTo>
                    <a:pt x="5595" y="15298"/>
                    <a:pt x="5736" y="15182"/>
                    <a:pt x="5871" y="15057"/>
                  </a:cubicBezTo>
                  <a:cubicBezTo>
                    <a:pt x="5982" y="14952"/>
                    <a:pt x="5880" y="14769"/>
                    <a:pt x="5753" y="14769"/>
                  </a:cubicBezTo>
                  <a:cubicBezTo>
                    <a:pt x="5726" y="14769"/>
                    <a:pt x="5698" y="14777"/>
                    <a:pt x="5670" y="14796"/>
                  </a:cubicBezTo>
                  <a:cubicBezTo>
                    <a:pt x="5512" y="14908"/>
                    <a:pt x="5361" y="15030"/>
                    <a:pt x="5218" y="15161"/>
                  </a:cubicBezTo>
                  <a:cubicBezTo>
                    <a:pt x="4897" y="14810"/>
                    <a:pt x="4577" y="14459"/>
                    <a:pt x="4252" y="14113"/>
                  </a:cubicBezTo>
                  <a:cubicBezTo>
                    <a:pt x="4446" y="13969"/>
                    <a:pt x="4652" y="13842"/>
                    <a:pt x="4866" y="13732"/>
                  </a:cubicBezTo>
                  <a:cubicBezTo>
                    <a:pt x="5009" y="13655"/>
                    <a:pt x="4935" y="13423"/>
                    <a:pt x="4793" y="13423"/>
                  </a:cubicBezTo>
                  <a:cubicBezTo>
                    <a:pt x="4777" y="13423"/>
                    <a:pt x="4759" y="13426"/>
                    <a:pt x="4741" y="13433"/>
                  </a:cubicBezTo>
                  <a:cubicBezTo>
                    <a:pt x="4483" y="13534"/>
                    <a:pt x="4246" y="13696"/>
                    <a:pt x="4044" y="13891"/>
                  </a:cubicBezTo>
                  <a:cubicBezTo>
                    <a:pt x="3737" y="13565"/>
                    <a:pt x="3433" y="13235"/>
                    <a:pt x="3122" y="12914"/>
                  </a:cubicBezTo>
                  <a:cubicBezTo>
                    <a:pt x="3305" y="12756"/>
                    <a:pt x="3472" y="12578"/>
                    <a:pt x="3619" y="12388"/>
                  </a:cubicBezTo>
                  <a:cubicBezTo>
                    <a:pt x="3708" y="12274"/>
                    <a:pt x="3583" y="12133"/>
                    <a:pt x="3463" y="12133"/>
                  </a:cubicBezTo>
                  <a:cubicBezTo>
                    <a:pt x="3424" y="12133"/>
                    <a:pt x="3385" y="12148"/>
                    <a:pt x="3354" y="12183"/>
                  </a:cubicBezTo>
                  <a:cubicBezTo>
                    <a:pt x="3204" y="12355"/>
                    <a:pt x="3048" y="12516"/>
                    <a:pt x="2887" y="12669"/>
                  </a:cubicBezTo>
                  <a:cubicBezTo>
                    <a:pt x="2552" y="12324"/>
                    <a:pt x="2213" y="11983"/>
                    <a:pt x="1873" y="11643"/>
                  </a:cubicBezTo>
                  <a:cubicBezTo>
                    <a:pt x="2151" y="11419"/>
                    <a:pt x="2458" y="11266"/>
                    <a:pt x="2802" y="11142"/>
                  </a:cubicBezTo>
                  <a:cubicBezTo>
                    <a:pt x="3005" y="11067"/>
                    <a:pt x="2950" y="10776"/>
                    <a:pt x="2758" y="10776"/>
                  </a:cubicBezTo>
                  <a:cubicBezTo>
                    <a:pt x="2741" y="10776"/>
                    <a:pt x="2723" y="10778"/>
                    <a:pt x="2704" y="10783"/>
                  </a:cubicBezTo>
                  <a:cubicBezTo>
                    <a:pt x="2301" y="10889"/>
                    <a:pt x="1938" y="11123"/>
                    <a:pt x="1638" y="11413"/>
                  </a:cubicBezTo>
                  <a:cubicBezTo>
                    <a:pt x="1347" y="11128"/>
                    <a:pt x="1057" y="10842"/>
                    <a:pt x="761" y="10563"/>
                  </a:cubicBezTo>
                  <a:cubicBezTo>
                    <a:pt x="3561" y="9148"/>
                    <a:pt x="6214" y="7392"/>
                    <a:pt x="8896" y="5772"/>
                  </a:cubicBezTo>
                  <a:cubicBezTo>
                    <a:pt x="11625" y="4124"/>
                    <a:pt x="14413" y="2543"/>
                    <a:pt x="17084" y="802"/>
                  </a:cubicBezTo>
                  <a:close/>
                  <a:moveTo>
                    <a:pt x="17347" y="1"/>
                  </a:moveTo>
                  <a:cubicBezTo>
                    <a:pt x="17282" y="1"/>
                    <a:pt x="17217" y="21"/>
                    <a:pt x="17166" y="61"/>
                  </a:cubicBezTo>
                  <a:cubicBezTo>
                    <a:pt x="17132" y="48"/>
                    <a:pt x="17095" y="41"/>
                    <a:pt x="17056" y="41"/>
                  </a:cubicBezTo>
                  <a:cubicBezTo>
                    <a:pt x="17001" y="41"/>
                    <a:pt x="16941" y="56"/>
                    <a:pt x="16880" y="90"/>
                  </a:cubicBezTo>
                  <a:cubicBezTo>
                    <a:pt x="14037" y="1664"/>
                    <a:pt x="11290" y="3433"/>
                    <a:pt x="8508" y="5113"/>
                  </a:cubicBezTo>
                  <a:cubicBezTo>
                    <a:pt x="5733" y="6787"/>
                    <a:pt x="2841" y="8367"/>
                    <a:pt x="215" y="10267"/>
                  </a:cubicBezTo>
                  <a:cubicBezTo>
                    <a:pt x="0" y="10423"/>
                    <a:pt x="109" y="10710"/>
                    <a:pt x="317" y="10734"/>
                  </a:cubicBezTo>
                  <a:cubicBezTo>
                    <a:pt x="993" y="11571"/>
                    <a:pt x="1691" y="12392"/>
                    <a:pt x="2402" y="13202"/>
                  </a:cubicBezTo>
                  <a:cubicBezTo>
                    <a:pt x="2414" y="13237"/>
                    <a:pt x="2440" y="13266"/>
                    <a:pt x="2474" y="13284"/>
                  </a:cubicBezTo>
                  <a:cubicBezTo>
                    <a:pt x="3206" y="14119"/>
                    <a:pt x="3955" y="14940"/>
                    <a:pt x="4708" y="15760"/>
                  </a:cubicBezTo>
                  <a:cubicBezTo>
                    <a:pt x="4721" y="15782"/>
                    <a:pt x="4739" y="15802"/>
                    <a:pt x="4760" y="15816"/>
                  </a:cubicBezTo>
                  <a:cubicBezTo>
                    <a:pt x="6274" y="17460"/>
                    <a:pt x="7807" y="19086"/>
                    <a:pt x="9297" y="20739"/>
                  </a:cubicBezTo>
                  <a:cubicBezTo>
                    <a:pt x="9824" y="21322"/>
                    <a:pt x="10345" y="21910"/>
                    <a:pt x="10870" y="22495"/>
                  </a:cubicBezTo>
                  <a:cubicBezTo>
                    <a:pt x="10791" y="22581"/>
                    <a:pt x="10877" y="22726"/>
                    <a:pt x="10978" y="22726"/>
                  </a:cubicBezTo>
                  <a:cubicBezTo>
                    <a:pt x="11001" y="22726"/>
                    <a:pt x="11024" y="22719"/>
                    <a:pt x="11046" y="22702"/>
                  </a:cubicBezTo>
                  <a:lnTo>
                    <a:pt x="11051" y="22699"/>
                  </a:lnTo>
                  <a:cubicBezTo>
                    <a:pt x="13464" y="25395"/>
                    <a:pt x="15866" y="28101"/>
                    <a:pt x="18292" y="30786"/>
                  </a:cubicBezTo>
                  <a:cubicBezTo>
                    <a:pt x="18365" y="30866"/>
                    <a:pt x="18447" y="30900"/>
                    <a:pt x="18526" y="30900"/>
                  </a:cubicBezTo>
                  <a:cubicBezTo>
                    <a:pt x="18707" y="30900"/>
                    <a:pt x="18873" y="30727"/>
                    <a:pt x="18882" y="30533"/>
                  </a:cubicBezTo>
                  <a:cubicBezTo>
                    <a:pt x="18915" y="30542"/>
                    <a:pt x="18950" y="30547"/>
                    <a:pt x="18984" y="30547"/>
                  </a:cubicBezTo>
                  <a:cubicBezTo>
                    <a:pt x="19150" y="30547"/>
                    <a:pt x="19307" y="30440"/>
                    <a:pt x="19303" y="30215"/>
                  </a:cubicBezTo>
                  <a:cubicBezTo>
                    <a:pt x="19216" y="25229"/>
                    <a:pt x="18764" y="20229"/>
                    <a:pt x="18497" y="15249"/>
                  </a:cubicBezTo>
                  <a:cubicBezTo>
                    <a:pt x="18231" y="10261"/>
                    <a:pt x="18059" y="5260"/>
                    <a:pt x="17655" y="281"/>
                  </a:cubicBezTo>
                  <a:cubicBezTo>
                    <a:pt x="17639" y="95"/>
                    <a:pt x="17491" y="1"/>
                    <a:pt x="173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7316454" y="-154591"/>
              <a:ext cx="302929" cy="469417"/>
            </a:xfrm>
            <a:custGeom>
              <a:avLst/>
              <a:gdLst/>
              <a:ahLst/>
              <a:cxnLst/>
              <a:rect l="l" t="t" r="r" b="b"/>
              <a:pathLst>
                <a:path w="9154" h="14185" extrusionOk="0">
                  <a:moveTo>
                    <a:pt x="6932" y="755"/>
                  </a:moveTo>
                  <a:lnTo>
                    <a:pt x="6932" y="755"/>
                  </a:lnTo>
                  <a:cubicBezTo>
                    <a:pt x="6641" y="4878"/>
                    <a:pt x="8093" y="8902"/>
                    <a:pt x="7885" y="13043"/>
                  </a:cubicBezTo>
                  <a:cubicBezTo>
                    <a:pt x="6012" y="9891"/>
                    <a:pt x="3474" y="6776"/>
                    <a:pt x="588" y="4547"/>
                  </a:cubicBezTo>
                  <a:lnTo>
                    <a:pt x="588" y="4546"/>
                  </a:lnTo>
                  <a:cubicBezTo>
                    <a:pt x="608" y="4554"/>
                    <a:pt x="629" y="4559"/>
                    <a:pt x="650" y="4559"/>
                  </a:cubicBezTo>
                  <a:cubicBezTo>
                    <a:pt x="663" y="4559"/>
                    <a:pt x="676" y="4557"/>
                    <a:pt x="688" y="4553"/>
                  </a:cubicBezTo>
                  <a:cubicBezTo>
                    <a:pt x="1815" y="4272"/>
                    <a:pt x="2818" y="3408"/>
                    <a:pt x="3789" y="2786"/>
                  </a:cubicBezTo>
                  <a:cubicBezTo>
                    <a:pt x="4839" y="2112"/>
                    <a:pt x="5902" y="1455"/>
                    <a:pt x="6932" y="755"/>
                  </a:cubicBezTo>
                  <a:close/>
                  <a:moveTo>
                    <a:pt x="7017" y="1"/>
                  </a:moveTo>
                  <a:cubicBezTo>
                    <a:pt x="6968" y="1"/>
                    <a:pt x="6915" y="14"/>
                    <a:pt x="6860" y="48"/>
                  </a:cubicBezTo>
                  <a:cubicBezTo>
                    <a:pt x="5705" y="737"/>
                    <a:pt x="4586" y="1486"/>
                    <a:pt x="3454" y="2213"/>
                  </a:cubicBezTo>
                  <a:cubicBezTo>
                    <a:pt x="2481" y="2838"/>
                    <a:pt x="1270" y="3394"/>
                    <a:pt x="542" y="4302"/>
                  </a:cubicBezTo>
                  <a:cubicBezTo>
                    <a:pt x="488" y="4369"/>
                    <a:pt x="496" y="4459"/>
                    <a:pt x="544" y="4512"/>
                  </a:cubicBezTo>
                  <a:lnTo>
                    <a:pt x="544" y="4512"/>
                  </a:lnTo>
                  <a:cubicBezTo>
                    <a:pt x="481" y="4463"/>
                    <a:pt x="417" y="4413"/>
                    <a:pt x="354" y="4365"/>
                  </a:cubicBezTo>
                  <a:cubicBezTo>
                    <a:pt x="319" y="4339"/>
                    <a:pt x="284" y="4328"/>
                    <a:pt x="252" y="4328"/>
                  </a:cubicBezTo>
                  <a:cubicBezTo>
                    <a:pt x="107" y="4328"/>
                    <a:pt x="0" y="4544"/>
                    <a:pt x="115" y="4673"/>
                  </a:cubicBezTo>
                  <a:cubicBezTo>
                    <a:pt x="2838" y="7712"/>
                    <a:pt x="5398" y="10637"/>
                    <a:pt x="7686" y="14031"/>
                  </a:cubicBezTo>
                  <a:cubicBezTo>
                    <a:pt x="7759" y="14139"/>
                    <a:pt x="7860" y="14184"/>
                    <a:pt x="7960" y="14184"/>
                  </a:cubicBezTo>
                  <a:cubicBezTo>
                    <a:pt x="8076" y="14184"/>
                    <a:pt x="8191" y="14123"/>
                    <a:pt x="8254" y="14028"/>
                  </a:cubicBezTo>
                  <a:cubicBezTo>
                    <a:pt x="8363" y="14006"/>
                    <a:pt x="8456" y="13936"/>
                    <a:pt x="8475" y="13806"/>
                  </a:cubicBezTo>
                  <a:cubicBezTo>
                    <a:pt x="9153" y="9289"/>
                    <a:pt x="7516" y="4753"/>
                    <a:pt x="7398" y="239"/>
                  </a:cubicBezTo>
                  <a:cubicBezTo>
                    <a:pt x="7394" y="100"/>
                    <a:pt x="7298" y="36"/>
                    <a:pt x="7197" y="36"/>
                  </a:cubicBezTo>
                  <a:cubicBezTo>
                    <a:pt x="7184" y="36"/>
                    <a:pt x="7170" y="37"/>
                    <a:pt x="7156" y="40"/>
                  </a:cubicBezTo>
                  <a:cubicBezTo>
                    <a:pt x="7114" y="16"/>
                    <a:pt x="7068" y="1"/>
                    <a:pt x="70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7166347" y="-209426"/>
              <a:ext cx="119332" cy="80183"/>
            </a:xfrm>
            <a:custGeom>
              <a:avLst/>
              <a:gdLst/>
              <a:ahLst/>
              <a:cxnLst/>
              <a:rect l="l" t="t" r="r" b="b"/>
              <a:pathLst>
                <a:path w="3606" h="2423" extrusionOk="0">
                  <a:moveTo>
                    <a:pt x="3350" y="0"/>
                  </a:moveTo>
                  <a:cubicBezTo>
                    <a:pt x="3319" y="0"/>
                    <a:pt x="3287" y="10"/>
                    <a:pt x="3253" y="30"/>
                  </a:cubicBezTo>
                  <a:cubicBezTo>
                    <a:pt x="2184" y="704"/>
                    <a:pt x="1142" y="1446"/>
                    <a:pt x="112" y="2178"/>
                  </a:cubicBezTo>
                  <a:cubicBezTo>
                    <a:pt x="0" y="2257"/>
                    <a:pt x="65" y="2422"/>
                    <a:pt x="174" y="2422"/>
                  </a:cubicBezTo>
                  <a:cubicBezTo>
                    <a:pt x="195" y="2422"/>
                    <a:pt x="218" y="2416"/>
                    <a:pt x="242" y="2401"/>
                  </a:cubicBezTo>
                  <a:cubicBezTo>
                    <a:pt x="1318" y="1740"/>
                    <a:pt x="2404" y="1074"/>
                    <a:pt x="3441" y="354"/>
                  </a:cubicBezTo>
                  <a:cubicBezTo>
                    <a:pt x="3605" y="241"/>
                    <a:pt x="3508" y="0"/>
                    <a:pt x="33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173991" y="-234708"/>
              <a:ext cx="72870" cy="53643"/>
            </a:xfrm>
            <a:custGeom>
              <a:avLst/>
              <a:gdLst/>
              <a:ahLst/>
              <a:cxnLst/>
              <a:rect l="l" t="t" r="r" b="b"/>
              <a:pathLst>
                <a:path w="2202" h="1621" extrusionOk="0">
                  <a:moveTo>
                    <a:pt x="1912" y="0"/>
                  </a:moveTo>
                  <a:cubicBezTo>
                    <a:pt x="1876" y="0"/>
                    <a:pt x="1839" y="13"/>
                    <a:pt x="1801" y="41"/>
                  </a:cubicBezTo>
                  <a:cubicBezTo>
                    <a:pt x="1241" y="468"/>
                    <a:pt x="682" y="899"/>
                    <a:pt x="124" y="1332"/>
                  </a:cubicBezTo>
                  <a:cubicBezTo>
                    <a:pt x="1" y="1428"/>
                    <a:pt x="115" y="1620"/>
                    <a:pt x="246" y="1620"/>
                  </a:cubicBezTo>
                  <a:cubicBezTo>
                    <a:pt x="273" y="1620"/>
                    <a:pt x="300" y="1612"/>
                    <a:pt x="326" y="1594"/>
                  </a:cubicBezTo>
                  <a:cubicBezTo>
                    <a:pt x="891" y="1200"/>
                    <a:pt x="1455" y="805"/>
                    <a:pt x="2017" y="409"/>
                  </a:cubicBezTo>
                  <a:cubicBezTo>
                    <a:pt x="2202" y="278"/>
                    <a:pt x="2081" y="0"/>
                    <a:pt x="19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" name="Google Shape;381;p23"/>
          <p:cNvGrpSpPr/>
          <p:nvPr/>
        </p:nvGrpSpPr>
        <p:grpSpPr>
          <a:xfrm>
            <a:off x="5910718" y="-131360"/>
            <a:ext cx="105830" cy="85015"/>
            <a:chOff x="5910718" y="-131360"/>
            <a:chExt cx="105830" cy="85015"/>
          </a:xfrm>
        </p:grpSpPr>
        <p:sp>
          <p:nvSpPr>
            <p:cNvPr id="382" name="Google Shape;382;p23"/>
            <p:cNvSpPr/>
            <p:nvPr/>
          </p:nvSpPr>
          <p:spPr>
            <a:xfrm>
              <a:off x="5910718" y="-129342"/>
              <a:ext cx="37097" cy="58342"/>
            </a:xfrm>
            <a:custGeom>
              <a:avLst/>
              <a:gdLst/>
              <a:ahLst/>
              <a:cxnLst/>
              <a:rect l="l" t="t" r="r" b="b"/>
              <a:pathLst>
                <a:path w="1121" h="1763" extrusionOk="0">
                  <a:moveTo>
                    <a:pt x="181" y="1"/>
                  </a:moveTo>
                  <a:cubicBezTo>
                    <a:pt x="92" y="1"/>
                    <a:pt x="1" y="100"/>
                    <a:pt x="51" y="208"/>
                  </a:cubicBezTo>
                  <a:lnTo>
                    <a:pt x="737" y="1672"/>
                  </a:lnTo>
                  <a:cubicBezTo>
                    <a:pt x="767" y="1736"/>
                    <a:pt x="819" y="1763"/>
                    <a:pt x="873" y="1763"/>
                  </a:cubicBezTo>
                  <a:cubicBezTo>
                    <a:pt x="992" y="1763"/>
                    <a:pt x="1120" y="1633"/>
                    <a:pt x="1045" y="1492"/>
                  </a:cubicBezTo>
                  <a:lnTo>
                    <a:pt x="287" y="70"/>
                  </a:lnTo>
                  <a:cubicBezTo>
                    <a:pt x="261" y="21"/>
                    <a:pt x="221" y="1"/>
                    <a:pt x="1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3"/>
            <p:cNvSpPr/>
            <p:nvPr/>
          </p:nvSpPr>
          <p:spPr>
            <a:xfrm>
              <a:off x="5974255" y="-131360"/>
              <a:ext cx="42292" cy="85015"/>
            </a:xfrm>
            <a:custGeom>
              <a:avLst/>
              <a:gdLst/>
              <a:ahLst/>
              <a:cxnLst/>
              <a:rect l="l" t="t" r="r" b="b"/>
              <a:pathLst>
                <a:path w="1278" h="2569" extrusionOk="0">
                  <a:moveTo>
                    <a:pt x="215" y="1"/>
                  </a:moveTo>
                  <a:cubicBezTo>
                    <a:pt x="98" y="1"/>
                    <a:pt x="0" y="146"/>
                    <a:pt x="102" y="258"/>
                  </a:cubicBezTo>
                  <a:cubicBezTo>
                    <a:pt x="634" y="837"/>
                    <a:pt x="812" y="1546"/>
                    <a:pt x="658" y="2312"/>
                  </a:cubicBezTo>
                  <a:cubicBezTo>
                    <a:pt x="627" y="2466"/>
                    <a:pt x="753" y="2568"/>
                    <a:pt x="873" y="2568"/>
                  </a:cubicBezTo>
                  <a:cubicBezTo>
                    <a:pt x="952" y="2568"/>
                    <a:pt x="1028" y="2524"/>
                    <a:pt x="1055" y="2421"/>
                  </a:cubicBezTo>
                  <a:cubicBezTo>
                    <a:pt x="1277" y="1565"/>
                    <a:pt x="978" y="627"/>
                    <a:pt x="318" y="42"/>
                  </a:cubicBezTo>
                  <a:cubicBezTo>
                    <a:pt x="285" y="13"/>
                    <a:pt x="249" y="1"/>
                    <a:pt x="2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4" name="Google Shape;384;p23"/>
          <p:cNvGrpSpPr/>
          <p:nvPr/>
        </p:nvGrpSpPr>
        <p:grpSpPr>
          <a:xfrm>
            <a:off x="3894690" y="-306155"/>
            <a:ext cx="432221" cy="578920"/>
            <a:chOff x="3894690" y="-306155"/>
            <a:chExt cx="432221" cy="578920"/>
          </a:xfrm>
        </p:grpSpPr>
        <p:sp>
          <p:nvSpPr>
            <p:cNvPr id="385" name="Google Shape;385;p23"/>
            <p:cNvSpPr/>
            <p:nvPr/>
          </p:nvSpPr>
          <p:spPr>
            <a:xfrm>
              <a:off x="3975568" y="-294506"/>
              <a:ext cx="351343" cy="567272"/>
            </a:xfrm>
            <a:custGeom>
              <a:avLst/>
              <a:gdLst/>
              <a:ahLst/>
              <a:cxnLst/>
              <a:rect l="l" t="t" r="r" b="b"/>
              <a:pathLst>
                <a:path w="10617" h="17142" extrusionOk="0">
                  <a:moveTo>
                    <a:pt x="5069" y="801"/>
                  </a:moveTo>
                  <a:cubicBezTo>
                    <a:pt x="5234" y="801"/>
                    <a:pt x="5366" y="893"/>
                    <a:pt x="5604" y="1176"/>
                  </a:cubicBezTo>
                  <a:cubicBezTo>
                    <a:pt x="6229" y="1915"/>
                    <a:pt x="6375" y="3445"/>
                    <a:pt x="6629" y="4358"/>
                  </a:cubicBezTo>
                  <a:cubicBezTo>
                    <a:pt x="7672" y="8120"/>
                    <a:pt x="8686" y="11891"/>
                    <a:pt x="9769" y="15641"/>
                  </a:cubicBezTo>
                  <a:cubicBezTo>
                    <a:pt x="9190" y="15832"/>
                    <a:pt x="8427" y="16198"/>
                    <a:pt x="7801" y="16198"/>
                  </a:cubicBezTo>
                  <a:cubicBezTo>
                    <a:pt x="7598" y="16198"/>
                    <a:pt x="7409" y="16160"/>
                    <a:pt x="7246" y="16064"/>
                  </a:cubicBezTo>
                  <a:cubicBezTo>
                    <a:pt x="6512" y="15635"/>
                    <a:pt x="6312" y="13529"/>
                    <a:pt x="6107" y="12713"/>
                  </a:cubicBezTo>
                  <a:cubicBezTo>
                    <a:pt x="5552" y="10518"/>
                    <a:pt x="4999" y="8324"/>
                    <a:pt x="4445" y="6129"/>
                  </a:cubicBezTo>
                  <a:cubicBezTo>
                    <a:pt x="4405" y="5970"/>
                    <a:pt x="4259" y="5885"/>
                    <a:pt x="4114" y="5885"/>
                  </a:cubicBezTo>
                  <a:cubicBezTo>
                    <a:pt x="4000" y="5885"/>
                    <a:pt x="3887" y="5937"/>
                    <a:pt x="3824" y="6048"/>
                  </a:cubicBezTo>
                  <a:cubicBezTo>
                    <a:pt x="3448" y="6720"/>
                    <a:pt x="3207" y="7615"/>
                    <a:pt x="2252" y="7615"/>
                  </a:cubicBezTo>
                  <a:cubicBezTo>
                    <a:pt x="2236" y="7615"/>
                    <a:pt x="2221" y="7615"/>
                    <a:pt x="2206" y="7614"/>
                  </a:cubicBezTo>
                  <a:cubicBezTo>
                    <a:pt x="1749" y="7601"/>
                    <a:pt x="985" y="7020"/>
                    <a:pt x="559" y="6803"/>
                  </a:cubicBezTo>
                  <a:cubicBezTo>
                    <a:pt x="1265" y="5168"/>
                    <a:pt x="1742" y="3220"/>
                    <a:pt x="2849" y="1853"/>
                  </a:cubicBezTo>
                  <a:cubicBezTo>
                    <a:pt x="3428" y="1139"/>
                    <a:pt x="3556" y="1160"/>
                    <a:pt x="4361" y="972"/>
                  </a:cubicBezTo>
                  <a:cubicBezTo>
                    <a:pt x="4715" y="889"/>
                    <a:pt x="4908" y="801"/>
                    <a:pt x="5069" y="801"/>
                  </a:cubicBezTo>
                  <a:close/>
                  <a:moveTo>
                    <a:pt x="5172" y="1"/>
                  </a:moveTo>
                  <a:cubicBezTo>
                    <a:pt x="4210" y="1"/>
                    <a:pt x="2909" y="426"/>
                    <a:pt x="2429" y="796"/>
                  </a:cubicBezTo>
                  <a:cubicBezTo>
                    <a:pt x="1971" y="1150"/>
                    <a:pt x="1821" y="1799"/>
                    <a:pt x="1625" y="2310"/>
                  </a:cubicBezTo>
                  <a:cubicBezTo>
                    <a:pt x="1066" y="3764"/>
                    <a:pt x="530" y="5222"/>
                    <a:pt x="40" y="6700"/>
                  </a:cubicBezTo>
                  <a:cubicBezTo>
                    <a:pt x="0" y="6819"/>
                    <a:pt x="64" y="6922"/>
                    <a:pt x="156" y="6980"/>
                  </a:cubicBezTo>
                  <a:cubicBezTo>
                    <a:pt x="150" y="7057"/>
                    <a:pt x="179" y="7137"/>
                    <a:pt x="270" y="7192"/>
                  </a:cubicBezTo>
                  <a:cubicBezTo>
                    <a:pt x="815" y="7523"/>
                    <a:pt x="2014" y="8570"/>
                    <a:pt x="2787" y="8570"/>
                  </a:cubicBezTo>
                  <a:cubicBezTo>
                    <a:pt x="2848" y="8570"/>
                    <a:pt x="2906" y="8564"/>
                    <a:pt x="2961" y="8550"/>
                  </a:cubicBezTo>
                  <a:cubicBezTo>
                    <a:pt x="3405" y="8440"/>
                    <a:pt x="3748" y="7806"/>
                    <a:pt x="4019" y="7222"/>
                  </a:cubicBezTo>
                  <a:cubicBezTo>
                    <a:pt x="4434" y="8884"/>
                    <a:pt x="4849" y="10544"/>
                    <a:pt x="5267" y="12205"/>
                  </a:cubicBezTo>
                  <a:cubicBezTo>
                    <a:pt x="5647" y="13722"/>
                    <a:pt x="5835" y="15559"/>
                    <a:pt x="6515" y="16968"/>
                  </a:cubicBezTo>
                  <a:cubicBezTo>
                    <a:pt x="6569" y="17078"/>
                    <a:pt x="6699" y="17135"/>
                    <a:pt x="6816" y="17139"/>
                  </a:cubicBezTo>
                  <a:cubicBezTo>
                    <a:pt x="6850" y="17141"/>
                    <a:pt x="6884" y="17141"/>
                    <a:pt x="6918" y="17141"/>
                  </a:cubicBezTo>
                  <a:cubicBezTo>
                    <a:pt x="7932" y="17141"/>
                    <a:pt x="9116" y="16566"/>
                    <a:pt x="10061" y="16282"/>
                  </a:cubicBezTo>
                  <a:cubicBezTo>
                    <a:pt x="10076" y="16276"/>
                    <a:pt x="10090" y="16268"/>
                    <a:pt x="10104" y="16259"/>
                  </a:cubicBezTo>
                  <a:cubicBezTo>
                    <a:pt x="10135" y="16267"/>
                    <a:pt x="10168" y="16271"/>
                    <a:pt x="10201" y="16271"/>
                  </a:cubicBezTo>
                  <a:cubicBezTo>
                    <a:pt x="10406" y="16271"/>
                    <a:pt x="10617" y="16107"/>
                    <a:pt x="10547" y="15848"/>
                  </a:cubicBezTo>
                  <a:cubicBezTo>
                    <a:pt x="9779" y="12980"/>
                    <a:pt x="8955" y="10123"/>
                    <a:pt x="8156" y="7265"/>
                  </a:cubicBezTo>
                  <a:cubicBezTo>
                    <a:pt x="7741" y="5776"/>
                    <a:pt x="7324" y="4289"/>
                    <a:pt x="6908" y="2802"/>
                  </a:cubicBezTo>
                  <a:cubicBezTo>
                    <a:pt x="6730" y="2167"/>
                    <a:pt x="6650" y="591"/>
                    <a:pt x="6021" y="186"/>
                  </a:cubicBezTo>
                  <a:cubicBezTo>
                    <a:pt x="5817" y="55"/>
                    <a:pt x="5516" y="1"/>
                    <a:pt x="51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6" name="Google Shape;386;p23"/>
            <p:cNvGrpSpPr/>
            <p:nvPr/>
          </p:nvGrpSpPr>
          <p:grpSpPr>
            <a:xfrm>
              <a:off x="3894690" y="-306155"/>
              <a:ext cx="98086" cy="107551"/>
              <a:chOff x="3894690" y="-306155"/>
              <a:chExt cx="98086" cy="107551"/>
            </a:xfrm>
          </p:grpSpPr>
          <p:sp>
            <p:nvSpPr>
              <p:cNvPr id="387" name="Google Shape;387;p23"/>
              <p:cNvSpPr/>
              <p:nvPr/>
            </p:nvSpPr>
            <p:spPr>
              <a:xfrm>
                <a:off x="3925797" y="-273029"/>
                <a:ext cx="66979" cy="74425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249" extrusionOk="0">
                    <a:moveTo>
                      <a:pt x="1749" y="0"/>
                    </a:moveTo>
                    <a:cubicBezTo>
                      <a:pt x="1701" y="0"/>
                      <a:pt x="1652" y="17"/>
                      <a:pt x="1610" y="56"/>
                    </a:cubicBezTo>
                    <a:cubicBezTo>
                      <a:pt x="1028" y="591"/>
                      <a:pt x="544" y="1337"/>
                      <a:pt x="89" y="1979"/>
                    </a:cubicBezTo>
                    <a:cubicBezTo>
                      <a:pt x="0" y="2104"/>
                      <a:pt x="127" y="2248"/>
                      <a:pt x="253" y="2248"/>
                    </a:cubicBezTo>
                    <a:cubicBezTo>
                      <a:pt x="295" y="2248"/>
                      <a:pt x="337" y="2233"/>
                      <a:pt x="371" y="2196"/>
                    </a:cubicBezTo>
                    <a:cubicBezTo>
                      <a:pt x="905" y="1614"/>
                      <a:pt x="1530" y="988"/>
                      <a:pt x="1931" y="305"/>
                    </a:cubicBezTo>
                    <a:cubicBezTo>
                      <a:pt x="2023" y="151"/>
                      <a:pt x="1891" y="0"/>
                      <a:pt x="17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23"/>
              <p:cNvSpPr/>
              <p:nvPr/>
            </p:nvSpPr>
            <p:spPr>
              <a:xfrm>
                <a:off x="3894690" y="-306155"/>
                <a:ext cx="73333" cy="65292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1973" extrusionOk="0">
                    <a:moveTo>
                      <a:pt x="1941" y="1"/>
                    </a:moveTo>
                    <a:cubicBezTo>
                      <a:pt x="1907" y="1"/>
                      <a:pt x="1869" y="11"/>
                      <a:pt x="1830" y="36"/>
                    </a:cubicBezTo>
                    <a:cubicBezTo>
                      <a:pt x="1141" y="466"/>
                      <a:pt x="530" y="1108"/>
                      <a:pt x="67" y="1770"/>
                    </a:cubicBezTo>
                    <a:cubicBezTo>
                      <a:pt x="0" y="1864"/>
                      <a:pt x="96" y="1973"/>
                      <a:pt x="191" y="1973"/>
                    </a:cubicBezTo>
                    <a:cubicBezTo>
                      <a:pt x="222" y="1973"/>
                      <a:pt x="253" y="1961"/>
                      <a:pt x="278" y="1933"/>
                    </a:cubicBezTo>
                    <a:cubicBezTo>
                      <a:pt x="822" y="1347"/>
                      <a:pt x="1404" y="875"/>
                      <a:pt x="2040" y="397"/>
                    </a:cubicBezTo>
                    <a:cubicBezTo>
                      <a:pt x="2216" y="267"/>
                      <a:pt x="2115" y="1"/>
                      <a:pt x="194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89" name="Google Shape;389;p23"/>
          <p:cNvGrpSpPr/>
          <p:nvPr/>
        </p:nvGrpSpPr>
        <p:grpSpPr>
          <a:xfrm>
            <a:off x="2775700" y="-243577"/>
            <a:ext cx="641763" cy="660328"/>
            <a:chOff x="2775700" y="-243577"/>
            <a:chExt cx="641763" cy="660328"/>
          </a:xfrm>
        </p:grpSpPr>
        <p:grpSp>
          <p:nvGrpSpPr>
            <p:cNvPr id="390" name="Google Shape;390;p23"/>
            <p:cNvGrpSpPr/>
            <p:nvPr/>
          </p:nvGrpSpPr>
          <p:grpSpPr>
            <a:xfrm>
              <a:off x="2880967" y="-159588"/>
              <a:ext cx="536496" cy="576339"/>
              <a:chOff x="2880967" y="-159588"/>
              <a:chExt cx="536496" cy="576339"/>
            </a:xfrm>
          </p:grpSpPr>
          <p:sp>
            <p:nvSpPr>
              <p:cNvPr id="391" name="Google Shape;391;p23"/>
              <p:cNvSpPr/>
              <p:nvPr/>
            </p:nvSpPr>
            <p:spPr>
              <a:xfrm>
                <a:off x="2880967" y="-159588"/>
                <a:ext cx="536496" cy="576339"/>
              </a:xfrm>
              <a:custGeom>
                <a:avLst/>
                <a:gdLst/>
                <a:ahLst/>
                <a:cxnLst/>
                <a:rect l="l" t="t" r="r" b="b"/>
                <a:pathLst>
                  <a:path w="16212" h="17416" extrusionOk="0">
                    <a:moveTo>
                      <a:pt x="3148" y="1051"/>
                    </a:moveTo>
                    <a:cubicBezTo>
                      <a:pt x="3766" y="1051"/>
                      <a:pt x="4374" y="1477"/>
                      <a:pt x="5168" y="1975"/>
                    </a:cubicBezTo>
                    <a:cubicBezTo>
                      <a:pt x="6294" y="2680"/>
                      <a:pt x="7409" y="3404"/>
                      <a:pt x="8513" y="4145"/>
                    </a:cubicBezTo>
                    <a:cubicBezTo>
                      <a:pt x="10785" y="5671"/>
                      <a:pt x="13003" y="7271"/>
                      <a:pt x="15168" y="8945"/>
                    </a:cubicBezTo>
                    <a:cubicBezTo>
                      <a:pt x="14621" y="9414"/>
                      <a:pt x="13755" y="10270"/>
                      <a:pt x="13189" y="10273"/>
                    </a:cubicBezTo>
                    <a:cubicBezTo>
                      <a:pt x="13189" y="10273"/>
                      <a:pt x="13189" y="10273"/>
                      <a:pt x="13188" y="10273"/>
                    </a:cubicBezTo>
                    <a:cubicBezTo>
                      <a:pt x="12600" y="10273"/>
                      <a:pt x="11654" y="9293"/>
                      <a:pt x="11148" y="8941"/>
                    </a:cubicBezTo>
                    <a:cubicBezTo>
                      <a:pt x="10723" y="8646"/>
                      <a:pt x="10465" y="8487"/>
                      <a:pt x="10204" y="8487"/>
                    </a:cubicBezTo>
                    <a:cubicBezTo>
                      <a:pt x="9971" y="8487"/>
                      <a:pt x="9736" y="8613"/>
                      <a:pt x="9379" y="8884"/>
                    </a:cubicBezTo>
                    <a:cubicBezTo>
                      <a:pt x="8593" y="9480"/>
                      <a:pt x="7098" y="10342"/>
                      <a:pt x="7058" y="11468"/>
                    </a:cubicBezTo>
                    <a:cubicBezTo>
                      <a:pt x="7023" y="12488"/>
                      <a:pt x="8019" y="13810"/>
                      <a:pt x="8602" y="14690"/>
                    </a:cubicBezTo>
                    <a:cubicBezTo>
                      <a:pt x="8589" y="14695"/>
                      <a:pt x="8576" y="14701"/>
                      <a:pt x="8564" y="14707"/>
                    </a:cubicBezTo>
                    <a:cubicBezTo>
                      <a:pt x="8088" y="15047"/>
                      <a:pt x="7630" y="15413"/>
                      <a:pt x="7169" y="15770"/>
                    </a:cubicBezTo>
                    <a:cubicBezTo>
                      <a:pt x="6792" y="16063"/>
                      <a:pt x="6291" y="16348"/>
                      <a:pt x="5992" y="16734"/>
                    </a:cubicBezTo>
                    <a:cubicBezTo>
                      <a:pt x="5162" y="14281"/>
                      <a:pt x="4144" y="11889"/>
                      <a:pt x="3245" y="9463"/>
                    </a:cubicBezTo>
                    <a:cubicBezTo>
                      <a:pt x="2773" y="8186"/>
                      <a:pt x="2314" y="6905"/>
                      <a:pt x="1869" y="5619"/>
                    </a:cubicBezTo>
                    <a:cubicBezTo>
                      <a:pt x="1381" y="4211"/>
                      <a:pt x="606" y="3086"/>
                      <a:pt x="1687" y="1885"/>
                    </a:cubicBezTo>
                    <a:cubicBezTo>
                      <a:pt x="2232" y="1282"/>
                      <a:pt x="2693" y="1051"/>
                      <a:pt x="3148" y="1051"/>
                    </a:cubicBezTo>
                    <a:close/>
                    <a:moveTo>
                      <a:pt x="3115" y="1"/>
                    </a:moveTo>
                    <a:cubicBezTo>
                      <a:pt x="3114" y="1"/>
                      <a:pt x="3114" y="1"/>
                      <a:pt x="3113" y="1"/>
                    </a:cubicBezTo>
                    <a:cubicBezTo>
                      <a:pt x="2000" y="4"/>
                      <a:pt x="889" y="1565"/>
                      <a:pt x="140" y="2223"/>
                    </a:cubicBezTo>
                    <a:cubicBezTo>
                      <a:pt x="42" y="2311"/>
                      <a:pt x="1" y="2476"/>
                      <a:pt x="41" y="2599"/>
                    </a:cubicBezTo>
                    <a:cubicBezTo>
                      <a:pt x="1664" y="7536"/>
                      <a:pt x="3283" y="12647"/>
                      <a:pt x="5645" y="17291"/>
                    </a:cubicBezTo>
                    <a:cubicBezTo>
                      <a:pt x="5689" y="17378"/>
                      <a:pt x="5767" y="17415"/>
                      <a:pt x="5847" y="17415"/>
                    </a:cubicBezTo>
                    <a:cubicBezTo>
                      <a:pt x="5969" y="17415"/>
                      <a:pt x="6096" y="17331"/>
                      <a:pt x="6120" y="17208"/>
                    </a:cubicBezTo>
                    <a:cubicBezTo>
                      <a:pt x="6645" y="17078"/>
                      <a:pt x="7126" y="16596"/>
                      <a:pt x="7559" y="16277"/>
                    </a:cubicBezTo>
                    <a:cubicBezTo>
                      <a:pt x="8029" y="15929"/>
                      <a:pt x="8504" y="15588"/>
                      <a:pt x="8962" y="15223"/>
                    </a:cubicBezTo>
                    <a:cubicBezTo>
                      <a:pt x="9031" y="15170"/>
                      <a:pt x="9069" y="15086"/>
                      <a:pt x="9062" y="14997"/>
                    </a:cubicBezTo>
                    <a:cubicBezTo>
                      <a:pt x="9184" y="14957"/>
                      <a:pt x="9278" y="14844"/>
                      <a:pt x="9218" y="14695"/>
                    </a:cubicBezTo>
                    <a:cubicBezTo>
                      <a:pt x="8777" y="13601"/>
                      <a:pt x="7820" y="12413"/>
                      <a:pt x="8216" y="11296"/>
                    </a:cubicBezTo>
                    <a:cubicBezTo>
                      <a:pt x="8498" y="10505"/>
                      <a:pt x="8990" y="10045"/>
                      <a:pt x="9700" y="9579"/>
                    </a:cubicBezTo>
                    <a:cubicBezTo>
                      <a:pt x="9940" y="9422"/>
                      <a:pt x="10120" y="9357"/>
                      <a:pt x="10276" y="9357"/>
                    </a:cubicBezTo>
                    <a:cubicBezTo>
                      <a:pt x="10584" y="9357"/>
                      <a:pt x="10807" y="9609"/>
                      <a:pt x="11237" y="9920"/>
                    </a:cubicBezTo>
                    <a:cubicBezTo>
                      <a:pt x="11733" y="10276"/>
                      <a:pt x="12538" y="11125"/>
                      <a:pt x="13171" y="11134"/>
                    </a:cubicBezTo>
                    <a:cubicBezTo>
                      <a:pt x="13175" y="11134"/>
                      <a:pt x="13179" y="11134"/>
                      <a:pt x="13183" y="11134"/>
                    </a:cubicBezTo>
                    <a:cubicBezTo>
                      <a:pt x="14030" y="11134"/>
                      <a:pt x="15138" y="9873"/>
                      <a:pt x="15759" y="9408"/>
                    </a:cubicBezTo>
                    <a:cubicBezTo>
                      <a:pt x="15838" y="9350"/>
                      <a:pt x="15891" y="9266"/>
                      <a:pt x="15910" y="9171"/>
                    </a:cubicBezTo>
                    <a:cubicBezTo>
                      <a:pt x="16110" y="9048"/>
                      <a:pt x="16211" y="8785"/>
                      <a:pt x="15978" y="8604"/>
                    </a:cubicBezTo>
                    <a:cubicBezTo>
                      <a:pt x="12972" y="6279"/>
                      <a:pt x="9878" y="4073"/>
                      <a:pt x="6680" y="2021"/>
                    </a:cubicBezTo>
                    <a:cubicBezTo>
                      <a:pt x="5749" y="1426"/>
                      <a:pt x="4259" y="1"/>
                      <a:pt x="311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23"/>
              <p:cNvSpPr/>
              <p:nvPr/>
            </p:nvSpPr>
            <p:spPr>
              <a:xfrm>
                <a:off x="3004700" y="-35855"/>
                <a:ext cx="152192" cy="171982"/>
              </a:xfrm>
              <a:custGeom>
                <a:avLst/>
                <a:gdLst/>
                <a:ahLst/>
                <a:cxnLst/>
                <a:rect l="l" t="t" r="r" b="b"/>
                <a:pathLst>
                  <a:path w="4599" h="5197" extrusionOk="0">
                    <a:moveTo>
                      <a:pt x="1007" y="1230"/>
                    </a:moveTo>
                    <a:lnTo>
                      <a:pt x="2094" y="1964"/>
                    </a:lnTo>
                    <a:cubicBezTo>
                      <a:pt x="2607" y="2310"/>
                      <a:pt x="3350" y="2661"/>
                      <a:pt x="3837" y="3099"/>
                    </a:cubicBezTo>
                    <a:cubicBezTo>
                      <a:pt x="3413" y="3678"/>
                      <a:pt x="2639" y="4199"/>
                      <a:pt x="2165" y="4687"/>
                    </a:cubicBezTo>
                    <a:lnTo>
                      <a:pt x="2165" y="4686"/>
                    </a:lnTo>
                    <a:cubicBezTo>
                      <a:pt x="1799" y="3514"/>
                      <a:pt x="1347" y="2401"/>
                      <a:pt x="1007" y="1230"/>
                    </a:cubicBezTo>
                    <a:close/>
                    <a:moveTo>
                      <a:pt x="410" y="1"/>
                    </a:moveTo>
                    <a:cubicBezTo>
                      <a:pt x="189" y="1"/>
                      <a:pt x="0" y="248"/>
                      <a:pt x="50" y="477"/>
                    </a:cubicBezTo>
                    <a:cubicBezTo>
                      <a:pt x="379" y="1999"/>
                      <a:pt x="791" y="3707"/>
                      <a:pt x="1610" y="5047"/>
                    </a:cubicBezTo>
                    <a:cubicBezTo>
                      <a:pt x="1674" y="5152"/>
                      <a:pt x="1776" y="5197"/>
                      <a:pt x="1878" y="5197"/>
                    </a:cubicBezTo>
                    <a:cubicBezTo>
                      <a:pt x="1992" y="5197"/>
                      <a:pt x="2106" y="5141"/>
                      <a:pt x="2166" y="5047"/>
                    </a:cubicBezTo>
                    <a:cubicBezTo>
                      <a:pt x="2218" y="5095"/>
                      <a:pt x="2283" y="5119"/>
                      <a:pt x="2349" y="5119"/>
                    </a:cubicBezTo>
                    <a:cubicBezTo>
                      <a:pt x="2411" y="5119"/>
                      <a:pt x="2472" y="5098"/>
                      <a:pt x="2522" y="5055"/>
                    </a:cubicBezTo>
                    <a:cubicBezTo>
                      <a:pt x="3172" y="4531"/>
                      <a:pt x="4096" y="3940"/>
                      <a:pt x="4532" y="3221"/>
                    </a:cubicBezTo>
                    <a:cubicBezTo>
                      <a:pt x="4588" y="3133"/>
                      <a:pt x="4598" y="2984"/>
                      <a:pt x="4532" y="2895"/>
                    </a:cubicBezTo>
                    <a:cubicBezTo>
                      <a:pt x="4133" y="2358"/>
                      <a:pt x="3433" y="2013"/>
                      <a:pt x="2889" y="1635"/>
                    </a:cubicBezTo>
                    <a:cubicBezTo>
                      <a:pt x="2125" y="1106"/>
                      <a:pt x="1358" y="586"/>
                      <a:pt x="592" y="60"/>
                    </a:cubicBezTo>
                    <a:cubicBezTo>
                      <a:pt x="531" y="19"/>
                      <a:pt x="469" y="1"/>
                      <a:pt x="41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3" name="Google Shape;393;p23"/>
            <p:cNvGrpSpPr/>
            <p:nvPr/>
          </p:nvGrpSpPr>
          <p:grpSpPr>
            <a:xfrm>
              <a:off x="2775700" y="-243577"/>
              <a:ext cx="100965" cy="123965"/>
              <a:chOff x="2775700" y="-243577"/>
              <a:chExt cx="100965" cy="123965"/>
            </a:xfrm>
          </p:grpSpPr>
          <p:sp>
            <p:nvSpPr>
              <p:cNvPr id="394" name="Google Shape;394;p23"/>
              <p:cNvSpPr/>
              <p:nvPr/>
            </p:nvSpPr>
            <p:spPr>
              <a:xfrm>
                <a:off x="2805251" y="-184540"/>
                <a:ext cx="71414" cy="64927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1962" extrusionOk="0">
                    <a:moveTo>
                      <a:pt x="1845" y="0"/>
                    </a:moveTo>
                    <a:cubicBezTo>
                      <a:pt x="874" y="0"/>
                      <a:pt x="44" y="853"/>
                      <a:pt x="4" y="1812"/>
                    </a:cubicBezTo>
                    <a:cubicBezTo>
                      <a:pt x="0" y="1913"/>
                      <a:pt x="69" y="1962"/>
                      <a:pt x="144" y="1962"/>
                    </a:cubicBezTo>
                    <a:cubicBezTo>
                      <a:pt x="222" y="1962"/>
                      <a:pt x="305" y="1910"/>
                      <a:pt x="318" y="1812"/>
                    </a:cubicBezTo>
                    <a:cubicBezTo>
                      <a:pt x="423" y="1008"/>
                      <a:pt x="1110" y="441"/>
                      <a:pt x="1901" y="397"/>
                    </a:cubicBezTo>
                    <a:cubicBezTo>
                      <a:pt x="2156" y="383"/>
                      <a:pt x="2157" y="11"/>
                      <a:pt x="1901" y="1"/>
                    </a:cubicBezTo>
                    <a:cubicBezTo>
                      <a:pt x="1883" y="1"/>
                      <a:pt x="1864" y="0"/>
                      <a:pt x="184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23"/>
              <p:cNvSpPr/>
              <p:nvPr/>
            </p:nvSpPr>
            <p:spPr>
              <a:xfrm>
                <a:off x="2775700" y="-243577"/>
                <a:ext cx="77999" cy="45833"/>
              </a:xfrm>
              <a:custGeom>
                <a:avLst/>
                <a:gdLst/>
                <a:ahLst/>
                <a:cxnLst/>
                <a:rect l="l" t="t" r="r" b="b"/>
                <a:pathLst>
                  <a:path w="2357" h="1385" extrusionOk="0">
                    <a:moveTo>
                      <a:pt x="2062" y="0"/>
                    </a:moveTo>
                    <a:cubicBezTo>
                      <a:pt x="2046" y="0"/>
                      <a:pt x="2030" y="2"/>
                      <a:pt x="2013" y="6"/>
                    </a:cubicBezTo>
                    <a:cubicBezTo>
                      <a:pt x="1286" y="159"/>
                      <a:pt x="595" y="594"/>
                      <a:pt x="97" y="1139"/>
                    </a:cubicBezTo>
                    <a:cubicBezTo>
                      <a:pt x="0" y="1247"/>
                      <a:pt x="92" y="1385"/>
                      <a:pt x="204" y="1385"/>
                    </a:cubicBezTo>
                    <a:cubicBezTo>
                      <a:pt x="236" y="1385"/>
                      <a:pt x="271" y="1373"/>
                      <a:pt x="303" y="1344"/>
                    </a:cubicBezTo>
                    <a:cubicBezTo>
                      <a:pt x="845" y="860"/>
                      <a:pt x="1425" y="586"/>
                      <a:pt x="2121" y="395"/>
                    </a:cubicBezTo>
                    <a:cubicBezTo>
                      <a:pt x="2356" y="332"/>
                      <a:pt x="2280" y="0"/>
                      <a:pt x="20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96" name="Google Shape;396;p23"/>
          <p:cNvGrpSpPr/>
          <p:nvPr/>
        </p:nvGrpSpPr>
        <p:grpSpPr>
          <a:xfrm>
            <a:off x="1588573" y="-296128"/>
            <a:ext cx="730914" cy="557013"/>
            <a:chOff x="1588573" y="-296128"/>
            <a:chExt cx="730914" cy="557013"/>
          </a:xfrm>
        </p:grpSpPr>
        <p:sp>
          <p:nvSpPr>
            <p:cNvPr id="397" name="Google Shape;397;p23"/>
            <p:cNvSpPr/>
            <p:nvPr/>
          </p:nvSpPr>
          <p:spPr>
            <a:xfrm>
              <a:off x="1588573" y="-164387"/>
              <a:ext cx="730914" cy="425272"/>
            </a:xfrm>
            <a:custGeom>
              <a:avLst/>
              <a:gdLst/>
              <a:ahLst/>
              <a:cxnLst/>
              <a:rect l="l" t="t" r="r" b="b"/>
              <a:pathLst>
                <a:path w="22087" h="12851" extrusionOk="0">
                  <a:moveTo>
                    <a:pt x="13076" y="718"/>
                  </a:moveTo>
                  <a:cubicBezTo>
                    <a:pt x="13509" y="718"/>
                    <a:pt x="13943" y="764"/>
                    <a:pt x="14375" y="866"/>
                  </a:cubicBezTo>
                  <a:cubicBezTo>
                    <a:pt x="15560" y="1145"/>
                    <a:pt x="16620" y="1866"/>
                    <a:pt x="17248" y="2852"/>
                  </a:cubicBezTo>
                  <a:cubicBezTo>
                    <a:pt x="12030" y="6069"/>
                    <a:pt x="6472" y="8435"/>
                    <a:pt x="615" y="10509"/>
                  </a:cubicBezTo>
                  <a:cubicBezTo>
                    <a:pt x="2867" y="7586"/>
                    <a:pt x="5282" y="4439"/>
                    <a:pt x="8374" y="2350"/>
                  </a:cubicBezTo>
                  <a:cubicBezTo>
                    <a:pt x="9750" y="1420"/>
                    <a:pt x="11399" y="718"/>
                    <a:pt x="13076" y="718"/>
                  </a:cubicBezTo>
                  <a:close/>
                  <a:moveTo>
                    <a:pt x="17614" y="3581"/>
                  </a:moveTo>
                  <a:cubicBezTo>
                    <a:pt x="17803" y="4084"/>
                    <a:pt x="17878" y="4621"/>
                    <a:pt x="17835" y="5157"/>
                  </a:cubicBezTo>
                  <a:cubicBezTo>
                    <a:pt x="17564" y="8544"/>
                    <a:pt x="13482" y="10809"/>
                    <a:pt x="10569" y="11616"/>
                  </a:cubicBezTo>
                  <a:cubicBezTo>
                    <a:pt x="9383" y="11946"/>
                    <a:pt x="8166" y="12109"/>
                    <a:pt x="6953" y="12109"/>
                  </a:cubicBezTo>
                  <a:cubicBezTo>
                    <a:pt x="5015" y="12109"/>
                    <a:pt x="3085" y="11692"/>
                    <a:pt x="1298" y="10869"/>
                  </a:cubicBezTo>
                  <a:cubicBezTo>
                    <a:pt x="7046" y="9441"/>
                    <a:pt x="12580" y="6798"/>
                    <a:pt x="17614" y="3581"/>
                  </a:cubicBezTo>
                  <a:close/>
                  <a:moveTo>
                    <a:pt x="21577" y="1"/>
                  </a:moveTo>
                  <a:cubicBezTo>
                    <a:pt x="21513" y="1"/>
                    <a:pt x="21444" y="23"/>
                    <a:pt x="21374" y="74"/>
                  </a:cubicBezTo>
                  <a:cubicBezTo>
                    <a:pt x="20235" y="913"/>
                    <a:pt x="19077" y="1701"/>
                    <a:pt x="17902" y="2445"/>
                  </a:cubicBezTo>
                  <a:cubicBezTo>
                    <a:pt x="16885" y="828"/>
                    <a:pt x="14933" y="96"/>
                    <a:pt x="12968" y="96"/>
                  </a:cubicBezTo>
                  <a:cubicBezTo>
                    <a:pt x="12025" y="96"/>
                    <a:pt x="11079" y="265"/>
                    <a:pt x="10232" y="586"/>
                  </a:cubicBezTo>
                  <a:cubicBezTo>
                    <a:pt x="6008" y="2188"/>
                    <a:pt x="2525" y="6640"/>
                    <a:pt x="172" y="10326"/>
                  </a:cubicBezTo>
                  <a:cubicBezTo>
                    <a:pt x="85" y="10464"/>
                    <a:pt x="153" y="10584"/>
                    <a:pt x="264" y="10634"/>
                  </a:cubicBezTo>
                  <a:cubicBezTo>
                    <a:pt x="1" y="10728"/>
                    <a:pt x="78" y="11097"/>
                    <a:pt x="329" y="11097"/>
                  </a:cubicBezTo>
                  <a:cubicBezTo>
                    <a:pt x="348" y="11097"/>
                    <a:pt x="368" y="11095"/>
                    <a:pt x="388" y="11091"/>
                  </a:cubicBezTo>
                  <a:cubicBezTo>
                    <a:pt x="399" y="11189"/>
                    <a:pt x="451" y="11279"/>
                    <a:pt x="568" y="11339"/>
                  </a:cubicBezTo>
                  <a:cubicBezTo>
                    <a:pt x="2577" y="12341"/>
                    <a:pt x="4772" y="12851"/>
                    <a:pt x="6973" y="12851"/>
                  </a:cubicBezTo>
                  <a:cubicBezTo>
                    <a:pt x="8775" y="12851"/>
                    <a:pt x="10581" y="12509"/>
                    <a:pt x="12290" y="11815"/>
                  </a:cubicBezTo>
                  <a:cubicBezTo>
                    <a:pt x="15194" y="10636"/>
                    <a:pt x="19164" y="7787"/>
                    <a:pt x="18542" y="4150"/>
                  </a:cubicBezTo>
                  <a:cubicBezTo>
                    <a:pt x="18486" y="3813"/>
                    <a:pt x="18394" y="3482"/>
                    <a:pt x="18268" y="3162"/>
                  </a:cubicBezTo>
                  <a:cubicBezTo>
                    <a:pt x="19463" y="2381"/>
                    <a:pt x="20627" y="1572"/>
                    <a:pt x="21762" y="736"/>
                  </a:cubicBezTo>
                  <a:cubicBezTo>
                    <a:pt x="22087" y="497"/>
                    <a:pt x="21882" y="1"/>
                    <a:pt x="215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8" name="Google Shape;398;p23"/>
            <p:cNvGrpSpPr/>
            <p:nvPr/>
          </p:nvGrpSpPr>
          <p:grpSpPr>
            <a:xfrm>
              <a:off x="2028140" y="-296128"/>
              <a:ext cx="162319" cy="81341"/>
              <a:chOff x="2028140" y="-296128"/>
              <a:chExt cx="162319" cy="81341"/>
            </a:xfrm>
          </p:grpSpPr>
          <p:sp>
            <p:nvSpPr>
              <p:cNvPr id="399" name="Google Shape;399;p23"/>
              <p:cNvSpPr/>
              <p:nvPr/>
            </p:nvSpPr>
            <p:spPr>
              <a:xfrm>
                <a:off x="2028140" y="-264690"/>
                <a:ext cx="106194" cy="43153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1304" extrusionOk="0">
                    <a:moveTo>
                      <a:pt x="650" y="1"/>
                    </a:moveTo>
                    <a:cubicBezTo>
                      <a:pt x="470" y="1"/>
                      <a:pt x="289" y="16"/>
                      <a:pt x="112" y="48"/>
                    </a:cubicBezTo>
                    <a:cubicBezTo>
                      <a:pt x="0" y="66"/>
                      <a:pt x="27" y="242"/>
                      <a:pt x="136" y="242"/>
                    </a:cubicBezTo>
                    <a:cubicBezTo>
                      <a:pt x="137" y="242"/>
                      <a:pt x="137" y="242"/>
                      <a:pt x="138" y="242"/>
                    </a:cubicBezTo>
                    <a:cubicBezTo>
                      <a:pt x="167" y="242"/>
                      <a:pt x="195" y="242"/>
                      <a:pt x="224" y="242"/>
                    </a:cubicBezTo>
                    <a:cubicBezTo>
                      <a:pt x="1263" y="242"/>
                      <a:pt x="2097" y="542"/>
                      <a:pt x="2875" y="1259"/>
                    </a:cubicBezTo>
                    <a:cubicBezTo>
                      <a:pt x="2908" y="1291"/>
                      <a:pt x="2945" y="1304"/>
                      <a:pt x="2981" y="1304"/>
                    </a:cubicBezTo>
                    <a:cubicBezTo>
                      <a:pt x="3103" y="1304"/>
                      <a:pt x="3209" y="1150"/>
                      <a:pt x="3098" y="1036"/>
                    </a:cubicBezTo>
                    <a:cubicBezTo>
                      <a:pt x="2473" y="388"/>
                      <a:pt x="1557" y="1"/>
                      <a:pt x="65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23"/>
              <p:cNvSpPr/>
              <p:nvPr/>
            </p:nvSpPr>
            <p:spPr>
              <a:xfrm>
                <a:off x="2090619" y="-296128"/>
                <a:ext cx="99840" cy="81341"/>
              </a:xfrm>
              <a:custGeom>
                <a:avLst/>
                <a:gdLst/>
                <a:ahLst/>
                <a:cxnLst/>
                <a:rect l="l" t="t" r="r" b="b"/>
                <a:pathLst>
                  <a:path w="3017" h="2458" extrusionOk="0">
                    <a:moveTo>
                      <a:pt x="170" y="1"/>
                    </a:moveTo>
                    <a:cubicBezTo>
                      <a:pt x="0" y="1"/>
                      <a:pt x="6" y="255"/>
                      <a:pt x="175" y="269"/>
                    </a:cubicBezTo>
                    <a:cubicBezTo>
                      <a:pt x="1380" y="368"/>
                      <a:pt x="2336" y="1192"/>
                      <a:pt x="2673" y="2343"/>
                    </a:cubicBezTo>
                    <a:cubicBezTo>
                      <a:pt x="2697" y="2423"/>
                      <a:pt x="2759" y="2458"/>
                      <a:pt x="2823" y="2458"/>
                    </a:cubicBezTo>
                    <a:cubicBezTo>
                      <a:pt x="2919" y="2458"/>
                      <a:pt x="3016" y="2379"/>
                      <a:pt x="2987" y="2255"/>
                    </a:cubicBezTo>
                    <a:cubicBezTo>
                      <a:pt x="2685" y="969"/>
                      <a:pt x="1484" y="36"/>
                      <a:pt x="175" y="1"/>
                    </a:cubicBezTo>
                    <a:cubicBezTo>
                      <a:pt x="173" y="1"/>
                      <a:pt x="172" y="1"/>
                      <a:pt x="17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1" name="Google Shape;401;p23"/>
          <p:cNvGrpSpPr/>
          <p:nvPr/>
        </p:nvGrpSpPr>
        <p:grpSpPr>
          <a:xfrm>
            <a:off x="1739309" y="566891"/>
            <a:ext cx="853058" cy="594507"/>
            <a:chOff x="1739309" y="566891"/>
            <a:chExt cx="853058" cy="594507"/>
          </a:xfrm>
        </p:grpSpPr>
        <p:grpSp>
          <p:nvGrpSpPr>
            <p:cNvPr id="402" name="Google Shape;402;p23"/>
            <p:cNvGrpSpPr/>
            <p:nvPr/>
          </p:nvGrpSpPr>
          <p:grpSpPr>
            <a:xfrm>
              <a:off x="1753572" y="566891"/>
              <a:ext cx="838796" cy="594507"/>
              <a:chOff x="1753572" y="566891"/>
              <a:chExt cx="838796" cy="594507"/>
            </a:xfrm>
          </p:grpSpPr>
          <p:sp>
            <p:nvSpPr>
              <p:cNvPr id="403" name="Google Shape;403;p23"/>
              <p:cNvSpPr/>
              <p:nvPr/>
            </p:nvSpPr>
            <p:spPr>
              <a:xfrm>
                <a:off x="1753572" y="566891"/>
                <a:ext cx="838796" cy="594507"/>
              </a:xfrm>
              <a:custGeom>
                <a:avLst/>
                <a:gdLst/>
                <a:ahLst/>
                <a:cxnLst/>
                <a:rect l="l" t="t" r="r" b="b"/>
                <a:pathLst>
                  <a:path w="25347" h="17965" extrusionOk="0">
                    <a:moveTo>
                      <a:pt x="12832" y="685"/>
                    </a:moveTo>
                    <a:cubicBezTo>
                      <a:pt x="13661" y="685"/>
                      <a:pt x="14497" y="764"/>
                      <a:pt x="15325" y="911"/>
                    </a:cubicBezTo>
                    <a:cubicBezTo>
                      <a:pt x="18804" y="1532"/>
                      <a:pt x="22034" y="3239"/>
                      <a:pt x="23291" y="6724"/>
                    </a:cubicBezTo>
                    <a:cubicBezTo>
                      <a:pt x="24519" y="10121"/>
                      <a:pt x="23761" y="13754"/>
                      <a:pt x="23017" y="17166"/>
                    </a:cubicBezTo>
                    <a:cubicBezTo>
                      <a:pt x="22507" y="17090"/>
                      <a:pt x="21998" y="17005"/>
                      <a:pt x="21490" y="16924"/>
                    </a:cubicBezTo>
                    <a:cubicBezTo>
                      <a:pt x="21537" y="16708"/>
                      <a:pt x="21582" y="16494"/>
                      <a:pt x="21626" y="16278"/>
                    </a:cubicBezTo>
                    <a:cubicBezTo>
                      <a:pt x="21668" y="16073"/>
                      <a:pt x="21492" y="15943"/>
                      <a:pt x="21333" y="15943"/>
                    </a:cubicBezTo>
                    <a:cubicBezTo>
                      <a:pt x="21226" y="15943"/>
                      <a:pt x="21128" y="16002"/>
                      <a:pt x="21110" y="16135"/>
                    </a:cubicBezTo>
                    <a:cubicBezTo>
                      <a:pt x="21078" y="16373"/>
                      <a:pt x="21046" y="16610"/>
                      <a:pt x="21017" y="16848"/>
                    </a:cubicBezTo>
                    <a:cubicBezTo>
                      <a:pt x="20415" y="16748"/>
                      <a:pt x="19813" y="16645"/>
                      <a:pt x="19211" y="16541"/>
                    </a:cubicBezTo>
                    <a:cubicBezTo>
                      <a:pt x="19289" y="16270"/>
                      <a:pt x="19363" y="15990"/>
                      <a:pt x="19358" y="15730"/>
                    </a:cubicBezTo>
                    <a:cubicBezTo>
                      <a:pt x="19356" y="15584"/>
                      <a:pt x="19214" y="15477"/>
                      <a:pt x="19082" y="15477"/>
                    </a:cubicBezTo>
                    <a:cubicBezTo>
                      <a:pt x="19005" y="15477"/>
                      <a:pt x="18931" y="15514"/>
                      <a:pt x="18891" y="15602"/>
                    </a:cubicBezTo>
                    <a:cubicBezTo>
                      <a:pt x="18776" y="15857"/>
                      <a:pt x="18730" y="16157"/>
                      <a:pt x="18692" y="16449"/>
                    </a:cubicBezTo>
                    <a:cubicBezTo>
                      <a:pt x="18064" y="16339"/>
                      <a:pt x="17436" y="16230"/>
                      <a:pt x="16809" y="16116"/>
                    </a:cubicBezTo>
                    <a:cubicBezTo>
                      <a:pt x="16999" y="15815"/>
                      <a:pt x="17154" y="15483"/>
                      <a:pt x="17241" y="15174"/>
                    </a:cubicBezTo>
                    <a:cubicBezTo>
                      <a:pt x="17295" y="14981"/>
                      <a:pt x="17151" y="14864"/>
                      <a:pt x="17002" y="14864"/>
                    </a:cubicBezTo>
                    <a:cubicBezTo>
                      <a:pt x="16901" y="14864"/>
                      <a:pt x="16798" y="14917"/>
                      <a:pt x="16751" y="15037"/>
                    </a:cubicBezTo>
                    <a:cubicBezTo>
                      <a:pt x="16658" y="15278"/>
                      <a:pt x="16587" y="15521"/>
                      <a:pt x="16479" y="15756"/>
                    </a:cubicBezTo>
                    <a:cubicBezTo>
                      <a:pt x="16434" y="15849"/>
                      <a:pt x="16385" y="15939"/>
                      <a:pt x="16336" y="16028"/>
                    </a:cubicBezTo>
                    <a:cubicBezTo>
                      <a:pt x="15622" y="15897"/>
                      <a:pt x="14910" y="15760"/>
                      <a:pt x="14198" y="15622"/>
                    </a:cubicBezTo>
                    <a:cubicBezTo>
                      <a:pt x="14236" y="15524"/>
                      <a:pt x="14275" y="15428"/>
                      <a:pt x="14316" y="15333"/>
                    </a:cubicBezTo>
                    <a:cubicBezTo>
                      <a:pt x="14409" y="15117"/>
                      <a:pt x="14547" y="14915"/>
                      <a:pt x="14610" y="14688"/>
                    </a:cubicBezTo>
                    <a:cubicBezTo>
                      <a:pt x="14653" y="14537"/>
                      <a:pt x="14511" y="14390"/>
                      <a:pt x="14372" y="14390"/>
                    </a:cubicBezTo>
                    <a:cubicBezTo>
                      <a:pt x="14318" y="14390"/>
                      <a:pt x="14266" y="14412"/>
                      <a:pt x="14224" y="14463"/>
                    </a:cubicBezTo>
                    <a:cubicBezTo>
                      <a:pt x="13996" y="14746"/>
                      <a:pt x="13860" y="15151"/>
                      <a:pt x="13786" y="15541"/>
                    </a:cubicBezTo>
                    <a:cubicBezTo>
                      <a:pt x="13097" y="15406"/>
                      <a:pt x="12408" y="15270"/>
                      <a:pt x="11718" y="15132"/>
                    </a:cubicBezTo>
                    <a:cubicBezTo>
                      <a:pt x="11823" y="14801"/>
                      <a:pt x="11944" y="14481"/>
                      <a:pt x="12104" y="14167"/>
                    </a:cubicBezTo>
                    <a:cubicBezTo>
                      <a:pt x="12208" y="13966"/>
                      <a:pt x="12051" y="13808"/>
                      <a:pt x="11888" y="13808"/>
                    </a:cubicBezTo>
                    <a:cubicBezTo>
                      <a:pt x="11797" y="13808"/>
                      <a:pt x="11704" y="13858"/>
                      <a:pt x="11654" y="13977"/>
                    </a:cubicBezTo>
                    <a:cubicBezTo>
                      <a:pt x="11509" y="14324"/>
                      <a:pt x="11397" y="14682"/>
                      <a:pt x="11322" y="15051"/>
                    </a:cubicBezTo>
                    <a:cubicBezTo>
                      <a:pt x="10659" y="14916"/>
                      <a:pt x="9995" y="14783"/>
                      <a:pt x="9334" y="14645"/>
                    </a:cubicBezTo>
                    <a:cubicBezTo>
                      <a:pt x="9513" y="14307"/>
                      <a:pt x="9692" y="13964"/>
                      <a:pt x="9807" y="13611"/>
                    </a:cubicBezTo>
                    <a:cubicBezTo>
                      <a:pt x="9862" y="13440"/>
                      <a:pt x="9718" y="13319"/>
                      <a:pt x="9574" y="13319"/>
                    </a:cubicBezTo>
                    <a:cubicBezTo>
                      <a:pt x="9498" y="13319"/>
                      <a:pt x="9422" y="13352"/>
                      <a:pt x="9375" y="13429"/>
                    </a:cubicBezTo>
                    <a:cubicBezTo>
                      <a:pt x="9165" y="13769"/>
                      <a:pt x="9012" y="14163"/>
                      <a:pt x="8862" y="14546"/>
                    </a:cubicBezTo>
                    <a:cubicBezTo>
                      <a:pt x="8202" y="14408"/>
                      <a:pt x="7540" y="14268"/>
                      <a:pt x="6880" y="14126"/>
                    </a:cubicBezTo>
                    <a:cubicBezTo>
                      <a:pt x="6946" y="13919"/>
                      <a:pt x="7009" y="13712"/>
                      <a:pt x="7076" y="13507"/>
                    </a:cubicBezTo>
                    <a:cubicBezTo>
                      <a:pt x="7136" y="13323"/>
                      <a:pt x="6976" y="13199"/>
                      <a:pt x="6823" y="13199"/>
                    </a:cubicBezTo>
                    <a:cubicBezTo>
                      <a:pt x="6723" y="13199"/>
                      <a:pt x="6626" y="13252"/>
                      <a:pt x="6595" y="13376"/>
                    </a:cubicBezTo>
                    <a:cubicBezTo>
                      <a:pt x="6540" y="13591"/>
                      <a:pt x="6480" y="13811"/>
                      <a:pt x="6422" y="14028"/>
                    </a:cubicBezTo>
                    <a:cubicBezTo>
                      <a:pt x="5872" y="13910"/>
                      <a:pt x="5323" y="13792"/>
                      <a:pt x="4771" y="13673"/>
                    </a:cubicBezTo>
                    <a:cubicBezTo>
                      <a:pt x="4898" y="13285"/>
                      <a:pt x="5009" y="12879"/>
                      <a:pt x="5058" y="12490"/>
                    </a:cubicBezTo>
                    <a:cubicBezTo>
                      <a:pt x="5076" y="12346"/>
                      <a:pt x="4972" y="12277"/>
                      <a:pt x="4860" y="12277"/>
                    </a:cubicBezTo>
                    <a:cubicBezTo>
                      <a:pt x="4761" y="12277"/>
                      <a:pt x="4654" y="12330"/>
                      <a:pt x="4615" y="12431"/>
                    </a:cubicBezTo>
                    <a:cubicBezTo>
                      <a:pt x="4477" y="12783"/>
                      <a:pt x="4388" y="13184"/>
                      <a:pt x="4318" y="13575"/>
                    </a:cubicBezTo>
                    <a:cubicBezTo>
                      <a:pt x="3743" y="13451"/>
                      <a:pt x="3169" y="13325"/>
                      <a:pt x="2595" y="13199"/>
                    </a:cubicBezTo>
                    <a:cubicBezTo>
                      <a:pt x="2775" y="12827"/>
                      <a:pt x="2947" y="12438"/>
                      <a:pt x="3076" y="12054"/>
                    </a:cubicBezTo>
                    <a:cubicBezTo>
                      <a:pt x="3127" y="11899"/>
                      <a:pt x="2981" y="11774"/>
                      <a:pt x="2845" y="11774"/>
                    </a:cubicBezTo>
                    <a:cubicBezTo>
                      <a:pt x="2775" y="11774"/>
                      <a:pt x="2708" y="11807"/>
                      <a:pt x="2671" y="11884"/>
                    </a:cubicBezTo>
                    <a:cubicBezTo>
                      <a:pt x="2486" y="12273"/>
                      <a:pt x="2336" y="12696"/>
                      <a:pt x="2201" y="13114"/>
                    </a:cubicBezTo>
                    <a:lnTo>
                      <a:pt x="535" y="12751"/>
                    </a:lnTo>
                    <a:cubicBezTo>
                      <a:pt x="1876" y="9530"/>
                      <a:pt x="2904" y="6293"/>
                      <a:pt x="5364" y="3685"/>
                    </a:cubicBezTo>
                    <a:cubicBezTo>
                      <a:pt x="7359" y="1569"/>
                      <a:pt x="10052" y="685"/>
                      <a:pt x="12832" y="685"/>
                    </a:cubicBezTo>
                    <a:close/>
                    <a:moveTo>
                      <a:pt x="12796" y="1"/>
                    </a:moveTo>
                    <a:cubicBezTo>
                      <a:pt x="10248" y="1"/>
                      <a:pt x="7710" y="688"/>
                      <a:pt x="5736" y="2383"/>
                    </a:cubicBezTo>
                    <a:cubicBezTo>
                      <a:pt x="2935" y="4789"/>
                      <a:pt x="578" y="9076"/>
                      <a:pt x="115" y="12743"/>
                    </a:cubicBezTo>
                    <a:cubicBezTo>
                      <a:pt x="112" y="12767"/>
                      <a:pt x="114" y="12792"/>
                      <a:pt x="120" y="12817"/>
                    </a:cubicBezTo>
                    <a:cubicBezTo>
                      <a:pt x="0" y="12959"/>
                      <a:pt x="14" y="13210"/>
                      <a:pt x="250" y="13279"/>
                    </a:cubicBezTo>
                    <a:cubicBezTo>
                      <a:pt x="7001" y="15267"/>
                      <a:pt x="14004" y="16604"/>
                      <a:pt x="20975" y="17644"/>
                    </a:cubicBezTo>
                    <a:cubicBezTo>
                      <a:pt x="21012" y="17695"/>
                      <a:pt x="21076" y="17723"/>
                      <a:pt x="21140" y="17723"/>
                    </a:cubicBezTo>
                    <a:cubicBezTo>
                      <a:pt x="21184" y="17723"/>
                      <a:pt x="21227" y="17711"/>
                      <a:pt x="21263" y="17685"/>
                    </a:cubicBezTo>
                    <a:cubicBezTo>
                      <a:pt x="21887" y="17779"/>
                      <a:pt x="22512" y="17872"/>
                      <a:pt x="23133" y="17960"/>
                    </a:cubicBezTo>
                    <a:cubicBezTo>
                      <a:pt x="23155" y="17963"/>
                      <a:pt x="23176" y="17964"/>
                      <a:pt x="23196" y="17964"/>
                    </a:cubicBezTo>
                    <a:cubicBezTo>
                      <a:pt x="23444" y="17964"/>
                      <a:pt x="23601" y="17749"/>
                      <a:pt x="23613" y="17548"/>
                    </a:cubicBezTo>
                    <a:cubicBezTo>
                      <a:pt x="23668" y="17502"/>
                      <a:pt x="23705" y="17439"/>
                      <a:pt x="23722" y="17368"/>
                    </a:cubicBezTo>
                    <a:cubicBezTo>
                      <a:pt x="24572" y="13628"/>
                      <a:pt x="25347" y="9588"/>
                      <a:pt x="23763" y="5926"/>
                    </a:cubicBezTo>
                    <a:cubicBezTo>
                      <a:pt x="22259" y="2449"/>
                      <a:pt x="18807" y="783"/>
                      <a:pt x="15224" y="201"/>
                    </a:cubicBezTo>
                    <a:cubicBezTo>
                      <a:pt x="14426" y="71"/>
                      <a:pt x="13610" y="1"/>
                      <a:pt x="1279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23"/>
              <p:cNvSpPr/>
              <p:nvPr/>
            </p:nvSpPr>
            <p:spPr>
              <a:xfrm>
                <a:off x="1978502" y="690823"/>
                <a:ext cx="424312" cy="302234"/>
              </a:xfrm>
              <a:custGeom>
                <a:avLst/>
                <a:gdLst/>
                <a:ahLst/>
                <a:cxnLst/>
                <a:rect l="l" t="t" r="r" b="b"/>
                <a:pathLst>
                  <a:path w="12822" h="9133" extrusionOk="0">
                    <a:moveTo>
                      <a:pt x="6900" y="673"/>
                    </a:moveTo>
                    <a:cubicBezTo>
                      <a:pt x="7010" y="673"/>
                      <a:pt x="7122" y="676"/>
                      <a:pt x="7234" y="681"/>
                    </a:cubicBezTo>
                    <a:cubicBezTo>
                      <a:pt x="11530" y="896"/>
                      <a:pt x="12036" y="4720"/>
                      <a:pt x="11720" y="8162"/>
                    </a:cubicBezTo>
                    <a:cubicBezTo>
                      <a:pt x="11248" y="8021"/>
                      <a:pt x="10697" y="7992"/>
                      <a:pt x="10247" y="7906"/>
                    </a:cubicBezTo>
                    <a:cubicBezTo>
                      <a:pt x="9116" y="7688"/>
                      <a:pt x="7986" y="7476"/>
                      <a:pt x="6854" y="7264"/>
                    </a:cubicBezTo>
                    <a:cubicBezTo>
                      <a:pt x="4765" y="6871"/>
                      <a:pt x="2675" y="6482"/>
                      <a:pt x="573" y="6168"/>
                    </a:cubicBezTo>
                    <a:cubicBezTo>
                      <a:pt x="1244" y="3083"/>
                      <a:pt x="3626" y="673"/>
                      <a:pt x="6900" y="673"/>
                    </a:cubicBezTo>
                    <a:close/>
                    <a:moveTo>
                      <a:pt x="6928" y="1"/>
                    </a:moveTo>
                    <a:cubicBezTo>
                      <a:pt x="3349" y="1"/>
                      <a:pt x="357" y="2743"/>
                      <a:pt x="11" y="6336"/>
                    </a:cubicBezTo>
                    <a:cubicBezTo>
                      <a:pt x="0" y="6446"/>
                      <a:pt x="66" y="6524"/>
                      <a:pt x="154" y="6561"/>
                    </a:cubicBezTo>
                    <a:cubicBezTo>
                      <a:pt x="183" y="6583"/>
                      <a:pt x="216" y="6598"/>
                      <a:pt x="252" y="6607"/>
                    </a:cubicBezTo>
                    <a:cubicBezTo>
                      <a:pt x="2152" y="7064"/>
                      <a:pt x="4067" y="7451"/>
                      <a:pt x="5983" y="7836"/>
                    </a:cubicBezTo>
                    <a:cubicBezTo>
                      <a:pt x="6885" y="8018"/>
                      <a:pt x="7787" y="8197"/>
                      <a:pt x="8691" y="8373"/>
                    </a:cubicBezTo>
                    <a:cubicBezTo>
                      <a:pt x="9472" y="8528"/>
                      <a:pt x="10760" y="8561"/>
                      <a:pt x="11550" y="8903"/>
                    </a:cubicBezTo>
                    <a:cubicBezTo>
                      <a:pt x="11581" y="8970"/>
                      <a:pt x="11634" y="9026"/>
                      <a:pt x="11702" y="9058"/>
                    </a:cubicBezTo>
                    <a:lnTo>
                      <a:pt x="11758" y="9085"/>
                    </a:lnTo>
                    <a:cubicBezTo>
                      <a:pt x="11822" y="9117"/>
                      <a:pt x="11886" y="9133"/>
                      <a:pt x="11947" y="9133"/>
                    </a:cubicBezTo>
                    <a:cubicBezTo>
                      <a:pt x="12073" y="9133"/>
                      <a:pt x="12189" y="9068"/>
                      <a:pt x="12273" y="8951"/>
                    </a:cubicBezTo>
                    <a:lnTo>
                      <a:pt x="12321" y="8886"/>
                    </a:lnTo>
                    <a:cubicBezTo>
                      <a:pt x="12363" y="8825"/>
                      <a:pt x="12382" y="8750"/>
                      <a:pt x="12374" y="8675"/>
                    </a:cubicBezTo>
                    <a:cubicBezTo>
                      <a:pt x="12382" y="8656"/>
                      <a:pt x="12388" y="8638"/>
                      <a:pt x="12391" y="8618"/>
                    </a:cubicBezTo>
                    <a:cubicBezTo>
                      <a:pt x="12821" y="4733"/>
                      <a:pt x="12224" y="424"/>
                      <a:pt x="7524" y="26"/>
                    </a:cubicBezTo>
                    <a:cubicBezTo>
                      <a:pt x="7323" y="9"/>
                      <a:pt x="7125" y="1"/>
                      <a:pt x="692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5" name="Google Shape;405;p23"/>
            <p:cNvGrpSpPr/>
            <p:nvPr/>
          </p:nvGrpSpPr>
          <p:grpSpPr>
            <a:xfrm>
              <a:off x="1739309" y="617821"/>
              <a:ext cx="85081" cy="113673"/>
              <a:chOff x="1739309" y="617821"/>
              <a:chExt cx="85081" cy="113673"/>
            </a:xfrm>
          </p:grpSpPr>
          <p:sp>
            <p:nvSpPr>
              <p:cNvPr id="406" name="Google Shape;406;p23"/>
              <p:cNvSpPr/>
              <p:nvPr/>
            </p:nvSpPr>
            <p:spPr>
              <a:xfrm>
                <a:off x="1764923" y="657466"/>
                <a:ext cx="59467" cy="74028"/>
              </a:xfrm>
              <a:custGeom>
                <a:avLst/>
                <a:gdLst/>
                <a:ahLst/>
                <a:cxnLst/>
                <a:rect l="l" t="t" r="r" b="b"/>
                <a:pathLst>
                  <a:path w="1797" h="2237" extrusionOk="0">
                    <a:moveTo>
                      <a:pt x="1588" y="1"/>
                    </a:moveTo>
                    <a:cubicBezTo>
                      <a:pt x="1562" y="1"/>
                      <a:pt x="1536" y="9"/>
                      <a:pt x="1510" y="29"/>
                    </a:cubicBezTo>
                    <a:cubicBezTo>
                      <a:pt x="837" y="548"/>
                      <a:pt x="354" y="1284"/>
                      <a:pt x="39" y="2068"/>
                    </a:cubicBezTo>
                    <a:cubicBezTo>
                      <a:pt x="1" y="2160"/>
                      <a:pt x="95" y="2237"/>
                      <a:pt x="180" y="2237"/>
                    </a:cubicBezTo>
                    <a:cubicBezTo>
                      <a:pt x="223" y="2237"/>
                      <a:pt x="264" y="2217"/>
                      <a:pt x="284" y="2170"/>
                    </a:cubicBezTo>
                    <a:cubicBezTo>
                      <a:pt x="610" y="1414"/>
                      <a:pt x="1097" y="826"/>
                      <a:pt x="1696" y="268"/>
                    </a:cubicBezTo>
                    <a:cubicBezTo>
                      <a:pt x="1796" y="173"/>
                      <a:pt x="1702" y="1"/>
                      <a:pt x="15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23"/>
              <p:cNvSpPr/>
              <p:nvPr/>
            </p:nvSpPr>
            <p:spPr>
              <a:xfrm>
                <a:off x="1739309" y="617821"/>
                <a:ext cx="55298" cy="57449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736" extrusionOk="0">
                    <a:moveTo>
                      <a:pt x="1416" y="1"/>
                    </a:moveTo>
                    <a:cubicBezTo>
                      <a:pt x="1388" y="1"/>
                      <a:pt x="1359" y="9"/>
                      <a:pt x="1330" y="28"/>
                    </a:cubicBezTo>
                    <a:cubicBezTo>
                      <a:pt x="788" y="394"/>
                      <a:pt x="353" y="947"/>
                      <a:pt x="58" y="1524"/>
                    </a:cubicBezTo>
                    <a:cubicBezTo>
                      <a:pt x="1" y="1636"/>
                      <a:pt x="92" y="1736"/>
                      <a:pt x="186" y="1736"/>
                    </a:cubicBezTo>
                    <a:cubicBezTo>
                      <a:pt x="228" y="1736"/>
                      <a:pt x="271" y="1715"/>
                      <a:pt x="301" y="1667"/>
                    </a:cubicBezTo>
                    <a:cubicBezTo>
                      <a:pt x="641" y="1125"/>
                      <a:pt x="1059" y="714"/>
                      <a:pt x="1545" y="305"/>
                    </a:cubicBezTo>
                    <a:cubicBezTo>
                      <a:pt x="1671" y="198"/>
                      <a:pt x="1555" y="1"/>
                      <a:pt x="14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8" name="Google Shape;408;p23"/>
          <p:cNvGrpSpPr/>
          <p:nvPr/>
        </p:nvGrpSpPr>
        <p:grpSpPr>
          <a:xfrm>
            <a:off x="291413" y="-295003"/>
            <a:ext cx="420937" cy="645006"/>
            <a:chOff x="291413" y="-295003"/>
            <a:chExt cx="420937" cy="645006"/>
          </a:xfrm>
        </p:grpSpPr>
        <p:sp>
          <p:nvSpPr>
            <p:cNvPr id="409" name="Google Shape;409;p23"/>
            <p:cNvSpPr/>
            <p:nvPr/>
          </p:nvSpPr>
          <p:spPr>
            <a:xfrm>
              <a:off x="291413" y="-295003"/>
              <a:ext cx="420937" cy="498274"/>
            </a:xfrm>
            <a:custGeom>
              <a:avLst/>
              <a:gdLst/>
              <a:ahLst/>
              <a:cxnLst/>
              <a:rect l="l" t="t" r="r" b="b"/>
              <a:pathLst>
                <a:path w="12720" h="15057" extrusionOk="0">
                  <a:moveTo>
                    <a:pt x="8495" y="811"/>
                  </a:moveTo>
                  <a:cubicBezTo>
                    <a:pt x="8826" y="1462"/>
                    <a:pt x="9135" y="2114"/>
                    <a:pt x="9433" y="2770"/>
                  </a:cubicBezTo>
                  <a:cubicBezTo>
                    <a:pt x="7201" y="4197"/>
                    <a:pt x="5260" y="5404"/>
                    <a:pt x="2592" y="5934"/>
                  </a:cubicBezTo>
                  <a:cubicBezTo>
                    <a:pt x="2591" y="5934"/>
                    <a:pt x="2589" y="5935"/>
                    <a:pt x="2588" y="5935"/>
                  </a:cubicBezTo>
                  <a:cubicBezTo>
                    <a:pt x="2148" y="5298"/>
                    <a:pt x="1667" y="4690"/>
                    <a:pt x="1150" y="4116"/>
                  </a:cubicBezTo>
                  <a:cubicBezTo>
                    <a:pt x="1152" y="4115"/>
                    <a:pt x="1154" y="4115"/>
                    <a:pt x="1157" y="4115"/>
                  </a:cubicBezTo>
                  <a:cubicBezTo>
                    <a:pt x="1159" y="4115"/>
                    <a:pt x="1161" y="4115"/>
                    <a:pt x="1163" y="4114"/>
                  </a:cubicBezTo>
                  <a:cubicBezTo>
                    <a:pt x="3740" y="3350"/>
                    <a:pt x="6202" y="2209"/>
                    <a:pt x="8495" y="811"/>
                  </a:cubicBezTo>
                  <a:close/>
                  <a:moveTo>
                    <a:pt x="10658" y="8127"/>
                  </a:moveTo>
                  <a:cubicBezTo>
                    <a:pt x="10937" y="8127"/>
                    <a:pt x="11224" y="8170"/>
                    <a:pt x="11512" y="8227"/>
                  </a:cubicBezTo>
                  <a:cubicBezTo>
                    <a:pt x="11670" y="8726"/>
                    <a:pt x="11823" y="9228"/>
                    <a:pt x="11969" y="9738"/>
                  </a:cubicBezTo>
                  <a:cubicBezTo>
                    <a:pt x="11990" y="9823"/>
                    <a:pt x="12044" y="9896"/>
                    <a:pt x="12119" y="9942"/>
                  </a:cubicBezTo>
                  <a:cubicBezTo>
                    <a:pt x="11914" y="10848"/>
                    <a:pt x="10995" y="11516"/>
                    <a:pt x="10157" y="11516"/>
                  </a:cubicBezTo>
                  <a:cubicBezTo>
                    <a:pt x="9588" y="11516"/>
                    <a:pt x="9056" y="11208"/>
                    <a:pt x="8812" y="10455"/>
                  </a:cubicBezTo>
                  <a:cubicBezTo>
                    <a:pt x="8602" y="9804"/>
                    <a:pt x="8863" y="9035"/>
                    <a:pt x="9368" y="8590"/>
                  </a:cubicBezTo>
                  <a:cubicBezTo>
                    <a:pt x="9764" y="8240"/>
                    <a:pt x="10202" y="8127"/>
                    <a:pt x="10658" y="8127"/>
                  </a:cubicBezTo>
                  <a:close/>
                  <a:moveTo>
                    <a:pt x="3446" y="11407"/>
                  </a:moveTo>
                  <a:cubicBezTo>
                    <a:pt x="3786" y="11407"/>
                    <a:pt x="4095" y="11506"/>
                    <a:pt x="4303" y="11734"/>
                  </a:cubicBezTo>
                  <a:cubicBezTo>
                    <a:pt x="4353" y="11789"/>
                    <a:pt x="4424" y="11821"/>
                    <a:pt x="4497" y="11821"/>
                  </a:cubicBezTo>
                  <a:cubicBezTo>
                    <a:pt x="4509" y="11821"/>
                    <a:pt x="4521" y="11820"/>
                    <a:pt x="4533" y="11818"/>
                  </a:cubicBezTo>
                  <a:cubicBezTo>
                    <a:pt x="4669" y="12275"/>
                    <a:pt x="4793" y="12737"/>
                    <a:pt x="4901" y="13212"/>
                  </a:cubicBezTo>
                  <a:cubicBezTo>
                    <a:pt x="4925" y="13322"/>
                    <a:pt x="5003" y="13394"/>
                    <a:pt x="5097" y="13434"/>
                  </a:cubicBezTo>
                  <a:cubicBezTo>
                    <a:pt x="4734" y="14057"/>
                    <a:pt x="4065" y="14389"/>
                    <a:pt x="3368" y="14389"/>
                  </a:cubicBezTo>
                  <a:cubicBezTo>
                    <a:pt x="2800" y="14389"/>
                    <a:pt x="2212" y="14168"/>
                    <a:pt x="1758" y="13704"/>
                  </a:cubicBezTo>
                  <a:cubicBezTo>
                    <a:pt x="689" y="12614"/>
                    <a:pt x="2256" y="11407"/>
                    <a:pt x="3446" y="11407"/>
                  </a:cubicBezTo>
                  <a:close/>
                  <a:moveTo>
                    <a:pt x="8465" y="1"/>
                  </a:moveTo>
                  <a:cubicBezTo>
                    <a:pt x="8337" y="1"/>
                    <a:pt x="8214" y="111"/>
                    <a:pt x="8230" y="252"/>
                  </a:cubicBezTo>
                  <a:cubicBezTo>
                    <a:pt x="8213" y="256"/>
                    <a:pt x="8195" y="262"/>
                    <a:pt x="8178" y="270"/>
                  </a:cubicBezTo>
                  <a:cubicBezTo>
                    <a:pt x="5885" y="1618"/>
                    <a:pt x="3521" y="2698"/>
                    <a:pt x="1030" y="3630"/>
                  </a:cubicBezTo>
                  <a:cubicBezTo>
                    <a:pt x="941" y="3661"/>
                    <a:pt x="879" y="3738"/>
                    <a:pt x="865" y="3830"/>
                  </a:cubicBezTo>
                  <a:cubicBezTo>
                    <a:pt x="842" y="3821"/>
                    <a:pt x="818" y="3818"/>
                    <a:pt x="794" y="3818"/>
                  </a:cubicBezTo>
                  <a:cubicBezTo>
                    <a:pt x="625" y="3818"/>
                    <a:pt x="452" y="4006"/>
                    <a:pt x="575" y="4171"/>
                  </a:cubicBezTo>
                  <a:cubicBezTo>
                    <a:pt x="2148" y="6262"/>
                    <a:pt x="3390" y="8455"/>
                    <a:pt x="4230" y="10869"/>
                  </a:cubicBezTo>
                  <a:cubicBezTo>
                    <a:pt x="3996" y="10752"/>
                    <a:pt x="3728" y="10698"/>
                    <a:pt x="3445" y="10698"/>
                  </a:cubicBezTo>
                  <a:cubicBezTo>
                    <a:pt x="1925" y="10698"/>
                    <a:pt x="1" y="12248"/>
                    <a:pt x="889" y="13754"/>
                  </a:cubicBezTo>
                  <a:cubicBezTo>
                    <a:pt x="1404" y="14627"/>
                    <a:pt x="2407" y="15057"/>
                    <a:pt x="3366" y="15057"/>
                  </a:cubicBezTo>
                  <a:cubicBezTo>
                    <a:pt x="4595" y="15057"/>
                    <a:pt x="5753" y="14352"/>
                    <a:pt x="5723" y="12968"/>
                  </a:cubicBezTo>
                  <a:cubicBezTo>
                    <a:pt x="5723" y="12958"/>
                    <a:pt x="5729" y="12949"/>
                    <a:pt x="5728" y="12936"/>
                  </a:cubicBezTo>
                  <a:cubicBezTo>
                    <a:pt x="5726" y="12930"/>
                    <a:pt x="5723" y="12924"/>
                    <a:pt x="5723" y="12918"/>
                  </a:cubicBezTo>
                  <a:cubicBezTo>
                    <a:pt x="5718" y="12808"/>
                    <a:pt x="5708" y="12697"/>
                    <a:pt x="5691" y="12589"/>
                  </a:cubicBezTo>
                  <a:cubicBezTo>
                    <a:pt x="5676" y="12505"/>
                    <a:pt x="5619" y="12472"/>
                    <a:pt x="5558" y="12472"/>
                  </a:cubicBezTo>
                  <a:cubicBezTo>
                    <a:pt x="5555" y="12472"/>
                    <a:pt x="5553" y="12472"/>
                    <a:pt x="5550" y="12472"/>
                  </a:cubicBezTo>
                  <a:cubicBezTo>
                    <a:pt x="5504" y="12380"/>
                    <a:pt x="5458" y="12290"/>
                    <a:pt x="5418" y="12203"/>
                  </a:cubicBezTo>
                  <a:cubicBezTo>
                    <a:pt x="5412" y="12189"/>
                    <a:pt x="5404" y="12178"/>
                    <a:pt x="5394" y="12169"/>
                  </a:cubicBezTo>
                  <a:cubicBezTo>
                    <a:pt x="5343" y="11965"/>
                    <a:pt x="5293" y="11763"/>
                    <a:pt x="5233" y="11564"/>
                  </a:cubicBezTo>
                  <a:cubicBezTo>
                    <a:pt x="5121" y="11178"/>
                    <a:pt x="4999" y="10797"/>
                    <a:pt x="4864" y="10420"/>
                  </a:cubicBezTo>
                  <a:cubicBezTo>
                    <a:pt x="4587" y="9636"/>
                    <a:pt x="4260" y="8868"/>
                    <a:pt x="3890" y="8124"/>
                  </a:cubicBezTo>
                  <a:cubicBezTo>
                    <a:pt x="3585" y="7524"/>
                    <a:pt x="3248" y="6940"/>
                    <a:pt x="2877" y="6377"/>
                  </a:cubicBezTo>
                  <a:cubicBezTo>
                    <a:pt x="5262" y="6043"/>
                    <a:pt x="7959" y="5098"/>
                    <a:pt x="9696" y="3367"/>
                  </a:cubicBezTo>
                  <a:cubicBezTo>
                    <a:pt x="10284" y="4718"/>
                    <a:pt x="10802" y="6090"/>
                    <a:pt x="11269" y="7495"/>
                  </a:cubicBezTo>
                  <a:cubicBezTo>
                    <a:pt x="11084" y="7447"/>
                    <a:pt x="10897" y="7425"/>
                    <a:pt x="10710" y="7425"/>
                  </a:cubicBezTo>
                  <a:cubicBezTo>
                    <a:pt x="8966" y="7425"/>
                    <a:pt x="7318" y="9384"/>
                    <a:pt x="8362" y="11120"/>
                  </a:cubicBezTo>
                  <a:cubicBezTo>
                    <a:pt x="8771" y="11798"/>
                    <a:pt x="9512" y="12210"/>
                    <a:pt x="10273" y="12210"/>
                  </a:cubicBezTo>
                  <a:cubicBezTo>
                    <a:pt x="10536" y="12210"/>
                    <a:pt x="10801" y="12161"/>
                    <a:pt x="11056" y="12057"/>
                  </a:cubicBezTo>
                  <a:cubicBezTo>
                    <a:pt x="11947" y="11694"/>
                    <a:pt x="12719" y="10766"/>
                    <a:pt x="12643" y="9789"/>
                  </a:cubicBezTo>
                  <a:cubicBezTo>
                    <a:pt x="12683" y="9714"/>
                    <a:pt x="12693" y="9625"/>
                    <a:pt x="12675" y="9542"/>
                  </a:cubicBezTo>
                  <a:cubicBezTo>
                    <a:pt x="11950" y="6207"/>
                    <a:pt x="10541" y="2950"/>
                    <a:pt x="8654" y="109"/>
                  </a:cubicBezTo>
                  <a:cubicBezTo>
                    <a:pt x="8604" y="33"/>
                    <a:pt x="8534" y="1"/>
                    <a:pt x="8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0" name="Google Shape;410;p23"/>
            <p:cNvGrpSpPr/>
            <p:nvPr/>
          </p:nvGrpSpPr>
          <p:grpSpPr>
            <a:xfrm>
              <a:off x="317622" y="261977"/>
              <a:ext cx="171618" cy="88026"/>
              <a:chOff x="317622" y="261977"/>
              <a:chExt cx="171618" cy="88026"/>
            </a:xfrm>
          </p:grpSpPr>
          <p:sp>
            <p:nvSpPr>
              <p:cNvPr id="411" name="Google Shape;411;p23"/>
              <p:cNvSpPr/>
              <p:nvPr/>
            </p:nvSpPr>
            <p:spPr>
              <a:xfrm>
                <a:off x="317622" y="261977"/>
                <a:ext cx="146732" cy="34879"/>
              </a:xfrm>
              <a:custGeom>
                <a:avLst/>
                <a:gdLst/>
                <a:ahLst/>
                <a:cxnLst/>
                <a:rect l="l" t="t" r="r" b="b"/>
                <a:pathLst>
                  <a:path w="4434" h="1054" extrusionOk="0">
                    <a:moveTo>
                      <a:pt x="140" y="0"/>
                    </a:moveTo>
                    <a:cubicBezTo>
                      <a:pt x="66" y="0"/>
                      <a:pt x="1" y="106"/>
                      <a:pt x="70" y="163"/>
                    </a:cubicBezTo>
                    <a:cubicBezTo>
                      <a:pt x="808" y="752"/>
                      <a:pt x="1715" y="1054"/>
                      <a:pt x="2630" y="1054"/>
                    </a:cubicBezTo>
                    <a:cubicBezTo>
                      <a:pt x="3193" y="1054"/>
                      <a:pt x="3759" y="939"/>
                      <a:pt x="4291" y="708"/>
                    </a:cubicBezTo>
                    <a:cubicBezTo>
                      <a:pt x="4433" y="646"/>
                      <a:pt x="4356" y="416"/>
                      <a:pt x="4222" y="416"/>
                    </a:cubicBezTo>
                    <a:cubicBezTo>
                      <a:pt x="4206" y="416"/>
                      <a:pt x="4190" y="419"/>
                      <a:pt x="4173" y="426"/>
                    </a:cubicBezTo>
                    <a:cubicBezTo>
                      <a:pt x="3620" y="654"/>
                      <a:pt x="3067" y="768"/>
                      <a:pt x="2524" y="768"/>
                    </a:cubicBezTo>
                    <a:cubicBezTo>
                      <a:pt x="1714" y="768"/>
                      <a:pt x="924" y="515"/>
                      <a:pt x="185" y="14"/>
                    </a:cubicBezTo>
                    <a:cubicBezTo>
                      <a:pt x="170" y="4"/>
                      <a:pt x="155" y="0"/>
                      <a:pt x="14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23"/>
              <p:cNvSpPr/>
              <p:nvPr/>
            </p:nvSpPr>
            <p:spPr>
              <a:xfrm>
                <a:off x="371629" y="323099"/>
                <a:ext cx="117611" cy="26904"/>
              </a:xfrm>
              <a:custGeom>
                <a:avLst/>
                <a:gdLst/>
                <a:ahLst/>
                <a:cxnLst/>
                <a:rect l="l" t="t" r="r" b="b"/>
                <a:pathLst>
                  <a:path w="3554" h="813" extrusionOk="0">
                    <a:moveTo>
                      <a:pt x="3298" y="1"/>
                    </a:moveTo>
                    <a:cubicBezTo>
                      <a:pt x="3271" y="1"/>
                      <a:pt x="3243" y="7"/>
                      <a:pt x="3215" y="22"/>
                    </a:cubicBezTo>
                    <a:cubicBezTo>
                      <a:pt x="2616" y="331"/>
                      <a:pt x="2004" y="499"/>
                      <a:pt x="1377" y="499"/>
                    </a:cubicBezTo>
                    <a:cubicBezTo>
                      <a:pt x="995" y="499"/>
                      <a:pt x="607" y="436"/>
                      <a:pt x="213" y="305"/>
                    </a:cubicBezTo>
                    <a:cubicBezTo>
                      <a:pt x="197" y="300"/>
                      <a:pt x="182" y="297"/>
                      <a:pt x="168" y="297"/>
                    </a:cubicBezTo>
                    <a:cubicBezTo>
                      <a:pt x="40" y="297"/>
                      <a:pt x="0" y="507"/>
                      <a:pt x="142" y="559"/>
                    </a:cubicBezTo>
                    <a:cubicBezTo>
                      <a:pt x="594" y="726"/>
                      <a:pt x="1071" y="813"/>
                      <a:pt x="1545" y="813"/>
                    </a:cubicBezTo>
                    <a:cubicBezTo>
                      <a:pt x="2186" y="813"/>
                      <a:pt x="2823" y="654"/>
                      <a:pt x="3389" y="319"/>
                    </a:cubicBezTo>
                    <a:cubicBezTo>
                      <a:pt x="3553" y="222"/>
                      <a:pt x="3453" y="1"/>
                      <a:pt x="329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13" name="Google Shape;413;p23"/>
          <p:cNvGrpSpPr/>
          <p:nvPr/>
        </p:nvGrpSpPr>
        <p:grpSpPr>
          <a:xfrm>
            <a:off x="1214230" y="1280862"/>
            <a:ext cx="693917" cy="709106"/>
            <a:chOff x="1214230" y="1280862"/>
            <a:chExt cx="693917" cy="709106"/>
          </a:xfrm>
        </p:grpSpPr>
        <p:sp>
          <p:nvSpPr>
            <p:cNvPr id="414" name="Google Shape;414;p23"/>
            <p:cNvSpPr/>
            <p:nvPr/>
          </p:nvSpPr>
          <p:spPr>
            <a:xfrm>
              <a:off x="1265424" y="1280862"/>
              <a:ext cx="642723" cy="709106"/>
            </a:xfrm>
            <a:custGeom>
              <a:avLst/>
              <a:gdLst/>
              <a:ahLst/>
              <a:cxnLst/>
              <a:rect l="l" t="t" r="r" b="b"/>
              <a:pathLst>
                <a:path w="19422" h="21428" extrusionOk="0">
                  <a:moveTo>
                    <a:pt x="11308" y="8253"/>
                  </a:moveTo>
                  <a:cubicBezTo>
                    <a:pt x="11936" y="10788"/>
                    <a:pt x="13471" y="13229"/>
                    <a:pt x="14823" y="15298"/>
                  </a:cubicBezTo>
                  <a:cubicBezTo>
                    <a:pt x="14873" y="15379"/>
                    <a:pt x="14961" y="15427"/>
                    <a:pt x="15053" y="15427"/>
                  </a:cubicBezTo>
                  <a:cubicBezTo>
                    <a:pt x="15066" y="15427"/>
                    <a:pt x="15078" y="15426"/>
                    <a:pt x="15091" y="15424"/>
                  </a:cubicBezTo>
                  <a:lnTo>
                    <a:pt x="15091" y="15424"/>
                  </a:lnTo>
                  <a:cubicBezTo>
                    <a:pt x="14714" y="15724"/>
                    <a:pt x="14284" y="15938"/>
                    <a:pt x="13820" y="16092"/>
                  </a:cubicBezTo>
                  <a:cubicBezTo>
                    <a:pt x="13560" y="14630"/>
                    <a:pt x="12011" y="13200"/>
                    <a:pt x="11128" y="12143"/>
                  </a:cubicBezTo>
                  <a:cubicBezTo>
                    <a:pt x="10213" y="11051"/>
                    <a:pt x="9244" y="9974"/>
                    <a:pt x="8217" y="8964"/>
                  </a:cubicBezTo>
                  <a:cubicBezTo>
                    <a:pt x="9048" y="8434"/>
                    <a:pt x="10454" y="8287"/>
                    <a:pt x="11308" y="8253"/>
                  </a:cubicBezTo>
                  <a:close/>
                  <a:moveTo>
                    <a:pt x="11166" y="759"/>
                  </a:moveTo>
                  <a:cubicBezTo>
                    <a:pt x="12502" y="759"/>
                    <a:pt x="13804" y="1049"/>
                    <a:pt x="14874" y="1756"/>
                  </a:cubicBezTo>
                  <a:cubicBezTo>
                    <a:pt x="18211" y="3960"/>
                    <a:pt x="16891" y="8322"/>
                    <a:pt x="14502" y="10604"/>
                  </a:cubicBezTo>
                  <a:cubicBezTo>
                    <a:pt x="14318" y="10780"/>
                    <a:pt x="14371" y="11008"/>
                    <a:pt x="14514" y="11144"/>
                  </a:cubicBezTo>
                  <a:lnTo>
                    <a:pt x="14514" y="11148"/>
                  </a:lnTo>
                  <a:cubicBezTo>
                    <a:pt x="14771" y="12270"/>
                    <a:pt x="15312" y="13414"/>
                    <a:pt x="15972" y="14355"/>
                  </a:cubicBezTo>
                  <a:cubicBezTo>
                    <a:pt x="15807" y="14670"/>
                    <a:pt x="15594" y="14957"/>
                    <a:pt x="15339" y="15205"/>
                  </a:cubicBezTo>
                  <a:cubicBezTo>
                    <a:pt x="15355" y="15139"/>
                    <a:pt x="15342" y="15070"/>
                    <a:pt x="15309" y="15012"/>
                  </a:cubicBezTo>
                  <a:cubicBezTo>
                    <a:pt x="14013" y="12722"/>
                    <a:pt x="12926" y="10607"/>
                    <a:pt x="12213" y="8224"/>
                  </a:cubicBezTo>
                  <a:cubicBezTo>
                    <a:pt x="12832" y="8179"/>
                    <a:pt x="13390" y="8029"/>
                    <a:pt x="13866" y="7556"/>
                  </a:cubicBezTo>
                  <a:cubicBezTo>
                    <a:pt x="14074" y="7348"/>
                    <a:pt x="13877" y="7062"/>
                    <a:pt x="13650" y="7062"/>
                  </a:cubicBezTo>
                  <a:cubicBezTo>
                    <a:pt x="13584" y="7062"/>
                    <a:pt x="13516" y="7086"/>
                    <a:pt x="13454" y="7142"/>
                  </a:cubicBezTo>
                  <a:cubicBezTo>
                    <a:pt x="13034" y="7525"/>
                    <a:pt x="12558" y="7626"/>
                    <a:pt x="12060" y="7649"/>
                  </a:cubicBezTo>
                  <a:cubicBezTo>
                    <a:pt x="11890" y="7014"/>
                    <a:pt x="11739" y="6363"/>
                    <a:pt x="11624" y="5678"/>
                  </a:cubicBezTo>
                  <a:cubicBezTo>
                    <a:pt x="11598" y="5524"/>
                    <a:pt x="11483" y="5456"/>
                    <a:pt x="11359" y="5456"/>
                  </a:cubicBezTo>
                  <a:cubicBezTo>
                    <a:pt x="11198" y="5456"/>
                    <a:pt x="11023" y="5571"/>
                    <a:pt x="11017" y="5759"/>
                  </a:cubicBezTo>
                  <a:cubicBezTo>
                    <a:pt x="11002" y="6395"/>
                    <a:pt x="11056" y="7029"/>
                    <a:pt x="11175" y="7652"/>
                  </a:cubicBezTo>
                  <a:cubicBezTo>
                    <a:pt x="11066" y="7652"/>
                    <a:pt x="10956" y="7656"/>
                    <a:pt x="10847" y="7662"/>
                  </a:cubicBezTo>
                  <a:cubicBezTo>
                    <a:pt x="10179" y="7700"/>
                    <a:pt x="9539" y="7841"/>
                    <a:pt x="8925" y="8107"/>
                  </a:cubicBezTo>
                  <a:cubicBezTo>
                    <a:pt x="8599" y="8250"/>
                    <a:pt x="8231" y="8434"/>
                    <a:pt x="7913" y="8666"/>
                  </a:cubicBezTo>
                  <a:cubicBezTo>
                    <a:pt x="7262" y="8043"/>
                    <a:pt x="6588" y="7446"/>
                    <a:pt x="5886" y="6890"/>
                  </a:cubicBezTo>
                  <a:cubicBezTo>
                    <a:pt x="5816" y="6822"/>
                    <a:pt x="5736" y="6794"/>
                    <a:pt x="5660" y="6794"/>
                  </a:cubicBezTo>
                  <a:cubicBezTo>
                    <a:pt x="5393" y="6794"/>
                    <a:pt x="5157" y="7138"/>
                    <a:pt x="5406" y="7372"/>
                  </a:cubicBezTo>
                  <a:cubicBezTo>
                    <a:pt x="6061" y="7989"/>
                    <a:pt x="6720" y="8596"/>
                    <a:pt x="7371" y="9213"/>
                  </a:cubicBezTo>
                  <a:cubicBezTo>
                    <a:pt x="7193" y="9481"/>
                    <a:pt x="7103" y="9792"/>
                    <a:pt x="7176" y="10154"/>
                  </a:cubicBezTo>
                  <a:cubicBezTo>
                    <a:pt x="7194" y="10247"/>
                    <a:pt x="7272" y="10289"/>
                    <a:pt x="7353" y="10289"/>
                  </a:cubicBezTo>
                  <a:cubicBezTo>
                    <a:pt x="7453" y="10289"/>
                    <a:pt x="7557" y="10222"/>
                    <a:pt x="7550" y="10103"/>
                  </a:cubicBezTo>
                  <a:cubicBezTo>
                    <a:pt x="7536" y="9896"/>
                    <a:pt x="7582" y="9689"/>
                    <a:pt x="7681" y="9509"/>
                  </a:cubicBezTo>
                  <a:cubicBezTo>
                    <a:pt x="8345" y="10141"/>
                    <a:pt x="8997" y="10786"/>
                    <a:pt x="9620" y="11466"/>
                  </a:cubicBezTo>
                  <a:cubicBezTo>
                    <a:pt x="10248" y="12151"/>
                    <a:pt x="10855" y="12852"/>
                    <a:pt x="11443" y="13571"/>
                  </a:cubicBezTo>
                  <a:cubicBezTo>
                    <a:pt x="12057" y="14324"/>
                    <a:pt x="13051" y="15226"/>
                    <a:pt x="13315" y="16232"/>
                  </a:cubicBezTo>
                  <a:cubicBezTo>
                    <a:pt x="12639" y="16387"/>
                    <a:pt x="11919" y="16439"/>
                    <a:pt x="11221" y="16456"/>
                  </a:cubicBezTo>
                  <a:lnTo>
                    <a:pt x="11221" y="16454"/>
                  </a:lnTo>
                  <a:cubicBezTo>
                    <a:pt x="11212" y="16454"/>
                    <a:pt x="11207" y="16459"/>
                    <a:pt x="11200" y="16459"/>
                  </a:cubicBezTo>
                  <a:cubicBezTo>
                    <a:pt x="10864" y="15477"/>
                    <a:pt x="10264" y="14327"/>
                    <a:pt x="9437" y="13687"/>
                  </a:cubicBezTo>
                  <a:cubicBezTo>
                    <a:pt x="9373" y="13639"/>
                    <a:pt x="9295" y="13613"/>
                    <a:pt x="9216" y="13613"/>
                  </a:cubicBezTo>
                  <a:cubicBezTo>
                    <a:pt x="9211" y="13613"/>
                    <a:pt x="9207" y="13613"/>
                    <a:pt x="9202" y="13613"/>
                  </a:cubicBezTo>
                  <a:cubicBezTo>
                    <a:pt x="9159" y="13584"/>
                    <a:pt x="9110" y="13566"/>
                    <a:pt x="9058" y="13563"/>
                  </a:cubicBezTo>
                  <a:cubicBezTo>
                    <a:pt x="5974" y="13373"/>
                    <a:pt x="1299" y="12894"/>
                    <a:pt x="1191" y="8826"/>
                  </a:cubicBezTo>
                  <a:cubicBezTo>
                    <a:pt x="1109" y="5810"/>
                    <a:pt x="3647" y="3257"/>
                    <a:pt x="6154" y="1987"/>
                  </a:cubicBezTo>
                  <a:cubicBezTo>
                    <a:pt x="7581" y="1265"/>
                    <a:pt x="9403" y="759"/>
                    <a:pt x="11166" y="759"/>
                  </a:cubicBezTo>
                  <a:close/>
                  <a:moveTo>
                    <a:pt x="18109" y="16291"/>
                  </a:moveTo>
                  <a:cubicBezTo>
                    <a:pt x="18265" y="16487"/>
                    <a:pt x="18409" y="16693"/>
                    <a:pt x="18517" y="16920"/>
                  </a:cubicBezTo>
                  <a:cubicBezTo>
                    <a:pt x="18579" y="17052"/>
                    <a:pt x="18631" y="17188"/>
                    <a:pt x="18674" y="17328"/>
                  </a:cubicBezTo>
                  <a:cubicBezTo>
                    <a:pt x="18694" y="17395"/>
                    <a:pt x="18712" y="17462"/>
                    <a:pt x="18729" y="17528"/>
                  </a:cubicBezTo>
                  <a:cubicBezTo>
                    <a:pt x="18634" y="17571"/>
                    <a:pt x="18568" y="17658"/>
                    <a:pt x="18553" y="17761"/>
                  </a:cubicBezTo>
                  <a:cubicBezTo>
                    <a:pt x="18543" y="17834"/>
                    <a:pt x="18559" y="17910"/>
                    <a:pt x="18599" y="17972"/>
                  </a:cubicBezTo>
                  <a:cubicBezTo>
                    <a:pt x="17318" y="19750"/>
                    <a:pt x="15738" y="20868"/>
                    <a:pt x="13415" y="20868"/>
                  </a:cubicBezTo>
                  <a:cubicBezTo>
                    <a:pt x="13369" y="20868"/>
                    <a:pt x="13322" y="20868"/>
                    <a:pt x="13275" y="20867"/>
                  </a:cubicBezTo>
                  <a:cubicBezTo>
                    <a:pt x="13255" y="20869"/>
                    <a:pt x="13235" y="20872"/>
                    <a:pt x="13217" y="20878"/>
                  </a:cubicBezTo>
                  <a:cubicBezTo>
                    <a:pt x="12520" y="20486"/>
                    <a:pt x="12178" y="19948"/>
                    <a:pt x="12160" y="19129"/>
                  </a:cubicBezTo>
                  <a:lnTo>
                    <a:pt x="12160" y="19129"/>
                  </a:lnTo>
                  <a:cubicBezTo>
                    <a:pt x="12171" y="19132"/>
                    <a:pt x="12177" y="19139"/>
                    <a:pt x="12189" y="19141"/>
                  </a:cubicBezTo>
                  <a:cubicBezTo>
                    <a:pt x="12369" y="19158"/>
                    <a:pt x="12548" y="19166"/>
                    <a:pt x="12726" y="19166"/>
                  </a:cubicBezTo>
                  <a:cubicBezTo>
                    <a:pt x="14857" y="19166"/>
                    <a:pt x="16839" y="17971"/>
                    <a:pt x="18109" y="16291"/>
                  </a:cubicBezTo>
                  <a:close/>
                  <a:moveTo>
                    <a:pt x="11201" y="1"/>
                  </a:moveTo>
                  <a:cubicBezTo>
                    <a:pt x="9458" y="1"/>
                    <a:pt x="7673" y="442"/>
                    <a:pt x="6260" y="1082"/>
                  </a:cubicBezTo>
                  <a:cubicBezTo>
                    <a:pt x="3185" y="2474"/>
                    <a:pt x="1" y="5677"/>
                    <a:pt x="458" y="9345"/>
                  </a:cubicBezTo>
                  <a:cubicBezTo>
                    <a:pt x="962" y="13377"/>
                    <a:pt x="5312" y="14132"/>
                    <a:pt x="8667" y="14132"/>
                  </a:cubicBezTo>
                  <a:cubicBezTo>
                    <a:pt x="8750" y="14132"/>
                    <a:pt x="8833" y="14132"/>
                    <a:pt x="8914" y="14131"/>
                  </a:cubicBezTo>
                  <a:cubicBezTo>
                    <a:pt x="9219" y="14557"/>
                    <a:pt x="9591" y="14934"/>
                    <a:pt x="9904" y="15356"/>
                  </a:cubicBezTo>
                  <a:cubicBezTo>
                    <a:pt x="10225" y="15791"/>
                    <a:pt x="10484" y="16254"/>
                    <a:pt x="10746" y="16726"/>
                  </a:cubicBezTo>
                  <a:cubicBezTo>
                    <a:pt x="10794" y="16812"/>
                    <a:pt x="10874" y="16847"/>
                    <a:pt x="10957" y="16847"/>
                  </a:cubicBezTo>
                  <a:cubicBezTo>
                    <a:pt x="10980" y="16847"/>
                    <a:pt x="11003" y="16844"/>
                    <a:pt x="11026" y="16839"/>
                  </a:cubicBezTo>
                  <a:cubicBezTo>
                    <a:pt x="11045" y="16866"/>
                    <a:pt x="11068" y="16891"/>
                    <a:pt x="11095" y="16909"/>
                  </a:cubicBezTo>
                  <a:cubicBezTo>
                    <a:pt x="10654" y="17672"/>
                    <a:pt x="10838" y="18908"/>
                    <a:pt x="11719" y="19245"/>
                  </a:cubicBezTo>
                  <a:cubicBezTo>
                    <a:pt x="11598" y="20138"/>
                    <a:pt x="12218" y="21153"/>
                    <a:pt x="13079" y="21417"/>
                  </a:cubicBezTo>
                  <a:cubicBezTo>
                    <a:pt x="13103" y="21424"/>
                    <a:pt x="13127" y="21428"/>
                    <a:pt x="13152" y="21428"/>
                  </a:cubicBezTo>
                  <a:cubicBezTo>
                    <a:pt x="13222" y="21428"/>
                    <a:pt x="13290" y="21398"/>
                    <a:pt x="13338" y="21343"/>
                  </a:cubicBezTo>
                  <a:cubicBezTo>
                    <a:pt x="13525" y="21364"/>
                    <a:pt x="13715" y="21374"/>
                    <a:pt x="13907" y="21374"/>
                  </a:cubicBezTo>
                  <a:cubicBezTo>
                    <a:pt x="16171" y="21374"/>
                    <a:pt x="18674" y="19990"/>
                    <a:pt x="19384" y="17776"/>
                  </a:cubicBezTo>
                  <a:cubicBezTo>
                    <a:pt x="19421" y="17661"/>
                    <a:pt x="19383" y="17566"/>
                    <a:pt x="19311" y="17508"/>
                  </a:cubicBezTo>
                  <a:cubicBezTo>
                    <a:pt x="19202" y="16889"/>
                    <a:pt x="18778" y="16277"/>
                    <a:pt x="18311" y="15885"/>
                  </a:cubicBezTo>
                  <a:cubicBezTo>
                    <a:pt x="18298" y="15874"/>
                    <a:pt x="18285" y="15866"/>
                    <a:pt x="18269" y="15860"/>
                  </a:cubicBezTo>
                  <a:cubicBezTo>
                    <a:pt x="18320" y="15094"/>
                    <a:pt x="17670" y="14335"/>
                    <a:pt x="16949" y="14168"/>
                  </a:cubicBezTo>
                  <a:cubicBezTo>
                    <a:pt x="16934" y="14164"/>
                    <a:pt x="16919" y="14163"/>
                    <a:pt x="16905" y="14163"/>
                  </a:cubicBezTo>
                  <a:cubicBezTo>
                    <a:pt x="16715" y="14163"/>
                    <a:pt x="16591" y="14444"/>
                    <a:pt x="16793" y="14537"/>
                  </a:cubicBezTo>
                  <a:cubicBezTo>
                    <a:pt x="17079" y="14669"/>
                    <a:pt x="17318" y="14856"/>
                    <a:pt x="17490" y="15124"/>
                  </a:cubicBezTo>
                  <a:cubicBezTo>
                    <a:pt x="17643" y="15362"/>
                    <a:pt x="17680" y="15600"/>
                    <a:pt x="17709" y="15863"/>
                  </a:cubicBezTo>
                  <a:cubicBezTo>
                    <a:pt x="17660" y="15885"/>
                    <a:pt x="17617" y="15918"/>
                    <a:pt x="17585" y="15960"/>
                  </a:cubicBezTo>
                  <a:cubicBezTo>
                    <a:pt x="16240" y="17738"/>
                    <a:pt x="14358" y="18545"/>
                    <a:pt x="12189" y="18770"/>
                  </a:cubicBezTo>
                  <a:cubicBezTo>
                    <a:pt x="12140" y="18773"/>
                    <a:pt x="12094" y="18795"/>
                    <a:pt x="12060" y="18830"/>
                  </a:cubicBezTo>
                  <a:cubicBezTo>
                    <a:pt x="12053" y="18815"/>
                    <a:pt x="12042" y="18799"/>
                    <a:pt x="12031" y="18786"/>
                  </a:cubicBezTo>
                  <a:cubicBezTo>
                    <a:pt x="11780" y="18524"/>
                    <a:pt x="11543" y="18334"/>
                    <a:pt x="11463" y="17959"/>
                  </a:cubicBezTo>
                  <a:cubicBezTo>
                    <a:pt x="11388" y="17615"/>
                    <a:pt x="11458" y="17277"/>
                    <a:pt x="11630" y="16977"/>
                  </a:cubicBezTo>
                  <a:cubicBezTo>
                    <a:pt x="11729" y="16980"/>
                    <a:pt x="11829" y="16982"/>
                    <a:pt x="11929" y="16982"/>
                  </a:cubicBezTo>
                  <a:cubicBezTo>
                    <a:pt x="12489" y="16982"/>
                    <a:pt x="13053" y="16929"/>
                    <a:pt x="13592" y="16810"/>
                  </a:cubicBezTo>
                  <a:cubicBezTo>
                    <a:pt x="13604" y="16812"/>
                    <a:pt x="13616" y="16813"/>
                    <a:pt x="13628" y="16813"/>
                  </a:cubicBezTo>
                  <a:cubicBezTo>
                    <a:pt x="13676" y="16813"/>
                    <a:pt x="13723" y="16798"/>
                    <a:pt x="13762" y="16770"/>
                  </a:cubicBezTo>
                  <a:cubicBezTo>
                    <a:pt x="14966" y="16468"/>
                    <a:pt x="16029" y="15808"/>
                    <a:pt x="16618" y="14586"/>
                  </a:cubicBezTo>
                  <a:cubicBezTo>
                    <a:pt x="16664" y="14499"/>
                    <a:pt x="16667" y="14396"/>
                    <a:pt x="16629" y="14304"/>
                  </a:cubicBezTo>
                  <a:cubicBezTo>
                    <a:pt x="16669" y="14214"/>
                    <a:pt x="16673" y="14105"/>
                    <a:pt x="16608" y="13989"/>
                  </a:cubicBezTo>
                  <a:cubicBezTo>
                    <a:pt x="16068" y="13038"/>
                    <a:pt x="15588" y="12079"/>
                    <a:pt x="15102" y="11103"/>
                  </a:cubicBezTo>
                  <a:cubicBezTo>
                    <a:pt x="17520" y="8757"/>
                    <a:pt x="18795" y="4863"/>
                    <a:pt x="16349" y="2032"/>
                  </a:cubicBezTo>
                  <a:cubicBezTo>
                    <a:pt x="15079" y="562"/>
                    <a:pt x="13166" y="1"/>
                    <a:pt x="112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3"/>
            <p:cNvSpPr/>
            <p:nvPr/>
          </p:nvSpPr>
          <p:spPr>
            <a:xfrm>
              <a:off x="1216414" y="1365116"/>
              <a:ext cx="83195" cy="91600"/>
            </a:xfrm>
            <a:custGeom>
              <a:avLst/>
              <a:gdLst/>
              <a:ahLst/>
              <a:cxnLst/>
              <a:rect l="l" t="t" r="r" b="b"/>
              <a:pathLst>
                <a:path w="2514" h="2768" extrusionOk="0">
                  <a:moveTo>
                    <a:pt x="2283" y="0"/>
                  </a:moveTo>
                  <a:cubicBezTo>
                    <a:pt x="2257" y="0"/>
                    <a:pt x="2230" y="8"/>
                    <a:pt x="2204" y="26"/>
                  </a:cubicBezTo>
                  <a:cubicBezTo>
                    <a:pt x="1304" y="668"/>
                    <a:pt x="589" y="1584"/>
                    <a:pt x="63" y="2549"/>
                  </a:cubicBezTo>
                  <a:cubicBezTo>
                    <a:pt x="1" y="2662"/>
                    <a:pt x="101" y="2767"/>
                    <a:pt x="199" y="2767"/>
                  </a:cubicBezTo>
                  <a:cubicBezTo>
                    <a:pt x="243" y="2767"/>
                    <a:pt x="286" y="2746"/>
                    <a:pt x="314" y="2696"/>
                  </a:cubicBezTo>
                  <a:cubicBezTo>
                    <a:pt x="860" y="1735"/>
                    <a:pt x="1572" y="994"/>
                    <a:pt x="2400" y="280"/>
                  </a:cubicBezTo>
                  <a:cubicBezTo>
                    <a:pt x="2513" y="183"/>
                    <a:pt x="2408" y="0"/>
                    <a:pt x="2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3"/>
            <p:cNvSpPr/>
            <p:nvPr/>
          </p:nvSpPr>
          <p:spPr>
            <a:xfrm>
              <a:off x="1214230" y="1326463"/>
              <a:ext cx="63538" cy="48745"/>
            </a:xfrm>
            <a:custGeom>
              <a:avLst/>
              <a:gdLst/>
              <a:ahLst/>
              <a:cxnLst/>
              <a:rect l="l" t="t" r="r" b="b"/>
              <a:pathLst>
                <a:path w="1920" h="1473" extrusionOk="0">
                  <a:moveTo>
                    <a:pt x="1664" y="1"/>
                  </a:moveTo>
                  <a:cubicBezTo>
                    <a:pt x="1624" y="1"/>
                    <a:pt x="1581" y="15"/>
                    <a:pt x="1538" y="50"/>
                  </a:cubicBezTo>
                  <a:lnTo>
                    <a:pt x="96" y="1243"/>
                  </a:lnTo>
                  <a:cubicBezTo>
                    <a:pt x="1" y="1320"/>
                    <a:pt x="90" y="1473"/>
                    <a:pt x="192" y="1473"/>
                  </a:cubicBezTo>
                  <a:cubicBezTo>
                    <a:pt x="213" y="1473"/>
                    <a:pt x="235" y="1466"/>
                    <a:pt x="256" y="1450"/>
                  </a:cubicBezTo>
                  <a:lnTo>
                    <a:pt x="1756" y="333"/>
                  </a:lnTo>
                  <a:cubicBezTo>
                    <a:pt x="1919" y="211"/>
                    <a:pt x="1815" y="1"/>
                    <a:pt x="16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7" name="Google Shape;417;p23"/>
          <p:cNvGrpSpPr/>
          <p:nvPr/>
        </p:nvGrpSpPr>
        <p:grpSpPr>
          <a:xfrm>
            <a:off x="-182869" y="835238"/>
            <a:ext cx="1277205" cy="1131333"/>
            <a:chOff x="-182869" y="835238"/>
            <a:chExt cx="1277205" cy="1131333"/>
          </a:xfrm>
        </p:grpSpPr>
        <p:sp>
          <p:nvSpPr>
            <p:cNvPr id="418" name="Google Shape;418;p23"/>
            <p:cNvSpPr/>
            <p:nvPr/>
          </p:nvSpPr>
          <p:spPr>
            <a:xfrm>
              <a:off x="-182869" y="851983"/>
              <a:ext cx="1277205" cy="1076929"/>
            </a:xfrm>
            <a:custGeom>
              <a:avLst/>
              <a:gdLst/>
              <a:ahLst/>
              <a:cxnLst/>
              <a:rect l="l" t="t" r="r" b="b"/>
              <a:pathLst>
                <a:path w="38595" h="32543" extrusionOk="0">
                  <a:moveTo>
                    <a:pt x="5482" y="757"/>
                  </a:moveTo>
                  <a:cubicBezTo>
                    <a:pt x="9744" y="757"/>
                    <a:pt x="13979" y="1983"/>
                    <a:pt x="17624" y="4249"/>
                  </a:cubicBezTo>
                  <a:cubicBezTo>
                    <a:pt x="21956" y="6940"/>
                    <a:pt x="24621" y="10679"/>
                    <a:pt x="26212" y="15448"/>
                  </a:cubicBezTo>
                  <a:cubicBezTo>
                    <a:pt x="25337" y="16600"/>
                    <a:pt x="24513" y="17790"/>
                    <a:pt x="23775" y="19030"/>
                  </a:cubicBezTo>
                  <a:cubicBezTo>
                    <a:pt x="23769" y="19040"/>
                    <a:pt x="23771" y="19049"/>
                    <a:pt x="23765" y="19058"/>
                  </a:cubicBezTo>
                  <a:cubicBezTo>
                    <a:pt x="23310" y="19007"/>
                    <a:pt x="22855" y="18981"/>
                    <a:pt x="22401" y="18966"/>
                  </a:cubicBezTo>
                  <a:cubicBezTo>
                    <a:pt x="22388" y="18935"/>
                    <a:pt x="22368" y="18906"/>
                    <a:pt x="22343" y="18883"/>
                  </a:cubicBezTo>
                  <a:cubicBezTo>
                    <a:pt x="18336" y="14967"/>
                    <a:pt x="12853" y="12949"/>
                    <a:pt x="7336" y="12949"/>
                  </a:cubicBezTo>
                  <a:cubicBezTo>
                    <a:pt x="5691" y="12949"/>
                    <a:pt x="4043" y="13129"/>
                    <a:pt x="2431" y="13491"/>
                  </a:cubicBezTo>
                  <a:lnTo>
                    <a:pt x="4986" y="10881"/>
                  </a:lnTo>
                  <a:cubicBezTo>
                    <a:pt x="5145" y="10717"/>
                    <a:pt x="5140" y="10409"/>
                    <a:pt x="4920" y="10291"/>
                  </a:cubicBezTo>
                  <a:cubicBezTo>
                    <a:pt x="3721" y="9649"/>
                    <a:pt x="2497" y="9075"/>
                    <a:pt x="1243" y="8554"/>
                  </a:cubicBezTo>
                  <a:cubicBezTo>
                    <a:pt x="2477" y="7724"/>
                    <a:pt x="3655" y="6814"/>
                    <a:pt x="4771" y="5830"/>
                  </a:cubicBezTo>
                  <a:cubicBezTo>
                    <a:pt x="4941" y="5679"/>
                    <a:pt x="4912" y="5361"/>
                    <a:pt x="4708" y="5254"/>
                  </a:cubicBezTo>
                  <a:cubicBezTo>
                    <a:pt x="3854" y="4805"/>
                    <a:pt x="3001" y="4358"/>
                    <a:pt x="2148" y="3912"/>
                  </a:cubicBezTo>
                  <a:cubicBezTo>
                    <a:pt x="2894" y="3595"/>
                    <a:pt x="3639" y="3278"/>
                    <a:pt x="4385" y="2961"/>
                  </a:cubicBezTo>
                  <a:cubicBezTo>
                    <a:pt x="4644" y="2851"/>
                    <a:pt x="4595" y="2486"/>
                    <a:pt x="4396" y="2354"/>
                  </a:cubicBezTo>
                  <a:lnTo>
                    <a:pt x="2344" y="982"/>
                  </a:lnTo>
                  <a:cubicBezTo>
                    <a:pt x="3386" y="831"/>
                    <a:pt x="4435" y="757"/>
                    <a:pt x="5482" y="757"/>
                  </a:cubicBezTo>
                  <a:close/>
                  <a:moveTo>
                    <a:pt x="28705" y="13579"/>
                  </a:moveTo>
                  <a:cubicBezTo>
                    <a:pt x="29313" y="15774"/>
                    <a:pt x="29856" y="18001"/>
                    <a:pt x="30620" y="20144"/>
                  </a:cubicBezTo>
                  <a:cubicBezTo>
                    <a:pt x="30651" y="20240"/>
                    <a:pt x="30730" y="20312"/>
                    <a:pt x="30830" y="20332"/>
                  </a:cubicBezTo>
                  <a:cubicBezTo>
                    <a:pt x="30883" y="20435"/>
                    <a:pt x="30985" y="20512"/>
                    <a:pt x="31137" y="20512"/>
                  </a:cubicBezTo>
                  <a:cubicBezTo>
                    <a:pt x="31141" y="20512"/>
                    <a:pt x="31145" y="20512"/>
                    <a:pt x="31150" y="20511"/>
                  </a:cubicBezTo>
                  <a:cubicBezTo>
                    <a:pt x="31536" y="20500"/>
                    <a:pt x="31923" y="20494"/>
                    <a:pt x="32309" y="20494"/>
                  </a:cubicBezTo>
                  <a:cubicBezTo>
                    <a:pt x="33975" y="20494"/>
                    <a:pt x="35639" y="20601"/>
                    <a:pt x="37292" y="20818"/>
                  </a:cubicBezTo>
                  <a:cubicBezTo>
                    <a:pt x="35683" y="22270"/>
                    <a:pt x="33947" y="23581"/>
                    <a:pt x="32389" y="25080"/>
                  </a:cubicBezTo>
                  <a:cubicBezTo>
                    <a:pt x="32227" y="25235"/>
                    <a:pt x="32348" y="25481"/>
                    <a:pt x="32528" y="25515"/>
                  </a:cubicBezTo>
                  <a:cubicBezTo>
                    <a:pt x="32828" y="27512"/>
                    <a:pt x="33165" y="29421"/>
                    <a:pt x="33152" y="31432"/>
                  </a:cubicBezTo>
                  <a:cubicBezTo>
                    <a:pt x="31393" y="30242"/>
                    <a:pt x="29673" y="28999"/>
                    <a:pt x="27992" y="27704"/>
                  </a:cubicBezTo>
                  <a:cubicBezTo>
                    <a:pt x="27921" y="27649"/>
                    <a:pt x="27851" y="27626"/>
                    <a:pt x="27785" y="27626"/>
                  </a:cubicBezTo>
                  <a:cubicBezTo>
                    <a:pt x="27637" y="27626"/>
                    <a:pt x="27511" y="27743"/>
                    <a:pt x="27457" y="27892"/>
                  </a:cubicBezTo>
                  <a:cubicBezTo>
                    <a:pt x="27419" y="27894"/>
                    <a:pt x="27384" y="27906"/>
                    <a:pt x="27351" y="27926"/>
                  </a:cubicBezTo>
                  <a:cubicBezTo>
                    <a:pt x="25455" y="29082"/>
                    <a:pt x="23590" y="30644"/>
                    <a:pt x="21519" y="31473"/>
                  </a:cubicBezTo>
                  <a:cubicBezTo>
                    <a:pt x="21317" y="31722"/>
                    <a:pt x="21192" y="31846"/>
                    <a:pt x="21142" y="31846"/>
                  </a:cubicBezTo>
                  <a:cubicBezTo>
                    <a:pt x="21097" y="31846"/>
                    <a:pt x="21115" y="31743"/>
                    <a:pt x="21196" y="31536"/>
                  </a:cubicBezTo>
                  <a:cubicBezTo>
                    <a:pt x="21273" y="31242"/>
                    <a:pt x="21349" y="30949"/>
                    <a:pt x="21424" y="30657"/>
                  </a:cubicBezTo>
                  <a:cubicBezTo>
                    <a:pt x="21576" y="30070"/>
                    <a:pt x="21727" y="29485"/>
                    <a:pt x="21879" y="28900"/>
                  </a:cubicBezTo>
                  <a:cubicBezTo>
                    <a:pt x="22233" y="27532"/>
                    <a:pt x="22591" y="26168"/>
                    <a:pt x="22937" y="24798"/>
                  </a:cubicBezTo>
                  <a:cubicBezTo>
                    <a:pt x="22986" y="24604"/>
                    <a:pt x="22888" y="24460"/>
                    <a:pt x="22751" y="24385"/>
                  </a:cubicBezTo>
                  <a:cubicBezTo>
                    <a:pt x="22769" y="24302"/>
                    <a:pt x="22740" y="24216"/>
                    <a:pt x="22676" y="24161"/>
                  </a:cubicBezTo>
                  <a:cubicBezTo>
                    <a:pt x="21126" y="22746"/>
                    <a:pt x="19395" y="21505"/>
                    <a:pt x="17712" y="20245"/>
                  </a:cubicBezTo>
                  <a:cubicBezTo>
                    <a:pt x="19098" y="19900"/>
                    <a:pt x="20490" y="19733"/>
                    <a:pt x="21901" y="19733"/>
                  </a:cubicBezTo>
                  <a:cubicBezTo>
                    <a:pt x="22587" y="19733"/>
                    <a:pt x="23277" y="19772"/>
                    <a:pt x="23974" y="19850"/>
                  </a:cubicBezTo>
                  <a:cubicBezTo>
                    <a:pt x="23991" y="19852"/>
                    <a:pt x="24007" y="19852"/>
                    <a:pt x="24022" y="19852"/>
                  </a:cubicBezTo>
                  <a:cubicBezTo>
                    <a:pt x="24245" y="19852"/>
                    <a:pt x="24349" y="19673"/>
                    <a:pt x="24340" y="19487"/>
                  </a:cubicBezTo>
                  <a:cubicBezTo>
                    <a:pt x="24368" y="19467"/>
                    <a:pt x="24391" y="19442"/>
                    <a:pt x="24411" y="19416"/>
                  </a:cubicBezTo>
                  <a:cubicBezTo>
                    <a:pt x="25772" y="17402"/>
                    <a:pt x="27151" y="15442"/>
                    <a:pt x="28705" y="13579"/>
                  </a:cubicBezTo>
                  <a:close/>
                  <a:moveTo>
                    <a:pt x="5503" y="0"/>
                  </a:moveTo>
                  <a:cubicBezTo>
                    <a:pt x="4148" y="0"/>
                    <a:pt x="2793" y="125"/>
                    <a:pt x="1457" y="383"/>
                  </a:cubicBezTo>
                  <a:cubicBezTo>
                    <a:pt x="1100" y="451"/>
                    <a:pt x="1131" y="878"/>
                    <a:pt x="1371" y="1036"/>
                  </a:cubicBezTo>
                  <a:cubicBezTo>
                    <a:pt x="1385" y="1131"/>
                    <a:pt x="1440" y="1216"/>
                    <a:pt x="1523" y="1269"/>
                  </a:cubicBezTo>
                  <a:lnTo>
                    <a:pt x="3480" y="2583"/>
                  </a:lnTo>
                  <a:cubicBezTo>
                    <a:pt x="2698" y="2910"/>
                    <a:pt x="1916" y="3238"/>
                    <a:pt x="1134" y="3564"/>
                  </a:cubicBezTo>
                  <a:cubicBezTo>
                    <a:pt x="886" y="3669"/>
                    <a:pt x="898" y="4068"/>
                    <a:pt x="1123" y="4188"/>
                  </a:cubicBezTo>
                  <a:cubicBezTo>
                    <a:pt x="2037" y="4672"/>
                    <a:pt x="2953" y="5156"/>
                    <a:pt x="3869" y="5637"/>
                  </a:cubicBezTo>
                  <a:cubicBezTo>
                    <a:pt x="2737" y="6608"/>
                    <a:pt x="1540" y="7501"/>
                    <a:pt x="285" y="8309"/>
                  </a:cubicBezTo>
                  <a:cubicBezTo>
                    <a:pt x="0" y="8491"/>
                    <a:pt x="66" y="8868"/>
                    <a:pt x="365" y="8988"/>
                  </a:cubicBezTo>
                  <a:cubicBezTo>
                    <a:pt x="1641" y="9498"/>
                    <a:pt x="2889" y="10072"/>
                    <a:pt x="4107" y="10709"/>
                  </a:cubicBezTo>
                  <a:lnTo>
                    <a:pt x="955" y="13919"/>
                  </a:lnTo>
                  <a:cubicBezTo>
                    <a:pt x="724" y="14155"/>
                    <a:pt x="894" y="14573"/>
                    <a:pt x="1205" y="14573"/>
                  </a:cubicBezTo>
                  <a:cubicBezTo>
                    <a:pt x="1238" y="14573"/>
                    <a:pt x="1274" y="14568"/>
                    <a:pt x="1310" y="14558"/>
                  </a:cubicBezTo>
                  <a:cubicBezTo>
                    <a:pt x="3280" y="13989"/>
                    <a:pt x="5279" y="13716"/>
                    <a:pt x="7261" y="13716"/>
                  </a:cubicBezTo>
                  <a:cubicBezTo>
                    <a:pt x="12453" y="13716"/>
                    <a:pt x="17526" y="15593"/>
                    <a:pt x="21645" y="18958"/>
                  </a:cubicBezTo>
                  <a:cubicBezTo>
                    <a:pt x="19988" y="18978"/>
                    <a:pt x="18343" y="19228"/>
                    <a:pt x="16756" y="19703"/>
                  </a:cubicBezTo>
                  <a:cubicBezTo>
                    <a:pt x="16416" y="19804"/>
                    <a:pt x="16391" y="20208"/>
                    <a:pt x="16652" y="20407"/>
                  </a:cubicBezTo>
                  <a:cubicBezTo>
                    <a:pt x="18490" y="21804"/>
                    <a:pt x="20294" y="23303"/>
                    <a:pt x="22245" y="24543"/>
                  </a:cubicBezTo>
                  <a:cubicBezTo>
                    <a:pt x="22234" y="24559"/>
                    <a:pt x="22225" y="24576"/>
                    <a:pt x="22219" y="24595"/>
                  </a:cubicBezTo>
                  <a:cubicBezTo>
                    <a:pt x="21706" y="26544"/>
                    <a:pt x="21210" y="28500"/>
                    <a:pt x="20707" y="30453"/>
                  </a:cubicBezTo>
                  <a:cubicBezTo>
                    <a:pt x="20577" y="30960"/>
                    <a:pt x="20017" y="32050"/>
                    <a:pt x="20683" y="32418"/>
                  </a:cubicBezTo>
                  <a:cubicBezTo>
                    <a:pt x="20782" y="32473"/>
                    <a:pt x="20896" y="32497"/>
                    <a:pt x="21019" y="32497"/>
                  </a:cubicBezTo>
                  <a:cubicBezTo>
                    <a:pt x="21809" y="32497"/>
                    <a:pt x="22999" y="31509"/>
                    <a:pt x="23489" y="31222"/>
                  </a:cubicBezTo>
                  <a:cubicBezTo>
                    <a:pt x="24927" y="30378"/>
                    <a:pt x="26345" y="29470"/>
                    <a:pt x="27620" y="28388"/>
                  </a:cubicBezTo>
                  <a:cubicBezTo>
                    <a:pt x="29473" y="29819"/>
                    <a:pt x="31373" y="31182"/>
                    <a:pt x="33322" y="32482"/>
                  </a:cubicBezTo>
                  <a:cubicBezTo>
                    <a:pt x="33384" y="32524"/>
                    <a:pt x="33451" y="32543"/>
                    <a:pt x="33515" y="32543"/>
                  </a:cubicBezTo>
                  <a:cubicBezTo>
                    <a:pt x="33715" y="32543"/>
                    <a:pt x="33899" y="32366"/>
                    <a:pt x="33908" y="32155"/>
                  </a:cubicBezTo>
                  <a:cubicBezTo>
                    <a:pt x="34023" y="29876"/>
                    <a:pt x="33896" y="27417"/>
                    <a:pt x="33035" y="25276"/>
                  </a:cubicBezTo>
                  <a:cubicBezTo>
                    <a:pt x="35002" y="24068"/>
                    <a:pt x="36743" y="22398"/>
                    <a:pt x="38405" y="20821"/>
                  </a:cubicBezTo>
                  <a:cubicBezTo>
                    <a:pt x="38595" y="20642"/>
                    <a:pt x="38540" y="20228"/>
                    <a:pt x="38247" y="20184"/>
                  </a:cubicBezTo>
                  <a:cubicBezTo>
                    <a:pt x="36273" y="19882"/>
                    <a:pt x="34279" y="19731"/>
                    <a:pt x="32283" y="19731"/>
                  </a:cubicBezTo>
                  <a:cubicBezTo>
                    <a:pt x="31908" y="19731"/>
                    <a:pt x="31533" y="19736"/>
                    <a:pt x="31157" y="19747"/>
                  </a:cubicBezTo>
                  <a:cubicBezTo>
                    <a:pt x="31141" y="19749"/>
                    <a:pt x="31124" y="19750"/>
                    <a:pt x="31107" y="19753"/>
                  </a:cubicBezTo>
                  <a:cubicBezTo>
                    <a:pt x="30666" y="17361"/>
                    <a:pt x="29921" y="15015"/>
                    <a:pt x="29255" y="12679"/>
                  </a:cubicBezTo>
                  <a:cubicBezTo>
                    <a:pt x="29207" y="12509"/>
                    <a:pt x="29030" y="12384"/>
                    <a:pt x="28858" y="12384"/>
                  </a:cubicBezTo>
                  <a:cubicBezTo>
                    <a:pt x="28769" y="12384"/>
                    <a:pt x="28682" y="12418"/>
                    <a:pt x="28614" y="12497"/>
                  </a:cubicBezTo>
                  <a:cubicBezTo>
                    <a:pt x="27929" y="13288"/>
                    <a:pt x="27258" y="14099"/>
                    <a:pt x="26612" y="14927"/>
                  </a:cubicBezTo>
                  <a:cubicBezTo>
                    <a:pt x="25846" y="10227"/>
                    <a:pt x="22110" y="6232"/>
                    <a:pt x="18234" y="3765"/>
                  </a:cubicBezTo>
                  <a:cubicBezTo>
                    <a:pt x="14456" y="1362"/>
                    <a:pt x="9980" y="0"/>
                    <a:pt x="55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9" name="Google Shape;419;p23"/>
            <p:cNvGrpSpPr/>
            <p:nvPr/>
          </p:nvGrpSpPr>
          <p:grpSpPr>
            <a:xfrm>
              <a:off x="454360" y="835238"/>
              <a:ext cx="112382" cy="56555"/>
              <a:chOff x="454360" y="835238"/>
              <a:chExt cx="112382" cy="56555"/>
            </a:xfrm>
          </p:grpSpPr>
          <p:sp>
            <p:nvSpPr>
              <p:cNvPr id="420" name="Google Shape;420;p23"/>
              <p:cNvSpPr/>
              <p:nvPr/>
            </p:nvSpPr>
            <p:spPr>
              <a:xfrm>
                <a:off x="454360" y="840897"/>
                <a:ext cx="72870" cy="50896"/>
              </a:xfrm>
              <a:custGeom>
                <a:avLst/>
                <a:gdLst/>
                <a:ahLst/>
                <a:cxnLst/>
                <a:rect l="l" t="t" r="r" b="b"/>
                <a:pathLst>
                  <a:path w="2202" h="1538" extrusionOk="0">
                    <a:moveTo>
                      <a:pt x="128" y="0"/>
                    </a:moveTo>
                    <a:cubicBezTo>
                      <a:pt x="50" y="0"/>
                      <a:pt x="1" y="124"/>
                      <a:pt x="84" y="182"/>
                    </a:cubicBezTo>
                    <a:cubicBezTo>
                      <a:pt x="696" y="625"/>
                      <a:pt x="1311" y="1067"/>
                      <a:pt x="1925" y="1512"/>
                    </a:cubicBezTo>
                    <a:cubicBezTo>
                      <a:pt x="1950" y="1530"/>
                      <a:pt x="1975" y="1538"/>
                      <a:pt x="1999" y="1538"/>
                    </a:cubicBezTo>
                    <a:cubicBezTo>
                      <a:pt x="2118" y="1538"/>
                      <a:pt x="2201" y="1345"/>
                      <a:pt x="2070" y="1259"/>
                    </a:cubicBezTo>
                    <a:lnTo>
                      <a:pt x="179" y="17"/>
                    </a:lnTo>
                    <a:cubicBezTo>
                      <a:pt x="161" y="5"/>
                      <a:pt x="144" y="0"/>
                      <a:pt x="1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23"/>
              <p:cNvSpPr/>
              <p:nvPr/>
            </p:nvSpPr>
            <p:spPr>
              <a:xfrm>
                <a:off x="509095" y="835238"/>
                <a:ext cx="57647" cy="54934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1660" extrusionOk="0">
                    <a:moveTo>
                      <a:pt x="110" y="0"/>
                    </a:moveTo>
                    <a:cubicBezTo>
                      <a:pt x="24" y="0"/>
                      <a:pt x="0" y="140"/>
                      <a:pt x="93" y="177"/>
                    </a:cubicBezTo>
                    <a:cubicBezTo>
                      <a:pt x="735" y="431"/>
                      <a:pt x="1187" y="934"/>
                      <a:pt x="1441" y="1568"/>
                    </a:cubicBezTo>
                    <a:cubicBezTo>
                      <a:pt x="1466" y="1632"/>
                      <a:pt x="1523" y="1660"/>
                      <a:pt x="1578" y="1660"/>
                    </a:cubicBezTo>
                    <a:cubicBezTo>
                      <a:pt x="1662" y="1660"/>
                      <a:pt x="1742" y="1596"/>
                      <a:pt x="1706" y="1494"/>
                    </a:cubicBezTo>
                    <a:cubicBezTo>
                      <a:pt x="1452" y="782"/>
                      <a:pt x="850" y="244"/>
                      <a:pt x="141" y="6"/>
                    </a:cubicBezTo>
                    <a:cubicBezTo>
                      <a:pt x="130" y="2"/>
                      <a:pt x="120" y="0"/>
                      <a:pt x="1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2" name="Google Shape;422;p23"/>
            <p:cNvGrpSpPr/>
            <p:nvPr/>
          </p:nvGrpSpPr>
          <p:grpSpPr>
            <a:xfrm>
              <a:off x="588484" y="1891352"/>
              <a:ext cx="127241" cy="75219"/>
              <a:chOff x="588484" y="1891352"/>
              <a:chExt cx="127241" cy="75219"/>
            </a:xfrm>
          </p:grpSpPr>
          <p:sp>
            <p:nvSpPr>
              <p:cNvPr id="423" name="Google Shape;423;p23"/>
              <p:cNvSpPr/>
              <p:nvPr/>
            </p:nvSpPr>
            <p:spPr>
              <a:xfrm>
                <a:off x="588484" y="1891352"/>
                <a:ext cx="82268" cy="56919"/>
              </a:xfrm>
              <a:custGeom>
                <a:avLst/>
                <a:gdLst/>
                <a:ahLst/>
                <a:cxnLst/>
                <a:rect l="l" t="t" r="r" b="b"/>
                <a:pathLst>
                  <a:path w="2486" h="1720" extrusionOk="0">
                    <a:moveTo>
                      <a:pt x="2272" y="1"/>
                    </a:moveTo>
                    <a:cubicBezTo>
                      <a:pt x="2238" y="1"/>
                      <a:pt x="2204" y="16"/>
                      <a:pt x="2175" y="51"/>
                    </a:cubicBezTo>
                    <a:cubicBezTo>
                      <a:pt x="1630" y="731"/>
                      <a:pt x="923" y="1232"/>
                      <a:pt x="103" y="1532"/>
                    </a:cubicBezTo>
                    <a:cubicBezTo>
                      <a:pt x="0" y="1570"/>
                      <a:pt x="29" y="1719"/>
                      <a:pt x="122" y="1719"/>
                    </a:cubicBezTo>
                    <a:cubicBezTo>
                      <a:pt x="131" y="1719"/>
                      <a:pt x="141" y="1718"/>
                      <a:pt x="152" y="1714"/>
                    </a:cubicBezTo>
                    <a:cubicBezTo>
                      <a:pt x="1024" y="1433"/>
                      <a:pt x="1773" y="938"/>
                      <a:pt x="2387" y="261"/>
                    </a:cubicBezTo>
                    <a:cubicBezTo>
                      <a:pt x="2486" y="151"/>
                      <a:pt x="2380" y="1"/>
                      <a:pt x="227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23"/>
              <p:cNvSpPr/>
              <p:nvPr/>
            </p:nvSpPr>
            <p:spPr>
              <a:xfrm>
                <a:off x="652849" y="1914782"/>
                <a:ext cx="62876" cy="5179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565" extrusionOk="0">
                    <a:moveTo>
                      <a:pt x="1663" y="1"/>
                    </a:moveTo>
                    <a:cubicBezTo>
                      <a:pt x="1623" y="1"/>
                      <a:pt x="1578" y="16"/>
                      <a:pt x="1534" y="51"/>
                    </a:cubicBezTo>
                    <a:lnTo>
                      <a:pt x="933" y="526"/>
                    </a:lnTo>
                    <a:cubicBezTo>
                      <a:pt x="894" y="553"/>
                      <a:pt x="871" y="599"/>
                      <a:pt x="871" y="648"/>
                    </a:cubicBezTo>
                    <a:cubicBezTo>
                      <a:pt x="606" y="885"/>
                      <a:pt x="339" y="1123"/>
                      <a:pt x="77" y="1365"/>
                    </a:cubicBezTo>
                    <a:cubicBezTo>
                      <a:pt x="1" y="1435"/>
                      <a:pt x="73" y="1564"/>
                      <a:pt x="158" y="1564"/>
                    </a:cubicBezTo>
                    <a:cubicBezTo>
                      <a:pt x="177" y="1564"/>
                      <a:pt x="197" y="1558"/>
                      <a:pt x="215" y="1544"/>
                    </a:cubicBezTo>
                    <a:cubicBezTo>
                      <a:pt x="695" y="1180"/>
                      <a:pt x="1160" y="801"/>
                      <a:pt x="1636" y="434"/>
                    </a:cubicBezTo>
                    <a:lnTo>
                      <a:pt x="1794" y="310"/>
                    </a:lnTo>
                    <a:lnTo>
                      <a:pt x="1788" y="305"/>
                    </a:lnTo>
                    <a:cubicBezTo>
                      <a:pt x="1900" y="178"/>
                      <a:pt x="1804" y="1"/>
                      <a:pt x="166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25" name="Google Shape;425;p23"/>
          <p:cNvGrpSpPr/>
          <p:nvPr/>
        </p:nvGrpSpPr>
        <p:grpSpPr>
          <a:xfrm>
            <a:off x="1004821" y="2303619"/>
            <a:ext cx="413557" cy="605096"/>
            <a:chOff x="1004821" y="2303619"/>
            <a:chExt cx="413557" cy="605096"/>
          </a:xfrm>
        </p:grpSpPr>
        <p:grpSp>
          <p:nvGrpSpPr>
            <p:cNvPr id="426" name="Google Shape;426;p23"/>
            <p:cNvGrpSpPr/>
            <p:nvPr/>
          </p:nvGrpSpPr>
          <p:grpSpPr>
            <a:xfrm>
              <a:off x="1004821" y="2303619"/>
              <a:ext cx="344559" cy="605096"/>
              <a:chOff x="1004821" y="2303619"/>
              <a:chExt cx="344559" cy="605096"/>
            </a:xfrm>
          </p:grpSpPr>
          <p:sp>
            <p:nvSpPr>
              <p:cNvPr id="427" name="Google Shape;427;p23"/>
              <p:cNvSpPr/>
              <p:nvPr/>
            </p:nvSpPr>
            <p:spPr>
              <a:xfrm>
                <a:off x="1004821" y="2303619"/>
                <a:ext cx="344559" cy="605096"/>
              </a:xfrm>
              <a:custGeom>
                <a:avLst/>
                <a:gdLst/>
                <a:ahLst/>
                <a:cxnLst/>
                <a:rect l="l" t="t" r="r" b="b"/>
                <a:pathLst>
                  <a:path w="10412" h="18285" extrusionOk="0">
                    <a:moveTo>
                      <a:pt x="2426" y="713"/>
                    </a:moveTo>
                    <a:cubicBezTo>
                      <a:pt x="4359" y="713"/>
                      <a:pt x="6449" y="1112"/>
                      <a:pt x="7404" y="2943"/>
                    </a:cubicBezTo>
                    <a:cubicBezTo>
                      <a:pt x="8860" y="5733"/>
                      <a:pt x="6372" y="7591"/>
                      <a:pt x="4037" y="8368"/>
                    </a:cubicBezTo>
                    <a:cubicBezTo>
                      <a:pt x="4027" y="8366"/>
                      <a:pt x="4016" y="8366"/>
                      <a:pt x="4005" y="8366"/>
                    </a:cubicBezTo>
                    <a:cubicBezTo>
                      <a:pt x="3831" y="8366"/>
                      <a:pt x="3697" y="8530"/>
                      <a:pt x="3740" y="8705"/>
                    </a:cubicBezTo>
                    <a:cubicBezTo>
                      <a:pt x="3723" y="8910"/>
                      <a:pt x="3857" y="9126"/>
                      <a:pt x="4085" y="9126"/>
                    </a:cubicBezTo>
                    <a:cubicBezTo>
                      <a:pt x="4121" y="9126"/>
                      <a:pt x="4159" y="9121"/>
                      <a:pt x="4200" y="9109"/>
                    </a:cubicBezTo>
                    <a:cubicBezTo>
                      <a:pt x="4285" y="9084"/>
                      <a:pt x="4368" y="9055"/>
                      <a:pt x="4452" y="9028"/>
                    </a:cubicBezTo>
                    <a:cubicBezTo>
                      <a:pt x="6954" y="9853"/>
                      <a:pt x="9965" y="11925"/>
                      <a:pt x="8281" y="14894"/>
                    </a:cubicBezTo>
                    <a:lnTo>
                      <a:pt x="8280" y="14895"/>
                    </a:lnTo>
                    <a:cubicBezTo>
                      <a:pt x="7207" y="16790"/>
                      <a:pt x="5046" y="17519"/>
                      <a:pt x="2951" y="17519"/>
                    </a:cubicBezTo>
                    <a:cubicBezTo>
                      <a:pt x="2251" y="17519"/>
                      <a:pt x="1557" y="17437"/>
                      <a:pt x="914" y="17291"/>
                    </a:cubicBezTo>
                    <a:cubicBezTo>
                      <a:pt x="887" y="17285"/>
                      <a:pt x="859" y="17282"/>
                      <a:pt x="830" y="17282"/>
                    </a:cubicBezTo>
                    <a:cubicBezTo>
                      <a:pt x="812" y="17282"/>
                      <a:pt x="793" y="17284"/>
                      <a:pt x="774" y="17286"/>
                    </a:cubicBezTo>
                    <a:cubicBezTo>
                      <a:pt x="1291" y="11823"/>
                      <a:pt x="1175" y="6240"/>
                      <a:pt x="1277" y="754"/>
                    </a:cubicBezTo>
                    <a:cubicBezTo>
                      <a:pt x="1646" y="730"/>
                      <a:pt x="2033" y="713"/>
                      <a:pt x="2426" y="713"/>
                    </a:cubicBezTo>
                    <a:close/>
                    <a:moveTo>
                      <a:pt x="3011" y="1"/>
                    </a:moveTo>
                    <a:cubicBezTo>
                      <a:pt x="2357" y="1"/>
                      <a:pt x="1711" y="85"/>
                      <a:pt x="1114" y="249"/>
                    </a:cubicBezTo>
                    <a:cubicBezTo>
                      <a:pt x="1086" y="256"/>
                      <a:pt x="1060" y="270"/>
                      <a:pt x="1037" y="287"/>
                    </a:cubicBezTo>
                    <a:cubicBezTo>
                      <a:pt x="995" y="274"/>
                      <a:pt x="951" y="267"/>
                      <a:pt x="906" y="267"/>
                    </a:cubicBezTo>
                    <a:cubicBezTo>
                      <a:pt x="717" y="267"/>
                      <a:pt x="526" y="389"/>
                      <a:pt x="519" y="633"/>
                    </a:cubicBezTo>
                    <a:cubicBezTo>
                      <a:pt x="381" y="6214"/>
                      <a:pt x="0" y="11890"/>
                      <a:pt x="297" y="17467"/>
                    </a:cubicBezTo>
                    <a:cubicBezTo>
                      <a:pt x="303" y="17582"/>
                      <a:pt x="369" y="17651"/>
                      <a:pt x="449" y="17677"/>
                    </a:cubicBezTo>
                    <a:cubicBezTo>
                      <a:pt x="447" y="17827"/>
                      <a:pt x="524" y="17971"/>
                      <a:pt x="714" y="18018"/>
                    </a:cubicBezTo>
                    <a:cubicBezTo>
                      <a:pt x="1413" y="18192"/>
                      <a:pt x="2171" y="18284"/>
                      <a:pt x="2939" y="18284"/>
                    </a:cubicBezTo>
                    <a:cubicBezTo>
                      <a:pt x="5505" y="18284"/>
                      <a:pt x="8187" y="17252"/>
                      <a:pt x="9197" y="14760"/>
                    </a:cubicBezTo>
                    <a:cubicBezTo>
                      <a:pt x="10412" y="11768"/>
                      <a:pt x="7970" y="9542"/>
                      <a:pt x="5359" y="8683"/>
                    </a:cubicBezTo>
                    <a:cubicBezTo>
                      <a:pt x="7505" y="7727"/>
                      <a:pt x="9188" y="5908"/>
                      <a:pt x="8364" y="3300"/>
                    </a:cubicBezTo>
                    <a:cubicBezTo>
                      <a:pt x="7644" y="1024"/>
                      <a:pt x="5284" y="1"/>
                      <a:pt x="301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23"/>
              <p:cNvSpPr/>
              <p:nvPr/>
            </p:nvSpPr>
            <p:spPr>
              <a:xfrm>
                <a:off x="1099896" y="2690900"/>
                <a:ext cx="119960" cy="115691"/>
              </a:xfrm>
              <a:custGeom>
                <a:avLst/>
                <a:gdLst/>
                <a:ahLst/>
                <a:cxnLst/>
                <a:rect l="l" t="t" r="r" b="b"/>
                <a:pathLst>
                  <a:path w="3625" h="3496" extrusionOk="0">
                    <a:moveTo>
                      <a:pt x="1537" y="550"/>
                    </a:moveTo>
                    <a:cubicBezTo>
                      <a:pt x="1555" y="651"/>
                      <a:pt x="1633" y="731"/>
                      <a:pt x="1734" y="751"/>
                    </a:cubicBezTo>
                    <a:cubicBezTo>
                      <a:pt x="2292" y="873"/>
                      <a:pt x="2877" y="1077"/>
                      <a:pt x="2921" y="1753"/>
                    </a:cubicBezTo>
                    <a:cubicBezTo>
                      <a:pt x="2960" y="2340"/>
                      <a:pt x="2403" y="2842"/>
                      <a:pt x="1834" y="2842"/>
                    </a:cubicBezTo>
                    <a:cubicBezTo>
                      <a:pt x="1760" y="2842"/>
                      <a:pt x="1686" y="2833"/>
                      <a:pt x="1613" y="2815"/>
                    </a:cubicBezTo>
                    <a:cubicBezTo>
                      <a:pt x="1034" y="2673"/>
                      <a:pt x="645" y="2008"/>
                      <a:pt x="771" y="1437"/>
                    </a:cubicBezTo>
                    <a:cubicBezTo>
                      <a:pt x="864" y="1010"/>
                      <a:pt x="1167" y="723"/>
                      <a:pt x="1537" y="550"/>
                    </a:cubicBezTo>
                    <a:close/>
                    <a:moveTo>
                      <a:pt x="1867" y="1"/>
                    </a:moveTo>
                    <a:cubicBezTo>
                      <a:pt x="1038" y="1"/>
                      <a:pt x="264" y="625"/>
                      <a:pt x="138" y="1474"/>
                    </a:cubicBezTo>
                    <a:cubicBezTo>
                      <a:pt x="0" y="2411"/>
                      <a:pt x="736" y="3390"/>
                      <a:pt x="1685" y="3488"/>
                    </a:cubicBezTo>
                    <a:cubicBezTo>
                      <a:pt x="1737" y="3493"/>
                      <a:pt x="1789" y="3496"/>
                      <a:pt x="1841" y="3496"/>
                    </a:cubicBezTo>
                    <a:cubicBezTo>
                      <a:pt x="2717" y="3496"/>
                      <a:pt x="3565" y="2767"/>
                      <a:pt x="3597" y="1869"/>
                    </a:cubicBezTo>
                    <a:cubicBezTo>
                      <a:pt x="3624" y="1115"/>
                      <a:pt x="2996" y="279"/>
                      <a:pt x="2235" y="161"/>
                    </a:cubicBezTo>
                    <a:cubicBezTo>
                      <a:pt x="2224" y="91"/>
                      <a:pt x="2183" y="30"/>
                      <a:pt x="2108" y="19"/>
                    </a:cubicBezTo>
                    <a:cubicBezTo>
                      <a:pt x="2027" y="7"/>
                      <a:pt x="1947" y="1"/>
                      <a:pt x="18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23"/>
              <p:cNvSpPr/>
              <p:nvPr/>
            </p:nvSpPr>
            <p:spPr>
              <a:xfrm>
                <a:off x="1100160" y="2414181"/>
                <a:ext cx="100006" cy="87298"/>
              </a:xfrm>
              <a:custGeom>
                <a:avLst/>
                <a:gdLst/>
                <a:ahLst/>
                <a:cxnLst/>
                <a:rect l="l" t="t" r="r" b="b"/>
                <a:pathLst>
                  <a:path w="3022" h="2638" extrusionOk="0">
                    <a:moveTo>
                      <a:pt x="1535" y="719"/>
                    </a:moveTo>
                    <a:cubicBezTo>
                      <a:pt x="1744" y="719"/>
                      <a:pt x="1945" y="806"/>
                      <a:pt x="2062" y="1017"/>
                    </a:cubicBezTo>
                    <a:cubicBezTo>
                      <a:pt x="2274" y="1406"/>
                      <a:pt x="1911" y="1899"/>
                      <a:pt x="1519" y="1979"/>
                    </a:cubicBezTo>
                    <a:cubicBezTo>
                      <a:pt x="1473" y="1988"/>
                      <a:pt x="1427" y="1992"/>
                      <a:pt x="1382" y="1992"/>
                    </a:cubicBezTo>
                    <a:cubicBezTo>
                      <a:pt x="968" y="1992"/>
                      <a:pt x="631" y="1615"/>
                      <a:pt x="626" y="1201"/>
                    </a:cubicBezTo>
                    <a:cubicBezTo>
                      <a:pt x="628" y="1040"/>
                      <a:pt x="680" y="885"/>
                      <a:pt x="778" y="758"/>
                    </a:cubicBezTo>
                    <a:cubicBezTo>
                      <a:pt x="835" y="822"/>
                      <a:pt x="915" y="856"/>
                      <a:pt x="996" y="856"/>
                    </a:cubicBezTo>
                    <a:cubicBezTo>
                      <a:pt x="1044" y="856"/>
                      <a:pt x="1093" y="844"/>
                      <a:pt x="1138" y="819"/>
                    </a:cubicBezTo>
                    <a:cubicBezTo>
                      <a:pt x="1260" y="756"/>
                      <a:pt x="1399" y="719"/>
                      <a:pt x="1535" y="719"/>
                    </a:cubicBezTo>
                    <a:close/>
                    <a:moveTo>
                      <a:pt x="1249" y="0"/>
                    </a:moveTo>
                    <a:cubicBezTo>
                      <a:pt x="616" y="0"/>
                      <a:pt x="45" y="527"/>
                      <a:pt x="25" y="1201"/>
                    </a:cubicBezTo>
                    <a:cubicBezTo>
                      <a:pt x="0" y="1976"/>
                      <a:pt x="644" y="2637"/>
                      <a:pt x="1398" y="2637"/>
                    </a:cubicBezTo>
                    <a:cubicBezTo>
                      <a:pt x="1494" y="2637"/>
                      <a:pt x="1592" y="2626"/>
                      <a:pt x="1691" y="2604"/>
                    </a:cubicBezTo>
                    <a:cubicBezTo>
                      <a:pt x="2458" y="2428"/>
                      <a:pt x="3022" y="1522"/>
                      <a:pt x="2668" y="775"/>
                    </a:cubicBezTo>
                    <a:cubicBezTo>
                      <a:pt x="2484" y="386"/>
                      <a:pt x="2058" y="113"/>
                      <a:pt x="1627" y="66"/>
                    </a:cubicBezTo>
                    <a:cubicBezTo>
                      <a:pt x="1625" y="66"/>
                      <a:pt x="1624" y="64"/>
                      <a:pt x="1622" y="63"/>
                    </a:cubicBezTo>
                    <a:cubicBezTo>
                      <a:pt x="1498" y="20"/>
                      <a:pt x="1373" y="0"/>
                      <a:pt x="12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0" name="Google Shape;430;p23"/>
            <p:cNvGrpSpPr/>
            <p:nvPr/>
          </p:nvGrpSpPr>
          <p:grpSpPr>
            <a:xfrm>
              <a:off x="1332668" y="2362060"/>
              <a:ext cx="85710" cy="97126"/>
              <a:chOff x="1332668" y="2362060"/>
              <a:chExt cx="85710" cy="97126"/>
            </a:xfrm>
          </p:grpSpPr>
          <p:sp>
            <p:nvSpPr>
              <p:cNvPr id="431" name="Google Shape;431;p23"/>
              <p:cNvSpPr/>
              <p:nvPr/>
            </p:nvSpPr>
            <p:spPr>
              <a:xfrm>
                <a:off x="1332668" y="2362060"/>
                <a:ext cx="23926" cy="80911"/>
              </a:xfrm>
              <a:custGeom>
                <a:avLst/>
                <a:gdLst/>
                <a:ahLst/>
                <a:cxnLst/>
                <a:rect l="l" t="t" r="r" b="b"/>
                <a:pathLst>
                  <a:path w="723" h="2445" extrusionOk="0">
                    <a:moveTo>
                      <a:pt x="256" y="0"/>
                    </a:moveTo>
                    <a:cubicBezTo>
                      <a:pt x="181" y="0"/>
                      <a:pt x="103" y="85"/>
                      <a:pt x="145" y="177"/>
                    </a:cubicBezTo>
                    <a:cubicBezTo>
                      <a:pt x="439" y="826"/>
                      <a:pt x="433" y="1569"/>
                      <a:pt x="74" y="2192"/>
                    </a:cubicBezTo>
                    <a:cubicBezTo>
                      <a:pt x="1" y="2323"/>
                      <a:pt x="125" y="2445"/>
                      <a:pt x="237" y="2445"/>
                    </a:cubicBezTo>
                    <a:cubicBezTo>
                      <a:pt x="288" y="2445"/>
                      <a:pt x="336" y="2420"/>
                      <a:pt x="362" y="2361"/>
                    </a:cubicBezTo>
                    <a:cubicBezTo>
                      <a:pt x="701" y="1599"/>
                      <a:pt x="722" y="811"/>
                      <a:pt x="344" y="59"/>
                    </a:cubicBezTo>
                    <a:cubicBezTo>
                      <a:pt x="323" y="17"/>
                      <a:pt x="290" y="0"/>
                      <a:pt x="25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23"/>
              <p:cNvSpPr/>
              <p:nvPr/>
            </p:nvSpPr>
            <p:spPr>
              <a:xfrm>
                <a:off x="1385980" y="2383736"/>
                <a:ext cx="32398" cy="75451"/>
              </a:xfrm>
              <a:custGeom>
                <a:avLst/>
                <a:gdLst/>
                <a:ahLst/>
                <a:cxnLst/>
                <a:rect l="l" t="t" r="r" b="b"/>
                <a:pathLst>
                  <a:path w="979" h="2280" extrusionOk="0">
                    <a:moveTo>
                      <a:pt x="148" y="1"/>
                    </a:moveTo>
                    <a:cubicBezTo>
                      <a:pt x="67" y="1"/>
                      <a:pt x="0" y="109"/>
                      <a:pt x="67" y="192"/>
                    </a:cubicBezTo>
                    <a:cubicBezTo>
                      <a:pt x="508" y="745"/>
                      <a:pt x="548" y="1395"/>
                      <a:pt x="324" y="2044"/>
                    </a:cubicBezTo>
                    <a:cubicBezTo>
                      <a:pt x="280" y="2174"/>
                      <a:pt x="407" y="2280"/>
                      <a:pt x="522" y="2280"/>
                    </a:cubicBezTo>
                    <a:cubicBezTo>
                      <a:pt x="581" y="2280"/>
                      <a:pt x="636" y="2252"/>
                      <a:pt x="664" y="2187"/>
                    </a:cubicBezTo>
                    <a:cubicBezTo>
                      <a:pt x="978" y="1448"/>
                      <a:pt x="778" y="601"/>
                      <a:pt x="225" y="36"/>
                    </a:cubicBezTo>
                    <a:cubicBezTo>
                      <a:pt x="200" y="11"/>
                      <a:pt x="173" y="1"/>
                      <a:pt x="14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33" name="Google Shape;433;p23"/>
          <p:cNvGrpSpPr/>
          <p:nvPr/>
        </p:nvGrpSpPr>
        <p:grpSpPr>
          <a:xfrm>
            <a:off x="2647665" y="2892963"/>
            <a:ext cx="62909" cy="137996"/>
            <a:chOff x="2647665" y="2892963"/>
            <a:chExt cx="62909" cy="137996"/>
          </a:xfrm>
        </p:grpSpPr>
        <p:sp>
          <p:nvSpPr>
            <p:cNvPr id="434" name="Google Shape;434;p23"/>
            <p:cNvSpPr/>
            <p:nvPr/>
          </p:nvSpPr>
          <p:spPr>
            <a:xfrm>
              <a:off x="2679235" y="2917121"/>
              <a:ext cx="31339" cy="113838"/>
            </a:xfrm>
            <a:custGeom>
              <a:avLst/>
              <a:gdLst/>
              <a:ahLst/>
              <a:cxnLst/>
              <a:rect l="l" t="t" r="r" b="b"/>
              <a:pathLst>
                <a:path w="947" h="3440" extrusionOk="0">
                  <a:moveTo>
                    <a:pt x="711" y="1"/>
                  </a:moveTo>
                  <a:cubicBezTo>
                    <a:pt x="637" y="1"/>
                    <a:pt x="568" y="43"/>
                    <a:pt x="546" y="142"/>
                  </a:cubicBezTo>
                  <a:cubicBezTo>
                    <a:pt x="320" y="1179"/>
                    <a:pt x="145" y="2248"/>
                    <a:pt x="12" y="3300"/>
                  </a:cubicBezTo>
                  <a:cubicBezTo>
                    <a:pt x="0" y="3390"/>
                    <a:pt x="75" y="3439"/>
                    <a:pt x="151" y="3439"/>
                  </a:cubicBezTo>
                  <a:cubicBezTo>
                    <a:pt x="213" y="3439"/>
                    <a:pt x="275" y="3407"/>
                    <a:pt x="292" y="3339"/>
                  </a:cubicBezTo>
                  <a:cubicBezTo>
                    <a:pt x="545" y="2325"/>
                    <a:pt x="764" y="1280"/>
                    <a:pt x="925" y="246"/>
                  </a:cubicBezTo>
                  <a:cubicBezTo>
                    <a:pt x="947" y="100"/>
                    <a:pt x="823" y="1"/>
                    <a:pt x="7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3"/>
            <p:cNvSpPr/>
            <p:nvPr/>
          </p:nvSpPr>
          <p:spPr>
            <a:xfrm>
              <a:off x="2647665" y="2892963"/>
              <a:ext cx="22668" cy="82698"/>
            </a:xfrm>
            <a:custGeom>
              <a:avLst/>
              <a:gdLst/>
              <a:ahLst/>
              <a:cxnLst/>
              <a:rect l="l" t="t" r="r" b="b"/>
              <a:pathLst>
                <a:path w="685" h="2499" extrusionOk="0">
                  <a:moveTo>
                    <a:pt x="460" y="1"/>
                  </a:moveTo>
                  <a:cubicBezTo>
                    <a:pt x="367" y="1"/>
                    <a:pt x="274" y="62"/>
                    <a:pt x="258" y="195"/>
                  </a:cubicBezTo>
                  <a:cubicBezTo>
                    <a:pt x="171" y="914"/>
                    <a:pt x="71" y="1632"/>
                    <a:pt x="9" y="2352"/>
                  </a:cubicBezTo>
                  <a:cubicBezTo>
                    <a:pt x="1" y="2445"/>
                    <a:pt x="84" y="2499"/>
                    <a:pt x="165" y="2499"/>
                  </a:cubicBezTo>
                  <a:cubicBezTo>
                    <a:pt x="229" y="2499"/>
                    <a:pt x="291" y="2465"/>
                    <a:pt x="306" y="2392"/>
                  </a:cubicBezTo>
                  <a:cubicBezTo>
                    <a:pt x="444" y="1681"/>
                    <a:pt x="545" y="964"/>
                    <a:pt x="658" y="251"/>
                  </a:cubicBezTo>
                  <a:cubicBezTo>
                    <a:pt x="684" y="91"/>
                    <a:pt x="572" y="1"/>
                    <a:pt x="4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436;p23"/>
          <p:cNvGrpSpPr/>
          <p:nvPr/>
        </p:nvGrpSpPr>
        <p:grpSpPr>
          <a:xfrm>
            <a:off x="2248437" y="2591126"/>
            <a:ext cx="134753" cy="99377"/>
            <a:chOff x="2248437" y="2591126"/>
            <a:chExt cx="134753" cy="99377"/>
          </a:xfrm>
        </p:grpSpPr>
        <p:sp>
          <p:nvSpPr>
            <p:cNvPr id="437" name="Google Shape;437;p23"/>
            <p:cNvSpPr/>
            <p:nvPr/>
          </p:nvSpPr>
          <p:spPr>
            <a:xfrm>
              <a:off x="2248437" y="2591126"/>
              <a:ext cx="85312" cy="99377"/>
            </a:xfrm>
            <a:custGeom>
              <a:avLst/>
              <a:gdLst/>
              <a:ahLst/>
              <a:cxnLst/>
              <a:rect l="l" t="t" r="r" b="b"/>
              <a:pathLst>
                <a:path w="2578" h="3003" extrusionOk="0">
                  <a:moveTo>
                    <a:pt x="2364" y="0"/>
                  </a:moveTo>
                  <a:cubicBezTo>
                    <a:pt x="2310" y="0"/>
                    <a:pt x="2256" y="25"/>
                    <a:pt x="2225" y="84"/>
                  </a:cubicBezTo>
                  <a:cubicBezTo>
                    <a:pt x="1664" y="1109"/>
                    <a:pt x="1111" y="1995"/>
                    <a:pt x="142" y="2689"/>
                  </a:cubicBezTo>
                  <a:cubicBezTo>
                    <a:pt x="0" y="2791"/>
                    <a:pt x="85" y="3003"/>
                    <a:pt x="220" y="3003"/>
                  </a:cubicBezTo>
                  <a:cubicBezTo>
                    <a:pt x="248" y="3003"/>
                    <a:pt x="277" y="2994"/>
                    <a:pt x="307" y="2974"/>
                  </a:cubicBezTo>
                  <a:cubicBezTo>
                    <a:pt x="1266" y="2323"/>
                    <a:pt x="2197" y="1352"/>
                    <a:pt x="2540" y="217"/>
                  </a:cubicBezTo>
                  <a:cubicBezTo>
                    <a:pt x="2577" y="94"/>
                    <a:pt x="2469" y="0"/>
                    <a:pt x="23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3"/>
            <p:cNvSpPr/>
            <p:nvPr/>
          </p:nvSpPr>
          <p:spPr>
            <a:xfrm>
              <a:off x="2320380" y="2614622"/>
              <a:ext cx="62810" cy="58673"/>
            </a:xfrm>
            <a:custGeom>
              <a:avLst/>
              <a:gdLst/>
              <a:ahLst/>
              <a:cxnLst/>
              <a:rect l="l" t="t" r="r" b="b"/>
              <a:pathLst>
                <a:path w="1898" h="1773" extrusionOk="0">
                  <a:moveTo>
                    <a:pt x="1645" y="1"/>
                  </a:moveTo>
                  <a:cubicBezTo>
                    <a:pt x="1603" y="1"/>
                    <a:pt x="1557" y="16"/>
                    <a:pt x="1513" y="51"/>
                  </a:cubicBezTo>
                  <a:cubicBezTo>
                    <a:pt x="1251" y="261"/>
                    <a:pt x="1028" y="533"/>
                    <a:pt x="795" y="775"/>
                  </a:cubicBezTo>
                  <a:cubicBezTo>
                    <a:pt x="559" y="1020"/>
                    <a:pt x="320" y="1264"/>
                    <a:pt x="98" y="1521"/>
                  </a:cubicBezTo>
                  <a:cubicBezTo>
                    <a:pt x="1" y="1630"/>
                    <a:pt x="97" y="1773"/>
                    <a:pt x="210" y="1773"/>
                  </a:cubicBezTo>
                  <a:cubicBezTo>
                    <a:pt x="243" y="1773"/>
                    <a:pt x="278" y="1761"/>
                    <a:pt x="309" y="1733"/>
                  </a:cubicBezTo>
                  <a:cubicBezTo>
                    <a:pt x="567" y="1511"/>
                    <a:pt x="810" y="1272"/>
                    <a:pt x="1055" y="1036"/>
                  </a:cubicBezTo>
                  <a:cubicBezTo>
                    <a:pt x="1300" y="801"/>
                    <a:pt x="1570" y="581"/>
                    <a:pt x="1780" y="317"/>
                  </a:cubicBezTo>
                  <a:cubicBezTo>
                    <a:pt x="1898" y="171"/>
                    <a:pt x="1789" y="1"/>
                    <a:pt x="16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" name="Google Shape;439;p23"/>
          <p:cNvGrpSpPr/>
          <p:nvPr/>
        </p:nvGrpSpPr>
        <p:grpSpPr>
          <a:xfrm>
            <a:off x="319707" y="3143540"/>
            <a:ext cx="638983" cy="1054658"/>
            <a:chOff x="319707" y="3143540"/>
            <a:chExt cx="638983" cy="1054658"/>
          </a:xfrm>
        </p:grpSpPr>
        <p:sp>
          <p:nvSpPr>
            <p:cNvPr id="440" name="Google Shape;440;p23"/>
            <p:cNvSpPr/>
            <p:nvPr/>
          </p:nvSpPr>
          <p:spPr>
            <a:xfrm>
              <a:off x="319707" y="3143540"/>
              <a:ext cx="638983" cy="1022558"/>
            </a:xfrm>
            <a:custGeom>
              <a:avLst/>
              <a:gdLst/>
              <a:ahLst/>
              <a:cxnLst/>
              <a:rect l="l" t="t" r="r" b="b"/>
              <a:pathLst>
                <a:path w="19309" h="30900" extrusionOk="0">
                  <a:moveTo>
                    <a:pt x="17081" y="801"/>
                  </a:moveTo>
                  <a:cubicBezTo>
                    <a:pt x="17167" y="5619"/>
                    <a:pt x="17482" y="10437"/>
                    <a:pt x="17736" y="15250"/>
                  </a:cubicBezTo>
                  <a:cubicBezTo>
                    <a:pt x="17998" y="20175"/>
                    <a:pt x="18110" y="25145"/>
                    <a:pt x="18593" y="30054"/>
                  </a:cubicBezTo>
                  <a:cubicBezTo>
                    <a:pt x="17813" y="29155"/>
                    <a:pt x="17026" y="28262"/>
                    <a:pt x="16232" y="27375"/>
                  </a:cubicBezTo>
                  <a:cubicBezTo>
                    <a:pt x="16275" y="27329"/>
                    <a:pt x="16320" y="27283"/>
                    <a:pt x="16367" y="27242"/>
                  </a:cubicBezTo>
                  <a:cubicBezTo>
                    <a:pt x="16508" y="27121"/>
                    <a:pt x="16669" y="27043"/>
                    <a:pt x="16828" y="26949"/>
                  </a:cubicBezTo>
                  <a:cubicBezTo>
                    <a:pt x="17067" y="26811"/>
                    <a:pt x="16920" y="26503"/>
                    <a:pt x="16695" y="26503"/>
                  </a:cubicBezTo>
                  <a:cubicBezTo>
                    <a:pt x="16659" y="26503"/>
                    <a:pt x="16622" y="26511"/>
                    <a:pt x="16583" y="26528"/>
                  </a:cubicBezTo>
                  <a:cubicBezTo>
                    <a:pt x="16346" y="26637"/>
                    <a:pt x="16121" y="26831"/>
                    <a:pt x="15946" y="27055"/>
                  </a:cubicBezTo>
                  <a:cubicBezTo>
                    <a:pt x="15658" y="26732"/>
                    <a:pt x="15370" y="26409"/>
                    <a:pt x="15084" y="26087"/>
                  </a:cubicBezTo>
                  <a:cubicBezTo>
                    <a:pt x="15349" y="25866"/>
                    <a:pt x="15611" y="25640"/>
                    <a:pt x="15856" y="25402"/>
                  </a:cubicBezTo>
                  <a:cubicBezTo>
                    <a:pt x="15993" y="25267"/>
                    <a:pt x="15865" y="25086"/>
                    <a:pt x="15714" y="25086"/>
                  </a:cubicBezTo>
                  <a:cubicBezTo>
                    <a:pt x="15672" y="25086"/>
                    <a:pt x="15628" y="25101"/>
                    <a:pt x="15588" y="25134"/>
                  </a:cubicBezTo>
                  <a:cubicBezTo>
                    <a:pt x="15332" y="25350"/>
                    <a:pt x="15085" y="25583"/>
                    <a:pt x="14843" y="25819"/>
                  </a:cubicBezTo>
                  <a:cubicBezTo>
                    <a:pt x="14512" y="25450"/>
                    <a:pt x="14182" y="25078"/>
                    <a:pt x="13848" y="24709"/>
                  </a:cubicBezTo>
                  <a:cubicBezTo>
                    <a:pt x="14033" y="24499"/>
                    <a:pt x="14217" y="24287"/>
                    <a:pt x="14388" y="24067"/>
                  </a:cubicBezTo>
                  <a:cubicBezTo>
                    <a:pt x="14503" y="23918"/>
                    <a:pt x="14380" y="23721"/>
                    <a:pt x="14239" y="23721"/>
                  </a:cubicBezTo>
                  <a:cubicBezTo>
                    <a:pt x="14195" y="23721"/>
                    <a:pt x="14149" y="23740"/>
                    <a:pt x="14108" y="23787"/>
                  </a:cubicBezTo>
                  <a:cubicBezTo>
                    <a:pt x="13927" y="23992"/>
                    <a:pt x="13759" y="24206"/>
                    <a:pt x="13590" y="24422"/>
                  </a:cubicBezTo>
                  <a:cubicBezTo>
                    <a:pt x="13367" y="24174"/>
                    <a:pt x="13143" y="23921"/>
                    <a:pt x="12918" y="23673"/>
                  </a:cubicBezTo>
                  <a:cubicBezTo>
                    <a:pt x="13180" y="23482"/>
                    <a:pt x="13411" y="23234"/>
                    <a:pt x="13531" y="22943"/>
                  </a:cubicBezTo>
                  <a:cubicBezTo>
                    <a:pt x="13586" y="22808"/>
                    <a:pt x="13469" y="22717"/>
                    <a:pt x="13351" y="22717"/>
                  </a:cubicBezTo>
                  <a:cubicBezTo>
                    <a:pt x="13289" y="22717"/>
                    <a:pt x="13227" y="22742"/>
                    <a:pt x="13189" y="22799"/>
                  </a:cubicBezTo>
                  <a:cubicBezTo>
                    <a:pt x="13082" y="22956"/>
                    <a:pt x="12998" y="23117"/>
                    <a:pt x="12866" y="23257"/>
                  </a:cubicBezTo>
                  <a:cubicBezTo>
                    <a:pt x="12809" y="23315"/>
                    <a:pt x="12750" y="23367"/>
                    <a:pt x="12687" y="23416"/>
                  </a:cubicBezTo>
                  <a:cubicBezTo>
                    <a:pt x="12333" y="23025"/>
                    <a:pt x="11982" y="22633"/>
                    <a:pt x="11628" y="22243"/>
                  </a:cubicBezTo>
                  <a:cubicBezTo>
                    <a:pt x="11797" y="22099"/>
                    <a:pt x="11955" y="21943"/>
                    <a:pt x="12099" y="21773"/>
                  </a:cubicBezTo>
                  <a:cubicBezTo>
                    <a:pt x="12209" y="21641"/>
                    <a:pt x="12097" y="21465"/>
                    <a:pt x="11966" y="21465"/>
                  </a:cubicBezTo>
                  <a:cubicBezTo>
                    <a:pt x="11926" y="21465"/>
                    <a:pt x="11884" y="21481"/>
                    <a:pt x="11846" y="21521"/>
                  </a:cubicBezTo>
                  <a:cubicBezTo>
                    <a:pt x="11696" y="21679"/>
                    <a:pt x="11550" y="21837"/>
                    <a:pt x="11400" y="21992"/>
                  </a:cubicBezTo>
                  <a:cubicBezTo>
                    <a:pt x="11031" y="21586"/>
                    <a:pt x="10664" y="21178"/>
                    <a:pt x="10294" y="20772"/>
                  </a:cubicBezTo>
                  <a:cubicBezTo>
                    <a:pt x="10320" y="20751"/>
                    <a:pt x="10350" y="20734"/>
                    <a:pt x="10374" y="20711"/>
                  </a:cubicBezTo>
                  <a:cubicBezTo>
                    <a:pt x="10541" y="20566"/>
                    <a:pt x="10732" y="20402"/>
                    <a:pt x="10844" y="20209"/>
                  </a:cubicBezTo>
                  <a:cubicBezTo>
                    <a:pt x="10926" y="20069"/>
                    <a:pt x="10810" y="19938"/>
                    <a:pt x="10681" y="19938"/>
                  </a:cubicBezTo>
                  <a:cubicBezTo>
                    <a:pt x="10638" y="19938"/>
                    <a:pt x="10594" y="19952"/>
                    <a:pt x="10555" y="19987"/>
                  </a:cubicBezTo>
                  <a:cubicBezTo>
                    <a:pt x="10405" y="20118"/>
                    <a:pt x="10285" y="20293"/>
                    <a:pt x="10141" y="20435"/>
                  </a:cubicBezTo>
                  <a:cubicBezTo>
                    <a:pt x="10115" y="20462"/>
                    <a:pt x="10083" y="20483"/>
                    <a:pt x="10055" y="20509"/>
                  </a:cubicBezTo>
                  <a:cubicBezTo>
                    <a:pt x="9971" y="20417"/>
                    <a:pt x="9887" y="20324"/>
                    <a:pt x="9803" y="20232"/>
                  </a:cubicBezTo>
                  <a:cubicBezTo>
                    <a:pt x="9518" y="19918"/>
                    <a:pt x="9233" y="19601"/>
                    <a:pt x="8948" y="19287"/>
                  </a:cubicBezTo>
                  <a:cubicBezTo>
                    <a:pt x="9242" y="19010"/>
                    <a:pt x="9541" y="18726"/>
                    <a:pt x="9771" y="18409"/>
                  </a:cubicBezTo>
                  <a:cubicBezTo>
                    <a:pt x="9875" y="18265"/>
                    <a:pt x="9737" y="18131"/>
                    <a:pt x="9596" y="18131"/>
                  </a:cubicBezTo>
                  <a:cubicBezTo>
                    <a:pt x="9551" y="18131"/>
                    <a:pt x="9505" y="18145"/>
                    <a:pt x="9467" y="18176"/>
                  </a:cubicBezTo>
                  <a:cubicBezTo>
                    <a:pt x="9251" y="18353"/>
                    <a:pt x="9075" y="18591"/>
                    <a:pt x="8890" y="18800"/>
                  </a:cubicBezTo>
                  <a:lnTo>
                    <a:pt x="8702" y="19013"/>
                  </a:lnTo>
                  <a:cubicBezTo>
                    <a:pt x="8354" y="18628"/>
                    <a:pt x="8008" y="18247"/>
                    <a:pt x="7660" y="17861"/>
                  </a:cubicBezTo>
                  <a:cubicBezTo>
                    <a:pt x="7852" y="17672"/>
                    <a:pt x="8041" y="17480"/>
                    <a:pt x="8205" y="17273"/>
                  </a:cubicBezTo>
                  <a:cubicBezTo>
                    <a:pt x="8319" y="17128"/>
                    <a:pt x="8208" y="16946"/>
                    <a:pt x="8068" y="16946"/>
                  </a:cubicBezTo>
                  <a:cubicBezTo>
                    <a:pt x="8025" y="16946"/>
                    <a:pt x="7980" y="16963"/>
                    <a:pt x="7937" y="17003"/>
                  </a:cubicBezTo>
                  <a:cubicBezTo>
                    <a:pt x="7749" y="17179"/>
                    <a:pt x="7576" y="17378"/>
                    <a:pt x="7407" y="17579"/>
                  </a:cubicBezTo>
                  <a:cubicBezTo>
                    <a:pt x="7107" y="17245"/>
                    <a:pt x="6805" y="16911"/>
                    <a:pt x="6504" y="16577"/>
                  </a:cubicBezTo>
                  <a:cubicBezTo>
                    <a:pt x="6706" y="16403"/>
                    <a:pt x="6911" y="16227"/>
                    <a:pt x="7081" y="16028"/>
                  </a:cubicBezTo>
                  <a:cubicBezTo>
                    <a:pt x="7209" y="15877"/>
                    <a:pt x="7090" y="15700"/>
                    <a:pt x="6938" y="15700"/>
                  </a:cubicBezTo>
                  <a:cubicBezTo>
                    <a:pt x="6894" y="15700"/>
                    <a:pt x="6847" y="15715"/>
                    <a:pt x="6802" y="15750"/>
                  </a:cubicBezTo>
                  <a:cubicBezTo>
                    <a:pt x="6603" y="15908"/>
                    <a:pt x="6424" y="16103"/>
                    <a:pt x="6248" y="16294"/>
                  </a:cubicBezTo>
                  <a:cubicBezTo>
                    <a:pt x="5980" y="15997"/>
                    <a:pt x="5713" y="15700"/>
                    <a:pt x="5445" y="15406"/>
                  </a:cubicBezTo>
                  <a:cubicBezTo>
                    <a:pt x="5594" y="15299"/>
                    <a:pt x="5735" y="15182"/>
                    <a:pt x="5870" y="15057"/>
                  </a:cubicBezTo>
                  <a:cubicBezTo>
                    <a:pt x="5981" y="14952"/>
                    <a:pt x="5880" y="14769"/>
                    <a:pt x="5752" y="14769"/>
                  </a:cubicBezTo>
                  <a:cubicBezTo>
                    <a:pt x="5725" y="14769"/>
                    <a:pt x="5697" y="14777"/>
                    <a:pt x="5669" y="14796"/>
                  </a:cubicBezTo>
                  <a:cubicBezTo>
                    <a:pt x="5511" y="14908"/>
                    <a:pt x="5361" y="15029"/>
                    <a:pt x="5217" y="15159"/>
                  </a:cubicBezTo>
                  <a:cubicBezTo>
                    <a:pt x="4897" y="14810"/>
                    <a:pt x="4575" y="14459"/>
                    <a:pt x="4251" y="14112"/>
                  </a:cubicBezTo>
                  <a:cubicBezTo>
                    <a:pt x="4445" y="13969"/>
                    <a:pt x="4651" y="13840"/>
                    <a:pt x="4866" y="13730"/>
                  </a:cubicBezTo>
                  <a:cubicBezTo>
                    <a:pt x="5009" y="13655"/>
                    <a:pt x="4936" y="13423"/>
                    <a:pt x="4794" y="13423"/>
                  </a:cubicBezTo>
                  <a:cubicBezTo>
                    <a:pt x="4777" y="13423"/>
                    <a:pt x="4759" y="13426"/>
                    <a:pt x="4741" y="13433"/>
                  </a:cubicBezTo>
                  <a:cubicBezTo>
                    <a:pt x="4482" y="13533"/>
                    <a:pt x="4246" y="13696"/>
                    <a:pt x="4042" y="13889"/>
                  </a:cubicBezTo>
                  <a:cubicBezTo>
                    <a:pt x="3736" y="13565"/>
                    <a:pt x="3431" y="13235"/>
                    <a:pt x="3122" y="12914"/>
                  </a:cubicBezTo>
                  <a:cubicBezTo>
                    <a:pt x="3304" y="12755"/>
                    <a:pt x="3471" y="12578"/>
                    <a:pt x="3620" y="12387"/>
                  </a:cubicBezTo>
                  <a:cubicBezTo>
                    <a:pt x="3708" y="12273"/>
                    <a:pt x="3583" y="12133"/>
                    <a:pt x="3462" y="12133"/>
                  </a:cubicBezTo>
                  <a:cubicBezTo>
                    <a:pt x="3423" y="12133"/>
                    <a:pt x="3384" y="12148"/>
                    <a:pt x="3353" y="12183"/>
                  </a:cubicBezTo>
                  <a:cubicBezTo>
                    <a:pt x="3203" y="12355"/>
                    <a:pt x="3047" y="12514"/>
                    <a:pt x="2886" y="12669"/>
                  </a:cubicBezTo>
                  <a:cubicBezTo>
                    <a:pt x="2551" y="12324"/>
                    <a:pt x="2212" y="11983"/>
                    <a:pt x="1872" y="11643"/>
                  </a:cubicBezTo>
                  <a:cubicBezTo>
                    <a:pt x="2149" y="11419"/>
                    <a:pt x="2457" y="11264"/>
                    <a:pt x="2800" y="11140"/>
                  </a:cubicBezTo>
                  <a:cubicBezTo>
                    <a:pt x="3005" y="11067"/>
                    <a:pt x="2948" y="10775"/>
                    <a:pt x="2756" y="10775"/>
                  </a:cubicBezTo>
                  <a:cubicBezTo>
                    <a:pt x="2739" y="10775"/>
                    <a:pt x="2721" y="10777"/>
                    <a:pt x="2702" y="10782"/>
                  </a:cubicBezTo>
                  <a:cubicBezTo>
                    <a:pt x="2300" y="10888"/>
                    <a:pt x="1937" y="11123"/>
                    <a:pt x="1636" y="11413"/>
                  </a:cubicBezTo>
                  <a:cubicBezTo>
                    <a:pt x="1345" y="11128"/>
                    <a:pt x="1056" y="10842"/>
                    <a:pt x="760" y="10563"/>
                  </a:cubicBezTo>
                  <a:cubicBezTo>
                    <a:pt x="3560" y="9148"/>
                    <a:pt x="6213" y="7391"/>
                    <a:pt x="8895" y="5772"/>
                  </a:cubicBezTo>
                  <a:cubicBezTo>
                    <a:pt x="11624" y="4124"/>
                    <a:pt x="14411" y="2543"/>
                    <a:pt x="17081" y="801"/>
                  </a:cubicBezTo>
                  <a:close/>
                  <a:moveTo>
                    <a:pt x="17348" y="1"/>
                  </a:moveTo>
                  <a:cubicBezTo>
                    <a:pt x="17283" y="1"/>
                    <a:pt x="17218" y="21"/>
                    <a:pt x="17168" y="61"/>
                  </a:cubicBezTo>
                  <a:cubicBezTo>
                    <a:pt x="17134" y="48"/>
                    <a:pt x="17096" y="41"/>
                    <a:pt x="17057" y="41"/>
                  </a:cubicBezTo>
                  <a:cubicBezTo>
                    <a:pt x="17001" y="41"/>
                    <a:pt x="16942" y="56"/>
                    <a:pt x="16880" y="90"/>
                  </a:cubicBezTo>
                  <a:cubicBezTo>
                    <a:pt x="14039" y="1664"/>
                    <a:pt x="11290" y="3433"/>
                    <a:pt x="8510" y="5113"/>
                  </a:cubicBezTo>
                  <a:cubicBezTo>
                    <a:pt x="5733" y="6787"/>
                    <a:pt x="2843" y="8367"/>
                    <a:pt x="215" y="10267"/>
                  </a:cubicBezTo>
                  <a:cubicBezTo>
                    <a:pt x="1" y="10423"/>
                    <a:pt x="109" y="10710"/>
                    <a:pt x="318" y="10734"/>
                  </a:cubicBezTo>
                  <a:cubicBezTo>
                    <a:pt x="995" y="11571"/>
                    <a:pt x="1693" y="12392"/>
                    <a:pt x="2404" y="13202"/>
                  </a:cubicBezTo>
                  <a:cubicBezTo>
                    <a:pt x="2416" y="13237"/>
                    <a:pt x="2442" y="13266"/>
                    <a:pt x="2474" y="13284"/>
                  </a:cubicBezTo>
                  <a:cubicBezTo>
                    <a:pt x="3208" y="14119"/>
                    <a:pt x="3957" y="14940"/>
                    <a:pt x="4709" y="15760"/>
                  </a:cubicBezTo>
                  <a:cubicBezTo>
                    <a:pt x="4721" y="15783"/>
                    <a:pt x="4739" y="15802"/>
                    <a:pt x="4761" y="15816"/>
                  </a:cubicBezTo>
                  <a:cubicBezTo>
                    <a:pt x="6274" y="17460"/>
                    <a:pt x="7807" y="19086"/>
                    <a:pt x="9297" y="20739"/>
                  </a:cubicBezTo>
                  <a:cubicBezTo>
                    <a:pt x="9824" y="21322"/>
                    <a:pt x="10346" y="21910"/>
                    <a:pt x="10870" y="22495"/>
                  </a:cubicBezTo>
                  <a:cubicBezTo>
                    <a:pt x="10791" y="22581"/>
                    <a:pt x="10878" y="22726"/>
                    <a:pt x="10980" y="22726"/>
                  </a:cubicBezTo>
                  <a:cubicBezTo>
                    <a:pt x="11002" y="22726"/>
                    <a:pt x="11026" y="22719"/>
                    <a:pt x="11048" y="22702"/>
                  </a:cubicBezTo>
                  <a:lnTo>
                    <a:pt x="11053" y="22699"/>
                  </a:lnTo>
                  <a:cubicBezTo>
                    <a:pt x="13466" y="25395"/>
                    <a:pt x="15868" y="28101"/>
                    <a:pt x="18292" y="30786"/>
                  </a:cubicBezTo>
                  <a:cubicBezTo>
                    <a:pt x="18365" y="30866"/>
                    <a:pt x="18447" y="30900"/>
                    <a:pt x="18527" y="30900"/>
                  </a:cubicBezTo>
                  <a:cubicBezTo>
                    <a:pt x="18708" y="30900"/>
                    <a:pt x="18875" y="30727"/>
                    <a:pt x="18882" y="30533"/>
                  </a:cubicBezTo>
                  <a:cubicBezTo>
                    <a:pt x="18916" y="30542"/>
                    <a:pt x="18950" y="30547"/>
                    <a:pt x="18984" y="30547"/>
                  </a:cubicBezTo>
                  <a:cubicBezTo>
                    <a:pt x="19151" y="30547"/>
                    <a:pt x="19308" y="30440"/>
                    <a:pt x="19303" y="30215"/>
                  </a:cubicBezTo>
                  <a:cubicBezTo>
                    <a:pt x="19216" y="25229"/>
                    <a:pt x="18764" y="20230"/>
                    <a:pt x="18498" y="15250"/>
                  </a:cubicBezTo>
                  <a:cubicBezTo>
                    <a:pt x="18231" y="10261"/>
                    <a:pt x="18060" y="5260"/>
                    <a:pt x="17655" y="281"/>
                  </a:cubicBezTo>
                  <a:cubicBezTo>
                    <a:pt x="17639" y="95"/>
                    <a:pt x="17491" y="1"/>
                    <a:pt x="173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3"/>
            <p:cNvSpPr/>
            <p:nvPr/>
          </p:nvSpPr>
          <p:spPr>
            <a:xfrm>
              <a:off x="535602" y="3355431"/>
              <a:ext cx="302896" cy="469417"/>
            </a:xfrm>
            <a:custGeom>
              <a:avLst/>
              <a:gdLst/>
              <a:ahLst/>
              <a:cxnLst/>
              <a:rect l="l" t="t" r="r" b="b"/>
              <a:pathLst>
                <a:path w="9153" h="14185" extrusionOk="0">
                  <a:moveTo>
                    <a:pt x="6932" y="757"/>
                  </a:moveTo>
                  <a:lnTo>
                    <a:pt x="6932" y="757"/>
                  </a:lnTo>
                  <a:cubicBezTo>
                    <a:pt x="6641" y="4880"/>
                    <a:pt x="8094" y="8903"/>
                    <a:pt x="7884" y="13043"/>
                  </a:cubicBezTo>
                  <a:cubicBezTo>
                    <a:pt x="6011" y="9893"/>
                    <a:pt x="3473" y="6776"/>
                    <a:pt x="588" y="4547"/>
                  </a:cubicBezTo>
                  <a:lnTo>
                    <a:pt x="588" y="4547"/>
                  </a:lnTo>
                  <a:cubicBezTo>
                    <a:pt x="607" y="4555"/>
                    <a:pt x="626" y="4559"/>
                    <a:pt x="646" y="4559"/>
                  </a:cubicBezTo>
                  <a:cubicBezTo>
                    <a:pt x="661" y="4559"/>
                    <a:pt x="675" y="4557"/>
                    <a:pt x="689" y="4553"/>
                  </a:cubicBezTo>
                  <a:cubicBezTo>
                    <a:pt x="1815" y="4273"/>
                    <a:pt x="2819" y="3409"/>
                    <a:pt x="3790" y="2788"/>
                  </a:cubicBezTo>
                  <a:cubicBezTo>
                    <a:pt x="4839" y="2114"/>
                    <a:pt x="5901" y="1457"/>
                    <a:pt x="6932" y="757"/>
                  </a:cubicBezTo>
                  <a:close/>
                  <a:moveTo>
                    <a:pt x="7016" y="1"/>
                  </a:moveTo>
                  <a:cubicBezTo>
                    <a:pt x="6967" y="1"/>
                    <a:pt x="6914" y="15"/>
                    <a:pt x="6860" y="48"/>
                  </a:cubicBezTo>
                  <a:cubicBezTo>
                    <a:pt x="5705" y="737"/>
                    <a:pt x="4585" y="1486"/>
                    <a:pt x="3453" y="2213"/>
                  </a:cubicBezTo>
                  <a:cubicBezTo>
                    <a:pt x="2481" y="2838"/>
                    <a:pt x="1269" y="3394"/>
                    <a:pt x="542" y="4302"/>
                  </a:cubicBezTo>
                  <a:cubicBezTo>
                    <a:pt x="488" y="4370"/>
                    <a:pt x="497" y="4461"/>
                    <a:pt x="546" y="4514"/>
                  </a:cubicBezTo>
                  <a:lnTo>
                    <a:pt x="546" y="4514"/>
                  </a:lnTo>
                  <a:cubicBezTo>
                    <a:pt x="482" y="4465"/>
                    <a:pt x="418" y="4414"/>
                    <a:pt x="353" y="4365"/>
                  </a:cubicBezTo>
                  <a:cubicBezTo>
                    <a:pt x="319" y="4339"/>
                    <a:pt x="284" y="4328"/>
                    <a:pt x="251" y="4328"/>
                  </a:cubicBezTo>
                  <a:cubicBezTo>
                    <a:pt x="107" y="4328"/>
                    <a:pt x="1" y="4544"/>
                    <a:pt x="115" y="4673"/>
                  </a:cubicBezTo>
                  <a:cubicBezTo>
                    <a:pt x="2838" y="7712"/>
                    <a:pt x="5399" y="10637"/>
                    <a:pt x="7687" y="14031"/>
                  </a:cubicBezTo>
                  <a:cubicBezTo>
                    <a:pt x="7759" y="14139"/>
                    <a:pt x="7861" y="14184"/>
                    <a:pt x="7960" y="14184"/>
                  </a:cubicBezTo>
                  <a:cubicBezTo>
                    <a:pt x="8076" y="14184"/>
                    <a:pt x="8190" y="14123"/>
                    <a:pt x="8253" y="14028"/>
                  </a:cubicBezTo>
                  <a:cubicBezTo>
                    <a:pt x="8362" y="14006"/>
                    <a:pt x="8456" y="13936"/>
                    <a:pt x="8475" y="13806"/>
                  </a:cubicBezTo>
                  <a:cubicBezTo>
                    <a:pt x="9152" y="9289"/>
                    <a:pt x="7515" y="4753"/>
                    <a:pt x="7397" y="239"/>
                  </a:cubicBezTo>
                  <a:cubicBezTo>
                    <a:pt x="7395" y="100"/>
                    <a:pt x="7298" y="36"/>
                    <a:pt x="7197" y="36"/>
                  </a:cubicBezTo>
                  <a:cubicBezTo>
                    <a:pt x="7183" y="36"/>
                    <a:pt x="7169" y="37"/>
                    <a:pt x="7155" y="40"/>
                  </a:cubicBezTo>
                  <a:cubicBezTo>
                    <a:pt x="7114" y="16"/>
                    <a:pt x="7067" y="1"/>
                    <a:pt x="70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3"/>
            <p:cNvSpPr/>
            <p:nvPr/>
          </p:nvSpPr>
          <p:spPr>
            <a:xfrm>
              <a:off x="692262" y="4059275"/>
              <a:ext cx="96332" cy="96630"/>
            </a:xfrm>
            <a:custGeom>
              <a:avLst/>
              <a:gdLst/>
              <a:ahLst/>
              <a:cxnLst/>
              <a:rect l="l" t="t" r="r" b="b"/>
              <a:pathLst>
                <a:path w="2911" h="2920" extrusionOk="0">
                  <a:moveTo>
                    <a:pt x="96" y="1"/>
                  </a:moveTo>
                  <a:cubicBezTo>
                    <a:pt x="44" y="1"/>
                    <a:pt x="0" y="67"/>
                    <a:pt x="44" y="115"/>
                  </a:cubicBezTo>
                  <a:cubicBezTo>
                    <a:pt x="884" y="1037"/>
                    <a:pt x="1714" y="1973"/>
                    <a:pt x="2576" y="2872"/>
                  </a:cubicBezTo>
                  <a:cubicBezTo>
                    <a:pt x="2609" y="2906"/>
                    <a:pt x="2646" y="2920"/>
                    <a:pt x="2682" y="2920"/>
                  </a:cubicBezTo>
                  <a:cubicBezTo>
                    <a:pt x="2803" y="2920"/>
                    <a:pt x="2911" y="2760"/>
                    <a:pt x="2801" y="2648"/>
                  </a:cubicBezTo>
                  <a:cubicBezTo>
                    <a:pt x="1934" y="1754"/>
                    <a:pt x="1031" y="892"/>
                    <a:pt x="141" y="20"/>
                  </a:cubicBezTo>
                  <a:cubicBezTo>
                    <a:pt x="126" y="7"/>
                    <a:pt x="111" y="1"/>
                    <a:pt x="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3"/>
            <p:cNvSpPr/>
            <p:nvPr/>
          </p:nvSpPr>
          <p:spPr>
            <a:xfrm>
              <a:off x="692560" y="4142106"/>
              <a:ext cx="89482" cy="56092"/>
            </a:xfrm>
            <a:custGeom>
              <a:avLst/>
              <a:gdLst/>
              <a:ahLst/>
              <a:cxnLst/>
              <a:rect l="l" t="t" r="r" b="b"/>
              <a:pathLst>
                <a:path w="2704" h="1695" extrusionOk="0">
                  <a:moveTo>
                    <a:pt x="152" y="0"/>
                  </a:moveTo>
                  <a:cubicBezTo>
                    <a:pt x="57" y="0"/>
                    <a:pt x="1" y="136"/>
                    <a:pt x="98" y="205"/>
                  </a:cubicBezTo>
                  <a:cubicBezTo>
                    <a:pt x="827" y="715"/>
                    <a:pt x="1591" y="1191"/>
                    <a:pt x="2346" y="1666"/>
                  </a:cubicBezTo>
                  <a:cubicBezTo>
                    <a:pt x="2378" y="1686"/>
                    <a:pt x="2409" y="1695"/>
                    <a:pt x="2439" y="1695"/>
                  </a:cubicBezTo>
                  <a:cubicBezTo>
                    <a:pt x="2597" y="1695"/>
                    <a:pt x="2703" y="1449"/>
                    <a:pt x="2532" y="1348"/>
                  </a:cubicBezTo>
                  <a:cubicBezTo>
                    <a:pt x="1767" y="894"/>
                    <a:pt x="994" y="432"/>
                    <a:pt x="208" y="15"/>
                  </a:cubicBezTo>
                  <a:cubicBezTo>
                    <a:pt x="189" y="5"/>
                    <a:pt x="170" y="0"/>
                    <a:pt x="1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4" name="Google Shape;444;p23"/>
          <p:cNvGrpSpPr/>
          <p:nvPr/>
        </p:nvGrpSpPr>
        <p:grpSpPr>
          <a:xfrm>
            <a:off x="1344284" y="3702273"/>
            <a:ext cx="388340" cy="497513"/>
            <a:chOff x="1344284" y="3702273"/>
            <a:chExt cx="388340" cy="497513"/>
          </a:xfrm>
        </p:grpSpPr>
        <p:sp>
          <p:nvSpPr>
            <p:cNvPr id="445" name="Google Shape;445;p23"/>
            <p:cNvSpPr/>
            <p:nvPr/>
          </p:nvSpPr>
          <p:spPr>
            <a:xfrm>
              <a:off x="1344284" y="3702273"/>
              <a:ext cx="388340" cy="424411"/>
            </a:xfrm>
            <a:custGeom>
              <a:avLst/>
              <a:gdLst/>
              <a:ahLst/>
              <a:cxnLst/>
              <a:rect l="l" t="t" r="r" b="b"/>
              <a:pathLst>
                <a:path w="11735" h="12825" extrusionOk="0">
                  <a:moveTo>
                    <a:pt x="6265" y="646"/>
                  </a:moveTo>
                  <a:lnTo>
                    <a:pt x="6265" y="646"/>
                  </a:lnTo>
                  <a:cubicBezTo>
                    <a:pt x="6997" y="1145"/>
                    <a:pt x="8079" y="1255"/>
                    <a:pt x="8938" y="1255"/>
                  </a:cubicBezTo>
                  <a:cubicBezTo>
                    <a:pt x="8987" y="1255"/>
                    <a:pt x="9034" y="1255"/>
                    <a:pt x="9081" y="1254"/>
                  </a:cubicBezTo>
                  <a:cubicBezTo>
                    <a:pt x="9625" y="1245"/>
                    <a:pt x="10362" y="1245"/>
                    <a:pt x="10834" y="928"/>
                  </a:cubicBezTo>
                  <a:lnTo>
                    <a:pt x="10834" y="928"/>
                  </a:lnTo>
                  <a:cubicBezTo>
                    <a:pt x="10726" y="1991"/>
                    <a:pt x="10794" y="3126"/>
                    <a:pt x="10987" y="4158"/>
                  </a:cubicBezTo>
                  <a:cubicBezTo>
                    <a:pt x="10075" y="4333"/>
                    <a:pt x="9240" y="4434"/>
                    <a:pt x="8391" y="4434"/>
                  </a:cubicBezTo>
                  <a:cubicBezTo>
                    <a:pt x="7802" y="4434"/>
                    <a:pt x="7207" y="4385"/>
                    <a:pt x="6574" y="4279"/>
                  </a:cubicBezTo>
                  <a:cubicBezTo>
                    <a:pt x="6570" y="3032"/>
                    <a:pt x="6478" y="1805"/>
                    <a:pt x="6265" y="646"/>
                  </a:cubicBezTo>
                  <a:close/>
                  <a:moveTo>
                    <a:pt x="3259" y="8331"/>
                  </a:moveTo>
                  <a:cubicBezTo>
                    <a:pt x="3552" y="8331"/>
                    <a:pt x="3834" y="8376"/>
                    <a:pt x="4078" y="8471"/>
                  </a:cubicBezTo>
                  <a:cubicBezTo>
                    <a:pt x="4791" y="8748"/>
                    <a:pt x="4891" y="9519"/>
                    <a:pt x="5279" y="10096"/>
                  </a:cubicBezTo>
                  <a:cubicBezTo>
                    <a:pt x="5228" y="10531"/>
                    <a:pt x="5179" y="10966"/>
                    <a:pt x="5130" y="11402"/>
                  </a:cubicBezTo>
                  <a:cubicBezTo>
                    <a:pt x="5130" y="11404"/>
                    <a:pt x="5128" y="11405"/>
                    <a:pt x="5127" y="11407"/>
                  </a:cubicBezTo>
                  <a:cubicBezTo>
                    <a:pt x="4771" y="11966"/>
                    <a:pt x="4202" y="12197"/>
                    <a:pt x="3596" y="12197"/>
                  </a:cubicBezTo>
                  <a:cubicBezTo>
                    <a:pt x="1936" y="12197"/>
                    <a:pt x="1" y="10465"/>
                    <a:pt x="1407" y="9016"/>
                  </a:cubicBezTo>
                  <a:cubicBezTo>
                    <a:pt x="1831" y="8579"/>
                    <a:pt x="2573" y="8331"/>
                    <a:pt x="3259" y="8331"/>
                  </a:cubicBezTo>
                  <a:close/>
                  <a:moveTo>
                    <a:pt x="10884" y="0"/>
                  </a:moveTo>
                  <a:cubicBezTo>
                    <a:pt x="10805" y="0"/>
                    <a:pt x="10728" y="30"/>
                    <a:pt x="10668" y="99"/>
                  </a:cubicBezTo>
                  <a:cubicBezTo>
                    <a:pt x="10329" y="494"/>
                    <a:pt x="9664" y="581"/>
                    <a:pt x="9050" y="581"/>
                  </a:cubicBezTo>
                  <a:cubicBezTo>
                    <a:pt x="8765" y="581"/>
                    <a:pt x="8491" y="562"/>
                    <a:pt x="8265" y="546"/>
                  </a:cubicBezTo>
                  <a:cubicBezTo>
                    <a:pt x="7524" y="496"/>
                    <a:pt x="6808" y="205"/>
                    <a:pt x="6075" y="205"/>
                  </a:cubicBezTo>
                  <a:cubicBezTo>
                    <a:pt x="6067" y="205"/>
                    <a:pt x="6060" y="205"/>
                    <a:pt x="6052" y="205"/>
                  </a:cubicBezTo>
                  <a:cubicBezTo>
                    <a:pt x="5960" y="205"/>
                    <a:pt x="5913" y="308"/>
                    <a:pt x="5955" y="381"/>
                  </a:cubicBezTo>
                  <a:cubicBezTo>
                    <a:pt x="5885" y="415"/>
                    <a:pt x="5838" y="484"/>
                    <a:pt x="5828" y="560"/>
                  </a:cubicBezTo>
                  <a:cubicBezTo>
                    <a:pt x="5638" y="2415"/>
                    <a:pt x="5763" y="4302"/>
                    <a:pt x="5658" y="6164"/>
                  </a:cubicBezTo>
                  <a:cubicBezTo>
                    <a:pt x="5606" y="7083"/>
                    <a:pt x="5516" y="7996"/>
                    <a:pt x="5415" y="8909"/>
                  </a:cubicBezTo>
                  <a:cubicBezTo>
                    <a:pt x="5294" y="8623"/>
                    <a:pt x="5147" y="8353"/>
                    <a:pt x="4905" y="8145"/>
                  </a:cubicBezTo>
                  <a:cubicBezTo>
                    <a:pt x="4469" y="7769"/>
                    <a:pt x="3857" y="7654"/>
                    <a:pt x="3293" y="7654"/>
                  </a:cubicBezTo>
                  <a:cubicBezTo>
                    <a:pt x="3253" y="7654"/>
                    <a:pt x="3213" y="7655"/>
                    <a:pt x="3173" y="7656"/>
                  </a:cubicBezTo>
                  <a:cubicBezTo>
                    <a:pt x="1886" y="7693"/>
                    <a:pt x="475" y="8316"/>
                    <a:pt x="276" y="9724"/>
                  </a:cubicBezTo>
                  <a:cubicBezTo>
                    <a:pt x="77" y="11122"/>
                    <a:pt x="1111" y="12298"/>
                    <a:pt x="2395" y="12677"/>
                  </a:cubicBezTo>
                  <a:cubicBezTo>
                    <a:pt x="2711" y="12769"/>
                    <a:pt x="3072" y="12824"/>
                    <a:pt x="3435" y="12824"/>
                  </a:cubicBezTo>
                  <a:cubicBezTo>
                    <a:pt x="4162" y="12824"/>
                    <a:pt x="4896" y="12605"/>
                    <a:pt x="5294" y="12035"/>
                  </a:cubicBezTo>
                  <a:cubicBezTo>
                    <a:pt x="5340" y="12052"/>
                    <a:pt x="5389" y="12061"/>
                    <a:pt x="5438" y="12061"/>
                  </a:cubicBezTo>
                  <a:cubicBezTo>
                    <a:pt x="5580" y="12061"/>
                    <a:pt x="5717" y="11988"/>
                    <a:pt x="5750" y="11825"/>
                  </a:cubicBezTo>
                  <a:cubicBezTo>
                    <a:pt x="6193" y="9633"/>
                    <a:pt x="6539" y="7180"/>
                    <a:pt x="6574" y="4783"/>
                  </a:cubicBezTo>
                  <a:cubicBezTo>
                    <a:pt x="7334" y="5024"/>
                    <a:pt x="8165" y="5154"/>
                    <a:pt x="8990" y="5154"/>
                  </a:cubicBezTo>
                  <a:cubicBezTo>
                    <a:pt x="9861" y="5154"/>
                    <a:pt x="10725" y="5009"/>
                    <a:pt x="11492" y="4694"/>
                  </a:cubicBezTo>
                  <a:cubicBezTo>
                    <a:pt x="11678" y="4617"/>
                    <a:pt x="11734" y="4443"/>
                    <a:pt x="11694" y="4300"/>
                  </a:cubicBezTo>
                  <a:cubicBezTo>
                    <a:pt x="11694" y="4297"/>
                    <a:pt x="11696" y="4296"/>
                    <a:pt x="11696" y="4293"/>
                  </a:cubicBezTo>
                  <a:cubicBezTo>
                    <a:pt x="11639" y="2969"/>
                    <a:pt x="11544" y="1574"/>
                    <a:pt x="11342" y="265"/>
                  </a:cubicBezTo>
                  <a:cubicBezTo>
                    <a:pt x="11327" y="165"/>
                    <a:pt x="11238" y="115"/>
                    <a:pt x="11146" y="112"/>
                  </a:cubicBezTo>
                  <a:cubicBezTo>
                    <a:pt x="11076" y="44"/>
                    <a:pt x="10979" y="0"/>
                    <a:pt x="108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3"/>
            <p:cNvSpPr/>
            <p:nvPr/>
          </p:nvSpPr>
          <p:spPr>
            <a:xfrm>
              <a:off x="1494921" y="4110304"/>
              <a:ext cx="98450" cy="66549"/>
            </a:xfrm>
            <a:custGeom>
              <a:avLst/>
              <a:gdLst/>
              <a:ahLst/>
              <a:cxnLst/>
              <a:rect l="l" t="t" r="r" b="b"/>
              <a:pathLst>
                <a:path w="2975" h="2011" extrusionOk="0">
                  <a:moveTo>
                    <a:pt x="2740" y="1"/>
                  </a:moveTo>
                  <a:cubicBezTo>
                    <a:pt x="2683" y="1"/>
                    <a:pt x="2629" y="27"/>
                    <a:pt x="2601" y="91"/>
                  </a:cubicBezTo>
                  <a:cubicBezTo>
                    <a:pt x="2171" y="1101"/>
                    <a:pt x="1336" y="1789"/>
                    <a:pt x="213" y="1789"/>
                  </a:cubicBezTo>
                  <a:cubicBezTo>
                    <a:pt x="189" y="1789"/>
                    <a:pt x="165" y="1789"/>
                    <a:pt x="140" y="1788"/>
                  </a:cubicBezTo>
                  <a:cubicBezTo>
                    <a:pt x="138" y="1788"/>
                    <a:pt x="137" y="1788"/>
                    <a:pt x="135" y="1788"/>
                  </a:cubicBezTo>
                  <a:cubicBezTo>
                    <a:pt x="1" y="1788"/>
                    <a:pt x="4" y="1993"/>
                    <a:pt x="140" y="2004"/>
                  </a:cubicBezTo>
                  <a:cubicBezTo>
                    <a:pt x="201" y="2008"/>
                    <a:pt x="262" y="2010"/>
                    <a:pt x="323" y="2010"/>
                  </a:cubicBezTo>
                  <a:cubicBezTo>
                    <a:pt x="1440" y="2010"/>
                    <a:pt x="2568" y="1315"/>
                    <a:pt x="2932" y="230"/>
                  </a:cubicBezTo>
                  <a:cubicBezTo>
                    <a:pt x="2975" y="103"/>
                    <a:pt x="2852" y="1"/>
                    <a:pt x="27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3"/>
            <p:cNvSpPr/>
            <p:nvPr/>
          </p:nvSpPr>
          <p:spPr>
            <a:xfrm>
              <a:off x="1556539" y="4135587"/>
              <a:ext cx="72936" cy="64199"/>
            </a:xfrm>
            <a:custGeom>
              <a:avLst/>
              <a:gdLst/>
              <a:ahLst/>
              <a:cxnLst/>
              <a:rect l="l" t="t" r="r" b="b"/>
              <a:pathLst>
                <a:path w="2204" h="1940" extrusionOk="0">
                  <a:moveTo>
                    <a:pt x="1968" y="0"/>
                  </a:moveTo>
                  <a:cubicBezTo>
                    <a:pt x="1911" y="0"/>
                    <a:pt x="1856" y="28"/>
                    <a:pt x="1827" y="93"/>
                  </a:cubicBezTo>
                  <a:cubicBezTo>
                    <a:pt x="1477" y="854"/>
                    <a:pt x="992" y="1425"/>
                    <a:pt x="159" y="1667"/>
                  </a:cubicBezTo>
                  <a:cubicBezTo>
                    <a:pt x="0" y="1714"/>
                    <a:pt x="50" y="1940"/>
                    <a:pt x="195" y="1940"/>
                  </a:cubicBezTo>
                  <a:cubicBezTo>
                    <a:pt x="207" y="1940"/>
                    <a:pt x="219" y="1938"/>
                    <a:pt x="232" y="1935"/>
                  </a:cubicBezTo>
                  <a:cubicBezTo>
                    <a:pt x="1073" y="1725"/>
                    <a:pt x="1899" y="1085"/>
                    <a:pt x="2164" y="235"/>
                  </a:cubicBezTo>
                  <a:cubicBezTo>
                    <a:pt x="2203" y="105"/>
                    <a:pt x="2081" y="0"/>
                    <a:pt x="19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8" name="Google Shape;448;p23"/>
          <p:cNvGrpSpPr/>
          <p:nvPr/>
        </p:nvGrpSpPr>
        <p:grpSpPr>
          <a:xfrm>
            <a:off x="4368" y="4500332"/>
            <a:ext cx="1550979" cy="1347924"/>
            <a:chOff x="4368" y="4500332"/>
            <a:chExt cx="1550979" cy="1347924"/>
          </a:xfrm>
        </p:grpSpPr>
        <p:grpSp>
          <p:nvGrpSpPr>
            <p:cNvPr id="449" name="Google Shape;449;p23"/>
            <p:cNvGrpSpPr/>
            <p:nvPr/>
          </p:nvGrpSpPr>
          <p:grpSpPr>
            <a:xfrm>
              <a:off x="4368" y="4500332"/>
              <a:ext cx="1507264" cy="1347924"/>
              <a:chOff x="4368" y="4500332"/>
              <a:chExt cx="1507264" cy="1347924"/>
            </a:xfrm>
          </p:grpSpPr>
          <p:sp>
            <p:nvSpPr>
              <p:cNvPr id="450" name="Google Shape;450;p23"/>
              <p:cNvSpPr/>
              <p:nvPr/>
            </p:nvSpPr>
            <p:spPr>
              <a:xfrm>
                <a:off x="4368" y="4500332"/>
                <a:ext cx="1507264" cy="1347924"/>
              </a:xfrm>
              <a:custGeom>
                <a:avLst/>
                <a:gdLst/>
                <a:ahLst/>
                <a:cxnLst/>
                <a:rect l="l" t="t" r="r" b="b"/>
                <a:pathLst>
                  <a:path w="45547" h="40732" extrusionOk="0">
                    <a:moveTo>
                      <a:pt x="31515" y="965"/>
                    </a:moveTo>
                    <a:cubicBezTo>
                      <a:pt x="31734" y="965"/>
                      <a:pt x="31957" y="998"/>
                      <a:pt x="32179" y="1063"/>
                    </a:cubicBezTo>
                    <a:cubicBezTo>
                      <a:pt x="32185" y="1107"/>
                      <a:pt x="32199" y="1152"/>
                      <a:pt x="32222" y="1192"/>
                    </a:cubicBezTo>
                    <a:cubicBezTo>
                      <a:pt x="35043" y="6335"/>
                      <a:pt x="37777" y="12031"/>
                      <a:pt x="41673" y="16480"/>
                    </a:cubicBezTo>
                    <a:cubicBezTo>
                      <a:pt x="38633" y="16685"/>
                      <a:pt x="35775" y="17685"/>
                      <a:pt x="33101" y="19137"/>
                    </a:cubicBezTo>
                    <a:cubicBezTo>
                      <a:pt x="31463" y="20027"/>
                      <a:pt x="29739" y="21023"/>
                      <a:pt x="28469" y="22406"/>
                    </a:cubicBezTo>
                    <a:cubicBezTo>
                      <a:pt x="30868" y="18808"/>
                      <a:pt x="34672" y="16687"/>
                      <a:pt x="39172" y="16342"/>
                    </a:cubicBezTo>
                    <a:cubicBezTo>
                      <a:pt x="39379" y="16325"/>
                      <a:pt x="39474" y="16141"/>
                      <a:pt x="39465" y="15962"/>
                    </a:cubicBezTo>
                    <a:cubicBezTo>
                      <a:pt x="39593" y="15840"/>
                      <a:pt x="39639" y="15610"/>
                      <a:pt x="39466" y="15457"/>
                    </a:cubicBezTo>
                    <a:cubicBezTo>
                      <a:pt x="35193" y="11657"/>
                      <a:pt x="33190" y="6237"/>
                      <a:pt x="30001" y="1622"/>
                    </a:cubicBezTo>
                    <a:cubicBezTo>
                      <a:pt x="30419" y="1181"/>
                      <a:pt x="30954" y="965"/>
                      <a:pt x="31515" y="965"/>
                    </a:cubicBezTo>
                    <a:close/>
                    <a:moveTo>
                      <a:pt x="28349" y="776"/>
                    </a:moveTo>
                    <a:cubicBezTo>
                      <a:pt x="28391" y="776"/>
                      <a:pt x="28433" y="776"/>
                      <a:pt x="28475" y="777"/>
                    </a:cubicBezTo>
                    <a:cubicBezTo>
                      <a:pt x="28489" y="821"/>
                      <a:pt x="28512" y="864"/>
                      <a:pt x="28541" y="902"/>
                    </a:cubicBezTo>
                    <a:cubicBezTo>
                      <a:pt x="32183" y="5619"/>
                      <a:pt x="34167" y="11629"/>
                      <a:pt x="38705" y="15633"/>
                    </a:cubicBezTo>
                    <a:cubicBezTo>
                      <a:pt x="33572" y="15768"/>
                      <a:pt x="28659" y="19324"/>
                      <a:pt x="26820" y="24089"/>
                    </a:cubicBezTo>
                    <a:cubicBezTo>
                      <a:pt x="23394" y="19191"/>
                      <a:pt x="19424" y="14552"/>
                      <a:pt x="15282" y="10249"/>
                    </a:cubicBezTo>
                    <a:cubicBezTo>
                      <a:pt x="16468" y="7534"/>
                      <a:pt x="17857" y="5070"/>
                      <a:pt x="20323" y="3298"/>
                    </a:cubicBezTo>
                    <a:cubicBezTo>
                      <a:pt x="22678" y="1605"/>
                      <a:pt x="25466" y="776"/>
                      <a:pt x="28349" y="776"/>
                    </a:cubicBezTo>
                    <a:close/>
                    <a:moveTo>
                      <a:pt x="12428" y="10408"/>
                    </a:moveTo>
                    <a:cubicBezTo>
                      <a:pt x="13219" y="10408"/>
                      <a:pt x="14002" y="10521"/>
                      <a:pt x="14754" y="10784"/>
                    </a:cubicBezTo>
                    <a:cubicBezTo>
                      <a:pt x="14765" y="10789"/>
                      <a:pt x="14775" y="10786"/>
                      <a:pt x="14788" y="10789"/>
                    </a:cubicBezTo>
                    <a:cubicBezTo>
                      <a:pt x="18852" y="15242"/>
                      <a:pt x="22638" y="19857"/>
                      <a:pt x="26406" y="24562"/>
                    </a:cubicBezTo>
                    <a:cubicBezTo>
                      <a:pt x="26343" y="24576"/>
                      <a:pt x="26282" y="24591"/>
                      <a:pt x="26219" y="24605"/>
                    </a:cubicBezTo>
                    <a:cubicBezTo>
                      <a:pt x="26184" y="24591"/>
                      <a:pt x="26145" y="24583"/>
                      <a:pt x="26103" y="24583"/>
                    </a:cubicBezTo>
                    <a:cubicBezTo>
                      <a:pt x="26050" y="24583"/>
                      <a:pt x="25994" y="24596"/>
                      <a:pt x="25934" y="24625"/>
                    </a:cubicBezTo>
                    <a:cubicBezTo>
                      <a:pt x="25869" y="24657"/>
                      <a:pt x="25803" y="24694"/>
                      <a:pt x="25737" y="24728"/>
                    </a:cubicBezTo>
                    <a:cubicBezTo>
                      <a:pt x="21350" y="25876"/>
                      <a:pt x="16177" y="28748"/>
                      <a:pt x="13976" y="32748"/>
                    </a:cubicBezTo>
                    <a:cubicBezTo>
                      <a:pt x="10130" y="27440"/>
                      <a:pt x="5574" y="22481"/>
                      <a:pt x="1244" y="17563"/>
                    </a:cubicBezTo>
                    <a:cubicBezTo>
                      <a:pt x="2343" y="14904"/>
                      <a:pt x="4198" y="13049"/>
                      <a:pt x="6828" y="11850"/>
                    </a:cubicBezTo>
                    <a:cubicBezTo>
                      <a:pt x="8529" y="11074"/>
                      <a:pt x="10503" y="10408"/>
                      <a:pt x="12428" y="10408"/>
                    </a:cubicBezTo>
                    <a:close/>
                    <a:moveTo>
                      <a:pt x="2611" y="20372"/>
                    </a:moveTo>
                    <a:cubicBezTo>
                      <a:pt x="6212" y="24677"/>
                      <a:pt x="9755" y="29093"/>
                      <a:pt x="13588" y="33164"/>
                    </a:cubicBezTo>
                    <a:cubicBezTo>
                      <a:pt x="13652" y="33232"/>
                      <a:pt x="13727" y="33260"/>
                      <a:pt x="13798" y="33260"/>
                    </a:cubicBezTo>
                    <a:cubicBezTo>
                      <a:pt x="13866" y="33260"/>
                      <a:pt x="13931" y="33234"/>
                      <a:pt x="13982" y="33191"/>
                    </a:cubicBezTo>
                    <a:cubicBezTo>
                      <a:pt x="14017" y="33209"/>
                      <a:pt x="14054" y="33219"/>
                      <a:pt x="14091" y="33219"/>
                    </a:cubicBezTo>
                    <a:cubicBezTo>
                      <a:pt x="14135" y="33219"/>
                      <a:pt x="14178" y="33205"/>
                      <a:pt x="14213" y="33173"/>
                    </a:cubicBezTo>
                    <a:cubicBezTo>
                      <a:pt x="15982" y="31588"/>
                      <a:pt x="17411" y="29805"/>
                      <a:pt x="19405" y="28454"/>
                    </a:cubicBezTo>
                    <a:cubicBezTo>
                      <a:pt x="20310" y="27846"/>
                      <a:pt x="21262" y="27310"/>
                      <a:pt x="22251" y="26850"/>
                    </a:cubicBezTo>
                    <a:lnTo>
                      <a:pt x="22251" y="26850"/>
                    </a:lnTo>
                    <a:cubicBezTo>
                      <a:pt x="18920" y="29286"/>
                      <a:pt x="16125" y="32614"/>
                      <a:pt x="14723" y="36427"/>
                    </a:cubicBezTo>
                    <a:cubicBezTo>
                      <a:pt x="12789" y="33886"/>
                      <a:pt x="10435" y="31591"/>
                      <a:pt x="8287" y="29229"/>
                    </a:cubicBezTo>
                    <a:cubicBezTo>
                      <a:pt x="6088" y="26807"/>
                      <a:pt x="3887" y="24389"/>
                      <a:pt x="1683" y="21972"/>
                    </a:cubicBezTo>
                    <a:cubicBezTo>
                      <a:pt x="1668" y="21958"/>
                      <a:pt x="1653" y="21946"/>
                      <a:pt x="1634" y="21935"/>
                    </a:cubicBezTo>
                    <a:cubicBezTo>
                      <a:pt x="1738" y="21617"/>
                      <a:pt x="1847" y="21312"/>
                      <a:pt x="2037" y="21027"/>
                    </a:cubicBezTo>
                    <a:cubicBezTo>
                      <a:pt x="2201" y="20779"/>
                      <a:pt x="2411" y="20583"/>
                      <a:pt x="2611" y="20372"/>
                    </a:cubicBezTo>
                    <a:close/>
                    <a:moveTo>
                      <a:pt x="34666" y="1238"/>
                    </a:moveTo>
                    <a:cubicBezTo>
                      <a:pt x="34672" y="1264"/>
                      <a:pt x="34681" y="1290"/>
                      <a:pt x="34694" y="1314"/>
                    </a:cubicBezTo>
                    <a:cubicBezTo>
                      <a:pt x="37866" y="6522"/>
                      <a:pt x="41019" y="11922"/>
                      <a:pt x="44768" y="16740"/>
                    </a:cubicBezTo>
                    <a:cubicBezTo>
                      <a:pt x="39396" y="18096"/>
                      <a:pt x="33847" y="20186"/>
                      <a:pt x="29381" y="23518"/>
                    </a:cubicBezTo>
                    <a:cubicBezTo>
                      <a:pt x="29350" y="23542"/>
                      <a:pt x="29325" y="23573"/>
                      <a:pt x="29313" y="23610"/>
                    </a:cubicBezTo>
                    <a:cubicBezTo>
                      <a:pt x="29131" y="23698"/>
                      <a:pt x="29021" y="23922"/>
                      <a:pt x="29186" y="24136"/>
                    </a:cubicBezTo>
                    <a:cubicBezTo>
                      <a:pt x="29653" y="24740"/>
                      <a:pt x="29382" y="25977"/>
                      <a:pt x="28920" y="26532"/>
                    </a:cubicBezTo>
                    <a:cubicBezTo>
                      <a:pt x="28681" y="26818"/>
                      <a:pt x="28433" y="26917"/>
                      <a:pt x="28179" y="26917"/>
                    </a:cubicBezTo>
                    <a:cubicBezTo>
                      <a:pt x="27644" y="26917"/>
                      <a:pt x="27083" y="26478"/>
                      <a:pt x="26530" y="26412"/>
                    </a:cubicBezTo>
                    <a:cubicBezTo>
                      <a:pt x="26522" y="26411"/>
                      <a:pt x="26513" y="26411"/>
                      <a:pt x="26505" y="26411"/>
                    </a:cubicBezTo>
                    <a:cubicBezTo>
                      <a:pt x="26454" y="26411"/>
                      <a:pt x="26405" y="26430"/>
                      <a:pt x="26368" y="26466"/>
                    </a:cubicBezTo>
                    <a:cubicBezTo>
                      <a:pt x="26331" y="26454"/>
                      <a:pt x="26293" y="26447"/>
                      <a:pt x="26253" y="26447"/>
                    </a:cubicBezTo>
                    <a:cubicBezTo>
                      <a:pt x="26180" y="26447"/>
                      <a:pt x="26103" y="26471"/>
                      <a:pt x="26029" y="26529"/>
                    </a:cubicBezTo>
                    <a:cubicBezTo>
                      <a:pt x="21517" y="30065"/>
                      <a:pt x="17289" y="34786"/>
                      <a:pt x="15022" y="40117"/>
                    </a:cubicBezTo>
                    <a:cubicBezTo>
                      <a:pt x="15020" y="40071"/>
                      <a:pt x="15005" y="40027"/>
                      <a:pt x="14977" y="39990"/>
                    </a:cubicBezTo>
                    <a:cubicBezTo>
                      <a:pt x="10752" y="34622"/>
                      <a:pt x="5549" y="29811"/>
                      <a:pt x="714" y="24997"/>
                    </a:cubicBezTo>
                    <a:cubicBezTo>
                      <a:pt x="680" y="24962"/>
                      <a:pt x="639" y="24934"/>
                      <a:pt x="593" y="24916"/>
                    </a:cubicBezTo>
                    <a:cubicBezTo>
                      <a:pt x="914" y="24271"/>
                      <a:pt x="1279" y="23703"/>
                      <a:pt x="1754" y="23155"/>
                    </a:cubicBezTo>
                    <a:cubicBezTo>
                      <a:pt x="3820" y="25421"/>
                      <a:pt x="5884" y="27688"/>
                      <a:pt x="7952" y="29955"/>
                    </a:cubicBezTo>
                    <a:cubicBezTo>
                      <a:pt x="10076" y="32283"/>
                      <a:pt x="12120" y="34810"/>
                      <a:pt x="14449" y="36936"/>
                    </a:cubicBezTo>
                    <a:cubicBezTo>
                      <a:pt x="14484" y="36966"/>
                      <a:pt x="14529" y="36988"/>
                      <a:pt x="14576" y="36993"/>
                    </a:cubicBezTo>
                    <a:cubicBezTo>
                      <a:pt x="14608" y="37088"/>
                      <a:pt x="14703" y="37145"/>
                      <a:pt x="14802" y="37145"/>
                    </a:cubicBezTo>
                    <a:cubicBezTo>
                      <a:pt x="14889" y="37145"/>
                      <a:pt x="14979" y="37101"/>
                      <a:pt x="15033" y="37002"/>
                    </a:cubicBezTo>
                    <a:cubicBezTo>
                      <a:pt x="17665" y="32052"/>
                      <a:pt x="20990" y="28108"/>
                      <a:pt x="25987" y="25463"/>
                    </a:cubicBezTo>
                    <a:cubicBezTo>
                      <a:pt x="26219" y="25394"/>
                      <a:pt x="26451" y="25326"/>
                      <a:pt x="26686" y="25264"/>
                    </a:cubicBezTo>
                    <a:cubicBezTo>
                      <a:pt x="26870" y="25215"/>
                      <a:pt x="26961" y="25071"/>
                      <a:pt x="26974" y="24922"/>
                    </a:cubicBezTo>
                    <a:cubicBezTo>
                      <a:pt x="27074" y="24908"/>
                      <a:pt x="27158" y="24844"/>
                      <a:pt x="27193" y="24751"/>
                    </a:cubicBezTo>
                    <a:cubicBezTo>
                      <a:pt x="27203" y="24732"/>
                      <a:pt x="27213" y="24714"/>
                      <a:pt x="27221" y="24695"/>
                    </a:cubicBezTo>
                    <a:cubicBezTo>
                      <a:pt x="27245" y="24704"/>
                      <a:pt x="27270" y="24710"/>
                      <a:pt x="27295" y="24710"/>
                    </a:cubicBezTo>
                    <a:cubicBezTo>
                      <a:pt x="27346" y="24710"/>
                      <a:pt x="27396" y="24689"/>
                      <a:pt x="27432" y="24637"/>
                    </a:cubicBezTo>
                    <a:cubicBezTo>
                      <a:pt x="30477" y="20206"/>
                      <a:pt x="36936" y="17446"/>
                      <a:pt x="42186" y="17215"/>
                    </a:cubicBezTo>
                    <a:cubicBezTo>
                      <a:pt x="42532" y="17200"/>
                      <a:pt x="42568" y="16828"/>
                      <a:pt x="42393" y="16609"/>
                    </a:cubicBezTo>
                    <a:cubicBezTo>
                      <a:pt x="42401" y="16540"/>
                      <a:pt x="42384" y="16471"/>
                      <a:pt x="42344" y="16414"/>
                    </a:cubicBezTo>
                    <a:cubicBezTo>
                      <a:pt x="39192" y="11631"/>
                      <a:pt x="36290" y="6787"/>
                      <a:pt x="33442" y="1826"/>
                    </a:cubicBezTo>
                    <a:cubicBezTo>
                      <a:pt x="33828" y="1588"/>
                      <a:pt x="34236" y="1379"/>
                      <a:pt x="34666" y="1238"/>
                    </a:cubicBezTo>
                    <a:close/>
                    <a:moveTo>
                      <a:pt x="28437" y="1"/>
                    </a:moveTo>
                    <a:cubicBezTo>
                      <a:pt x="22427" y="1"/>
                      <a:pt x="16158" y="3857"/>
                      <a:pt x="14801" y="9989"/>
                    </a:cubicBezTo>
                    <a:cubicBezTo>
                      <a:pt x="13986" y="9734"/>
                      <a:pt x="13104" y="9613"/>
                      <a:pt x="12193" y="9613"/>
                    </a:cubicBezTo>
                    <a:cubicBezTo>
                      <a:pt x="7406" y="9613"/>
                      <a:pt x="1802" y="12929"/>
                      <a:pt x="712" y="17384"/>
                    </a:cubicBezTo>
                    <a:cubicBezTo>
                      <a:pt x="509" y="17482"/>
                      <a:pt x="381" y="17736"/>
                      <a:pt x="571" y="17958"/>
                    </a:cubicBezTo>
                    <a:cubicBezTo>
                      <a:pt x="1115" y="18594"/>
                      <a:pt x="1657" y="19232"/>
                      <a:pt x="2196" y="19875"/>
                    </a:cubicBezTo>
                    <a:cubicBezTo>
                      <a:pt x="1558" y="20326"/>
                      <a:pt x="1109" y="21162"/>
                      <a:pt x="991" y="21909"/>
                    </a:cubicBezTo>
                    <a:cubicBezTo>
                      <a:pt x="979" y="21978"/>
                      <a:pt x="996" y="22050"/>
                      <a:pt x="1038" y="22107"/>
                    </a:cubicBezTo>
                    <a:cubicBezTo>
                      <a:pt x="1000" y="22211"/>
                      <a:pt x="1005" y="22331"/>
                      <a:pt x="1106" y="22441"/>
                    </a:cubicBezTo>
                    <a:lnTo>
                      <a:pt x="1349" y="22709"/>
                    </a:lnTo>
                    <a:cubicBezTo>
                      <a:pt x="737" y="23314"/>
                      <a:pt x="244" y="24090"/>
                      <a:pt x="23" y="24927"/>
                    </a:cubicBezTo>
                    <a:cubicBezTo>
                      <a:pt x="0" y="25006"/>
                      <a:pt x="17" y="25094"/>
                      <a:pt x="69" y="25159"/>
                    </a:cubicBezTo>
                    <a:cubicBezTo>
                      <a:pt x="41" y="25254"/>
                      <a:pt x="57" y="25359"/>
                      <a:pt x="153" y="25454"/>
                    </a:cubicBezTo>
                    <a:cubicBezTo>
                      <a:pt x="5065" y="30310"/>
                      <a:pt x="9608" y="35625"/>
                      <a:pt x="14650" y="40336"/>
                    </a:cubicBezTo>
                    <a:cubicBezTo>
                      <a:pt x="14692" y="40376"/>
                      <a:pt x="14737" y="40392"/>
                      <a:pt x="14781" y="40392"/>
                    </a:cubicBezTo>
                    <a:cubicBezTo>
                      <a:pt x="14834" y="40392"/>
                      <a:pt x="14886" y="40368"/>
                      <a:pt x="14928" y="40331"/>
                    </a:cubicBezTo>
                    <a:lnTo>
                      <a:pt x="14928" y="40331"/>
                    </a:lnTo>
                    <a:cubicBezTo>
                      <a:pt x="14918" y="40356"/>
                      <a:pt x="14905" y="40380"/>
                      <a:pt x="14895" y="40405"/>
                    </a:cubicBezTo>
                    <a:cubicBezTo>
                      <a:pt x="14826" y="40575"/>
                      <a:pt x="14987" y="40731"/>
                      <a:pt x="15139" y="40731"/>
                    </a:cubicBezTo>
                    <a:cubicBezTo>
                      <a:pt x="15205" y="40731"/>
                      <a:pt x="15270" y="40701"/>
                      <a:pt x="15313" y="40630"/>
                    </a:cubicBezTo>
                    <a:cubicBezTo>
                      <a:pt x="18420" y="35443"/>
                      <a:pt x="21713" y="30906"/>
                      <a:pt x="26506" y="27115"/>
                    </a:cubicBezTo>
                    <a:cubicBezTo>
                      <a:pt x="26526" y="27100"/>
                      <a:pt x="26543" y="27083"/>
                      <a:pt x="26559" y="27065"/>
                    </a:cubicBezTo>
                    <a:cubicBezTo>
                      <a:pt x="26937" y="27428"/>
                      <a:pt x="27484" y="27618"/>
                      <a:pt x="28023" y="27618"/>
                    </a:cubicBezTo>
                    <a:cubicBezTo>
                      <a:pt x="28564" y="27618"/>
                      <a:pt x="29097" y="27426"/>
                      <a:pt x="29442" y="27026"/>
                    </a:cubicBezTo>
                    <a:cubicBezTo>
                      <a:pt x="30084" y="26281"/>
                      <a:pt x="30483" y="24677"/>
                      <a:pt x="29842" y="23812"/>
                    </a:cubicBezTo>
                    <a:cubicBezTo>
                      <a:pt x="34813" y="21147"/>
                      <a:pt x="39638" y="18771"/>
                      <a:pt x="45165" y="17413"/>
                    </a:cubicBezTo>
                    <a:cubicBezTo>
                      <a:pt x="45546" y="17319"/>
                      <a:pt x="45534" y="16806"/>
                      <a:pt x="45262" y="16685"/>
                    </a:cubicBezTo>
                    <a:cubicBezTo>
                      <a:pt x="45280" y="16627"/>
                      <a:pt x="45271" y="16564"/>
                      <a:pt x="45239" y="16514"/>
                    </a:cubicBezTo>
                    <a:cubicBezTo>
                      <a:pt x="42082" y="11268"/>
                      <a:pt x="38506" y="6266"/>
                      <a:pt x="35322" y="1031"/>
                    </a:cubicBezTo>
                    <a:cubicBezTo>
                      <a:pt x="35266" y="939"/>
                      <a:pt x="35173" y="876"/>
                      <a:pt x="35067" y="862"/>
                    </a:cubicBezTo>
                    <a:cubicBezTo>
                      <a:pt x="35063" y="711"/>
                      <a:pt x="34975" y="566"/>
                      <a:pt x="34816" y="566"/>
                    </a:cubicBezTo>
                    <a:cubicBezTo>
                      <a:pt x="34789" y="566"/>
                      <a:pt x="34760" y="570"/>
                      <a:pt x="34729" y="579"/>
                    </a:cubicBezTo>
                    <a:cubicBezTo>
                      <a:pt x="34153" y="749"/>
                      <a:pt x="33640" y="1011"/>
                      <a:pt x="33203" y="1412"/>
                    </a:cubicBezTo>
                    <a:cubicBezTo>
                      <a:pt x="33102" y="1236"/>
                      <a:pt x="33001" y="1060"/>
                      <a:pt x="32900" y="884"/>
                    </a:cubicBezTo>
                    <a:cubicBezTo>
                      <a:pt x="32885" y="858"/>
                      <a:pt x="32868" y="835"/>
                      <a:pt x="32850" y="813"/>
                    </a:cubicBezTo>
                    <a:cubicBezTo>
                      <a:pt x="32863" y="703"/>
                      <a:pt x="32828" y="591"/>
                      <a:pt x="32706" y="524"/>
                    </a:cubicBezTo>
                    <a:cubicBezTo>
                      <a:pt x="32362" y="334"/>
                      <a:pt x="31977" y="243"/>
                      <a:pt x="31592" y="243"/>
                    </a:cubicBezTo>
                    <a:cubicBezTo>
                      <a:pt x="30859" y="243"/>
                      <a:pt x="30126" y="573"/>
                      <a:pt x="29688" y="1176"/>
                    </a:cubicBezTo>
                    <a:cubicBezTo>
                      <a:pt x="29506" y="922"/>
                      <a:pt x="29322" y="669"/>
                      <a:pt x="29132" y="421"/>
                    </a:cubicBezTo>
                    <a:cubicBezTo>
                      <a:pt x="29083" y="354"/>
                      <a:pt x="29013" y="306"/>
                      <a:pt x="28933" y="286"/>
                    </a:cubicBezTo>
                    <a:cubicBezTo>
                      <a:pt x="28910" y="133"/>
                      <a:pt x="28803" y="3"/>
                      <a:pt x="28599" y="2"/>
                    </a:cubicBezTo>
                    <a:cubicBezTo>
                      <a:pt x="28545" y="1"/>
                      <a:pt x="28491" y="1"/>
                      <a:pt x="284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23"/>
              <p:cNvSpPr/>
              <p:nvPr/>
            </p:nvSpPr>
            <p:spPr>
              <a:xfrm>
                <a:off x="454890" y="5262949"/>
                <a:ext cx="305477" cy="214175"/>
              </a:xfrm>
              <a:custGeom>
                <a:avLst/>
                <a:gdLst/>
                <a:ahLst/>
                <a:cxnLst/>
                <a:rect l="l" t="t" r="r" b="b"/>
                <a:pathLst>
                  <a:path w="9231" h="6472" extrusionOk="0">
                    <a:moveTo>
                      <a:pt x="8889" y="1"/>
                    </a:moveTo>
                    <a:cubicBezTo>
                      <a:pt x="8886" y="1"/>
                      <a:pt x="8883" y="1"/>
                      <a:pt x="8881" y="1"/>
                    </a:cubicBezTo>
                    <a:cubicBezTo>
                      <a:pt x="5016" y="123"/>
                      <a:pt x="1414" y="2612"/>
                      <a:pt x="51" y="6248"/>
                    </a:cubicBezTo>
                    <a:cubicBezTo>
                      <a:pt x="1" y="6381"/>
                      <a:pt x="104" y="6472"/>
                      <a:pt x="211" y="6472"/>
                    </a:cubicBezTo>
                    <a:cubicBezTo>
                      <a:pt x="273" y="6472"/>
                      <a:pt x="337" y="6441"/>
                      <a:pt x="373" y="6369"/>
                    </a:cubicBezTo>
                    <a:cubicBezTo>
                      <a:pt x="2066" y="2961"/>
                      <a:pt x="5111" y="886"/>
                      <a:pt x="8903" y="586"/>
                    </a:cubicBezTo>
                    <a:cubicBezTo>
                      <a:pt x="9230" y="560"/>
                      <a:pt x="9216" y="1"/>
                      <a:pt x="888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23"/>
              <p:cNvSpPr/>
              <p:nvPr/>
            </p:nvSpPr>
            <p:spPr>
              <a:xfrm>
                <a:off x="384105" y="5156755"/>
                <a:ext cx="306900" cy="223209"/>
              </a:xfrm>
              <a:custGeom>
                <a:avLst/>
                <a:gdLst/>
                <a:ahLst/>
                <a:cxnLst/>
                <a:rect l="l" t="t" r="r" b="b"/>
                <a:pathLst>
                  <a:path w="9274" h="6745" extrusionOk="0">
                    <a:moveTo>
                      <a:pt x="8838" y="1"/>
                    </a:moveTo>
                    <a:cubicBezTo>
                      <a:pt x="8814" y="1"/>
                      <a:pt x="8790" y="4"/>
                      <a:pt x="8763" y="9"/>
                    </a:cubicBezTo>
                    <a:cubicBezTo>
                      <a:pt x="5080" y="769"/>
                      <a:pt x="1744" y="3038"/>
                      <a:pt x="72" y="6465"/>
                    </a:cubicBezTo>
                    <a:cubicBezTo>
                      <a:pt x="0" y="6611"/>
                      <a:pt x="144" y="6744"/>
                      <a:pt x="281" y="6744"/>
                    </a:cubicBezTo>
                    <a:cubicBezTo>
                      <a:pt x="340" y="6744"/>
                      <a:pt x="398" y="6720"/>
                      <a:pt x="436" y="6661"/>
                    </a:cubicBezTo>
                    <a:cubicBezTo>
                      <a:pt x="2441" y="3577"/>
                      <a:pt x="5216" y="1387"/>
                      <a:pt x="8877" y="669"/>
                    </a:cubicBezTo>
                    <a:cubicBezTo>
                      <a:pt x="9274" y="591"/>
                      <a:pt x="9199" y="1"/>
                      <a:pt x="883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23"/>
              <p:cNvSpPr/>
              <p:nvPr/>
            </p:nvSpPr>
            <p:spPr>
              <a:xfrm>
                <a:off x="323910" y="5058404"/>
                <a:ext cx="287441" cy="225989"/>
              </a:xfrm>
              <a:custGeom>
                <a:avLst/>
                <a:gdLst/>
                <a:ahLst/>
                <a:cxnLst/>
                <a:rect l="l" t="t" r="r" b="b"/>
                <a:pathLst>
                  <a:path w="8686" h="6829" extrusionOk="0">
                    <a:moveTo>
                      <a:pt x="8294" y="1"/>
                    </a:moveTo>
                    <a:cubicBezTo>
                      <a:pt x="8268" y="1"/>
                      <a:pt x="8242" y="3"/>
                      <a:pt x="8213" y="10"/>
                    </a:cubicBezTo>
                    <a:cubicBezTo>
                      <a:pt x="4782" y="751"/>
                      <a:pt x="1382" y="3252"/>
                      <a:pt x="57" y="6566"/>
                    </a:cubicBezTo>
                    <a:cubicBezTo>
                      <a:pt x="1" y="6706"/>
                      <a:pt x="127" y="6828"/>
                      <a:pt x="251" y="6828"/>
                    </a:cubicBezTo>
                    <a:cubicBezTo>
                      <a:pt x="306" y="6828"/>
                      <a:pt x="360" y="6805"/>
                      <a:pt x="397" y="6749"/>
                    </a:cubicBezTo>
                    <a:cubicBezTo>
                      <a:pt x="2441" y="3724"/>
                      <a:pt x="4767" y="1682"/>
                      <a:pt x="8323" y="648"/>
                    </a:cubicBezTo>
                    <a:cubicBezTo>
                      <a:pt x="8686" y="543"/>
                      <a:pt x="8640" y="1"/>
                      <a:pt x="82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23"/>
              <p:cNvSpPr/>
              <p:nvPr/>
            </p:nvSpPr>
            <p:spPr>
              <a:xfrm>
                <a:off x="251239" y="4971867"/>
                <a:ext cx="284331" cy="227345"/>
              </a:xfrm>
              <a:custGeom>
                <a:avLst/>
                <a:gdLst/>
                <a:ahLst/>
                <a:cxnLst/>
                <a:rect l="l" t="t" r="r" b="b"/>
                <a:pathLst>
                  <a:path w="8592" h="6870" extrusionOk="0">
                    <a:moveTo>
                      <a:pt x="8135" y="1"/>
                    </a:moveTo>
                    <a:cubicBezTo>
                      <a:pt x="8051" y="1"/>
                      <a:pt x="7971" y="31"/>
                      <a:pt x="7908" y="85"/>
                    </a:cubicBezTo>
                    <a:cubicBezTo>
                      <a:pt x="7184" y="445"/>
                      <a:pt x="6177" y="523"/>
                      <a:pt x="5431" y="869"/>
                    </a:cubicBezTo>
                    <a:cubicBezTo>
                      <a:pt x="4620" y="1248"/>
                      <a:pt x="3859" y="1724"/>
                      <a:pt x="3163" y="2288"/>
                    </a:cubicBezTo>
                    <a:cubicBezTo>
                      <a:pt x="1756" y="3423"/>
                      <a:pt x="713" y="4882"/>
                      <a:pt x="69" y="6567"/>
                    </a:cubicBezTo>
                    <a:cubicBezTo>
                      <a:pt x="1" y="6747"/>
                      <a:pt x="140" y="6869"/>
                      <a:pt x="285" y="6869"/>
                    </a:cubicBezTo>
                    <a:cubicBezTo>
                      <a:pt x="370" y="6869"/>
                      <a:pt x="457" y="6827"/>
                      <a:pt x="506" y="6731"/>
                    </a:cubicBezTo>
                    <a:cubicBezTo>
                      <a:pt x="1481" y="4784"/>
                      <a:pt x="2900" y="3090"/>
                      <a:pt x="4800" y="1984"/>
                    </a:cubicBezTo>
                    <a:cubicBezTo>
                      <a:pt x="5536" y="1560"/>
                      <a:pt x="6320" y="1228"/>
                      <a:pt x="7138" y="998"/>
                    </a:cubicBezTo>
                    <a:cubicBezTo>
                      <a:pt x="7622" y="862"/>
                      <a:pt x="8081" y="888"/>
                      <a:pt x="8424" y="522"/>
                    </a:cubicBezTo>
                    <a:cubicBezTo>
                      <a:pt x="8591" y="341"/>
                      <a:pt x="8423" y="4"/>
                      <a:pt x="8188" y="1"/>
                    </a:cubicBezTo>
                    <a:lnTo>
                      <a:pt x="8141" y="1"/>
                    </a:lnTo>
                    <a:cubicBezTo>
                      <a:pt x="8139" y="1"/>
                      <a:pt x="8137" y="1"/>
                      <a:pt x="813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23"/>
              <p:cNvSpPr/>
              <p:nvPr/>
            </p:nvSpPr>
            <p:spPr>
              <a:xfrm>
                <a:off x="157223" y="4893206"/>
                <a:ext cx="328873" cy="206530"/>
              </a:xfrm>
              <a:custGeom>
                <a:avLst/>
                <a:gdLst/>
                <a:ahLst/>
                <a:cxnLst/>
                <a:rect l="l" t="t" r="r" b="b"/>
                <a:pathLst>
                  <a:path w="9938" h="6241" extrusionOk="0">
                    <a:moveTo>
                      <a:pt x="9460" y="1"/>
                    </a:moveTo>
                    <a:cubicBezTo>
                      <a:pt x="9440" y="1"/>
                      <a:pt x="9419" y="2"/>
                      <a:pt x="9398" y="6"/>
                    </a:cubicBezTo>
                    <a:cubicBezTo>
                      <a:pt x="5592" y="598"/>
                      <a:pt x="1854" y="2360"/>
                      <a:pt x="75" y="5954"/>
                    </a:cubicBezTo>
                    <a:cubicBezTo>
                      <a:pt x="1" y="6104"/>
                      <a:pt x="148" y="6240"/>
                      <a:pt x="288" y="6240"/>
                    </a:cubicBezTo>
                    <a:cubicBezTo>
                      <a:pt x="348" y="6240"/>
                      <a:pt x="407" y="6214"/>
                      <a:pt x="446" y="6153"/>
                    </a:cubicBezTo>
                    <a:cubicBezTo>
                      <a:pt x="2544" y="2899"/>
                      <a:pt x="5771" y="1292"/>
                      <a:pt x="9516" y="692"/>
                    </a:cubicBezTo>
                    <a:cubicBezTo>
                      <a:pt x="9938" y="625"/>
                      <a:pt x="9852" y="1"/>
                      <a:pt x="946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23"/>
              <p:cNvSpPr/>
              <p:nvPr/>
            </p:nvSpPr>
            <p:spPr>
              <a:xfrm>
                <a:off x="856798" y="4962469"/>
                <a:ext cx="304054" cy="210667"/>
              </a:xfrm>
              <a:custGeom>
                <a:avLst/>
                <a:gdLst/>
                <a:ahLst/>
                <a:cxnLst/>
                <a:rect l="l" t="t" r="r" b="b"/>
                <a:pathLst>
                  <a:path w="9188" h="6366" extrusionOk="0">
                    <a:moveTo>
                      <a:pt x="8737" y="0"/>
                    </a:moveTo>
                    <a:cubicBezTo>
                      <a:pt x="8720" y="0"/>
                      <a:pt x="8704" y="1"/>
                      <a:pt x="8686" y="3"/>
                    </a:cubicBezTo>
                    <a:cubicBezTo>
                      <a:pt x="5361" y="398"/>
                      <a:pt x="1228" y="2872"/>
                      <a:pt x="47" y="6149"/>
                    </a:cubicBezTo>
                    <a:cubicBezTo>
                      <a:pt x="1" y="6278"/>
                      <a:pt x="97" y="6366"/>
                      <a:pt x="201" y="6366"/>
                    </a:cubicBezTo>
                    <a:cubicBezTo>
                      <a:pt x="249" y="6366"/>
                      <a:pt x="298" y="6347"/>
                      <a:pt x="336" y="6306"/>
                    </a:cubicBezTo>
                    <a:cubicBezTo>
                      <a:pt x="1488" y="5065"/>
                      <a:pt x="2430" y="3734"/>
                      <a:pt x="3831" y="2740"/>
                    </a:cubicBezTo>
                    <a:cubicBezTo>
                      <a:pt x="5355" y="1659"/>
                      <a:pt x="7003" y="1104"/>
                      <a:pt x="8797" y="651"/>
                    </a:cubicBezTo>
                    <a:cubicBezTo>
                      <a:pt x="9188" y="551"/>
                      <a:pt x="9118" y="0"/>
                      <a:pt x="87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23"/>
              <p:cNvSpPr/>
              <p:nvPr/>
            </p:nvSpPr>
            <p:spPr>
              <a:xfrm>
                <a:off x="797894" y="4865475"/>
                <a:ext cx="315338" cy="236280"/>
              </a:xfrm>
              <a:custGeom>
                <a:avLst/>
                <a:gdLst/>
                <a:ahLst/>
                <a:cxnLst/>
                <a:rect l="l" t="t" r="r" b="b"/>
                <a:pathLst>
                  <a:path w="9529" h="7140" extrusionOk="0">
                    <a:moveTo>
                      <a:pt x="9009" y="1"/>
                    </a:moveTo>
                    <a:cubicBezTo>
                      <a:pt x="8996" y="1"/>
                      <a:pt x="8983" y="2"/>
                      <a:pt x="8970" y="3"/>
                    </a:cubicBezTo>
                    <a:cubicBezTo>
                      <a:pt x="5058" y="366"/>
                      <a:pt x="1220" y="3018"/>
                      <a:pt x="49" y="6872"/>
                    </a:cubicBezTo>
                    <a:cubicBezTo>
                      <a:pt x="1" y="7033"/>
                      <a:pt x="117" y="7139"/>
                      <a:pt x="240" y="7139"/>
                    </a:cubicBezTo>
                    <a:cubicBezTo>
                      <a:pt x="312" y="7139"/>
                      <a:pt x="387" y="7102"/>
                      <a:pt x="430" y="7016"/>
                    </a:cubicBezTo>
                    <a:cubicBezTo>
                      <a:pt x="2214" y="3504"/>
                      <a:pt x="5084" y="1122"/>
                      <a:pt x="9088" y="697"/>
                    </a:cubicBezTo>
                    <a:cubicBezTo>
                      <a:pt x="9528" y="650"/>
                      <a:pt x="9426" y="1"/>
                      <a:pt x="900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23"/>
              <p:cNvSpPr/>
              <p:nvPr/>
            </p:nvSpPr>
            <p:spPr>
              <a:xfrm>
                <a:off x="732437" y="4757031"/>
                <a:ext cx="309216" cy="243098"/>
              </a:xfrm>
              <a:custGeom>
                <a:avLst/>
                <a:gdLst/>
                <a:ahLst/>
                <a:cxnLst/>
                <a:rect l="l" t="t" r="r" b="b"/>
                <a:pathLst>
                  <a:path w="9344" h="7346" extrusionOk="0">
                    <a:moveTo>
                      <a:pt x="8861" y="1"/>
                    </a:moveTo>
                    <a:cubicBezTo>
                      <a:pt x="8851" y="1"/>
                      <a:pt x="8841" y="1"/>
                      <a:pt x="8830" y="2"/>
                    </a:cubicBezTo>
                    <a:cubicBezTo>
                      <a:pt x="4877" y="316"/>
                      <a:pt x="873" y="3101"/>
                      <a:pt x="28" y="7138"/>
                    </a:cubicBezTo>
                    <a:cubicBezTo>
                      <a:pt x="0" y="7272"/>
                      <a:pt x="106" y="7345"/>
                      <a:pt x="216" y="7345"/>
                    </a:cubicBezTo>
                    <a:cubicBezTo>
                      <a:pt x="295" y="7345"/>
                      <a:pt x="377" y="7307"/>
                      <a:pt x="412" y="7227"/>
                    </a:cubicBezTo>
                    <a:cubicBezTo>
                      <a:pt x="2031" y="3597"/>
                      <a:pt x="4822" y="961"/>
                      <a:pt x="8939" y="641"/>
                    </a:cubicBezTo>
                    <a:cubicBezTo>
                      <a:pt x="9343" y="609"/>
                      <a:pt x="9249" y="1"/>
                      <a:pt x="88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23"/>
              <p:cNvSpPr/>
              <p:nvPr/>
            </p:nvSpPr>
            <p:spPr>
              <a:xfrm>
                <a:off x="647422" y="4663743"/>
                <a:ext cx="319740" cy="244719"/>
              </a:xfrm>
              <a:custGeom>
                <a:avLst/>
                <a:gdLst/>
                <a:ahLst/>
                <a:cxnLst/>
                <a:rect l="l" t="t" r="r" b="b"/>
                <a:pathLst>
                  <a:path w="9662" h="7395" extrusionOk="0">
                    <a:moveTo>
                      <a:pt x="9162" y="0"/>
                    </a:moveTo>
                    <a:cubicBezTo>
                      <a:pt x="9152" y="0"/>
                      <a:pt x="9142" y="1"/>
                      <a:pt x="9132" y="1"/>
                    </a:cubicBezTo>
                    <a:cubicBezTo>
                      <a:pt x="4959" y="317"/>
                      <a:pt x="1872" y="3604"/>
                      <a:pt x="67" y="7154"/>
                    </a:cubicBezTo>
                    <a:cubicBezTo>
                      <a:pt x="0" y="7286"/>
                      <a:pt x="124" y="7395"/>
                      <a:pt x="245" y="7395"/>
                    </a:cubicBezTo>
                    <a:cubicBezTo>
                      <a:pt x="298" y="7395"/>
                      <a:pt x="349" y="7375"/>
                      <a:pt x="385" y="7327"/>
                    </a:cubicBezTo>
                    <a:cubicBezTo>
                      <a:pt x="2723" y="4229"/>
                      <a:pt x="5034" y="963"/>
                      <a:pt x="9244" y="659"/>
                    </a:cubicBezTo>
                    <a:cubicBezTo>
                      <a:pt x="9661" y="629"/>
                      <a:pt x="9563" y="0"/>
                      <a:pt x="91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23"/>
              <p:cNvSpPr/>
              <p:nvPr/>
            </p:nvSpPr>
            <p:spPr>
              <a:xfrm>
                <a:off x="585241" y="4582997"/>
                <a:ext cx="320335" cy="251768"/>
              </a:xfrm>
              <a:custGeom>
                <a:avLst/>
                <a:gdLst/>
                <a:ahLst/>
                <a:cxnLst/>
                <a:rect l="l" t="t" r="r" b="b"/>
                <a:pathLst>
                  <a:path w="9680" h="7608" extrusionOk="0">
                    <a:moveTo>
                      <a:pt x="9301" y="1"/>
                    </a:moveTo>
                    <a:cubicBezTo>
                      <a:pt x="9271" y="1"/>
                      <a:pt x="9238" y="5"/>
                      <a:pt x="9204" y="15"/>
                    </a:cubicBezTo>
                    <a:cubicBezTo>
                      <a:pt x="5334" y="1121"/>
                      <a:pt x="1872" y="3705"/>
                      <a:pt x="68" y="7350"/>
                    </a:cubicBezTo>
                    <a:cubicBezTo>
                      <a:pt x="1" y="7487"/>
                      <a:pt x="133" y="7608"/>
                      <a:pt x="260" y="7608"/>
                    </a:cubicBezTo>
                    <a:cubicBezTo>
                      <a:pt x="316" y="7608"/>
                      <a:pt x="370" y="7585"/>
                      <a:pt x="406" y="7531"/>
                    </a:cubicBezTo>
                    <a:cubicBezTo>
                      <a:pt x="2627" y="4241"/>
                      <a:pt x="5479" y="1836"/>
                      <a:pt x="9314" y="666"/>
                    </a:cubicBezTo>
                    <a:cubicBezTo>
                      <a:pt x="9679" y="554"/>
                      <a:pt x="9629" y="1"/>
                      <a:pt x="930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61" name="Google Shape;461;p23"/>
            <p:cNvSpPr/>
            <p:nvPr/>
          </p:nvSpPr>
          <p:spPr>
            <a:xfrm>
              <a:off x="1364603" y="5136171"/>
              <a:ext cx="119166" cy="46296"/>
            </a:xfrm>
            <a:custGeom>
              <a:avLst/>
              <a:gdLst/>
              <a:ahLst/>
              <a:cxnLst/>
              <a:rect l="l" t="t" r="r" b="b"/>
              <a:pathLst>
                <a:path w="3601" h="1399" extrusionOk="0">
                  <a:moveTo>
                    <a:pt x="3358" y="0"/>
                  </a:moveTo>
                  <a:cubicBezTo>
                    <a:pt x="3340" y="0"/>
                    <a:pt x="3320" y="4"/>
                    <a:pt x="3300" y="12"/>
                  </a:cubicBezTo>
                  <a:cubicBezTo>
                    <a:pt x="2275" y="421"/>
                    <a:pt x="1274" y="804"/>
                    <a:pt x="200" y="1066"/>
                  </a:cubicBezTo>
                  <a:cubicBezTo>
                    <a:pt x="0" y="1113"/>
                    <a:pt x="66" y="1399"/>
                    <a:pt x="248" y="1399"/>
                  </a:cubicBezTo>
                  <a:cubicBezTo>
                    <a:pt x="261" y="1399"/>
                    <a:pt x="276" y="1397"/>
                    <a:pt x="290" y="1394"/>
                  </a:cubicBezTo>
                  <a:cubicBezTo>
                    <a:pt x="1364" y="1149"/>
                    <a:pt x="2447" y="830"/>
                    <a:pt x="3439" y="344"/>
                  </a:cubicBezTo>
                  <a:cubicBezTo>
                    <a:pt x="3601" y="264"/>
                    <a:pt x="3515" y="0"/>
                    <a:pt x="33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3"/>
            <p:cNvSpPr/>
            <p:nvPr/>
          </p:nvSpPr>
          <p:spPr>
            <a:xfrm>
              <a:off x="1437505" y="5176610"/>
              <a:ext cx="117842" cy="27599"/>
            </a:xfrm>
            <a:custGeom>
              <a:avLst/>
              <a:gdLst/>
              <a:ahLst/>
              <a:cxnLst/>
              <a:rect l="l" t="t" r="r" b="b"/>
              <a:pathLst>
                <a:path w="3561" h="834" extrusionOk="0">
                  <a:moveTo>
                    <a:pt x="3329" y="1"/>
                  </a:moveTo>
                  <a:cubicBezTo>
                    <a:pt x="3311" y="1"/>
                    <a:pt x="3291" y="4"/>
                    <a:pt x="3270" y="11"/>
                  </a:cubicBezTo>
                  <a:cubicBezTo>
                    <a:pt x="2261" y="346"/>
                    <a:pt x="1258" y="522"/>
                    <a:pt x="193" y="528"/>
                  </a:cubicBezTo>
                  <a:cubicBezTo>
                    <a:pt x="0" y="530"/>
                    <a:pt x="2" y="819"/>
                    <a:pt x="193" y="827"/>
                  </a:cubicBezTo>
                  <a:cubicBezTo>
                    <a:pt x="305" y="831"/>
                    <a:pt x="417" y="834"/>
                    <a:pt x="529" y="834"/>
                  </a:cubicBezTo>
                  <a:cubicBezTo>
                    <a:pt x="1493" y="834"/>
                    <a:pt x="2453" y="674"/>
                    <a:pt x="3365" y="358"/>
                  </a:cubicBezTo>
                  <a:cubicBezTo>
                    <a:pt x="3561" y="289"/>
                    <a:pt x="3505" y="1"/>
                    <a:pt x="33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3" name="Google Shape;463;p23"/>
          <p:cNvGrpSpPr/>
          <p:nvPr/>
        </p:nvGrpSpPr>
        <p:grpSpPr>
          <a:xfrm>
            <a:off x="1664354" y="4088694"/>
            <a:ext cx="1037582" cy="940754"/>
            <a:chOff x="1664354" y="4088694"/>
            <a:chExt cx="1037582" cy="940754"/>
          </a:xfrm>
        </p:grpSpPr>
        <p:grpSp>
          <p:nvGrpSpPr>
            <p:cNvPr id="464" name="Google Shape;464;p23"/>
            <p:cNvGrpSpPr/>
            <p:nvPr/>
          </p:nvGrpSpPr>
          <p:grpSpPr>
            <a:xfrm>
              <a:off x="1664354" y="4088694"/>
              <a:ext cx="1037582" cy="832607"/>
              <a:chOff x="1664354" y="4088694"/>
              <a:chExt cx="1037582" cy="832607"/>
            </a:xfrm>
          </p:grpSpPr>
          <p:sp>
            <p:nvSpPr>
              <p:cNvPr id="465" name="Google Shape;465;p23"/>
              <p:cNvSpPr/>
              <p:nvPr/>
            </p:nvSpPr>
            <p:spPr>
              <a:xfrm>
                <a:off x="2035818" y="4196940"/>
                <a:ext cx="429938" cy="217219"/>
              </a:xfrm>
              <a:custGeom>
                <a:avLst/>
                <a:gdLst/>
                <a:ahLst/>
                <a:cxnLst/>
                <a:rect l="l" t="t" r="r" b="b"/>
                <a:pathLst>
                  <a:path w="12992" h="6564" extrusionOk="0">
                    <a:moveTo>
                      <a:pt x="3639" y="1"/>
                    </a:moveTo>
                    <a:cubicBezTo>
                      <a:pt x="3311" y="1"/>
                      <a:pt x="2981" y="148"/>
                      <a:pt x="2754" y="504"/>
                    </a:cubicBezTo>
                    <a:cubicBezTo>
                      <a:pt x="2252" y="1293"/>
                      <a:pt x="1682" y="1813"/>
                      <a:pt x="869" y="2274"/>
                    </a:cubicBezTo>
                    <a:cubicBezTo>
                      <a:pt x="1" y="2766"/>
                      <a:pt x="295" y="3941"/>
                      <a:pt x="1126" y="4252"/>
                    </a:cubicBezTo>
                    <a:cubicBezTo>
                      <a:pt x="3479" y="5131"/>
                      <a:pt x="5873" y="6070"/>
                      <a:pt x="8357" y="6506"/>
                    </a:cubicBezTo>
                    <a:cubicBezTo>
                      <a:pt x="8578" y="6545"/>
                      <a:pt x="8791" y="6563"/>
                      <a:pt x="8998" y="6563"/>
                    </a:cubicBezTo>
                    <a:cubicBezTo>
                      <a:pt x="10417" y="6563"/>
                      <a:pt x="11511" y="5693"/>
                      <a:pt x="12462" y="4546"/>
                    </a:cubicBezTo>
                    <a:cubicBezTo>
                      <a:pt x="12992" y="3906"/>
                      <a:pt x="12797" y="3014"/>
                      <a:pt x="11984" y="2737"/>
                    </a:cubicBezTo>
                    <a:cubicBezTo>
                      <a:pt x="9954" y="2045"/>
                      <a:pt x="7924" y="1355"/>
                      <a:pt x="5880" y="705"/>
                    </a:cubicBezTo>
                    <a:cubicBezTo>
                      <a:pt x="5449" y="567"/>
                      <a:pt x="4975" y="426"/>
                      <a:pt x="4520" y="386"/>
                    </a:cubicBezTo>
                    <a:cubicBezTo>
                      <a:pt x="4298" y="150"/>
                      <a:pt x="3969" y="1"/>
                      <a:pt x="3639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23"/>
              <p:cNvSpPr/>
              <p:nvPr/>
            </p:nvSpPr>
            <p:spPr>
              <a:xfrm>
                <a:off x="1664354" y="4088694"/>
                <a:ext cx="1037582" cy="832607"/>
              </a:xfrm>
              <a:custGeom>
                <a:avLst/>
                <a:gdLst/>
                <a:ahLst/>
                <a:cxnLst/>
                <a:rect l="l" t="t" r="r" b="b"/>
                <a:pathLst>
                  <a:path w="31354" h="25160" extrusionOk="0">
                    <a:moveTo>
                      <a:pt x="28528" y="1104"/>
                    </a:moveTo>
                    <a:lnTo>
                      <a:pt x="28528" y="1104"/>
                    </a:lnTo>
                    <a:cubicBezTo>
                      <a:pt x="28254" y="1542"/>
                      <a:pt x="28130" y="2055"/>
                      <a:pt x="28144" y="2586"/>
                    </a:cubicBezTo>
                    <a:cubicBezTo>
                      <a:pt x="28148" y="2775"/>
                      <a:pt x="28288" y="2879"/>
                      <a:pt x="28445" y="2879"/>
                    </a:cubicBezTo>
                    <a:cubicBezTo>
                      <a:pt x="28495" y="2879"/>
                      <a:pt x="28547" y="2869"/>
                      <a:pt x="28597" y="2847"/>
                    </a:cubicBezTo>
                    <a:cubicBezTo>
                      <a:pt x="29055" y="2646"/>
                      <a:pt x="29517" y="2516"/>
                      <a:pt x="30017" y="2488"/>
                    </a:cubicBezTo>
                    <a:cubicBezTo>
                      <a:pt x="30060" y="2486"/>
                      <a:pt x="30102" y="2485"/>
                      <a:pt x="30145" y="2485"/>
                    </a:cubicBezTo>
                    <a:cubicBezTo>
                      <a:pt x="30292" y="2485"/>
                      <a:pt x="30437" y="2497"/>
                      <a:pt x="30582" y="2505"/>
                    </a:cubicBezTo>
                    <a:cubicBezTo>
                      <a:pt x="29468" y="3063"/>
                      <a:pt x="28554" y="4193"/>
                      <a:pt x="28046" y="5288"/>
                    </a:cubicBezTo>
                    <a:cubicBezTo>
                      <a:pt x="27059" y="4772"/>
                      <a:pt x="25961" y="4383"/>
                      <a:pt x="25047" y="4034"/>
                    </a:cubicBezTo>
                    <a:cubicBezTo>
                      <a:pt x="25474" y="3417"/>
                      <a:pt x="25858" y="2805"/>
                      <a:pt x="26440" y="2292"/>
                    </a:cubicBezTo>
                    <a:cubicBezTo>
                      <a:pt x="27068" y="1739"/>
                      <a:pt x="27767" y="1392"/>
                      <a:pt x="28528" y="1104"/>
                    </a:cubicBezTo>
                    <a:close/>
                    <a:moveTo>
                      <a:pt x="13590" y="614"/>
                    </a:moveTo>
                    <a:cubicBezTo>
                      <a:pt x="16278" y="1536"/>
                      <a:pt x="18980" y="2393"/>
                      <a:pt x="21627" y="3435"/>
                    </a:cubicBezTo>
                    <a:cubicBezTo>
                      <a:pt x="23227" y="4066"/>
                      <a:pt x="24811" y="4740"/>
                      <a:pt x="26375" y="5457"/>
                    </a:cubicBezTo>
                    <a:cubicBezTo>
                      <a:pt x="27938" y="6173"/>
                      <a:pt x="29845" y="6797"/>
                      <a:pt x="29908" y="8786"/>
                    </a:cubicBezTo>
                    <a:cubicBezTo>
                      <a:pt x="29963" y="10509"/>
                      <a:pt x="28468" y="11995"/>
                      <a:pt x="27436" y="13236"/>
                    </a:cubicBezTo>
                    <a:cubicBezTo>
                      <a:pt x="26505" y="14354"/>
                      <a:pt x="25563" y="15464"/>
                      <a:pt x="24613" y="16567"/>
                    </a:cubicBezTo>
                    <a:cubicBezTo>
                      <a:pt x="22916" y="18533"/>
                      <a:pt x="21179" y="20460"/>
                      <a:pt x="19430" y="22379"/>
                    </a:cubicBezTo>
                    <a:cubicBezTo>
                      <a:pt x="19427" y="22108"/>
                      <a:pt x="19378" y="21838"/>
                      <a:pt x="19285" y="21584"/>
                    </a:cubicBezTo>
                    <a:cubicBezTo>
                      <a:pt x="19100" y="20532"/>
                      <a:pt x="18367" y="19941"/>
                      <a:pt x="17502" y="19377"/>
                    </a:cubicBezTo>
                    <a:cubicBezTo>
                      <a:pt x="15810" y="18271"/>
                      <a:pt x="13961" y="17354"/>
                      <a:pt x="12116" y="16535"/>
                    </a:cubicBezTo>
                    <a:cubicBezTo>
                      <a:pt x="9052" y="15173"/>
                      <a:pt x="5801" y="14032"/>
                      <a:pt x="2471" y="13554"/>
                    </a:cubicBezTo>
                    <a:cubicBezTo>
                      <a:pt x="2433" y="13510"/>
                      <a:pt x="2382" y="13474"/>
                      <a:pt x="2327" y="13455"/>
                    </a:cubicBezTo>
                    <a:cubicBezTo>
                      <a:pt x="6191" y="9287"/>
                      <a:pt x="9769" y="4835"/>
                      <a:pt x="13586" y="621"/>
                    </a:cubicBezTo>
                    <a:cubicBezTo>
                      <a:pt x="13587" y="618"/>
                      <a:pt x="13589" y="615"/>
                      <a:pt x="13590" y="614"/>
                    </a:cubicBezTo>
                    <a:close/>
                    <a:moveTo>
                      <a:pt x="2696" y="14107"/>
                    </a:moveTo>
                    <a:lnTo>
                      <a:pt x="2696" y="14107"/>
                    </a:lnTo>
                    <a:cubicBezTo>
                      <a:pt x="5294" y="14815"/>
                      <a:pt x="7878" y="15499"/>
                      <a:pt x="10383" y="16516"/>
                    </a:cubicBezTo>
                    <a:cubicBezTo>
                      <a:pt x="11941" y="17149"/>
                      <a:pt x="13463" y="17869"/>
                      <a:pt x="14943" y="18671"/>
                    </a:cubicBezTo>
                    <a:cubicBezTo>
                      <a:pt x="16229" y="19368"/>
                      <a:pt x="18404" y="20223"/>
                      <a:pt x="18649" y="21822"/>
                    </a:cubicBezTo>
                    <a:cubicBezTo>
                      <a:pt x="18655" y="21871"/>
                      <a:pt x="18674" y="21917"/>
                      <a:pt x="18703" y="21956"/>
                    </a:cubicBezTo>
                    <a:cubicBezTo>
                      <a:pt x="18965" y="23733"/>
                      <a:pt x="17749" y="24299"/>
                      <a:pt x="16074" y="24299"/>
                    </a:cubicBezTo>
                    <a:cubicBezTo>
                      <a:pt x="13563" y="24299"/>
                      <a:pt x="10020" y="23028"/>
                      <a:pt x="8870" y="22655"/>
                    </a:cubicBezTo>
                    <a:cubicBezTo>
                      <a:pt x="6161" y="21774"/>
                      <a:pt x="3585" y="20622"/>
                      <a:pt x="941" y="19585"/>
                    </a:cubicBezTo>
                    <a:cubicBezTo>
                      <a:pt x="2615" y="18343"/>
                      <a:pt x="3292" y="16087"/>
                      <a:pt x="2696" y="14107"/>
                    </a:cubicBezTo>
                    <a:close/>
                    <a:moveTo>
                      <a:pt x="13646" y="1"/>
                    </a:moveTo>
                    <a:cubicBezTo>
                      <a:pt x="13587" y="1"/>
                      <a:pt x="13529" y="19"/>
                      <a:pt x="13480" y="55"/>
                    </a:cubicBezTo>
                    <a:cubicBezTo>
                      <a:pt x="13429" y="26"/>
                      <a:pt x="13372" y="8"/>
                      <a:pt x="13314" y="8"/>
                    </a:cubicBezTo>
                    <a:cubicBezTo>
                      <a:pt x="13235" y="8"/>
                      <a:pt x="13154" y="40"/>
                      <a:pt x="13082" y="119"/>
                    </a:cubicBezTo>
                    <a:cubicBezTo>
                      <a:pt x="9134" y="4426"/>
                      <a:pt x="5037" y="8772"/>
                      <a:pt x="1566" y="13482"/>
                    </a:cubicBezTo>
                    <a:cubicBezTo>
                      <a:pt x="1425" y="13673"/>
                      <a:pt x="1621" y="13889"/>
                      <a:pt x="1817" y="13889"/>
                    </a:cubicBezTo>
                    <a:cubicBezTo>
                      <a:pt x="1832" y="13889"/>
                      <a:pt x="1847" y="13888"/>
                      <a:pt x="1862" y="13885"/>
                    </a:cubicBezTo>
                    <a:lnTo>
                      <a:pt x="1862" y="13885"/>
                    </a:lnTo>
                    <a:cubicBezTo>
                      <a:pt x="2630" y="15900"/>
                      <a:pt x="1964" y="17976"/>
                      <a:pt x="318" y="19328"/>
                    </a:cubicBezTo>
                    <a:cubicBezTo>
                      <a:pt x="305" y="19340"/>
                      <a:pt x="295" y="19354"/>
                      <a:pt x="286" y="19368"/>
                    </a:cubicBezTo>
                    <a:cubicBezTo>
                      <a:pt x="89" y="19408"/>
                      <a:pt x="1" y="19729"/>
                      <a:pt x="209" y="19847"/>
                    </a:cubicBezTo>
                    <a:cubicBezTo>
                      <a:pt x="4265" y="22145"/>
                      <a:pt x="9011" y="23679"/>
                      <a:pt x="13523" y="24776"/>
                    </a:cubicBezTo>
                    <a:cubicBezTo>
                      <a:pt x="14320" y="24970"/>
                      <a:pt x="15192" y="25159"/>
                      <a:pt x="16039" y="25159"/>
                    </a:cubicBezTo>
                    <a:cubicBezTo>
                      <a:pt x="16887" y="25159"/>
                      <a:pt x="17709" y="24969"/>
                      <a:pt x="18404" y="24402"/>
                    </a:cubicBezTo>
                    <a:cubicBezTo>
                      <a:pt x="18562" y="24271"/>
                      <a:pt x="18706" y="24125"/>
                      <a:pt x="18835" y="23964"/>
                    </a:cubicBezTo>
                    <a:cubicBezTo>
                      <a:pt x="18836" y="23964"/>
                      <a:pt x="18838" y="23964"/>
                      <a:pt x="18840" y="23964"/>
                    </a:cubicBezTo>
                    <a:cubicBezTo>
                      <a:pt x="18936" y="23964"/>
                      <a:pt x="19026" y="23923"/>
                      <a:pt x="19089" y="23852"/>
                    </a:cubicBezTo>
                    <a:cubicBezTo>
                      <a:pt x="21694" y="21077"/>
                      <a:pt x="24212" y="18215"/>
                      <a:pt x="26670" y="15309"/>
                    </a:cubicBezTo>
                    <a:cubicBezTo>
                      <a:pt x="28208" y="13493"/>
                      <a:pt x="31181" y="10863"/>
                      <a:pt x="30686" y="8171"/>
                    </a:cubicBezTo>
                    <a:cubicBezTo>
                      <a:pt x="30479" y="7051"/>
                      <a:pt x="29643" y="6236"/>
                      <a:pt x="28595" y="5599"/>
                    </a:cubicBezTo>
                    <a:cubicBezTo>
                      <a:pt x="28903" y="5008"/>
                      <a:pt x="29248" y="4458"/>
                      <a:pt x="29704" y="3966"/>
                    </a:cubicBezTo>
                    <a:cubicBezTo>
                      <a:pt x="30144" y="3490"/>
                      <a:pt x="30658" y="3126"/>
                      <a:pt x="31144" y="2701"/>
                    </a:cubicBezTo>
                    <a:cubicBezTo>
                      <a:pt x="31211" y="2642"/>
                      <a:pt x="31216" y="2554"/>
                      <a:pt x="31187" y="2478"/>
                    </a:cubicBezTo>
                    <a:cubicBezTo>
                      <a:pt x="31354" y="2419"/>
                      <a:pt x="31343" y="2182"/>
                      <a:pt x="31210" y="2090"/>
                    </a:cubicBezTo>
                    <a:cubicBezTo>
                      <a:pt x="30936" y="1902"/>
                      <a:pt x="30588" y="1828"/>
                      <a:pt x="30219" y="1828"/>
                    </a:cubicBezTo>
                    <a:cubicBezTo>
                      <a:pt x="29726" y="1828"/>
                      <a:pt x="29194" y="1960"/>
                      <a:pt x="28750" y="2127"/>
                    </a:cubicBezTo>
                    <a:cubicBezTo>
                      <a:pt x="28796" y="1693"/>
                      <a:pt x="28965" y="1304"/>
                      <a:pt x="29229" y="922"/>
                    </a:cubicBezTo>
                    <a:cubicBezTo>
                      <a:pt x="29324" y="785"/>
                      <a:pt x="29219" y="643"/>
                      <a:pt x="29087" y="609"/>
                    </a:cubicBezTo>
                    <a:cubicBezTo>
                      <a:pt x="29055" y="478"/>
                      <a:pt x="28943" y="364"/>
                      <a:pt x="28775" y="364"/>
                    </a:cubicBezTo>
                    <a:cubicBezTo>
                      <a:pt x="28754" y="364"/>
                      <a:pt x="28731" y="366"/>
                      <a:pt x="28707" y="370"/>
                    </a:cubicBezTo>
                    <a:cubicBezTo>
                      <a:pt x="27032" y="654"/>
                      <a:pt x="25061" y="2118"/>
                      <a:pt x="24573" y="3848"/>
                    </a:cubicBezTo>
                    <a:cubicBezTo>
                      <a:pt x="24482" y="3812"/>
                      <a:pt x="24387" y="3773"/>
                      <a:pt x="24301" y="3737"/>
                    </a:cubicBezTo>
                    <a:cubicBezTo>
                      <a:pt x="20872" y="2282"/>
                      <a:pt x="17343" y="931"/>
                      <a:pt x="13728" y="13"/>
                    </a:cubicBezTo>
                    <a:cubicBezTo>
                      <a:pt x="13701" y="5"/>
                      <a:pt x="13674" y="1"/>
                      <a:pt x="136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23"/>
              <p:cNvSpPr/>
              <p:nvPr/>
            </p:nvSpPr>
            <p:spPr>
              <a:xfrm>
                <a:off x="2025592" y="4188303"/>
                <a:ext cx="454625" cy="249815"/>
              </a:xfrm>
              <a:custGeom>
                <a:avLst/>
                <a:gdLst/>
                <a:ahLst/>
                <a:cxnLst/>
                <a:rect l="l" t="t" r="r" b="b"/>
                <a:pathLst>
                  <a:path w="13738" h="7549" extrusionOk="0">
                    <a:moveTo>
                      <a:pt x="3583" y="397"/>
                    </a:moveTo>
                    <a:cubicBezTo>
                      <a:pt x="6805" y="1365"/>
                      <a:pt x="9919" y="2514"/>
                      <a:pt x="13026" y="3801"/>
                    </a:cubicBezTo>
                    <a:cubicBezTo>
                      <a:pt x="12466" y="4366"/>
                      <a:pt x="11954" y="4983"/>
                      <a:pt x="11397" y="5554"/>
                    </a:cubicBezTo>
                    <a:cubicBezTo>
                      <a:pt x="10968" y="5994"/>
                      <a:pt x="10493" y="6413"/>
                      <a:pt x="10095" y="6887"/>
                    </a:cubicBezTo>
                    <a:cubicBezTo>
                      <a:pt x="10051" y="6839"/>
                      <a:pt x="9992" y="6805"/>
                      <a:pt x="9930" y="6789"/>
                    </a:cubicBezTo>
                    <a:cubicBezTo>
                      <a:pt x="6810" y="5965"/>
                      <a:pt x="3753" y="4969"/>
                      <a:pt x="685" y="3974"/>
                    </a:cubicBezTo>
                    <a:cubicBezTo>
                      <a:pt x="1680" y="2856"/>
                      <a:pt x="2687" y="1679"/>
                      <a:pt x="3554" y="460"/>
                    </a:cubicBezTo>
                    <a:cubicBezTo>
                      <a:pt x="3567" y="440"/>
                      <a:pt x="3577" y="419"/>
                      <a:pt x="3583" y="397"/>
                    </a:cubicBezTo>
                    <a:close/>
                    <a:moveTo>
                      <a:pt x="3574" y="1"/>
                    </a:moveTo>
                    <a:cubicBezTo>
                      <a:pt x="3484" y="1"/>
                      <a:pt x="3422" y="63"/>
                      <a:pt x="3397" y="135"/>
                    </a:cubicBezTo>
                    <a:cubicBezTo>
                      <a:pt x="3380" y="131"/>
                      <a:pt x="3362" y="129"/>
                      <a:pt x="3344" y="129"/>
                    </a:cubicBezTo>
                    <a:cubicBezTo>
                      <a:pt x="3290" y="129"/>
                      <a:pt x="3237" y="149"/>
                      <a:pt x="3195" y="184"/>
                    </a:cubicBezTo>
                    <a:cubicBezTo>
                      <a:pt x="2062" y="1181"/>
                      <a:pt x="1023" y="2401"/>
                      <a:pt x="117" y="3608"/>
                    </a:cubicBezTo>
                    <a:cubicBezTo>
                      <a:pt x="0" y="3762"/>
                      <a:pt x="74" y="3937"/>
                      <a:pt x="206" y="4036"/>
                    </a:cubicBezTo>
                    <a:cubicBezTo>
                      <a:pt x="132" y="4179"/>
                      <a:pt x="166" y="4392"/>
                      <a:pt x="359" y="4471"/>
                    </a:cubicBezTo>
                    <a:cubicBezTo>
                      <a:pt x="3400" y="5723"/>
                      <a:pt x="6549" y="6678"/>
                      <a:pt x="9727" y="7516"/>
                    </a:cubicBezTo>
                    <a:cubicBezTo>
                      <a:pt x="9757" y="7524"/>
                      <a:pt x="9788" y="7528"/>
                      <a:pt x="9818" y="7528"/>
                    </a:cubicBezTo>
                    <a:cubicBezTo>
                      <a:pt x="9860" y="7528"/>
                      <a:pt x="9901" y="7520"/>
                      <a:pt x="9940" y="7505"/>
                    </a:cubicBezTo>
                    <a:cubicBezTo>
                      <a:pt x="9985" y="7532"/>
                      <a:pt x="10037" y="7548"/>
                      <a:pt x="10088" y="7548"/>
                    </a:cubicBezTo>
                    <a:cubicBezTo>
                      <a:pt x="10126" y="7548"/>
                      <a:pt x="10163" y="7540"/>
                      <a:pt x="10198" y="7521"/>
                    </a:cubicBezTo>
                    <a:cubicBezTo>
                      <a:pt x="10878" y="7147"/>
                      <a:pt x="11455" y="6531"/>
                      <a:pt x="11997" y="5985"/>
                    </a:cubicBezTo>
                    <a:cubicBezTo>
                      <a:pt x="12553" y="5422"/>
                      <a:pt x="13118" y="4844"/>
                      <a:pt x="13587" y="4205"/>
                    </a:cubicBezTo>
                    <a:cubicBezTo>
                      <a:pt x="13737" y="3997"/>
                      <a:pt x="13582" y="3773"/>
                      <a:pt x="13380" y="3710"/>
                    </a:cubicBezTo>
                    <a:cubicBezTo>
                      <a:pt x="13475" y="3571"/>
                      <a:pt x="13480" y="3358"/>
                      <a:pt x="13302" y="3274"/>
                    </a:cubicBezTo>
                    <a:cubicBezTo>
                      <a:pt x="10214" y="1831"/>
                      <a:pt x="6948" y="751"/>
                      <a:pt x="3624" y="7"/>
                    </a:cubicBezTo>
                    <a:cubicBezTo>
                      <a:pt x="3607" y="3"/>
                      <a:pt x="3590" y="1"/>
                      <a:pt x="357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23"/>
              <p:cNvSpPr/>
              <p:nvPr/>
            </p:nvSpPr>
            <p:spPr>
              <a:xfrm>
                <a:off x="1739838" y="4716261"/>
                <a:ext cx="461210" cy="159671"/>
              </a:xfrm>
              <a:custGeom>
                <a:avLst/>
                <a:gdLst/>
                <a:ahLst/>
                <a:cxnLst/>
                <a:rect l="l" t="t" r="r" b="b"/>
                <a:pathLst>
                  <a:path w="13937" h="4825" extrusionOk="0">
                    <a:moveTo>
                      <a:pt x="215" y="1"/>
                    </a:moveTo>
                    <a:cubicBezTo>
                      <a:pt x="79" y="1"/>
                      <a:pt x="0" y="215"/>
                      <a:pt x="141" y="283"/>
                    </a:cubicBezTo>
                    <a:cubicBezTo>
                      <a:pt x="4325" y="2318"/>
                      <a:pt x="9009" y="3619"/>
                      <a:pt x="13490" y="4815"/>
                    </a:cubicBezTo>
                    <a:cubicBezTo>
                      <a:pt x="13516" y="4822"/>
                      <a:pt x="13541" y="4825"/>
                      <a:pt x="13564" y="4825"/>
                    </a:cubicBezTo>
                    <a:cubicBezTo>
                      <a:pt x="13840" y="4825"/>
                      <a:pt x="13936" y="4384"/>
                      <a:pt x="13631" y="4303"/>
                    </a:cubicBezTo>
                    <a:cubicBezTo>
                      <a:pt x="9081" y="3101"/>
                      <a:pt x="4736" y="1412"/>
                      <a:pt x="258" y="7"/>
                    </a:cubicBezTo>
                    <a:cubicBezTo>
                      <a:pt x="243" y="3"/>
                      <a:pt x="229" y="1"/>
                      <a:pt x="21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23"/>
              <p:cNvSpPr/>
              <p:nvPr/>
            </p:nvSpPr>
            <p:spPr>
              <a:xfrm>
                <a:off x="1771012" y="4676384"/>
                <a:ext cx="280260" cy="110363"/>
              </a:xfrm>
              <a:custGeom>
                <a:avLst/>
                <a:gdLst/>
                <a:ahLst/>
                <a:cxnLst/>
                <a:rect l="l" t="t" r="r" b="b"/>
                <a:pathLst>
                  <a:path w="8469" h="3335" extrusionOk="0">
                    <a:moveTo>
                      <a:pt x="219" y="1"/>
                    </a:moveTo>
                    <a:cubicBezTo>
                      <a:pt x="49" y="1"/>
                      <a:pt x="1" y="263"/>
                      <a:pt x="182" y="332"/>
                    </a:cubicBezTo>
                    <a:cubicBezTo>
                      <a:pt x="2804" y="1338"/>
                      <a:pt x="5437" y="2392"/>
                      <a:pt x="8085" y="3323"/>
                    </a:cubicBezTo>
                    <a:cubicBezTo>
                      <a:pt x="8109" y="3331"/>
                      <a:pt x="8131" y="3335"/>
                      <a:pt x="8153" y="3335"/>
                    </a:cubicBezTo>
                    <a:cubicBezTo>
                      <a:pt x="8353" y="3335"/>
                      <a:pt x="8469" y="3011"/>
                      <a:pt x="8260" y="2912"/>
                    </a:cubicBezTo>
                    <a:cubicBezTo>
                      <a:pt x="5725" y="1716"/>
                      <a:pt x="2965" y="768"/>
                      <a:pt x="271" y="8"/>
                    </a:cubicBezTo>
                    <a:cubicBezTo>
                      <a:pt x="253" y="3"/>
                      <a:pt x="235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23"/>
              <p:cNvSpPr/>
              <p:nvPr/>
            </p:nvSpPr>
            <p:spPr>
              <a:xfrm>
                <a:off x="1770648" y="4633132"/>
                <a:ext cx="435729" cy="159109"/>
              </a:xfrm>
              <a:custGeom>
                <a:avLst/>
                <a:gdLst/>
                <a:ahLst/>
                <a:cxnLst/>
                <a:rect l="l" t="t" r="r" b="b"/>
                <a:pathLst>
                  <a:path w="13167" h="4808" extrusionOk="0">
                    <a:moveTo>
                      <a:pt x="229" y="0"/>
                    </a:moveTo>
                    <a:cubicBezTo>
                      <a:pt x="57" y="0"/>
                      <a:pt x="1" y="264"/>
                      <a:pt x="187" y="323"/>
                    </a:cubicBezTo>
                    <a:cubicBezTo>
                      <a:pt x="4450" y="1672"/>
                      <a:pt x="8594" y="3201"/>
                      <a:pt x="12769" y="4794"/>
                    </a:cubicBezTo>
                    <a:cubicBezTo>
                      <a:pt x="12794" y="4803"/>
                      <a:pt x="12818" y="4807"/>
                      <a:pt x="12841" y="4807"/>
                    </a:cubicBezTo>
                    <a:cubicBezTo>
                      <a:pt x="13047" y="4807"/>
                      <a:pt x="13166" y="4465"/>
                      <a:pt x="12950" y="4365"/>
                    </a:cubicBezTo>
                    <a:cubicBezTo>
                      <a:pt x="8933" y="2493"/>
                      <a:pt x="4578" y="1047"/>
                      <a:pt x="275" y="6"/>
                    </a:cubicBezTo>
                    <a:cubicBezTo>
                      <a:pt x="259" y="2"/>
                      <a:pt x="244" y="0"/>
                      <a:pt x="2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23"/>
              <p:cNvSpPr/>
              <p:nvPr/>
            </p:nvSpPr>
            <p:spPr>
              <a:xfrm>
                <a:off x="1843186" y="4600007"/>
                <a:ext cx="272318" cy="119729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3618" extrusionOk="0">
                    <a:moveTo>
                      <a:pt x="213" y="1"/>
                    </a:moveTo>
                    <a:cubicBezTo>
                      <a:pt x="49" y="1"/>
                      <a:pt x="0" y="248"/>
                      <a:pt x="175" y="312"/>
                    </a:cubicBezTo>
                    <a:cubicBezTo>
                      <a:pt x="2797" y="1252"/>
                      <a:pt x="5304" y="2277"/>
                      <a:pt x="7765" y="3588"/>
                    </a:cubicBezTo>
                    <a:cubicBezTo>
                      <a:pt x="7804" y="3609"/>
                      <a:pt x="7843" y="3618"/>
                      <a:pt x="7879" y="3618"/>
                    </a:cubicBezTo>
                    <a:cubicBezTo>
                      <a:pt x="8090" y="3618"/>
                      <a:pt x="8229" y="3308"/>
                      <a:pt x="8003" y="3180"/>
                    </a:cubicBezTo>
                    <a:cubicBezTo>
                      <a:pt x="5593" y="1814"/>
                      <a:pt x="2951" y="673"/>
                      <a:pt x="259" y="7"/>
                    </a:cubicBezTo>
                    <a:cubicBezTo>
                      <a:pt x="243" y="3"/>
                      <a:pt x="228" y="1"/>
                      <a:pt x="21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2" name="Google Shape;472;p23"/>
            <p:cNvGrpSpPr/>
            <p:nvPr/>
          </p:nvGrpSpPr>
          <p:grpSpPr>
            <a:xfrm>
              <a:off x="2242315" y="4930402"/>
              <a:ext cx="155932" cy="99046"/>
              <a:chOff x="2242315" y="4930402"/>
              <a:chExt cx="155932" cy="99046"/>
            </a:xfrm>
          </p:grpSpPr>
          <p:sp>
            <p:nvSpPr>
              <p:cNvPr id="473" name="Google Shape;473;p23"/>
              <p:cNvSpPr/>
              <p:nvPr/>
            </p:nvSpPr>
            <p:spPr>
              <a:xfrm>
                <a:off x="2242315" y="4930402"/>
                <a:ext cx="83856" cy="58508"/>
              </a:xfrm>
              <a:custGeom>
                <a:avLst/>
                <a:gdLst/>
                <a:ahLst/>
                <a:cxnLst/>
                <a:rect l="l" t="t" r="r" b="b"/>
                <a:pathLst>
                  <a:path w="2534" h="1768" extrusionOk="0">
                    <a:moveTo>
                      <a:pt x="2324" y="0"/>
                    </a:moveTo>
                    <a:cubicBezTo>
                      <a:pt x="2255" y="0"/>
                      <a:pt x="2186" y="39"/>
                      <a:pt x="2157" y="130"/>
                    </a:cubicBezTo>
                    <a:cubicBezTo>
                      <a:pt x="1887" y="959"/>
                      <a:pt x="1227" y="1495"/>
                      <a:pt x="370" y="1495"/>
                    </a:cubicBezTo>
                    <a:cubicBezTo>
                      <a:pt x="302" y="1495"/>
                      <a:pt x="233" y="1492"/>
                      <a:pt x="163" y="1485"/>
                    </a:cubicBezTo>
                    <a:cubicBezTo>
                      <a:pt x="159" y="1485"/>
                      <a:pt x="155" y="1485"/>
                      <a:pt x="152" y="1485"/>
                    </a:cubicBezTo>
                    <a:cubicBezTo>
                      <a:pt x="24" y="1485"/>
                      <a:pt x="1" y="1696"/>
                      <a:pt x="129" y="1724"/>
                    </a:cubicBezTo>
                    <a:cubicBezTo>
                      <a:pt x="258" y="1753"/>
                      <a:pt x="390" y="1768"/>
                      <a:pt x="523" y="1768"/>
                    </a:cubicBezTo>
                    <a:cubicBezTo>
                      <a:pt x="1417" y="1768"/>
                      <a:pt x="2344" y="1130"/>
                      <a:pt x="2509" y="226"/>
                    </a:cubicBezTo>
                    <a:cubicBezTo>
                      <a:pt x="2534" y="89"/>
                      <a:pt x="2428" y="0"/>
                      <a:pt x="232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23"/>
              <p:cNvSpPr/>
              <p:nvPr/>
            </p:nvSpPr>
            <p:spPr>
              <a:xfrm>
                <a:off x="2304595" y="4969484"/>
                <a:ext cx="93652" cy="59964"/>
              </a:xfrm>
              <a:custGeom>
                <a:avLst/>
                <a:gdLst/>
                <a:ahLst/>
                <a:cxnLst/>
                <a:rect l="l" t="t" r="r" b="b"/>
                <a:pathLst>
                  <a:path w="2830" h="1812" extrusionOk="0">
                    <a:moveTo>
                      <a:pt x="2577" y="0"/>
                    </a:moveTo>
                    <a:cubicBezTo>
                      <a:pt x="2521" y="0"/>
                      <a:pt x="2465" y="28"/>
                      <a:pt x="2428" y="96"/>
                    </a:cubicBezTo>
                    <a:cubicBezTo>
                      <a:pt x="1966" y="938"/>
                      <a:pt x="1175" y="1481"/>
                      <a:pt x="200" y="1502"/>
                    </a:cubicBezTo>
                    <a:cubicBezTo>
                      <a:pt x="1" y="1507"/>
                      <a:pt x="1" y="1811"/>
                      <a:pt x="200" y="1811"/>
                    </a:cubicBezTo>
                    <a:cubicBezTo>
                      <a:pt x="207" y="1811"/>
                      <a:pt x="214" y="1811"/>
                      <a:pt x="221" y="1811"/>
                    </a:cubicBezTo>
                    <a:cubicBezTo>
                      <a:pt x="1269" y="1811"/>
                      <a:pt x="2287" y="1241"/>
                      <a:pt x="2756" y="287"/>
                    </a:cubicBezTo>
                    <a:cubicBezTo>
                      <a:pt x="2830" y="138"/>
                      <a:pt x="2702" y="0"/>
                      <a:pt x="25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75" name="Google Shape;475;p23"/>
          <p:cNvGrpSpPr/>
          <p:nvPr/>
        </p:nvGrpSpPr>
        <p:grpSpPr>
          <a:xfrm>
            <a:off x="2661531" y="4759645"/>
            <a:ext cx="636336" cy="613800"/>
            <a:chOff x="2661531" y="4759645"/>
            <a:chExt cx="636336" cy="613800"/>
          </a:xfrm>
        </p:grpSpPr>
        <p:sp>
          <p:nvSpPr>
            <p:cNvPr id="476" name="Google Shape;476;p23"/>
            <p:cNvSpPr/>
            <p:nvPr/>
          </p:nvSpPr>
          <p:spPr>
            <a:xfrm>
              <a:off x="2661531" y="4759645"/>
              <a:ext cx="526601" cy="606916"/>
            </a:xfrm>
            <a:custGeom>
              <a:avLst/>
              <a:gdLst/>
              <a:ahLst/>
              <a:cxnLst/>
              <a:rect l="l" t="t" r="r" b="b"/>
              <a:pathLst>
                <a:path w="15913" h="18340" extrusionOk="0">
                  <a:moveTo>
                    <a:pt x="6413" y="0"/>
                  </a:moveTo>
                  <a:cubicBezTo>
                    <a:pt x="3152" y="0"/>
                    <a:pt x="187" y="3584"/>
                    <a:pt x="8" y="6636"/>
                  </a:cubicBezTo>
                  <a:cubicBezTo>
                    <a:pt x="0" y="6771"/>
                    <a:pt x="101" y="6850"/>
                    <a:pt x="211" y="6866"/>
                  </a:cubicBezTo>
                  <a:cubicBezTo>
                    <a:pt x="201" y="6993"/>
                    <a:pt x="279" y="7111"/>
                    <a:pt x="400" y="7148"/>
                  </a:cubicBezTo>
                  <a:cubicBezTo>
                    <a:pt x="1273" y="7460"/>
                    <a:pt x="2126" y="7825"/>
                    <a:pt x="2955" y="8241"/>
                  </a:cubicBezTo>
                  <a:cubicBezTo>
                    <a:pt x="3001" y="8265"/>
                    <a:pt x="3051" y="8277"/>
                    <a:pt x="3102" y="8277"/>
                  </a:cubicBezTo>
                  <a:cubicBezTo>
                    <a:pt x="3129" y="8277"/>
                    <a:pt x="3156" y="8274"/>
                    <a:pt x="3183" y="8267"/>
                  </a:cubicBezTo>
                  <a:cubicBezTo>
                    <a:pt x="3189" y="8267"/>
                    <a:pt x="3197" y="8266"/>
                    <a:pt x="3203" y="8264"/>
                  </a:cubicBezTo>
                  <a:cubicBezTo>
                    <a:pt x="3212" y="8263"/>
                    <a:pt x="3221" y="8261"/>
                    <a:pt x="3229" y="8258"/>
                  </a:cubicBezTo>
                  <a:cubicBezTo>
                    <a:pt x="3262" y="8249"/>
                    <a:pt x="3292" y="8232"/>
                    <a:pt x="3314" y="8207"/>
                  </a:cubicBezTo>
                  <a:cubicBezTo>
                    <a:pt x="3457" y="8097"/>
                    <a:pt x="3515" y="7889"/>
                    <a:pt x="3391" y="7742"/>
                  </a:cubicBezTo>
                  <a:cubicBezTo>
                    <a:pt x="3504" y="7207"/>
                    <a:pt x="3934" y="6799"/>
                    <a:pt x="4420" y="6799"/>
                  </a:cubicBezTo>
                  <a:cubicBezTo>
                    <a:pt x="4657" y="6799"/>
                    <a:pt x="4908" y="6896"/>
                    <a:pt x="5142" y="7122"/>
                  </a:cubicBezTo>
                  <a:cubicBezTo>
                    <a:pt x="5918" y="7869"/>
                    <a:pt x="5341" y="8874"/>
                    <a:pt x="4532" y="9252"/>
                  </a:cubicBezTo>
                  <a:cubicBezTo>
                    <a:pt x="4245" y="9386"/>
                    <a:pt x="4400" y="9844"/>
                    <a:pt x="4678" y="9844"/>
                  </a:cubicBezTo>
                  <a:cubicBezTo>
                    <a:pt x="4692" y="9844"/>
                    <a:pt x="4706" y="9843"/>
                    <a:pt x="4720" y="9840"/>
                  </a:cubicBezTo>
                  <a:cubicBezTo>
                    <a:pt x="4757" y="9926"/>
                    <a:pt x="4835" y="9995"/>
                    <a:pt x="4964" y="9998"/>
                  </a:cubicBezTo>
                  <a:cubicBezTo>
                    <a:pt x="6431" y="10041"/>
                    <a:pt x="8444" y="9995"/>
                    <a:pt x="9286" y="11477"/>
                  </a:cubicBezTo>
                  <a:cubicBezTo>
                    <a:pt x="9770" y="12332"/>
                    <a:pt x="9545" y="13398"/>
                    <a:pt x="8580" y="13769"/>
                  </a:cubicBezTo>
                  <a:cubicBezTo>
                    <a:pt x="8352" y="13857"/>
                    <a:pt x="8124" y="13891"/>
                    <a:pt x="7898" y="13891"/>
                  </a:cubicBezTo>
                  <a:cubicBezTo>
                    <a:pt x="7418" y="13891"/>
                    <a:pt x="6943" y="13735"/>
                    <a:pt x="6473" y="13606"/>
                  </a:cubicBezTo>
                  <a:cubicBezTo>
                    <a:pt x="6422" y="13539"/>
                    <a:pt x="6339" y="13500"/>
                    <a:pt x="6260" y="13500"/>
                  </a:cubicBezTo>
                  <a:cubicBezTo>
                    <a:pt x="6218" y="13500"/>
                    <a:pt x="6178" y="13511"/>
                    <a:pt x="6143" y="13534"/>
                  </a:cubicBezTo>
                  <a:cubicBezTo>
                    <a:pt x="6141" y="13534"/>
                    <a:pt x="6139" y="13534"/>
                    <a:pt x="6137" y="13534"/>
                  </a:cubicBezTo>
                  <a:cubicBezTo>
                    <a:pt x="5853" y="13534"/>
                    <a:pt x="5704" y="13916"/>
                    <a:pt x="5966" y="14087"/>
                  </a:cubicBezTo>
                  <a:cubicBezTo>
                    <a:pt x="5774" y="14971"/>
                    <a:pt x="5564" y="15826"/>
                    <a:pt x="5203" y="16669"/>
                  </a:cubicBezTo>
                  <a:cubicBezTo>
                    <a:pt x="5083" y="16949"/>
                    <a:pt x="5323" y="17206"/>
                    <a:pt x="5547" y="17206"/>
                  </a:cubicBezTo>
                  <a:cubicBezTo>
                    <a:pt x="5649" y="17206"/>
                    <a:pt x="5747" y="17152"/>
                    <a:pt x="5806" y="17023"/>
                  </a:cubicBezTo>
                  <a:cubicBezTo>
                    <a:pt x="6188" y="16190"/>
                    <a:pt x="6467" y="15276"/>
                    <a:pt x="6519" y="14352"/>
                  </a:cubicBezTo>
                  <a:cubicBezTo>
                    <a:pt x="6914" y="14498"/>
                    <a:pt x="7342" y="14573"/>
                    <a:pt x="7763" y="14573"/>
                  </a:cubicBezTo>
                  <a:cubicBezTo>
                    <a:pt x="9133" y="14573"/>
                    <a:pt x="10422" y="13785"/>
                    <a:pt x="10236" y="12128"/>
                  </a:cubicBezTo>
                  <a:cubicBezTo>
                    <a:pt x="9988" y="9922"/>
                    <a:pt x="7659" y="9417"/>
                    <a:pt x="5755" y="9417"/>
                  </a:cubicBezTo>
                  <a:cubicBezTo>
                    <a:pt x="5643" y="9417"/>
                    <a:pt x="5533" y="9419"/>
                    <a:pt x="5425" y="9422"/>
                  </a:cubicBezTo>
                  <a:cubicBezTo>
                    <a:pt x="6254" y="8661"/>
                    <a:pt x="6416" y="7293"/>
                    <a:pt x="5382" y="6533"/>
                  </a:cubicBezTo>
                  <a:cubicBezTo>
                    <a:pt x="5109" y="6333"/>
                    <a:pt x="4787" y="6243"/>
                    <a:pt x="4465" y="6243"/>
                  </a:cubicBezTo>
                  <a:cubicBezTo>
                    <a:pt x="3720" y="6243"/>
                    <a:pt x="2979" y="6729"/>
                    <a:pt x="2873" y="7448"/>
                  </a:cubicBezTo>
                  <a:cubicBezTo>
                    <a:pt x="2135" y="7085"/>
                    <a:pt x="1342" y="6792"/>
                    <a:pt x="547" y="6615"/>
                  </a:cubicBezTo>
                  <a:cubicBezTo>
                    <a:pt x="532" y="6612"/>
                    <a:pt x="515" y="6612"/>
                    <a:pt x="498" y="6612"/>
                  </a:cubicBezTo>
                  <a:cubicBezTo>
                    <a:pt x="1111" y="4218"/>
                    <a:pt x="3050" y="1378"/>
                    <a:pt x="5607" y="877"/>
                  </a:cubicBezTo>
                  <a:cubicBezTo>
                    <a:pt x="5875" y="825"/>
                    <a:pt x="6145" y="799"/>
                    <a:pt x="6411" y="799"/>
                  </a:cubicBezTo>
                  <a:cubicBezTo>
                    <a:pt x="7774" y="799"/>
                    <a:pt x="9054" y="1485"/>
                    <a:pt x="9596" y="2830"/>
                  </a:cubicBezTo>
                  <a:cubicBezTo>
                    <a:pt x="10308" y="4591"/>
                    <a:pt x="9268" y="5867"/>
                    <a:pt x="8167" y="7111"/>
                  </a:cubicBezTo>
                  <a:cubicBezTo>
                    <a:pt x="7938" y="7370"/>
                    <a:pt x="8171" y="7715"/>
                    <a:pt x="8432" y="7715"/>
                  </a:cubicBezTo>
                  <a:cubicBezTo>
                    <a:pt x="8447" y="7715"/>
                    <a:pt x="8462" y="7714"/>
                    <a:pt x="8477" y="7711"/>
                  </a:cubicBezTo>
                  <a:cubicBezTo>
                    <a:pt x="8493" y="7714"/>
                    <a:pt x="8508" y="7716"/>
                    <a:pt x="8524" y="7716"/>
                  </a:cubicBezTo>
                  <a:cubicBezTo>
                    <a:pt x="8546" y="7716"/>
                    <a:pt x="8569" y="7712"/>
                    <a:pt x="8591" y="7705"/>
                  </a:cubicBezTo>
                  <a:cubicBezTo>
                    <a:pt x="9118" y="7540"/>
                    <a:pt x="9645" y="7462"/>
                    <a:pt x="10156" y="7462"/>
                  </a:cubicBezTo>
                  <a:cubicBezTo>
                    <a:pt x="13306" y="7462"/>
                    <a:pt x="15848" y="10406"/>
                    <a:pt x="14279" y="13740"/>
                  </a:cubicBezTo>
                  <a:cubicBezTo>
                    <a:pt x="13035" y="16386"/>
                    <a:pt x="10978" y="17479"/>
                    <a:pt x="8514" y="17479"/>
                  </a:cubicBezTo>
                  <a:cubicBezTo>
                    <a:pt x="7742" y="17479"/>
                    <a:pt x="6929" y="17371"/>
                    <a:pt x="6088" y="17170"/>
                  </a:cubicBezTo>
                  <a:cubicBezTo>
                    <a:pt x="6055" y="17162"/>
                    <a:pt x="6023" y="17159"/>
                    <a:pt x="5993" y="17159"/>
                  </a:cubicBezTo>
                  <a:cubicBezTo>
                    <a:pt x="5609" y="17159"/>
                    <a:pt x="5475" y="17754"/>
                    <a:pt x="5894" y="17872"/>
                  </a:cubicBezTo>
                  <a:cubicBezTo>
                    <a:pt x="6868" y="18146"/>
                    <a:pt x="7898" y="18339"/>
                    <a:pt x="8910" y="18339"/>
                  </a:cubicBezTo>
                  <a:cubicBezTo>
                    <a:pt x="10134" y="18339"/>
                    <a:pt x="11331" y="18057"/>
                    <a:pt x="12371" y="17291"/>
                  </a:cubicBezTo>
                  <a:cubicBezTo>
                    <a:pt x="13878" y="16184"/>
                    <a:pt x="15236" y="14273"/>
                    <a:pt x="15488" y="12395"/>
                  </a:cubicBezTo>
                  <a:cubicBezTo>
                    <a:pt x="15913" y="9217"/>
                    <a:pt x="13365" y="6756"/>
                    <a:pt x="10508" y="6756"/>
                  </a:cubicBezTo>
                  <a:cubicBezTo>
                    <a:pt x="10101" y="6756"/>
                    <a:pt x="9688" y="6805"/>
                    <a:pt x="9277" y="6910"/>
                  </a:cubicBezTo>
                  <a:cubicBezTo>
                    <a:pt x="10125" y="5875"/>
                    <a:pt x="10775" y="4712"/>
                    <a:pt x="10510" y="3302"/>
                  </a:cubicBezTo>
                  <a:cubicBezTo>
                    <a:pt x="10208" y="1689"/>
                    <a:pt x="8934" y="442"/>
                    <a:pt x="7341" y="99"/>
                  </a:cubicBezTo>
                  <a:cubicBezTo>
                    <a:pt x="7030" y="32"/>
                    <a:pt x="6720" y="0"/>
                    <a:pt x="64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3"/>
            <p:cNvSpPr/>
            <p:nvPr/>
          </p:nvSpPr>
          <p:spPr>
            <a:xfrm>
              <a:off x="3141173" y="5288794"/>
              <a:ext cx="74193" cy="84651"/>
            </a:xfrm>
            <a:custGeom>
              <a:avLst/>
              <a:gdLst/>
              <a:ahLst/>
              <a:cxnLst/>
              <a:rect l="l" t="t" r="r" b="b"/>
              <a:pathLst>
                <a:path w="2242" h="2558" extrusionOk="0">
                  <a:moveTo>
                    <a:pt x="2065" y="0"/>
                  </a:moveTo>
                  <a:cubicBezTo>
                    <a:pt x="1994" y="0"/>
                    <a:pt x="1922" y="37"/>
                    <a:pt x="1902" y="117"/>
                  </a:cubicBezTo>
                  <a:cubicBezTo>
                    <a:pt x="1658" y="1076"/>
                    <a:pt x="1098" y="1886"/>
                    <a:pt x="156" y="2265"/>
                  </a:cubicBezTo>
                  <a:cubicBezTo>
                    <a:pt x="1" y="2326"/>
                    <a:pt x="40" y="2558"/>
                    <a:pt x="181" y="2558"/>
                  </a:cubicBezTo>
                  <a:cubicBezTo>
                    <a:pt x="197" y="2558"/>
                    <a:pt x="215" y="2555"/>
                    <a:pt x="234" y="2548"/>
                  </a:cubicBezTo>
                  <a:cubicBezTo>
                    <a:pt x="1274" y="2177"/>
                    <a:pt x="2104" y="1280"/>
                    <a:pt x="2230" y="162"/>
                  </a:cubicBezTo>
                  <a:cubicBezTo>
                    <a:pt x="2241" y="58"/>
                    <a:pt x="2154" y="0"/>
                    <a:pt x="20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3"/>
            <p:cNvSpPr/>
            <p:nvPr/>
          </p:nvSpPr>
          <p:spPr>
            <a:xfrm>
              <a:off x="3220761" y="5295379"/>
              <a:ext cx="77106" cy="76973"/>
            </a:xfrm>
            <a:custGeom>
              <a:avLst/>
              <a:gdLst/>
              <a:ahLst/>
              <a:cxnLst/>
              <a:rect l="l" t="t" r="r" b="b"/>
              <a:pathLst>
                <a:path w="2330" h="2326" extrusionOk="0">
                  <a:moveTo>
                    <a:pt x="2062" y="1"/>
                  </a:moveTo>
                  <a:cubicBezTo>
                    <a:pt x="2001" y="1"/>
                    <a:pt x="1940" y="29"/>
                    <a:pt x="1898" y="96"/>
                  </a:cubicBezTo>
                  <a:cubicBezTo>
                    <a:pt x="1413" y="862"/>
                    <a:pt x="852" y="1507"/>
                    <a:pt x="123" y="2049"/>
                  </a:cubicBezTo>
                  <a:cubicBezTo>
                    <a:pt x="0" y="2141"/>
                    <a:pt x="70" y="2325"/>
                    <a:pt x="193" y="2325"/>
                  </a:cubicBezTo>
                  <a:cubicBezTo>
                    <a:pt x="217" y="2325"/>
                    <a:pt x="243" y="2318"/>
                    <a:pt x="270" y="2302"/>
                  </a:cubicBezTo>
                  <a:cubicBezTo>
                    <a:pt x="1073" y="1813"/>
                    <a:pt x="1780" y="1118"/>
                    <a:pt x="2241" y="297"/>
                  </a:cubicBezTo>
                  <a:cubicBezTo>
                    <a:pt x="2329" y="141"/>
                    <a:pt x="2197" y="1"/>
                    <a:pt x="20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9" name="Google Shape;479;p23"/>
          <p:cNvGrpSpPr/>
          <p:nvPr/>
        </p:nvGrpSpPr>
        <p:grpSpPr>
          <a:xfrm>
            <a:off x="3260869" y="4155210"/>
            <a:ext cx="1065612" cy="1051580"/>
            <a:chOff x="3260869" y="4155210"/>
            <a:chExt cx="1065612" cy="1051580"/>
          </a:xfrm>
        </p:grpSpPr>
        <p:grpSp>
          <p:nvGrpSpPr>
            <p:cNvPr id="480" name="Google Shape;480;p23"/>
            <p:cNvGrpSpPr/>
            <p:nvPr/>
          </p:nvGrpSpPr>
          <p:grpSpPr>
            <a:xfrm>
              <a:off x="3260869" y="4155210"/>
              <a:ext cx="1065612" cy="1051580"/>
              <a:chOff x="3260869" y="4155210"/>
              <a:chExt cx="1065612" cy="1051580"/>
            </a:xfrm>
          </p:grpSpPr>
          <p:sp>
            <p:nvSpPr>
              <p:cNvPr id="481" name="Google Shape;481;p23"/>
              <p:cNvSpPr/>
              <p:nvPr/>
            </p:nvSpPr>
            <p:spPr>
              <a:xfrm>
                <a:off x="3260869" y="4155210"/>
                <a:ext cx="1065612" cy="1051580"/>
              </a:xfrm>
              <a:custGeom>
                <a:avLst/>
                <a:gdLst/>
                <a:ahLst/>
                <a:cxnLst/>
                <a:rect l="l" t="t" r="r" b="b"/>
                <a:pathLst>
                  <a:path w="32201" h="31777" extrusionOk="0">
                    <a:moveTo>
                      <a:pt x="16276" y="824"/>
                    </a:moveTo>
                    <a:cubicBezTo>
                      <a:pt x="16873" y="824"/>
                      <a:pt x="17436" y="900"/>
                      <a:pt x="17911" y="1112"/>
                    </a:cubicBezTo>
                    <a:cubicBezTo>
                      <a:pt x="17554" y="1518"/>
                      <a:pt x="17208" y="1932"/>
                      <a:pt x="16861" y="2345"/>
                    </a:cubicBezTo>
                    <a:lnTo>
                      <a:pt x="16243" y="3081"/>
                    </a:lnTo>
                    <a:cubicBezTo>
                      <a:pt x="15990" y="3383"/>
                      <a:pt x="15868" y="3721"/>
                      <a:pt x="15544" y="3721"/>
                    </a:cubicBezTo>
                    <a:cubicBezTo>
                      <a:pt x="15495" y="3721"/>
                      <a:pt x="15441" y="3713"/>
                      <a:pt x="15382" y="3696"/>
                    </a:cubicBezTo>
                    <a:cubicBezTo>
                      <a:pt x="14860" y="3548"/>
                      <a:pt x="14324" y="2832"/>
                      <a:pt x="13924" y="2474"/>
                    </a:cubicBezTo>
                    <a:cubicBezTo>
                      <a:pt x="13474" y="2068"/>
                      <a:pt x="13023" y="1664"/>
                      <a:pt x="12571" y="1261"/>
                    </a:cubicBezTo>
                    <a:cubicBezTo>
                      <a:pt x="13626" y="1156"/>
                      <a:pt x="15026" y="824"/>
                      <a:pt x="16276" y="824"/>
                    </a:cubicBezTo>
                    <a:close/>
                    <a:moveTo>
                      <a:pt x="12107" y="1497"/>
                    </a:moveTo>
                    <a:cubicBezTo>
                      <a:pt x="12784" y="2194"/>
                      <a:pt x="13464" y="2884"/>
                      <a:pt x="14147" y="3574"/>
                    </a:cubicBezTo>
                    <a:cubicBezTo>
                      <a:pt x="14469" y="3895"/>
                      <a:pt x="14978" y="4653"/>
                      <a:pt x="15511" y="4678"/>
                    </a:cubicBezTo>
                    <a:cubicBezTo>
                      <a:pt x="15519" y="4678"/>
                      <a:pt x="15528" y="4679"/>
                      <a:pt x="15537" y="4679"/>
                    </a:cubicBezTo>
                    <a:cubicBezTo>
                      <a:pt x="15956" y="4679"/>
                      <a:pt x="16222" y="4247"/>
                      <a:pt x="16462" y="3973"/>
                    </a:cubicBezTo>
                    <a:cubicBezTo>
                      <a:pt x="17166" y="3174"/>
                      <a:pt x="17863" y="2355"/>
                      <a:pt x="18529" y="1520"/>
                    </a:cubicBezTo>
                    <a:cubicBezTo>
                      <a:pt x="20049" y="2881"/>
                      <a:pt x="21302" y="4787"/>
                      <a:pt x="22645" y="6323"/>
                    </a:cubicBezTo>
                    <a:cubicBezTo>
                      <a:pt x="23999" y="7870"/>
                      <a:pt x="25365" y="9404"/>
                      <a:pt x="26748" y="10927"/>
                    </a:cubicBezTo>
                    <a:cubicBezTo>
                      <a:pt x="27115" y="11331"/>
                      <a:pt x="30090" y="14523"/>
                      <a:pt x="31378" y="15704"/>
                    </a:cubicBezTo>
                    <a:lnTo>
                      <a:pt x="31336" y="15748"/>
                    </a:lnTo>
                    <a:cubicBezTo>
                      <a:pt x="31255" y="15836"/>
                      <a:pt x="31222" y="15957"/>
                      <a:pt x="31246" y="16075"/>
                    </a:cubicBezTo>
                    <a:cubicBezTo>
                      <a:pt x="27250" y="21680"/>
                      <a:pt x="21393" y="25437"/>
                      <a:pt x="17142" y="30795"/>
                    </a:cubicBezTo>
                    <a:lnTo>
                      <a:pt x="9052" y="21823"/>
                    </a:lnTo>
                    <a:cubicBezTo>
                      <a:pt x="6297" y="18769"/>
                      <a:pt x="3651" y="15517"/>
                      <a:pt x="636" y="12714"/>
                    </a:cubicBezTo>
                    <a:cubicBezTo>
                      <a:pt x="654" y="12705"/>
                      <a:pt x="673" y="12694"/>
                      <a:pt x="689" y="12682"/>
                    </a:cubicBezTo>
                    <a:cubicBezTo>
                      <a:pt x="2817" y="10745"/>
                      <a:pt x="4894" y="8749"/>
                      <a:pt x="6954" y="6738"/>
                    </a:cubicBezTo>
                    <a:cubicBezTo>
                      <a:pt x="8635" y="5098"/>
                      <a:pt x="10712" y="3436"/>
                      <a:pt x="12107" y="1497"/>
                    </a:cubicBezTo>
                    <a:close/>
                    <a:moveTo>
                      <a:pt x="16705" y="1"/>
                    </a:moveTo>
                    <a:cubicBezTo>
                      <a:pt x="15281" y="1"/>
                      <a:pt x="13554" y="491"/>
                      <a:pt x="12398" y="687"/>
                    </a:cubicBezTo>
                    <a:cubicBezTo>
                      <a:pt x="12371" y="670"/>
                      <a:pt x="12340" y="661"/>
                      <a:pt x="12308" y="661"/>
                    </a:cubicBezTo>
                    <a:cubicBezTo>
                      <a:pt x="12274" y="661"/>
                      <a:pt x="12240" y="671"/>
                      <a:pt x="12210" y="691"/>
                    </a:cubicBezTo>
                    <a:cubicBezTo>
                      <a:pt x="10060" y="2119"/>
                      <a:pt x="8278" y="4415"/>
                      <a:pt x="6431" y="6217"/>
                    </a:cubicBezTo>
                    <a:cubicBezTo>
                      <a:pt x="4371" y="8228"/>
                      <a:pt x="2272" y="10195"/>
                      <a:pt x="179" y="12172"/>
                    </a:cubicBezTo>
                    <a:cubicBezTo>
                      <a:pt x="0" y="12341"/>
                      <a:pt x="60" y="12558"/>
                      <a:pt x="204" y="12682"/>
                    </a:cubicBezTo>
                    <a:cubicBezTo>
                      <a:pt x="144" y="12748"/>
                      <a:pt x="143" y="12849"/>
                      <a:pt x="199" y="12918"/>
                    </a:cubicBezTo>
                    <a:cubicBezTo>
                      <a:pt x="2638" y="16166"/>
                      <a:pt x="5546" y="19090"/>
                      <a:pt x="8263" y="22103"/>
                    </a:cubicBezTo>
                    <a:lnTo>
                      <a:pt x="16883" y="31661"/>
                    </a:lnTo>
                    <a:cubicBezTo>
                      <a:pt x="16955" y="31742"/>
                      <a:pt x="17043" y="31776"/>
                      <a:pt x="17131" y="31776"/>
                    </a:cubicBezTo>
                    <a:cubicBezTo>
                      <a:pt x="17267" y="31776"/>
                      <a:pt x="17405" y="31696"/>
                      <a:pt x="17491" y="31583"/>
                    </a:cubicBezTo>
                    <a:cubicBezTo>
                      <a:pt x="21727" y="26056"/>
                      <a:pt x="28230" y="22455"/>
                      <a:pt x="31879" y="16456"/>
                    </a:cubicBezTo>
                    <a:cubicBezTo>
                      <a:pt x="31885" y="16456"/>
                      <a:pt x="31889" y="16456"/>
                      <a:pt x="31897" y="16454"/>
                    </a:cubicBezTo>
                    <a:cubicBezTo>
                      <a:pt x="32067" y="16430"/>
                      <a:pt x="32174" y="16237"/>
                      <a:pt x="32180" y="16082"/>
                    </a:cubicBezTo>
                    <a:cubicBezTo>
                      <a:pt x="32200" y="15552"/>
                      <a:pt x="31817" y="15289"/>
                      <a:pt x="31473" y="14914"/>
                    </a:cubicBezTo>
                    <a:cubicBezTo>
                      <a:pt x="30543" y="13906"/>
                      <a:pt x="29604" y="12909"/>
                      <a:pt x="28679" y="11898"/>
                    </a:cubicBezTo>
                    <a:cubicBezTo>
                      <a:pt x="26751" y="9793"/>
                      <a:pt x="24847" y="7666"/>
                      <a:pt x="22968" y="5517"/>
                    </a:cubicBezTo>
                    <a:cubicBezTo>
                      <a:pt x="22064" y="4487"/>
                      <a:pt x="21167" y="3451"/>
                      <a:pt x="20274" y="2413"/>
                    </a:cubicBezTo>
                    <a:cubicBezTo>
                      <a:pt x="19676" y="1717"/>
                      <a:pt x="19064" y="707"/>
                      <a:pt x="18212" y="285"/>
                    </a:cubicBezTo>
                    <a:cubicBezTo>
                      <a:pt x="17795" y="79"/>
                      <a:pt x="17274" y="1"/>
                      <a:pt x="167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23"/>
              <p:cNvSpPr/>
              <p:nvPr/>
            </p:nvSpPr>
            <p:spPr>
              <a:xfrm>
                <a:off x="3412631" y="4384608"/>
                <a:ext cx="250146" cy="242800"/>
              </a:xfrm>
              <a:custGeom>
                <a:avLst/>
                <a:gdLst/>
                <a:ahLst/>
                <a:cxnLst/>
                <a:rect l="l" t="t" r="r" b="b"/>
                <a:pathLst>
                  <a:path w="7559" h="7337" extrusionOk="0">
                    <a:moveTo>
                      <a:pt x="7112" y="1"/>
                    </a:moveTo>
                    <a:cubicBezTo>
                      <a:pt x="7043" y="1"/>
                      <a:pt x="6972" y="25"/>
                      <a:pt x="6907" y="83"/>
                    </a:cubicBezTo>
                    <a:cubicBezTo>
                      <a:pt x="4539" y="2209"/>
                      <a:pt x="2103" y="4508"/>
                      <a:pt x="119" y="7003"/>
                    </a:cubicBezTo>
                    <a:cubicBezTo>
                      <a:pt x="0" y="7152"/>
                      <a:pt x="115" y="7337"/>
                      <a:pt x="261" y="7337"/>
                    </a:cubicBezTo>
                    <a:cubicBezTo>
                      <a:pt x="305" y="7337"/>
                      <a:pt x="352" y="7320"/>
                      <a:pt x="396" y="7280"/>
                    </a:cubicBezTo>
                    <a:cubicBezTo>
                      <a:pt x="2793" y="5137"/>
                      <a:pt x="5040" y="2763"/>
                      <a:pt x="7339" y="514"/>
                    </a:cubicBezTo>
                    <a:cubicBezTo>
                      <a:pt x="7558" y="299"/>
                      <a:pt x="7352" y="1"/>
                      <a:pt x="711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23"/>
              <p:cNvSpPr/>
              <p:nvPr/>
            </p:nvSpPr>
            <p:spPr>
              <a:xfrm>
                <a:off x="3509923" y="4364918"/>
                <a:ext cx="413027" cy="344261"/>
              </a:xfrm>
              <a:custGeom>
                <a:avLst/>
                <a:gdLst/>
                <a:ahLst/>
                <a:cxnLst/>
                <a:rect l="l" t="t" r="r" b="b"/>
                <a:pathLst>
                  <a:path w="12481" h="10403" extrusionOk="0">
                    <a:moveTo>
                      <a:pt x="11998" y="1"/>
                    </a:moveTo>
                    <a:cubicBezTo>
                      <a:pt x="11928" y="1"/>
                      <a:pt x="11855" y="24"/>
                      <a:pt x="11789" y="79"/>
                    </a:cubicBezTo>
                    <a:cubicBezTo>
                      <a:pt x="7868" y="3351"/>
                      <a:pt x="3903" y="6627"/>
                      <a:pt x="146" y="10087"/>
                    </a:cubicBezTo>
                    <a:cubicBezTo>
                      <a:pt x="0" y="10222"/>
                      <a:pt x="135" y="10403"/>
                      <a:pt x="290" y="10403"/>
                    </a:cubicBezTo>
                    <a:cubicBezTo>
                      <a:pt x="333" y="10403"/>
                      <a:pt x="377" y="10389"/>
                      <a:pt x="417" y="10358"/>
                    </a:cubicBezTo>
                    <a:cubicBezTo>
                      <a:pt x="4459" y="7223"/>
                      <a:pt x="8352" y="3853"/>
                      <a:pt x="12236" y="527"/>
                    </a:cubicBezTo>
                    <a:cubicBezTo>
                      <a:pt x="12481" y="317"/>
                      <a:pt x="12256" y="1"/>
                      <a:pt x="1199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23"/>
              <p:cNvSpPr/>
              <p:nvPr/>
            </p:nvSpPr>
            <p:spPr>
              <a:xfrm>
                <a:off x="3598644" y="4439773"/>
                <a:ext cx="398467" cy="361172"/>
              </a:xfrm>
              <a:custGeom>
                <a:avLst/>
                <a:gdLst/>
                <a:ahLst/>
                <a:cxnLst/>
                <a:rect l="l" t="t" r="r" b="b"/>
                <a:pathLst>
                  <a:path w="12041" h="10914" extrusionOk="0">
                    <a:moveTo>
                      <a:pt x="11581" y="1"/>
                    </a:moveTo>
                    <a:cubicBezTo>
                      <a:pt x="11511" y="1"/>
                      <a:pt x="11437" y="25"/>
                      <a:pt x="11370" y="83"/>
                    </a:cubicBezTo>
                    <a:cubicBezTo>
                      <a:pt x="9416" y="1764"/>
                      <a:pt x="7560" y="3572"/>
                      <a:pt x="5668" y="5325"/>
                    </a:cubicBezTo>
                    <a:cubicBezTo>
                      <a:pt x="3796" y="7060"/>
                      <a:pt x="1720" y="8725"/>
                      <a:pt x="75" y="10678"/>
                    </a:cubicBezTo>
                    <a:cubicBezTo>
                      <a:pt x="1" y="10766"/>
                      <a:pt x="67" y="10914"/>
                      <a:pt x="167" y="10914"/>
                    </a:cubicBezTo>
                    <a:cubicBezTo>
                      <a:pt x="189" y="10914"/>
                      <a:pt x="213" y="10906"/>
                      <a:pt x="237" y="10889"/>
                    </a:cubicBezTo>
                    <a:cubicBezTo>
                      <a:pt x="2247" y="9476"/>
                      <a:pt x="4014" y="7636"/>
                      <a:pt x="5832" y="5988"/>
                    </a:cubicBezTo>
                    <a:cubicBezTo>
                      <a:pt x="7831" y="4176"/>
                      <a:pt x="9885" y="2409"/>
                      <a:pt x="11814" y="525"/>
                    </a:cubicBezTo>
                    <a:cubicBezTo>
                      <a:pt x="12041" y="303"/>
                      <a:pt x="11829" y="1"/>
                      <a:pt x="1158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23"/>
              <p:cNvSpPr/>
              <p:nvPr/>
            </p:nvSpPr>
            <p:spPr>
              <a:xfrm>
                <a:off x="3701264" y="4530512"/>
                <a:ext cx="379505" cy="352832"/>
              </a:xfrm>
              <a:custGeom>
                <a:avLst/>
                <a:gdLst/>
                <a:ahLst/>
                <a:cxnLst/>
                <a:rect l="l" t="t" r="r" b="b"/>
                <a:pathLst>
                  <a:path w="11468" h="10662" extrusionOk="0">
                    <a:moveTo>
                      <a:pt x="10990" y="1"/>
                    </a:moveTo>
                    <a:cubicBezTo>
                      <a:pt x="10919" y="1"/>
                      <a:pt x="10844" y="26"/>
                      <a:pt x="10776" y="84"/>
                    </a:cubicBezTo>
                    <a:cubicBezTo>
                      <a:pt x="7058" y="3254"/>
                      <a:pt x="3526" y="6737"/>
                      <a:pt x="158" y="10273"/>
                    </a:cubicBezTo>
                    <a:cubicBezTo>
                      <a:pt x="0" y="10438"/>
                      <a:pt x="151" y="10662"/>
                      <a:pt x="326" y="10662"/>
                    </a:cubicBezTo>
                    <a:cubicBezTo>
                      <a:pt x="378" y="10662"/>
                      <a:pt x="431" y="10642"/>
                      <a:pt x="480" y="10596"/>
                    </a:cubicBezTo>
                    <a:cubicBezTo>
                      <a:pt x="4036" y="7213"/>
                      <a:pt x="7666" y="3910"/>
                      <a:pt x="11230" y="537"/>
                    </a:cubicBezTo>
                    <a:cubicBezTo>
                      <a:pt x="11468" y="313"/>
                      <a:pt x="11246" y="1"/>
                      <a:pt x="1099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23"/>
              <p:cNvSpPr/>
              <p:nvPr/>
            </p:nvSpPr>
            <p:spPr>
              <a:xfrm>
                <a:off x="3803520" y="4626150"/>
                <a:ext cx="361866" cy="345320"/>
              </a:xfrm>
              <a:custGeom>
                <a:avLst/>
                <a:gdLst/>
                <a:ahLst/>
                <a:cxnLst/>
                <a:rect l="l" t="t" r="r" b="b"/>
                <a:pathLst>
                  <a:path w="10935" h="10435" extrusionOk="0">
                    <a:moveTo>
                      <a:pt x="10476" y="1"/>
                    </a:moveTo>
                    <a:cubicBezTo>
                      <a:pt x="10207" y="1"/>
                      <a:pt x="9988" y="323"/>
                      <a:pt x="10226" y="555"/>
                    </a:cubicBezTo>
                    <a:cubicBezTo>
                      <a:pt x="10225" y="555"/>
                      <a:pt x="10223" y="554"/>
                      <a:pt x="10221" y="554"/>
                    </a:cubicBezTo>
                    <a:cubicBezTo>
                      <a:pt x="9960" y="554"/>
                      <a:pt x="980" y="9294"/>
                      <a:pt x="146" y="10102"/>
                    </a:cubicBezTo>
                    <a:cubicBezTo>
                      <a:pt x="1" y="10243"/>
                      <a:pt x="136" y="10435"/>
                      <a:pt x="295" y="10435"/>
                    </a:cubicBezTo>
                    <a:cubicBezTo>
                      <a:pt x="339" y="10435"/>
                      <a:pt x="386" y="10420"/>
                      <a:pt x="428" y="10384"/>
                    </a:cubicBezTo>
                    <a:cubicBezTo>
                      <a:pt x="2474" y="8633"/>
                      <a:pt x="4449" y="6797"/>
                      <a:pt x="6414" y="4956"/>
                    </a:cubicBezTo>
                    <a:cubicBezTo>
                      <a:pt x="7353" y="4075"/>
                      <a:pt x="8288" y="3190"/>
                      <a:pt x="9218" y="2300"/>
                    </a:cubicBezTo>
                    <a:cubicBezTo>
                      <a:pt x="9785" y="1758"/>
                      <a:pt x="10653" y="1251"/>
                      <a:pt x="10892" y="482"/>
                    </a:cubicBezTo>
                    <a:cubicBezTo>
                      <a:pt x="10935" y="344"/>
                      <a:pt x="10866" y="153"/>
                      <a:pt x="10731" y="87"/>
                    </a:cubicBezTo>
                    <a:lnTo>
                      <a:pt x="10627" y="36"/>
                    </a:lnTo>
                    <a:cubicBezTo>
                      <a:pt x="10577" y="12"/>
                      <a:pt x="10525" y="1"/>
                      <a:pt x="104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7" name="Google Shape;487;p23"/>
            <p:cNvSpPr/>
            <p:nvPr/>
          </p:nvSpPr>
          <p:spPr>
            <a:xfrm>
              <a:off x="3992710" y="4206570"/>
              <a:ext cx="70950" cy="81573"/>
            </a:xfrm>
            <a:custGeom>
              <a:avLst/>
              <a:gdLst/>
              <a:ahLst/>
              <a:cxnLst/>
              <a:rect l="l" t="t" r="r" b="b"/>
              <a:pathLst>
                <a:path w="2144" h="2465" extrusionOk="0">
                  <a:moveTo>
                    <a:pt x="204" y="0"/>
                  </a:moveTo>
                  <a:cubicBezTo>
                    <a:pt x="104" y="0"/>
                    <a:pt x="0" y="116"/>
                    <a:pt x="72" y="216"/>
                  </a:cubicBezTo>
                  <a:cubicBezTo>
                    <a:pt x="612" y="965"/>
                    <a:pt x="1185" y="1705"/>
                    <a:pt x="1779" y="2412"/>
                  </a:cubicBezTo>
                  <a:cubicBezTo>
                    <a:pt x="1811" y="2449"/>
                    <a:pt x="1850" y="2465"/>
                    <a:pt x="1891" y="2465"/>
                  </a:cubicBezTo>
                  <a:cubicBezTo>
                    <a:pt x="2014" y="2465"/>
                    <a:pt x="2144" y="2321"/>
                    <a:pt x="2054" y="2201"/>
                  </a:cubicBezTo>
                  <a:cubicBezTo>
                    <a:pt x="1498" y="1463"/>
                    <a:pt x="905" y="737"/>
                    <a:pt x="297" y="43"/>
                  </a:cubicBezTo>
                  <a:cubicBezTo>
                    <a:pt x="271" y="13"/>
                    <a:pt x="238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3"/>
            <p:cNvSpPr/>
            <p:nvPr/>
          </p:nvSpPr>
          <p:spPr>
            <a:xfrm>
              <a:off x="4071933" y="4230363"/>
              <a:ext cx="60890" cy="66946"/>
            </a:xfrm>
            <a:custGeom>
              <a:avLst/>
              <a:gdLst/>
              <a:ahLst/>
              <a:cxnLst/>
              <a:rect l="l" t="t" r="r" b="b"/>
              <a:pathLst>
                <a:path w="1840" h="2023" extrusionOk="0">
                  <a:moveTo>
                    <a:pt x="198" y="1"/>
                  </a:moveTo>
                  <a:cubicBezTo>
                    <a:pt x="91" y="1"/>
                    <a:pt x="1" y="149"/>
                    <a:pt x="88" y="261"/>
                  </a:cubicBezTo>
                  <a:cubicBezTo>
                    <a:pt x="540" y="843"/>
                    <a:pt x="1017" y="1413"/>
                    <a:pt x="1505" y="1967"/>
                  </a:cubicBezTo>
                  <a:cubicBezTo>
                    <a:pt x="1539" y="2006"/>
                    <a:pt x="1578" y="2022"/>
                    <a:pt x="1615" y="2022"/>
                  </a:cubicBezTo>
                  <a:cubicBezTo>
                    <a:pt x="1734" y="2022"/>
                    <a:pt x="1840" y="1857"/>
                    <a:pt x="1740" y="1733"/>
                  </a:cubicBezTo>
                  <a:cubicBezTo>
                    <a:pt x="1277" y="1159"/>
                    <a:pt x="796" y="594"/>
                    <a:pt x="298" y="50"/>
                  </a:cubicBezTo>
                  <a:cubicBezTo>
                    <a:pt x="267" y="15"/>
                    <a:pt x="232" y="1"/>
                    <a:pt x="1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9" name="Google Shape;489;p23"/>
          <p:cNvGrpSpPr/>
          <p:nvPr/>
        </p:nvGrpSpPr>
        <p:grpSpPr>
          <a:xfrm>
            <a:off x="4756021" y="3831533"/>
            <a:ext cx="142364" cy="69263"/>
            <a:chOff x="4756021" y="3831533"/>
            <a:chExt cx="142364" cy="69263"/>
          </a:xfrm>
        </p:grpSpPr>
        <p:sp>
          <p:nvSpPr>
            <p:cNvPr id="490" name="Google Shape;490;p23"/>
            <p:cNvSpPr/>
            <p:nvPr/>
          </p:nvSpPr>
          <p:spPr>
            <a:xfrm>
              <a:off x="4756021" y="3831533"/>
              <a:ext cx="118802" cy="28923"/>
            </a:xfrm>
            <a:custGeom>
              <a:avLst/>
              <a:gdLst/>
              <a:ahLst/>
              <a:cxnLst/>
              <a:rect l="l" t="t" r="r" b="b"/>
              <a:pathLst>
                <a:path w="3590" h="874" extrusionOk="0">
                  <a:moveTo>
                    <a:pt x="3290" y="1"/>
                  </a:moveTo>
                  <a:cubicBezTo>
                    <a:pt x="3279" y="1"/>
                    <a:pt x="3267" y="2"/>
                    <a:pt x="3254" y="4"/>
                  </a:cubicBezTo>
                  <a:cubicBezTo>
                    <a:pt x="2219" y="177"/>
                    <a:pt x="1176" y="361"/>
                    <a:pt x="151" y="587"/>
                  </a:cubicBezTo>
                  <a:cubicBezTo>
                    <a:pt x="0" y="621"/>
                    <a:pt x="24" y="873"/>
                    <a:pt x="172" y="873"/>
                  </a:cubicBezTo>
                  <a:cubicBezTo>
                    <a:pt x="178" y="873"/>
                    <a:pt x="184" y="873"/>
                    <a:pt x="189" y="872"/>
                  </a:cubicBezTo>
                  <a:cubicBezTo>
                    <a:pt x="1246" y="741"/>
                    <a:pt x="2308" y="564"/>
                    <a:pt x="3357" y="378"/>
                  </a:cubicBezTo>
                  <a:cubicBezTo>
                    <a:pt x="3589" y="335"/>
                    <a:pt x="3507" y="1"/>
                    <a:pt x="32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3"/>
            <p:cNvSpPr/>
            <p:nvPr/>
          </p:nvSpPr>
          <p:spPr>
            <a:xfrm>
              <a:off x="4801887" y="3872303"/>
              <a:ext cx="96498" cy="28493"/>
            </a:xfrm>
            <a:custGeom>
              <a:avLst/>
              <a:gdLst/>
              <a:ahLst/>
              <a:cxnLst/>
              <a:rect l="l" t="t" r="r" b="b"/>
              <a:pathLst>
                <a:path w="2916" h="861" extrusionOk="0">
                  <a:moveTo>
                    <a:pt x="2651" y="0"/>
                  </a:moveTo>
                  <a:cubicBezTo>
                    <a:pt x="2622" y="0"/>
                    <a:pt x="2591" y="8"/>
                    <a:pt x="2559" y="26"/>
                  </a:cubicBezTo>
                  <a:cubicBezTo>
                    <a:pt x="1994" y="348"/>
                    <a:pt x="1400" y="522"/>
                    <a:pt x="772" y="522"/>
                  </a:cubicBezTo>
                  <a:cubicBezTo>
                    <a:pt x="611" y="522"/>
                    <a:pt x="448" y="510"/>
                    <a:pt x="283" y="487"/>
                  </a:cubicBezTo>
                  <a:cubicBezTo>
                    <a:pt x="274" y="486"/>
                    <a:pt x="266" y="485"/>
                    <a:pt x="257" y="485"/>
                  </a:cubicBezTo>
                  <a:cubicBezTo>
                    <a:pt x="76" y="485"/>
                    <a:pt x="1" y="760"/>
                    <a:pt x="197" y="795"/>
                  </a:cubicBezTo>
                  <a:cubicBezTo>
                    <a:pt x="430" y="838"/>
                    <a:pt x="664" y="860"/>
                    <a:pt x="896" y="860"/>
                  </a:cubicBezTo>
                  <a:cubicBezTo>
                    <a:pt x="1543" y="860"/>
                    <a:pt x="2180" y="691"/>
                    <a:pt x="2744" y="345"/>
                  </a:cubicBezTo>
                  <a:cubicBezTo>
                    <a:pt x="2915" y="240"/>
                    <a:pt x="2812" y="0"/>
                    <a:pt x="26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2" name="Google Shape;492;p23"/>
          <p:cNvGrpSpPr/>
          <p:nvPr/>
        </p:nvGrpSpPr>
        <p:grpSpPr>
          <a:xfrm>
            <a:off x="4349976" y="4801904"/>
            <a:ext cx="591495" cy="708080"/>
            <a:chOff x="4349976" y="4801904"/>
            <a:chExt cx="591495" cy="708080"/>
          </a:xfrm>
        </p:grpSpPr>
        <p:sp>
          <p:nvSpPr>
            <p:cNvPr id="493" name="Google Shape;493;p23"/>
            <p:cNvSpPr/>
            <p:nvPr/>
          </p:nvSpPr>
          <p:spPr>
            <a:xfrm>
              <a:off x="4349976" y="4903597"/>
              <a:ext cx="591495" cy="606387"/>
            </a:xfrm>
            <a:custGeom>
              <a:avLst/>
              <a:gdLst/>
              <a:ahLst/>
              <a:cxnLst/>
              <a:rect l="l" t="t" r="r" b="b"/>
              <a:pathLst>
                <a:path w="17874" h="18324" extrusionOk="0">
                  <a:moveTo>
                    <a:pt x="10896" y="776"/>
                  </a:moveTo>
                  <a:cubicBezTo>
                    <a:pt x="13647" y="776"/>
                    <a:pt x="15832" y="3106"/>
                    <a:pt x="14867" y="5891"/>
                  </a:cubicBezTo>
                  <a:cubicBezTo>
                    <a:pt x="13631" y="9465"/>
                    <a:pt x="8479" y="10828"/>
                    <a:pt x="5400" y="12215"/>
                  </a:cubicBezTo>
                  <a:cubicBezTo>
                    <a:pt x="5191" y="12309"/>
                    <a:pt x="5166" y="12500"/>
                    <a:pt x="5240" y="12661"/>
                  </a:cubicBezTo>
                  <a:cubicBezTo>
                    <a:pt x="5243" y="12742"/>
                    <a:pt x="5282" y="12816"/>
                    <a:pt x="5345" y="12865"/>
                  </a:cubicBezTo>
                  <a:cubicBezTo>
                    <a:pt x="6742" y="13836"/>
                    <a:pt x="8825" y="14304"/>
                    <a:pt x="10496" y="14759"/>
                  </a:cubicBezTo>
                  <a:cubicBezTo>
                    <a:pt x="9866" y="15596"/>
                    <a:pt x="9298" y="16476"/>
                    <a:pt x="8793" y="17392"/>
                  </a:cubicBezTo>
                  <a:cubicBezTo>
                    <a:pt x="6381" y="16017"/>
                    <a:pt x="3613" y="14332"/>
                    <a:pt x="881" y="13787"/>
                  </a:cubicBezTo>
                  <a:cubicBezTo>
                    <a:pt x="1280" y="13047"/>
                    <a:pt x="1656" y="12312"/>
                    <a:pt x="2143" y="11621"/>
                  </a:cubicBezTo>
                  <a:cubicBezTo>
                    <a:pt x="2640" y="10913"/>
                    <a:pt x="3235" y="10290"/>
                    <a:pt x="3754" y="9604"/>
                  </a:cubicBezTo>
                  <a:cubicBezTo>
                    <a:pt x="3811" y="9639"/>
                    <a:pt x="3876" y="9657"/>
                    <a:pt x="3942" y="9657"/>
                  </a:cubicBezTo>
                  <a:cubicBezTo>
                    <a:pt x="3973" y="9657"/>
                    <a:pt x="4005" y="9653"/>
                    <a:pt x="4036" y="9645"/>
                  </a:cubicBezTo>
                  <a:lnTo>
                    <a:pt x="4074" y="9636"/>
                  </a:lnTo>
                  <a:cubicBezTo>
                    <a:pt x="4106" y="9627"/>
                    <a:pt x="4137" y="9613"/>
                    <a:pt x="4164" y="9596"/>
                  </a:cubicBezTo>
                  <a:cubicBezTo>
                    <a:pt x="6305" y="9593"/>
                    <a:pt x="12412" y="7547"/>
                    <a:pt x="11396" y="4956"/>
                  </a:cubicBezTo>
                  <a:cubicBezTo>
                    <a:pt x="11507" y="4137"/>
                    <a:pt x="10764" y="3743"/>
                    <a:pt x="9935" y="3743"/>
                  </a:cubicBezTo>
                  <a:cubicBezTo>
                    <a:pt x="9183" y="3743"/>
                    <a:pt x="8362" y="4068"/>
                    <a:pt x="8045" y="4697"/>
                  </a:cubicBezTo>
                  <a:cubicBezTo>
                    <a:pt x="7388" y="4302"/>
                    <a:pt x="6733" y="3880"/>
                    <a:pt x="6054" y="3527"/>
                  </a:cubicBezTo>
                  <a:cubicBezTo>
                    <a:pt x="7168" y="1883"/>
                    <a:pt x="8707" y="833"/>
                    <a:pt x="10769" y="777"/>
                  </a:cubicBezTo>
                  <a:cubicBezTo>
                    <a:pt x="10811" y="776"/>
                    <a:pt x="10854" y="776"/>
                    <a:pt x="10896" y="776"/>
                  </a:cubicBezTo>
                  <a:close/>
                  <a:moveTo>
                    <a:pt x="10742" y="0"/>
                  </a:moveTo>
                  <a:cubicBezTo>
                    <a:pt x="8458" y="0"/>
                    <a:pt x="6146" y="1179"/>
                    <a:pt x="5520" y="3435"/>
                  </a:cubicBezTo>
                  <a:cubicBezTo>
                    <a:pt x="5497" y="3508"/>
                    <a:pt x="5512" y="3588"/>
                    <a:pt x="5560" y="3648"/>
                  </a:cubicBezTo>
                  <a:cubicBezTo>
                    <a:pt x="5550" y="3720"/>
                    <a:pt x="5575" y="3793"/>
                    <a:pt x="5627" y="3847"/>
                  </a:cubicBezTo>
                  <a:cubicBezTo>
                    <a:pt x="6263" y="4518"/>
                    <a:pt x="7126" y="5063"/>
                    <a:pt x="7943" y="5490"/>
                  </a:cubicBezTo>
                  <a:cubicBezTo>
                    <a:pt x="8004" y="5522"/>
                    <a:pt x="8064" y="5536"/>
                    <a:pt x="8120" y="5536"/>
                  </a:cubicBezTo>
                  <a:cubicBezTo>
                    <a:pt x="8375" y="5536"/>
                    <a:pt x="8556" y="5246"/>
                    <a:pt x="8457" y="5021"/>
                  </a:cubicBezTo>
                  <a:cubicBezTo>
                    <a:pt x="8788" y="4729"/>
                    <a:pt x="9067" y="4443"/>
                    <a:pt x="9546" y="4341"/>
                  </a:cubicBezTo>
                  <a:cubicBezTo>
                    <a:pt x="9645" y="4321"/>
                    <a:pt x="9749" y="4310"/>
                    <a:pt x="9855" y="4310"/>
                  </a:cubicBezTo>
                  <a:cubicBezTo>
                    <a:pt x="10334" y="4310"/>
                    <a:pt x="10834" y="4533"/>
                    <a:pt x="10860" y="5075"/>
                  </a:cubicBezTo>
                  <a:cubicBezTo>
                    <a:pt x="10862" y="5139"/>
                    <a:pt x="10888" y="5201"/>
                    <a:pt x="10934" y="5245"/>
                  </a:cubicBezTo>
                  <a:cubicBezTo>
                    <a:pt x="10703" y="7295"/>
                    <a:pt x="5913" y="8841"/>
                    <a:pt x="4138" y="8841"/>
                  </a:cubicBezTo>
                  <a:cubicBezTo>
                    <a:pt x="4068" y="8841"/>
                    <a:pt x="4002" y="8839"/>
                    <a:pt x="3941" y="8834"/>
                  </a:cubicBezTo>
                  <a:cubicBezTo>
                    <a:pt x="3933" y="8833"/>
                    <a:pt x="3926" y="8833"/>
                    <a:pt x="3918" y="8833"/>
                  </a:cubicBezTo>
                  <a:cubicBezTo>
                    <a:pt x="3768" y="8833"/>
                    <a:pt x="3615" y="8963"/>
                    <a:pt x="3573" y="9111"/>
                  </a:cubicBezTo>
                  <a:cubicBezTo>
                    <a:pt x="3546" y="9115"/>
                    <a:pt x="3520" y="9126"/>
                    <a:pt x="3497" y="9141"/>
                  </a:cubicBezTo>
                  <a:cubicBezTo>
                    <a:pt x="1983" y="10139"/>
                    <a:pt x="720" y="12039"/>
                    <a:pt x="96" y="13716"/>
                  </a:cubicBezTo>
                  <a:cubicBezTo>
                    <a:pt x="0" y="13974"/>
                    <a:pt x="234" y="14168"/>
                    <a:pt x="463" y="14168"/>
                  </a:cubicBezTo>
                  <a:cubicBezTo>
                    <a:pt x="514" y="14168"/>
                    <a:pt x="564" y="14158"/>
                    <a:pt x="611" y="14137"/>
                  </a:cubicBezTo>
                  <a:cubicBezTo>
                    <a:pt x="1849" y="14931"/>
                    <a:pt x="3305" y="15441"/>
                    <a:pt x="4625" y="16084"/>
                  </a:cubicBezTo>
                  <a:cubicBezTo>
                    <a:pt x="6030" y="16769"/>
                    <a:pt x="7408" y="17498"/>
                    <a:pt x="8764" y="18270"/>
                  </a:cubicBezTo>
                  <a:cubicBezTo>
                    <a:pt x="8830" y="18307"/>
                    <a:pt x="8894" y="18323"/>
                    <a:pt x="8956" y="18323"/>
                  </a:cubicBezTo>
                  <a:cubicBezTo>
                    <a:pt x="9242" y="18323"/>
                    <a:pt x="9447" y="17963"/>
                    <a:pt x="9289" y="17723"/>
                  </a:cubicBezTo>
                  <a:cubicBezTo>
                    <a:pt x="9971" y="16859"/>
                    <a:pt x="10625" y="15922"/>
                    <a:pt x="11155" y="14977"/>
                  </a:cubicBezTo>
                  <a:cubicBezTo>
                    <a:pt x="11200" y="14893"/>
                    <a:pt x="11205" y="14791"/>
                    <a:pt x="11165" y="14704"/>
                  </a:cubicBezTo>
                  <a:cubicBezTo>
                    <a:pt x="11303" y="14513"/>
                    <a:pt x="11274" y="14190"/>
                    <a:pt x="10977" y="14098"/>
                  </a:cubicBezTo>
                  <a:cubicBezTo>
                    <a:pt x="10004" y="13799"/>
                    <a:pt x="9027" y="13508"/>
                    <a:pt x="8061" y="13188"/>
                  </a:cubicBezTo>
                  <a:cubicBezTo>
                    <a:pt x="7512" y="13006"/>
                    <a:pt x="6963" y="12782"/>
                    <a:pt x="6404" y="12618"/>
                  </a:cubicBezTo>
                  <a:cubicBezTo>
                    <a:pt x="10288" y="10950"/>
                    <a:pt x="17874" y="8164"/>
                    <a:pt x="15520" y="2761"/>
                  </a:cubicBezTo>
                  <a:cubicBezTo>
                    <a:pt x="14708" y="898"/>
                    <a:pt x="12735" y="0"/>
                    <a:pt x="107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3"/>
            <p:cNvSpPr/>
            <p:nvPr/>
          </p:nvSpPr>
          <p:spPr>
            <a:xfrm>
              <a:off x="4533971" y="4859452"/>
              <a:ext cx="92626" cy="57482"/>
            </a:xfrm>
            <a:custGeom>
              <a:avLst/>
              <a:gdLst/>
              <a:ahLst/>
              <a:cxnLst/>
              <a:rect l="l" t="t" r="r" b="b"/>
              <a:pathLst>
                <a:path w="2799" h="1737" extrusionOk="0">
                  <a:moveTo>
                    <a:pt x="2576" y="1"/>
                  </a:moveTo>
                  <a:cubicBezTo>
                    <a:pt x="2572" y="1"/>
                    <a:pt x="2569" y="1"/>
                    <a:pt x="2565" y="1"/>
                  </a:cubicBezTo>
                  <a:cubicBezTo>
                    <a:pt x="1547" y="58"/>
                    <a:pt x="598" y="695"/>
                    <a:pt x="64" y="1545"/>
                  </a:cubicBezTo>
                  <a:cubicBezTo>
                    <a:pt x="0" y="1648"/>
                    <a:pt x="87" y="1737"/>
                    <a:pt x="180" y="1737"/>
                  </a:cubicBezTo>
                  <a:cubicBezTo>
                    <a:pt x="220" y="1737"/>
                    <a:pt x="262" y="1720"/>
                    <a:pt x="292" y="1680"/>
                  </a:cubicBezTo>
                  <a:cubicBezTo>
                    <a:pt x="882" y="894"/>
                    <a:pt x="1663" y="509"/>
                    <a:pt x="2611" y="341"/>
                  </a:cubicBezTo>
                  <a:cubicBezTo>
                    <a:pt x="2799" y="308"/>
                    <a:pt x="2761" y="1"/>
                    <a:pt x="25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3"/>
            <p:cNvSpPr/>
            <p:nvPr/>
          </p:nvSpPr>
          <p:spPr>
            <a:xfrm>
              <a:off x="4548134" y="4801904"/>
              <a:ext cx="94777" cy="51823"/>
            </a:xfrm>
            <a:custGeom>
              <a:avLst/>
              <a:gdLst/>
              <a:ahLst/>
              <a:cxnLst/>
              <a:rect l="l" t="t" r="r" b="b"/>
              <a:pathLst>
                <a:path w="2864" h="1566" extrusionOk="0">
                  <a:moveTo>
                    <a:pt x="2592" y="0"/>
                  </a:moveTo>
                  <a:cubicBezTo>
                    <a:pt x="2565" y="0"/>
                    <a:pt x="2537" y="7"/>
                    <a:pt x="2508" y="21"/>
                  </a:cubicBezTo>
                  <a:cubicBezTo>
                    <a:pt x="1707" y="420"/>
                    <a:pt x="919" y="853"/>
                    <a:pt x="143" y="1297"/>
                  </a:cubicBezTo>
                  <a:cubicBezTo>
                    <a:pt x="1" y="1378"/>
                    <a:pt x="88" y="1565"/>
                    <a:pt x="221" y="1565"/>
                  </a:cubicBezTo>
                  <a:cubicBezTo>
                    <a:pt x="243" y="1565"/>
                    <a:pt x="266" y="1560"/>
                    <a:pt x="290" y="1548"/>
                  </a:cubicBezTo>
                  <a:cubicBezTo>
                    <a:pt x="1097" y="1163"/>
                    <a:pt x="1904" y="761"/>
                    <a:pt x="2688" y="331"/>
                  </a:cubicBezTo>
                  <a:cubicBezTo>
                    <a:pt x="2863" y="235"/>
                    <a:pt x="2755" y="0"/>
                    <a:pt x="25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6" name="Google Shape;496;p23"/>
          <p:cNvGrpSpPr/>
          <p:nvPr/>
        </p:nvGrpSpPr>
        <p:grpSpPr>
          <a:xfrm>
            <a:off x="5630954" y="5096427"/>
            <a:ext cx="147626" cy="102487"/>
            <a:chOff x="5630954" y="5096427"/>
            <a:chExt cx="147626" cy="102487"/>
          </a:xfrm>
        </p:grpSpPr>
        <p:sp>
          <p:nvSpPr>
            <p:cNvPr id="497" name="Google Shape;497;p23"/>
            <p:cNvSpPr/>
            <p:nvPr/>
          </p:nvSpPr>
          <p:spPr>
            <a:xfrm>
              <a:off x="5630954" y="5129023"/>
              <a:ext cx="86173" cy="60195"/>
            </a:xfrm>
            <a:custGeom>
              <a:avLst/>
              <a:gdLst/>
              <a:ahLst/>
              <a:cxnLst/>
              <a:rect l="l" t="t" r="r" b="b"/>
              <a:pathLst>
                <a:path w="2604" h="1819" extrusionOk="0">
                  <a:moveTo>
                    <a:pt x="2344" y="1"/>
                  </a:moveTo>
                  <a:cubicBezTo>
                    <a:pt x="2285" y="1"/>
                    <a:pt x="2225" y="25"/>
                    <a:pt x="2181" y="83"/>
                  </a:cubicBezTo>
                  <a:cubicBezTo>
                    <a:pt x="1645" y="776"/>
                    <a:pt x="1019" y="1286"/>
                    <a:pt x="164" y="1535"/>
                  </a:cubicBezTo>
                  <a:cubicBezTo>
                    <a:pt x="0" y="1583"/>
                    <a:pt x="50" y="1818"/>
                    <a:pt x="201" y="1818"/>
                  </a:cubicBezTo>
                  <a:cubicBezTo>
                    <a:pt x="214" y="1818"/>
                    <a:pt x="227" y="1817"/>
                    <a:pt x="241" y="1813"/>
                  </a:cubicBezTo>
                  <a:cubicBezTo>
                    <a:pt x="1137" y="1588"/>
                    <a:pt x="2001" y="1060"/>
                    <a:pt x="2509" y="274"/>
                  </a:cubicBezTo>
                  <a:cubicBezTo>
                    <a:pt x="2604" y="127"/>
                    <a:pt x="2478" y="1"/>
                    <a:pt x="23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3"/>
            <p:cNvSpPr/>
            <p:nvPr/>
          </p:nvSpPr>
          <p:spPr>
            <a:xfrm>
              <a:off x="5696146" y="5096427"/>
              <a:ext cx="82433" cy="102487"/>
            </a:xfrm>
            <a:custGeom>
              <a:avLst/>
              <a:gdLst/>
              <a:ahLst/>
              <a:cxnLst/>
              <a:rect l="l" t="t" r="r" b="b"/>
              <a:pathLst>
                <a:path w="2491" h="3097" extrusionOk="0">
                  <a:moveTo>
                    <a:pt x="2244" y="0"/>
                  </a:moveTo>
                  <a:cubicBezTo>
                    <a:pt x="2166" y="0"/>
                    <a:pt x="2093" y="45"/>
                    <a:pt x="2072" y="149"/>
                  </a:cubicBezTo>
                  <a:cubicBezTo>
                    <a:pt x="1823" y="1340"/>
                    <a:pt x="1156" y="2212"/>
                    <a:pt x="119" y="2827"/>
                  </a:cubicBezTo>
                  <a:cubicBezTo>
                    <a:pt x="1" y="2897"/>
                    <a:pt x="58" y="3096"/>
                    <a:pt x="180" y="3096"/>
                  </a:cubicBezTo>
                  <a:cubicBezTo>
                    <a:pt x="195" y="3096"/>
                    <a:pt x="211" y="3093"/>
                    <a:pt x="228" y="3086"/>
                  </a:cubicBezTo>
                  <a:cubicBezTo>
                    <a:pt x="1397" y="2619"/>
                    <a:pt x="2268" y="1492"/>
                    <a:pt x="2466" y="256"/>
                  </a:cubicBezTo>
                  <a:cubicBezTo>
                    <a:pt x="2491" y="103"/>
                    <a:pt x="2362" y="0"/>
                    <a:pt x="22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9" name="Google Shape;499;p23"/>
          <p:cNvGrpSpPr/>
          <p:nvPr/>
        </p:nvGrpSpPr>
        <p:grpSpPr>
          <a:xfrm>
            <a:off x="5587702" y="3976345"/>
            <a:ext cx="519354" cy="629618"/>
            <a:chOff x="5587702" y="3976345"/>
            <a:chExt cx="519354" cy="629618"/>
          </a:xfrm>
        </p:grpSpPr>
        <p:sp>
          <p:nvSpPr>
            <p:cNvPr id="500" name="Google Shape;500;p23"/>
            <p:cNvSpPr/>
            <p:nvPr/>
          </p:nvSpPr>
          <p:spPr>
            <a:xfrm>
              <a:off x="5587702" y="3976345"/>
              <a:ext cx="374839" cy="629618"/>
            </a:xfrm>
            <a:custGeom>
              <a:avLst/>
              <a:gdLst/>
              <a:ahLst/>
              <a:cxnLst/>
              <a:rect l="l" t="t" r="r" b="b"/>
              <a:pathLst>
                <a:path w="11327" h="19026" extrusionOk="0">
                  <a:moveTo>
                    <a:pt x="4224" y="645"/>
                  </a:moveTo>
                  <a:cubicBezTo>
                    <a:pt x="4688" y="645"/>
                    <a:pt x="5148" y="737"/>
                    <a:pt x="5620" y="941"/>
                  </a:cubicBezTo>
                  <a:cubicBezTo>
                    <a:pt x="5636" y="946"/>
                    <a:pt x="5651" y="949"/>
                    <a:pt x="5668" y="952"/>
                  </a:cubicBezTo>
                  <a:cubicBezTo>
                    <a:pt x="5920" y="2108"/>
                    <a:pt x="4559" y="2543"/>
                    <a:pt x="3641" y="2745"/>
                  </a:cubicBezTo>
                  <a:cubicBezTo>
                    <a:pt x="3193" y="2844"/>
                    <a:pt x="2751" y="2921"/>
                    <a:pt x="2327" y="2921"/>
                  </a:cubicBezTo>
                  <a:cubicBezTo>
                    <a:pt x="1879" y="2921"/>
                    <a:pt x="1451" y="2835"/>
                    <a:pt x="1053" y="2597"/>
                  </a:cubicBezTo>
                  <a:cubicBezTo>
                    <a:pt x="1047" y="2543"/>
                    <a:pt x="1021" y="2494"/>
                    <a:pt x="978" y="2462"/>
                  </a:cubicBezTo>
                  <a:cubicBezTo>
                    <a:pt x="174" y="1799"/>
                    <a:pt x="2744" y="913"/>
                    <a:pt x="2955" y="849"/>
                  </a:cubicBezTo>
                  <a:cubicBezTo>
                    <a:pt x="3390" y="718"/>
                    <a:pt x="3809" y="645"/>
                    <a:pt x="4224" y="645"/>
                  </a:cubicBezTo>
                  <a:close/>
                  <a:moveTo>
                    <a:pt x="5018" y="2924"/>
                  </a:moveTo>
                  <a:cubicBezTo>
                    <a:pt x="5481" y="4961"/>
                    <a:pt x="6427" y="7031"/>
                    <a:pt x="8302" y="8100"/>
                  </a:cubicBezTo>
                  <a:cubicBezTo>
                    <a:pt x="8350" y="8128"/>
                    <a:pt x="8405" y="8143"/>
                    <a:pt x="8460" y="8143"/>
                  </a:cubicBezTo>
                  <a:cubicBezTo>
                    <a:pt x="8488" y="8143"/>
                    <a:pt x="8515" y="8139"/>
                    <a:pt x="8543" y="8132"/>
                  </a:cubicBezTo>
                  <a:lnTo>
                    <a:pt x="8543" y="8132"/>
                  </a:lnTo>
                  <a:cubicBezTo>
                    <a:pt x="7916" y="9591"/>
                    <a:pt x="6709" y="10260"/>
                    <a:pt x="5364" y="10260"/>
                  </a:cubicBezTo>
                  <a:cubicBezTo>
                    <a:pt x="4773" y="10260"/>
                    <a:pt x="4155" y="10131"/>
                    <a:pt x="3548" y="9882"/>
                  </a:cubicBezTo>
                  <a:cubicBezTo>
                    <a:pt x="3565" y="9850"/>
                    <a:pt x="3576" y="9815"/>
                    <a:pt x="3582" y="9778"/>
                  </a:cubicBezTo>
                  <a:cubicBezTo>
                    <a:pt x="3837" y="7744"/>
                    <a:pt x="3724" y="5421"/>
                    <a:pt x="2968" y="3473"/>
                  </a:cubicBezTo>
                  <a:cubicBezTo>
                    <a:pt x="3690" y="3428"/>
                    <a:pt x="4426" y="3235"/>
                    <a:pt x="5018" y="2924"/>
                  </a:cubicBezTo>
                  <a:close/>
                  <a:moveTo>
                    <a:pt x="7748" y="6868"/>
                  </a:moveTo>
                  <a:cubicBezTo>
                    <a:pt x="9103" y="6925"/>
                    <a:pt x="10350" y="7343"/>
                    <a:pt x="10457" y="8940"/>
                  </a:cubicBezTo>
                  <a:cubicBezTo>
                    <a:pt x="10570" y="10587"/>
                    <a:pt x="8936" y="11585"/>
                    <a:pt x="7596" y="12063"/>
                  </a:cubicBezTo>
                  <a:cubicBezTo>
                    <a:pt x="6743" y="12367"/>
                    <a:pt x="5773" y="12623"/>
                    <a:pt x="4835" y="12623"/>
                  </a:cubicBezTo>
                  <a:cubicBezTo>
                    <a:pt x="4453" y="12623"/>
                    <a:pt x="4077" y="12580"/>
                    <a:pt x="3715" y="12481"/>
                  </a:cubicBezTo>
                  <a:cubicBezTo>
                    <a:pt x="1889" y="11984"/>
                    <a:pt x="892" y="9282"/>
                    <a:pt x="3000" y="8580"/>
                  </a:cubicBezTo>
                  <a:lnTo>
                    <a:pt x="3000" y="8580"/>
                  </a:lnTo>
                  <a:cubicBezTo>
                    <a:pt x="2998" y="8974"/>
                    <a:pt x="2987" y="9371"/>
                    <a:pt x="2955" y="9778"/>
                  </a:cubicBezTo>
                  <a:cubicBezTo>
                    <a:pt x="2946" y="9885"/>
                    <a:pt x="2984" y="9962"/>
                    <a:pt x="3043" y="10011"/>
                  </a:cubicBezTo>
                  <a:cubicBezTo>
                    <a:pt x="3047" y="10060"/>
                    <a:pt x="3072" y="10104"/>
                    <a:pt x="3110" y="10135"/>
                  </a:cubicBezTo>
                  <a:cubicBezTo>
                    <a:pt x="3802" y="10735"/>
                    <a:pt x="4604" y="11000"/>
                    <a:pt x="5401" y="11000"/>
                  </a:cubicBezTo>
                  <a:cubicBezTo>
                    <a:pt x="7043" y="11000"/>
                    <a:pt x="8663" y="9875"/>
                    <a:pt x="9255" y="8216"/>
                  </a:cubicBezTo>
                  <a:cubicBezTo>
                    <a:pt x="9346" y="7962"/>
                    <a:pt x="9146" y="7801"/>
                    <a:pt x="8937" y="7801"/>
                  </a:cubicBezTo>
                  <a:cubicBezTo>
                    <a:pt x="8886" y="7801"/>
                    <a:pt x="8835" y="7810"/>
                    <a:pt x="8788" y="7830"/>
                  </a:cubicBezTo>
                  <a:cubicBezTo>
                    <a:pt x="8803" y="7709"/>
                    <a:pt x="8742" y="7590"/>
                    <a:pt x="8634" y="7531"/>
                  </a:cubicBezTo>
                  <a:cubicBezTo>
                    <a:pt x="8314" y="7346"/>
                    <a:pt x="8017" y="7122"/>
                    <a:pt x="7748" y="6868"/>
                  </a:cubicBezTo>
                  <a:close/>
                  <a:moveTo>
                    <a:pt x="8431" y="12402"/>
                  </a:moveTo>
                  <a:cubicBezTo>
                    <a:pt x="8396" y="12466"/>
                    <a:pt x="8383" y="12541"/>
                    <a:pt x="8396" y="12613"/>
                  </a:cubicBezTo>
                  <a:cubicBezTo>
                    <a:pt x="8685" y="14260"/>
                    <a:pt x="9027" y="15894"/>
                    <a:pt x="9327" y="17537"/>
                  </a:cubicBezTo>
                  <a:cubicBezTo>
                    <a:pt x="8135" y="16090"/>
                    <a:pt x="7029" y="14580"/>
                    <a:pt x="5844" y="13128"/>
                  </a:cubicBezTo>
                  <a:cubicBezTo>
                    <a:pt x="6221" y="13079"/>
                    <a:pt x="6594" y="13007"/>
                    <a:pt x="6962" y="12912"/>
                  </a:cubicBezTo>
                  <a:cubicBezTo>
                    <a:pt x="7464" y="12783"/>
                    <a:pt x="7956" y="12612"/>
                    <a:pt x="8431" y="12402"/>
                  </a:cubicBezTo>
                  <a:close/>
                  <a:moveTo>
                    <a:pt x="4255" y="0"/>
                  </a:moveTo>
                  <a:cubicBezTo>
                    <a:pt x="3343" y="0"/>
                    <a:pt x="2421" y="308"/>
                    <a:pt x="1580" y="708"/>
                  </a:cubicBezTo>
                  <a:cubicBezTo>
                    <a:pt x="1032" y="969"/>
                    <a:pt x="1" y="1714"/>
                    <a:pt x="200" y="2342"/>
                  </a:cubicBezTo>
                  <a:cubicBezTo>
                    <a:pt x="198" y="2379"/>
                    <a:pt x="206" y="2417"/>
                    <a:pt x="226" y="2450"/>
                  </a:cubicBezTo>
                  <a:cubicBezTo>
                    <a:pt x="620" y="3122"/>
                    <a:pt x="1491" y="3440"/>
                    <a:pt x="2454" y="3477"/>
                  </a:cubicBezTo>
                  <a:cubicBezTo>
                    <a:pt x="2733" y="5085"/>
                    <a:pt x="2974" y="6594"/>
                    <a:pt x="3003" y="8178"/>
                  </a:cubicBezTo>
                  <a:cubicBezTo>
                    <a:pt x="1548" y="8257"/>
                    <a:pt x="705" y="9803"/>
                    <a:pt x="1246" y="11173"/>
                  </a:cubicBezTo>
                  <a:cubicBezTo>
                    <a:pt x="1850" y="12704"/>
                    <a:pt x="3341" y="13194"/>
                    <a:pt x="4851" y="13194"/>
                  </a:cubicBezTo>
                  <a:cubicBezTo>
                    <a:pt x="5008" y="13194"/>
                    <a:pt x="5165" y="13188"/>
                    <a:pt x="5322" y="13178"/>
                  </a:cubicBezTo>
                  <a:cubicBezTo>
                    <a:pt x="5323" y="13186"/>
                    <a:pt x="5326" y="13194"/>
                    <a:pt x="5329" y="13201"/>
                  </a:cubicBezTo>
                  <a:cubicBezTo>
                    <a:pt x="6486" y="15272"/>
                    <a:pt x="8078" y="17136"/>
                    <a:pt x="9630" y="18919"/>
                  </a:cubicBezTo>
                  <a:cubicBezTo>
                    <a:pt x="9696" y="18994"/>
                    <a:pt x="9771" y="19026"/>
                    <a:pt x="9844" y="19026"/>
                  </a:cubicBezTo>
                  <a:cubicBezTo>
                    <a:pt x="10035" y="19026"/>
                    <a:pt x="10213" y="18808"/>
                    <a:pt x="10180" y="18599"/>
                  </a:cubicBezTo>
                  <a:cubicBezTo>
                    <a:pt x="9854" y="16542"/>
                    <a:pt x="9527" y="14463"/>
                    <a:pt x="9013" y="12443"/>
                  </a:cubicBezTo>
                  <a:cubicBezTo>
                    <a:pt x="8979" y="12311"/>
                    <a:pt x="8893" y="12247"/>
                    <a:pt x="8797" y="12226"/>
                  </a:cubicBezTo>
                  <a:cubicBezTo>
                    <a:pt x="10019" y="11596"/>
                    <a:pt x="11030" y="10621"/>
                    <a:pt x="11146" y="9150"/>
                  </a:cubicBezTo>
                  <a:cubicBezTo>
                    <a:pt x="11326" y="6866"/>
                    <a:pt x="9352" y="6222"/>
                    <a:pt x="7479" y="6222"/>
                  </a:cubicBezTo>
                  <a:cubicBezTo>
                    <a:pt x="7378" y="6222"/>
                    <a:pt x="7277" y="6224"/>
                    <a:pt x="7176" y="6228"/>
                  </a:cubicBezTo>
                  <a:cubicBezTo>
                    <a:pt x="6392" y="5191"/>
                    <a:pt x="5973" y="3905"/>
                    <a:pt x="5453" y="2650"/>
                  </a:cubicBezTo>
                  <a:cubicBezTo>
                    <a:pt x="6158" y="2131"/>
                    <a:pt x="6510" y="1394"/>
                    <a:pt x="6086" y="512"/>
                  </a:cubicBezTo>
                  <a:cubicBezTo>
                    <a:pt x="6043" y="423"/>
                    <a:pt x="5962" y="388"/>
                    <a:pt x="5878" y="386"/>
                  </a:cubicBezTo>
                  <a:cubicBezTo>
                    <a:pt x="5355" y="113"/>
                    <a:pt x="4807" y="0"/>
                    <a:pt x="42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3"/>
            <p:cNvSpPr/>
            <p:nvPr/>
          </p:nvSpPr>
          <p:spPr>
            <a:xfrm>
              <a:off x="5989610" y="4164344"/>
              <a:ext cx="48050" cy="85544"/>
            </a:xfrm>
            <a:custGeom>
              <a:avLst/>
              <a:gdLst/>
              <a:ahLst/>
              <a:cxnLst/>
              <a:rect l="l" t="t" r="r" b="b"/>
              <a:pathLst>
                <a:path w="1452" h="2585" extrusionOk="0">
                  <a:moveTo>
                    <a:pt x="233" y="0"/>
                  </a:moveTo>
                  <a:cubicBezTo>
                    <a:pt x="110" y="0"/>
                    <a:pt x="0" y="185"/>
                    <a:pt x="116" y="280"/>
                  </a:cubicBezTo>
                  <a:cubicBezTo>
                    <a:pt x="740" y="797"/>
                    <a:pt x="1017" y="1546"/>
                    <a:pt x="902" y="2345"/>
                  </a:cubicBezTo>
                  <a:cubicBezTo>
                    <a:pt x="882" y="2488"/>
                    <a:pt x="1002" y="2584"/>
                    <a:pt x="1111" y="2584"/>
                  </a:cubicBezTo>
                  <a:cubicBezTo>
                    <a:pt x="1183" y="2584"/>
                    <a:pt x="1249" y="2543"/>
                    <a:pt x="1268" y="2446"/>
                  </a:cubicBezTo>
                  <a:cubicBezTo>
                    <a:pt x="1452" y="1512"/>
                    <a:pt x="1060" y="596"/>
                    <a:pt x="312" y="28"/>
                  </a:cubicBezTo>
                  <a:cubicBezTo>
                    <a:pt x="287" y="8"/>
                    <a:pt x="260" y="0"/>
                    <a:pt x="2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3"/>
            <p:cNvSpPr/>
            <p:nvPr/>
          </p:nvSpPr>
          <p:spPr>
            <a:xfrm>
              <a:off x="6052188" y="4181552"/>
              <a:ext cx="54867" cy="92891"/>
            </a:xfrm>
            <a:custGeom>
              <a:avLst/>
              <a:gdLst/>
              <a:ahLst/>
              <a:cxnLst/>
              <a:rect l="l" t="t" r="r" b="b"/>
              <a:pathLst>
                <a:path w="1658" h="2807" extrusionOk="0">
                  <a:moveTo>
                    <a:pt x="229" y="1"/>
                  </a:moveTo>
                  <a:cubicBezTo>
                    <a:pt x="88" y="1"/>
                    <a:pt x="0" y="208"/>
                    <a:pt x="147" y="303"/>
                  </a:cubicBezTo>
                  <a:cubicBezTo>
                    <a:pt x="906" y="785"/>
                    <a:pt x="1242" y="1696"/>
                    <a:pt x="971" y="2554"/>
                  </a:cubicBezTo>
                  <a:cubicBezTo>
                    <a:pt x="923" y="2706"/>
                    <a:pt x="1051" y="2807"/>
                    <a:pt x="1176" y="2807"/>
                  </a:cubicBezTo>
                  <a:cubicBezTo>
                    <a:pt x="1258" y="2807"/>
                    <a:pt x="1338" y="2763"/>
                    <a:pt x="1367" y="2663"/>
                  </a:cubicBezTo>
                  <a:cubicBezTo>
                    <a:pt x="1658" y="1646"/>
                    <a:pt x="1230" y="552"/>
                    <a:pt x="311" y="24"/>
                  </a:cubicBezTo>
                  <a:cubicBezTo>
                    <a:pt x="283" y="8"/>
                    <a:pt x="255" y="1"/>
                    <a:pt x="2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3" name="Google Shape;503;p23"/>
          <p:cNvGrpSpPr/>
          <p:nvPr/>
        </p:nvGrpSpPr>
        <p:grpSpPr>
          <a:xfrm>
            <a:off x="6416107" y="3473604"/>
            <a:ext cx="72969" cy="114666"/>
            <a:chOff x="6416107" y="3473604"/>
            <a:chExt cx="72969" cy="114666"/>
          </a:xfrm>
        </p:grpSpPr>
        <p:sp>
          <p:nvSpPr>
            <p:cNvPr id="504" name="Google Shape;504;p23"/>
            <p:cNvSpPr/>
            <p:nvPr/>
          </p:nvSpPr>
          <p:spPr>
            <a:xfrm>
              <a:off x="6416107" y="3473604"/>
              <a:ext cx="23827" cy="114666"/>
            </a:xfrm>
            <a:custGeom>
              <a:avLst/>
              <a:gdLst/>
              <a:ahLst/>
              <a:cxnLst/>
              <a:rect l="l" t="t" r="r" b="b"/>
              <a:pathLst>
                <a:path w="720" h="3465" extrusionOk="0">
                  <a:moveTo>
                    <a:pt x="486" y="1"/>
                  </a:moveTo>
                  <a:cubicBezTo>
                    <a:pt x="411" y="1"/>
                    <a:pt x="339" y="43"/>
                    <a:pt x="313" y="142"/>
                  </a:cubicBezTo>
                  <a:cubicBezTo>
                    <a:pt x="43" y="1168"/>
                    <a:pt x="0" y="2272"/>
                    <a:pt x="129" y="3321"/>
                  </a:cubicBezTo>
                  <a:cubicBezTo>
                    <a:pt x="140" y="3415"/>
                    <a:pt x="218" y="3464"/>
                    <a:pt x="292" y="3464"/>
                  </a:cubicBezTo>
                  <a:cubicBezTo>
                    <a:pt x="364" y="3464"/>
                    <a:pt x="431" y="3418"/>
                    <a:pt x="427" y="3321"/>
                  </a:cubicBezTo>
                  <a:cubicBezTo>
                    <a:pt x="385" y="2271"/>
                    <a:pt x="492" y="1277"/>
                    <a:pt x="691" y="246"/>
                  </a:cubicBezTo>
                  <a:cubicBezTo>
                    <a:pt x="720" y="98"/>
                    <a:pt x="600" y="1"/>
                    <a:pt x="4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3"/>
            <p:cNvSpPr/>
            <p:nvPr/>
          </p:nvSpPr>
          <p:spPr>
            <a:xfrm>
              <a:off x="6450457" y="3497199"/>
              <a:ext cx="38619" cy="67641"/>
            </a:xfrm>
            <a:custGeom>
              <a:avLst/>
              <a:gdLst/>
              <a:ahLst/>
              <a:cxnLst/>
              <a:rect l="l" t="t" r="r" b="b"/>
              <a:pathLst>
                <a:path w="1167" h="2044" extrusionOk="0">
                  <a:moveTo>
                    <a:pt x="898" y="1"/>
                  </a:moveTo>
                  <a:cubicBezTo>
                    <a:pt x="833" y="1"/>
                    <a:pt x="771" y="31"/>
                    <a:pt x="739" y="101"/>
                  </a:cubicBezTo>
                  <a:cubicBezTo>
                    <a:pt x="475" y="663"/>
                    <a:pt x="249" y="1260"/>
                    <a:pt x="40" y="1845"/>
                  </a:cubicBezTo>
                  <a:cubicBezTo>
                    <a:pt x="1" y="1956"/>
                    <a:pt x="105" y="2044"/>
                    <a:pt x="203" y="2044"/>
                  </a:cubicBezTo>
                  <a:cubicBezTo>
                    <a:pt x="254" y="2044"/>
                    <a:pt x="302" y="2021"/>
                    <a:pt x="330" y="1966"/>
                  </a:cubicBezTo>
                  <a:cubicBezTo>
                    <a:pt x="609" y="1412"/>
                    <a:pt x="884" y="838"/>
                    <a:pt x="1111" y="259"/>
                  </a:cubicBezTo>
                  <a:cubicBezTo>
                    <a:pt x="1167" y="116"/>
                    <a:pt x="1027" y="1"/>
                    <a:pt x="8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6" name="Google Shape;506;p23"/>
          <p:cNvGrpSpPr/>
          <p:nvPr/>
        </p:nvGrpSpPr>
        <p:grpSpPr>
          <a:xfrm>
            <a:off x="6151764" y="3887194"/>
            <a:ext cx="1009123" cy="1313971"/>
            <a:chOff x="6151764" y="3887194"/>
            <a:chExt cx="1009123" cy="1313971"/>
          </a:xfrm>
        </p:grpSpPr>
        <p:grpSp>
          <p:nvGrpSpPr>
            <p:cNvPr id="507" name="Google Shape;507;p23"/>
            <p:cNvGrpSpPr/>
            <p:nvPr/>
          </p:nvGrpSpPr>
          <p:grpSpPr>
            <a:xfrm>
              <a:off x="6151764" y="3887194"/>
              <a:ext cx="1009123" cy="1235674"/>
              <a:chOff x="6151764" y="3887194"/>
              <a:chExt cx="1009123" cy="1235674"/>
            </a:xfrm>
          </p:grpSpPr>
          <p:sp>
            <p:nvSpPr>
              <p:cNvPr id="508" name="Google Shape;508;p23"/>
              <p:cNvSpPr/>
              <p:nvPr/>
            </p:nvSpPr>
            <p:spPr>
              <a:xfrm>
                <a:off x="6268944" y="4616950"/>
                <a:ext cx="769136" cy="427754"/>
              </a:xfrm>
              <a:custGeom>
                <a:avLst/>
                <a:gdLst/>
                <a:ahLst/>
                <a:cxnLst/>
                <a:rect l="l" t="t" r="r" b="b"/>
                <a:pathLst>
                  <a:path w="23242" h="12926" extrusionOk="0">
                    <a:moveTo>
                      <a:pt x="5836" y="1"/>
                    </a:moveTo>
                    <a:cubicBezTo>
                      <a:pt x="5564" y="1"/>
                      <a:pt x="5291" y="80"/>
                      <a:pt x="5020" y="261"/>
                    </a:cubicBezTo>
                    <a:cubicBezTo>
                      <a:pt x="3508" y="584"/>
                      <a:pt x="2128" y="1170"/>
                      <a:pt x="823" y="2111"/>
                    </a:cubicBezTo>
                    <a:cubicBezTo>
                      <a:pt x="248" y="2526"/>
                      <a:pt x="1" y="3626"/>
                      <a:pt x="823" y="3979"/>
                    </a:cubicBezTo>
                    <a:cubicBezTo>
                      <a:pt x="1047" y="4076"/>
                      <a:pt x="1248" y="4171"/>
                      <a:pt x="1439" y="4272"/>
                    </a:cubicBezTo>
                    <a:cubicBezTo>
                      <a:pt x="1511" y="4473"/>
                      <a:pt x="1647" y="4662"/>
                      <a:pt x="1862" y="4816"/>
                    </a:cubicBezTo>
                    <a:cubicBezTo>
                      <a:pt x="2156" y="5025"/>
                      <a:pt x="2312" y="5122"/>
                      <a:pt x="2528" y="5194"/>
                    </a:cubicBezTo>
                    <a:lnTo>
                      <a:pt x="4132" y="6102"/>
                    </a:lnTo>
                    <a:cubicBezTo>
                      <a:pt x="4139" y="6117"/>
                      <a:pt x="4145" y="6133"/>
                      <a:pt x="4153" y="6148"/>
                    </a:cubicBezTo>
                    <a:cubicBezTo>
                      <a:pt x="4701" y="7067"/>
                      <a:pt x="6029" y="7311"/>
                      <a:pt x="6954" y="7692"/>
                    </a:cubicBezTo>
                    <a:lnTo>
                      <a:pt x="11909" y="9743"/>
                    </a:lnTo>
                    <a:cubicBezTo>
                      <a:pt x="15066" y="11051"/>
                      <a:pt x="18201" y="12411"/>
                      <a:pt x="21606" y="12913"/>
                    </a:cubicBezTo>
                    <a:cubicBezTo>
                      <a:pt x="21663" y="12921"/>
                      <a:pt x="21721" y="12926"/>
                      <a:pt x="21781" y="12926"/>
                    </a:cubicBezTo>
                    <a:cubicBezTo>
                      <a:pt x="22468" y="12926"/>
                      <a:pt x="23241" y="12375"/>
                      <a:pt x="22938" y="11582"/>
                    </a:cubicBezTo>
                    <a:cubicBezTo>
                      <a:pt x="22396" y="10164"/>
                      <a:pt x="21993" y="8095"/>
                      <a:pt x="21024" y="6850"/>
                    </a:cubicBezTo>
                    <a:cubicBezTo>
                      <a:pt x="20993" y="6713"/>
                      <a:pt x="20952" y="6578"/>
                      <a:pt x="20899" y="6450"/>
                    </a:cubicBezTo>
                    <a:cubicBezTo>
                      <a:pt x="20695" y="5950"/>
                      <a:pt x="20248" y="5734"/>
                      <a:pt x="19812" y="5734"/>
                    </a:cubicBezTo>
                    <a:cubicBezTo>
                      <a:pt x="19659" y="5734"/>
                      <a:pt x="19507" y="5761"/>
                      <a:pt x="19368" y="5811"/>
                    </a:cubicBezTo>
                    <a:cubicBezTo>
                      <a:pt x="19238" y="5791"/>
                      <a:pt x="19103" y="5781"/>
                      <a:pt x="18962" y="5781"/>
                    </a:cubicBezTo>
                    <a:cubicBezTo>
                      <a:pt x="18729" y="5781"/>
                      <a:pt x="18480" y="5809"/>
                      <a:pt x="18212" y="5869"/>
                    </a:cubicBezTo>
                    <a:cubicBezTo>
                      <a:pt x="17343" y="6070"/>
                      <a:pt x="16458" y="6180"/>
                      <a:pt x="15566" y="6203"/>
                    </a:cubicBezTo>
                    <a:cubicBezTo>
                      <a:pt x="15242" y="6024"/>
                      <a:pt x="14954" y="5897"/>
                      <a:pt x="14828" y="5852"/>
                    </a:cubicBezTo>
                    <a:cubicBezTo>
                      <a:pt x="13246" y="5313"/>
                      <a:pt x="11770" y="5353"/>
                      <a:pt x="10399" y="4240"/>
                    </a:cubicBezTo>
                    <a:cubicBezTo>
                      <a:pt x="9653" y="3633"/>
                      <a:pt x="8558" y="1743"/>
                      <a:pt x="7348" y="702"/>
                    </a:cubicBezTo>
                    <a:cubicBezTo>
                      <a:pt x="7250" y="329"/>
                      <a:pt x="6969" y="34"/>
                      <a:pt x="6495" y="34"/>
                    </a:cubicBezTo>
                    <a:cubicBezTo>
                      <a:pt x="6451" y="34"/>
                      <a:pt x="6405" y="36"/>
                      <a:pt x="6357" y="42"/>
                    </a:cubicBezTo>
                    <a:cubicBezTo>
                      <a:pt x="6317" y="46"/>
                      <a:pt x="6279" y="52"/>
                      <a:pt x="6241" y="57"/>
                    </a:cubicBezTo>
                    <a:cubicBezTo>
                      <a:pt x="6106" y="20"/>
                      <a:pt x="5971" y="1"/>
                      <a:pt x="5836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23"/>
              <p:cNvSpPr/>
              <p:nvPr/>
            </p:nvSpPr>
            <p:spPr>
              <a:xfrm>
                <a:off x="6842073" y="4193896"/>
                <a:ext cx="185550" cy="96994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2931" extrusionOk="0">
                    <a:moveTo>
                      <a:pt x="293" y="0"/>
                    </a:moveTo>
                    <a:cubicBezTo>
                      <a:pt x="148" y="0"/>
                      <a:pt x="0" y="161"/>
                      <a:pt x="105" y="302"/>
                    </a:cubicBezTo>
                    <a:cubicBezTo>
                      <a:pt x="1312" y="1913"/>
                      <a:pt x="3179" y="2912"/>
                      <a:pt x="5207" y="2930"/>
                    </a:cubicBezTo>
                    <a:cubicBezTo>
                      <a:pt x="5209" y="2930"/>
                      <a:pt x="5210" y="2930"/>
                      <a:pt x="5212" y="2930"/>
                    </a:cubicBezTo>
                    <a:cubicBezTo>
                      <a:pt x="5607" y="2930"/>
                      <a:pt x="5596" y="2345"/>
                      <a:pt x="5207" y="2316"/>
                    </a:cubicBezTo>
                    <a:cubicBezTo>
                      <a:pt x="3332" y="2173"/>
                      <a:pt x="1720" y="1431"/>
                      <a:pt x="424" y="57"/>
                    </a:cubicBezTo>
                    <a:cubicBezTo>
                      <a:pt x="386" y="17"/>
                      <a:pt x="340" y="0"/>
                      <a:pt x="2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23"/>
              <p:cNvSpPr/>
              <p:nvPr/>
            </p:nvSpPr>
            <p:spPr>
              <a:xfrm>
                <a:off x="6151764" y="4124236"/>
                <a:ext cx="1009123" cy="998632"/>
              </a:xfrm>
              <a:custGeom>
                <a:avLst/>
                <a:gdLst/>
                <a:ahLst/>
                <a:cxnLst/>
                <a:rect l="l" t="t" r="r" b="b"/>
                <a:pathLst>
                  <a:path w="30494" h="30177" extrusionOk="0">
                    <a:moveTo>
                      <a:pt x="20913" y="661"/>
                    </a:moveTo>
                    <a:cubicBezTo>
                      <a:pt x="23466" y="1350"/>
                      <a:pt x="30493" y="3243"/>
                      <a:pt x="27949" y="5730"/>
                    </a:cubicBezTo>
                    <a:cubicBezTo>
                      <a:pt x="27373" y="5991"/>
                      <a:pt x="26834" y="6082"/>
                      <a:pt x="26185" y="6082"/>
                    </a:cubicBezTo>
                    <a:cubicBezTo>
                      <a:pt x="26158" y="6082"/>
                      <a:pt x="26131" y="6081"/>
                      <a:pt x="26104" y="6081"/>
                    </a:cubicBezTo>
                    <a:cubicBezTo>
                      <a:pt x="26103" y="6081"/>
                      <a:pt x="26102" y="6081"/>
                      <a:pt x="26101" y="6081"/>
                    </a:cubicBezTo>
                    <a:cubicBezTo>
                      <a:pt x="25968" y="6081"/>
                      <a:pt x="25825" y="6182"/>
                      <a:pt x="25796" y="6315"/>
                    </a:cubicBezTo>
                    <a:cubicBezTo>
                      <a:pt x="25791" y="6335"/>
                      <a:pt x="25788" y="6354"/>
                      <a:pt x="25787" y="6374"/>
                    </a:cubicBezTo>
                    <a:cubicBezTo>
                      <a:pt x="25729" y="6378"/>
                      <a:pt x="25676" y="6404"/>
                      <a:pt x="25638" y="6447"/>
                    </a:cubicBezTo>
                    <a:cubicBezTo>
                      <a:pt x="23831" y="8467"/>
                      <a:pt x="22717" y="11105"/>
                      <a:pt x="22230" y="13753"/>
                    </a:cubicBezTo>
                    <a:cubicBezTo>
                      <a:pt x="22184" y="14001"/>
                      <a:pt x="22379" y="14165"/>
                      <a:pt x="22572" y="14182"/>
                    </a:cubicBezTo>
                    <a:cubicBezTo>
                      <a:pt x="23518" y="16375"/>
                      <a:pt x="24601" y="18508"/>
                      <a:pt x="25606" y="20674"/>
                    </a:cubicBezTo>
                    <a:cubicBezTo>
                      <a:pt x="26692" y="23017"/>
                      <a:pt x="28188" y="25508"/>
                      <a:pt x="28271" y="28136"/>
                    </a:cubicBezTo>
                    <a:cubicBezTo>
                      <a:pt x="28256" y="28159"/>
                      <a:pt x="28245" y="28183"/>
                      <a:pt x="28237" y="28209"/>
                    </a:cubicBezTo>
                    <a:cubicBezTo>
                      <a:pt x="28054" y="29117"/>
                      <a:pt x="27316" y="29418"/>
                      <a:pt x="26393" y="29418"/>
                    </a:cubicBezTo>
                    <a:cubicBezTo>
                      <a:pt x="24843" y="29418"/>
                      <a:pt x="22773" y="28568"/>
                      <a:pt x="21949" y="28324"/>
                    </a:cubicBezTo>
                    <a:cubicBezTo>
                      <a:pt x="20247" y="27819"/>
                      <a:pt x="18559" y="27266"/>
                      <a:pt x="16888" y="26664"/>
                    </a:cubicBezTo>
                    <a:cubicBezTo>
                      <a:pt x="13370" y="25404"/>
                      <a:pt x="9903" y="23955"/>
                      <a:pt x="6570" y="22258"/>
                    </a:cubicBezTo>
                    <a:cubicBezTo>
                      <a:pt x="4873" y="21392"/>
                      <a:pt x="1805" y="19839"/>
                      <a:pt x="2406" y="17406"/>
                    </a:cubicBezTo>
                    <a:cubicBezTo>
                      <a:pt x="2851" y="15598"/>
                      <a:pt x="5097" y="14839"/>
                      <a:pt x="6640" y="14316"/>
                    </a:cubicBezTo>
                    <a:cubicBezTo>
                      <a:pt x="10082" y="13152"/>
                      <a:pt x="13591" y="12596"/>
                      <a:pt x="17142" y="11913"/>
                    </a:cubicBezTo>
                    <a:cubicBezTo>
                      <a:pt x="17277" y="11887"/>
                      <a:pt x="17342" y="11782"/>
                      <a:pt x="17351" y="11668"/>
                    </a:cubicBezTo>
                    <a:cubicBezTo>
                      <a:pt x="17360" y="11658"/>
                      <a:pt x="17369" y="11645"/>
                      <a:pt x="17377" y="11633"/>
                    </a:cubicBezTo>
                    <a:cubicBezTo>
                      <a:pt x="18470" y="9343"/>
                      <a:pt x="19709" y="7064"/>
                      <a:pt x="20572" y="4675"/>
                    </a:cubicBezTo>
                    <a:cubicBezTo>
                      <a:pt x="20616" y="4553"/>
                      <a:pt x="20553" y="4458"/>
                      <a:pt x="20460" y="4410"/>
                    </a:cubicBezTo>
                    <a:cubicBezTo>
                      <a:pt x="20569" y="4323"/>
                      <a:pt x="20615" y="4168"/>
                      <a:pt x="20480" y="4053"/>
                    </a:cubicBezTo>
                    <a:cubicBezTo>
                      <a:pt x="19901" y="3560"/>
                      <a:pt x="19247" y="2978"/>
                      <a:pt x="19186" y="2159"/>
                    </a:cubicBezTo>
                    <a:cubicBezTo>
                      <a:pt x="19121" y="1278"/>
                      <a:pt x="19809" y="697"/>
                      <a:pt x="20617" y="697"/>
                    </a:cubicBezTo>
                    <a:cubicBezTo>
                      <a:pt x="20666" y="697"/>
                      <a:pt x="20716" y="699"/>
                      <a:pt x="20766" y="704"/>
                    </a:cubicBezTo>
                    <a:cubicBezTo>
                      <a:pt x="20772" y="704"/>
                      <a:pt x="20778" y="705"/>
                      <a:pt x="20784" y="705"/>
                    </a:cubicBezTo>
                    <a:cubicBezTo>
                      <a:pt x="20830" y="705"/>
                      <a:pt x="20875" y="689"/>
                      <a:pt x="20913" y="661"/>
                    </a:cubicBezTo>
                    <a:close/>
                    <a:moveTo>
                      <a:pt x="20320" y="0"/>
                    </a:moveTo>
                    <a:cubicBezTo>
                      <a:pt x="20248" y="0"/>
                      <a:pt x="20179" y="31"/>
                      <a:pt x="20132" y="88"/>
                    </a:cubicBezTo>
                    <a:cubicBezTo>
                      <a:pt x="19409" y="180"/>
                      <a:pt x="18771" y="832"/>
                      <a:pt x="18590" y="1557"/>
                    </a:cubicBezTo>
                    <a:cubicBezTo>
                      <a:pt x="18294" y="2736"/>
                      <a:pt x="19156" y="3934"/>
                      <a:pt x="20169" y="4448"/>
                    </a:cubicBezTo>
                    <a:cubicBezTo>
                      <a:pt x="20154" y="4461"/>
                      <a:pt x="20141" y="4474"/>
                      <a:pt x="20131" y="4490"/>
                    </a:cubicBezTo>
                    <a:cubicBezTo>
                      <a:pt x="18824" y="6637"/>
                      <a:pt x="17838" y="9006"/>
                      <a:pt x="16752" y="11269"/>
                    </a:cubicBezTo>
                    <a:cubicBezTo>
                      <a:pt x="16741" y="11295"/>
                      <a:pt x="16735" y="11322"/>
                      <a:pt x="16730" y="11351"/>
                    </a:cubicBezTo>
                    <a:cubicBezTo>
                      <a:pt x="14237" y="11498"/>
                      <a:pt x="11747" y="12050"/>
                      <a:pt x="9344" y="12698"/>
                    </a:cubicBezTo>
                    <a:cubicBezTo>
                      <a:pt x="7327" y="13240"/>
                      <a:pt x="5038" y="13770"/>
                      <a:pt x="3315" y="15018"/>
                    </a:cubicBezTo>
                    <a:cubicBezTo>
                      <a:pt x="1" y="17416"/>
                      <a:pt x="2407" y="20740"/>
                      <a:pt x="5162" y="22288"/>
                    </a:cubicBezTo>
                    <a:cubicBezTo>
                      <a:pt x="9564" y="24763"/>
                      <a:pt x="14424" y="26664"/>
                      <a:pt x="19213" y="28237"/>
                    </a:cubicBezTo>
                    <a:cubicBezTo>
                      <a:pt x="21383" y="28949"/>
                      <a:pt x="23835" y="29978"/>
                      <a:pt x="26124" y="30162"/>
                    </a:cubicBezTo>
                    <a:cubicBezTo>
                      <a:pt x="26240" y="30172"/>
                      <a:pt x="26355" y="30176"/>
                      <a:pt x="26468" y="30176"/>
                    </a:cubicBezTo>
                    <a:cubicBezTo>
                      <a:pt x="27690" y="30176"/>
                      <a:pt x="28701" y="29620"/>
                      <a:pt x="28874" y="28298"/>
                    </a:cubicBezTo>
                    <a:cubicBezTo>
                      <a:pt x="28874" y="28283"/>
                      <a:pt x="28873" y="28268"/>
                      <a:pt x="28870" y="28252"/>
                    </a:cubicBezTo>
                    <a:cubicBezTo>
                      <a:pt x="29211" y="26036"/>
                      <a:pt x="27842" y="23835"/>
                      <a:pt x="26958" y="21881"/>
                    </a:cubicBezTo>
                    <a:cubicBezTo>
                      <a:pt x="25729" y="19153"/>
                      <a:pt x="24499" y="16393"/>
                      <a:pt x="22993" y="13805"/>
                    </a:cubicBezTo>
                    <a:cubicBezTo>
                      <a:pt x="22979" y="13785"/>
                      <a:pt x="22964" y="13768"/>
                      <a:pt x="22947" y="13751"/>
                    </a:cubicBezTo>
                    <a:cubicBezTo>
                      <a:pt x="23514" y="11172"/>
                      <a:pt x="24604" y="8970"/>
                      <a:pt x="26046" y="6761"/>
                    </a:cubicBezTo>
                    <a:cubicBezTo>
                      <a:pt x="26052" y="6747"/>
                      <a:pt x="26058" y="6732"/>
                      <a:pt x="26062" y="6717"/>
                    </a:cubicBezTo>
                    <a:cubicBezTo>
                      <a:pt x="26247" y="6752"/>
                      <a:pt x="26437" y="6769"/>
                      <a:pt x="26630" y="6769"/>
                    </a:cubicBezTo>
                    <a:cubicBezTo>
                      <a:pt x="27296" y="6769"/>
                      <a:pt x="27985" y="6564"/>
                      <a:pt x="28516" y="6196"/>
                    </a:cubicBezTo>
                    <a:cubicBezTo>
                      <a:pt x="28648" y="6104"/>
                      <a:pt x="28688" y="5972"/>
                      <a:pt x="28665" y="5853"/>
                    </a:cubicBezTo>
                    <a:cubicBezTo>
                      <a:pt x="29501" y="4984"/>
                      <a:pt x="29098" y="3537"/>
                      <a:pt x="28199" y="2744"/>
                    </a:cubicBezTo>
                    <a:cubicBezTo>
                      <a:pt x="26234" y="1010"/>
                      <a:pt x="22845" y="472"/>
                      <a:pt x="20371" y="5"/>
                    </a:cubicBezTo>
                    <a:cubicBezTo>
                      <a:pt x="20354" y="2"/>
                      <a:pt x="20337" y="0"/>
                      <a:pt x="203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23"/>
              <p:cNvSpPr/>
              <p:nvPr/>
            </p:nvSpPr>
            <p:spPr>
              <a:xfrm>
                <a:off x="6248791" y="4604540"/>
                <a:ext cx="800077" cy="458497"/>
              </a:xfrm>
              <a:custGeom>
                <a:avLst/>
                <a:gdLst/>
                <a:ahLst/>
                <a:cxnLst/>
                <a:rect l="l" t="t" r="r" b="b"/>
                <a:pathLst>
                  <a:path w="24177" h="13855" extrusionOk="0">
                    <a:moveTo>
                      <a:pt x="6688" y="1"/>
                    </a:moveTo>
                    <a:cubicBezTo>
                      <a:pt x="6683" y="1"/>
                      <a:pt x="6678" y="1"/>
                      <a:pt x="6672" y="2"/>
                    </a:cubicBezTo>
                    <a:cubicBezTo>
                      <a:pt x="4874" y="130"/>
                      <a:pt x="2805" y="671"/>
                      <a:pt x="1348" y="1786"/>
                    </a:cubicBezTo>
                    <a:cubicBezTo>
                      <a:pt x="501" y="2432"/>
                      <a:pt x="0" y="3801"/>
                      <a:pt x="1118" y="4446"/>
                    </a:cubicBezTo>
                    <a:cubicBezTo>
                      <a:pt x="2284" y="6008"/>
                      <a:pt x="4182" y="6874"/>
                      <a:pt x="5900" y="7733"/>
                    </a:cubicBezTo>
                    <a:cubicBezTo>
                      <a:pt x="8234" y="8902"/>
                      <a:pt x="10616" y="9969"/>
                      <a:pt x="13045" y="10937"/>
                    </a:cubicBezTo>
                    <a:cubicBezTo>
                      <a:pt x="15616" y="11959"/>
                      <a:pt x="18297" y="13040"/>
                      <a:pt x="20995" y="13677"/>
                    </a:cubicBezTo>
                    <a:cubicBezTo>
                      <a:pt x="21416" y="13776"/>
                      <a:pt x="21860" y="13855"/>
                      <a:pt x="22280" y="13855"/>
                    </a:cubicBezTo>
                    <a:cubicBezTo>
                      <a:pt x="23022" y="13855"/>
                      <a:pt x="23687" y="13609"/>
                      <a:pt x="24010" y="12789"/>
                    </a:cubicBezTo>
                    <a:cubicBezTo>
                      <a:pt x="24062" y="12656"/>
                      <a:pt x="24013" y="12551"/>
                      <a:pt x="23924" y="12489"/>
                    </a:cubicBezTo>
                    <a:cubicBezTo>
                      <a:pt x="24177" y="11833"/>
                      <a:pt x="24031" y="11158"/>
                      <a:pt x="23699" y="10479"/>
                    </a:cubicBezTo>
                    <a:cubicBezTo>
                      <a:pt x="22976" y="9001"/>
                      <a:pt x="22207" y="7627"/>
                      <a:pt x="21674" y="6056"/>
                    </a:cubicBezTo>
                    <a:cubicBezTo>
                      <a:pt x="21614" y="5877"/>
                      <a:pt x="21466" y="5803"/>
                      <a:pt x="21318" y="5803"/>
                    </a:cubicBezTo>
                    <a:cubicBezTo>
                      <a:pt x="21293" y="5803"/>
                      <a:pt x="21267" y="5805"/>
                      <a:pt x="21242" y="5809"/>
                    </a:cubicBezTo>
                    <a:cubicBezTo>
                      <a:pt x="21182" y="5694"/>
                      <a:pt x="21069" y="5602"/>
                      <a:pt x="20917" y="5602"/>
                    </a:cubicBezTo>
                    <a:cubicBezTo>
                      <a:pt x="20894" y="5602"/>
                      <a:pt x="20870" y="5604"/>
                      <a:pt x="20845" y="5609"/>
                    </a:cubicBezTo>
                    <a:cubicBezTo>
                      <a:pt x="19366" y="5876"/>
                      <a:pt x="17814" y="6136"/>
                      <a:pt x="16286" y="6136"/>
                    </a:cubicBezTo>
                    <a:cubicBezTo>
                      <a:pt x="14713" y="6136"/>
                      <a:pt x="13167" y="5860"/>
                      <a:pt x="11755" y="5034"/>
                    </a:cubicBezTo>
                    <a:cubicBezTo>
                      <a:pt x="10527" y="4318"/>
                      <a:pt x="9738" y="3339"/>
                      <a:pt x="9024" y="2127"/>
                    </a:cubicBezTo>
                    <a:cubicBezTo>
                      <a:pt x="8525" y="1277"/>
                      <a:pt x="8106" y="608"/>
                      <a:pt x="7282" y="55"/>
                    </a:cubicBezTo>
                    <a:cubicBezTo>
                      <a:pt x="7243" y="29"/>
                      <a:pt x="7202" y="18"/>
                      <a:pt x="7163" y="18"/>
                    </a:cubicBezTo>
                    <a:cubicBezTo>
                      <a:pt x="6971" y="18"/>
                      <a:pt x="6809" y="289"/>
                      <a:pt x="6984" y="441"/>
                    </a:cubicBezTo>
                    <a:cubicBezTo>
                      <a:pt x="8078" y="1392"/>
                      <a:pt x="8438" y="2789"/>
                      <a:pt x="9311" y="3906"/>
                    </a:cubicBezTo>
                    <a:cubicBezTo>
                      <a:pt x="10107" y="4926"/>
                      <a:pt x="11199" y="5668"/>
                      <a:pt x="12388" y="6159"/>
                    </a:cubicBezTo>
                    <a:cubicBezTo>
                      <a:pt x="13685" y="6692"/>
                      <a:pt x="15062" y="6899"/>
                      <a:pt x="16451" y="6899"/>
                    </a:cubicBezTo>
                    <a:cubicBezTo>
                      <a:pt x="17975" y="6899"/>
                      <a:pt x="19514" y="6650"/>
                      <a:pt x="20979" y="6312"/>
                    </a:cubicBezTo>
                    <a:cubicBezTo>
                      <a:pt x="21296" y="7287"/>
                      <a:pt x="21686" y="8237"/>
                      <a:pt x="22146" y="9154"/>
                    </a:cubicBezTo>
                    <a:cubicBezTo>
                      <a:pt x="22703" y="10259"/>
                      <a:pt x="23757" y="11438"/>
                      <a:pt x="23271" y="12741"/>
                    </a:cubicBezTo>
                    <a:cubicBezTo>
                      <a:pt x="23268" y="12749"/>
                      <a:pt x="23270" y="12754"/>
                      <a:pt x="23268" y="12760"/>
                    </a:cubicBezTo>
                    <a:cubicBezTo>
                      <a:pt x="22975" y="13021"/>
                      <a:pt x="22555" y="13125"/>
                      <a:pt x="22069" y="13125"/>
                    </a:cubicBezTo>
                    <a:cubicBezTo>
                      <a:pt x="20505" y="13125"/>
                      <a:pt x="18255" y="12056"/>
                      <a:pt x="17343" y="11744"/>
                    </a:cubicBezTo>
                    <a:cubicBezTo>
                      <a:pt x="15433" y="11089"/>
                      <a:pt x="13546" y="10373"/>
                      <a:pt x="11680" y="9597"/>
                    </a:cubicBezTo>
                    <a:cubicBezTo>
                      <a:pt x="8102" y="8111"/>
                      <a:pt x="3898" y="6584"/>
                      <a:pt x="1146" y="3752"/>
                    </a:cubicBezTo>
                    <a:cubicBezTo>
                      <a:pt x="248" y="2049"/>
                      <a:pt x="5802" y="625"/>
                      <a:pt x="6732" y="437"/>
                    </a:cubicBezTo>
                    <a:cubicBezTo>
                      <a:pt x="6968" y="389"/>
                      <a:pt x="6925" y="1"/>
                      <a:pt x="66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23"/>
              <p:cNvSpPr/>
              <p:nvPr/>
            </p:nvSpPr>
            <p:spPr>
              <a:xfrm>
                <a:off x="6738990" y="4680091"/>
                <a:ext cx="94777" cy="84254"/>
              </a:xfrm>
              <a:custGeom>
                <a:avLst/>
                <a:gdLst/>
                <a:ahLst/>
                <a:cxnLst/>
                <a:rect l="l" t="t" r="r" b="b"/>
                <a:pathLst>
                  <a:path w="2864" h="2546" extrusionOk="0">
                    <a:moveTo>
                      <a:pt x="1280" y="572"/>
                    </a:moveTo>
                    <a:cubicBezTo>
                      <a:pt x="1669" y="635"/>
                      <a:pt x="2090" y="753"/>
                      <a:pt x="2216" y="1166"/>
                    </a:cubicBezTo>
                    <a:cubicBezTo>
                      <a:pt x="2364" y="1661"/>
                      <a:pt x="1814" y="1955"/>
                      <a:pt x="1398" y="1964"/>
                    </a:cubicBezTo>
                    <a:cubicBezTo>
                      <a:pt x="1389" y="1964"/>
                      <a:pt x="1380" y="1964"/>
                      <a:pt x="1371" y="1964"/>
                    </a:cubicBezTo>
                    <a:cubicBezTo>
                      <a:pt x="1032" y="1964"/>
                      <a:pt x="630" y="1794"/>
                      <a:pt x="569" y="1425"/>
                    </a:cubicBezTo>
                    <a:cubicBezTo>
                      <a:pt x="502" y="1019"/>
                      <a:pt x="785" y="756"/>
                      <a:pt x="1148" y="681"/>
                    </a:cubicBezTo>
                    <a:cubicBezTo>
                      <a:pt x="1208" y="668"/>
                      <a:pt x="1257" y="629"/>
                      <a:pt x="1280" y="572"/>
                    </a:cubicBezTo>
                    <a:close/>
                    <a:moveTo>
                      <a:pt x="1176" y="1"/>
                    </a:moveTo>
                    <a:cubicBezTo>
                      <a:pt x="1152" y="1"/>
                      <a:pt x="1129" y="1"/>
                      <a:pt x="1105" y="2"/>
                    </a:cubicBezTo>
                    <a:cubicBezTo>
                      <a:pt x="961" y="8"/>
                      <a:pt x="865" y="132"/>
                      <a:pt x="843" y="259"/>
                    </a:cubicBezTo>
                    <a:cubicBezTo>
                      <a:pt x="358" y="336"/>
                      <a:pt x="1" y="883"/>
                      <a:pt x="1" y="1365"/>
                    </a:cubicBezTo>
                    <a:cubicBezTo>
                      <a:pt x="2" y="2082"/>
                      <a:pt x="684" y="2528"/>
                      <a:pt x="1343" y="2545"/>
                    </a:cubicBezTo>
                    <a:cubicBezTo>
                      <a:pt x="1355" y="2545"/>
                      <a:pt x="1367" y="2545"/>
                      <a:pt x="1379" y="2545"/>
                    </a:cubicBezTo>
                    <a:cubicBezTo>
                      <a:pt x="2039" y="2545"/>
                      <a:pt x="2794" y="2104"/>
                      <a:pt x="2825" y="1387"/>
                    </a:cubicBezTo>
                    <a:cubicBezTo>
                      <a:pt x="2864" y="496"/>
                      <a:pt x="1967" y="1"/>
                      <a:pt x="11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23"/>
              <p:cNvSpPr/>
              <p:nvPr/>
            </p:nvSpPr>
            <p:spPr>
              <a:xfrm>
                <a:off x="6721815" y="4540804"/>
                <a:ext cx="93817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2357" extrusionOk="0">
                    <a:moveTo>
                      <a:pt x="1503" y="510"/>
                    </a:moveTo>
                    <a:cubicBezTo>
                      <a:pt x="1749" y="510"/>
                      <a:pt x="1990" y="652"/>
                      <a:pt x="2061" y="920"/>
                    </a:cubicBezTo>
                    <a:cubicBezTo>
                      <a:pt x="2176" y="1353"/>
                      <a:pt x="1810" y="1804"/>
                      <a:pt x="1382" y="1854"/>
                    </a:cubicBezTo>
                    <a:cubicBezTo>
                      <a:pt x="1354" y="1857"/>
                      <a:pt x="1324" y="1859"/>
                      <a:pt x="1295" y="1859"/>
                    </a:cubicBezTo>
                    <a:cubicBezTo>
                      <a:pt x="967" y="1859"/>
                      <a:pt x="603" y="1659"/>
                      <a:pt x="520" y="1329"/>
                    </a:cubicBezTo>
                    <a:cubicBezTo>
                      <a:pt x="448" y="1039"/>
                      <a:pt x="578" y="785"/>
                      <a:pt x="788" y="621"/>
                    </a:cubicBezTo>
                    <a:cubicBezTo>
                      <a:pt x="833" y="667"/>
                      <a:pt x="895" y="696"/>
                      <a:pt x="963" y="696"/>
                    </a:cubicBezTo>
                    <a:cubicBezTo>
                      <a:pt x="1016" y="696"/>
                      <a:pt x="1073" y="678"/>
                      <a:pt x="1126" y="636"/>
                    </a:cubicBezTo>
                    <a:cubicBezTo>
                      <a:pt x="1236" y="552"/>
                      <a:pt x="1371" y="510"/>
                      <a:pt x="1503" y="510"/>
                    </a:cubicBezTo>
                    <a:close/>
                    <a:moveTo>
                      <a:pt x="1482" y="1"/>
                    </a:moveTo>
                    <a:cubicBezTo>
                      <a:pt x="1298" y="1"/>
                      <a:pt x="1117" y="48"/>
                      <a:pt x="964" y="151"/>
                    </a:cubicBezTo>
                    <a:cubicBezTo>
                      <a:pt x="407" y="209"/>
                      <a:pt x="1" y="797"/>
                      <a:pt x="67" y="1358"/>
                    </a:cubicBezTo>
                    <a:cubicBezTo>
                      <a:pt x="139" y="1971"/>
                      <a:pt x="743" y="2356"/>
                      <a:pt x="1330" y="2356"/>
                    </a:cubicBezTo>
                    <a:cubicBezTo>
                      <a:pt x="1434" y="2356"/>
                      <a:pt x="1537" y="2344"/>
                      <a:pt x="1636" y="2320"/>
                    </a:cubicBezTo>
                    <a:cubicBezTo>
                      <a:pt x="2349" y="2142"/>
                      <a:pt x="2834" y="1254"/>
                      <a:pt x="2479" y="575"/>
                    </a:cubicBezTo>
                    <a:cubicBezTo>
                      <a:pt x="2295" y="222"/>
                      <a:pt x="1881" y="1"/>
                      <a:pt x="148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23"/>
              <p:cNvSpPr/>
              <p:nvPr/>
            </p:nvSpPr>
            <p:spPr>
              <a:xfrm>
                <a:off x="6838367" y="4387487"/>
                <a:ext cx="70652" cy="67211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2031" extrusionOk="0">
                    <a:moveTo>
                      <a:pt x="807" y="423"/>
                    </a:moveTo>
                    <a:cubicBezTo>
                      <a:pt x="831" y="453"/>
                      <a:pt x="864" y="476"/>
                      <a:pt x="899" y="488"/>
                    </a:cubicBezTo>
                    <a:cubicBezTo>
                      <a:pt x="1050" y="543"/>
                      <a:pt x="1196" y="520"/>
                      <a:pt x="1332" y="626"/>
                    </a:cubicBezTo>
                    <a:cubicBezTo>
                      <a:pt x="1459" y="727"/>
                      <a:pt x="1547" y="869"/>
                      <a:pt x="1574" y="1030"/>
                    </a:cubicBezTo>
                    <a:cubicBezTo>
                      <a:pt x="1625" y="1357"/>
                      <a:pt x="1336" y="1556"/>
                      <a:pt x="1040" y="1556"/>
                    </a:cubicBezTo>
                    <a:cubicBezTo>
                      <a:pt x="1031" y="1556"/>
                      <a:pt x="1023" y="1556"/>
                      <a:pt x="1014" y="1555"/>
                    </a:cubicBezTo>
                    <a:cubicBezTo>
                      <a:pt x="687" y="1542"/>
                      <a:pt x="427" y="1315"/>
                      <a:pt x="462" y="972"/>
                    </a:cubicBezTo>
                    <a:cubicBezTo>
                      <a:pt x="490" y="710"/>
                      <a:pt x="625" y="549"/>
                      <a:pt x="807" y="423"/>
                    </a:cubicBezTo>
                    <a:close/>
                    <a:moveTo>
                      <a:pt x="924" y="1"/>
                    </a:moveTo>
                    <a:cubicBezTo>
                      <a:pt x="422" y="1"/>
                      <a:pt x="28" y="572"/>
                      <a:pt x="15" y="1039"/>
                    </a:cubicBezTo>
                    <a:cubicBezTo>
                      <a:pt x="0" y="1612"/>
                      <a:pt x="489" y="2031"/>
                      <a:pt x="1041" y="2031"/>
                    </a:cubicBezTo>
                    <a:cubicBezTo>
                      <a:pt x="1053" y="2031"/>
                      <a:pt x="1065" y="2031"/>
                      <a:pt x="1077" y="2030"/>
                    </a:cubicBezTo>
                    <a:cubicBezTo>
                      <a:pt x="1649" y="2012"/>
                      <a:pt x="2135" y="1563"/>
                      <a:pt x="2049" y="967"/>
                    </a:cubicBezTo>
                    <a:cubicBezTo>
                      <a:pt x="1995" y="585"/>
                      <a:pt x="1573" y="25"/>
                      <a:pt x="1134" y="25"/>
                    </a:cubicBezTo>
                    <a:cubicBezTo>
                      <a:pt x="1113" y="25"/>
                      <a:pt x="1093" y="26"/>
                      <a:pt x="1072" y="28"/>
                    </a:cubicBezTo>
                    <a:cubicBezTo>
                      <a:pt x="1061" y="24"/>
                      <a:pt x="1055" y="15"/>
                      <a:pt x="1043" y="11"/>
                    </a:cubicBezTo>
                    <a:cubicBezTo>
                      <a:pt x="1003" y="4"/>
                      <a:pt x="963" y="1"/>
                      <a:pt x="9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23"/>
              <p:cNvSpPr/>
              <p:nvPr/>
            </p:nvSpPr>
            <p:spPr>
              <a:xfrm>
                <a:off x="7021633" y="4067482"/>
                <a:ext cx="85842" cy="78231"/>
              </a:xfrm>
              <a:custGeom>
                <a:avLst/>
                <a:gdLst/>
                <a:ahLst/>
                <a:cxnLst/>
                <a:rect l="l" t="t" r="r" b="b"/>
                <a:pathLst>
                  <a:path w="2594" h="2364" extrusionOk="0">
                    <a:moveTo>
                      <a:pt x="1571" y="478"/>
                    </a:moveTo>
                    <a:cubicBezTo>
                      <a:pt x="1827" y="639"/>
                      <a:pt x="2011" y="901"/>
                      <a:pt x="2017" y="1219"/>
                    </a:cubicBezTo>
                    <a:cubicBezTo>
                      <a:pt x="2024" y="1592"/>
                      <a:pt x="1737" y="1832"/>
                      <a:pt x="1385" y="1832"/>
                    </a:cubicBezTo>
                    <a:cubicBezTo>
                      <a:pt x="1369" y="1832"/>
                      <a:pt x="1353" y="1832"/>
                      <a:pt x="1337" y="1831"/>
                    </a:cubicBezTo>
                    <a:cubicBezTo>
                      <a:pt x="976" y="1809"/>
                      <a:pt x="610" y="1550"/>
                      <a:pt x="685" y="1147"/>
                    </a:cubicBezTo>
                    <a:cubicBezTo>
                      <a:pt x="764" y="729"/>
                      <a:pt x="1181" y="518"/>
                      <a:pt x="1571" y="478"/>
                    </a:cubicBezTo>
                    <a:close/>
                    <a:moveTo>
                      <a:pt x="1469" y="0"/>
                    </a:moveTo>
                    <a:cubicBezTo>
                      <a:pt x="1461" y="0"/>
                      <a:pt x="1453" y="0"/>
                      <a:pt x="1446" y="0"/>
                    </a:cubicBezTo>
                    <a:cubicBezTo>
                      <a:pt x="1444" y="0"/>
                      <a:pt x="1443" y="0"/>
                      <a:pt x="1441" y="0"/>
                    </a:cubicBezTo>
                    <a:cubicBezTo>
                      <a:pt x="1380" y="0"/>
                      <a:pt x="1324" y="31"/>
                      <a:pt x="1290" y="82"/>
                    </a:cubicBezTo>
                    <a:cubicBezTo>
                      <a:pt x="1278" y="81"/>
                      <a:pt x="1267" y="81"/>
                      <a:pt x="1255" y="81"/>
                    </a:cubicBezTo>
                    <a:cubicBezTo>
                      <a:pt x="772" y="81"/>
                      <a:pt x="293" y="519"/>
                      <a:pt x="170" y="1007"/>
                    </a:cubicBezTo>
                    <a:cubicBezTo>
                      <a:pt x="0" y="1688"/>
                      <a:pt x="544" y="2262"/>
                      <a:pt x="1193" y="2351"/>
                    </a:cubicBezTo>
                    <a:cubicBezTo>
                      <a:pt x="1253" y="2360"/>
                      <a:pt x="1313" y="2364"/>
                      <a:pt x="1373" y="2364"/>
                    </a:cubicBezTo>
                    <a:cubicBezTo>
                      <a:pt x="1951" y="2364"/>
                      <a:pt x="2472" y="1979"/>
                      <a:pt x="2533" y="1367"/>
                    </a:cubicBezTo>
                    <a:cubicBezTo>
                      <a:pt x="2594" y="744"/>
                      <a:pt x="2148" y="0"/>
                      <a:pt x="146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23"/>
              <p:cNvSpPr/>
              <p:nvPr/>
            </p:nvSpPr>
            <p:spPr>
              <a:xfrm>
                <a:off x="6945686" y="3887194"/>
                <a:ext cx="132767" cy="126149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3812" extrusionOk="0">
                    <a:moveTo>
                      <a:pt x="2176" y="547"/>
                    </a:moveTo>
                    <a:cubicBezTo>
                      <a:pt x="2764" y="658"/>
                      <a:pt x="3265" y="1073"/>
                      <a:pt x="3333" y="1736"/>
                    </a:cubicBezTo>
                    <a:cubicBezTo>
                      <a:pt x="3409" y="2471"/>
                      <a:pt x="2931" y="3168"/>
                      <a:pt x="2189" y="3277"/>
                    </a:cubicBezTo>
                    <a:cubicBezTo>
                      <a:pt x="2115" y="3287"/>
                      <a:pt x="2041" y="3293"/>
                      <a:pt x="1969" y="3293"/>
                    </a:cubicBezTo>
                    <a:cubicBezTo>
                      <a:pt x="1316" y="3293"/>
                      <a:pt x="728" y="2871"/>
                      <a:pt x="589" y="2203"/>
                    </a:cubicBezTo>
                    <a:cubicBezTo>
                      <a:pt x="434" y="1448"/>
                      <a:pt x="945" y="551"/>
                      <a:pt x="1729" y="551"/>
                    </a:cubicBezTo>
                    <a:cubicBezTo>
                      <a:pt x="1827" y="551"/>
                      <a:pt x="1928" y="565"/>
                      <a:pt x="2033" y="595"/>
                    </a:cubicBezTo>
                    <a:cubicBezTo>
                      <a:pt x="2046" y="599"/>
                      <a:pt x="2059" y="601"/>
                      <a:pt x="2072" y="601"/>
                    </a:cubicBezTo>
                    <a:cubicBezTo>
                      <a:pt x="2112" y="601"/>
                      <a:pt x="2151" y="582"/>
                      <a:pt x="2176" y="547"/>
                    </a:cubicBezTo>
                    <a:close/>
                    <a:moveTo>
                      <a:pt x="1956" y="0"/>
                    </a:moveTo>
                    <a:cubicBezTo>
                      <a:pt x="1773" y="0"/>
                      <a:pt x="1587" y="27"/>
                      <a:pt x="1405" y="83"/>
                    </a:cubicBezTo>
                    <a:cubicBezTo>
                      <a:pt x="1349" y="98"/>
                      <a:pt x="1301" y="134"/>
                      <a:pt x="1270" y="183"/>
                    </a:cubicBezTo>
                    <a:cubicBezTo>
                      <a:pt x="627" y="359"/>
                      <a:pt x="116" y="1132"/>
                      <a:pt x="73" y="1800"/>
                    </a:cubicBezTo>
                    <a:cubicBezTo>
                      <a:pt x="1" y="2923"/>
                      <a:pt x="883" y="3811"/>
                      <a:pt x="1988" y="3811"/>
                    </a:cubicBezTo>
                    <a:cubicBezTo>
                      <a:pt x="2014" y="3811"/>
                      <a:pt x="2041" y="3811"/>
                      <a:pt x="2068" y="3810"/>
                    </a:cubicBezTo>
                    <a:cubicBezTo>
                      <a:pt x="3214" y="3765"/>
                      <a:pt x="4012" y="2695"/>
                      <a:pt x="3843" y="1581"/>
                    </a:cubicBezTo>
                    <a:cubicBezTo>
                      <a:pt x="3702" y="644"/>
                      <a:pt x="2856" y="0"/>
                      <a:pt x="195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7" name="Google Shape;517;p23"/>
            <p:cNvGrpSpPr/>
            <p:nvPr/>
          </p:nvGrpSpPr>
          <p:grpSpPr>
            <a:xfrm>
              <a:off x="6648515" y="5156391"/>
              <a:ext cx="174596" cy="44774"/>
              <a:chOff x="6648515" y="5156391"/>
              <a:chExt cx="174596" cy="44774"/>
            </a:xfrm>
          </p:grpSpPr>
          <p:sp>
            <p:nvSpPr>
              <p:cNvPr id="518" name="Google Shape;518;p23"/>
              <p:cNvSpPr/>
              <p:nvPr/>
            </p:nvSpPr>
            <p:spPr>
              <a:xfrm>
                <a:off x="6648515" y="5156556"/>
                <a:ext cx="117875" cy="44609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1348" extrusionOk="0">
                    <a:moveTo>
                      <a:pt x="178" y="1"/>
                    </a:moveTo>
                    <a:cubicBezTo>
                      <a:pt x="70" y="1"/>
                      <a:pt x="1" y="168"/>
                      <a:pt x="114" y="245"/>
                    </a:cubicBezTo>
                    <a:cubicBezTo>
                      <a:pt x="1087" y="909"/>
                      <a:pt x="2176" y="1275"/>
                      <a:pt x="3351" y="1347"/>
                    </a:cubicBezTo>
                    <a:cubicBezTo>
                      <a:pt x="3354" y="1348"/>
                      <a:pt x="3358" y="1348"/>
                      <a:pt x="3362" y="1348"/>
                    </a:cubicBezTo>
                    <a:cubicBezTo>
                      <a:pt x="3562" y="1348"/>
                      <a:pt x="3560" y="1024"/>
                      <a:pt x="3349" y="1015"/>
                    </a:cubicBezTo>
                    <a:cubicBezTo>
                      <a:pt x="2223" y="971"/>
                      <a:pt x="1190" y="637"/>
                      <a:pt x="246" y="23"/>
                    </a:cubicBezTo>
                    <a:cubicBezTo>
                      <a:pt x="223" y="7"/>
                      <a:pt x="200" y="1"/>
                      <a:pt x="1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23"/>
              <p:cNvSpPr/>
              <p:nvPr/>
            </p:nvSpPr>
            <p:spPr>
              <a:xfrm>
                <a:off x="6713178" y="5156391"/>
                <a:ext cx="109933" cy="37262"/>
              </a:xfrm>
              <a:custGeom>
                <a:avLst/>
                <a:gdLst/>
                <a:ahLst/>
                <a:cxnLst/>
                <a:rect l="l" t="t" r="r" b="b"/>
                <a:pathLst>
                  <a:path w="3322" h="1126" extrusionOk="0">
                    <a:moveTo>
                      <a:pt x="173" y="1"/>
                    </a:moveTo>
                    <a:cubicBezTo>
                      <a:pt x="43" y="1"/>
                      <a:pt x="0" y="207"/>
                      <a:pt x="142" y="250"/>
                    </a:cubicBezTo>
                    <a:cubicBezTo>
                      <a:pt x="1113" y="541"/>
                      <a:pt x="2087" y="821"/>
                      <a:pt x="3055" y="1118"/>
                    </a:cubicBezTo>
                    <a:cubicBezTo>
                      <a:pt x="3073" y="1123"/>
                      <a:pt x="3089" y="1126"/>
                      <a:pt x="3104" y="1126"/>
                    </a:cubicBezTo>
                    <a:cubicBezTo>
                      <a:pt x="3264" y="1126"/>
                      <a:pt x="3321" y="859"/>
                      <a:pt x="3140" y="810"/>
                    </a:cubicBezTo>
                    <a:cubicBezTo>
                      <a:pt x="2161" y="550"/>
                      <a:pt x="1187" y="273"/>
                      <a:pt x="210" y="6"/>
                    </a:cubicBezTo>
                    <a:cubicBezTo>
                      <a:pt x="197" y="3"/>
                      <a:pt x="185" y="1"/>
                      <a:pt x="17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20" name="Google Shape;520;p23"/>
          <p:cNvGrpSpPr/>
          <p:nvPr/>
        </p:nvGrpSpPr>
        <p:grpSpPr>
          <a:xfrm>
            <a:off x="5751609" y="213662"/>
            <a:ext cx="1480128" cy="1386642"/>
            <a:chOff x="5751609" y="213662"/>
            <a:chExt cx="1480128" cy="1386642"/>
          </a:xfrm>
        </p:grpSpPr>
        <p:grpSp>
          <p:nvGrpSpPr>
            <p:cNvPr id="521" name="Google Shape;521;p23"/>
            <p:cNvGrpSpPr/>
            <p:nvPr/>
          </p:nvGrpSpPr>
          <p:grpSpPr>
            <a:xfrm>
              <a:off x="5751609" y="213662"/>
              <a:ext cx="1480128" cy="1386642"/>
              <a:chOff x="5751609" y="213662"/>
              <a:chExt cx="1480128" cy="1386642"/>
            </a:xfrm>
          </p:grpSpPr>
          <p:sp>
            <p:nvSpPr>
              <p:cNvPr id="522" name="Google Shape;522;p23"/>
              <p:cNvSpPr/>
              <p:nvPr/>
            </p:nvSpPr>
            <p:spPr>
              <a:xfrm>
                <a:off x="5751609" y="213662"/>
                <a:ext cx="1480128" cy="1386642"/>
              </a:xfrm>
              <a:custGeom>
                <a:avLst/>
                <a:gdLst/>
                <a:ahLst/>
                <a:cxnLst/>
                <a:rect l="l" t="t" r="r" b="b"/>
                <a:pathLst>
                  <a:path w="44727" h="41902" extrusionOk="0">
                    <a:moveTo>
                      <a:pt x="13287" y="2579"/>
                    </a:moveTo>
                    <a:cubicBezTo>
                      <a:pt x="13503" y="2579"/>
                      <a:pt x="13717" y="2594"/>
                      <a:pt x="13935" y="2646"/>
                    </a:cubicBezTo>
                    <a:cubicBezTo>
                      <a:pt x="14225" y="2711"/>
                      <a:pt x="14482" y="2837"/>
                      <a:pt x="14750" y="2952"/>
                    </a:cubicBezTo>
                    <a:cubicBezTo>
                      <a:pt x="11990" y="7841"/>
                      <a:pt x="9108" y="12713"/>
                      <a:pt x="6648" y="17733"/>
                    </a:cubicBezTo>
                    <a:cubicBezTo>
                      <a:pt x="6568" y="17897"/>
                      <a:pt x="6642" y="18046"/>
                      <a:pt x="6761" y="18112"/>
                    </a:cubicBezTo>
                    <a:cubicBezTo>
                      <a:pt x="6752" y="18194"/>
                      <a:pt x="6781" y="18282"/>
                      <a:pt x="6859" y="18323"/>
                    </a:cubicBezTo>
                    <a:cubicBezTo>
                      <a:pt x="8967" y="19418"/>
                      <a:pt x="11139" y="20127"/>
                      <a:pt x="13105" y="21518"/>
                    </a:cubicBezTo>
                    <a:cubicBezTo>
                      <a:pt x="13994" y="22150"/>
                      <a:pt x="14831" y="22850"/>
                      <a:pt x="15608" y="23615"/>
                    </a:cubicBezTo>
                    <a:cubicBezTo>
                      <a:pt x="12195" y="21381"/>
                      <a:pt x="8149" y="19944"/>
                      <a:pt x="4133" y="19944"/>
                    </a:cubicBezTo>
                    <a:cubicBezTo>
                      <a:pt x="4087" y="19944"/>
                      <a:pt x="4040" y="19944"/>
                      <a:pt x="3994" y="19945"/>
                    </a:cubicBezTo>
                    <a:cubicBezTo>
                      <a:pt x="5691" y="17242"/>
                      <a:pt x="7008" y="14227"/>
                      <a:pt x="8463" y="11388"/>
                    </a:cubicBezTo>
                    <a:cubicBezTo>
                      <a:pt x="9953" y="8475"/>
                      <a:pt x="11442" y="5562"/>
                      <a:pt x="12928" y="2647"/>
                    </a:cubicBezTo>
                    <a:lnTo>
                      <a:pt x="12928" y="2649"/>
                    </a:lnTo>
                    <a:cubicBezTo>
                      <a:pt x="12934" y="2629"/>
                      <a:pt x="12940" y="2609"/>
                      <a:pt x="12943" y="2589"/>
                    </a:cubicBezTo>
                    <a:cubicBezTo>
                      <a:pt x="13059" y="2584"/>
                      <a:pt x="13173" y="2579"/>
                      <a:pt x="13287" y="2579"/>
                    </a:cubicBezTo>
                    <a:close/>
                    <a:moveTo>
                      <a:pt x="16898" y="682"/>
                    </a:moveTo>
                    <a:cubicBezTo>
                      <a:pt x="19774" y="776"/>
                      <a:pt x="22163" y="1857"/>
                      <a:pt x="24212" y="3895"/>
                    </a:cubicBezTo>
                    <a:cubicBezTo>
                      <a:pt x="26082" y="5756"/>
                      <a:pt x="27939" y="8202"/>
                      <a:pt x="28003" y="10938"/>
                    </a:cubicBezTo>
                    <a:cubicBezTo>
                      <a:pt x="28005" y="10948"/>
                      <a:pt x="28008" y="10959"/>
                      <a:pt x="28011" y="10970"/>
                    </a:cubicBezTo>
                    <a:cubicBezTo>
                      <a:pt x="25275" y="16344"/>
                      <a:pt x="22290" y="21515"/>
                      <a:pt x="19216" y="26698"/>
                    </a:cubicBezTo>
                    <a:cubicBezTo>
                      <a:pt x="19181" y="26644"/>
                      <a:pt x="19144" y="26592"/>
                      <a:pt x="19109" y="26538"/>
                    </a:cubicBezTo>
                    <a:cubicBezTo>
                      <a:pt x="19111" y="26450"/>
                      <a:pt x="19077" y="26359"/>
                      <a:pt x="18991" y="26278"/>
                    </a:cubicBezTo>
                    <a:cubicBezTo>
                      <a:pt x="18938" y="26227"/>
                      <a:pt x="18879" y="26178"/>
                      <a:pt x="18826" y="26128"/>
                    </a:cubicBezTo>
                    <a:cubicBezTo>
                      <a:pt x="16205" y="22428"/>
                      <a:pt x="11695" y="18599"/>
                      <a:pt x="7173" y="17949"/>
                    </a:cubicBezTo>
                    <a:cubicBezTo>
                      <a:pt x="10786" y="12478"/>
                      <a:pt x="13821" y="6468"/>
                      <a:pt x="16898" y="682"/>
                    </a:cubicBezTo>
                    <a:close/>
                    <a:moveTo>
                      <a:pt x="28691" y="11244"/>
                    </a:moveTo>
                    <a:cubicBezTo>
                      <a:pt x="31648" y="11396"/>
                      <a:pt x="34445" y="11827"/>
                      <a:pt x="36972" y="13509"/>
                    </a:cubicBezTo>
                    <a:cubicBezTo>
                      <a:pt x="39421" y="15140"/>
                      <a:pt x="41196" y="17502"/>
                      <a:pt x="42205" y="20251"/>
                    </a:cubicBezTo>
                    <a:cubicBezTo>
                      <a:pt x="42167" y="20280"/>
                      <a:pt x="42135" y="20316"/>
                      <a:pt x="42111" y="20357"/>
                    </a:cubicBezTo>
                    <a:cubicBezTo>
                      <a:pt x="38978" y="25428"/>
                      <a:pt x="34053" y="29401"/>
                      <a:pt x="31906" y="35060"/>
                    </a:cubicBezTo>
                    <a:cubicBezTo>
                      <a:pt x="29970" y="30305"/>
                      <a:pt x="24912" y="26960"/>
                      <a:pt x="19804" y="26918"/>
                    </a:cubicBezTo>
                    <a:cubicBezTo>
                      <a:pt x="23180" y="21985"/>
                      <a:pt x="26122" y="16634"/>
                      <a:pt x="28691" y="11244"/>
                    </a:cubicBezTo>
                    <a:close/>
                    <a:moveTo>
                      <a:pt x="41948" y="21977"/>
                    </a:moveTo>
                    <a:cubicBezTo>
                      <a:pt x="42731" y="22305"/>
                      <a:pt x="43181" y="22997"/>
                      <a:pt x="43241" y="23817"/>
                    </a:cubicBezTo>
                    <a:cubicBezTo>
                      <a:pt x="43201" y="23840"/>
                      <a:pt x="43164" y="23869"/>
                      <a:pt x="43135" y="23903"/>
                    </a:cubicBezTo>
                    <a:cubicBezTo>
                      <a:pt x="39317" y="28356"/>
                      <a:pt x="34949" y="32922"/>
                      <a:pt x="32158" y="38137"/>
                    </a:cubicBezTo>
                    <a:cubicBezTo>
                      <a:pt x="30895" y="35363"/>
                      <a:pt x="28953" y="33041"/>
                      <a:pt x="26651" y="31050"/>
                    </a:cubicBezTo>
                    <a:cubicBezTo>
                      <a:pt x="25240" y="29831"/>
                      <a:pt x="23702" y="28569"/>
                      <a:pt x="21959" y="27868"/>
                    </a:cubicBezTo>
                    <a:lnTo>
                      <a:pt x="21959" y="27868"/>
                    </a:lnTo>
                    <a:cubicBezTo>
                      <a:pt x="26171" y="28845"/>
                      <a:pt x="29498" y="31658"/>
                      <a:pt x="31406" y="35746"/>
                    </a:cubicBezTo>
                    <a:cubicBezTo>
                      <a:pt x="31465" y="35872"/>
                      <a:pt x="31576" y="35925"/>
                      <a:pt x="31692" y="35925"/>
                    </a:cubicBezTo>
                    <a:cubicBezTo>
                      <a:pt x="31750" y="35925"/>
                      <a:pt x="31809" y="35911"/>
                      <a:pt x="31864" y="35887"/>
                    </a:cubicBezTo>
                    <a:cubicBezTo>
                      <a:pt x="31914" y="35911"/>
                      <a:pt x="31970" y="35923"/>
                      <a:pt x="32026" y="35923"/>
                    </a:cubicBezTo>
                    <a:cubicBezTo>
                      <a:pt x="32152" y="35923"/>
                      <a:pt x="32280" y="35859"/>
                      <a:pt x="32337" y="35710"/>
                    </a:cubicBezTo>
                    <a:cubicBezTo>
                      <a:pt x="34388" y="30372"/>
                      <a:pt x="38755" y="26587"/>
                      <a:pt x="41948" y="21977"/>
                    </a:cubicBezTo>
                    <a:close/>
                    <a:moveTo>
                      <a:pt x="9788" y="2664"/>
                    </a:moveTo>
                    <a:cubicBezTo>
                      <a:pt x="10503" y="2737"/>
                      <a:pt x="11165" y="2880"/>
                      <a:pt x="11846" y="3130"/>
                    </a:cubicBezTo>
                    <a:cubicBezTo>
                      <a:pt x="10453" y="5860"/>
                      <a:pt x="9059" y="8593"/>
                      <a:pt x="7665" y="11325"/>
                    </a:cubicBezTo>
                    <a:cubicBezTo>
                      <a:pt x="6236" y="14136"/>
                      <a:pt x="4590" y="16938"/>
                      <a:pt x="3423" y="19868"/>
                    </a:cubicBezTo>
                    <a:cubicBezTo>
                      <a:pt x="3406" y="19913"/>
                      <a:pt x="3401" y="19960"/>
                      <a:pt x="3413" y="20006"/>
                    </a:cubicBezTo>
                    <a:cubicBezTo>
                      <a:pt x="3268" y="20127"/>
                      <a:pt x="3326" y="20406"/>
                      <a:pt x="3567" y="20437"/>
                    </a:cubicBezTo>
                    <a:cubicBezTo>
                      <a:pt x="9126" y="21158"/>
                      <a:pt x="13989" y="22878"/>
                      <a:pt x="18225" y="26621"/>
                    </a:cubicBezTo>
                    <a:cubicBezTo>
                      <a:pt x="18371" y="26816"/>
                      <a:pt x="18516" y="27009"/>
                      <a:pt x="18659" y="27208"/>
                    </a:cubicBezTo>
                    <a:cubicBezTo>
                      <a:pt x="18742" y="27324"/>
                      <a:pt x="18858" y="27372"/>
                      <a:pt x="18971" y="27372"/>
                    </a:cubicBezTo>
                    <a:cubicBezTo>
                      <a:pt x="19008" y="27372"/>
                      <a:pt x="19045" y="27367"/>
                      <a:pt x="19080" y="27358"/>
                    </a:cubicBezTo>
                    <a:cubicBezTo>
                      <a:pt x="19126" y="27445"/>
                      <a:pt x="19218" y="27500"/>
                      <a:pt x="19317" y="27502"/>
                    </a:cubicBezTo>
                    <a:cubicBezTo>
                      <a:pt x="19337" y="27503"/>
                      <a:pt x="19357" y="27506"/>
                      <a:pt x="19379" y="27506"/>
                    </a:cubicBezTo>
                    <a:cubicBezTo>
                      <a:pt x="19377" y="27584"/>
                      <a:pt x="19417" y="27663"/>
                      <a:pt x="19507" y="27686"/>
                    </a:cubicBezTo>
                    <a:cubicBezTo>
                      <a:pt x="24727" y="28974"/>
                      <a:pt x="29585" y="34045"/>
                      <a:pt x="31653" y="38875"/>
                    </a:cubicBezTo>
                    <a:cubicBezTo>
                      <a:pt x="31714" y="39018"/>
                      <a:pt x="31821" y="39077"/>
                      <a:pt x="31932" y="39077"/>
                    </a:cubicBezTo>
                    <a:cubicBezTo>
                      <a:pt x="32070" y="39077"/>
                      <a:pt x="32215" y="38989"/>
                      <a:pt x="32293" y="38857"/>
                    </a:cubicBezTo>
                    <a:cubicBezTo>
                      <a:pt x="32359" y="38840"/>
                      <a:pt x="32417" y="38799"/>
                      <a:pt x="32457" y="38744"/>
                    </a:cubicBezTo>
                    <a:cubicBezTo>
                      <a:pt x="35823" y="34107"/>
                      <a:pt x="39334" y="29684"/>
                      <a:pt x="42971" y="25270"/>
                    </a:cubicBezTo>
                    <a:cubicBezTo>
                      <a:pt x="43330" y="25547"/>
                      <a:pt x="43671" y="25854"/>
                      <a:pt x="43955" y="26209"/>
                    </a:cubicBezTo>
                    <a:cubicBezTo>
                      <a:pt x="43932" y="26223"/>
                      <a:pt x="43910" y="26241"/>
                      <a:pt x="43893" y="26261"/>
                    </a:cubicBezTo>
                    <a:cubicBezTo>
                      <a:pt x="40136" y="31064"/>
                      <a:pt x="36194" y="35918"/>
                      <a:pt x="33005" y="41125"/>
                    </a:cubicBezTo>
                    <a:cubicBezTo>
                      <a:pt x="29844" y="36573"/>
                      <a:pt x="25931" y="32118"/>
                      <a:pt x="21240" y="29111"/>
                    </a:cubicBezTo>
                    <a:cubicBezTo>
                      <a:pt x="21207" y="29092"/>
                      <a:pt x="21169" y="29081"/>
                      <a:pt x="21131" y="29081"/>
                    </a:cubicBezTo>
                    <a:cubicBezTo>
                      <a:pt x="21061" y="29015"/>
                      <a:pt x="20969" y="28975"/>
                      <a:pt x="20876" y="28975"/>
                    </a:cubicBezTo>
                    <a:cubicBezTo>
                      <a:pt x="20772" y="28975"/>
                      <a:pt x="20668" y="29025"/>
                      <a:pt x="20593" y="29147"/>
                    </a:cubicBezTo>
                    <a:cubicBezTo>
                      <a:pt x="20305" y="29616"/>
                      <a:pt x="19571" y="29842"/>
                      <a:pt x="18929" y="29842"/>
                    </a:cubicBezTo>
                    <a:cubicBezTo>
                      <a:pt x="18681" y="29842"/>
                      <a:pt x="18447" y="29809"/>
                      <a:pt x="18258" y="29742"/>
                    </a:cubicBezTo>
                    <a:cubicBezTo>
                      <a:pt x="17167" y="29363"/>
                      <a:pt x="17725" y="28261"/>
                      <a:pt x="17529" y="27463"/>
                    </a:cubicBezTo>
                    <a:cubicBezTo>
                      <a:pt x="17513" y="27405"/>
                      <a:pt x="17475" y="27358"/>
                      <a:pt x="17421" y="27332"/>
                    </a:cubicBezTo>
                    <a:cubicBezTo>
                      <a:pt x="17417" y="27220"/>
                      <a:pt x="17365" y="27111"/>
                      <a:pt x="17242" y="27038"/>
                    </a:cubicBezTo>
                    <a:cubicBezTo>
                      <a:pt x="12344" y="24060"/>
                      <a:pt x="6435" y="21767"/>
                      <a:pt x="647" y="21524"/>
                    </a:cubicBezTo>
                    <a:cubicBezTo>
                      <a:pt x="689" y="21507"/>
                      <a:pt x="725" y="21476"/>
                      <a:pt x="750" y="21438"/>
                    </a:cubicBezTo>
                    <a:cubicBezTo>
                      <a:pt x="4285" y="15592"/>
                      <a:pt x="6953" y="9028"/>
                      <a:pt x="9756" y="2806"/>
                    </a:cubicBezTo>
                    <a:cubicBezTo>
                      <a:pt x="9776" y="2760"/>
                      <a:pt x="9786" y="2713"/>
                      <a:pt x="9788" y="2664"/>
                    </a:cubicBezTo>
                    <a:close/>
                    <a:moveTo>
                      <a:pt x="16592" y="1"/>
                    </a:moveTo>
                    <a:cubicBezTo>
                      <a:pt x="16478" y="1"/>
                      <a:pt x="16365" y="56"/>
                      <a:pt x="16291" y="190"/>
                    </a:cubicBezTo>
                    <a:cubicBezTo>
                      <a:pt x="15888" y="924"/>
                      <a:pt x="15481" y="1656"/>
                      <a:pt x="15069" y="2388"/>
                    </a:cubicBezTo>
                    <a:cubicBezTo>
                      <a:pt x="14597" y="2066"/>
                      <a:pt x="13968" y="1913"/>
                      <a:pt x="13374" y="1913"/>
                    </a:cubicBezTo>
                    <a:cubicBezTo>
                      <a:pt x="13155" y="1913"/>
                      <a:pt x="12941" y="1934"/>
                      <a:pt x="12741" y="1975"/>
                    </a:cubicBezTo>
                    <a:cubicBezTo>
                      <a:pt x="12672" y="1989"/>
                      <a:pt x="12611" y="2030"/>
                      <a:pt x="12571" y="2090"/>
                    </a:cubicBezTo>
                    <a:cubicBezTo>
                      <a:pt x="12460" y="2090"/>
                      <a:pt x="12350" y="2139"/>
                      <a:pt x="12283" y="2272"/>
                    </a:cubicBezTo>
                    <a:lnTo>
                      <a:pt x="12119" y="2594"/>
                    </a:lnTo>
                    <a:cubicBezTo>
                      <a:pt x="11468" y="2292"/>
                      <a:pt x="10733" y="2112"/>
                      <a:pt x="10008" y="2112"/>
                    </a:cubicBezTo>
                    <a:cubicBezTo>
                      <a:pt x="9864" y="2112"/>
                      <a:pt x="9720" y="2119"/>
                      <a:pt x="9577" y="2134"/>
                    </a:cubicBezTo>
                    <a:cubicBezTo>
                      <a:pt x="9494" y="2140"/>
                      <a:pt x="9417" y="2188"/>
                      <a:pt x="9374" y="2260"/>
                    </a:cubicBezTo>
                    <a:cubicBezTo>
                      <a:pt x="9276" y="2267"/>
                      <a:pt x="9184" y="2318"/>
                      <a:pt x="9129" y="2440"/>
                    </a:cubicBezTo>
                    <a:cubicBezTo>
                      <a:pt x="6314" y="8749"/>
                      <a:pt x="2942" y="14874"/>
                      <a:pt x="309" y="21253"/>
                    </a:cubicBezTo>
                    <a:cubicBezTo>
                      <a:pt x="261" y="21371"/>
                      <a:pt x="321" y="21463"/>
                      <a:pt x="413" y="21512"/>
                    </a:cubicBezTo>
                    <a:cubicBezTo>
                      <a:pt x="385" y="21512"/>
                      <a:pt x="358" y="21509"/>
                      <a:pt x="332" y="21507"/>
                    </a:cubicBezTo>
                    <a:cubicBezTo>
                      <a:pt x="330" y="21507"/>
                      <a:pt x="327" y="21507"/>
                      <a:pt x="325" y="21507"/>
                    </a:cubicBezTo>
                    <a:cubicBezTo>
                      <a:pt x="67" y="21507"/>
                      <a:pt x="0" y="21929"/>
                      <a:pt x="268" y="21976"/>
                    </a:cubicBezTo>
                    <a:cubicBezTo>
                      <a:pt x="6219" y="23057"/>
                      <a:pt x="11624" y="24541"/>
                      <a:pt x="16861" y="27690"/>
                    </a:cubicBezTo>
                    <a:cubicBezTo>
                      <a:pt x="16882" y="27702"/>
                      <a:pt x="16904" y="27713"/>
                      <a:pt x="16927" y="27721"/>
                    </a:cubicBezTo>
                    <a:cubicBezTo>
                      <a:pt x="16513" y="28686"/>
                      <a:pt x="16988" y="30044"/>
                      <a:pt x="17977" y="30406"/>
                    </a:cubicBezTo>
                    <a:cubicBezTo>
                      <a:pt x="18257" y="30508"/>
                      <a:pt x="18604" y="30562"/>
                      <a:pt x="18966" y="30562"/>
                    </a:cubicBezTo>
                    <a:cubicBezTo>
                      <a:pt x="19799" y="30562"/>
                      <a:pt x="20720" y="30278"/>
                      <a:pt x="21126" y="29646"/>
                    </a:cubicBezTo>
                    <a:cubicBezTo>
                      <a:pt x="25373" y="33360"/>
                      <a:pt x="29296" y="37039"/>
                      <a:pt x="32515" y="41733"/>
                    </a:cubicBezTo>
                    <a:cubicBezTo>
                      <a:pt x="32597" y="41852"/>
                      <a:pt x="32713" y="41901"/>
                      <a:pt x="32827" y="41901"/>
                    </a:cubicBezTo>
                    <a:cubicBezTo>
                      <a:pt x="33025" y="41901"/>
                      <a:pt x="33220" y="41755"/>
                      <a:pt x="33230" y="41566"/>
                    </a:cubicBezTo>
                    <a:cubicBezTo>
                      <a:pt x="33290" y="41562"/>
                      <a:pt x="33347" y="41533"/>
                      <a:pt x="33384" y="41484"/>
                    </a:cubicBezTo>
                    <a:cubicBezTo>
                      <a:pt x="37180" y="36681"/>
                      <a:pt x="40600" y="31571"/>
                      <a:pt x="44377" y="26747"/>
                    </a:cubicBezTo>
                    <a:cubicBezTo>
                      <a:pt x="44445" y="26662"/>
                      <a:pt x="44469" y="26554"/>
                      <a:pt x="44445" y="26450"/>
                    </a:cubicBezTo>
                    <a:cubicBezTo>
                      <a:pt x="44612" y="26385"/>
                      <a:pt x="44726" y="26212"/>
                      <a:pt x="44592" y="26034"/>
                    </a:cubicBezTo>
                    <a:cubicBezTo>
                      <a:pt x="44230" y="25557"/>
                      <a:pt x="43804" y="25166"/>
                      <a:pt x="43275" y="24900"/>
                    </a:cubicBezTo>
                    <a:cubicBezTo>
                      <a:pt x="43405" y="24743"/>
                      <a:pt x="43533" y="24587"/>
                      <a:pt x="43662" y="24429"/>
                    </a:cubicBezTo>
                    <a:cubicBezTo>
                      <a:pt x="43682" y="24408"/>
                      <a:pt x="43697" y="24383"/>
                      <a:pt x="43711" y="24357"/>
                    </a:cubicBezTo>
                    <a:cubicBezTo>
                      <a:pt x="43820" y="24333"/>
                      <a:pt x="43910" y="24259"/>
                      <a:pt x="43932" y="24122"/>
                    </a:cubicBezTo>
                    <a:cubicBezTo>
                      <a:pt x="44097" y="22991"/>
                      <a:pt x="43351" y="21829"/>
                      <a:pt x="42256" y="21527"/>
                    </a:cubicBezTo>
                    <a:cubicBezTo>
                      <a:pt x="42431" y="21267"/>
                      <a:pt x="42602" y="21006"/>
                      <a:pt x="42768" y="20740"/>
                    </a:cubicBezTo>
                    <a:cubicBezTo>
                      <a:pt x="42814" y="20671"/>
                      <a:pt x="42833" y="20588"/>
                      <a:pt x="42823" y="20507"/>
                    </a:cubicBezTo>
                    <a:cubicBezTo>
                      <a:pt x="42957" y="20430"/>
                      <a:pt x="43043" y="20285"/>
                      <a:pt x="42973" y="20092"/>
                    </a:cubicBezTo>
                    <a:cubicBezTo>
                      <a:pt x="41079" y="14880"/>
                      <a:pt x="36005" y="10587"/>
                      <a:pt x="30348" y="10587"/>
                    </a:cubicBezTo>
                    <a:cubicBezTo>
                      <a:pt x="29824" y="10587"/>
                      <a:pt x="29295" y="10624"/>
                      <a:pt x="28763" y="10700"/>
                    </a:cubicBezTo>
                    <a:cubicBezTo>
                      <a:pt x="28476" y="5641"/>
                      <a:pt x="22914" y="70"/>
                      <a:pt x="17718" y="70"/>
                    </a:cubicBezTo>
                    <a:cubicBezTo>
                      <a:pt x="17437" y="70"/>
                      <a:pt x="17157" y="86"/>
                      <a:pt x="16879" y="120"/>
                    </a:cubicBezTo>
                    <a:cubicBezTo>
                      <a:pt x="16801" y="46"/>
                      <a:pt x="16696" y="1"/>
                      <a:pt x="1659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23"/>
              <p:cNvSpPr/>
              <p:nvPr/>
            </p:nvSpPr>
            <p:spPr>
              <a:xfrm>
                <a:off x="6084917" y="757670"/>
                <a:ext cx="306734" cy="212917"/>
              </a:xfrm>
              <a:custGeom>
                <a:avLst/>
                <a:gdLst/>
                <a:ahLst/>
                <a:cxnLst/>
                <a:rect l="l" t="t" r="r" b="b"/>
                <a:pathLst>
                  <a:path w="9269" h="6434" extrusionOk="0">
                    <a:moveTo>
                      <a:pt x="237" y="0"/>
                    </a:moveTo>
                    <a:cubicBezTo>
                      <a:pt x="233" y="0"/>
                      <a:pt x="229" y="0"/>
                      <a:pt x="226" y="0"/>
                    </a:cubicBezTo>
                    <a:cubicBezTo>
                      <a:pt x="1" y="0"/>
                      <a:pt x="10" y="323"/>
                      <a:pt x="226" y="345"/>
                    </a:cubicBezTo>
                    <a:cubicBezTo>
                      <a:pt x="4012" y="729"/>
                      <a:pt x="7026" y="2849"/>
                      <a:pt x="8644" y="6290"/>
                    </a:cubicBezTo>
                    <a:cubicBezTo>
                      <a:pt x="8691" y="6391"/>
                      <a:pt x="8782" y="6433"/>
                      <a:pt x="8877" y="6433"/>
                    </a:cubicBezTo>
                    <a:cubicBezTo>
                      <a:pt x="9065" y="6433"/>
                      <a:pt x="9269" y="6269"/>
                      <a:pt x="9184" y="6064"/>
                    </a:cubicBezTo>
                    <a:cubicBezTo>
                      <a:pt x="7709" y="2492"/>
                      <a:pt x="4115" y="0"/>
                      <a:pt x="2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23"/>
              <p:cNvSpPr/>
              <p:nvPr/>
            </p:nvSpPr>
            <p:spPr>
              <a:xfrm>
                <a:off x="6151201" y="657234"/>
                <a:ext cx="315769" cy="210303"/>
              </a:xfrm>
              <a:custGeom>
                <a:avLst/>
                <a:gdLst/>
                <a:ahLst/>
                <a:cxnLst/>
                <a:rect l="l" t="t" r="r" b="b"/>
                <a:pathLst>
                  <a:path w="9542" h="6355" extrusionOk="0">
                    <a:moveTo>
                      <a:pt x="258" y="0"/>
                    </a:moveTo>
                    <a:cubicBezTo>
                      <a:pt x="41" y="0"/>
                      <a:pt x="0" y="361"/>
                      <a:pt x="222" y="410"/>
                    </a:cubicBezTo>
                    <a:cubicBezTo>
                      <a:pt x="3815" y="1199"/>
                      <a:pt x="6841" y="3024"/>
                      <a:pt x="8803" y="6198"/>
                    </a:cubicBezTo>
                    <a:cubicBezTo>
                      <a:pt x="8872" y="6308"/>
                      <a:pt x="8974" y="6354"/>
                      <a:pt x="9075" y="6354"/>
                    </a:cubicBezTo>
                    <a:cubicBezTo>
                      <a:pt x="9308" y="6354"/>
                      <a:pt x="9542" y="6113"/>
                      <a:pt x="9381" y="5859"/>
                    </a:cubicBezTo>
                    <a:cubicBezTo>
                      <a:pt x="7371" y="2678"/>
                      <a:pt x="4074" y="358"/>
                      <a:pt x="278" y="1"/>
                    </a:cubicBezTo>
                    <a:cubicBezTo>
                      <a:pt x="271" y="0"/>
                      <a:pt x="265" y="0"/>
                      <a:pt x="2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23"/>
              <p:cNvSpPr/>
              <p:nvPr/>
            </p:nvSpPr>
            <p:spPr>
              <a:xfrm>
                <a:off x="6219041" y="566924"/>
                <a:ext cx="312360" cy="191639"/>
              </a:xfrm>
              <a:custGeom>
                <a:avLst/>
                <a:gdLst/>
                <a:ahLst/>
                <a:cxnLst/>
                <a:rect l="l" t="t" r="r" b="b"/>
                <a:pathLst>
                  <a:path w="9439" h="5791" extrusionOk="0">
                    <a:moveTo>
                      <a:pt x="262" y="1"/>
                    </a:moveTo>
                    <a:cubicBezTo>
                      <a:pt x="49" y="1"/>
                      <a:pt x="0" y="332"/>
                      <a:pt x="215" y="384"/>
                    </a:cubicBezTo>
                    <a:cubicBezTo>
                      <a:pt x="3765" y="1231"/>
                      <a:pt x="6497" y="2687"/>
                      <a:pt x="8718" y="5651"/>
                    </a:cubicBezTo>
                    <a:cubicBezTo>
                      <a:pt x="8792" y="5749"/>
                      <a:pt x="8894" y="5791"/>
                      <a:pt x="8994" y="5791"/>
                    </a:cubicBezTo>
                    <a:cubicBezTo>
                      <a:pt x="9222" y="5791"/>
                      <a:pt x="9438" y="5573"/>
                      <a:pt x="9277" y="5323"/>
                    </a:cubicBezTo>
                    <a:cubicBezTo>
                      <a:pt x="7373" y="2375"/>
                      <a:pt x="3835" y="73"/>
                      <a:pt x="267" y="1"/>
                    </a:cubicBezTo>
                    <a:cubicBezTo>
                      <a:pt x="265" y="1"/>
                      <a:pt x="264" y="1"/>
                      <a:pt x="26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23"/>
              <p:cNvSpPr/>
              <p:nvPr/>
            </p:nvSpPr>
            <p:spPr>
              <a:xfrm>
                <a:off x="6273213" y="468805"/>
                <a:ext cx="310474" cy="188892"/>
              </a:xfrm>
              <a:custGeom>
                <a:avLst/>
                <a:gdLst/>
                <a:ahLst/>
                <a:cxnLst/>
                <a:rect l="l" t="t" r="r" b="b"/>
                <a:pathLst>
                  <a:path w="9382" h="5708" extrusionOk="0">
                    <a:moveTo>
                      <a:pt x="305" y="1"/>
                    </a:moveTo>
                    <a:cubicBezTo>
                      <a:pt x="1" y="1"/>
                      <a:pt x="16" y="436"/>
                      <a:pt x="307" y="466"/>
                    </a:cubicBezTo>
                    <a:cubicBezTo>
                      <a:pt x="2473" y="693"/>
                      <a:pt x="4557" y="1423"/>
                      <a:pt x="6262" y="2813"/>
                    </a:cubicBezTo>
                    <a:cubicBezTo>
                      <a:pt x="6919" y="3352"/>
                      <a:pt x="7505" y="3969"/>
                      <a:pt x="8009" y="4654"/>
                    </a:cubicBezTo>
                    <a:cubicBezTo>
                      <a:pt x="8308" y="5058"/>
                      <a:pt x="8444" y="5497"/>
                      <a:pt x="8908" y="5689"/>
                    </a:cubicBezTo>
                    <a:cubicBezTo>
                      <a:pt x="8940" y="5702"/>
                      <a:pt x="8971" y="5708"/>
                      <a:pt x="9003" y="5708"/>
                    </a:cubicBezTo>
                    <a:cubicBezTo>
                      <a:pt x="9200" y="5708"/>
                      <a:pt x="9381" y="5475"/>
                      <a:pt x="9313" y="5285"/>
                    </a:cubicBezTo>
                    <a:cubicBezTo>
                      <a:pt x="9307" y="5271"/>
                      <a:pt x="9302" y="5255"/>
                      <a:pt x="9296" y="5240"/>
                    </a:cubicBezTo>
                    <a:cubicBezTo>
                      <a:pt x="9267" y="5160"/>
                      <a:pt x="9210" y="5093"/>
                      <a:pt x="9137" y="5052"/>
                    </a:cubicBezTo>
                    <a:cubicBezTo>
                      <a:pt x="8544" y="4502"/>
                      <a:pt x="8115" y="3588"/>
                      <a:pt x="7528" y="3010"/>
                    </a:cubicBezTo>
                    <a:cubicBezTo>
                      <a:pt x="6888" y="2385"/>
                      <a:pt x="6173" y="1840"/>
                      <a:pt x="5401" y="1387"/>
                    </a:cubicBezTo>
                    <a:cubicBezTo>
                      <a:pt x="3843" y="471"/>
                      <a:pt x="2110" y="8"/>
                      <a:pt x="307" y="1"/>
                    </a:cubicBezTo>
                    <a:cubicBezTo>
                      <a:pt x="306" y="1"/>
                      <a:pt x="306" y="1"/>
                      <a:pt x="3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23"/>
              <p:cNvSpPr/>
              <p:nvPr/>
            </p:nvSpPr>
            <p:spPr>
              <a:xfrm>
                <a:off x="6333508" y="346065"/>
                <a:ext cx="307429" cy="236744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7154" extrusionOk="0">
                    <a:moveTo>
                      <a:pt x="265" y="1"/>
                    </a:moveTo>
                    <a:cubicBezTo>
                      <a:pt x="43" y="1"/>
                      <a:pt x="0" y="372"/>
                      <a:pt x="226" y="420"/>
                    </a:cubicBezTo>
                    <a:cubicBezTo>
                      <a:pt x="4012" y="1236"/>
                      <a:pt x="6653" y="3691"/>
                      <a:pt x="8534" y="6983"/>
                    </a:cubicBezTo>
                    <a:cubicBezTo>
                      <a:pt x="8603" y="7103"/>
                      <a:pt x="8708" y="7153"/>
                      <a:pt x="8813" y="7153"/>
                    </a:cubicBezTo>
                    <a:cubicBezTo>
                      <a:pt x="9050" y="7153"/>
                      <a:pt x="9290" y="6903"/>
                      <a:pt x="9137" y="6632"/>
                    </a:cubicBezTo>
                    <a:cubicBezTo>
                      <a:pt x="7239" y="3278"/>
                      <a:pt x="4274" y="400"/>
                      <a:pt x="285" y="2"/>
                    </a:cubicBezTo>
                    <a:cubicBezTo>
                      <a:pt x="278" y="1"/>
                      <a:pt x="271" y="1"/>
                      <a:pt x="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23"/>
              <p:cNvSpPr/>
              <p:nvPr/>
            </p:nvSpPr>
            <p:spPr>
              <a:xfrm>
                <a:off x="6511281" y="1026679"/>
                <a:ext cx="302565" cy="211891"/>
              </a:xfrm>
              <a:custGeom>
                <a:avLst/>
                <a:gdLst/>
                <a:ahLst/>
                <a:cxnLst/>
                <a:rect l="l" t="t" r="r" b="b"/>
                <a:pathLst>
                  <a:path w="9143" h="6403" extrusionOk="0">
                    <a:moveTo>
                      <a:pt x="298" y="0"/>
                    </a:moveTo>
                    <a:cubicBezTo>
                      <a:pt x="269" y="0"/>
                      <a:pt x="239" y="0"/>
                      <a:pt x="209" y="1"/>
                    </a:cubicBezTo>
                    <a:cubicBezTo>
                      <a:pt x="10" y="2"/>
                      <a:pt x="0" y="258"/>
                      <a:pt x="166" y="325"/>
                    </a:cubicBezTo>
                    <a:cubicBezTo>
                      <a:pt x="1731" y="967"/>
                      <a:pt x="3310" y="1379"/>
                      <a:pt x="4735" y="2339"/>
                    </a:cubicBezTo>
                    <a:cubicBezTo>
                      <a:pt x="6283" y="3384"/>
                      <a:pt x="7383" y="4732"/>
                      <a:pt x="8440" y="6250"/>
                    </a:cubicBezTo>
                    <a:cubicBezTo>
                      <a:pt x="8514" y="6357"/>
                      <a:pt x="8617" y="6403"/>
                      <a:pt x="8716" y="6403"/>
                    </a:cubicBezTo>
                    <a:cubicBezTo>
                      <a:pt x="8936" y="6403"/>
                      <a:pt x="9143" y="6180"/>
                      <a:pt x="9008" y="5919"/>
                    </a:cubicBezTo>
                    <a:cubicBezTo>
                      <a:pt x="7477" y="2971"/>
                      <a:pt x="3758" y="0"/>
                      <a:pt x="29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23"/>
              <p:cNvSpPr/>
              <p:nvPr/>
            </p:nvSpPr>
            <p:spPr>
              <a:xfrm>
                <a:off x="6557047" y="945271"/>
                <a:ext cx="330098" cy="214439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6480" extrusionOk="0">
                    <a:moveTo>
                      <a:pt x="816" y="0"/>
                    </a:moveTo>
                    <a:cubicBezTo>
                      <a:pt x="633" y="0"/>
                      <a:pt x="450" y="6"/>
                      <a:pt x="267" y="18"/>
                    </a:cubicBezTo>
                    <a:cubicBezTo>
                      <a:pt x="0" y="35"/>
                      <a:pt x="10" y="398"/>
                      <a:pt x="267" y="425"/>
                    </a:cubicBezTo>
                    <a:cubicBezTo>
                      <a:pt x="4183" y="856"/>
                      <a:pt x="7423" y="2704"/>
                      <a:pt x="9233" y="6300"/>
                    </a:cubicBezTo>
                    <a:cubicBezTo>
                      <a:pt x="9297" y="6427"/>
                      <a:pt x="9399" y="6480"/>
                      <a:pt x="9503" y="6480"/>
                    </a:cubicBezTo>
                    <a:cubicBezTo>
                      <a:pt x="9733" y="6480"/>
                      <a:pt x="9974" y="6225"/>
                      <a:pt x="9839" y="5947"/>
                    </a:cubicBezTo>
                    <a:cubicBezTo>
                      <a:pt x="8201" y="2573"/>
                      <a:pt x="4633" y="0"/>
                      <a:pt x="8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23"/>
              <p:cNvSpPr/>
              <p:nvPr/>
            </p:nvSpPr>
            <p:spPr>
              <a:xfrm>
                <a:off x="6628097" y="845795"/>
                <a:ext cx="335426" cy="208781"/>
              </a:xfrm>
              <a:custGeom>
                <a:avLst/>
                <a:gdLst/>
                <a:ahLst/>
                <a:cxnLst/>
                <a:rect l="l" t="t" r="r" b="b"/>
                <a:pathLst>
                  <a:path w="10136" h="6309" extrusionOk="0">
                    <a:moveTo>
                      <a:pt x="1409" y="1"/>
                    </a:moveTo>
                    <a:cubicBezTo>
                      <a:pt x="1019" y="1"/>
                      <a:pt x="627" y="30"/>
                      <a:pt x="234" y="91"/>
                    </a:cubicBezTo>
                    <a:cubicBezTo>
                      <a:pt x="1" y="128"/>
                      <a:pt x="74" y="471"/>
                      <a:pt x="287" y="483"/>
                    </a:cubicBezTo>
                    <a:cubicBezTo>
                      <a:pt x="4254" y="719"/>
                      <a:pt x="7705" y="2401"/>
                      <a:pt x="9454" y="6141"/>
                    </a:cubicBezTo>
                    <a:cubicBezTo>
                      <a:pt x="9509" y="6259"/>
                      <a:pt x="9602" y="6308"/>
                      <a:pt x="9699" y="6308"/>
                    </a:cubicBezTo>
                    <a:cubicBezTo>
                      <a:pt x="9909" y="6308"/>
                      <a:pt x="10135" y="6072"/>
                      <a:pt x="10014" y="5814"/>
                    </a:cubicBezTo>
                    <a:cubicBezTo>
                      <a:pt x="8489" y="2572"/>
                      <a:pt x="5063" y="1"/>
                      <a:pt x="140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23"/>
              <p:cNvSpPr/>
              <p:nvPr/>
            </p:nvSpPr>
            <p:spPr>
              <a:xfrm>
                <a:off x="6685380" y="737715"/>
                <a:ext cx="339066" cy="214274"/>
              </a:xfrm>
              <a:custGeom>
                <a:avLst/>
                <a:gdLst/>
                <a:ahLst/>
                <a:cxnLst/>
                <a:rect l="l" t="t" r="r" b="b"/>
                <a:pathLst>
                  <a:path w="10246" h="6475" extrusionOk="0">
                    <a:moveTo>
                      <a:pt x="213" y="0"/>
                    </a:moveTo>
                    <a:cubicBezTo>
                      <a:pt x="22" y="0"/>
                      <a:pt x="1" y="306"/>
                      <a:pt x="186" y="361"/>
                    </a:cubicBezTo>
                    <a:cubicBezTo>
                      <a:pt x="3908" y="1456"/>
                      <a:pt x="7778" y="2469"/>
                      <a:pt x="9547" y="6302"/>
                    </a:cubicBezTo>
                    <a:cubicBezTo>
                      <a:pt x="9603" y="6424"/>
                      <a:pt x="9698" y="6474"/>
                      <a:pt x="9796" y="6474"/>
                    </a:cubicBezTo>
                    <a:cubicBezTo>
                      <a:pt x="10013" y="6474"/>
                      <a:pt x="10246" y="6231"/>
                      <a:pt x="10123" y="5965"/>
                    </a:cubicBezTo>
                    <a:cubicBezTo>
                      <a:pt x="8357" y="2170"/>
                      <a:pt x="4192" y="441"/>
                      <a:pt x="233" y="1"/>
                    </a:cubicBezTo>
                    <a:cubicBezTo>
                      <a:pt x="226" y="0"/>
                      <a:pt x="219" y="0"/>
                      <a:pt x="2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23"/>
              <p:cNvSpPr/>
              <p:nvPr/>
            </p:nvSpPr>
            <p:spPr>
              <a:xfrm>
                <a:off x="6732305" y="653428"/>
                <a:ext cx="348100" cy="213016"/>
              </a:xfrm>
              <a:custGeom>
                <a:avLst/>
                <a:gdLst/>
                <a:ahLst/>
                <a:cxnLst/>
                <a:rect l="l" t="t" r="r" b="b"/>
                <a:pathLst>
                  <a:path w="10519" h="6437" extrusionOk="0">
                    <a:moveTo>
                      <a:pt x="236" y="0"/>
                    </a:moveTo>
                    <a:cubicBezTo>
                      <a:pt x="35" y="0"/>
                      <a:pt x="1" y="332"/>
                      <a:pt x="204" y="381"/>
                    </a:cubicBezTo>
                    <a:cubicBezTo>
                      <a:pt x="4066" y="1300"/>
                      <a:pt x="7322" y="3123"/>
                      <a:pt x="9769" y="6297"/>
                    </a:cubicBezTo>
                    <a:cubicBezTo>
                      <a:pt x="9845" y="6396"/>
                      <a:pt x="9948" y="6437"/>
                      <a:pt x="10050" y="6437"/>
                    </a:cubicBezTo>
                    <a:cubicBezTo>
                      <a:pt x="10290" y="6437"/>
                      <a:pt x="10519" y="6207"/>
                      <a:pt x="10339" y="5965"/>
                    </a:cubicBezTo>
                    <a:cubicBezTo>
                      <a:pt x="7940" y="2733"/>
                      <a:pt x="4301" y="404"/>
                      <a:pt x="255" y="1"/>
                    </a:cubicBezTo>
                    <a:cubicBezTo>
                      <a:pt x="249" y="0"/>
                      <a:pt x="242" y="0"/>
                      <a:pt x="23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3" name="Google Shape;533;p23"/>
            <p:cNvGrpSpPr/>
            <p:nvPr/>
          </p:nvGrpSpPr>
          <p:grpSpPr>
            <a:xfrm>
              <a:off x="6864708" y="521224"/>
              <a:ext cx="165992" cy="77337"/>
              <a:chOff x="6864708" y="521224"/>
              <a:chExt cx="165992" cy="77337"/>
            </a:xfrm>
          </p:grpSpPr>
          <p:sp>
            <p:nvSpPr>
              <p:cNvPr id="534" name="Google Shape;534;p23"/>
              <p:cNvSpPr/>
              <p:nvPr/>
            </p:nvSpPr>
            <p:spPr>
              <a:xfrm>
                <a:off x="6864708" y="537869"/>
                <a:ext cx="108576" cy="60692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1834" extrusionOk="0">
                    <a:moveTo>
                      <a:pt x="171" y="1"/>
                    </a:moveTo>
                    <a:cubicBezTo>
                      <a:pt x="1" y="1"/>
                      <a:pt x="10" y="263"/>
                      <a:pt x="183" y="281"/>
                    </a:cubicBezTo>
                    <a:cubicBezTo>
                      <a:pt x="1288" y="393"/>
                      <a:pt x="2197" y="938"/>
                      <a:pt x="2915" y="1773"/>
                    </a:cubicBezTo>
                    <a:cubicBezTo>
                      <a:pt x="2952" y="1816"/>
                      <a:pt x="2994" y="1834"/>
                      <a:pt x="3034" y="1834"/>
                    </a:cubicBezTo>
                    <a:cubicBezTo>
                      <a:pt x="3164" y="1834"/>
                      <a:pt x="3281" y="1651"/>
                      <a:pt x="3172" y="1514"/>
                    </a:cubicBezTo>
                    <a:cubicBezTo>
                      <a:pt x="2448" y="591"/>
                      <a:pt x="1340" y="78"/>
                      <a:pt x="183" y="1"/>
                    </a:cubicBezTo>
                    <a:cubicBezTo>
                      <a:pt x="179" y="1"/>
                      <a:pt x="175" y="1"/>
                      <a:pt x="17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23"/>
              <p:cNvSpPr/>
              <p:nvPr/>
            </p:nvSpPr>
            <p:spPr>
              <a:xfrm>
                <a:off x="6937711" y="521224"/>
                <a:ext cx="92990" cy="69196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091" extrusionOk="0">
                    <a:moveTo>
                      <a:pt x="178" y="1"/>
                    </a:moveTo>
                    <a:cubicBezTo>
                      <a:pt x="68" y="1"/>
                      <a:pt x="0" y="176"/>
                      <a:pt x="113" y="264"/>
                    </a:cubicBezTo>
                    <a:cubicBezTo>
                      <a:pt x="888" y="861"/>
                      <a:pt x="1646" y="1492"/>
                      <a:pt x="2447" y="2054"/>
                    </a:cubicBezTo>
                    <a:cubicBezTo>
                      <a:pt x="2484" y="2080"/>
                      <a:pt x="2519" y="2091"/>
                      <a:pt x="2553" y="2091"/>
                    </a:cubicBezTo>
                    <a:cubicBezTo>
                      <a:pt x="2711" y="2091"/>
                      <a:pt x="2810" y="1836"/>
                      <a:pt x="2646" y="1711"/>
                    </a:cubicBezTo>
                    <a:cubicBezTo>
                      <a:pt x="1874" y="1118"/>
                      <a:pt x="1049" y="585"/>
                      <a:pt x="251" y="26"/>
                    </a:cubicBezTo>
                    <a:cubicBezTo>
                      <a:pt x="225" y="9"/>
                      <a:pt x="201" y="1"/>
                      <a:pt x="1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6" name="Google Shape;536;p23"/>
            <p:cNvGrpSpPr/>
            <p:nvPr/>
          </p:nvGrpSpPr>
          <p:grpSpPr>
            <a:xfrm>
              <a:off x="6567637" y="1421737"/>
              <a:ext cx="96663" cy="114037"/>
              <a:chOff x="6567637" y="1421737"/>
              <a:chExt cx="96663" cy="114037"/>
            </a:xfrm>
          </p:grpSpPr>
          <p:sp>
            <p:nvSpPr>
              <p:cNvPr id="537" name="Google Shape;537;p23"/>
              <p:cNvSpPr/>
              <p:nvPr/>
            </p:nvSpPr>
            <p:spPr>
              <a:xfrm>
                <a:off x="6576407" y="1421737"/>
                <a:ext cx="87894" cy="75484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2281" extrusionOk="0">
                    <a:moveTo>
                      <a:pt x="236" y="0"/>
                    </a:moveTo>
                    <a:cubicBezTo>
                      <a:pt x="91" y="0"/>
                      <a:pt x="0" y="212"/>
                      <a:pt x="152" y="306"/>
                    </a:cubicBezTo>
                    <a:cubicBezTo>
                      <a:pt x="984" y="827"/>
                      <a:pt x="1641" y="1473"/>
                      <a:pt x="2266" y="2222"/>
                    </a:cubicBezTo>
                    <a:cubicBezTo>
                      <a:pt x="2300" y="2263"/>
                      <a:pt x="2344" y="2280"/>
                      <a:pt x="2388" y="2280"/>
                    </a:cubicBezTo>
                    <a:cubicBezTo>
                      <a:pt x="2519" y="2280"/>
                      <a:pt x="2655" y="2125"/>
                      <a:pt x="2564" y="1991"/>
                    </a:cubicBezTo>
                    <a:cubicBezTo>
                      <a:pt x="1998" y="1167"/>
                      <a:pt x="1192" y="499"/>
                      <a:pt x="318" y="23"/>
                    </a:cubicBezTo>
                    <a:cubicBezTo>
                      <a:pt x="289" y="7"/>
                      <a:pt x="262" y="0"/>
                      <a:pt x="23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23"/>
              <p:cNvSpPr/>
              <p:nvPr/>
            </p:nvSpPr>
            <p:spPr>
              <a:xfrm>
                <a:off x="6567637" y="1464823"/>
                <a:ext cx="73862" cy="70950"/>
              </a:xfrm>
              <a:custGeom>
                <a:avLst/>
                <a:gdLst/>
                <a:ahLst/>
                <a:cxnLst/>
                <a:rect l="l" t="t" r="r" b="b"/>
                <a:pathLst>
                  <a:path w="2232" h="2144" extrusionOk="0">
                    <a:moveTo>
                      <a:pt x="221" y="1"/>
                    </a:moveTo>
                    <a:cubicBezTo>
                      <a:pt x="83" y="1"/>
                      <a:pt x="1" y="229"/>
                      <a:pt x="146" y="292"/>
                    </a:cubicBezTo>
                    <a:cubicBezTo>
                      <a:pt x="924" y="628"/>
                      <a:pt x="1515" y="1224"/>
                      <a:pt x="1822" y="2017"/>
                    </a:cubicBezTo>
                    <a:cubicBezTo>
                      <a:pt x="1856" y="2105"/>
                      <a:pt x="1933" y="2143"/>
                      <a:pt x="2008" y="2143"/>
                    </a:cubicBezTo>
                    <a:cubicBezTo>
                      <a:pt x="2122" y="2143"/>
                      <a:pt x="2232" y="2056"/>
                      <a:pt x="2183" y="1917"/>
                    </a:cubicBezTo>
                    <a:cubicBezTo>
                      <a:pt x="1863" y="1026"/>
                      <a:pt x="1160" y="324"/>
                      <a:pt x="267" y="9"/>
                    </a:cubicBezTo>
                    <a:cubicBezTo>
                      <a:pt x="251" y="3"/>
                      <a:pt x="236" y="1"/>
                      <a:pt x="22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39" name="Google Shape;539;p23"/>
          <p:cNvGrpSpPr/>
          <p:nvPr/>
        </p:nvGrpSpPr>
        <p:grpSpPr>
          <a:xfrm>
            <a:off x="6451118" y="1964685"/>
            <a:ext cx="884232" cy="497711"/>
            <a:chOff x="6451118" y="1964685"/>
            <a:chExt cx="884232" cy="497711"/>
          </a:xfrm>
        </p:grpSpPr>
        <p:sp>
          <p:nvSpPr>
            <p:cNvPr id="540" name="Google Shape;540;p23"/>
            <p:cNvSpPr/>
            <p:nvPr/>
          </p:nvSpPr>
          <p:spPr>
            <a:xfrm>
              <a:off x="6451118" y="1964685"/>
              <a:ext cx="772346" cy="497711"/>
            </a:xfrm>
            <a:custGeom>
              <a:avLst/>
              <a:gdLst/>
              <a:ahLst/>
              <a:cxnLst/>
              <a:rect l="l" t="t" r="r" b="b"/>
              <a:pathLst>
                <a:path w="23339" h="15040" extrusionOk="0">
                  <a:moveTo>
                    <a:pt x="7096" y="720"/>
                  </a:moveTo>
                  <a:cubicBezTo>
                    <a:pt x="7623" y="720"/>
                    <a:pt x="8180" y="844"/>
                    <a:pt x="8743" y="1116"/>
                  </a:cubicBezTo>
                  <a:cubicBezTo>
                    <a:pt x="10752" y="2087"/>
                    <a:pt x="11547" y="4286"/>
                    <a:pt x="11826" y="6363"/>
                  </a:cubicBezTo>
                  <a:cubicBezTo>
                    <a:pt x="11674" y="6626"/>
                    <a:pt x="11921" y="6868"/>
                    <a:pt x="12176" y="6868"/>
                  </a:cubicBezTo>
                  <a:cubicBezTo>
                    <a:pt x="12292" y="6868"/>
                    <a:pt x="12409" y="6818"/>
                    <a:pt x="12492" y="6698"/>
                  </a:cubicBezTo>
                  <a:cubicBezTo>
                    <a:pt x="13878" y="4691"/>
                    <a:pt x="15595" y="2216"/>
                    <a:pt x="18285" y="2042"/>
                  </a:cubicBezTo>
                  <a:cubicBezTo>
                    <a:pt x="18381" y="2036"/>
                    <a:pt x="18475" y="2033"/>
                    <a:pt x="18567" y="2033"/>
                  </a:cubicBezTo>
                  <a:cubicBezTo>
                    <a:pt x="21419" y="2033"/>
                    <a:pt x="22593" y="4929"/>
                    <a:pt x="21548" y="7369"/>
                  </a:cubicBezTo>
                  <a:cubicBezTo>
                    <a:pt x="19847" y="11345"/>
                    <a:pt x="14970" y="13249"/>
                    <a:pt x="11086" y="14215"/>
                  </a:cubicBezTo>
                  <a:cubicBezTo>
                    <a:pt x="11080" y="14217"/>
                    <a:pt x="11077" y="14220"/>
                    <a:pt x="11072" y="14222"/>
                  </a:cubicBezTo>
                  <a:cubicBezTo>
                    <a:pt x="8031" y="12031"/>
                    <a:pt x="3304" y="8518"/>
                    <a:pt x="3594" y="4332"/>
                  </a:cubicBezTo>
                  <a:cubicBezTo>
                    <a:pt x="3737" y="2271"/>
                    <a:pt x="5233" y="720"/>
                    <a:pt x="7096" y="720"/>
                  </a:cubicBezTo>
                  <a:close/>
                  <a:moveTo>
                    <a:pt x="6991" y="1"/>
                  </a:moveTo>
                  <a:cubicBezTo>
                    <a:pt x="5760" y="1"/>
                    <a:pt x="4567" y="507"/>
                    <a:pt x="3768" y="1586"/>
                  </a:cubicBezTo>
                  <a:cubicBezTo>
                    <a:pt x="0" y="6677"/>
                    <a:pt x="7237" y="12430"/>
                    <a:pt x="10797" y="14969"/>
                  </a:cubicBezTo>
                  <a:cubicBezTo>
                    <a:pt x="10866" y="15018"/>
                    <a:pt x="10933" y="15040"/>
                    <a:pt x="10997" y="15040"/>
                  </a:cubicBezTo>
                  <a:cubicBezTo>
                    <a:pt x="11172" y="15040"/>
                    <a:pt x="11312" y="14875"/>
                    <a:pt x="11339" y="14690"/>
                  </a:cubicBezTo>
                  <a:cubicBezTo>
                    <a:pt x="15885" y="14101"/>
                    <a:pt x="23339" y="10391"/>
                    <a:pt x="22677" y="4903"/>
                  </a:cubicBezTo>
                  <a:cubicBezTo>
                    <a:pt x="22415" y="2733"/>
                    <a:pt x="20732" y="1287"/>
                    <a:pt x="18603" y="1287"/>
                  </a:cubicBezTo>
                  <a:cubicBezTo>
                    <a:pt x="18494" y="1287"/>
                    <a:pt x="18384" y="1290"/>
                    <a:pt x="18272" y="1298"/>
                  </a:cubicBezTo>
                  <a:cubicBezTo>
                    <a:pt x="15566" y="1485"/>
                    <a:pt x="13769" y="3605"/>
                    <a:pt x="12295" y="5681"/>
                  </a:cubicBezTo>
                  <a:cubicBezTo>
                    <a:pt x="12068" y="3641"/>
                    <a:pt x="11184" y="1634"/>
                    <a:pt x="9308" y="606"/>
                  </a:cubicBezTo>
                  <a:cubicBezTo>
                    <a:pt x="8583" y="208"/>
                    <a:pt x="7779" y="1"/>
                    <a:pt x="69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3"/>
            <p:cNvSpPr/>
            <p:nvPr/>
          </p:nvSpPr>
          <p:spPr>
            <a:xfrm>
              <a:off x="7237231" y="2177603"/>
              <a:ext cx="59732" cy="78098"/>
            </a:xfrm>
            <a:custGeom>
              <a:avLst/>
              <a:gdLst/>
              <a:ahLst/>
              <a:cxnLst/>
              <a:rect l="l" t="t" r="r" b="b"/>
              <a:pathLst>
                <a:path w="1805" h="2360" extrusionOk="0">
                  <a:moveTo>
                    <a:pt x="1357" y="0"/>
                  </a:moveTo>
                  <a:cubicBezTo>
                    <a:pt x="1267" y="0"/>
                    <a:pt x="1176" y="63"/>
                    <a:pt x="1172" y="177"/>
                  </a:cubicBezTo>
                  <a:cubicBezTo>
                    <a:pt x="1143" y="974"/>
                    <a:pt x="948" y="1654"/>
                    <a:pt x="178" y="2037"/>
                  </a:cubicBezTo>
                  <a:cubicBezTo>
                    <a:pt x="0" y="2125"/>
                    <a:pt x="112" y="2359"/>
                    <a:pt x="278" y="2359"/>
                  </a:cubicBezTo>
                  <a:cubicBezTo>
                    <a:pt x="303" y="2359"/>
                    <a:pt x="330" y="2354"/>
                    <a:pt x="357" y="2341"/>
                  </a:cubicBezTo>
                  <a:cubicBezTo>
                    <a:pt x="1129" y="1988"/>
                    <a:pt x="1805" y="1004"/>
                    <a:pt x="1532" y="130"/>
                  </a:cubicBezTo>
                  <a:cubicBezTo>
                    <a:pt x="1504" y="41"/>
                    <a:pt x="1430" y="0"/>
                    <a:pt x="13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3"/>
            <p:cNvSpPr/>
            <p:nvPr/>
          </p:nvSpPr>
          <p:spPr>
            <a:xfrm>
              <a:off x="7278166" y="2184420"/>
              <a:ext cx="57184" cy="84287"/>
            </a:xfrm>
            <a:custGeom>
              <a:avLst/>
              <a:gdLst/>
              <a:ahLst/>
              <a:cxnLst/>
              <a:rect l="l" t="t" r="r" b="b"/>
              <a:pathLst>
                <a:path w="1728" h="2547" extrusionOk="0">
                  <a:moveTo>
                    <a:pt x="1387" y="1"/>
                  </a:moveTo>
                  <a:cubicBezTo>
                    <a:pt x="1277" y="1"/>
                    <a:pt x="1161" y="74"/>
                    <a:pt x="1171" y="202"/>
                  </a:cubicBezTo>
                  <a:cubicBezTo>
                    <a:pt x="1243" y="1066"/>
                    <a:pt x="918" y="1849"/>
                    <a:pt x="139" y="2287"/>
                  </a:cubicBezTo>
                  <a:cubicBezTo>
                    <a:pt x="1" y="2365"/>
                    <a:pt x="86" y="2546"/>
                    <a:pt x="215" y="2546"/>
                  </a:cubicBezTo>
                  <a:cubicBezTo>
                    <a:pt x="236" y="2546"/>
                    <a:pt x="259" y="2541"/>
                    <a:pt x="281" y="2530"/>
                  </a:cubicBezTo>
                  <a:cubicBezTo>
                    <a:pt x="1163" y="2109"/>
                    <a:pt x="1727" y="1126"/>
                    <a:pt x="1575" y="147"/>
                  </a:cubicBezTo>
                  <a:cubicBezTo>
                    <a:pt x="1560" y="47"/>
                    <a:pt x="1475" y="1"/>
                    <a:pt x="13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3" name="Google Shape;543;p23"/>
          <p:cNvGrpSpPr/>
          <p:nvPr/>
        </p:nvGrpSpPr>
        <p:grpSpPr>
          <a:xfrm>
            <a:off x="7346204" y="3514142"/>
            <a:ext cx="540037" cy="623992"/>
            <a:chOff x="7346204" y="3514142"/>
            <a:chExt cx="540037" cy="623992"/>
          </a:xfrm>
        </p:grpSpPr>
        <p:sp>
          <p:nvSpPr>
            <p:cNvPr id="544" name="Google Shape;544;p23"/>
            <p:cNvSpPr/>
            <p:nvPr/>
          </p:nvSpPr>
          <p:spPr>
            <a:xfrm>
              <a:off x="7346204" y="3514142"/>
              <a:ext cx="469152" cy="577729"/>
            </a:xfrm>
            <a:custGeom>
              <a:avLst/>
              <a:gdLst/>
              <a:ahLst/>
              <a:cxnLst/>
              <a:rect l="l" t="t" r="r" b="b"/>
              <a:pathLst>
                <a:path w="14177" h="17458" extrusionOk="0">
                  <a:moveTo>
                    <a:pt x="7464" y="800"/>
                  </a:moveTo>
                  <a:cubicBezTo>
                    <a:pt x="10105" y="800"/>
                    <a:pt x="12522" y="2742"/>
                    <a:pt x="12322" y="5774"/>
                  </a:cubicBezTo>
                  <a:cubicBezTo>
                    <a:pt x="12316" y="5772"/>
                    <a:pt x="12310" y="5772"/>
                    <a:pt x="12304" y="5770"/>
                  </a:cubicBezTo>
                  <a:cubicBezTo>
                    <a:pt x="11573" y="5797"/>
                    <a:pt x="10813" y="5858"/>
                    <a:pt x="10090" y="5982"/>
                  </a:cubicBezTo>
                  <a:cubicBezTo>
                    <a:pt x="9840" y="4612"/>
                    <a:pt x="8659" y="3786"/>
                    <a:pt x="7357" y="3786"/>
                  </a:cubicBezTo>
                  <a:cubicBezTo>
                    <a:pt x="7017" y="3786"/>
                    <a:pt x="6669" y="3842"/>
                    <a:pt x="6327" y="3960"/>
                  </a:cubicBezTo>
                  <a:cubicBezTo>
                    <a:pt x="3849" y="4813"/>
                    <a:pt x="3091" y="7792"/>
                    <a:pt x="3025" y="10126"/>
                  </a:cubicBezTo>
                  <a:cubicBezTo>
                    <a:pt x="2970" y="12127"/>
                    <a:pt x="4318" y="13843"/>
                    <a:pt x="6364" y="13843"/>
                  </a:cubicBezTo>
                  <a:cubicBezTo>
                    <a:pt x="6483" y="13843"/>
                    <a:pt x="6604" y="13837"/>
                    <a:pt x="6727" y="13825"/>
                  </a:cubicBezTo>
                  <a:cubicBezTo>
                    <a:pt x="8986" y="13606"/>
                    <a:pt x="10230" y="11600"/>
                    <a:pt x="10313" y="9514"/>
                  </a:cubicBezTo>
                  <a:cubicBezTo>
                    <a:pt x="10651" y="9555"/>
                    <a:pt x="11005" y="9572"/>
                    <a:pt x="11362" y="9572"/>
                  </a:cubicBezTo>
                  <a:cubicBezTo>
                    <a:pt x="11808" y="9572"/>
                    <a:pt x="12260" y="9545"/>
                    <a:pt x="12694" y="9506"/>
                  </a:cubicBezTo>
                  <a:lnTo>
                    <a:pt x="12694" y="9506"/>
                  </a:lnTo>
                  <a:cubicBezTo>
                    <a:pt x="12696" y="9512"/>
                    <a:pt x="12693" y="9517"/>
                    <a:pt x="12694" y="9523"/>
                  </a:cubicBezTo>
                  <a:cubicBezTo>
                    <a:pt x="13331" y="12552"/>
                    <a:pt x="11449" y="15952"/>
                    <a:pt x="8303" y="16582"/>
                  </a:cubicBezTo>
                  <a:cubicBezTo>
                    <a:pt x="7921" y="16658"/>
                    <a:pt x="7545" y="16695"/>
                    <a:pt x="7178" y="16695"/>
                  </a:cubicBezTo>
                  <a:cubicBezTo>
                    <a:pt x="4121" y="16695"/>
                    <a:pt x="1668" y="14169"/>
                    <a:pt x="1308" y="11131"/>
                  </a:cubicBezTo>
                  <a:cubicBezTo>
                    <a:pt x="902" y="7691"/>
                    <a:pt x="1402" y="3533"/>
                    <a:pt x="4662" y="1580"/>
                  </a:cubicBezTo>
                  <a:cubicBezTo>
                    <a:pt x="5552" y="1047"/>
                    <a:pt x="6523" y="800"/>
                    <a:pt x="7464" y="800"/>
                  </a:cubicBezTo>
                  <a:close/>
                  <a:moveTo>
                    <a:pt x="7481" y="0"/>
                  </a:moveTo>
                  <a:cubicBezTo>
                    <a:pt x="6945" y="0"/>
                    <a:pt x="6399" y="73"/>
                    <a:pt x="5860" y="226"/>
                  </a:cubicBezTo>
                  <a:cubicBezTo>
                    <a:pt x="1034" y="1598"/>
                    <a:pt x="0" y="7109"/>
                    <a:pt x="573" y="11434"/>
                  </a:cubicBezTo>
                  <a:cubicBezTo>
                    <a:pt x="1019" y="14793"/>
                    <a:pt x="3817" y="17457"/>
                    <a:pt x="7207" y="17457"/>
                  </a:cubicBezTo>
                  <a:cubicBezTo>
                    <a:pt x="7484" y="17457"/>
                    <a:pt x="7764" y="17439"/>
                    <a:pt x="8047" y="17403"/>
                  </a:cubicBezTo>
                  <a:cubicBezTo>
                    <a:pt x="11841" y="16914"/>
                    <a:pt x="14177" y="12961"/>
                    <a:pt x="13449" y="9367"/>
                  </a:cubicBezTo>
                  <a:cubicBezTo>
                    <a:pt x="13618" y="9213"/>
                    <a:pt x="13559" y="8903"/>
                    <a:pt x="13267" y="8870"/>
                  </a:cubicBezTo>
                  <a:cubicBezTo>
                    <a:pt x="12657" y="8803"/>
                    <a:pt x="11983" y="8744"/>
                    <a:pt x="11324" y="8744"/>
                  </a:cubicBezTo>
                  <a:cubicBezTo>
                    <a:pt x="10895" y="8744"/>
                    <a:pt x="10472" y="8769"/>
                    <a:pt x="10077" y="8832"/>
                  </a:cubicBezTo>
                  <a:cubicBezTo>
                    <a:pt x="10032" y="8817"/>
                    <a:pt x="9984" y="8809"/>
                    <a:pt x="9937" y="8809"/>
                  </a:cubicBezTo>
                  <a:cubicBezTo>
                    <a:pt x="9750" y="8809"/>
                    <a:pt x="9567" y="8929"/>
                    <a:pt x="9573" y="9169"/>
                  </a:cubicBezTo>
                  <a:cubicBezTo>
                    <a:pt x="9613" y="10805"/>
                    <a:pt x="8836" y="12560"/>
                    <a:pt x="7113" y="13001"/>
                  </a:cubicBezTo>
                  <a:cubicBezTo>
                    <a:pt x="6837" y="13072"/>
                    <a:pt x="6577" y="13105"/>
                    <a:pt x="6334" y="13105"/>
                  </a:cubicBezTo>
                  <a:cubicBezTo>
                    <a:pt x="4626" y="13105"/>
                    <a:pt x="3761" y="11459"/>
                    <a:pt x="3796" y="9799"/>
                  </a:cubicBezTo>
                  <a:cubicBezTo>
                    <a:pt x="3823" y="8514"/>
                    <a:pt x="4183" y="7078"/>
                    <a:pt x="4914" y="6023"/>
                  </a:cubicBezTo>
                  <a:cubicBezTo>
                    <a:pt x="5520" y="5146"/>
                    <a:pt x="6555" y="4573"/>
                    <a:pt x="7518" y="4573"/>
                  </a:cubicBezTo>
                  <a:cubicBezTo>
                    <a:pt x="8400" y="4573"/>
                    <a:pt x="9223" y="5054"/>
                    <a:pt x="9603" y="6221"/>
                  </a:cubicBezTo>
                  <a:cubicBezTo>
                    <a:pt x="9628" y="6290"/>
                    <a:pt x="9680" y="6345"/>
                    <a:pt x="9749" y="6374"/>
                  </a:cubicBezTo>
                  <a:cubicBezTo>
                    <a:pt x="9787" y="6489"/>
                    <a:pt x="9882" y="6588"/>
                    <a:pt x="10022" y="6594"/>
                  </a:cubicBezTo>
                  <a:cubicBezTo>
                    <a:pt x="10191" y="6602"/>
                    <a:pt x="10363" y="6606"/>
                    <a:pt x="10535" y="6606"/>
                  </a:cubicBezTo>
                  <a:cubicBezTo>
                    <a:pt x="11125" y="6606"/>
                    <a:pt x="11725" y="6563"/>
                    <a:pt x="12304" y="6504"/>
                  </a:cubicBezTo>
                  <a:cubicBezTo>
                    <a:pt x="12429" y="6493"/>
                    <a:pt x="12541" y="6420"/>
                    <a:pt x="12599" y="6308"/>
                  </a:cubicBezTo>
                  <a:cubicBezTo>
                    <a:pt x="12602" y="6308"/>
                    <a:pt x="12605" y="6308"/>
                    <a:pt x="12608" y="6308"/>
                  </a:cubicBezTo>
                  <a:cubicBezTo>
                    <a:pt x="12735" y="6308"/>
                    <a:pt x="12860" y="6245"/>
                    <a:pt x="12889" y="6100"/>
                  </a:cubicBezTo>
                  <a:cubicBezTo>
                    <a:pt x="13588" y="2600"/>
                    <a:pt x="10691" y="0"/>
                    <a:pt x="74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3"/>
            <p:cNvSpPr/>
            <p:nvPr/>
          </p:nvSpPr>
          <p:spPr>
            <a:xfrm>
              <a:off x="7755062" y="4055370"/>
              <a:ext cx="79157" cy="80117"/>
            </a:xfrm>
            <a:custGeom>
              <a:avLst/>
              <a:gdLst/>
              <a:ahLst/>
              <a:cxnLst/>
              <a:rect l="l" t="t" r="r" b="b"/>
              <a:pathLst>
                <a:path w="2392" h="2421" extrusionOk="0">
                  <a:moveTo>
                    <a:pt x="2119" y="0"/>
                  </a:moveTo>
                  <a:cubicBezTo>
                    <a:pt x="2035" y="0"/>
                    <a:pt x="1953" y="56"/>
                    <a:pt x="1947" y="169"/>
                  </a:cubicBezTo>
                  <a:cubicBezTo>
                    <a:pt x="1904" y="1151"/>
                    <a:pt x="1220" y="2020"/>
                    <a:pt x="203" y="2109"/>
                  </a:cubicBezTo>
                  <a:cubicBezTo>
                    <a:pt x="10" y="2126"/>
                    <a:pt x="1" y="2420"/>
                    <a:pt x="194" y="2420"/>
                  </a:cubicBezTo>
                  <a:cubicBezTo>
                    <a:pt x="197" y="2420"/>
                    <a:pt x="200" y="2420"/>
                    <a:pt x="203" y="2420"/>
                  </a:cubicBezTo>
                  <a:cubicBezTo>
                    <a:pt x="1336" y="2359"/>
                    <a:pt x="2391" y="1347"/>
                    <a:pt x="2298" y="169"/>
                  </a:cubicBezTo>
                  <a:cubicBezTo>
                    <a:pt x="2289" y="57"/>
                    <a:pt x="2203" y="0"/>
                    <a:pt x="2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3"/>
            <p:cNvSpPr/>
            <p:nvPr/>
          </p:nvSpPr>
          <p:spPr>
            <a:xfrm>
              <a:off x="7839084" y="4060731"/>
              <a:ext cx="47157" cy="77403"/>
            </a:xfrm>
            <a:custGeom>
              <a:avLst/>
              <a:gdLst/>
              <a:ahLst/>
              <a:cxnLst/>
              <a:rect l="l" t="t" r="r" b="b"/>
              <a:pathLst>
                <a:path w="1425" h="2339" extrusionOk="0">
                  <a:moveTo>
                    <a:pt x="1166" y="0"/>
                  </a:moveTo>
                  <a:cubicBezTo>
                    <a:pt x="1109" y="0"/>
                    <a:pt x="1052" y="24"/>
                    <a:pt x="1012" y="82"/>
                  </a:cubicBezTo>
                  <a:cubicBezTo>
                    <a:pt x="566" y="710"/>
                    <a:pt x="251" y="1427"/>
                    <a:pt x="33" y="2163"/>
                  </a:cubicBezTo>
                  <a:cubicBezTo>
                    <a:pt x="1" y="2270"/>
                    <a:pt x="86" y="2339"/>
                    <a:pt x="172" y="2339"/>
                  </a:cubicBezTo>
                  <a:cubicBezTo>
                    <a:pt x="229" y="2339"/>
                    <a:pt x="286" y="2309"/>
                    <a:pt x="309" y="2240"/>
                  </a:cubicBezTo>
                  <a:cubicBezTo>
                    <a:pt x="552" y="1523"/>
                    <a:pt x="902" y="890"/>
                    <a:pt x="1329" y="269"/>
                  </a:cubicBezTo>
                  <a:cubicBezTo>
                    <a:pt x="1424" y="130"/>
                    <a:pt x="1297" y="0"/>
                    <a:pt x="11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7" name="Google Shape;547;p23"/>
          <p:cNvGrpSpPr/>
          <p:nvPr/>
        </p:nvGrpSpPr>
        <p:grpSpPr>
          <a:xfrm>
            <a:off x="7485292" y="4430739"/>
            <a:ext cx="1375953" cy="924075"/>
            <a:chOff x="7485292" y="4430739"/>
            <a:chExt cx="1375953" cy="924075"/>
          </a:xfrm>
        </p:grpSpPr>
        <p:sp>
          <p:nvSpPr>
            <p:cNvPr id="548" name="Google Shape;548;p23"/>
            <p:cNvSpPr/>
            <p:nvPr/>
          </p:nvSpPr>
          <p:spPr>
            <a:xfrm>
              <a:off x="7485292" y="4430739"/>
              <a:ext cx="1375953" cy="924075"/>
            </a:xfrm>
            <a:custGeom>
              <a:avLst/>
              <a:gdLst/>
              <a:ahLst/>
              <a:cxnLst/>
              <a:rect l="l" t="t" r="r" b="b"/>
              <a:pathLst>
                <a:path w="41579" h="27924" extrusionOk="0">
                  <a:moveTo>
                    <a:pt x="13728" y="692"/>
                  </a:moveTo>
                  <a:cubicBezTo>
                    <a:pt x="13766" y="692"/>
                    <a:pt x="13774" y="797"/>
                    <a:pt x="13754" y="1006"/>
                  </a:cubicBezTo>
                  <a:lnTo>
                    <a:pt x="13775" y="1913"/>
                  </a:lnTo>
                  <a:cubicBezTo>
                    <a:pt x="13789" y="2518"/>
                    <a:pt x="13804" y="3123"/>
                    <a:pt x="13818" y="3728"/>
                  </a:cubicBezTo>
                  <a:cubicBezTo>
                    <a:pt x="13850" y="5140"/>
                    <a:pt x="13879" y="6551"/>
                    <a:pt x="13921" y="7963"/>
                  </a:cubicBezTo>
                  <a:cubicBezTo>
                    <a:pt x="13925" y="8164"/>
                    <a:pt x="14060" y="8275"/>
                    <a:pt x="14212" y="8309"/>
                  </a:cubicBezTo>
                  <a:cubicBezTo>
                    <a:pt x="14218" y="8393"/>
                    <a:pt x="14268" y="8468"/>
                    <a:pt x="14346" y="8505"/>
                  </a:cubicBezTo>
                  <a:cubicBezTo>
                    <a:pt x="16226" y="9441"/>
                    <a:pt x="18226" y="10162"/>
                    <a:pt x="20191" y="10916"/>
                  </a:cubicBezTo>
                  <a:cubicBezTo>
                    <a:pt x="18350" y="11971"/>
                    <a:pt x="16388" y="12653"/>
                    <a:pt x="14274" y="13006"/>
                  </a:cubicBezTo>
                  <a:cubicBezTo>
                    <a:pt x="14020" y="13049"/>
                    <a:pt x="13957" y="13265"/>
                    <a:pt x="14020" y="13455"/>
                  </a:cubicBezTo>
                  <a:cubicBezTo>
                    <a:pt x="14000" y="13483"/>
                    <a:pt x="13985" y="13512"/>
                    <a:pt x="13973" y="13543"/>
                  </a:cubicBezTo>
                  <a:cubicBezTo>
                    <a:pt x="13215" y="15852"/>
                    <a:pt x="12424" y="18113"/>
                    <a:pt x="11436" y="20331"/>
                  </a:cubicBezTo>
                  <a:cubicBezTo>
                    <a:pt x="10251" y="18385"/>
                    <a:pt x="9122" y="16390"/>
                    <a:pt x="7800" y="14540"/>
                  </a:cubicBezTo>
                  <a:cubicBezTo>
                    <a:pt x="7749" y="14461"/>
                    <a:pt x="7662" y="14415"/>
                    <a:pt x="7569" y="14415"/>
                  </a:cubicBezTo>
                  <a:cubicBezTo>
                    <a:pt x="7562" y="14415"/>
                    <a:pt x="7555" y="14415"/>
                    <a:pt x="7548" y="14416"/>
                  </a:cubicBezTo>
                  <a:cubicBezTo>
                    <a:pt x="7489" y="14352"/>
                    <a:pt x="7408" y="14310"/>
                    <a:pt x="7310" y="14310"/>
                  </a:cubicBezTo>
                  <a:cubicBezTo>
                    <a:pt x="7273" y="14310"/>
                    <a:pt x="7233" y="14316"/>
                    <a:pt x="7191" y="14330"/>
                  </a:cubicBezTo>
                  <a:cubicBezTo>
                    <a:pt x="5233" y="14950"/>
                    <a:pt x="3230" y="15413"/>
                    <a:pt x="1199" y="15713"/>
                  </a:cubicBezTo>
                  <a:cubicBezTo>
                    <a:pt x="2349" y="13876"/>
                    <a:pt x="3661" y="12141"/>
                    <a:pt x="4751" y="10273"/>
                  </a:cubicBezTo>
                  <a:cubicBezTo>
                    <a:pt x="4860" y="10088"/>
                    <a:pt x="4697" y="9892"/>
                    <a:pt x="4521" y="9892"/>
                  </a:cubicBezTo>
                  <a:cubicBezTo>
                    <a:pt x="4514" y="9892"/>
                    <a:pt x="4506" y="9892"/>
                    <a:pt x="4498" y="9893"/>
                  </a:cubicBezTo>
                  <a:cubicBezTo>
                    <a:pt x="3664" y="8055"/>
                    <a:pt x="2818" y="6310"/>
                    <a:pt x="2282" y="4370"/>
                  </a:cubicBezTo>
                  <a:lnTo>
                    <a:pt x="2282" y="4370"/>
                  </a:lnTo>
                  <a:cubicBezTo>
                    <a:pt x="4299" y="5036"/>
                    <a:pt x="6293" y="5762"/>
                    <a:pt x="8264" y="6548"/>
                  </a:cubicBezTo>
                  <a:cubicBezTo>
                    <a:pt x="8315" y="6568"/>
                    <a:pt x="8362" y="6577"/>
                    <a:pt x="8406" y="6577"/>
                  </a:cubicBezTo>
                  <a:cubicBezTo>
                    <a:pt x="8594" y="6577"/>
                    <a:pt x="8715" y="6407"/>
                    <a:pt x="8727" y="6222"/>
                  </a:cubicBezTo>
                  <a:cubicBezTo>
                    <a:pt x="8762" y="6209"/>
                    <a:pt x="8794" y="6188"/>
                    <a:pt x="8820" y="6160"/>
                  </a:cubicBezTo>
                  <a:cubicBezTo>
                    <a:pt x="10326" y="4529"/>
                    <a:pt x="11695" y="2518"/>
                    <a:pt x="13461" y="1154"/>
                  </a:cubicBezTo>
                  <a:cubicBezTo>
                    <a:pt x="13593" y="846"/>
                    <a:pt x="13682" y="692"/>
                    <a:pt x="13728" y="692"/>
                  </a:cubicBezTo>
                  <a:close/>
                  <a:moveTo>
                    <a:pt x="36737" y="13239"/>
                  </a:moveTo>
                  <a:lnTo>
                    <a:pt x="34992" y="16448"/>
                  </a:lnTo>
                  <a:cubicBezTo>
                    <a:pt x="34883" y="16649"/>
                    <a:pt x="34972" y="16943"/>
                    <a:pt x="35216" y="16996"/>
                  </a:cubicBezTo>
                  <a:cubicBezTo>
                    <a:pt x="36545" y="17286"/>
                    <a:pt x="37881" y="17503"/>
                    <a:pt x="39229" y="17662"/>
                  </a:cubicBezTo>
                  <a:cubicBezTo>
                    <a:pt x="38268" y="18797"/>
                    <a:pt x="37383" y="19995"/>
                    <a:pt x="36577" y="21246"/>
                  </a:cubicBezTo>
                  <a:cubicBezTo>
                    <a:pt x="36456" y="21438"/>
                    <a:pt x="36570" y="21737"/>
                    <a:pt x="36796" y="21784"/>
                  </a:cubicBezTo>
                  <a:cubicBezTo>
                    <a:pt x="37740" y="21982"/>
                    <a:pt x="38682" y="22179"/>
                    <a:pt x="39625" y="22375"/>
                  </a:cubicBezTo>
                  <a:cubicBezTo>
                    <a:pt x="38996" y="22884"/>
                    <a:pt x="38365" y="23394"/>
                    <a:pt x="37732" y="23902"/>
                  </a:cubicBezTo>
                  <a:cubicBezTo>
                    <a:pt x="37513" y="24077"/>
                    <a:pt x="37660" y="24415"/>
                    <a:pt x="37888" y="24489"/>
                  </a:cubicBezTo>
                  <a:lnTo>
                    <a:pt x="40239" y="25247"/>
                  </a:lnTo>
                  <a:cubicBezTo>
                    <a:pt x="37347" y="26540"/>
                    <a:pt x="34207" y="27181"/>
                    <a:pt x="31059" y="27181"/>
                  </a:cubicBezTo>
                  <a:cubicBezTo>
                    <a:pt x="28900" y="27181"/>
                    <a:pt x="26736" y="26879"/>
                    <a:pt x="24645" y="26279"/>
                  </a:cubicBezTo>
                  <a:cubicBezTo>
                    <a:pt x="19744" y="24873"/>
                    <a:pt x="16160" y="22005"/>
                    <a:pt x="13325" y="17852"/>
                  </a:cubicBezTo>
                  <a:cubicBezTo>
                    <a:pt x="13852" y="16505"/>
                    <a:pt x="14320" y="15134"/>
                    <a:pt x="14691" y="13740"/>
                  </a:cubicBezTo>
                  <a:cubicBezTo>
                    <a:pt x="14694" y="13729"/>
                    <a:pt x="14691" y="13722"/>
                    <a:pt x="14693" y="13709"/>
                  </a:cubicBezTo>
                  <a:cubicBezTo>
                    <a:pt x="15144" y="13634"/>
                    <a:pt x="15590" y="13536"/>
                    <a:pt x="16031" y="13426"/>
                  </a:cubicBezTo>
                  <a:cubicBezTo>
                    <a:pt x="16053" y="13452"/>
                    <a:pt x="16079" y="13475"/>
                    <a:pt x="16109" y="13490"/>
                  </a:cubicBezTo>
                  <a:cubicBezTo>
                    <a:pt x="19181" y="15158"/>
                    <a:pt x="22603" y="15957"/>
                    <a:pt x="26032" y="15957"/>
                  </a:cubicBezTo>
                  <a:cubicBezTo>
                    <a:pt x="29738" y="15957"/>
                    <a:pt x="33452" y="15023"/>
                    <a:pt x="36737" y="13239"/>
                  </a:cubicBezTo>
                  <a:close/>
                  <a:moveTo>
                    <a:pt x="13872" y="0"/>
                  </a:moveTo>
                  <a:cubicBezTo>
                    <a:pt x="13071" y="0"/>
                    <a:pt x="12066" y="1484"/>
                    <a:pt x="11637" y="1932"/>
                  </a:cubicBezTo>
                  <a:cubicBezTo>
                    <a:pt x="10484" y="3137"/>
                    <a:pt x="9367" y="4399"/>
                    <a:pt x="8438" y="5787"/>
                  </a:cubicBezTo>
                  <a:cubicBezTo>
                    <a:pt x="6263" y="4917"/>
                    <a:pt x="4062" y="4123"/>
                    <a:pt x="1833" y="3406"/>
                  </a:cubicBezTo>
                  <a:cubicBezTo>
                    <a:pt x="1795" y="3394"/>
                    <a:pt x="1758" y="3388"/>
                    <a:pt x="1722" y="3388"/>
                  </a:cubicBezTo>
                  <a:cubicBezTo>
                    <a:pt x="1482" y="3388"/>
                    <a:pt x="1303" y="3644"/>
                    <a:pt x="1359" y="3881"/>
                  </a:cubicBezTo>
                  <a:cubicBezTo>
                    <a:pt x="1869" y="6105"/>
                    <a:pt x="2663" y="8435"/>
                    <a:pt x="4077" y="10260"/>
                  </a:cubicBezTo>
                  <a:cubicBezTo>
                    <a:pt x="2513" y="11959"/>
                    <a:pt x="1296" y="14042"/>
                    <a:pt x="127" y="16013"/>
                  </a:cubicBezTo>
                  <a:cubicBezTo>
                    <a:pt x="0" y="16226"/>
                    <a:pt x="144" y="16584"/>
                    <a:pt x="413" y="16584"/>
                  </a:cubicBezTo>
                  <a:cubicBezTo>
                    <a:pt x="426" y="16584"/>
                    <a:pt x="440" y="16583"/>
                    <a:pt x="453" y="16581"/>
                  </a:cubicBezTo>
                  <a:cubicBezTo>
                    <a:pt x="2817" y="16281"/>
                    <a:pt x="5122" y="15783"/>
                    <a:pt x="7393" y="15066"/>
                  </a:cubicBezTo>
                  <a:cubicBezTo>
                    <a:pt x="7408" y="15060"/>
                    <a:pt x="7424" y="15053"/>
                    <a:pt x="7440" y="15045"/>
                  </a:cubicBezTo>
                  <a:cubicBezTo>
                    <a:pt x="8516" y="17226"/>
                    <a:pt x="9874" y="19281"/>
                    <a:pt x="11155" y="21346"/>
                  </a:cubicBezTo>
                  <a:cubicBezTo>
                    <a:pt x="11228" y="21465"/>
                    <a:pt x="11371" y="21534"/>
                    <a:pt x="11510" y="21534"/>
                  </a:cubicBezTo>
                  <a:cubicBezTo>
                    <a:pt x="11637" y="21534"/>
                    <a:pt x="11760" y="21477"/>
                    <a:pt x="11821" y="21346"/>
                  </a:cubicBezTo>
                  <a:cubicBezTo>
                    <a:pt x="12263" y="20396"/>
                    <a:pt x="12688" y="19435"/>
                    <a:pt x="13083" y="18460"/>
                  </a:cubicBezTo>
                  <a:cubicBezTo>
                    <a:pt x="15105" y="22773"/>
                    <a:pt x="19788" y="25596"/>
                    <a:pt x="24191" y="26910"/>
                  </a:cubicBezTo>
                  <a:cubicBezTo>
                    <a:pt x="26436" y="27580"/>
                    <a:pt x="28786" y="27923"/>
                    <a:pt x="31134" y="27923"/>
                  </a:cubicBezTo>
                  <a:cubicBezTo>
                    <a:pt x="34632" y="27923"/>
                    <a:pt x="38126" y="27161"/>
                    <a:pt x="41255" y="25581"/>
                  </a:cubicBezTo>
                  <a:cubicBezTo>
                    <a:pt x="41578" y="25420"/>
                    <a:pt x="41434" y="25017"/>
                    <a:pt x="41158" y="24931"/>
                  </a:cubicBezTo>
                  <a:cubicBezTo>
                    <a:pt x="41119" y="24843"/>
                    <a:pt x="41042" y="24777"/>
                    <a:pt x="40949" y="24749"/>
                  </a:cubicBezTo>
                  <a:cubicBezTo>
                    <a:pt x="40201" y="24506"/>
                    <a:pt x="39454" y="24261"/>
                    <a:pt x="38706" y="24017"/>
                  </a:cubicBezTo>
                  <a:cubicBezTo>
                    <a:pt x="39370" y="23489"/>
                    <a:pt x="40031" y="22960"/>
                    <a:pt x="40694" y="22433"/>
                  </a:cubicBezTo>
                  <a:cubicBezTo>
                    <a:pt x="40906" y="22265"/>
                    <a:pt x="40783" y="21884"/>
                    <a:pt x="40537" y="21831"/>
                  </a:cubicBezTo>
                  <a:cubicBezTo>
                    <a:pt x="39523" y="21614"/>
                    <a:pt x="38510" y="21400"/>
                    <a:pt x="37496" y="21187"/>
                  </a:cubicBezTo>
                  <a:cubicBezTo>
                    <a:pt x="38322" y="19943"/>
                    <a:pt x="39230" y="18758"/>
                    <a:pt x="40215" y="17638"/>
                  </a:cubicBezTo>
                  <a:cubicBezTo>
                    <a:pt x="40440" y="17384"/>
                    <a:pt x="40275" y="17039"/>
                    <a:pt x="39955" y="17005"/>
                  </a:cubicBezTo>
                  <a:cubicBezTo>
                    <a:pt x="38588" y="16865"/>
                    <a:pt x="37230" y="16652"/>
                    <a:pt x="35885" y="16371"/>
                  </a:cubicBezTo>
                  <a:lnTo>
                    <a:pt x="38040" y="12423"/>
                  </a:lnTo>
                  <a:cubicBezTo>
                    <a:pt x="38183" y="12164"/>
                    <a:pt x="37973" y="11850"/>
                    <a:pt x="37712" y="11850"/>
                  </a:cubicBezTo>
                  <a:cubicBezTo>
                    <a:pt x="37651" y="11850"/>
                    <a:pt x="37587" y="11867"/>
                    <a:pt x="37524" y="11907"/>
                  </a:cubicBezTo>
                  <a:cubicBezTo>
                    <a:pt x="33998" y="14105"/>
                    <a:pt x="30027" y="15171"/>
                    <a:pt x="26030" y="15171"/>
                  </a:cubicBezTo>
                  <a:cubicBezTo>
                    <a:pt x="22887" y="15171"/>
                    <a:pt x="19729" y="14512"/>
                    <a:pt x="16760" y="13227"/>
                  </a:cubicBezTo>
                  <a:cubicBezTo>
                    <a:pt x="18348" y="12755"/>
                    <a:pt x="19863" y="12065"/>
                    <a:pt x="21260" y="11175"/>
                  </a:cubicBezTo>
                  <a:cubicBezTo>
                    <a:pt x="21559" y="10985"/>
                    <a:pt x="21473" y="10590"/>
                    <a:pt x="21168" y="10470"/>
                  </a:cubicBezTo>
                  <a:cubicBezTo>
                    <a:pt x="19019" y="9628"/>
                    <a:pt x="16872" y="8678"/>
                    <a:pt x="14659" y="8020"/>
                  </a:cubicBezTo>
                  <a:cubicBezTo>
                    <a:pt x="14663" y="8000"/>
                    <a:pt x="14667" y="7981"/>
                    <a:pt x="14668" y="7961"/>
                  </a:cubicBezTo>
                  <a:cubicBezTo>
                    <a:pt x="14630" y="5946"/>
                    <a:pt x="14573" y="3929"/>
                    <a:pt x="14523" y="1913"/>
                  </a:cubicBezTo>
                  <a:cubicBezTo>
                    <a:pt x="14509" y="1389"/>
                    <a:pt x="14751" y="187"/>
                    <a:pt x="14008" y="16"/>
                  </a:cubicBezTo>
                  <a:cubicBezTo>
                    <a:pt x="13964" y="5"/>
                    <a:pt x="13918" y="0"/>
                    <a:pt x="138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3"/>
            <p:cNvSpPr/>
            <p:nvPr/>
          </p:nvSpPr>
          <p:spPr>
            <a:xfrm>
              <a:off x="8408507" y="4803526"/>
              <a:ext cx="134587" cy="42888"/>
            </a:xfrm>
            <a:custGeom>
              <a:avLst/>
              <a:gdLst/>
              <a:ahLst/>
              <a:cxnLst/>
              <a:rect l="l" t="t" r="r" b="b"/>
              <a:pathLst>
                <a:path w="4067" h="1296" extrusionOk="0">
                  <a:moveTo>
                    <a:pt x="3798" y="0"/>
                  </a:moveTo>
                  <a:cubicBezTo>
                    <a:pt x="3757" y="0"/>
                    <a:pt x="3712" y="16"/>
                    <a:pt x="3668" y="52"/>
                  </a:cubicBezTo>
                  <a:cubicBezTo>
                    <a:pt x="2871" y="709"/>
                    <a:pt x="1897" y="1038"/>
                    <a:pt x="888" y="1038"/>
                  </a:cubicBezTo>
                  <a:cubicBezTo>
                    <a:pt x="663" y="1038"/>
                    <a:pt x="437" y="1022"/>
                    <a:pt x="211" y="989"/>
                  </a:cubicBezTo>
                  <a:cubicBezTo>
                    <a:pt x="205" y="988"/>
                    <a:pt x="198" y="988"/>
                    <a:pt x="191" y="988"/>
                  </a:cubicBezTo>
                  <a:cubicBezTo>
                    <a:pt x="56" y="988"/>
                    <a:pt x="1" y="1196"/>
                    <a:pt x="148" y="1221"/>
                  </a:cubicBezTo>
                  <a:cubicBezTo>
                    <a:pt x="438" y="1271"/>
                    <a:pt x="726" y="1296"/>
                    <a:pt x="1010" y="1296"/>
                  </a:cubicBezTo>
                  <a:cubicBezTo>
                    <a:pt x="2042" y="1296"/>
                    <a:pt x="3026" y="968"/>
                    <a:pt x="3895" y="345"/>
                  </a:cubicBezTo>
                  <a:cubicBezTo>
                    <a:pt x="4067" y="221"/>
                    <a:pt x="3956" y="0"/>
                    <a:pt x="37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3"/>
            <p:cNvSpPr/>
            <p:nvPr/>
          </p:nvSpPr>
          <p:spPr>
            <a:xfrm>
              <a:off x="8480218" y="4767819"/>
              <a:ext cx="105400" cy="27963"/>
            </a:xfrm>
            <a:custGeom>
              <a:avLst/>
              <a:gdLst/>
              <a:ahLst/>
              <a:cxnLst/>
              <a:rect l="l" t="t" r="r" b="b"/>
              <a:pathLst>
                <a:path w="3185" h="845" extrusionOk="0">
                  <a:moveTo>
                    <a:pt x="2927" y="1"/>
                  </a:moveTo>
                  <a:cubicBezTo>
                    <a:pt x="2896" y="1"/>
                    <a:pt x="2863" y="10"/>
                    <a:pt x="2829" y="30"/>
                  </a:cubicBezTo>
                  <a:cubicBezTo>
                    <a:pt x="2310" y="340"/>
                    <a:pt x="1785" y="505"/>
                    <a:pt x="1239" y="505"/>
                  </a:cubicBezTo>
                  <a:cubicBezTo>
                    <a:pt x="914" y="505"/>
                    <a:pt x="581" y="446"/>
                    <a:pt x="237" y="324"/>
                  </a:cubicBezTo>
                  <a:cubicBezTo>
                    <a:pt x="224" y="319"/>
                    <a:pt x="210" y="317"/>
                    <a:pt x="197" y="317"/>
                  </a:cubicBezTo>
                  <a:cubicBezTo>
                    <a:pt x="74" y="317"/>
                    <a:pt x="0" y="520"/>
                    <a:pt x="130" y="577"/>
                  </a:cubicBezTo>
                  <a:cubicBezTo>
                    <a:pt x="530" y="752"/>
                    <a:pt x="967" y="844"/>
                    <a:pt x="1403" y="844"/>
                  </a:cubicBezTo>
                  <a:cubicBezTo>
                    <a:pt x="1973" y="844"/>
                    <a:pt x="2540" y="687"/>
                    <a:pt x="3019" y="356"/>
                  </a:cubicBezTo>
                  <a:cubicBezTo>
                    <a:pt x="3185" y="242"/>
                    <a:pt x="3087" y="1"/>
                    <a:pt x="29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1" name="Google Shape;551;p23"/>
          <p:cNvGrpSpPr/>
          <p:nvPr/>
        </p:nvGrpSpPr>
        <p:grpSpPr>
          <a:xfrm>
            <a:off x="8490510" y="1991557"/>
            <a:ext cx="536463" cy="705466"/>
            <a:chOff x="8490510" y="1991557"/>
            <a:chExt cx="536463" cy="705466"/>
          </a:xfrm>
        </p:grpSpPr>
        <p:grpSp>
          <p:nvGrpSpPr>
            <p:cNvPr id="552" name="Google Shape;552;p23"/>
            <p:cNvGrpSpPr/>
            <p:nvPr/>
          </p:nvGrpSpPr>
          <p:grpSpPr>
            <a:xfrm>
              <a:off x="8490510" y="1991557"/>
              <a:ext cx="536463" cy="576273"/>
              <a:chOff x="8490510" y="1991557"/>
              <a:chExt cx="536463" cy="576273"/>
            </a:xfrm>
          </p:grpSpPr>
          <p:sp>
            <p:nvSpPr>
              <p:cNvPr id="553" name="Google Shape;553;p23"/>
              <p:cNvSpPr/>
              <p:nvPr/>
            </p:nvSpPr>
            <p:spPr>
              <a:xfrm>
                <a:off x="8490510" y="1991557"/>
                <a:ext cx="536463" cy="576273"/>
              </a:xfrm>
              <a:custGeom>
                <a:avLst/>
                <a:gdLst/>
                <a:ahLst/>
                <a:cxnLst/>
                <a:rect l="l" t="t" r="r" b="b"/>
                <a:pathLst>
                  <a:path w="16211" h="17414" extrusionOk="0">
                    <a:moveTo>
                      <a:pt x="3146" y="1048"/>
                    </a:moveTo>
                    <a:cubicBezTo>
                      <a:pt x="3765" y="1048"/>
                      <a:pt x="4373" y="1475"/>
                      <a:pt x="5168" y="1973"/>
                    </a:cubicBezTo>
                    <a:cubicBezTo>
                      <a:pt x="6293" y="2678"/>
                      <a:pt x="7408" y="3402"/>
                      <a:pt x="8513" y="4144"/>
                    </a:cubicBezTo>
                    <a:cubicBezTo>
                      <a:pt x="10784" y="5669"/>
                      <a:pt x="13002" y="7269"/>
                      <a:pt x="15167" y="8945"/>
                    </a:cubicBezTo>
                    <a:cubicBezTo>
                      <a:pt x="14621" y="9412"/>
                      <a:pt x="13754" y="10270"/>
                      <a:pt x="13189" y="10271"/>
                    </a:cubicBezTo>
                    <a:cubicBezTo>
                      <a:pt x="13188" y="10271"/>
                      <a:pt x="13188" y="10271"/>
                      <a:pt x="13187" y="10271"/>
                    </a:cubicBezTo>
                    <a:cubicBezTo>
                      <a:pt x="12599" y="10271"/>
                      <a:pt x="11653" y="9291"/>
                      <a:pt x="11147" y="8939"/>
                    </a:cubicBezTo>
                    <a:cubicBezTo>
                      <a:pt x="10722" y="8644"/>
                      <a:pt x="10464" y="8485"/>
                      <a:pt x="10203" y="8485"/>
                    </a:cubicBezTo>
                    <a:cubicBezTo>
                      <a:pt x="9970" y="8485"/>
                      <a:pt x="9735" y="8612"/>
                      <a:pt x="9378" y="8882"/>
                    </a:cubicBezTo>
                    <a:cubicBezTo>
                      <a:pt x="8592" y="9478"/>
                      <a:pt x="7097" y="10340"/>
                      <a:pt x="7058" y="11466"/>
                    </a:cubicBezTo>
                    <a:cubicBezTo>
                      <a:pt x="7021" y="12486"/>
                      <a:pt x="8018" y="13808"/>
                      <a:pt x="8601" y="14688"/>
                    </a:cubicBezTo>
                    <a:cubicBezTo>
                      <a:pt x="8588" y="14693"/>
                      <a:pt x="8575" y="14699"/>
                      <a:pt x="8563" y="14705"/>
                    </a:cubicBezTo>
                    <a:cubicBezTo>
                      <a:pt x="8087" y="15045"/>
                      <a:pt x="7629" y="15411"/>
                      <a:pt x="7168" y="15768"/>
                    </a:cubicBezTo>
                    <a:cubicBezTo>
                      <a:pt x="6790" y="16061"/>
                      <a:pt x="6290" y="16346"/>
                      <a:pt x="5990" y="16732"/>
                    </a:cubicBezTo>
                    <a:cubicBezTo>
                      <a:pt x="5161" y="14280"/>
                      <a:pt x="4143" y="11887"/>
                      <a:pt x="3244" y="9461"/>
                    </a:cubicBezTo>
                    <a:cubicBezTo>
                      <a:pt x="2772" y="8184"/>
                      <a:pt x="2313" y="6903"/>
                      <a:pt x="1869" y="5617"/>
                    </a:cubicBezTo>
                    <a:cubicBezTo>
                      <a:pt x="1380" y="4209"/>
                      <a:pt x="605" y="3084"/>
                      <a:pt x="1686" y="1883"/>
                    </a:cubicBezTo>
                    <a:cubicBezTo>
                      <a:pt x="2231" y="1279"/>
                      <a:pt x="2691" y="1048"/>
                      <a:pt x="3146" y="1048"/>
                    </a:cubicBezTo>
                    <a:close/>
                    <a:moveTo>
                      <a:pt x="3116" y="1"/>
                    </a:moveTo>
                    <a:cubicBezTo>
                      <a:pt x="3115" y="1"/>
                      <a:pt x="3113" y="1"/>
                      <a:pt x="3112" y="1"/>
                    </a:cubicBezTo>
                    <a:cubicBezTo>
                      <a:pt x="1999" y="2"/>
                      <a:pt x="888" y="1563"/>
                      <a:pt x="139" y="2223"/>
                    </a:cubicBezTo>
                    <a:cubicBezTo>
                      <a:pt x="41" y="2309"/>
                      <a:pt x="0" y="2474"/>
                      <a:pt x="40" y="2597"/>
                    </a:cubicBezTo>
                    <a:cubicBezTo>
                      <a:pt x="1663" y="7534"/>
                      <a:pt x="3282" y="12645"/>
                      <a:pt x="5644" y="17289"/>
                    </a:cubicBezTo>
                    <a:cubicBezTo>
                      <a:pt x="5688" y="17377"/>
                      <a:pt x="5766" y="17414"/>
                      <a:pt x="5847" y="17414"/>
                    </a:cubicBezTo>
                    <a:cubicBezTo>
                      <a:pt x="5968" y="17414"/>
                      <a:pt x="6095" y="17330"/>
                      <a:pt x="6119" y="17206"/>
                    </a:cubicBezTo>
                    <a:cubicBezTo>
                      <a:pt x="6644" y="17078"/>
                      <a:pt x="7125" y="16594"/>
                      <a:pt x="7558" y="16275"/>
                    </a:cubicBezTo>
                    <a:cubicBezTo>
                      <a:pt x="8029" y="15928"/>
                      <a:pt x="8503" y="15586"/>
                      <a:pt x="8961" y="15221"/>
                    </a:cubicBezTo>
                    <a:cubicBezTo>
                      <a:pt x="9030" y="15168"/>
                      <a:pt x="9067" y="15084"/>
                      <a:pt x="9059" y="14996"/>
                    </a:cubicBezTo>
                    <a:cubicBezTo>
                      <a:pt x="9183" y="14955"/>
                      <a:pt x="9277" y="14843"/>
                      <a:pt x="9216" y="14693"/>
                    </a:cubicBezTo>
                    <a:cubicBezTo>
                      <a:pt x="8776" y="13600"/>
                      <a:pt x="7819" y="12413"/>
                      <a:pt x="8215" y="11294"/>
                    </a:cubicBezTo>
                    <a:cubicBezTo>
                      <a:pt x="8497" y="10503"/>
                      <a:pt x="8989" y="10043"/>
                      <a:pt x="9700" y="9578"/>
                    </a:cubicBezTo>
                    <a:cubicBezTo>
                      <a:pt x="9940" y="9420"/>
                      <a:pt x="10118" y="9355"/>
                      <a:pt x="10275" y="9355"/>
                    </a:cubicBezTo>
                    <a:cubicBezTo>
                      <a:pt x="10582" y="9355"/>
                      <a:pt x="10804" y="9607"/>
                      <a:pt x="11234" y="9918"/>
                    </a:cubicBezTo>
                    <a:cubicBezTo>
                      <a:pt x="11730" y="10274"/>
                      <a:pt x="12536" y="11123"/>
                      <a:pt x="13169" y="11132"/>
                    </a:cubicBezTo>
                    <a:cubicBezTo>
                      <a:pt x="13173" y="11132"/>
                      <a:pt x="13177" y="11132"/>
                      <a:pt x="13181" y="11132"/>
                    </a:cubicBezTo>
                    <a:cubicBezTo>
                      <a:pt x="14028" y="11132"/>
                      <a:pt x="15135" y="9871"/>
                      <a:pt x="15759" y="9406"/>
                    </a:cubicBezTo>
                    <a:cubicBezTo>
                      <a:pt x="15837" y="9348"/>
                      <a:pt x="15890" y="9264"/>
                      <a:pt x="15909" y="9169"/>
                    </a:cubicBezTo>
                    <a:cubicBezTo>
                      <a:pt x="16109" y="9046"/>
                      <a:pt x="16210" y="8783"/>
                      <a:pt x="15978" y="8602"/>
                    </a:cubicBezTo>
                    <a:cubicBezTo>
                      <a:pt x="12971" y="6277"/>
                      <a:pt x="9877" y="4072"/>
                      <a:pt x="6678" y="2019"/>
                    </a:cubicBezTo>
                    <a:cubicBezTo>
                      <a:pt x="5749" y="1424"/>
                      <a:pt x="4258" y="1"/>
                      <a:pt x="31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23"/>
              <p:cNvSpPr/>
              <p:nvPr/>
            </p:nvSpPr>
            <p:spPr>
              <a:xfrm>
                <a:off x="8614210" y="2115256"/>
                <a:ext cx="152192" cy="171982"/>
              </a:xfrm>
              <a:custGeom>
                <a:avLst/>
                <a:gdLst/>
                <a:ahLst/>
                <a:cxnLst/>
                <a:rect l="l" t="t" r="r" b="b"/>
                <a:pathLst>
                  <a:path w="4599" h="5197" extrusionOk="0">
                    <a:moveTo>
                      <a:pt x="1007" y="1230"/>
                    </a:moveTo>
                    <a:lnTo>
                      <a:pt x="2094" y="1963"/>
                    </a:lnTo>
                    <a:cubicBezTo>
                      <a:pt x="2607" y="2311"/>
                      <a:pt x="3350" y="2660"/>
                      <a:pt x="3837" y="3100"/>
                    </a:cubicBezTo>
                    <a:cubicBezTo>
                      <a:pt x="3413" y="3677"/>
                      <a:pt x="2640" y="4198"/>
                      <a:pt x="2165" y="4686"/>
                    </a:cubicBezTo>
                    <a:cubicBezTo>
                      <a:pt x="1799" y="3513"/>
                      <a:pt x="1347" y="2401"/>
                      <a:pt x="1007" y="1230"/>
                    </a:cubicBezTo>
                    <a:close/>
                    <a:moveTo>
                      <a:pt x="409" y="1"/>
                    </a:moveTo>
                    <a:cubicBezTo>
                      <a:pt x="189" y="1"/>
                      <a:pt x="0" y="249"/>
                      <a:pt x="50" y="478"/>
                    </a:cubicBezTo>
                    <a:cubicBezTo>
                      <a:pt x="377" y="1998"/>
                      <a:pt x="791" y="3706"/>
                      <a:pt x="1610" y="5046"/>
                    </a:cubicBezTo>
                    <a:cubicBezTo>
                      <a:pt x="1674" y="5151"/>
                      <a:pt x="1776" y="5197"/>
                      <a:pt x="1878" y="5197"/>
                    </a:cubicBezTo>
                    <a:cubicBezTo>
                      <a:pt x="1991" y="5197"/>
                      <a:pt x="2105" y="5141"/>
                      <a:pt x="2166" y="5048"/>
                    </a:cubicBezTo>
                    <a:cubicBezTo>
                      <a:pt x="2218" y="5095"/>
                      <a:pt x="2283" y="5119"/>
                      <a:pt x="2349" y="5119"/>
                    </a:cubicBezTo>
                    <a:cubicBezTo>
                      <a:pt x="2410" y="5119"/>
                      <a:pt x="2472" y="5098"/>
                      <a:pt x="2522" y="5055"/>
                    </a:cubicBezTo>
                    <a:cubicBezTo>
                      <a:pt x="3173" y="4532"/>
                      <a:pt x="4096" y="3939"/>
                      <a:pt x="4531" y="3221"/>
                    </a:cubicBezTo>
                    <a:cubicBezTo>
                      <a:pt x="4588" y="3132"/>
                      <a:pt x="4598" y="2985"/>
                      <a:pt x="4533" y="2894"/>
                    </a:cubicBezTo>
                    <a:cubicBezTo>
                      <a:pt x="4133" y="2357"/>
                      <a:pt x="3433" y="2012"/>
                      <a:pt x="2889" y="1635"/>
                    </a:cubicBezTo>
                    <a:cubicBezTo>
                      <a:pt x="2125" y="1107"/>
                      <a:pt x="1358" y="585"/>
                      <a:pt x="592" y="61"/>
                    </a:cubicBezTo>
                    <a:cubicBezTo>
                      <a:pt x="531" y="19"/>
                      <a:pt x="469" y="1"/>
                      <a:pt x="40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5" name="Google Shape;555;p23"/>
            <p:cNvSpPr/>
            <p:nvPr/>
          </p:nvSpPr>
          <p:spPr>
            <a:xfrm>
              <a:off x="8597399" y="2575705"/>
              <a:ext cx="71844" cy="67674"/>
            </a:xfrm>
            <a:custGeom>
              <a:avLst/>
              <a:gdLst/>
              <a:ahLst/>
              <a:cxnLst/>
              <a:rect l="l" t="t" r="r" b="b"/>
              <a:pathLst>
                <a:path w="2171" h="2045" extrusionOk="0">
                  <a:moveTo>
                    <a:pt x="225" y="0"/>
                  </a:moveTo>
                  <a:cubicBezTo>
                    <a:pt x="113" y="0"/>
                    <a:pt x="1" y="122"/>
                    <a:pt x="66" y="257"/>
                  </a:cubicBezTo>
                  <a:cubicBezTo>
                    <a:pt x="424" y="985"/>
                    <a:pt x="1058" y="1699"/>
                    <a:pt x="1815" y="2026"/>
                  </a:cubicBezTo>
                  <a:cubicBezTo>
                    <a:pt x="1844" y="2039"/>
                    <a:pt x="1873" y="2044"/>
                    <a:pt x="1899" y="2044"/>
                  </a:cubicBezTo>
                  <a:cubicBezTo>
                    <a:pt x="2067" y="2044"/>
                    <a:pt x="2171" y="1826"/>
                    <a:pt x="1999" y="1714"/>
                  </a:cubicBezTo>
                  <a:cubicBezTo>
                    <a:pt x="1316" y="1265"/>
                    <a:pt x="775" y="801"/>
                    <a:pt x="362" y="84"/>
                  </a:cubicBezTo>
                  <a:cubicBezTo>
                    <a:pt x="327" y="25"/>
                    <a:pt x="276" y="0"/>
                    <a:pt x="2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3"/>
            <p:cNvSpPr/>
            <p:nvPr/>
          </p:nvSpPr>
          <p:spPr>
            <a:xfrm>
              <a:off x="8587736" y="2657444"/>
              <a:ext cx="91137" cy="39579"/>
            </a:xfrm>
            <a:custGeom>
              <a:avLst/>
              <a:gdLst/>
              <a:ahLst/>
              <a:cxnLst/>
              <a:rect l="l" t="t" r="r" b="b"/>
              <a:pathLst>
                <a:path w="2754" h="1196" extrusionOk="0">
                  <a:moveTo>
                    <a:pt x="250" y="0"/>
                  </a:moveTo>
                  <a:cubicBezTo>
                    <a:pt x="97" y="0"/>
                    <a:pt x="0" y="220"/>
                    <a:pt x="160" y="316"/>
                  </a:cubicBezTo>
                  <a:cubicBezTo>
                    <a:pt x="850" y="723"/>
                    <a:pt x="1617" y="1060"/>
                    <a:pt x="2412" y="1192"/>
                  </a:cubicBezTo>
                  <a:cubicBezTo>
                    <a:pt x="2425" y="1194"/>
                    <a:pt x="2439" y="1195"/>
                    <a:pt x="2451" y="1195"/>
                  </a:cubicBezTo>
                  <a:cubicBezTo>
                    <a:pt x="2669" y="1195"/>
                    <a:pt x="2753" y="876"/>
                    <a:pt x="2518" y="814"/>
                  </a:cubicBezTo>
                  <a:cubicBezTo>
                    <a:pt x="1753" y="612"/>
                    <a:pt x="1036" y="390"/>
                    <a:pt x="333" y="22"/>
                  </a:cubicBezTo>
                  <a:cubicBezTo>
                    <a:pt x="305" y="7"/>
                    <a:pt x="276" y="0"/>
                    <a:pt x="2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7" name="Google Shape;557;p23"/>
          <p:cNvGrpSpPr/>
          <p:nvPr/>
        </p:nvGrpSpPr>
        <p:grpSpPr>
          <a:xfrm>
            <a:off x="6765365" y="2520242"/>
            <a:ext cx="1413745" cy="811560"/>
            <a:chOff x="6765365" y="2520242"/>
            <a:chExt cx="1413745" cy="811560"/>
          </a:xfrm>
        </p:grpSpPr>
        <p:sp>
          <p:nvSpPr>
            <p:cNvPr id="558" name="Google Shape;558;p23"/>
            <p:cNvSpPr/>
            <p:nvPr/>
          </p:nvSpPr>
          <p:spPr>
            <a:xfrm>
              <a:off x="6765365" y="2520242"/>
              <a:ext cx="1413745" cy="811560"/>
            </a:xfrm>
            <a:custGeom>
              <a:avLst/>
              <a:gdLst/>
              <a:ahLst/>
              <a:cxnLst/>
              <a:rect l="l" t="t" r="r" b="b"/>
              <a:pathLst>
                <a:path w="42721" h="24524" extrusionOk="0">
                  <a:moveTo>
                    <a:pt x="38221" y="615"/>
                  </a:moveTo>
                  <a:cubicBezTo>
                    <a:pt x="39552" y="2782"/>
                    <a:pt x="40791" y="4929"/>
                    <a:pt x="41921" y="7207"/>
                  </a:cubicBezTo>
                  <a:cubicBezTo>
                    <a:pt x="41182" y="7583"/>
                    <a:pt x="40437" y="7953"/>
                    <a:pt x="39693" y="8320"/>
                  </a:cubicBezTo>
                  <a:cubicBezTo>
                    <a:pt x="39558" y="8118"/>
                    <a:pt x="39364" y="7933"/>
                    <a:pt x="39197" y="7773"/>
                  </a:cubicBezTo>
                  <a:cubicBezTo>
                    <a:pt x="38975" y="7564"/>
                    <a:pt x="38734" y="7377"/>
                    <a:pt x="38475" y="7213"/>
                  </a:cubicBezTo>
                  <a:cubicBezTo>
                    <a:pt x="38438" y="7189"/>
                    <a:pt x="38402" y="7179"/>
                    <a:pt x="38368" y="7179"/>
                  </a:cubicBezTo>
                  <a:cubicBezTo>
                    <a:pt x="38195" y="7179"/>
                    <a:pt x="38087" y="7446"/>
                    <a:pt x="38267" y="7571"/>
                  </a:cubicBezTo>
                  <a:cubicBezTo>
                    <a:pt x="38500" y="7732"/>
                    <a:pt x="38714" y="7914"/>
                    <a:pt x="38910" y="8120"/>
                  </a:cubicBezTo>
                  <a:cubicBezTo>
                    <a:pt x="39036" y="8250"/>
                    <a:pt x="39137" y="8400"/>
                    <a:pt x="39246" y="8542"/>
                  </a:cubicBezTo>
                  <a:cubicBezTo>
                    <a:pt x="38393" y="8962"/>
                    <a:pt x="37536" y="9378"/>
                    <a:pt x="36680" y="9790"/>
                  </a:cubicBezTo>
                  <a:cubicBezTo>
                    <a:pt x="36567" y="9653"/>
                    <a:pt x="36441" y="9522"/>
                    <a:pt x="36327" y="9391"/>
                  </a:cubicBezTo>
                  <a:cubicBezTo>
                    <a:pt x="36127" y="9166"/>
                    <a:pt x="35930" y="8939"/>
                    <a:pt x="35720" y="8723"/>
                  </a:cubicBezTo>
                  <a:cubicBezTo>
                    <a:pt x="35681" y="8682"/>
                    <a:pt x="35633" y="8665"/>
                    <a:pt x="35585" y="8665"/>
                  </a:cubicBezTo>
                  <a:cubicBezTo>
                    <a:pt x="35437" y="8665"/>
                    <a:pt x="35288" y="8827"/>
                    <a:pt x="35395" y="8973"/>
                  </a:cubicBezTo>
                  <a:cubicBezTo>
                    <a:pt x="35565" y="9204"/>
                    <a:pt x="35745" y="9427"/>
                    <a:pt x="35925" y="9651"/>
                  </a:cubicBezTo>
                  <a:cubicBezTo>
                    <a:pt x="36020" y="9767"/>
                    <a:pt x="36112" y="9895"/>
                    <a:pt x="36209" y="10016"/>
                  </a:cubicBezTo>
                  <a:cubicBezTo>
                    <a:pt x="35532" y="10340"/>
                    <a:pt x="34856" y="10670"/>
                    <a:pt x="34176" y="10988"/>
                  </a:cubicBezTo>
                  <a:cubicBezTo>
                    <a:pt x="34086" y="10797"/>
                    <a:pt x="33937" y="10618"/>
                    <a:pt x="33810" y="10464"/>
                  </a:cubicBezTo>
                  <a:cubicBezTo>
                    <a:pt x="33623" y="10244"/>
                    <a:pt x="33407" y="10049"/>
                    <a:pt x="33168" y="9888"/>
                  </a:cubicBezTo>
                  <a:cubicBezTo>
                    <a:pt x="33138" y="9868"/>
                    <a:pt x="33107" y="9858"/>
                    <a:pt x="33077" y="9858"/>
                  </a:cubicBezTo>
                  <a:cubicBezTo>
                    <a:pt x="32932" y="9858"/>
                    <a:pt x="32810" y="10066"/>
                    <a:pt x="32942" y="10183"/>
                  </a:cubicBezTo>
                  <a:cubicBezTo>
                    <a:pt x="33139" y="10357"/>
                    <a:pt x="33326" y="10552"/>
                    <a:pt x="33479" y="10769"/>
                  </a:cubicBezTo>
                  <a:cubicBezTo>
                    <a:pt x="33574" y="10905"/>
                    <a:pt x="33646" y="11056"/>
                    <a:pt x="33727" y="11200"/>
                  </a:cubicBezTo>
                  <a:cubicBezTo>
                    <a:pt x="32913" y="11581"/>
                    <a:pt x="32096" y="11961"/>
                    <a:pt x="31278" y="12336"/>
                  </a:cubicBezTo>
                  <a:cubicBezTo>
                    <a:pt x="31133" y="12163"/>
                    <a:pt x="30955" y="12013"/>
                    <a:pt x="30796" y="11855"/>
                  </a:cubicBezTo>
                  <a:lnTo>
                    <a:pt x="30186" y="11255"/>
                  </a:lnTo>
                  <a:cubicBezTo>
                    <a:pt x="30153" y="11222"/>
                    <a:pt x="30117" y="11208"/>
                    <a:pt x="30082" y="11208"/>
                  </a:cubicBezTo>
                  <a:cubicBezTo>
                    <a:pt x="29970" y="11208"/>
                    <a:pt x="29877" y="11355"/>
                    <a:pt x="29970" y="11469"/>
                  </a:cubicBezTo>
                  <a:lnTo>
                    <a:pt x="30488" y="12096"/>
                  </a:lnTo>
                  <a:cubicBezTo>
                    <a:pt x="30603" y="12235"/>
                    <a:pt x="30715" y="12394"/>
                    <a:pt x="30839" y="12537"/>
                  </a:cubicBezTo>
                  <a:cubicBezTo>
                    <a:pt x="29954" y="12941"/>
                    <a:pt x="29067" y="13345"/>
                    <a:pt x="28180" y="13747"/>
                  </a:cubicBezTo>
                  <a:cubicBezTo>
                    <a:pt x="28178" y="13745"/>
                    <a:pt x="28178" y="13742"/>
                    <a:pt x="28177" y="13740"/>
                  </a:cubicBezTo>
                  <a:cubicBezTo>
                    <a:pt x="28045" y="13578"/>
                    <a:pt x="27881" y="13433"/>
                    <a:pt x="27737" y="13281"/>
                  </a:cubicBezTo>
                  <a:cubicBezTo>
                    <a:pt x="27592" y="13131"/>
                    <a:pt x="27448" y="12969"/>
                    <a:pt x="27292" y="12826"/>
                  </a:cubicBezTo>
                  <a:cubicBezTo>
                    <a:pt x="27260" y="12797"/>
                    <a:pt x="27222" y="12784"/>
                    <a:pt x="27185" y="12784"/>
                  </a:cubicBezTo>
                  <a:cubicBezTo>
                    <a:pt x="27071" y="12784"/>
                    <a:pt x="26961" y="12900"/>
                    <a:pt x="27041" y="13019"/>
                  </a:cubicBezTo>
                  <a:cubicBezTo>
                    <a:pt x="27165" y="13204"/>
                    <a:pt x="27310" y="13377"/>
                    <a:pt x="27446" y="13554"/>
                  </a:cubicBezTo>
                  <a:cubicBezTo>
                    <a:pt x="27544" y="13682"/>
                    <a:pt x="27641" y="13815"/>
                    <a:pt x="27742" y="13943"/>
                  </a:cubicBezTo>
                  <a:cubicBezTo>
                    <a:pt x="26967" y="14290"/>
                    <a:pt x="26190" y="14641"/>
                    <a:pt x="25414" y="14986"/>
                  </a:cubicBezTo>
                  <a:cubicBezTo>
                    <a:pt x="25435" y="14906"/>
                    <a:pt x="25417" y="14822"/>
                    <a:pt x="25365" y="14759"/>
                  </a:cubicBezTo>
                  <a:cubicBezTo>
                    <a:pt x="25226" y="14584"/>
                    <a:pt x="25048" y="14430"/>
                    <a:pt x="24890" y="14269"/>
                  </a:cubicBezTo>
                  <a:cubicBezTo>
                    <a:pt x="24734" y="14108"/>
                    <a:pt x="24581" y="13933"/>
                    <a:pt x="24409" y="13785"/>
                  </a:cubicBezTo>
                  <a:cubicBezTo>
                    <a:pt x="24377" y="13756"/>
                    <a:pt x="24338" y="13744"/>
                    <a:pt x="24300" y="13744"/>
                  </a:cubicBezTo>
                  <a:cubicBezTo>
                    <a:pt x="24184" y="13744"/>
                    <a:pt x="24074" y="13858"/>
                    <a:pt x="24153" y="13982"/>
                  </a:cubicBezTo>
                  <a:cubicBezTo>
                    <a:pt x="24282" y="14182"/>
                    <a:pt x="24441" y="14365"/>
                    <a:pt x="24585" y="14555"/>
                  </a:cubicBezTo>
                  <a:cubicBezTo>
                    <a:pt x="24726" y="14739"/>
                    <a:pt x="24856" y="14941"/>
                    <a:pt x="25014" y="15110"/>
                  </a:cubicBezTo>
                  <a:cubicBezTo>
                    <a:pt x="25028" y="15122"/>
                    <a:pt x="25043" y="15133"/>
                    <a:pt x="25059" y="15142"/>
                  </a:cubicBezTo>
                  <a:cubicBezTo>
                    <a:pt x="24104" y="15563"/>
                    <a:pt x="23149" y="15981"/>
                    <a:pt x="22192" y="16396"/>
                  </a:cubicBezTo>
                  <a:cubicBezTo>
                    <a:pt x="21976" y="16039"/>
                    <a:pt x="21686" y="15712"/>
                    <a:pt x="21438" y="15378"/>
                  </a:cubicBezTo>
                  <a:cubicBezTo>
                    <a:pt x="21392" y="15315"/>
                    <a:pt x="21327" y="15289"/>
                    <a:pt x="21265" y="15289"/>
                  </a:cubicBezTo>
                  <a:cubicBezTo>
                    <a:pt x="21120" y="15289"/>
                    <a:pt x="20983" y="15428"/>
                    <a:pt x="21086" y="15584"/>
                  </a:cubicBezTo>
                  <a:cubicBezTo>
                    <a:pt x="21303" y="15915"/>
                    <a:pt x="21507" y="16269"/>
                    <a:pt x="21747" y="16588"/>
                  </a:cubicBezTo>
                  <a:cubicBezTo>
                    <a:pt x="20968" y="16925"/>
                    <a:pt x="20190" y="17258"/>
                    <a:pt x="19412" y="17594"/>
                  </a:cubicBezTo>
                  <a:cubicBezTo>
                    <a:pt x="19404" y="17563"/>
                    <a:pt x="19390" y="17534"/>
                    <a:pt x="19372" y="17510"/>
                  </a:cubicBezTo>
                  <a:cubicBezTo>
                    <a:pt x="19236" y="17343"/>
                    <a:pt x="19038" y="17228"/>
                    <a:pt x="18885" y="17073"/>
                  </a:cubicBezTo>
                  <a:cubicBezTo>
                    <a:pt x="18730" y="16915"/>
                    <a:pt x="18592" y="16741"/>
                    <a:pt x="18474" y="16552"/>
                  </a:cubicBezTo>
                  <a:cubicBezTo>
                    <a:pt x="18429" y="16481"/>
                    <a:pt x="18364" y="16451"/>
                    <a:pt x="18299" y="16451"/>
                  </a:cubicBezTo>
                  <a:cubicBezTo>
                    <a:pt x="18154" y="16451"/>
                    <a:pt x="18010" y="16602"/>
                    <a:pt x="18104" y="16770"/>
                  </a:cubicBezTo>
                  <a:cubicBezTo>
                    <a:pt x="18300" y="17119"/>
                    <a:pt x="18609" y="17565"/>
                    <a:pt x="18989" y="17773"/>
                  </a:cubicBezTo>
                  <a:cubicBezTo>
                    <a:pt x="18160" y="18127"/>
                    <a:pt x="17332" y="18479"/>
                    <a:pt x="16503" y="18831"/>
                  </a:cubicBezTo>
                  <a:cubicBezTo>
                    <a:pt x="16499" y="18827"/>
                    <a:pt x="16499" y="18822"/>
                    <a:pt x="16494" y="18818"/>
                  </a:cubicBezTo>
                  <a:cubicBezTo>
                    <a:pt x="16353" y="18657"/>
                    <a:pt x="16180" y="18524"/>
                    <a:pt x="16036" y="18364"/>
                  </a:cubicBezTo>
                  <a:cubicBezTo>
                    <a:pt x="15894" y="18203"/>
                    <a:pt x="15768" y="18030"/>
                    <a:pt x="15636" y="17863"/>
                  </a:cubicBezTo>
                  <a:cubicBezTo>
                    <a:pt x="15601" y="17819"/>
                    <a:pt x="15558" y="17800"/>
                    <a:pt x="15516" y="17800"/>
                  </a:cubicBezTo>
                  <a:cubicBezTo>
                    <a:pt x="15394" y="17800"/>
                    <a:pt x="15276" y="17957"/>
                    <a:pt x="15342" y="18090"/>
                  </a:cubicBezTo>
                  <a:cubicBezTo>
                    <a:pt x="15502" y="18413"/>
                    <a:pt x="15753" y="18767"/>
                    <a:pt x="16033" y="19029"/>
                  </a:cubicBezTo>
                  <a:cubicBezTo>
                    <a:pt x="15426" y="19286"/>
                    <a:pt x="14818" y="19542"/>
                    <a:pt x="14212" y="19799"/>
                  </a:cubicBezTo>
                  <a:cubicBezTo>
                    <a:pt x="14120" y="19622"/>
                    <a:pt x="13982" y="19455"/>
                    <a:pt x="13860" y="19314"/>
                  </a:cubicBezTo>
                  <a:cubicBezTo>
                    <a:pt x="13676" y="19103"/>
                    <a:pt x="13458" y="18923"/>
                    <a:pt x="13218" y="18782"/>
                  </a:cubicBezTo>
                  <a:cubicBezTo>
                    <a:pt x="13200" y="18772"/>
                    <a:pt x="13182" y="18768"/>
                    <a:pt x="13164" y="18768"/>
                  </a:cubicBezTo>
                  <a:cubicBezTo>
                    <a:pt x="13070" y="18768"/>
                    <a:pt x="12989" y="18893"/>
                    <a:pt x="13075" y="18968"/>
                  </a:cubicBezTo>
                  <a:cubicBezTo>
                    <a:pt x="13267" y="19132"/>
                    <a:pt x="13446" y="19312"/>
                    <a:pt x="13587" y="19524"/>
                  </a:cubicBezTo>
                  <a:cubicBezTo>
                    <a:pt x="13682" y="19663"/>
                    <a:pt x="13740" y="19818"/>
                    <a:pt x="13809" y="19968"/>
                  </a:cubicBezTo>
                  <a:cubicBezTo>
                    <a:pt x="13106" y="20263"/>
                    <a:pt x="12403" y="20558"/>
                    <a:pt x="11699" y="20853"/>
                  </a:cubicBezTo>
                  <a:cubicBezTo>
                    <a:pt x="11699" y="20852"/>
                    <a:pt x="11697" y="20850"/>
                    <a:pt x="11696" y="20849"/>
                  </a:cubicBezTo>
                  <a:cubicBezTo>
                    <a:pt x="11333" y="20446"/>
                    <a:pt x="11011" y="20055"/>
                    <a:pt x="10763" y="19568"/>
                  </a:cubicBezTo>
                  <a:cubicBezTo>
                    <a:pt x="10728" y="19500"/>
                    <a:pt x="10664" y="19471"/>
                    <a:pt x="10599" y="19471"/>
                  </a:cubicBezTo>
                  <a:cubicBezTo>
                    <a:pt x="10470" y="19471"/>
                    <a:pt x="10333" y="19582"/>
                    <a:pt x="10391" y="19726"/>
                  </a:cubicBezTo>
                  <a:cubicBezTo>
                    <a:pt x="10582" y="20202"/>
                    <a:pt x="10858" y="20679"/>
                    <a:pt x="11222" y="21052"/>
                  </a:cubicBezTo>
                  <a:cubicBezTo>
                    <a:pt x="10389" y="21400"/>
                    <a:pt x="9557" y="21748"/>
                    <a:pt x="8726" y="22094"/>
                  </a:cubicBezTo>
                  <a:cubicBezTo>
                    <a:pt x="8452" y="21669"/>
                    <a:pt x="8116" y="21288"/>
                    <a:pt x="7732" y="20962"/>
                  </a:cubicBezTo>
                  <a:cubicBezTo>
                    <a:pt x="7695" y="20930"/>
                    <a:pt x="7654" y="20916"/>
                    <a:pt x="7615" y="20916"/>
                  </a:cubicBezTo>
                  <a:cubicBezTo>
                    <a:pt x="7478" y="20916"/>
                    <a:pt x="7362" y="21083"/>
                    <a:pt x="7487" y="21207"/>
                  </a:cubicBezTo>
                  <a:cubicBezTo>
                    <a:pt x="7813" y="21529"/>
                    <a:pt x="8073" y="21884"/>
                    <a:pt x="8302" y="22270"/>
                  </a:cubicBezTo>
                  <a:lnTo>
                    <a:pt x="6663" y="22951"/>
                  </a:lnTo>
                  <a:cubicBezTo>
                    <a:pt x="6655" y="22938"/>
                    <a:pt x="6646" y="22924"/>
                    <a:pt x="6635" y="22912"/>
                  </a:cubicBezTo>
                  <a:cubicBezTo>
                    <a:pt x="6431" y="22693"/>
                    <a:pt x="6162" y="22538"/>
                    <a:pt x="5954" y="22316"/>
                  </a:cubicBezTo>
                  <a:cubicBezTo>
                    <a:pt x="5745" y="22094"/>
                    <a:pt x="5611" y="21826"/>
                    <a:pt x="5405" y="21608"/>
                  </a:cubicBezTo>
                  <a:cubicBezTo>
                    <a:pt x="5376" y="21577"/>
                    <a:pt x="5342" y="21564"/>
                    <a:pt x="5308" y="21564"/>
                  </a:cubicBezTo>
                  <a:cubicBezTo>
                    <a:pt x="5222" y="21564"/>
                    <a:pt x="5142" y="21652"/>
                    <a:pt x="5162" y="21751"/>
                  </a:cubicBezTo>
                  <a:cubicBezTo>
                    <a:pt x="5223" y="22054"/>
                    <a:pt x="5445" y="22337"/>
                    <a:pt x="5634" y="22575"/>
                  </a:cubicBezTo>
                  <a:cubicBezTo>
                    <a:pt x="5787" y="22766"/>
                    <a:pt x="5975" y="22994"/>
                    <a:pt x="6191" y="23147"/>
                  </a:cubicBezTo>
                  <a:lnTo>
                    <a:pt x="3979" y="24066"/>
                  </a:lnTo>
                  <a:cubicBezTo>
                    <a:pt x="3962" y="24074"/>
                    <a:pt x="3946" y="24083"/>
                    <a:pt x="3931" y="24093"/>
                  </a:cubicBezTo>
                  <a:lnTo>
                    <a:pt x="3931" y="24093"/>
                  </a:lnTo>
                  <a:cubicBezTo>
                    <a:pt x="4034" y="23988"/>
                    <a:pt x="4079" y="23829"/>
                    <a:pt x="3987" y="23664"/>
                  </a:cubicBezTo>
                  <a:cubicBezTo>
                    <a:pt x="3332" y="22487"/>
                    <a:pt x="2704" y="21297"/>
                    <a:pt x="2120" y="20083"/>
                  </a:cubicBezTo>
                  <a:cubicBezTo>
                    <a:pt x="1569" y="18939"/>
                    <a:pt x="1155" y="17606"/>
                    <a:pt x="403" y="16580"/>
                  </a:cubicBezTo>
                  <a:cubicBezTo>
                    <a:pt x="6646" y="14148"/>
                    <a:pt x="12783" y="11428"/>
                    <a:pt x="18954" y="8823"/>
                  </a:cubicBezTo>
                  <a:cubicBezTo>
                    <a:pt x="25337" y="6125"/>
                    <a:pt x="31758" y="3497"/>
                    <a:pt x="38102" y="710"/>
                  </a:cubicBezTo>
                  <a:cubicBezTo>
                    <a:pt x="38149" y="690"/>
                    <a:pt x="38190" y="656"/>
                    <a:pt x="38221" y="615"/>
                  </a:cubicBezTo>
                  <a:close/>
                  <a:moveTo>
                    <a:pt x="37933" y="0"/>
                  </a:moveTo>
                  <a:cubicBezTo>
                    <a:pt x="37895" y="0"/>
                    <a:pt x="37855" y="8"/>
                    <a:pt x="37814" y="25"/>
                  </a:cubicBezTo>
                  <a:cubicBezTo>
                    <a:pt x="31594" y="2575"/>
                    <a:pt x="25434" y="5283"/>
                    <a:pt x="19249" y="7917"/>
                  </a:cubicBezTo>
                  <a:cubicBezTo>
                    <a:pt x="12879" y="10631"/>
                    <a:pt x="6448" y="13232"/>
                    <a:pt x="157" y="16121"/>
                  </a:cubicBezTo>
                  <a:cubicBezTo>
                    <a:pt x="22" y="16182"/>
                    <a:pt x="3" y="16329"/>
                    <a:pt x="54" y="16445"/>
                  </a:cubicBezTo>
                  <a:cubicBezTo>
                    <a:pt x="17" y="16477"/>
                    <a:pt x="0" y="16525"/>
                    <a:pt x="8" y="16571"/>
                  </a:cubicBezTo>
                  <a:cubicBezTo>
                    <a:pt x="138" y="17756"/>
                    <a:pt x="755" y="18896"/>
                    <a:pt x="1255" y="19968"/>
                  </a:cubicBezTo>
                  <a:cubicBezTo>
                    <a:pt x="1899" y="21352"/>
                    <a:pt x="2599" y="22706"/>
                    <a:pt x="3348" y="24037"/>
                  </a:cubicBezTo>
                  <a:cubicBezTo>
                    <a:pt x="3420" y="24165"/>
                    <a:pt x="3531" y="24218"/>
                    <a:pt x="3642" y="24218"/>
                  </a:cubicBezTo>
                  <a:cubicBezTo>
                    <a:pt x="3729" y="24218"/>
                    <a:pt x="3817" y="24186"/>
                    <a:pt x="3887" y="24132"/>
                  </a:cubicBezTo>
                  <a:lnTo>
                    <a:pt x="3887" y="24132"/>
                  </a:lnTo>
                  <a:cubicBezTo>
                    <a:pt x="3764" y="24271"/>
                    <a:pt x="3834" y="24523"/>
                    <a:pt x="4022" y="24523"/>
                  </a:cubicBezTo>
                  <a:cubicBezTo>
                    <a:pt x="4046" y="24523"/>
                    <a:pt x="4073" y="24519"/>
                    <a:pt x="4102" y="24509"/>
                  </a:cubicBezTo>
                  <a:cubicBezTo>
                    <a:pt x="17310" y="20086"/>
                    <a:pt x="30122" y="14042"/>
                    <a:pt x="42514" y="7723"/>
                  </a:cubicBezTo>
                  <a:cubicBezTo>
                    <a:pt x="42681" y="7642"/>
                    <a:pt x="42721" y="7493"/>
                    <a:pt x="42687" y="7357"/>
                  </a:cubicBezTo>
                  <a:cubicBezTo>
                    <a:pt x="42701" y="7302"/>
                    <a:pt x="42698" y="7243"/>
                    <a:pt x="42678" y="7190"/>
                  </a:cubicBezTo>
                  <a:cubicBezTo>
                    <a:pt x="41716" y="4678"/>
                    <a:pt x="40281" y="2189"/>
                    <a:pt x="38504" y="166"/>
                  </a:cubicBezTo>
                  <a:cubicBezTo>
                    <a:pt x="38459" y="114"/>
                    <a:pt x="38404" y="93"/>
                    <a:pt x="38348" y="93"/>
                  </a:cubicBezTo>
                  <a:cubicBezTo>
                    <a:pt x="38293" y="93"/>
                    <a:pt x="38239" y="114"/>
                    <a:pt x="38194" y="149"/>
                  </a:cubicBezTo>
                  <a:cubicBezTo>
                    <a:pt x="38130" y="62"/>
                    <a:pt x="38039" y="0"/>
                    <a:pt x="379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3"/>
            <p:cNvSpPr/>
            <p:nvPr/>
          </p:nvSpPr>
          <p:spPr>
            <a:xfrm>
              <a:off x="6863484" y="3117827"/>
              <a:ext cx="66317" cy="60361"/>
            </a:xfrm>
            <a:custGeom>
              <a:avLst/>
              <a:gdLst/>
              <a:ahLst/>
              <a:cxnLst/>
              <a:rect l="l" t="t" r="r" b="b"/>
              <a:pathLst>
                <a:path w="2004" h="1824" extrusionOk="0">
                  <a:moveTo>
                    <a:pt x="720" y="496"/>
                  </a:moveTo>
                  <a:lnTo>
                    <a:pt x="720" y="496"/>
                  </a:lnTo>
                  <a:cubicBezTo>
                    <a:pt x="736" y="501"/>
                    <a:pt x="752" y="504"/>
                    <a:pt x="769" y="505"/>
                  </a:cubicBezTo>
                  <a:cubicBezTo>
                    <a:pt x="776" y="505"/>
                    <a:pt x="784" y="505"/>
                    <a:pt x="791" y="505"/>
                  </a:cubicBezTo>
                  <a:cubicBezTo>
                    <a:pt x="1039" y="505"/>
                    <a:pt x="1296" y="559"/>
                    <a:pt x="1385" y="833"/>
                  </a:cubicBezTo>
                  <a:cubicBezTo>
                    <a:pt x="1459" y="1064"/>
                    <a:pt x="1282" y="1262"/>
                    <a:pt x="1071" y="1329"/>
                  </a:cubicBezTo>
                  <a:lnTo>
                    <a:pt x="1071" y="1328"/>
                  </a:lnTo>
                  <a:cubicBezTo>
                    <a:pt x="1016" y="1345"/>
                    <a:pt x="966" y="1353"/>
                    <a:pt x="919" y="1353"/>
                  </a:cubicBezTo>
                  <a:cubicBezTo>
                    <a:pt x="520" y="1353"/>
                    <a:pt x="435" y="767"/>
                    <a:pt x="720" y="496"/>
                  </a:cubicBezTo>
                  <a:close/>
                  <a:moveTo>
                    <a:pt x="967" y="1"/>
                  </a:moveTo>
                  <a:cubicBezTo>
                    <a:pt x="861" y="1"/>
                    <a:pt x="754" y="24"/>
                    <a:pt x="653" y="77"/>
                  </a:cubicBezTo>
                  <a:cubicBezTo>
                    <a:pt x="612" y="98"/>
                    <a:pt x="579" y="133"/>
                    <a:pt x="561" y="176"/>
                  </a:cubicBezTo>
                  <a:cubicBezTo>
                    <a:pt x="547" y="178"/>
                    <a:pt x="533" y="182"/>
                    <a:pt x="521" y="188"/>
                  </a:cubicBezTo>
                  <a:cubicBezTo>
                    <a:pt x="134" y="407"/>
                    <a:pt x="0" y="901"/>
                    <a:pt x="164" y="1305"/>
                  </a:cubicBezTo>
                  <a:cubicBezTo>
                    <a:pt x="300" y="1640"/>
                    <a:pt x="613" y="1824"/>
                    <a:pt x="947" y="1824"/>
                  </a:cubicBezTo>
                  <a:cubicBezTo>
                    <a:pt x="1057" y="1824"/>
                    <a:pt x="1169" y="1804"/>
                    <a:pt x="1278" y="1763"/>
                  </a:cubicBezTo>
                  <a:cubicBezTo>
                    <a:pt x="1719" y="1597"/>
                    <a:pt x="2004" y="1138"/>
                    <a:pt x="1852" y="672"/>
                  </a:cubicBezTo>
                  <a:cubicBezTo>
                    <a:pt x="1733" y="309"/>
                    <a:pt x="1352" y="1"/>
                    <a:pt x="9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3"/>
            <p:cNvSpPr/>
            <p:nvPr/>
          </p:nvSpPr>
          <p:spPr>
            <a:xfrm>
              <a:off x="7444754" y="2556545"/>
              <a:ext cx="102653" cy="56588"/>
            </a:xfrm>
            <a:custGeom>
              <a:avLst/>
              <a:gdLst/>
              <a:ahLst/>
              <a:cxnLst/>
              <a:rect l="l" t="t" r="r" b="b"/>
              <a:pathLst>
                <a:path w="3102" h="1710" extrusionOk="0">
                  <a:moveTo>
                    <a:pt x="2826" y="0"/>
                  </a:moveTo>
                  <a:cubicBezTo>
                    <a:pt x="2792" y="0"/>
                    <a:pt x="2754" y="10"/>
                    <a:pt x="2715" y="32"/>
                  </a:cubicBezTo>
                  <a:cubicBezTo>
                    <a:pt x="1873" y="513"/>
                    <a:pt x="1090" y="1002"/>
                    <a:pt x="184" y="1362"/>
                  </a:cubicBezTo>
                  <a:cubicBezTo>
                    <a:pt x="0" y="1435"/>
                    <a:pt x="46" y="1709"/>
                    <a:pt x="216" y="1709"/>
                  </a:cubicBezTo>
                  <a:cubicBezTo>
                    <a:pt x="235" y="1709"/>
                    <a:pt x="255" y="1706"/>
                    <a:pt x="277" y="1699"/>
                  </a:cubicBezTo>
                  <a:cubicBezTo>
                    <a:pt x="1191" y="1389"/>
                    <a:pt x="2158" y="990"/>
                    <a:pt x="2927" y="395"/>
                  </a:cubicBezTo>
                  <a:cubicBezTo>
                    <a:pt x="3101" y="262"/>
                    <a:pt x="3005" y="0"/>
                    <a:pt x="28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3"/>
            <p:cNvSpPr/>
            <p:nvPr/>
          </p:nvSpPr>
          <p:spPr>
            <a:xfrm>
              <a:off x="7490388" y="2588082"/>
              <a:ext cx="121085" cy="54536"/>
            </a:xfrm>
            <a:custGeom>
              <a:avLst/>
              <a:gdLst/>
              <a:ahLst/>
              <a:cxnLst/>
              <a:rect l="l" t="t" r="r" b="b"/>
              <a:pathLst>
                <a:path w="3659" h="1648" extrusionOk="0">
                  <a:moveTo>
                    <a:pt x="3399" y="1"/>
                  </a:moveTo>
                  <a:cubicBezTo>
                    <a:pt x="3375" y="1"/>
                    <a:pt x="3349" y="6"/>
                    <a:pt x="3321" y="17"/>
                  </a:cubicBezTo>
                  <a:cubicBezTo>
                    <a:pt x="2264" y="424"/>
                    <a:pt x="1211" y="851"/>
                    <a:pt x="172" y="1300"/>
                  </a:cubicBezTo>
                  <a:cubicBezTo>
                    <a:pt x="1" y="1375"/>
                    <a:pt x="95" y="1647"/>
                    <a:pt x="260" y="1647"/>
                  </a:cubicBezTo>
                  <a:cubicBezTo>
                    <a:pt x="277" y="1647"/>
                    <a:pt x="296" y="1644"/>
                    <a:pt x="315" y="1637"/>
                  </a:cubicBezTo>
                  <a:cubicBezTo>
                    <a:pt x="1361" y="1257"/>
                    <a:pt x="2404" y="853"/>
                    <a:pt x="3435" y="432"/>
                  </a:cubicBezTo>
                  <a:cubicBezTo>
                    <a:pt x="3659" y="339"/>
                    <a:pt x="3599" y="1"/>
                    <a:pt x="33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" name="Google Shape;562;p23"/>
          <p:cNvGrpSpPr/>
          <p:nvPr/>
        </p:nvGrpSpPr>
        <p:grpSpPr>
          <a:xfrm>
            <a:off x="8454538" y="1064636"/>
            <a:ext cx="841873" cy="594507"/>
            <a:chOff x="8454538" y="1064636"/>
            <a:chExt cx="841873" cy="594507"/>
          </a:xfrm>
        </p:grpSpPr>
        <p:sp>
          <p:nvSpPr>
            <p:cNvPr id="563" name="Google Shape;563;p23"/>
            <p:cNvSpPr/>
            <p:nvPr/>
          </p:nvSpPr>
          <p:spPr>
            <a:xfrm>
              <a:off x="8457550" y="1064636"/>
              <a:ext cx="838862" cy="594507"/>
            </a:xfrm>
            <a:custGeom>
              <a:avLst/>
              <a:gdLst/>
              <a:ahLst/>
              <a:cxnLst/>
              <a:rect l="l" t="t" r="r" b="b"/>
              <a:pathLst>
                <a:path w="25349" h="17965" extrusionOk="0">
                  <a:moveTo>
                    <a:pt x="12831" y="685"/>
                  </a:moveTo>
                  <a:cubicBezTo>
                    <a:pt x="13661" y="685"/>
                    <a:pt x="14498" y="764"/>
                    <a:pt x="15327" y="912"/>
                  </a:cubicBezTo>
                  <a:cubicBezTo>
                    <a:pt x="18805" y="1532"/>
                    <a:pt x="22034" y="3240"/>
                    <a:pt x="23293" y="6725"/>
                  </a:cubicBezTo>
                  <a:cubicBezTo>
                    <a:pt x="24521" y="10122"/>
                    <a:pt x="23762" y="13755"/>
                    <a:pt x="23019" y="17165"/>
                  </a:cubicBezTo>
                  <a:cubicBezTo>
                    <a:pt x="22509" y="17089"/>
                    <a:pt x="22000" y="17006"/>
                    <a:pt x="21492" y="16923"/>
                  </a:cubicBezTo>
                  <a:cubicBezTo>
                    <a:pt x="21539" y="16709"/>
                    <a:pt x="21584" y="16493"/>
                    <a:pt x="21628" y="16279"/>
                  </a:cubicBezTo>
                  <a:cubicBezTo>
                    <a:pt x="21670" y="16073"/>
                    <a:pt x="21493" y="15944"/>
                    <a:pt x="21334" y="15944"/>
                  </a:cubicBezTo>
                  <a:cubicBezTo>
                    <a:pt x="21228" y="15944"/>
                    <a:pt x="21129" y="16003"/>
                    <a:pt x="21110" y="16136"/>
                  </a:cubicBezTo>
                  <a:cubicBezTo>
                    <a:pt x="21078" y="16374"/>
                    <a:pt x="21048" y="16609"/>
                    <a:pt x="21018" y="16847"/>
                  </a:cubicBezTo>
                  <a:cubicBezTo>
                    <a:pt x="20415" y="16747"/>
                    <a:pt x="19813" y="16646"/>
                    <a:pt x="19213" y="16541"/>
                  </a:cubicBezTo>
                  <a:cubicBezTo>
                    <a:pt x="19291" y="16269"/>
                    <a:pt x="19363" y="15991"/>
                    <a:pt x="19360" y="15730"/>
                  </a:cubicBezTo>
                  <a:cubicBezTo>
                    <a:pt x="19358" y="15585"/>
                    <a:pt x="19215" y="15477"/>
                    <a:pt x="19083" y="15477"/>
                  </a:cubicBezTo>
                  <a:cubicBezTo>
                    <a:pt x="19005" y="15477"/>
                    <a:pt x="18931" y="15515"/>
                    <a:pt x="18891" y="15603"/>
                  </a:cubicBezTo>
                  <a:cubicBezTo>
                    <a:pt x="18778" y="15857"/>
                    <a:pt x="18732" y="16156"/>
                    <a:pt x="18694" y="16449"/>
                  </a:cubicBezTo>
                  <a:cubicBezTo>
                    <a:pt x="18066" y="16338"/>
                    <a:pt x="17438" y="16231"/>
                    <a:pt x="16811" y="16115"/>
                  </a:cubicBezTo>
                  <a:cubicBezTo>
                    <a:pt x="17001" y="15816"/>
                    <a:pt x="17156" y="15484"/>
                    <a:pt x="17243" y="15173"/>
                  </a:cubicBezTo>
                  <a:cubicBezTo>
                    <a:pt x="17297" y="14981"/>
                    <a:pt x="17153" y="14864"/>
                    <a:pt x="17004" y="14864"/>
                  </a:cubicBezTo>
                  <a:cubicBezTo>
                    <a:pt x="16903" y="14864"/>
                    <a:pt x="16799" y="14917"/>
                    <a:pt x="16753" y="15038"/>
                  </a:cubicBezTo>
                  <a:cubicBezTo>
                    <a:pt x="16660" y="15277"/>
                    <a:pt x="16588" y="15522"/>
                    <a:pt x="16479" y="15756"/>
                  </a:cubicBezTo>
                  <a:cubicBezTo>
                    <a:pt x="16436" y="15848"/>
                    <a:pt x="16387" y="15939"/>
                    <a:pt x="16338" y="16029"/>
                  </a:cubicBezTo>
                  <a:cubicBezTo>
                    <a:pt x="15624" y="15896"/>
                    <a:pt x="14910" y="15761"/>
                    <a:pt x="14198" y="15622"/>
                  </a:cubicBezTo>
                  <a:cubicBezTo>
                    <a:pt x="14237" y="15525"/>
                    <a:pt x="14275" y="15429"/>
                    <a:pt x="14316" y="15332"/>
                  </a:cubicBezTo>
                  <a:cubicBezTo>
                    <a:pt x="14411" y="15118"/>
                    <a:pt x="14548" y="14914"/>
                    <a:pt x="14612" y="14689"/>
                  </a:cubicBezTo>
                  <a:cubicBezTo>
                    <a:pt x="14655" y="14538"/>
                    <a:pt x="14513" y="14390"/>
                    <a:pt x="14374" y="14390"/>
                  </a:cubicBezTo>
                  <a:cubicBezTo>
                    <a:pt x="14320" y="14390"/>
                    <a:pt x="14267" y="14412"/>
                    <a:pt x="14226" y="14464"/>
                  </a:cubicBezTo>
                  <a:cubicBezTo>
                    <a:pt x="13998" y="14745"/>
                    <a:pt x="13861" y="15151"/>
                    <a:pt x="13788" y="15540"/>
                  </a:cubicBezTo>
                  <a:cubicBezTo>
                    <a:pt x="13099" y="15406"/>
                    <a:pt x="12409" y="15271"/>
                    <a:pt x="11720" y="15131"/>
                  </a:cubicBezTo>
                  <a:cubicBezTo>
                    <a:pt x="11823" y="14801"/>
                    <a:pt x="11944" y="14481"/>
                    <a:pt x="12106" y="14167"/>
                  </a:cubicBezTo>
                  <a:cubicBezTo>
                    <a:pt x="12209" y="13966"/>
                    <a:pt x="12052" y="13808"/>
                    <a:pt x="11889" y="13808"/>
                  </a:cubicBezTo>
                  <a:cubicBezTo>
                    <a:pt x="11798" y="13808"/>
                    <a:pt x="11705" y="13857"/>
                    <a:pt x="11656" y="13977"/>
                  </a:cubicBezTo>
                  <a:cubicBezTo>
                    <a:pt x="11510" y="14323"/>
                    <a:pt x="11399" y="14683"/>
                    <a:pt x="11324" y="15050"/>
                  </a:cubicBezTo>
                  <a:cubicBezTo>
                    <a:pt x="10660" y="14917"/>
                    <a:pt x="9997" y="14782"/>
                    <a:pt x="9334" y="14644"/>
                  </a:cubicBezTo>
                  <a:cubicBezTo>
                    <a:pt x="9513" y="14307"/>
                    <a:pt x="9692" y="13963"/>
                    <a:pt x="9807" y="13611"/>
                  </a:cubicBezTo>
                  <a:cubicBezTo>
                    <a:pt x="9863" y="13440"/>
                    <a:pt x="9718" y="13319"/>
                    <a:pt x="9573" y="13319"/>
                  </a:cubicBezTo>
                  <a:cubicBezTo>
                    <a:pt x="9498" y="13319"/>
                    <a:pt x="9423" y="13352"/>
                    <a:pt x="9375" y="13428"/>
                  </a:cubicBezTo>
                  <a:cubicBezTo>
                    <a:pt x="9167" y="13768"/>
                    <a:pt x="9014" y="14163"/>
                    <a:pt x="8864" y="14546"/>
                  </a:cubicBezTo>
                  <a:cubicBezTo>
                    <a:pt x="8202" y="14409"/>
                    <a:pt x="7540" y="14268"/>
                    <a:pt x="6880" y="14127"/>
                  </a:cubicBezTo>
                  <a:cubicBezTo>
                    <a:pt x="6946" y="13920"/>
                    <a:pt x="7009" y="13712"/>
                    <a:pt x="7076" y="13508"/>
                  </a:cubicBezTo>
                  <a:cubicBezTo>
                    <a:pt x="7138" y="13323"/>
                    <a:pt x="6977" y="13199"/>
                    <a:pt x="6824" y="13199"/>
                  </a:cubicBezTo>
                  <a:cubicBezTo>
                    <a:pt x="6724" y="13199"/>
                    <a:pt x="6627" y="13252"/>
                    <a:pt x="6596" y="13375"/>
                  </a:cubicBezTo>
                  <a:cubicBezTo>
                    <a:pt x="6540" y="13592"/>
                    <a:pt x="6481" y="13810"/>
                    <a:pt x="6424" y="14029"/>
                  </a:cubicBezTo>
                  <a:cubicBezTo>
                    <a:pt x="5873" y="13911"/>
                    <a:pt x="5323" y="13791"/>
                    <a:pt x="4773" y="13673"/>
                  </a:cubicBezTo>
                  <a:cubicBezTo>
                    <a:pt x="4899" y="13286"/>
                    <a:pt x="5009" y="12880"/>
                    <a:pt x="5058" y="12491"/>
                  </a:cubicBezTo>
                  <a:cubicBezTo>
                    <a:pt x="5077" y="12346"/>
                    <a:pt x="4974" y="12278"/>
                    <a:pt x="4861" y="12278"/>
                  </a:cubicBezTo>
                  <a:cubicBezTo>
                    <a:pt x="4762" y="12278"/>
                    <a:pt x="4656" y="12330"/>
                    <a:pt x="4617" y="12431"/>
                  </a:cubicBezTo>
                  <a:cubicBezTo>
                    <a:pt x="4479" y="12784"/>
                    <a:pt x="4388" y="13185"/>
                    <a:pt x="4320" y="13575"/>
                  </a:cubicBezTo>
                  <a:cubicBezTo>
                    <a:pt x="3745" y="13450"/>
                    <a:pt x="3171" y="13326"/>
                    <a:pt x="2597" y="13200"/>
                  </a:cubicBezTo>
                  <a:cubicBezTo>
                    <a:pt x="2777" y="12826"/>
                    <a:pt x="2947" y="12437"/>
                    <a:pt x="3076" y="12053"/>
                  </a:cubicBezTo>
                  <a:cubicBezTo>
                    <a:pt x="3128" y="11898"/>
                    <a:pt x="2982" y="11774"/>
                    <a:pt x="2846" y="11774"/>
                  </a:cubicBezTo>
                  <a:cubicBezTo>
                    <a:pt x="2777" y="11774"/>
                    <a:pt x="2710" y="11806"/>
                    <a:pt x="2673" y="11883"/>
                  </a:cubicBezTo>
                  <a:cubicBezTo>
                    <a:pt x="2486" y="12272"/>
                    <a:pt x="2338" y="12696"/>
                    <a:pt x="2203" y="13114"/>
                  </a:cubicBezTo>
                  <a:lnTo>
                    <a:pt x="535" y="12750"/>
                  </a:lnTo>
                  <a:cubicBezTo>
                    <a:pt x="1877" y="9530"/>
                    <a:pt x="2904" y="6294"/>
                    <a:pt x="5364" y="3684"/>
                  </a:cubicBezTo>
                  <a:cubicBezTo>
                    <a:pt x="7359" y="1569"/>
                    <a:pt x="10051" y="685"/>
                    <a:pt x="12831" y="685"/>
                  </a:cubicBezTo>
                  <a:close/>
                  <a:moveTo>
                    <a:pt x="12799" y="0"/>
                  </a:moveTo>
                  <a:cubicBezTo>
                    <a:pt x="10250" y="0"/>
                    <a:pt x="7711" y="688"/>
                    <a:pt x="5738" y="2383"/>
                  </a:cubicBezTo>
                  <a:cubicBezTo>
                    <a:pt x="2935" y="4790"/>
                    <a:pt x="578" y="9076"/>
                    <a:pt x="117" y="12744"/>
                  </a:cubicBezTo>
                  <a:cubicBezTo>
                    <a:pt x="114" y="12768"/>
                    <a:pt x="115" y="12793"/>
                    <a:pt x="121" y="12816"/>
                  </a:cubicBezTo>
                  <a:cubicBezTo>
                    <a:pt x="0" y="12960"/>
                    <a:pt x="14" y="13209"/>
                    <a:pt x="250" y="13280"/>
                  </a:cubicBezTo>
                  <a:cubicBezTo>
                    <a:pt x="7001" y="15266"/>
                    <a:pt x="14005" y="16605"/>
                    <a:pt x="20977" y="17645"/>
                  </a:cubicBezTo>
                  <a:cubicBezTo>
                    <a:pt x="21013" y="17696"/>
                    <a:pt x="21077" y="17723"/>
                    <a:pt x="21141" y="17723"/>
                  </a:cubicBezTo>
                  <a:cubicBezTo>
                    <a:pt x="21185" y="17723"/>
                    <a:pt x="21228" y="17711"/>
                    <a:pt x="21264" y="17686"/>
                  </a:cubicBezTo>
                  <a:cubicBezTo>
                    <a:pt x="21888" y="17778"/>
                    <a:pt x="22512" y="17871"/>
                    <a:pt x="23135" y="17960"/>
                  </a:cubicBezTo>
                  <a:cubicBezTo>
                    <a:pt x="23156" y="17963"/>
                    <a:pt x="23177" y="17965"/>
                    <a:pt x="23197" y="17965"/>
                  </a:cubicBezTo>
                  <a:cubicBezTo>
                    <a:pt x="23444" y="17965"/>
                    <a:pt x="23603" y="17748"/>
                    <a:pt x="23613" y="17548"/>
                  </a:cubicBezTo>
                  <a:cubicBezTo>
                    <a:pt x="23668" y="17502"/>
                    <a:pt x="23706" y="17440"/>
                    <a:pt x="23722" y="17369"/>
                  </a:cubicBezTo>
                  <a:cubicBezTo>
                    <a:pt x="24573" y="13629"/>
                    <a:pt x="25348" y="9587"/>
                    <a:pt x="23765" y="5927"/>
                  </a:cubicBezTo>
                  <a:cubicBezTo>
                    <a:pt x="22261" y="2448"/>
                    <a:pt x="18807" y="784"/>
                    <a:pt x="15226" y="200"/>
                  </a:cubicBezTo>
                  <a:cubicBezTo>
                    <a:pt x="14428" y="70"/>
                    <a:pt x="13613" y="0"/>
                    <a:pt x="127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3"/>
            <p:cNvSpPr/>
            <p:nvPr/>
          </p:nvSpPr>
          <p:spPr>
            <a:xfrm>
              <a:off x="8682546" y="1188600"/>
              <a:ext cx="424312" cy="302234"/>
            </a:xfrm>
            <a:custGeom>
              <a:avLst/>
              <a:gdLst/>
              <a:ahLst/>
              <a:cxnLst/>
              <a:rect l="l" t="t" r="r" b="b"/>
              <a:pathLst>
                <a:path w="12822" h="9133" extrusionOk="0">
                  <a:moveTo>
                    <a:pt x="6897" y="673"/>
                  </a:moveTo>
                  <a:cubicBezTo>
                    <a:pt x="7008" y="673"/>
                    <a:pt x="7121" y="676"/>
                    <a:pt x="7234" y="681"/>
                  </a:cubicBezTo>
                  <a:cubicBezTo>
                    <a:pt x="11532" y="894"/>
                    <a:pt x="12035" y="4720"/>
                    <a:pt x="11720" y="8161"/>
                  </a:cubicBezTo>
                  <a:cubicBezTo>
                    <a:pt x="11247" y="8019"/>
                    <a:pt x="10697" y="7990"/>
                    <a:pt x="10247" y="7904"/>
                  </a:cubicBezTo>
                  <a:cubicBezTo>
                    <a:pt x="9116" y="7688"/>
                    <a:pt x="7984" y="7474"/>
                    <a:pt x="6854" y="7264"/>
                  </a:cubicBezTo>
                  <a:cubicBezTo>
                    <a:pt x="4765" y="6870"/>
                    <a:pt x="2674" y="6481"/>
                    <a:pt x="575" y="6166"/>
                  </a:cubicBezTo>
                  <a:cubicBezTo>
                    <a:pt x="1244" y="3083"/>
                    <a:pt x="3624" y="673"/>
                    <a:pt x="6897" y="673"/>
                  </a:cubicBezTo>
                  <a:close/>
                  <a:moveTo>
                    <a:pt x="6926" y="0"/>
                  </a:moveTo>
                  <a:cubicBezTo>
                    <a:pt x="3348" y="0"/>
                    <a:pt x="356" y="2743"/>
                    <a:pt x="11" y="6334"/>
                  </a:cubicBezTo>
                  <a:cubicBezTo>
                    <a:pt x="0" y="6446"/>
                    <a:pt x="66" y="6523"/>
                    <a:pt x="153" y="6561"/>
                  </a:cubicBezTo>
                  <a:cubicBezTo>
                    <a:pt x="182" y="6582"/>
                    <a:pt x="216" y="6598"/>
                    <a:pt x="251" y="6605"/>
                  </a:cubicBezTo>
                  <a:cubicBezTo>
                    <a:pt x="2151" y="7062"/>
                    <a:pt x="4067" y="7451"/>
                    <a:pt x="5981" y="7835"/>
                  </a:cubicBezTo>
                  <a:cubicBezTo>
                    <a:pt x="6883" y="8016"/>
                    <a:pt x="7787" y="8195"/>
                    <a:pt x="8689" y="8373"/>
                  </a:cubicBezTo>
                  <a:cubicBezTo>
                    <a:pt x="9470" y="8528"/>
                    <a:pt x="10758" y="8560"/>
                    <a:pt x="11550" y="8903"/>
                  </a:cubicBezTo>
                  <a:cubicBezTo>
                    <a:pt x="11581" y="8970"/>
                    <a:pt x="11634" y="9025"/>
                    <a:pt x="11702" y="9057"/>
                  </a:cubicBezTo>
                  <a:lnTo>
                    <a:pt x="11757" y="9085"/>
                  </a:lnTo>
                  <a:cubicBezTo>
                    <a:pt x="11821" y="9117"/>
                    <a:pt x="11885" y="9132"/>
                    <a:pt x="11946" y="9132"/>
                  </a:cubicBezTo>
                  <a:cubicBezTo>
                    <a:pt x="12073" y="9132"/>
                    <a:pt x="12188" y="9068"/>
                    <a:pt x="12273" y="8950"/>
                  </a:cubicBezTo>
                  <a:lnTo>
                    <a:pt x="12320" y="8884"/>
                  </a:lnTo>
                  <a:cubicBezTo>
                    <a:pt x="12363" y="8823"/>
                    <a:pt x="12382" y="8748"/>
                    <a:pt x="12374" y="8675"/>
                  </a:cubicBezTo>
                  <a:cubicBezTo>
                    <a:pt x="12380" y="8656"/>
                    <a:pt x="12386" y="8636"/>
                    <a:pt x="12391" y="8618"/>
                  </a:cubicBezTo>
                  <a:cubicBezTo>
                    <a:pt x="12821" y="4732"/>
                    <a:pt x="12224" y="422"/>
                    <a:pt x="7522" y="26"/>
                  </a:cubicBezTo>
                  <a:cubicBezTo>
                    <a:pt x="7322" y="9"/>
                    <a:pt x="7123" y="0"/>
                    <a:pt x="69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3"/>
            <p:cNvSpPr/>
            <p:nvPr/>
          </p:nvSpPr>
          <p:spPr>
            <a:xfrm>
              <a:off x="8470754" y="1133435"/>
              <a:ext cx="70983" cy="92990"/>
            </a:xfrm>
            <a:custGeom>
              <a:avLst/>
              <a:gdLst/>
              <a:ahLst/>
              <a:cxnLst/>
              <a:rect l="l" t="t" r="r" b="b"/>
              <a:pathLst>
                <a:path w="2145" h="2810" extrusionOk="0">
                  <a:moveTo>
                    <a:pt x="1870" y="0"/>
                  </a:moveTo>
                  <a:cubicBezTo>
                    <a:pt x="1808" y="0"/>
                    <a:pt x="1748" y="32"/>
                    <a:pt x="1707" y="107"/>
                  </a:cubicBezTo>
                  <a:cubicBezTo>
                    <a:pt x="1254" y="971"/>
                    <a:pt x="753" y="1775"/>
                    <a:pt x="110" y="2515"/>
                  </a:cubicBezTo>
                  <a:cubicBezTo>
                    <a:pt x="1" y="2642"/>
                    <a:pt x="109" y="2810"/>
                    <a:pt x="237" y="2810"/>
                  </a:cubicBezTo>
                  <a:cubicBezTo>
                    <a:pt x="276" y="2810"/>
                    <a:pt x="317" y="2794"/>
                    <a:pt x="353" y="2757"/>
                  </a:cubicBezTo>
                  <a:cubicBezTo>
                    <a:pt x="1055" y="2053"/>
                    <a:pt x="1666" y="1230"/>
                    <a:pt x="2070" y="319"/>
                  </a:cubicBezTo>
                  <a:cubicBezTo>
                    <a:pt x="2144" y="153"/>
                    <a:pt x="2005" y="0"/>
                    <a:pt x="18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3"/>
            <p:cNvSpPr/>
            <p:nvPr/>
          </p:nvSpPr>
          <p:spPr>
            <a:xfrm>
              <a:off x="8454538" y="1100574"/>
              <a:ext cx="79852" cy="60625"/>
            </a:xfrm>
            <a:custGeom>
              <a:avLst/>
              <a:gdLst/>
              <a:ahLst/>
              <a:cxnLst/>
              <a:rect l="l" t="t" r="r" b="b"/>
              <a:pathLst>
                <a:path w="2413" h="1832" extrusionOk="0">
                  <a:moveTo>
                    <a:pt x="2114" y="0"/>
                  </a:moveTo>
                  <a:cubicBezTo>
                    <a:pt x="2068" y="0"/>
                    <a:pt x="2018" y="17"/>
                    <a:pt x="1969" y="57"/>
                  </a:cubicBezTo>
                  <a:cubicBezTo>
                    <a:pt x="1352" y="566"/>
                    <a:pt x="726" y="1062"/>
                    <a:pt x="108" y="1571"/>
                  </a:cubicBezTo>
                  <a:cubicBezTo>
                    <a:pt x="1" y="1659"/>
                    <a:pt x="101" y="1832"/>
                    <a:pt x="217" y="1832"/>
                  </a:cubicBezTo>
                  <a:cubicBezTo>
                    <a:pt x="242" y="1832"/>
                    <a:pt x="267" y="1824"/>
                    <a:pt x="291" y="1807"/>
                  </a:cubicBezTo>
                  <a:cubicBezTo>
                    <a:pt x="937" y="1336"/>
                    <a:pt x="1574" y="854"/>
                    <a:pt x="2220" y="384"/>
                  </a:cubicBezTo>
                  <a:cubicBezTo>
                    <a:pt x="2412" y="245"/>
                    <a:pt x="2290" y="0"/>
                    <a:pt x="21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7" name="Google Shape;567;p23"/>
          <p:cNvGrpSpPr/>
          <p:nvPr/>
        </p:nvGrpSpPr>
        <p:grpSpPr>
          <a:xfrm>
            <a:off x="7961559" y="-202278"/>
            <a:ext cx="1015476" cy="922487"/>
            <a:chOff x="7961559" y="-202278"/>
            <a:chExt cx="1015476" cy="922487"/>
          </a:xfrm>
        </p:grpSpPr>
        <p:grpSp>
          <p:nvGrpSpPr>
            <p:cNvPr id="568" name="Google Shape;568;p23"/>
            <p:cNvGrpSpPr/>
            <p:nvPr/>
          </p:nvGrpSpPr>
          <p:grpSpPr>
            <a:xfrm>
              <a:off x="7961559" y="-121102"/>
              <a:ext cx="1015476" cy="841311"/>
              <a:chOff x="7961559" y="-121102"/>
              <a:chExt cx="1015476" cy="841311"/>
            </a:xfrm>
          </p:grpSpPr>
          <p:sp>
            <p:nvSpPr>
              <p:cNvPr id="569" name="Google Shape;569;p23"/>
              <p:cNvSpPr/>
              <p:nvPr/>
            </p:nvSpPr>
            <p:spPr>
              <a:xfrm>
                <a:off x="7961559" y="-121102"/>
                <a:ext cx="1015476" cy="841311"/>
              </a:xfrm>
              <a:custGeom>
                <a:avLst/>
                <a:gdLst/>
                <a:ahLst/>
                <a:cxnLst/>
                <a:rect l="l" t="t" r="r" b="b"/>
                <a:pathLst>
                  <a:path w="30686" h="25423" extrusionOk="0">
                    <a:moveTo>
                      <a:pt x="27538" y="752"/>
                    </a:moveTo>
                    <a:cubicBezTo>
                      <a:pt x="27287" y="1203"/>
                      <a:pt x="27189" y="1722"/>
                      <a:pt x="27229" y="2252"/>
                    </a:cubicBezTo>
                    <a:cubicBezTo>
                      <a:pt x="27242" y="2432"/>
                      <a:pt x="27378" y="2530"/>
                      <a:pt x="27529" y="2530"/>
                    </a:cubicBezTo>
                    <a:cubicBezTo>
                      <a:pt x="27584" y="2530"/>
                      <a:pt x="27642" y="2516"/>
                      <a:pt x="27696" y="2489"/>
                    </a:cubicBezTo>
                    <a:cubicBezTo>
                      <a:pt x="28142" y="2266"/>
                      <a:pt x="28598" y="2111"/>
                      <a:pt x="29096" y="2059"/>
                    </a:cubicBezTo>
                    <a:cubicBezTo>
                      <a:pt x="29200" y="2047"/>
                      <a:pt x="29304" y="2044"/>
                      <a:pt x="29409" y="2044"/>
                    </a:cubicBezTo>
                    <a:cubicBezTo>
                      <a:pt x="29493" y="2044"/>
                      <a:pt x="29577" y="2046"/>
                      <a:pt x="29661" y="2047"/>
                    </a:cubicBezTo>
                    <a:cubicBezTo>
                      <a:pt x="28577" y="2661"/>
                      <a:pt x="27722" y="3836"/>
                      <a:pt x="27269" y="4955"/>
                    </a:cubicBezTo>
                    <a:cubicBezTo>
                      <a:pt x="26258" y="4491"/>
                      <a:pt x="25141" y="4157"/>
                      <a:pt x="24210" y="3855"/>
                    </a:cubicBezTo>
                    <a:cubicBezTo>
                      <a:pt x="24605" y="3218"/>
                      <a:pt x="24959" y="2587"/>
                      <a:pt x="25514" y="2045"/>
                    </a:cubicBezTo>
                    <a:cubicBezTo>
                      <a:pt x="26111" y="1462"/>
                      <a:pt x="26791" y="1079"/>
                      <a:pt x="27538" y="752"/>
                    </a:cubicBezTo>
                    <a:close/>
                    <a:moveTo>
                      <a:pt x="12595" y="1027"/>
                    </a:moveTo>
                    <a:cubicBezTo>
                      <a:pt x="15327" y="1811"/>
                      <a:pt x="18070" y="2529"/>
                      <a:pt x="20766" y="3434"/>
                    </a:cubicBezTo>
                    <a:cubicBezTo>
                      <a:pt x="22397" y="3983"/>
                      <a:pt x="24013" y="4574"/>
                      <a:pt x="25612" y="5209"/>
                    </a:cubicBezTo>
                    <a:cubicBezTo>
                      <a:pt x="27209" y="5845"/>
                      <a:pt x="29143" y="6369"/>
                      <a:pt x="29309" y="8354"/>
                    </a:cubicBezTo>
                    <a:cubicBezTo>
                      <a:pt x="29451" y="10072"/>
                      <a:pt x="28035" y="11633"/>
                      <a:pt x="27068" y="12924"/>
                    </a:cubicBezTo>
                    <a:cubicBezTo>
                      <a:pt x="26195" y="14088"/>
                      <a:pt x="25311" y="15246"/>
                      <a:pt x="24418" y="16396"/>
                    </a:cubicBezTo>
                    <a:cubicBezTo>
                      <a:pt x="22826" y="18445"/>
                      <a:pt x="21188" y="20459"/>
                      <a:pt x="19539" y="22464"/>
                    </a:cubicBezTo>
                    <a:cubicBezTo>
                      <a:pt x="19524" y="22195"/>
                      <a:pt x="19461" y="21928"/>
                      <a:pt x="19354" y="21680"/>
                    </a:cubicBezTo>
                    <a:cubicBezTo>
                      <a:pt x="19115" y="20637"/>
                      <a:pt x="18355" y="20086"/>
                      <a:pt x="17460" y="19565"/>
                    </a:cubicBezTo>
                    <a:cubicBezTo>
                      <a:pt x="15714" y="18549"/>
                      <a:pt x="13820" y="17727"/>
                      <a:pt x="11936" y="17003"/>
                    </a:cubicBezTo>
                    <a:cubicBezTo>
                      <a:pt x="8809" y="15800"/>
                      <a:pt x="5502" y="14826"/>
                      <a:pt x="2152" y="14518"/>
                    </a:cubicBezTo>
                    <a:cubicBezTo>
                      <a:pt x="2111" y="14475"/>
                      <a:pt x="2060" y="14445"/>
                      <a:pt x="2004" y="14426"/>
                    </a:cubicBezTo>
                    <a:cubicBezTo>
                      <a:pt x="5650" y="10068"/>
                      <a:pt x="8995" y="5438"/>
                      <a:pt x="12592" y="1034"/>
                    </a:cubicBezTo>
                    <a:cubicBezTo>
                      <a:pt x="12593" y="1033"/>
                      <a:pt x="12593" y="1030"/>
                      <a:pt x="12595" y="1027"/>
                    </a:cubicBezTo>
                    <a:close/>
                    <a:moveTo>
                      <a:pt x="2405" y="15057"/>
                    </a:moveTo>
                    <a:cubicBezTo>
                      <a:pt x="5033" y="15632"/>
                      <a:pt x="7651" y="16183"/>
                      <a:pt x="10204" y="17071"/>
                    </a:cubicBezTo>
                    <a:cubicBezTo>
                      <a:pt x="11792" y="17624"/>
                      <a:pt x="13350" y="18265"/>
                      <a:pt x="14867" y="18991"/>
                    </a:cubicBezTo>
                    <a:cubicBezTo>
                      <a:pt x="16188" y="19622"/>
                      <a:pt x="18404" y="20363"/>
                      <a:pt x="18730" y="21948"/>
                    </a:cubicBezTo>
                    <a:cubicBezTo>
                      <a:pt x="18739" y="21996"/>
                      <a:pt x="18761" y="22041"/>
                      <a:pt x="18790" y="22080"/>
                    </a:cubicBezTo>
                    <a:cubicBezTo>
                      <a:pt x="19171" y="23986"/>
                      <a:pt x="17751" y="24564"/>
                      <a:pt x="15860" y="24564"/>
                    </a:cubicBezTo>
                    <a:cubicBezTo>
                      <a:pt x="13387" y="24564"/>
                      <a:pt x="10109" y="23576"/>
                      <a:pt x="9006" y="23279"/>
                    </a:cubicBezTo>
                    <a:cubicBezTo>
                      <a:pt x="6257" y="22539"/>
                      <a:pt x="3624" y="21521"/>
                      <a:pt x="932" y="20620"/>
                    </a:cubicBezTo>
                    <a:cubicBezTo>
                      <a:pt x="2540" y="19294"/>
                      <a:pt x="3100" y="17006"/>
                      <a:pt x="2405" y="15057"/>
                    </a:cubicBezTo>
                    <a:close/>
                    <a:moveTo>
                      <a:pt x="27764" y="0"/>
                    </a:moveTo>
                    <a:cubicBezTo>
                      <a:pt x="27737" y="0"/>
                      <a:pt x="27709" y="3"/>
                      <a:pt x="27679" y="10"/>
                    </a:cubicBezTo>
                    <a:cubicBezTo>
                      <a:pt x="26022" y="379"/>
                      <a:pt x="24126" y="1942"/>
                      <a:pt x="23728" y="3695"/>
                    </a:cubicBezTo>
                    <a:cubicBezTo>
                      <a:pt x="23634" y="3662"/>
                      <a:pt x="23538" y="3630"/>
                      <a:pt x="23451" y="3600"/>
                    </a:cubicBezTo>
                    <a:cubicBezTo>
                      <a:pt x="19951" y="2322"/>
                      <a:pt x="16358" y="1151"/>
                      <a:pt x="12702" y="420"/>
                    </a:cubicBezTo>
                    <a:cubicBezTo>
                      <a:pt x="12679" y="415"/>
                      <a:pt x="12656" y="412"/>
                      <a:pt x="12633" y="412"/>
                    </a:cubicBezTo>
                    <a:cubicBezTo>
                      <a:pt x="12569" y="412"/>
                      <a:pt x="12506" y="433"/>
                      <a:pt x="12455" y="474"/>
                    </a:cubicBezTo>
                    <a:cubicBezTo>
                      <a:pt x="12407" y="450"/>
                      <a:pt x="12355" y="436"/>
                      <a:pt x="12303" y="436"/>
                    </a:cubicBezTo>
                    <a:cubicBezTo>
                      <a:pt x="12219" y="436"/>
                      <a:pt x="12133" y="471"/>
                      <a:pt x="12062" y="558"/>
                    </a:cubicBezTo>
                    <a:cubicBezTo>
                      <a:pt x="8338" y="5062"/>
                      <a:pt x="4468" y="9613"/>
                      <a:pt x="1242" y="14492"/>
                    </a:cubicBezTo>
                    <a:cubicBezTo>
                      <a:pt x="1115" y="14685"/>
                      <a:pt x="1310" y="14886"/>
                      <a:pt x="1501" y="14886"/>
                    </a:cubicBezTo>
                    <a:cubicBezTo>
                      <a:pt x="1521" y="14886"/>
                      <a:pt x="1540" y="14884"/>
                      <a:pt x="1560" y="14880"/>
                    </a:cubicBezTo>
                    <a:lnTo>
                      <a:pt x="1560" y="14880"/>
                    </a:lnTo>
                    <a:cubicBezTo>
                      <a:pt x="2429" y="16854"/>
                      <a:pt x="1870" y="18960"/>
                      <a:pt x="296" y="20395"/>
                    </a:cubicBezTo>
                    <a:cubicBezTo>
                      <a:pt x="285" y="20407"/>
                      <a:pt x="275" y="20421"/>
                      <a:pt x="267" y="20436"/>
                    </a:cubicBezTo>
                    <a:cubicBezTo>
                      <a:pt x="72" y="20485"/>
                      <a:pt x="0" y="20810"/>
                      <a:pt x="215" y="20919"/>
                    </a:cubicBezTo>
                    <a:cubicBezTo>
                      <a:pt x="4382" y="23005"/>
                      <a:pt x="9201" y="24296"/>
                      <a:pt x="13762" y="25160"/>
                    </a:cubicBezTo>
                    <a:cubicBezTo>
                      <a:pt x="14470" y="25294"/>
                      <a:pt x="15236" y="25423"/>
                      <a:pt x="15986" y="25423"/>
                    </a:cubicBezTo>
                    <a:cubicBezTo>
                      <a:pt x="16943" y="25423"/>
                      <a:pt x="17873" y="25213"/>
                      <a:pt x="18618" y="24538"/>
                    </a:cubicBezTo>
                    <a:cubicBezTo>
                      <a:pt x="18768" y="24399"/>
                      <a:pt x="18905" y="24244"/>
                      <a:pt x="19026" y="24079"/>
                    </a:cubicBezTo>
                    <a:cubicBezTo>
                      <a:pt x="19122" y="24074"/>
                      <a:pt x="19213" y="24028"/>
                      <a:pt x="19272" y="23953"/>
                    </a:cubicBezTo>
                    <a:cubicBezTo>
                      <a:pt x="21734" y="21049"/>
                      <a:pt x="24101" y="18061"/>
                      <a:pt x="26408" y="15033"/>
                    </a:cubicBezTo>
                    <a:cubicBezTo>
                      <a:pt x="27851" y="13140"/>
                      <a:pt x="30686" y="10362"/>
                      <a:pt x="30053" y="7700"/>
                    </a:cubicBezTo>
                    <a:cubicBezTo>
                      <a:pt x="29791" y="6592"/>
                      <a:pt x="28912" y="5820"/>
                      <a:pt x="27834" y="5237"/>
                    </a:cubicBezTo>
                    <a:cubicBezTo>
                      <a:pt x="28111" y="4632"/>
                      <a:pt x="28428" y="4065"/>
                      <a:pt x="28857" y="3549"/>
                    </a:cubicBezTo>
                    <a:cubicBezTo>
                      <a:pt x="29274" y="3051"/>
                      <a:pt x="29768" y="2661"/>
                      <a:pt x="30231" y="2214"/>
                    </a:cubicBezTo>
                    <a:cubicBezTo>
                      <a:pt x="30297" y="2151"/>
                      <a:pt x="30297" y="2062"/>
                      <a:pt x="30263" y="1988"/>
                    </a:cubicBezTo>
                    <a:cubicBezTo>
                      <a:pt x="30427" y="1923"/>
                      <a:pt x="30404" y="1685"/>
                      <a:pt x="30266" y="1601"/>
                    </a:cubicBezTo>
                    <a:cubicBezTo>
                      <a:pt x="30017" y="1447"/>
                      <a:pt x="29715" y="1385"/>
                      <a:pt x="29395" y="1385"/>
                    </a:cubicBezTo>
                    <a:cubicBezTo>
                      <a:pt x="28865" y="1385"/>
                      <a:pt x="28286" y="1555"/>
                      <a:pt x="27812" y="1762"/>
                    </a:cubicBezTo>
                    <a:cubicBezTo>
                      <a:pt x="27835" y="1327"/>
                      <a:pt x="27984" y="930"/>
                      <a:pt x="28228" y="535"/>
                    </a:cubicBezTo>
                    <a:cubicBezTo>
                      <a:pt x="28316" y="393"/>
                      <a:pt x="28203" y="256"/>
                      <a:pt x="28070" y="230"/>
                    </a:cubicBezTo>
                    <a:cubicBezTo>
                      <a:pt x="28032" y="105"/>
                      <a:pt x="27921" y="0"/>
                      <a:pt x="2776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23"/>
              <p:cNvSpPr/>
              <p:nvPr/>
            </p:nvSpPr>
            <p:spPr>
              <a:xfrm>
                <a:off x="8300393" y="-9514"/>
                <a:ext cx="454393" cy="238465"/>
              </a:xfrm>
              <a:custGeom>
                <a:avLst/>
                <a:gdLst/>
                <a:ahLst/>
                <a:cxnLst/>
                <a:rect l="l" t="t" r="r" b="b"/>
                <a:pathLst>
                  <a:path w="13731" h="7206" extrusionOk="0">
                    <a:moveTo>
                      <a:pt x="3405" y="398"/>
                    </a:moveTo>
                    <a:cubicBezTo>
                      <a:pt x="6672" y="1199"/>
                      <a:pt x="9840" y="2187"/>
                      <a:pt x="13011" y="3312"/>
                    </a:cubicBezTo>
                    <a:cubicBezTo>
                      <a:pt x="12479" y="3907"/>
                      <a:pt x="12000" y="4550"/>
                      <a:pt x="11473" y="5149"/>
                    </a:cubicBezTo>
                    <a:cubicBezTo>
                      <a:pt x="11067" y="5608"/>
                      <a:pt x="10614" y="6052"/>
                      <a:pt x="10240" y="6544"/>
                    </a:cubicBezTo>
                    <a:cubicBezTo>
                      <a:pt x="10193" y="6499"/>
                      <a:pt x="10133" y="6469"/>
                      <a:pt x="10070" y="6455"/>
                    </a:cubicBezTo>
                    <a:cubicBezTo>
                      <a:pt x="6912" y="5792"/>
                      <a:pt x="3808" y="4954"/>
                      <a:pt x="694" y="4118"/>
                    </a:cubicBezTo>
                    <a:cubicBezTo>
                      <a:pt x="1630" y="2949"/>
                      <a:pt x="2576" y="1722"/>
                      <a:pt x="3379" y="460"/>
                    </a:cubicBezTo>
                    <a:cubicBezTo>
                      <a:pt x="3391" y="441"/>
                      <a:pt x="3400" y="419"/>
                      <a:pt x="3405" y="398"/>
                    </a:cubicBezTo>
                    <a:close/>
                    <a:moveTo>
                      <a:pt x="3390" y="1"/>
                    </a:moveTo>
                    <a:cubicBezTo>
                      <a:pt x="3293" y="1"/>
                      <a:pt x="3228" y="67"/>
                      <a:pt x="3207" y="145"/>
                    </a:cubicBezTo>
                    <a:cubicBezTo>
                      <a:pt x="3193" y="142"/>
                      <a:pt x="3178" y="141"/>
                      <a:pt x="3164" y="141"/>
                    </a:cubicBezTo>
                    <a:cubicBezTo>
                      <a:pt x="3106" y="141"/>
                      <a:pt x="3049" y="162"/>
                      <a:pt x="3007" y="202"/>
                    </a:cubicBezTo>
                    <a:cubicBezTo>
                      <a:pt x="1927" y="1257"/>
                      <a:pt x="951" y="2528"/>
                      <a:pt x="109" y="3779"/>
                    </a:cubicBezTo>
                    <a:cubicBezTo>
                      <a:pt x="0" y="3940"/>
                      <a:pt x="81" y="4110"/>
                      <a:pt x="218" y="4202"/>
                    </a:cubicBezTo>
                    <a:cubicBezTo>
                      <a:pt x="152" y="4348"/>
                      <a:pt x="198" y="4559"/>
                      <a:pt x="394" y="4628"/>
                    </a:cubicBezTo>
                    <a:cubicBezTo>
                      <a:pt x="3495" y="5723"/>
                      <a:pt x="6690" y="6516"/>
                      <a:pt x="9906" y="7192"/>
                    </a:cubicBezTo>
                    <a:cubicBezTo>
                      <a:pt x="9929" y="7196"/>
                      <a:pt x="9953" y="7198"/>
                      <a:pt x="9976" y="7198"/>
                    </a:cubicBezTo>
                    <a:cubicBezTo>
                      <a:pt x="10025" y="7198"/>
                      <a:pt x="10074" y="7189"/>
                      <a:pt x="10119" y="7169"/>
                    </a:cubicBezTo>
                    <a:cubicBezTo>
                      <a:pt x="10161" y="7192"/>
                      <a:pt x="10209" y="7206"/>
                      <a:pt x="10256" y="7206"/>
                    </a:cubicBezTo>
                    <a:cubicBezTo>
                      <a:pt x="10298" y="7206"/>
                      <a:pt x="10339" y="7195"/>
                      <a:pt x="10377" y="7172"/>
                    </a:cubicBezTo>
                    <a:cubicBezTo>
                      <a:pt x="11037" y="6764"/>
                      <a:pt x="11583" y="6120"/>
                      <a:pt x="12095" y="5545"/>
                    </a:cubicBezTo>
                    <a:cubicBezTo>
                      <a:pt x="12622" y="4956"/>
                      <a:pt x="13156" y="4348"/>
                      <a:pt x="13591" y="3686"/>
                    </a:cubicBezTo>
                    <a:cubicBezTo>
                      <a:pt x="13731" y="3473"/>
                      <a:pt x="13565" y="3257"/>
                      <a:pt x="13360" y="3204"/>
                    </a:cubicBezTo>
                    <a:cubicBezTo>
                      <a:pt x="13446" y="3060"/>
                      <a:pt x="13441" y="2847"/>
                      <a:pt x="13259" y="2773"/>
                    </a:cubicBezTo>
                    <a:cubicBezTo>
                      <a:pt x="10102" y="1488"/>
                      <a:pt x="6785" y="578"/>
                      <a:pt x="3428" y="4"/>
                    </a:cubicBezTo>
                    <a:cubicBezTo>
                      <a:pt x="3415" y="2"/>
                      <a:pt x="3402" y="1"/>
                      <a:pt x="339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23"/>
              <p:cNvSpPr/>
              <p:nvPr/>
            </p:nvSpPr>
            <p:spPr>
              <a:xfrm>
                <a:off x="8035852" y="538101"/>
                <a:ext cx="467895" cy="136871"/>
              </a:xfrm>
              <a:custGeom>
                <a:avLst/>
                <a:gdLst/>
                <a:ahLst/>
                <a:cxnLst/>
                <a:rect l="l" t="t" r="r" b="b"/>
                <a:pathLst>
                  <a:path w="14139" h="4136" extrusionOk="0">
                    <a:moveTo>
                      <a:pt x="214" y="0"/>
                    </a:moveTo>
                    <a:cubicBezTo>
                      <a:pt x="73" y="0"/>
                      <a:pt x="1" y="223"/>
                      <a:pt x="148" y="285"/>
                    </a:cubicBezTo>
                    <a:cubicBezTo>
                      <a:pt x="4430" y="2105"/>
                      <a:pt x="9175" y="3165"/>
                      <a:pt x="13711" y="4129"/>
                    </a:cubicBezTo>
                    <a:cubicBezTo>
                      <a:pt x="13733" y="4134"/>
                      <a:pt x="13753" y="4136"/>
                      <a:pt x="13772" y="4136"/>
                    </a:cubicBezTo>
                    <a:cubicBezTo>
                      <a:pt x="14058" y="4136"/>
                      <a:pt x="14139" y="3678"/>
                      <a:pt x="13826" y="3612"/>
                    </a:cubicBezTo>
                    <a:cubicBezTo>
                      <a:pt x="9221" y="2642"/>
                      <a:pt x="4795" y="1178"/>
                      <a:pt x="250" y="5"/>
                    </a:cubicBezTo>
                    <a:cubicBezTo>
                      <a:pt x="238" y="2"/>
                      <a:pt x="226" y="0"/>
                      <a:pt x="21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23"/>
              <p:cNvSpPr/>
              <p:nvPr/>
            </p:nvSpPr>
            <p:spPr>
              <a:xfrm>
                <a:off x="8065073" y="496669"/>
                <a:ext cx="284728" cy="96829"/>
              </a:xfrm>
              <a:custGeom>
                <a:avLst/>
                <a:gdLst/>
                <a:ahLst/>
                <a:cxnLst/>
                <a:rect l="l" t="t" r="r" b="b"/>
                <a:pathLst>
                  <a:path w="8604" h="2926" extrusionOk="0">
                    <a:moveTo>
                      <a:pt x="215" y="0"/>
                    </a:moveTo>
                    <a:cubicBezTo>
                      <a:pt x="39" y="0"/>
                      <a:pt x="1" y="272"/>
                      <a:pt x="187" y="332"/>
                    </a:cubicBezTo>
                    <a:cubicBezTo>
                      <a:pt x="2858" y="1203"/>
                      <a:pt x="5540" y="2122"/>
                      <a:pt x="8234" y="2917"/>
                    </a:cubicBezTo>
                    <a:cubicBezTo>
                      <a:pt x="8253" y="2923"/>
                      <a:pt x="8272" y="2925"/>
                      <a:pt x="8291" y="2925"/>
                    </a:cubicBezTo>
                    <a:cubicBezTo>
                      <a:pt x="8497" y="2925"/>
                      <a:pt x="8604" y="2586"/>
                      <a:pt x="8387" y="2496"/>
                    </a:cubicBezTo>
                    <a:cubicBezTo>
                      <a:pt x="5794" y="1431"/>
                      <a:pt x="2990" y="626"/>
                      <a:pt x="259" y="6"/>
                    </a:cubicBezTo>
                    <a:cubicBezTo>
                      <a:pt x="243" y="2"/>
                      <a:pt x="229" y="0"/>
                      <a:pt x="21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23"/>
              <p:cNvSpPr/>
              <p:nvPr/>
            </p:nvSpPr>
            <p:spPr>
              <a:xfrm>
                <a:off x="8062458" y="453450"/>
                <a:ext cx="442447" cy="137566"/>
              </a:xfrm>
              <a:custGeom>
                <a:avLst/>
                <a:gdLst/>
                <a:ahLst/>
                <a:cxnLst/>
                <a:rect l="l" t="t" r="r" b="b"/>
                <a:pathLst>
                  <a:path w="13370" h="4157" extrusionOk="0">
                    <a:moveTo>
                      <a:pt x="229" y="0"/>
                    </a:moveTo>
                    <a:cubicBezTo>
                      <a:pt x="49" y="0"/>
                      <a:pt x="1" y="275"/>
                      <a:pt x="194" y="325"/>
                    </a:cubicBezTo>
                    <a:cubicBezTo>
                      <a:pt x="4520" y="1454"/>
                      <a:pt x="8735" y="2768"/>
                      <a:pt x="12987" y="4146"/>
                    </a:cubicBezTo>
                    <a:cubicBezTo>
                      <a:pt x="13009" y="4154"/>
                      <a:pt x="13030" y="4157"/>
                      <a:pt x="13051" y="4157"/>
                    </a:cubicBezTo>
                    <a:cubicBezTo>
                      <a:pt x="13262" y="4157"/>
                      <a:pt x="13370" y="3801"/>
                      <a:pt x="13146" y="3708"/>
                    </a:cubicBezTo>
                    <a:cubicBezTo>
                      <a:pt x="9037" y="2045"/>
                      <a:pt x="4617" y="824"/>
                      <a:pt x="264" y="4"/>
                    </a:cubicBezTo>
                    <a:cubicBezTo>
                      <a:pt x="252" y="1"/>
                      <a:pt x="240" y="0"/>
                      <a:pt x="2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23"/>
              <p:cNvSpPr/>
              <p:nvPr/>
            </p:nvSpPr>
            <p:spPr>
              <a:xfrm>
                <a:off x="8133177" y="416684"/>
                <a:ext cx="277381" cy="106657"/>
              </a:xfrm>
              <a:custGeom>
                <a:avLst/>
                <a:gdLst/>
                <a:ahLst/>
                <a:cxnLst/>
                <a:rect l="l" t="t" r="r" b="b"/>
                <a:pathLst>
                  <a:path w="8382" h="3223" extrusionOk="0">
                    <a:moveTo>
                      <a:pt x="213" y="0"/>
                    </a:moveTo>
                    <a:cubicBezTo>
                      <a:pt x="41" y="0"/>
                      <a:pt x="0" y="259"/>
                      <a:pt x="181" y="314"/>
                    </a:cubicBezTo>
                    <a:cubicBezTo>
                      <a:pt x="2848" y="1118"/>
                      <a:pt x="5404" y="2014"/>
                      <a:pt x="7928" y="3198"/>
                    </a:cubicBezTo>
                    <a:cubicBezTo>
                      <a:pt x="7964" y="3215"/>
                      <a:pt x="8000" y="3222"/>
                      <a:pt x="8033" y="3222"/>
                    </a:cubicBezTo>
                    <a:cubicBezTo>
                      <a:pt x="8252" y="3222"/>
                      <a:pt x="8382" y="2897"/>
                      <a:pt x="8145" y="2778"/>
                    </a:cubicBezTo>
                    <a:cubicBezTo>
                      <a:pt x="5669" y="1537"/>
                      <a:pt x="2973" y="533"/>
                      <a:pt x="250" y="4"/>
                    </a:cubicBezTo>
                    <a:cubicBezTo>
                      <a:pt x="237" y="2"/>
                      <a:pt x="225" y="0"/>
                      <a:pt x="2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5" name="Google Shape;575;p23"/>
            <p:cNvGrpSpPr/>
            <p:nvPr/>
          </p:nvGrpSpPr>
          <p:grpSpPr>
            <a:xfrm>
              <a:off x="8502092" y="-202278"/>
              <a:ext cx="136937" cy="83459"/>
              <a:chOff x="8502092" y="-202278"/>
              <a:chExt cx="136937" cy="83459"/>
            </a:xfrm>
          </p:grpSpPr>
          <p:sp>
            <p:nvSpPr>
              <p:cNvPr id="576" name="Google Shape;576;p23"/>
              <p:cNvSpPr/>
              <p:nvPr/>
            </p:nvSpPr>
            <p:spPr>
              <a:xfrm>
                <a:off x="8502092" y="-153466"/>
                <a:ext cx="103910" cy="34648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1047" extrusionOk="0">
                    <a:moveTo>
                      <a:pt x="230" y="0"/>
                    </a:moveTo>
                    <a:cubicBezTo>
                      <a:pt x="60" y="0"/>
                      <a:pt x="1" y="269"/>
                      <a:pt x="188" y="320"/>
                    </a:cubicBezTo>
                    <a:cubicBezTo>
                      <a:pt x="1065" y="565"/>
                      <a:pt x="1943" y="839"/>
                      <a:pt x="2833" y="1041"/>
                    </a:cubicBezTo>
                    <a:cubicBezTo>
                      <a:pt x="2849" y="1045"/>
                      <a:pt x="2865" y="1047"/>
                      <a:pt x="2880" y="1047"/>
                    </a:cubicBezTo>
                    <a:cubicBezTo>
                      <a:pt x="3074" y="1047"/>
                      <a:pt x="3140" y="752"/>
                      <a:pt x="2929" y="689"/>
                    </a:cubicBezTo>
                    <a:cubicBezTo>
                      <a:pt x="2056" y="424"/>
                      <a:pt x="1159" y="229"/>
                      <a:pt x="273" y="6"/>
                    </a:cubicBezTo>
                    <a:cubicBezTo>
                      <a:pt x="258" y="2"/>
                      <a:pt x="244" y="0"/>
                      <a:pt x="2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23"/>
              <p:cNvSpPr/>
              <p:nvPr/>
            </p:nvSpPr>
            <p:spPr>
              <a:xfrm>
                <a:off x="8542101" y="-202278"/>
                <a:ext cx="96928" cy="43881"/>
              </a:xfrm>
              <a:custGeom>
                <a:avLst/>
                <a:gdLst/>
                <a:ahLst/>
                <a:cxnLst/>
                <a:rect l="l" t="t" r="r" b="b"/>
                <a:pathLst>
                  <a:path w="2929" h="1326" extrusionOk="0">
                    <a:moveTo>
                      <a:pt x="234" y="0"/>
                    </a:moveTo>
                    <a:cubicBezTo>
                      <a:pt x="88" y="0"/>
                      <a:pt x="0" y="234"/>
                      <a:pt x="153" y="305"/>
                    </a:cubicBezTo>
                    <a:cubicBezTo>
                      <a:pt x="944" y="674"/>
                      <a:pt x="1772" y="1012"/>
                      <a:pt x="2592" y="1311"/>
                    </a:cubicBezTo>
                    <a:cubicBezTo>
                      <a:pt x="2619" y="1321"/>
                      <a:pt x="2645" y="1326"/>
                      <a:pt x="2669" y="1326"/>
                    </a:cubicBezTo>
                    <a:cubicBezTo>
                      <a:pt x="2872" y="1326"/>
                      <a:pt x="2929" y="989"/>
                      <a:pt x="2706" y="897"/>
                    </a:cubicBezTo>
                    <a:cubicBezTo>
                      <a:pt x="1916" y="571"/>
                      <a:pt x="1094" y="266"/>
                      <a:pt x="279" y="7"/>
                    </a:cubicBezTo>
                    <a:cubicBezTo>
                      <a:pt x="263" y="2"/>
                      <a:pt x="248" y="0"/>
                      <a:pt x="23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78" name="Google Shape;578;p23"/>
          <p:cNvGrpSpPr/>
          <p:nvPr/>
        </p:nvGrpSpPr>
        <p:grpSpPr>
          <a:xfrm>
            <a:off x="4816519" y="4288164"/>
            <a:ext cx="772313" cy="497744"/>
            <a:chOff x="4816519" y="4288164"/>
            <a:chExt cx="772313" cy="497744"/>
          </a:xfrm>
        </p:grpSpPr>
        <p:sp>
          <p:nvSpPr>
            <p:cNvPr id="579" name="Google Shape;579;p23"/>
            <p:cNvSpPr/>
            <p:nvPr/>
          </p:nvSpPr>
          <p:spPr>
            <a:xfrm>
              <a:off x="4925186" y="4301061"/>
              <a:ext cx="627897" cy="471965"/>
            </a:xfrm>
            <a:custGeom>
              <a:avLst/>
              <a:gdLst/>
              <a:ahLst/>
              <a:cxnLst/>
              <a:rect l="l" t="t" r="r" b="b"/>
              <a:pathLst>
                <a:path w="18974" h="14262" extrusionOk="0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3"/>
            <p:cNvSpPr/>
            <p:nvPr/>
          </p:nvSpPr>
          <p:spPr>
            <a:xfrm>
              <a:off x="4816519" y="4288164"/>
              <a:ext cx="772313" cy="497744"/>
            </a:xfrm>
            <a:custGeom>
              <a:avLst/>
              <a:gdLst/>
              <a:ahLst/>
              <a:cxnLst/>
              <a:rect l="l" t="t" r="r" b="b"/>
              <a:pathLst>
                <a:path w="23338" h="15041" extrusionOk="0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1" name="Google Shape;581;p23"/>
          <p:cNvGrpSpPr/>
          <p:nvPr/>
        </p:nvGrpSpPr>
        <p:grpSpPr>
          <a:xfrm>
            <a:off x="1637980" y="2854741"/>
            <a:ext cx="851139" cy="910474"/>
            <a:chOff x="1637980" y="2854741"/>
            <a:chExt cx="851139" cy="910474"/>
          </a:xfrm>
        </p:grpSpPr>
        <p:grpSp>
          <p:nvGrpSpPr>
            <p:cNvPr id="582" name="Google Shape;582;p23"/>
            <p:cNvGrpSpPr/>
            <p:nvPr/>
          </p:nvGrpSpPr>
          <p:grpSpPr>
            <a:xfrm>
              <a:off x="1637980" y="2854741"/>
              <a:ext cx="851139" cy="910474"/>
              <a:chOff x="1637980" y="2854741"/>
              <a:chExt cx="851139" cy="910474"/>
            </a:xfrm>
          </p:grpSpPr>
          <p:sp>
            <p:nvSpPr>
              <p:cNvPr id="583" name="Google Shape;583;p23"/>
              <p:cNvSpPr/>
              <p:nvPr/>
            </p:nvSpPr>
            <p:spPr>
              <a:xfrm>
                <a:off x="1659027" y="2860301"/>
                <a:ext cx="177475" cy="191539"/>
              </a:xfrm>
              <a:custGeom>
                <a:avLst/>
                <a:gdLst/>
                <a:ahLst/>
                <a:cxnLst/>
                <a:rect l="l" t="t" r="r" b="b"/>
                <a:pathLst>
                  <a:path w="5363" h="5788" extrusionOk="0">
                    <a:moveTo>
                      <a:pt x="1470" y="1"/>
                    </a:moveTo>
                    <a:cubicBezTo>
                      <a:pt x="747" y="1"/>
                      <a:pt x="1" y="780"/>
                      <a:pt x="456" y="1627"/>
                    </a:cubicBezTo>
                    <a:cubicBezTo>
                      <a:pt x="661" y="2011"/>
                      <a:pt x="604" y="2480"/>
                      <a:pt x="623" y="2901"/>
                    </a:cubicBezTo>
                    <a:cubicBezTo>
                      <a:pt x="646" y="3408"/>
                      <a:pt x="716" y="3869"/>
                      <a:pt x="923" y="4334"/>
                    </a:cubicBezTo>
                    <a:cubicBezTo>
                      <a:pt x="1288" y="5159"/>
                      <a:pt x="2009" y="5787"/>
                      <a:pt x="2933" y="5787"/>
                    </a:cubicBezTo>
                    <a:cubicBezTo>
                      <a:pt x="2965" y="5787"/>
                      <a:pt x="2998" y="5786"/>
                      <a:pt x="3030" y="5785"/>
                    </a:cubicBezTo>
                    <a:cubicBezTo>
                      <a:pt x="3767" y="5750"/>
                      <a:pt x="4217" y="5125"/>
                      <a:pt x="4073" y="4416"/>
                    </a:cubicBezTo>
                    <a:cubicBezTo>
                      <a:pt x="4009" y="4091"/>
                      <a:pt x="3943" y="3768"/>
                      <a:pt x="3877" y="3445"/>
                    </a:cubicBezTo>
                    <a:lnTo>
                      <a:pt x="3877" y="3445"/>
                    </a:lnTo>
                    <a:cubicBezTo>
                      <a:pt x="3909" y="3446"/>
                      <a:pt x="3940" y="3451"/>
                      <a:pt x="3971" y="3452"/>
                    </a:cubicBezTo>
                    <a:cubicBezTo>
                      <a:pt x="3993" y="3453"/>
                      <a:pt x="4016" y="3454"/>
                      <a:pt x="4038" y="3454"/>
                    </a:cubicBezTo>
                    <a:cubicBezTo>
                      <a:pt x="5362" y="3454"/>
                      <a:pt x="5337" y="1359"/>
                      <a:pt x="3971" y="1288"/>
                    </a:cubicBezTo>
                    <a:cubicBezTo>
                      <a:pt x="3603" y="1270"/>
                      <a:pt x="3393" y="1092"/>
                      <a:pt x="3165" y="815"/>
                    </a:cubicBezTo>
                    <a:cubicBezTo>
                      <a:pt x="2959" y="565"/>
                      <a:pt x="2716" y="463"/>
                      <a:pt x="2475" y="463"/>
                    </a:cubicBezTo>
                    <a:cubicBezTo>
                      <a:pt x="2412" y="463"/>
                      <a:pt x="2350" y="470"/>
                      <a:pt x="2289" y="482"/>
                    </a:cubicBezTo>
                    <a:cubicBezTo>
                      <a:pt x="2084" y="143"/>
                      <a:pt x="1779" y="1"/>
                      <a:pt x="1470" y="1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23"/>
              <p:cNvSpPr/>
              <p:nvPr/>
            </p:nvSpPr>
            <p:spPr>
              <a:xfrm>
                <a:off x="1977310" y="3359865"/>
                <a:ext cx="481198" cy="382053"/>
              </a:xfrm>
              <a:custGeom>
                <a:avLst/>
                <a:gdLst/>
                <a:ahLst/>
                <a:cxnLst/>
                <a:rect l="l" t="t" r="r" b="b"/>
                <a:pathLst>
                  <a:path w="14541" h="11545" extrusionOk="0">
                    <a:moveTo>
                      <a:pt x="5344" y="0"/>
                    </a:moveTo>
                    <a:cubicBezTo>
                      <a:pt x="5114" y="0"/>
                      <a:pt x="4888" y="70"/>
                      <a:pt x="4709" y="224"/>
                    </a:cubicBezTo>
                    <a:cubicBezTo>
                      <a:pt x="4594" y="258"/>
                      <a:pt x="4483" y="303"/>
                      <a:pt x="4375" y="356"/>
                    </a:cubicBezTo>
                    <a:cubicBezTo>
                      <a:pt x="3835" y="636"/>
                      <a:pt x="3584" y="1096"/>
                      <a:pt x="3510" y="1618"/>
                    </a:cubicBezTo>
                    <a:cubicBezTo>
                      <a:pt x="3195" y="1804"/>
                      <a:pt x="2838" y="1905"/>
                      <a:pt x="2448" y="1905"/>
                    </a:cubicBezTo>
                    <a:cubicBezTo>
                      <a:pt x="2249" y="1905"/>
                      <a:pt x="2041" y="1878"/>
                      <a:pt x="1825" y="1823"/>
                    </a:cubicBezTo>
                    <a:cubicBezTo>
                      <a:pt x="1723" y="1798"/>
                      <a:pt x="1626" y="1785"/>
                      <a:pt x="1533" y="1785"/>
                    </a:cubicBezTo>
                    <a:cubicBezTo>
                      <a:pt x="399" y="1785"/>
                      <a:pt x="1" y="3594"/>
                      <a:pt x="1249" y="3911"/>
                    </a:cubicBezTo>
                    <a:cubicBezTo>
                      <a:pt x="1427" y="3954"/>
                      <a:pt x="1606" y="3989"/>
                      <a:pt x="1787" y="4014"/>
                    </a:cubicBezTo>
                    <a:cubicBezTo>
                      <a:pt x="1830" y="4184"/>
                      <a:pt x="1908" y="4344"/>
                      <a:pt x="2017" y="4484"/>
                    </a:cubicBezTo>
                    <a:cubicBezTo>
                      <a:pt x="4601" y="7780"/>
                      <a:pt x="9244" y="9063"/>
                      <a:pt x="12588" y="11377"/>
                    </a:cubicBezTo>
                    <a:cubicBezTo>
                      <a:pt x="12756" y="11494"/>
                      <a:pt x="12934" y="11544"/>
                      <a:pt x="13109" y="11544"/>
                    </a:cubicBezTo>
                    <a:cubicBezTo>
                      <a:pt x="13858" y="11544"/>
                      <a:pt x="14540" y="10612"/>
                      <a:pt x="14067" y="9896"/>
                    </a:cubicBezTo>
                    <a:cubicBezTo>
                      <a:pt x="12569" y="7628"/>
                      <a:pt x="10683" y="5613"/>
                      <a:pt x="8937" y="3536"/>
                    </a:cubicBezTo>
                    <a:cubicBezTo>
                      <a:pt x="8345" y="2834"/>
                      <a:pt x="7452" y="1362"/>
                      <a:pt x="6391" y="617"/>
                    </a:cubicBezTo>
                    <a:cubicBezTo>
                      <a:pt x="6200" y="234"/>
                      <a:pt x="5764" y="0"/>
                      <a:pt x="5344" y="0"/>
                    </a:cubicBezTo>
                    <a:close/>
                  </a:path>
                </a:pathLst>
              </a:custGeom>
              <a:solidFill>
                <a:srgbClr val="FED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23"/>
              <p:cNvSpPr/>
              <p:nvPr/>
            </p:nvSpPr>
            <p:spPr>
              <a:xfrm>
                <a:off x="1637980" y="2854741"/>
                <a:ext cx="851139" cy="910474"/>
              </a:xfrm>
              <a:custGeom>
                <a:avLst/>
                <a:gdLst/>
                <a:ahLst/>
                <a:cxnLst/>
                <a:rect l="l" t="t" r="r" b="b"/>
                <a:pathLst>
                  <a:path w="25720" h="27513" extrusionOk="0">
                    <a:moveTo>
                      <a:pt x="994" y="589"/>
                    </a:moveTo>
                    <a:cubicBezTo>
                      <a:pt x="2625" y="839"/>
                      <a:pt x="4230" y="1315"/>
                      <a:pt x="5575" y="2259"/>
                    </a:cubicBezTo>
                    <a:cubicBezTo>
                      <a:pt x="5570" y="2279"/>
                      <a:pt x="5567" y="2300"/>
                      <a:pt x="5567" y="2321"/>
                    </a:cubicBezTo>
                    <a:cubicBezTo>
                      <a:pt x="5598" y="2841"/>
                      <a:pt x="5255" y="3270"/>
                      <a:pt x="4790" y="3270"/>
                    </a:cubicBezTo>
                    <a:cubicBezTo>
                      <a:pt x="4666" y="3270"/>
                      <a:pt x="4532" y="3239"/>
                      <a:pt x="4395" y="3171"/>
                    </a:cubicBezTo>
                    <a:cubicBezTo>
                      <a:pt x="4367" y="3157"/>
                      <a:pt x="4337" y="3150"/>
                      <a:pt x="4306" y="3150"/>
                    </a:cubicBezTo>
                    <a:cubicBezTo>
                      <a:pt x="4278" y="3150"/>
                      <a:pt x="4249" y="3156"/>
                      <a:pt x="4224" y="3168"/>
                    </a:cubicBezTo>
                    <a:cubicBezTo>
                      <a:pt x="4189" y="3133"/>
                      <a:pt x="4155" y="3099"/>
                      <a:pt x="4121" y="3067"/>
                    </a:cubicBezTo>
                    <a:cubicBezTo>
                      <a:pt x="4060" y="3010"/>
                      <a:pt x="3992" y="2985"/>
                      <a:pt x="3926" y="2985"/>
                    </a:cubicBezTo>
                    <a:cubicBezTo>
                      <a:pt x="3700" y="2985"/>
                      <a:pt x="3504" y="3272"/>
                      <a:pt x="3709" y="3478"/>
                    </a:cubicBezTo>
                    <a:cubicBezTo>
                      <a:pt x="4187" y="3956"/>
                      <a:pt x="4882" y="4591"/>
                      <a:pt x="4648" y="5351"/>
                    </a:cubicBezTo>
                    <a:cubicBezTo>
                      <a:pt x="4528" y="5738"/>
                      <a:pt x="4188" y="5875"/>
                      <a:pt x="3830" y="5875"/>
                    </a:cubicBezTo>
                    <a:cubicBezTo>
                      <a:pt x="3746" y="5875"/>
                      <a:pt x="3660" y="5867"/>
                      <a:pt x="3576" y="5853"/>
                    </a:cubicBezTo>
                    <a:cubicBezTo>
                      <a:pt x="3357" y="5818"/>
                      <a:pt x="2515" y="5634"/>
                      <a:pt x="2548" y="5354"/>
                    </a:cubicBezTo>
                    <a:cubicBezTo>
                      <a:pt x="2562" y="5237"/>
                      <a:pt x="2449" y="5161"/>
                      <a:pt x="2342" y="5161"/>
                    </a:cubicBezTo>
                    <a:cubicBezTo>
                      <a:pt x="2290" y="5161"/>
                      <a:pt x="2239" y="5179"/>
                      <a:pt x="2205" y="5221"/>
                    </a:cubicBezTo>
                    <a:cubicBezTo>
                      <a:pt x="2198" y="5041"/>
                      <a:pt x="2190" y="4864"/>
                      <a:pt x="2175" y="4689"/>
                    </a:cubicBezTo>
                    <a:lnTo>
                      <a:pt x="2176" y="4689"/>
                    </a:lnTo>
                    <a:cubicBezTo>
                      <a:pt x="2055" y="3234"/>
                      <a:pt x="1635" y="1885"/>
                      <a:pt x="994" y="589"/>
                    </a:cubicBezTo>
                    <a:close/>
                    <a:moveTo>
                      <a:pt x="6094" y="2655"/>
                    </a:moveTo>
                    <a:cubicBezTo>
                      <a:pt x="6247" y="2785"/>
                      <a:pt x="6400" y="2916"/>
                      <a:pt x="6544" y="3060"/>
                    </a:cubicBezTo>
                    <a:cubicBezTo>
                      <a:pt x="8160" y="4679"/>
                      <a:pt x="9485" y="8566"/>
                      <a:pt x="6181" y="9191"/>
                    </a:cubicBezTo>
                    <a:cubicBezTo>
                      <a:pt x="5969" y="9231"/>
                      <a:pt x="5744" y="9251"/>
                      <a:pt x="5515" y="9251"/>
                    </a:cubicBezTo>
                    <a:cubicBezTo>
                      <a:pt x="4588" y="9251"/>
                      <a:pt x="3582" y="8921"/>
                      <a:pt x="2980" y="8253"/>
                    </a:cubicBezTo>
                    <a:cubicBezTo>
                      <a:pt x="2349" y="7553"/>
                      <a:pt x="2262" y="6640"/>
                      <a:pt x="2225" y="5737"/>
                    </a:cubicBezTo>
                    <a:lnTo>
                      <a:pt x="2225" y="5737"/>
                    </a:lnTo>
                    <a:cubicBezTo>
                      <a:pt x="2384" y="5954"/>
                      <a:pt x="2724" y="6091"/>
                      <a:pt x="2982" y="6192"/>
                    </a:cubicBezTo>
                    <a:cubicBezTo>
                      <a:pt x="3280" y="6309"/>
                      <a:pt x="3609" y="6398"/>
                      <a:pt x="3930" y="6398"/>
                    </a:cubicBezTo>
                    <a:cubicBezTo>
                      <a:pt x="4205" y="6398"/>
                      <a:pt x="4474" y="6332"/>
                      <a:pt x="4714" y="6163"/>
                    </a:cubicBezTo>
                    <a:cubicBezTo>
                      <a:pt x="5659" y="5495"/>
                      <a:pt x="5247" y="4440"/>
                      <a:pt x="4654" y="3662"/>
                    </a:cubicBezTo>
                    <a:lnTo>
                      <a:pt x="4654" y="3662"/>
                    </a:lnTo>
                    <a:cubicBezTo>
                      <a:pt x="4708" y="3668"/>
                      <a:pt x="4763" y="3672"/>
                      <a:pt x="4817" y="3672"/>
                    </a:cubicBezTo>
                    <a:cubicBezTo>
                      <a:pt x="5417" y="3672"/>
                      <a:pt x="5993" y="3268"/>
                      <a:pt x="6094" y="2655"/>
                    </a:cubicBezTo>
                    <a:close/>
                    <a:moveTo>
                      <a:pt x="8192" y="8998"/>
                    </a:moveTo>
                    <a:cubicBezTo>
                      <a:pt x="10846" y="10302"/>
                      <a:pt x="13138" y="12431"/>
                      <a:pt x="15184" y="14668"/>
                    </a:cubicBezTo>
                    <a:cubicBezTo>
                      <a:pt x="15103" y="14689"/>
                      <a:pt x="15031" y="14744"/>
                      <a:pt x="14997" y="14853"/>
                    </a:cubicBezTo>
                    <a:cubicBezTo>
                      <a:pt x="14311" y="17071"/>
                      <a:pt x="12095" y="16968"/>
                      <a:pt x="10195" y="17014"/>
                    </a:cubicBezTo>
                    <a:cubicBezTo>
                      <a:pt x="8564" y="14957"/>
                      <a:pt x="7344" y="12595"/>
                      <a:pt x="6746" y="9884"/>
                    </a:cubicBezTo>
                    <a:cubicBezTo>
                      <a:pt x="7301" y="9724"/>
                      <a:pt x="7802" y="9433"/>
                      <a:pt x="8191" y="8998"/>
                    </a:cubicBezTo>
                    <a:close/>
                    <a:moveTo>
                      <a:pt x="15524" y="15043"/>
                    </a:moveTo>
                    <a:cubicBezTo>
                      <a:pt x="16137" y="15724"/>
                      <a:pt x="16726" y="16412"/>
                      <a:pt x="17297" y="17084"/>
                    </a:cubicBezTo>
                    <a:cubicBezTo>
                      <a:pt x="19805" y="20045"/>
                      <a:pt x="21773" y="23480"/>
                      <a:pt x="24243" y="26450"/>
                    </a:cubicBezTo>
                    <a:cubicBezTo>
                      <a:pt x="19213" y="24483"/>
                      <a:pt x="14031" y="21609"/>
                      <a:pt x="10543" y="17441"/>
                    </a:cubicBezTo>
                    <a:lnTo>
                      <a:pt x="10545" y="17441"/>
                    </a:lnTo>
                    <a:cubicBezTo>
                      <a:pt x="10847" y="17475"/>
                      <a:pt x="11166" y="17494"/>
                      <a:pt x="11490" y="17494"/>
                    </a:cubicBezTo>
                    <a:cubicBezTo>
                      <a:pt x="13251" y="17494"/>
                      <a:pt x="15172" y="16929"/>
                      <a:pt x="15524" y="15043"/>
                    </a:cubicBezTo>
                    <a:close/>
                    <a:moveTo>
                      <a:pt x="278" y="1"/>
                    </a:moveTo>
                    <a:cubicBezTo>
                      <a:pt x="44" y="1"/>
                      <a:pt x="1" y="264"/>
                      <a:pt x="127" y="407"/>
                    </a:cubicBezTo>
                    <a:cubicBezTo>
                      <a:pt x="110" y="493"/>
                      <a:pt x="125" y="580"/>
                      <a:pt x="167" y="657"/>
                    </a:cubicBezTo>
                    <a:cubicBezTo>
                      <a:pt x="1167" y="2554"/>
                      <a:pt x="1292" y="4320"/>
                      <a:pt x="1487" y="6402"/>
                    </a:cubicBezTo>
                    <a:cubicBezTo>
                      <a:pt x="1588" y="7481"/>
                      <a:pt x="1914" y="8420"/>
                      <a:pt x="2783" y="9111"/>
                    </a:cubicBezTo>
                    <a:cubicBezTo>
                      <a:pt x="3523" y="9700"/>
                      <a:pt x="4568" y="10039"/>
                      <a:pt x="5590" y="10039"/>
                    </a:cubicBezTo>
                    <a:cubicBezTo>
                      <a:pt x="5812" y="10039"/>
                      <a:pt x="6032" y="10023"/>
                      <a:pt x="6249" y="9990"/>
                    </a:cubicBezTo>
                    <a:cubicBezTo>
                      <a:pt x="6866" y="14289"/>
                      <a:pt x="9685" y="17887"/>
                      <a:pt x="12848" y="20720"/>
                    </a:cubicBezTo>
                    <a:cubicBezTo>
                      <a:pt x="16285" y="23799"/>
                      <a:pt x="20649" y="26464"/>
                      <a:pt x="25188" y="27502"/>
                    </a:cubicBezTo>
                    <a:cubicBezTo>
                      <a:pt x="25219" y="27509"/>
                      <a:pt x="25248" y="27512"/>
                      <a:pt x="25275" y="27512"/>
                    </a:cubicBezTo>
                    <a:cubicBezTo>
                      <a:pt x="25618" y="27512"/>
                      <a:pt x="25720" y="27008"/>
                      <a:pt x="25360" y="26876"/>
                    </a:cubicBezTo>
                    <a:lnTo>
                      <a:pt x="25305" y="26854"/>
                    </a:lnTo>
                    <a:cubicBezTo>
                      <a:pt x="25300" y="26831"/>
                      <a:pt x="25294" y="26807"/>
                      <a:pt x="25283" y="26785"/>
                    </a:cubicBezTo>
                    <a:cubicBezTo>
                      <a:pt x="23295" y="22973"/>
                      <a:pt x="20229" y="19324"/>
                      <a:pt x="17415" y="16083"/>
                    </a:cubicBezTo>
                    <a:cubicBezTo>
                      <a:pt x="14916" y="13202"/>
                      <a:pt x="12036" y="10180"/>
                      <a:pt x="8479" y="8632"/>
                    </a:cubicBezTo>
                    <a:cubicBezTo>
                      <a:pt x="9520" y="7034"/>
                      <a:pt x="8878" y="4830"/>
                      <a:pt x="7815" y="3401"/>
                    </a:cubicBezTo>
                    <a:cubicBezTo>
                      <a:pt x="6046" y="1024"/>
                      <a:pt x="3143" y="127"/>
                      <a:pt x="292" y="1"/>
                    </a:cubicBezTo>
                    <a:cubicBezTo>
                      <a:pt x="287" y="1"/>
                      <a:pt x="283" y="1"/>
                      <a:pt x="2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6" name="Google Shape;586;p23"/>
            <p:cNvGrpSpPr/>
            <p:nvPr/>
          </p:nvGrpSpPr>
          <p:grpSpPr>
            <a:xfrm>
              <a:off x="2299466" y="3346165"/>
              <a:ext cx="124295" cy="108279"/>
              <a:chOff x="2299466" y="3346165"/>
              <a:chExt cx="124295" cy="108279"/>
            </a:xfrm>
          </p:grpSpPr>
          <p:sp>
            <p:nvSpPr>
              <p:cNvPr id="587" name="Google Shape;587;p23"/>
              <p:cNvSpPr/>
              <p:nvPr/>
            </p:nvSpPr>
            <p:spPr>
              <a:xfrm>
                <a:off x="2299466" y="3346165"/>
                <a:ext cx="89581" cy="92924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808" extrusionOk="0">
                    <a:moveTo>
                      <a:pt x="177" y="0"/>
                    </a:moveTo>
                    <a:cubicBezTo>
                      <a:pt x="83" y="0"/>
                      <a:pt x="1" y="137"/>
                      <a:pt x="88" y="208"/>
                    </a:cubicBezTo>
                    <a:cubicBezTo>
                      <a:pt x="990" y="939"/>
                      <a:pt x="1641" y="1795"/>
                      <a:pt x="2315" y="2726"/>
                    </a:cubicBezTo>
                    <a:cubicBezTo>
                      <a:pt x="2357" y="2783"/>
                      <a:pt x="2413" y="2808"/>
                      <a:pt x="2469" y="2808"/>
                    </a:cubicBezTo>
                    <a:cubicBezTo>
                      <a:pt x="2592" y="2808"/>
                      <a:pt x="2707" y="2687"/>
                      <a:pt x="2628" y="2544"/>
                    </a:cubicBezTo>
                    <a:cubicBezTo>
                      <a:pt x="2066" y="1541"/>
                      <a:pt x="1151" y="694"/>
                      <a:pt x="235" y="20"/>
                    </a:cubicBezTo>
                    <a:cubicBezTo>
                      <a:pt x="216" y="6"/>
                      <a:pt x="196" y="0"/>
                      <a:pt x="1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23"/>
              <p:cNvSpPr/>
              <p:nvPr/>
            </p:nvSpPr>
            <p:spPr>
              <a:xfrm>
                <a:off x="2361680" y="3363936"/>
                <a:ext cx="62082" cy="90508"/>
              </a:xfrm>
              <a:custGeom>
                <a:avLst/>
                <a:gdLst/>
                <a:ahLst/>
                <a:cxnLst/>
                <a:rect l="l" t="t" r="r" b="b"/>
                <a:pathLst>
                  <a:path w="1876" h="2735" extrusionOk="0">
                    <a:moveTo>
                      <a:pt x="183" y="1"/>
                    </a:moveTo>
                    <a:cubicBezTo>
                      <a:pt x="91" y="1"/>
                      <a:pt x="1" y="96"/>
                      <a:pt x="60" y="201"/>
                    </a:cubicBezTo>
                    <a:cubicBezTo>
                      <a:pt x="518" y="1016"/>
                      <a:pt x="988" y="1824"/>
                      <a:pt x="1445" y="2641"/>
                    </a:cubicBezTo>
                    <a:cubicBezTo>
                      <a:pt x="1482" y="2707"/>
                      <a:pt x="1540" y="2734"/>
                      <a:pt x="1599" y="2734"/>
                    </a:cubicBezTo>
                    <a:cubicBezTo>
                      <a:pt x="1735" y="2734"/>
                      <a:pt x="1875" y="2591"/>
                      <a:pt x="1781" y="2443"/>
                    </a:cubicBezTo>
                    <a:cubicBezTo>
                      <a:pt x="1281" y="1653"/>
                      <a:pt x="794" y="855"/>
                      <a:pt x="294" y="65"/>
                    </a:cubicBezTo>
                    <a:cubicBezTo>
                      <a:pt x="266" y="19"/>
                      <a:pt x="224" y="1"/>
                      <a:pt x="18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p42"/>
          <p:cNvSpPr txBox="1">
            <a:spLocks noGrp="1"/>
          </p:cNvSpPr>
          <p:nvPr>
            <p:ph type="subTitle" idx="1"/>
          </p:nvPr>
        </p:nvSpPr>
        <p:spPr>
          <a:xfrm>
            <a:off x="1481102" y="2133400"/>
            <a:ext cx="1689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the smallest planet in our Solar System and the closest to the Sun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p42"/>
          <p:cNvSpPr txBox="1">
            <a:spLocks noGrp="1"/>
          </p:cNvSpPr>
          <p:nvPr>
            <p:ph type="subTitle" idx="2"/>
          </p:nvPr>
        </p:nvSpPr>
        <p:spPr>
          <a:xfrm>
            <a:off x="3727341" y="2133400"/>
            <a:ext cx="1689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This is the ringed planet, composed mostly of hydrogen and helium</a:t>
            </a:r>
            <a:endParaRPr/>
          </a:p>
        </p:txBody>
      </p:sp>
      <p:grpSp>
        <p:nvGrpSpPr>
          <p:cNvPr id="1323" name="Google Shape;1323;p42"/>
          <p:cNvGrpSpPr/>
          <p:nvPr/>
        </p:nvGrpSpPr>
        <p:grpSpPr>
          <a:xfrm>
            <a:off x="3917263" y="1628700"/>
            <a:ext cx="1309500" cy="457075"/>
            <a:chOff x="3917263" y="1628700"/>
            <a:chExt cx="1309500" cy="457075"/>
          </a:xfrm>
        </p:grpSpPr>
        <p:sp>
          <p:nvSpPr>
            <p:cNvPr id="1324" name="Google Shape;1324;p42"/>
            <p:cNvSpPr/>
            <p:nvPr/>
          </p:nvSpPr>
          <p:spPr>
            <a:xfrm>
              <a:off x="3917263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2"/>
            <p:cNvSpPr/>
            <p:nvPr/>
          </p:nvSpPr>
          <p:spPr>
            <a:xfrm>
              <a:off x="3917263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1789" y="1291"/>
                  </a:moveTo>
                  <a:cubicBezTo>
                    <a:pt x="31974" y="1291"/>
                    <a:pt x="32159" y="1291"/>
                    <a:pt x="32343" y="1293"/>
                  </a:cubicBezTo>
                  <a:cubicBezTo>
                    <a:pt x="33959" y="1309"/>
                    <a:pt x="35586" y="1386"/>
                    <a:pt x="37170" y="1726"/>
                  </a:cubicBezTo>
                  <a:cubicBezTo>
                    <a:pt x="37989" y="1901"/>
                    <a:pt x="38650" y="2440"/>
                    <a:pt x="39116" y="3162"/>
                  </a:cubicBezTo>
                  <a:cubicBezTo>
                    <a:pt x="40148" y="4757"/>
                    <a:pt x="40208" y="6161"/>
                    <a:pt x="40214" y="7773"/>
                  </a:cubicBezTo>
                  <a:cubicBezTo>
                    <a:pt x="40214" y="8849"/>
                    <a:pt x="40393" y="9964"/>
                    <a:pt x="40164" y="10987"/>
                  </a:cubicBezTo>
                  <a:cubicBezTo>
                    <a:pt x="39940" y="11993"/>
                    <a:pt x="40151" y="13111"/>
                    <a:pt x="39513" y="14010"/>
                  </a:cubicBezTo>
                  <a:cubicBezTo>
                    <a:pt x="38667" y="15207"/>
                    <a:pt x="37409" y="15600"/>
                    <a:pt x="36022" y="15741"/>
                  </a:cubicBezTo>
                  <a:cubicBezTo>
                    <a:pt x="34725" y="15871"/>
                    <a:pt x="33416" y="15788"/>
                    <a:pt x="32122" y="16087"/>
                  </a:cubicBezTo>
                  <a:cubicBezTo>
                    <a:pt x="31980" y="16120"/>
                    <a:pt x="31827" y="16129"/>
                    <a:pt x="31668" y="16129"/>
                  </a:cubicBezTo>
                  <a:cubicBezTo>
                    <a:pt x="31493" y="16129"/>
                    <a:pt x="31310" y="16118"/>
                    <a:pt x="31129" y="16118"/>
                  </a:cubicBezTo>
                  <a:cubicBezTo>
                    <a:pt x="30994" y="16118"/>
                    <a:pt x="30860" y="16124"/>
                    <a:pt x="30729" y="16144"/>
                  </a:cubicBezTo>
                  <a:cubicBezTo>
                    <a:pt x="30311" y="16207"/>
                    <a:pt x="29948" y="16542"/>
                    <a:pt x="29523" y="16542"/>
                  </a:cubicBezTo>
                  <a:cubicBezTo>
                    <a:pt x="29426" y="16542"/>
                    <a:pt x="29326" y="16524"/>
                    <a:pt x="29221" y="16482"/>
                  </a:cubicBezTo>
                  <a:cubicBezTo>
                    <a:pt x="28967" y="16379"/>
                    <a:pt x="28715" y="16344"/>
                    <a:pt x="28465" y="16344"/>
                  </a:cubicBezTo>
                  <a:cubicBezTo>
                    <a:pt x="28082" y="16344"/>
                    <a:pt x="27700" y="16427"/>
                    <a:pt x="27312" y="16479"/>
                  </a:cubicBezTo>
                  <a:cubicBezTo>
                    <a:pt x="26701" y="16562"/>
                    <a:pt x="26078" y="16669"/>
                    <a:pt x="25466" y="16669"/>
                  </a:cubicBezTo>
                  <a:cubicBezTo>
                    <a:pt x="25330" y="16669"/>
                    <a:pt x="25194" y="16664"/>
                    <a:pt x="25059" y="16652"/>
                  </a:cubicBezTo>
                  <a:cubicBezTo>
                    <a:pt x="24942" y="16641"/>
                    <a:pt x="24826" y="16637"/>
                    <a:pt x="24710" y="16637"/>
                  </a:cubicBezTo>
                  <a:cubicBezTo>
                    <a:pt x="24140" y="16637"/>
                    <a:pt x="23584" y="16742"/>
                    <a:pt x="23016" y="16742"/>
                  </a:cubicBezTo>
                  <a:cubicBezTo>
                    <a:pt x="22981" y="16742"/>
                    <a:pt x="22947" y="16742"/>
                    <a:pt x="22912" y="16741"/>
                  </a:cubicBezTo>
                  <a:cubicBezTo>
                    <a:pt x="22534" y="16732"/>
                    <a:pt x="22150" y="16709"/>
                    <a:pt x="21768" y="16709"/>
                  </a:cubicBezTo>
                  <a:cubicBezTo>
                    <a:pt x="21114" y="16709"/>
                    <a:pt x="20463" y="16775"/>
                    <a:pt x="19847" y="17083"/>
                  </a:cubicBezTo>
                  <a:cubicBezTo>
                    <a:pt x="19808" y="17102"/>
                    <a:pt x="19773" y="17110"/>
                    <a:pt x="19741" y="17110"/>
                  </a:cubicBezTo>
                  <a:cubicBezTo>
                    <a:pt x="19686" y="17110"/>
                    <a:pt x="19643" y="17084"/>
                    <a:pt x="19618" y="17040"/>
                  </a:cubicBezTo>
                  <a:cubicBezTo>
                    <a:pt x="19526" y="16877"/>
                    <a:pt x="19419" y="16829"/>
                    <a:pt x="19309" y="16829"/>
                  </a:cubicBezTo>
                  <a:cubicBezTo>
                    <a:pt x="19150" y="16829"/>
                    <a:pt x="18983" y="16929"/>
                    <a:pt x="18840" y="16929"/>
                  </a:cubicBezTo>
                  <a:cubicBezTo>
                    <a:pt x="18818" y="16929"/>
                    <a:pt x="18797" y="16927"/>
                    <a:pt x="18777" y="16921"/>
                  </a:cubicBezTo>
                  <a:cubicBezTo>
                    <a:pt x="18579" y="16871"/>
                    <a:pt x="18381" y="16855"/>
                    <a:pt x="18181" y="16855"/>
                  </a:cubicBezTo>
                  <a:cubicBezTo>
                    <a:pt x="17779" y="16855"/>
                    <a:pt x="17374" y="16923"/>
                    <a:pt x="16974" y="16923"/>
                  </a:cubicBezTo>
                  <a:cubicBezTo>
                    <a:pt x="16675" y="16923"/>
                    <a:pt x="16379" y="16885"/>
                    <a:pt x="16090" y="16751"/>
                  </a:cubicBezTo>
                  <a:cubicBezTo>
                    <a:pt x="15987" y="16702"/>
                    <a:pt x="15883" y="16685"/>
                    <a:pt x="15780" y="16685"/>
                  </a:cubicBezTo>
                  <a:cubicBezTo>
                    <a:pt x="15539" y="16685"/>
                    <a:pt x="15297" y="16777"/>
                    <a:pt x="15051" y="16777"/>
                  </a:cubicBezTo>
                  <a:cubicBezTo>
                    <a:pt x="15036" y="16777"/>
                    <a:pt x="15021" y="16777"/>
                    <a:pt x="15007" y="16776"/>
                  </a:cubicBezTo>
                  <a:cubicBezTo>
                    <a:pt x="13871" y="16721"/>
                    <a:pt x="12734" y="16616"/>
                    <a:pt x="11596" y="16599"/>
                  </a:cubicBezTo>
                  <a:cubicBezTo>
                    <a:pt x="11446" y="16597"/>
                    <a:pt x="11273" y="16587"/>
                    <a:pt x="11107" y="16587"/>
                  </a:cubicBezTo>
                  <a:cubicBezTo>
                    <a:pt x="10878" y="16587"/>
                    <a:pt x="10659" y="16606"/>
                    <a:pt x="10524" y="16693"/>
                  </a:cubicBezTo>
                  <a:cubicBezTo>
                    <a:pt x="10408" y="16767"/>
                    <a:pt x="10300" y="16795"/>
                    <a:pt x="10197" y="16795"/>
                  </a:cubicBezTo>
                  <a:cubicBezTo>
                    <a:pt x="9896" y="16795"/>
                    <a:pt x="9641" y="16556"/>
                    <a:pt x="9366" y="16556"/>
                  </a:cubicBezTo>
                  <a:cubicBezTo>
                    <a:pt x="9302" y="16556"/>
                    <a:pt x="9237" y="16569"/>
                    <a:pt x="9169" y="16602"/>
                  </a:cubicBezTo>
                  <a:cubicBezTo>
                    <a:pt x="9140" y="16450"/>
                    <a:pt x="9085" y="16409"/>
                    <a:pt x="9017" y="16409"/>
                  </a:cubicBezTo>
                  <a:cubicBezTo>
                    <a:pt x="8938" y="16409"/>
                    <a:pt x="8841" y="16464"/>
                    <a:pt x="8747" y="16464"/>
                  </a:cubicBezTo>
                  <a:cubicBezTo>
                    <a:pt x="8743" y="16464"/>
                    <a:pt x="8738" y="16464"/>
                    <a:pt x="8733" y="16464"/>
                  </a:cubicBezTo>
                  <a:cubicBezTo>
                    <a:pt x="8714" y="16462"/>
                    <a:pt x="8695" y="16462"/>
                    <a:pt x="8676" y="16462"/>
                  </a:cubicBezTo>
                  <a:cubicBezTo>
                    <a:pt x="8438" y="16462"/>
                    <a:pt x="8183" y="16543"/>
                    <a:pt x="7941" y="16543"/>
                  </a:cubicBezTo>
                  <a:cubicBezTo>
                    <a:pt x="7720" y="16543"/>
                    <a:pt x="7511" y="16475"/>
                    <a:pt x="7337" y="16218"/>
                  </a:cubicBezTo>
                  <a:cubicBezTo>
                    <a:pt x="7322" y="16195"/>
                    <a:pt x="7270" y="16183"/>
                    <a:pt x="7221" y="16183"/>
                  </a:cubicBezTo>
                  <a:cubicBezTo>
                    <a:pt x="7194" y="16183"/>
                    <a:pt x="7168" y="16186"/>
                    <a:pt x="7149" y="16194"/>
                  </a:cubicBezTo>
                  <a:cubicBezTo>
                    <a:pt x="6932" y="16278"/>
                    <a:pt x="6721" y="16312"/>
                    <a:pt x="6514" y="16312"/>
                  </a:cubicBezTo>
                  <a:cubicBezTo>
                    <a:pt x="6050" y="16312"/>
                    <a:pt x="5608" y="16138"/>
                    <a:pt x="5162" y="15959"/>
                  </a:cubicBezTo>
                  <a:cubicBezTo>
                    <a:pt x="5025" y="15904"/>
                    <a:pt x="4862" y="15862"/>
                    <a:pt x="4711" y="15862"/>
                  </a:cubicBezTo>
                  <a:cubicBezTo>
                    <a:pt x="4664" y="15862"/>
                    <a:pt x="4618" y="15866"/>
                    <a:pt x="4575" y="15875"/>
                  </a:cubicBezTo>
                  <a:cubicBezTo>
                    <a:pt x="4445" y="15902"/>
                    <a:pt x="4324" y="15915"/>
                    <a:pt x="4211" y="15915"/>
                  </a:cubicBezTo>
                  <a:cubicBezTo>
                    <a:pt x="3396" y="15915"/>
                    <a:pt x="3006" y="15252"/>
                    <a:pt x="2470" y="14678"/>
                  </a:cubicBezTo>
                  <a:cubicBezTo>
                    <a:pt x="1414" y="13545"/>
                    <a:pt x="1477" y="12151"/>
                    <a:pt x="1224" y="10801"/>
                  </a:cubicBezTo>
                  <a:cubicBezTo>
                    <a:pt x="1009" y="9647"/>
                    <a:pt x="1240" y="8565"/>
                    <a:pt x="1383" y="7443"/>
                  </a:cubicBezTo>
                  <a:cubicBezTo>
                    <a:pt x="1468" y="6768"/>
                    <a:pt x="1515" y="6107"/>
                    <a:pt x="1720" y="5447"/>
                  </a:cubicBezTo>
                  <a:cubicBezTo>
                    <a:pt x="2026" y="4460"/>
                    <a:pt x="2603" y="3787"/>
                    <a:pt x="3489" y="3230"/>
                  </a:cubicBezTo>
                  <a:cubicBezTo>
                    <a:pt x="4713" y="2462"/>
                    <a:pt x="6001" y="2368"/>
                    <a:pt x="7377" y="2307"/>
                  </a:cubicBezTo>
                  <a:cubicBezTo>
                    <a:pt x="7843" y="2286"/>
                    <a:pt x="8402" y="2179"/>
                    <a:pt x="8910" y="2065"/>
                  </a:cubicBezTo>
                  <a:cubicBezTo>
                    <a:pt x="9991" y="1823"/>
                    <a:pt x="11114" y="1755"/>
                    <a:pt x="12224" y="1658"/>
                  </a:cubicBezTo>
                  <a:cubicBezTo>
                    <a:pt x="13237" y="1571"/>
                    <a:pt x="14284" y="1673"/>
                    <a:pt x="15269" y="1546"/>
                  </a:cubicBezTo>
                  <a:cubicBezTo>
                    <a:pt x="16647" y="1368"/>
                    <a:pt x="18024" y="1558"/>
                    <a:pt x="19406" y="1337"/>
                  </a:cubicBezTo>
                  <a:cubicBezTo>
                    <a:pt x="19586" y="1308"/>
                    <a:pt x="19778" y="1298"/>
                    <a:pt x="19978" y="1298"/>
                  </a:cubicBezTo>
                  <a:cubicBezTo>
                    <a:pt x="20455" y="1298"/>
                    <a:pt x="20972" y="1359"/>
                    <a:pt x="21455" y="1382"/>
                  </a:cubicBezTo>
                  <a:cubicBezTo>
                    <a:pt x="22531" y="1436"/>
                    <a:pt x="23610" y="1468"/>
                    <a:pt x="24688" y="1468"/>
                  </a:cubicBezTo>
                  <a:cubicBezTo>
                    <a:pt x="25296" y="1468"/>
                    <a:pt x="25903" y="1458"/>
                    <a:pt x="26510" y="1435"/>
                  </a:cubicBezTo>
                  <a:cubicBezTo>
                    <a:pt x="28269" y="1370"/>
                    <a:pt x="30029" y="1291"/>
                    <a:pt x="31789" y="1291"/>
                  </a:cubicBezTo>
                  <a:close/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6" name="Google Shape;1326;p42"/>
          <p:cNvGrpSpPr/>
          <p:nvPr/>
        </p:nvGrpSpPr>
        <p:grpSpPr>
          <a:xfrm>
            <a:off x="1690075" y="1628700"/>
            <a:ext cx="1309500" cy="457075"/>
            <a:chOff x="1690075" y="1628700"/>
            <a:chExt cx="1309500" cy="457075"/>
          </a:xfrm>
        </p:grpSpPr>
        <p:sp>
          <p:nvSpPr>
            <p:cNvPr id="1327" name="Google Shape;1327;p42"/>
            <p:cNvSpPr/>
            <p:nvPr/>
          </p:nvSpPr>
          <p:spPr>
            <a:xfrm>
              <a:off x="1690075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2"/>
            <p:cNvSpPr/>
            <p:nvPr/>
          </p:nvSpPr>
          <p:spPr>
            <a:xfrm>
              <a:off x="1690075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1789" y="1291"/>
                  </a:moveTo>
                  <a:cubicBezTo>
                    <a:pt x="31974" y="1291"/>
                    <a:pt x="32159" y="1291"/>
                    <a:pt x="32343" y="1293"/>
                  </a:cubicBezTo>
                  <a:cubicBezTo>
                    <a:pt x="33959" y="1309"/>
                    <a:pt x="35586" y="1386"/>
                    <a:pt x="37170" y="1726"/>
                  </a:cubicBezTo>
                  <a:cubicBezTo>
                    <a:pt x="37989" y="1901"/>
                    <a:pt x="38650" y="2440"/>
                    <a:pt x="39116" y="3162"/>
                  </a:cubicBezTo>
                  <a:cubicBezTo>
                    <a:pt x="40148" y="4757"/>
                    <a:pt x="40208" y="6161"/>
                    <a:pt x="40214" y="7773"/>
                  </a:cubicBezTo>
                  <a:cubicBezTo>
                    <a:pt x="40214" y="8849"/>
                    <a:pt x="40393" y="9964"/>
                    <a:pt x="40164" y="10987"/>
                  </a:cubicBezTo>
                  <a:cubicBezTo>
                    <a:pt x="39940" y="11993"/>
                    <a:pt x="40151" y="13111"/>
                    <a:pt x="39513" y="14010"/>
                  </a:cubicBezTo>
                  <a:cubicBezTo>
                    <a:pt x="38667" y="15207"/>
                    <a:pt x="37409" y="15600"/>
                    <a:pt x="36022" y="15741"/>
                  </a:cubicBezTo>
                  <a:cubicBezTo>
                    <a:pt x="34725" y="15871"/>
                    <a:pt x="33416" y="15788"/>
                    <a:pt x="32122" y="16087"/>
                  </a:cubicBezTo>
                  <a:cubicBezTo>
                    <a:pt x="31980" y="16120"/>
                    <a:pt x="31827" y="16129"/>
                    <a:pt x="31668" y="16129"/>
                  </a:cubicBezTo>
                  <a:cubicBezTo>
                    <a:pt x="31493" y="16129"/>
                    <a:pt x="31310" y="16118"/>
                    <a:pt x="31129" y="16118"/>
                  </a:cubicBezTo>
                  <a:cubicBezTo>
                    <a:pt x="30994" y="16118"/>
                    <a:pt x="30860" y="16124"/>
                    <a:pt x="30729" y="16144"/>
                  </a:cubicBezTo>
                  <a:cubicBezTo>
                    <a:pt x="30311" y="16207"/>
                    <a:pt x="29948" y="16542"/>
                    <a:pt x="29523" y="16542"/>
                  </a:cubicBezTo>
                  <a:cubicBezTo>
                    <a:pt x="29426" y="16542"/>
                    <a:pt x="29326" y="16524"/>
                    <a:pt x="29221" y="16482"/>
                  </a:cubicBezTo>
                  <a:cubicBezTo>
                    <a:pt x="28967" y="16379"/>
                    <a:pt x="28715" y="16344"/>
                    <a:pt x="28465" y="16344"/>
                  </a:cubicBezTo>
                  <a:cubicBezTo>
                    <a:pt x="28082" y="16344"/>
                    <a:pt x="27700" y="16427"/>
                    <a:pt x="27312" y="16479"/>
                  </a:cubicBezTo>
                  <a:cubicBezTo>
                    <a:pt x="26701" y="16562"/>
                    <a:pt x="26078" y="16669"/>
                    <a:pt x="25466" y="16669"/>
                  </a:cubicBezTo>
                  <a:cubicBezTo>
                    <a:pt x="25330" y="16669"/>
                    <a:pt x="25194" y="16664"/>
                    <a:pt x="25059" y="16652"/>
                  </a:cubicBezTo>
                  <a:cubicBezTo>
                    <a:pt x="24942" y="16641"/>
                    <a:pt x="24826" y="16637"/>
                    <a:pt x="24710" y="16637"/>
                  </a:cubicBezTo>
                  <a:cubicBezTo>
                    <a:pt x="24140" y="16637"/>
                    <a:pt x="23584" y="16742"/>
                    <a:pt x="23016" y="16742"/>
                  </a:cubicBezTo>
                  <a:cubicBezTo>
                    <a:pt x="22981" y="16742"/>
                    <a:pt x="22947" y="16742"/>
                    <a:pt x="22912" y="16741"/>
                  </a:cubicBezTo>
                  <a:cubicBezTo>
                    <a:pt x="22534" y="16732"/>
                    <a:pt x="22150" y="16709"/>
                    <a:pt x="21768" y="16709"/>
                  </a:cubicBezTo>
                  <a:cubicBezTo>
                    <a:pt x="21114" y="16709"/>
                    <a:pt x="20463" y="16775"/>
                    <a:pt x="19847" y="17083"/>
                  </a:cubicBezTo>
                  <a:cubicBezTo>
                    <a:pt x="19808" y="17102"/>
                    <a:pt x="19773" y="17110"/>
                    <a:pt x="19741" y="17110"/>
                  </a:cubicBezTo>
                  <a:cubicBezTo>
                    <a:pt x="19686" y="17110"/>
                    <a:pt x="19643" y="17084"/>
                    <a:pt x="19618" y="17040"/>
                  </a:cubicBezTo>
                  <a:cubicBezTo>
                    <a:pt x="19526" y="16877"/>
                    <a:pt x="19419" y="16829"/>
                    <a:pt x="19309" y="16829"/>
                  </a:cubicBezTo>
                  <a:cubicBezTo>
                    <a:pt x="19150" y="16829"/>
                    <a:pt x="18983" y="16929"/>
                    <a:pt x="18840" y="16929"/>
                  </a:cubicBezTo>
                  <a:cubicBezTo>
                    <a:pt x="18818" y="16929"/>
                    <a:pt x="18797" y="16927"/>
                    <a:pt x="18777" y="16921"/>
                  </a:cubicBezTo>
                  <a:cubicBezTo>
                    <a:pt x="18579" y="16871"/>
                    <a:pt x="18381" y="16855"/>
                    <a:pt x="18181" y="16855"/>
                  </a:cubicBezTo>
                  <a:cubicBezTo>
                    <a:pt x="17779" y="16855"/>
                    <a:pt x="17374" y="16923"/>
                    <a:pt x="16974" y="16923"/>
                  </a:cubicBezTo>
                  <a:cubicBezTo>
                    <a:pt x="16675" y="16923"/>
                    <a:pt x="16379" y="16885"/>
                    <a:pt x="16090" y="16751"/>
                  </a:cubicBezTo>
                  <a:cubicBezTo>
                    <a:pt x="15987" y="16702"/>
                    <a:pt x="15883" y="16685"/>
                    <a:pt x="15780" y="16685"/>
                  </a:cubicBezTo>
                  <a:cubicBezTo>
                    <a:pt x="15539" y="16685"/>
                    <a:pt x="15297" y="16777"/>
                    <a:pt x="15051" y="16777"/>
                  </a:cubicBezTo>
                  <a:cubicBezTo>
                    <a:pt x="15036" y="16777"/>
                    <a:pt x="15021" y="16777"/>
                    <a:pt x="15007" y="16776"/>
                  </a:cubicBezTo>
                  <a:cubicBezTo>
                    <a:pt x="13871" y="16721"/>
                    <a:pt x="12734" y="16616"/>
                    <a:pt x="11596" y="16599"/>
                  </a:cubicBezTo>
                  <a:cubicBezTo>
                    <a:pt x="11446" y="16597"/>
                    <a:pt x="11273" y="16587"/>
                    <a:pt x="11107" y="16587"/>
                  </a:cubicBezTo>
                  <a:cubicBezTo>
                    <a:pt x="10878" y="16587"/>
                    <a:pt x="10659" y="16606"/>
                    <a:pt x="10524" y="16693"/>
                  </a:cubicBezTo>
                  <a:cubicBezTo>
                    <a:pt x="10408" y="16767"/>
                    <a:pt x="10300" y="16795"/>
                    <a:pt x="10197" y="16795"/>
                  </a:cubicBezTo>
                  <a:cubicBezTo>
                    <a:pt x="9896" y="16795"/>
                    <a:pt x="9641" y="16556"/>
                    <a:pt x="9366" y="16556"/>
                  </a:cubicBezTo>
                  <a:cubicBezTo>
                    <a:pt x="9302" y="16556"/>
                    <a:pt x="9237" y="16569"/>
                    <a:pt x="9169" y="16602"/>
                  </a:cubicBezTo>
                  <a:cubicBezTo>
                    <a:pt x="9140" y="16450"/>
                    <a:pt x="9085" y="16409"/>
                    <a:pt x="9017" y="16409"/>
                  </a:cubicBezTo>
                  <a:cubicBezTo>
                    <a:pt x="8938" y="16409"/>
                    <a:pt x="8841" y="16464"/>
                    <a:pt x="8747" y="16464"/>
                  </a:cubicBezTo>
                  <a:cubicBezTo>
                    <a:pt x="8743" y="16464"/>
                    <a:pt x="8738" y="16464"/>
                    <a:pt x="8733" y="16464"/>
                  </a:cubicBezTo>
                  <a:cubicBezTo>
                    <a:pt x="8714" y="16462"/>
                    <a:pt x="8695" y="16462"/>
                    <a:pt x="8676" y="16462"/>
                  </a:cubicBezTo>
                  <a:cubicBezTo>
                    <a:pt x="8438" y="16462"/>
                    <a:pt x="8183" y="16543"/>
                    <a:pt x="7941" y="16543"/>
                  </a:cubicBezTo>
                  <a:cubicBezTo>
                    <a:pt x="7720" y="16543"/>
                    <a:pt x="7511" y="16475"/>
                    <a:pt x="7337" y="16218"/>
                  </a:cubicBezTo>
                  <a:cubicBezTo>
                    <a:pt x="7322" y="16195"/>
                    <a:pt x="7270" y="16183"/>
                    <a:pt x="7221" y="16183"/>
                  </a:cubicBezTo>
                  <a:cubicBezTo>
                    <a:pt x="7194" y="16183"/>
                    <a:pt x="7168" y="16186"/>
                    <a:pt x="7149" y="16194"/>
                  </a:cubicBezTo>
                  <a:cubicBezTo>
                    <a:pt x="6932" y="16278"/>
                    <a:pt x="6721" y="16312"/>
                    <a:pt x="6514" y="16312"/>
                  </a:cubicBezTo>
                  <a:cubicBezTo>
                    <a:pt x="6050" y="16312"/>
                    <a:pt x="5608" y="16138"/>
                    <a:pt x="5162" y="15959"/>
                  </a:cubicBezTo>
                  <a:cubicBezTo>
                    <a:pt x="5025" y="15904"/>
                    <a:pt x="4862" y="15862"/>
                    <a:pt x="4711" y="15862"/>
                  </a:cubicBezTo>
                  <a:cubicBezTo>
                    <a:pt x="4664" y="15862"/>
                    <a:pt x="4618" y="15866"/>
                    <a:pt x="4575" y="15875"/>
                  </a:cubicBezTo>
                  <a:cubicBezTo>
                    <a:pt x="4445" y="15902"/>
                    <a:pt x="4324" y="15915"/>
                    <a:pt x="4211" y="15915"/>
                  </a:cubicBezTo>
                  <a:cubicBezTo>
                    <a:pt x="3396" y="15915"/>
                    <a:pt x="3006" y="15252"/>
                    <a:pt x="2470" y="14678"/>
                  </a:cubicBezTo>
                  <a:cubicBezTo>
                    <a:pt x="1414" y="13545"/>
                    <a:pt x="1477" y="12151"/>
                    <a:pt x="1224" y="10801"/>
                  </a:cubicBezTo>
                  <a:cubicBezTo>
                    <a:pt x="1009" y="9647"/>
                    <a:pt x="1240" y="8565"/>
                    <a:pt x="1383" y="7443"/>
                  </a:cubicBezTo>
                  <a:cubicBezTo>
                    <a:pt x="1468" y="6768"/>
                    <a:pt x="1515" y="6107"/>
                    <a:pt x="1720" y="5447"/>
                  </a:cubicBezTo>
                  <a:cubicBezTo>
                    <a:pt x="2026" y="4460"/>
                    <a:pt x="2603" y="3787"/>
                    <a:pt x="3489" y="3230"/>
                  </a:cubicBezTo>
                  <a:cubicBezTo>
                    <a:pt x="4713" y="2462"/>
                    <a:pt x="6001" y="2368"/>
                    <a:pt x="7377" y="2307"/>
                  </a:cubicBezTo>
                  <a:cubicBezTo>
                    <a:pt x="7843" y="2286"/>
                    <a:pt x="8402" y="2179"/>
                    <a:pt x="8910" y="2065"/>
                  </a:cubicBezTo>
                  <a:cubicBezTo>
                    <a:pt x="9991" y="1823"/>
                    <a:pt x="11114" y="1755"/>
                    <a:pt x="12224" y="1658"/>
                  </a:cubicBezTo>
                  <a:cubicBezTo>
                    <a:pt x="13237" y="1571"/>
                    <a:pt x="14284" y="1673"/>
                    <a:pt x="15269" y="1546"/>
                  </a:cubicBezTo>
                  <a:cubicBezTo>
                    <a:pt x="16647" y="1368"/>
                    <a:pt x="18024" y="1558"/>
                    <a:pt x="19406" y="1337"/>
                  </a:cubicBezTo>
                  <a:cubicBezTo>
                    <a:pt x="19586" y="1308"/>
                    <a:pt x="19778" y="1298"/>
                    <a:pt x="19978" y="1298"/>
                  </a:cubicBezTo>
                  <a:cubicBezTo>
                    <a:pt x="20455" y="1298"/>
                    <a:pt x="20972" y="1359"/>
                    <a:pt x="21455" y="1382"/>
                  </a:cubicBezTo>
                  <a:cubicBezTo>
                    <a:pt x="22531" y="1436"/>
                    <a:pt x="23610" y="1468"/>
                    <a:pt x="24688" y="1468"/>
                  </a:cubicBezTo>
                  <a:cubicBezTo>
                    <a:pt x="25296" y="1468"/>
                    <a:pt x="25903" y="1458"/>
                    <a:pt x="26510" y="1435"/>
                  </a:cubicBezTo>
                  <a:cubicBezTo>
                    <a:pt x="28269" y="1370"/>
                    <a:pt x="30029" y="1291"/>
                    <a:pt x="31789" y="1291"/>
                  </a:cubicBezTo>
                  <a:close/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9" name="Google Shape;1329;p42"/>
          <p:cNvSpPr txBox="1">
            <a:spLocks noGrp="1"/>
          </p:cNvSpPr>
          <p:nvPr>
            <p:ph type="subTitle" idx="3"/>
          </p:nvPr>
        </p:nvSpPr>
        <p:spPr>
          <a:xfrm>
            <a:off x="5973583" y="2133400"/>
            <a:ext cx="1689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has a beautiful name and is the second planet from the Sun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0" name="Google Shape;1330;p42"/>
          <p:cNvSpPr txBox="1">
            <a:spLocks noGrp="1"/>
          </p:cNvSpPr>
          <p:nvPr>
            <p:ph type="ctrTitle" idx="15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CONCEPTS</a:t>
            </a:r>
            <a:endParaRPr/>
          </a:p>
        </p:txBody>
      </p:sp>
      <p:grpSp>
        <p:nvGrpSpPr>
          <p:cNvPr id="1331" name="Google Shape;1331;p42"/>
          <p:cNvGrpSpPr/>
          <p:nvPr/>
        </p:nvGrpSpPr>
        <p:grpSpPr>
          <a:xfrm>
            <a:off x="6144463" y="1628700"/>
            <a:ext cx="1309500" cy="457075"/>
            <a:chOff x="3917263" y="1628700"/>
            <a:chExt cx="1309500" cy="457075"/>
          </a:xfrm>
        </p:grpSpPr>
        <p:sp>
          <p:nvSpPr>
            <p:cNvPr id="1332" name="Google Shape;1332;p42"/>
            <p:cNvSpPr/>
            <p:nvPr/>
          </p:nvSpPr>
          <p:spPr>
            <a:xfrm>
              <a:off x="3917263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2"/>
            <p:cNvSpPr/>
            <p:nvPr/>
          </p:nvSpPr>
          <p:spPr>
            <a:xfrm>
              <a:off x="3917263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1789" y="1291"/>
                  </a:moveTo>
                  <a:cubicBezTo>
                    <a:pt x="31974" y="1291"/>
                    <a:pt x="32159" y="1291"/>
                    <a:pt x="32343" y="1293"/>
                  </a:cubicBezTo>
                  <a:cubicBezTo>
                    <a:pt x="33959" y="1309"/>
                    <a:pt x="35586" y="1386"/>
                    <a:pt x="37170" y="1726"/>
                  </a:cubicBezTo>
                  <a:cubicBezTo>
                    <a:pt x="37989" y="1901"/>
                    <a:pt x="38650" y="2440"/>
                    <a:pt x="39116" y="3162"/>
                  </a:cubicBezTo>
                  <a:cubicBezTo>
                    <a:pt x="40148" y="4757"/>
                    <a:pt x="40208" y="6161"/>
                    <a:pt x="40214" y="7773"/>
                  </a:cubicBezTo>
                  <a:cubicBezTo>
                    <a:pt x="40214" y="8849"/>
                    <a:pt x="40393" y="9964"/>
                    <a:pt x="40164" y="10987"/>
                  </a:cubicBezTo>
                  <a:cubicBezTo>
                    <a:pt x="39940" y="11993"/>
                    <a:pt x="40151" y="13111"/>
                    <a:pt x="39513" y="14010"/>
                  </a:cubicBezTo>
                  <a:cubicBezTo>
                    <a:pt x="38667" y="15207"/>
                    <a:pt x="37409" y="15600"/>
                    <a:pt x="36022" y="15741"/>
                  </a:cubicBezTo>
                  <a:cubicBezTo>
                    <a:pt x="34725" y="15871"/>
                    <a:pt x="33416" y="15788"/>
                    <a:pt x="32122" y="16087"/>
                  </a:cubicBezTo>
                  <a:cubicBezTo>
                    <a:pt x="31980" y="16120"/>
                    <a:pt x="31827" y="16129"/>
                    <a:pt x="31668" y="16129"/>
                  </a:cubicBezTo>
                  <a:cubicBezTo>
                    <a:pt x="31493" y="16129"/>
                    <a:pt x="31310" y="16118"/>
                    <a:pt x="31129" y="16118"/>
                  </a:cubicBezTo>
                  <a:cubicBezTo>
                    <a:pt x="30994" y="16118"/>
                    <a:pt x="30860" y="16124"/>
                    <a:pt x="30729" y="16144"/>
                  </a:cubicBezTo>
                  <a:cubicBezTo>
                    <a:pt x="30311" y="16207"/>
                    <a:pt x="29948" y="16542"/>
                    <a:pt x="29523" y="16542"/>
                  </a:cubicBezTo>
                  <a:cubicBezTo>
                    <a:pt x="29426" y="16542"/>
                    <a:pt x="29326" y="16524"/>
                    <a:pt x="29221" y="16482"/>
                  </a:cubicBezTo>
                  <a:cubicBezTo>
                    <a:pt x="28967" y="16379"/>
                    <a:pt x="28715" y="16344"/>
                    <a:pt x="28465" y="16344"/>
                  </a:cubicBezTo>
                  <a:cubicBezTo>
                    <a:pt x="28082" y="16344"/>
                    <a:pt x="27700" y="16427"/>
                    <a:pt x="27312" y="16479"/>
                  </a:cubicBezTo>
                  <a:cubicBezTo>
                    <a:pt x="26701" y="16562"/>
                    <a:pt x="26078" y="16669"/>
                    <a:pt x="25466" y="16669"/>
                  </a:cubicBezTo>
                  <a:cubicBezTo>
                    <a:pt x="25330" y="16669"/>
                    <a:pt x="25194" y="16664"/>
                    <a:pt x="25059" y="16652"/>
                  </a:cubicBezTo>
                  <a:cubicBezTo>
                    <a:pt x="24942" y="16641"/>
                    <a:pt x="24826" y="16637"/>
                    <a:pt x="24710" y="16637"/>
                  </a:cubicBezTo>
                  <a:cubicBezTo>
                    <a:pt x="24140" y="16637"/>
                    <a:pt x="23584" y="16742"/>
                    <a:pt x="23016" y="16742"/>
                  </a:cubicBezTo>
                  <a:cubicBezTo>
                    <a:pt x="22981" y="16742"/>
                    <a:pt x="22947" y="16742"/>
                    <a:pt x="22912" y="16741"/>
                  </a:cubicBezTo>
                  <a:cubicBezTo>
                    <a:pt x="22534" y="16732"/>
                    <a:pt x="22150" y="16709"/>
                    <a:pt x="21768" y="16709"/>
                  </a:cubicBezTo>
                  <a:cubicBezTo>
                    <a:pt x="21114" y="16709"/>
                    <a:pt x="20463" y="16775"/>
                    <a:pt x="19847" y="17083"/>
                  </a:cubicBezTo>
                  <a:cubicBezTo>
                    <a:pt x="19808" y="17102"/>
                    <a:pt x="19773" y="17110"/>
                    <a:pt x="19741" y="17110"/>
                  </a:cubicBezTo>
                  <a:cubicBezTo>
                    <a:pt x="19686" y="17110"/>
                    <a:pt x="19643" y="17084"/>
                    <a:pt x="19618" y="17040"/>
                  </a:cubicBezTo>
                  <a:cubicBezTo>
                    <a:pt x="19526" y="16877"/>
                    <a:pt x="19419" y="16829"/>
                    <a:pt x="19309" y="16829"/>
                  </a:cubicBezTo>
                  <a:cubicBezTo>
                    <a:pt x="19150" y="16829"/>
                    <a:pt x="18983" y="16929"/>
                    <a:pt x="18840" y="16929"/>
                  </a:cubicBezTo>
                  <a:cubicBezTo>
                    <a:pt x="18818" y="16929"/>
                    <a:pt x="18797" y="16927"/>
                    <a:pt x="18777" y="16921"/>
                  </a:cubicBezTo>
                  <a:cubicBezTo>
                    <a:pt x="18579" y="16871"/>
                    <a:pt x="18381" y="16855"/>
                    <a:pt x="18181" y="16855"/>
                  </a:cubicBezTo>
                  <a:cubicBezTo>
                    <a:pt x="17779" y="16855"/>
                    <a:pt x="17374" y="16923"/>
                    <a:pt x="16974" y="16923"/>
                  </a:cubicBezTo>
                  <a:cubicBezTo>
                    <a:pt x="16675" y="16923"/>
                    <a:pt x="16379" y="16885"/>
                    <a:pt x="16090" y="16751"/>
                  </a:cubicBezTo>
                  <a:cubicBezTo>
                    <a:pt x="15987" y="16702"/>
                    <a:pt x="15883" y="16685"/>
                    <a:pt x="15780" y="16685"/>
                  </a:cubicBezTo>
                  <a:cubicBezTo>
                    <a:pt x="15539" y="16685"/>
                    <a:pt x="15297" y="16777"/>
                    <a:pt x="15051" y="16777"/>
                  </a:cubicBezTo>
                  <a:cubicBezTo>
                    <a:pt x="15036" y="16777"/>
                    <a:pt x="15021" y="16777"/>
                    <a:pt x="15007" y="16776"/>
                  </a:cubicBezTo>
                  <a:cubicBezTo>
                    <a:pt x="13871" y="16721"/>
                    <a:pt x="12734" y="16616"/>
                    <a:pt x="11596" y="16599"/>
                  </a:cubicBezTo>
                  <a:cubicBezTo>
                    <a:pt x="11446" y="16597"/>
                    <a:pt x="11273" y="16587"/>
                    <a:pt x="11107" y="16587"/>
                  </a:cubicBezTo>
                  <a:cubicBezTo>
                    <a:pt x="10878" y="16587"/>
                    <a:pt x="10659" y="16606"/>
                    <a:pt x="10524" y="16693"/>
                  </a:cubicBezTo>
                  <a:cubicBezTo>
                    <a:pt x="10408" y="16767"/>
                    <a:pt x="10300" y="16795"/>
                    <a:pt x="10197" y="16795"/>
                  </a:cubicBezTo>
                  <a:cubicBezTo>
                    <a:pt x="9896" y="16795"/>
                    <a:pt x="9641" y="16556"/>
                    <a:pt x="9366" y="16556"/>
                  </a:cubicBezTo>
                  <a:cubicBezTo>
                    <a:pt x="9302" y="16556"/>
                    <a:pt x="9237" y="16569"/>
                    <a:pt x="9169" y="16602"/>
                  </a:cubicBezTo>
                  <a:cubicBezTo>
                    <a:pt x="9140" y="16450"/>
                    <a:pt x="9085" y="16409"/>
                    <a:pt x="9017" y="16409"/>
                  </a:cubicBezTo>
                  <a:cubicBezTo>
                    <a:pt x="8938" y="16409"/>
                    <a:pt x="8841" y="16464"/>
                    <a:pt x="8747" y="16464"/>
                  </a:cubicBezTo>
                  <a:cubicBezTo>
                    <a:pt x="8743" y="16464"/>
                    <a:pt x="8738" y="16464"/>
                    <a:pt x="8733" y="16464"/>
                  </a:cubicBezTo>
                  <a:cubicBezTo>
                    <a:pt x="8714" y="16462"/>
                    <a:pt x="8695" y="16462"/>
                    <a:pt x="8676" y="16462"/>
                  </a:cubicBezTo>
                  <a:cubicBezTo>
                    <a:pt x="8438" y="16462"/>
                    <a:pt x="8183" y="16543"/>
                    <a:pt x="7941" y="16543"/>
                  </a:cubicBezTo>
                  <a:cubicBezTo>
                    <a:pt x="7720" y="16543"/>
                    <a:pt x="7511" y="16475"/>
                    <a:pt x="7337" y="16218"/>
                  </a:cubicBezTo>
                  <a:cubicBezTo>
                    <a:pt x="7322" y="16195"/>
                    <a:pt x="7270" y="16183"/>
                    <a:pt x="7221" y="16183"/>
                  </a:cubicBezTo>
                  <a:cubicBezTo>
                    <a:pt x="7194" y="16183"/>
                    <a:pt x="7168" y="16186"/>
                    <a:pt x="7149" y="16194"/>
                  </a:cubicBezTo>
                  <a:cubicBezTo>
                    <a:pt x="6932" y="16278"/>
                    <a:pt x="6721" y="16312"/>
                    <a:pt x="6514" y="16312"/>
                  </a:cubicBezTo>
                  <a:cubicBezTo>
                    <a:pt x="6050" y="16312"/>
                    <a:pt x="5608" y="16138"/>
                    <a:pt x="5162" y="15959"/>
                  </a:cubicBezTo>
                  <a:cubicBezTo>
                    <a:pt x="5025" y="15904"/>
                    <a:pt x="4862" y="15862"/>
                    <a:pt x="4711" y="15862"/>
                  </a:cubicBezTo>
                  <a:cubicBezTo>
                    <a:pt x="4664" y="15862"/>
                    <a:pt x="4618" y="15866"/>
                    <a:pt x="4575" y="15875"/>
                  </a:cubicBezTo>
                  <a:cubicBezTo>
                    <a:pt x="4445" y="15902"/>
                    <a:pt x="4324" y="15915"/>
                    <a:pt x="4211" y="15915"/>
                  </a:cubicBezTo>
                  <a:cubicBezTo>
                    <a:pt x="3396" y="15915"/>
                    <a:pt x="3006" y="15252"/>
                    <a:pt x="2470" y="14678"/>
                  </a:cubicBezTo>
                  <a:cubicBezTo>
                    <a:pt x="1414" y="13545"/>
                    <a:pt x="1477" y="12151"/>
                    <a:pt x="1224" y="10801"/>
                  </a:cubicBezTo>
                  <a:cubicBezTo>
                    <a:pt x="1009" y="9647"/>
                    <a:pt x="1240" y="8565"/>
                    <a:pt x="1383" y="7443"/>
                  </a:cubicBezTo>
                  <a:cubicBezTo>
                    <a:pt x="1468" y="6768"/>
                    <a:pt x="1515" y="6107"/>
                    <a:pt x="1720" y="5447"/>
                  </a:cubicBezTo>
                  <a:cubicBezTo>
                    <a:pt x="2026" y="4460"/>
                    <a:pt x="2603" y="3787"/>
                    <a:pt x="3489" y="3230"/>
                  </a:cubicBezTo>
                  <a:cubicBezTo>
                    <a:pt x="4713" y="2462"/>
                    <a:pt x="6001" y="2368"/>
                    <a:pt x="7377" y="2307"/>
                  </a:cubicBezTo>
                  <a:cubicBezTo>
                    <a:pt x="7843" y="2286"/>
                    <a:pt x="8402" y="2179"/>
                    <a:pt x="8910" y="2065"/>
                  </a:cubicBezTo>
                  <a:cubicBezTo>
                    <a:pt x="9991" y="1823"/>
                    <a:pt x="11114" y="1755"/>
                    <a:pt x="12224" y="1658"/>
                  </a:cubicBezTo>
                  <a:cubicBezTo>
                    <a:pt x="13237" y="1571"/>
                    <a:pt x="14284" y="1673"/>
                    <a:pt x="15269" y="1546"/>
                  </a:cubicBezTo>
                  <a:cubicBezTo>
                    <a:pt x="16647" y="1368"/>
                    <a:pt x="18024" y="1558"/>
                    <a:pt x="19406" y="1337"/>
                  </a:cubicBezTo>
                  <a:cubicBezTo>
                    <a:pt x="19586" y="1308"/>
                    <a:pt x="19778" y="1298"/>
                    <a:pt x="19978" y="1298"/>
                  </a:cubicBezTo>
                  <a:cubicBezTo>
                    <a:pt x="20455" y="1298"/>
                    <a:pt x="20972" y="1359"/>
                    <a:pt x="21455" y="1382"/>
                  </a:cubicBezTo>
                  <a:cubicBezTo>
                    <a:pt x="22531" y="1436"/>
                    <a:pt x="23610" y="1468"/>
                    <a:pt x="24688" y="1468"/>
                  </a:cubicBezTo>
                  <a:cubicBezTo>
                    <a:pt x="25296" y="1468"/>
                    <a:pt x="25903" y="1458"/>
                    <a:pt x="26510" y="1435"/>
                  </a:cubicBezTo>
                  <a:cubicBezTo>
                    <a:pt x="28269" y="1370"/>
                    <a:pt x="30029" y="1291"/>
                    <a:pt x="31789" y="1291"/>
                  </a:cubicBezTo>
                  <a:close/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4" name="Google Shape;1334;p42"/>
          <p:cNvSpPr txBox="1">
            <a:spLocks noGrp="1"/>
          </p:cNvSpPr>
          <p:nvPr>
            <p:ph type="ctrTitle"/>
          </p:nvPr>
        </p:nvSpPr>
        <p:spPr>
          <a:xfrm>
            <a:off x="1413763" y="1324300"/>
            <a:ext cx="182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1335" name="Google Shape;1335;p42"/>
          <p:cNvSpPr txBox="1">
            <a:spLocks noGrp="1"/>
          </p:cNvSpPr>
          <p:nvPr>
            <p:ph type="ctrTitle" idx="4"/>
          </p:nvPr>
        </p:nvSpPr>
        <p:spPr>
          <a:xfrm>
            <a:off x="3660015" y="1324300"/>
            <a:ext cx="182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1336" name="Google Shape;1336;p42"/>
          <p:cNvSpPr txBox="1">
            <a:spLocks noGrp="1"/>
          </p:cNvSpPr>
          <p:nvPr>
            <p:ph type="ctrTitle" idx="5"/>
          </p:nvPr>
        </p:nvSpPr>
        <p:spPr>
          <a:xfrm>
            <a:off x="5906248" y="1324300"/>
            <a:ext cx="182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1337" name="Google Shape;1337;p42"/>
          <p:cNvSpPr txBox="1">
            <a:spLocks noGrp="1"/>
          </p:cNvSpPr>
          <p:nvPr>
            <p:ph type="subTitle" idx="6"/>
          </p:nvPr>
        </p:nvSpPr>
        <p:spPr>
          <a:xfrm>
            <a:off x="1481102" y="3743125"/>
            <a:ext cx="1689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actually a cold place. It’s full of iron oxide dust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8" name="Google Shape;1338;p42"/>
          <p:cNvGrpSpPr/>
          <p:nvPr/>
        </p:nvGrpSpPr>
        <p:grpSpPr>
          <a:xfrm>
            <a:off x="3917225" y="3228900"/>
            <a:ext cx="1309500" cy="457075"/>
            <a:chOff x="3917263" y="1628700"/>
            <a:chExt cx="1309500" cy="457075"/>
          </a:xfrm>
        </p:grpSpPr>
        <p:sp>
          <p:nvSpPr>
            <p:cNvPr id="1339" name="Google Shape;1339;p42"/>
            <p:cNvSpPr/>
            <p:nvPr/>
          </p:nvSpPr>
          <p:spPr>
            <a:xfrm>
              <a:off x="3917263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2"/>
            <p:cNvSpPr/>
            <p:nvPr/>
          </p:nvSpPr>
          <p:spPr>
            <a:xfrm>
              <a:off x="3917263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1789" y="1291"/>
                  </a:moveTo>
                  <a:cubicBezTo>
                    <a:pt x="31974" y="1291"/>
                    <a:pt x="32159" y="1291"/>
                    <a:pt x="32343" y="1293"/>
                  </a:cubicBezTo>
                  <a:cubicBezTo>
                    <a:pt x="33959" y="1309"/>
                    <a:pt x="35586" y="1386"/>
                    <a:pt x="37170" y="1726"/>
                  </a:cubicBezTo>
                  <a:cubicBezTo>
                    <a:pt x="37989" y="1901"/>
                    <a:pt x="38650" y="2440"/>
                    <a:pt x="39116" y="3162"/>
                  </a:cubicBezTo>
                  <a:cubicBezTo>
                    <a:pt x="40148" y="4757"/>
                    <a:pt x="40208" y="6161"/>
                    <a:pt x="40214" y="7773"/>
                  </a:cubicBezTo>
                  <a:cubicBezTo>
                    <a:pt x="40214" y="8849"/>
                    <a:pt x="40393" y="9964"/>
                    <a:pt x="40164" y="10987"/>
                  </a:cubicBezTo>
                  <a:cubicBezTo>
                    <a:pt x="39940" y="11993"/>
                    <a:pt x="40151" y="13111"/>
                    <a:pt x="39513" y="14010"/>
                  </a:cubicBezTo>
                  <a:cubicBezTo>
                    <a:pt x="38667" y="15207"/>
                    <a:pt x="37409" y="15600"/>
                    <a:pt x="36022" y="15741"/>
                  </a:cubicBezTo>
                  <a:cubicBezTo>
                    <a:pt x="34725" y="15871"/>
                    <a:pt x="33416" y="15788"/>
                    <a:pt x="32122" y="16087"/>
                  </a:cubicBezTo>
                  <a:cubicBezTo>
                    <a:pt x="31980" y="16120"/>
                    <a:pt x="31827" y="16129"/>
                    <a:pt x="31668" y="16129"/>
                  </a:cubicBezTo>
                  <a:cubicBezTo>
                    <a:pt x="31493" y="16129"/>
                    <a:pt x="31310" y="16118"/>
                    <a:pt x="31129" y="16118"/>
                  </a:cubicBezTo>
                  <a:cubicBezTo>
                    <a:pt x="30994" y="16118"/>
                    <a:pt x="30860" y="16124"/>
                    <a:pt x="30729" y="16144"/>
                  </a:cubicBezTo>
                  <a:cubicBezTo>
                    <a:pt x="30311" y="16207"/>
                    <a:pt x="29948" y="16542"/>
                    <a:pt x="29523" y="16542"/>
                  </a:cubicBezTo>
                  <a:cubicBezTo>
                    <a:pt x="29426" y="16542"/>
                    <a:pt x="29326" y="16524"/>
                    <a:pt x="29221" y="16482"/>
                  </a:cubicBezTo>
                  <a:cubicBezTo>
                    <a:pt x="28967" y="16379"/>
                    <a:pt x="28715" y="16344"/>
                    <a:pt x="28465" y="16344"/>
                  </a:cubicBezTo>
                  <a:cubicBezTo>
                    <a:pt x="28082" y="16344"/>
                    <a:pt x="27700" y="16427"/>
                    <a:pt x="27312" y="16479"/>
                  </a:cubicBezTo>
                  <a:cubicBezTo>
                    <a:pt x="26701" y="16562"/>
                    <a:pt x="26078" y="16669"/>
                    <a:pt x="25466" y="16669"/>
                  </a:cubicBezTo>
                  <a:cubicBezTo>
                    <a:pt x="25330" y="16669"/>
                    <a:pt x="25194" y="16664"/>
                    <a:pt x="25059" y="16652"/>
                  </a:cubicBezTo>
                  <a:cubicBezTo>
                    <a:pt x="24942" y="16641"/>
                    <a:pt x="24826" y="16637"/>
                    <a:pt x="24710" y="16637"/>
                  </a:cubicBezTo>
                  <a:cubicBezTo>
                    <a:pt x="24140" y="16637"/>
                    <a:pt x="23584" y="16742"/>
                    <a:pt x="23016" y="16742"/>
                  </a:cubicBezTo>
                  <a:cubicBezTo>
                    <a:pt x="22981" y="16742"/>
                    <a:pt x="22947" y="16742"/>
                    <a:pt x="22912" y="16741"/>
                  </a:cubicBezTo>
                  <a:cubicBezTo>
                    <a:pt x="22534" y="16732"/>
                    <a:pt x="22150" y="16709"/>
                    <a:pt x="21768" y="16709"/>
                  </a:cubicBezTo>
                  <a:cubicBezTo>
                    <a:pt x="21114" y="16709"/>
                    <a:pt x="20463" y="16775"/>
                    <a:pt x="19847" y="17083"/>
                  </a:cubicBezTo>
                  <a:cubicBezTo>
                    <a:pt x="19808" y="17102"/>
                    <a:pt x="19773" y="17110"/>
                    <a:pt x="19741" y="17110"/>
                  </a:cubicBezTo>
                  <a:cubicBezTo>
                    <a:pt x="19686" y="17110"/>
                    <a:pt x="19643" y="17084"/>
                    <a:pt x="19618" y="17040"/>
                  </a:cubicBezTo>
                  <a:cubicBezTo>
                    <a:pt x="19526" y="16877"/>
                    <a:pt x="19419" y="16829"/>
                    <a:pt x="19309" y="16829"/>
                  </a:cubicBezTo>
                  <a:cubicBezTo>
                    <a:pt x="19150" y="16829"/>
                    <a:pt x="18983" y="16929"/>
                    <a:pt x="18840" y="16929"/>
                  </a:cubicBezTo>
                  <a:cubicBezTo>
                    <a:pt x="18818" y="16929"/>
                    <a:pt x="18797" y="16927"/>
                    <a:pt x="18777" y="16921"/>
                  </a:cubicBezTo>
                  <a:cubicBezTo>
                    <a:pt x="18579" y="16871"/>
                    <a:pt x="18381" y="16855"/>
                    <a:pt x="18181" y="16855"/>
                  </a:cubicBezTo>
                  <a:cubicBezTo>
                    <a:pt x="17779" y="16855"/>
                    <a:pt x="17374" y="16923"/>
                    <a:pt x="16974" y="16923"/>
                  </a:cubicBezTo>
                  <a:cubicBezTo>
                    <a:pt x="16675" y="16923"/>
                    <a:pt x="16379" y="16885"/>
                    <a:pt x="16090" y="16751"/>
                  </a:cubicBezTo>
                  <a:cubicBezTo>
                    <a:pt x="15987" y="16702"/>
                    <a:pt x="15883" y="16685"/>
                    <a:pt x="15780" y="16685"/>
                  </a:cubicBezTo>
                  <a:cubicBezTo>
                    <a:pt x="15539" y="16685"/>
                    <a:pt x="15297" y="16777"/>
                    <a:pt x="15051" y="16777"/>
                  </a:cubicBezTo>
                  <a:cubicBezTo>
                    <a:pt x="15036" y="16777"/>
                    <a:pt x="15021" y="16777"/>
                    <a:pt x="15007" y="16776"/>
                  </a:cubicBezTo>
                  <a:cubicBezTo>
                    <a:pt x="13871" y="16721"/>
                    <a:pt x="12734" y="16616"/>
                    <a:pt x="11596" y="16599"/>
                  </a:cubicBezTo>
                  <a:cubicBezTo>
                    <a:pt x="11446" y="16597"/>
                    <a:pt x="11273" y="16587"/>
                    <a:pt x="11107" y="16587"/>
                  </a:cubicBezTo>
                  <a:cubicBezTo>
                    <a:pt x="10878" y="16587"/>
                    <a:pt x="10659" y="16606"/>
                    <a:pt x="10524" y="16693"/>
                  </a:cubicBezTo>
                  <a:cubicBezTo>
                    <a:pt x="10408" y="16767"/>
                    <a:pt x="10300" y="16795"/>
                    <a:pt x="10197" y="16795"/>
                  </a:cubicBezTo>
                  <a:cubicBezTo>
                    <a:pt x="9896" y="16795"/>
                    <a:pt x="9641" y="16556"/>
                    <a:pt x="9366" y="16556"/>
                  </a:cubicBezTo>
                  <a:cubicBezTo>
                    <a:pt x="9302" y="16556"/>
                    <a:pt x="9237" y="16569"/>
                    <a:pt x="9169" y="16602"/>
                  </a:cubicBezTo>
                  <a:cubicBezTo>
                    <a:pt x="9140" y="16450"/>
                    <a:pt x="9085" y="16409"/>
                    <a:pt x="9017" y="16409"/>
                  </a:cubicBezTo>
                  <a:cubicBezTo>
                    <a:pt x="8938" y="16409"/>
                    <a:pt x="8841" y="16464"/>
                    <a:pt x="8747" y="16464"/>
                  </a:cubicBezTo>
                  <a:cubicBezTo>
                    <a:pt x="8743" y="16464"/>
                    <a:pt x="8738" y="16464"/>
                    <a:pt x="8733" y="16464"/>
                  </a:cubicBezTo>
                  <a:cubicBezTo>
                    <a:pt x="8714" y="16462"/>
                    <a:pt x="8695" y="16462"/>
                    <a:pt x="8676" y="16462"/>
                  </a:cubicBezTo>
                  <a:cubicBezTo>
                    <a:pt x="8438" y="16462"/>
                    <a:pt x="8183" y="16543"/>
                    <a:pt x="7941" y="16543"/>
                  </a:cubicBezTo>
                  <a:cubicBezTo>
                    <a:pt x="7720" y="16543"/>
                    <a:pt x="7511" y="16475"/>
                    <a:pt x="7337" y="16218"/>
                  </a:cubicBezTo>
                  <a:cubicBezTo>
                    <a:pt x="7322" y="16195"/>
                    <a:pt x="7270" y="16183"/>
                    <a:pt x="7221" y="16183"/>
                  </a:cubicBezTo>
                  <a:cubicBezTo>
                    <a:pt x="7194" y="16183"/>
                    <a:pt x="7168" y="16186"/>
                    <a:pt x="7149" y="16194"/>
                  </a:cubicBezTo>
                  <a:cubicBezTo>
                    <a:pt x="6932" y="16278"/>
                    <a:pt x="6721" y="16312"/>
                    <a:pt x="6514" y="16312"/>
                  </a:cubicBezTo>
                  <a:cubicBezTo>
                    <a:pt x="6050" y="16312"/>
                    <a:pt x="5608" y="16138"/>
                    <a:pt x="5162" y="15959"/>
                  </a:cubicBezTo>
                  <a:cubicBezTo>
                    <a:pt x="5025" y="15904"/>
                    <a:pt x="4862" y="15862"/>
                    <a:pt x="4711" y="15862"/>
                  </a:cubicBezTo>
                  <a:cubicBezTo>
                    <a:pt x="4664" y="15862"/>
                    <a:pt x="4618" y="15866"/>
                    <a:pt x="4575" y="15875"/>
                  </a:cubicBezTo>
                  <a:cubicBezTo>
                    <a:pt x="4445" y="15902"/>
                    <a:pt x="4324" y="15915"/>
                    <a:pt x="4211" y="15915"/>
                  </a:cubicBezTo>
                  <a:cubicBezTo>
                    <a:pt x="3396" y="15915"/>
                    <a:pt x="3006" y="15252"/>
                    <a:pt x="2470" y="14678"/>
                  </a:cubicBezTo>
                  <a:cubicBezTo>
                    <a:pt x="1414" y="13545"/>
                    <a:pt x="1477" y="12151"/>
                    <a:pt x="1224" y="10801"/>
                  </a:cubicBezTo>
                  <a:cubicBezTo>
                    <a:pt x="1009" y="9647"/>
                    <a:pt x="1240" y="8565"/>
                    <a:pt x="1383" y="7443"/>
                  </a:cubicBezTo>
                  <a:cubicBezTo>
                    <a:pt x="1468" y="6768"/>
                    <a:pt x="1515" y="6107"/>
                    <a:pt x="1720" y="5447"/>
                  </a:cubicBezTo>
                  <a:cubicBezTo>
                    <a:pt x="2026" y="4460"/>
                    <a:pt x="2603" y="3787"/>
                    <a:pt x="3489" y="3230"/>
                  </a:cubicBezTo>
                  <a:cubicBezTo>
                    <a:pt x="4713" y="2462"/>
                    <a:pt x="6001" y="2368"/>
                    <a:pt x="7377" y="2307"/>
                  </a:cubicBezTo>
                  <a:cubicBezTo>
                    <a:pt x="7843" y="2286"/>
                    <a:pt x="8402" y="2179"/>
                    <a:pt x="8910" y="2065"/>
                  </a:cubicBezTo>
                  <a:cubicBezTo>
                    <a:pt x="9991" y="1823"/>
                    <a:pt x="11114" y="1755"/>
                    <a:pt x="12224" y="1658"/>
                  </a:cubicBezTo>
                  <a:cubicBezTo>
                    <a:pt x="13237" y="1571"/>
                    <a:pt x="14284" y="1673"/>
                    <a:pt x="15269" y="1546"/>
                  </a:cubicBezTo>
                  <a:cubicBezTo>
                    <a:pt x="16647" y="1368"/>
                    <a:pt x="18024" y="1558"/>
                    <a:pt x="19406" y="1337"/>
                  </a:cubicBezTo>
                  <a:cubicBezTo>
                    <a:pt x="19586" y="1308"/>
                    <a:pt x="19778" y="1298"/>
                    <a:pt x="19978" y="1298"/>
                  </a:cubicBezTo>
                  <a:cubicBezTo>
                    <a:pt x="20455" y="1298"/>
                    <a:pt x="20972" y="1359"/>
                    <a:pt x="21455" y="1382"/>
                  </a:cubicBezTo>
                  <a:cubicBezTo>
                    <a:pt x="22531" y="1436"/>
                    <a:pt x="23610" y="1468"/>
                    <a:pt x="24688" y="1468"/>
                  </a:cubicBezTo>
                  <a:cubicBezTo>
                    <a:pt x="25296" y="1468"/>
                    <a:pt x="25903" y="1458"/>
                    <a:pt x="26510" y="1435"/>
                  </a:cubicBezTo>
                  <a:cubicBezTo>
                    <a:pt x="28269" y="1370"/>
                    <a:pt x="30029" y="1291"/>
                    <a:pt x="31789" y="1291"/>
                  </a:cubicBezTo>
                  <a:close/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1" name="Google Shape;1341;p42"/>
          <p:cNvGrpSpPr/>
          <p:nvPr/>
        </p:nvGrpSpPr>
        <p:grpSpPr>
          <a:xfrm>
            <a:off x="1690063" y="3228900"/>
            <a:ext cx="1309500" cy="457075"/>
            <a:chOff x="3917263" y="1628700"/>
            <a:chExt cx="1309500" cy="457075"/>
          </a:xfrm>
        </p:grpSpPr>
        <p:sp>
          <p:nvSpPr>
            <p:cNvPr id="1342" name="Google Shape;1342;p42"/>
            <p:cNvSpPr/>
            <p:nvPr/>
          </p:nvSpPr>
          <p:spPr>
            <a:xfrm>
              <a:off x="3917263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2"/>
            <p:cNvSpPr/>
            <p:nvPr/>
          </p:nvSpPr>
          <p:spPr>
            <a:xfrm>
              <a:off x="3917263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1789" y="1291"/>
                  </a:moveTo>
                  <a:cubicBezTo>
                    <a:pt x="31974" y="1291"/>
                    <a:pt x="32159" y="1291"/>
                    <a:pt x="32343" y="1293"/>
                  </a:cubicBezTo>
                  <a:cubicBezTo>
                    <a:pt x="33959" y="1309"/>
                    <a:pt x="35586" y="1386"/>
                    <a:pt x="37170" y="1726"/>
                  </a:cubicBezTo>
                  <a:cubicBezTo>
                    <a:pt x="37989" y="1901"/>
                    <a:pt x="38650" y="2440"/>
                    <a:pt x="39116" y="3162"/>
                  </a:cubicBezTo>
                  <a:cubicBezTo>
                    <a:pt x="40148" y="4757"/>
                    <a:pt x="40208" y="6161"/>
                    <a:pt x="40214" y="7773"/>
                  </a:cubicBezTo>
                  <a:cubicBezTo>
                    <a:pt x="40214" y="8849"/>
                    <a:pt x="40393" y="9964"/>
                    <a:pt x="40164" y="10987"/>
                  </a:cubicBezTo>
                  <a:cubicBezTo>
                    <a:pt x="39940" y="11993"/>
                    <a:pt x="40151" y="13111"/>
                    <a:pt x="39513" y="14010"/>
                  </a:cubicBezTo>
                  <a:cubicBezTo>
                    <a:pt x="38667" y="15207"/>
                    <a:pt x="37409" y="15600"/>
                    <a:pt x="36022" y="15741"/>
                  </a:cubicBezTo>
                  <a:cubicBezTo>
                    <a:pt x="34725" y="15871"/>
                    <a:pt x="33416" y="15788"/>
                    <a:pt x="32122" y="16087"/>
                  </a:cubicBezTo>
                  <a:cubicBezTo>
                    <a:pt x="31980" y="16120"/>
                    <a:pt x="31827" y="16129"/>
                    <a:pt x="31668" y="16129"/>
                  </a:cubicBezTo>
                  <a:cubicBezTo>
                    <a:pt x="31493" y="16129"/>
                    <a:pt x="31310" y="16118"/>
                    <a:pt x="31129" y="16118"/>
                  </a:cubicBezTo>
                  <a:cubicBezTo>
                    <a:pt x="30994" y="16118"/>
                    <a:pt x="30860" y="16124"/>
                    <a:pt x="30729" y="16144"/>
                  </a:cubicBezTo>
                  <a:cubicBezTo>
                    <a:pt x="30311" y="16207"/>
                    <a:pt x="29948" y="16542"/>
                    <a:pt x="29523" y="16542"/>
                  </a:cubicBezTo>
                  <a:cubicBezTo>
                    <a:pt x="29426" y="16542"/>
                    <a:pt x="29326" y="16524"/>
                    <a:pt x="29221" y="16482"/>
                  </a:cubicBezTo>
                  <a:cubicBezTo>
                    <a:pt x="28967" y="16379"/>
                    <a:pt x="28715" y="16344"/>
                    <a:pt x="28465" y="16344"/>
                  </a:cubicBezTo>
                  <a:cubicBezTo>
                    <a:pt x="28082" y="16344"/>
                    <a:pt x="27700" y="16427"/>
                    <a:pt x="27312" y="16479"/>
                  </a:cubicBezTo>
                  <a:cubicBezTo>
                    <a:pt x="26701" y="16562"/>
                    <a:pt x="26078" y="16669"/>
                    <a:pt x="25466" y="16669"/>
                  </a:cubicBezTo>
                  <a:cubicBezTo>
                    <a:pt x="25330" y="16669"/>
                    <a:pt x="25194" y="16664"/>
                    <a:pt x="25059" y="16652"/>
                  </a:cubicBezTo>
                  <a:cubicBezTo>
                    <a:pt x="24942" y="16641"/>
                    <a:pt x="24826" y="16637"/>
                    <a:pt x="24710" y="16637"/>
                  </a:cubicBezTo>
                  <a:cubicBezTo>
                    <a:pt x="24140" y="16637"/>
                    <a:pt x="23584" y="16742"/>
                    <a:pt x="23016" y="16742"/>
                  </a:cubicBezTo>
                  <a:cubicBezTo>
                    <a:pt x="22981" y="16742"/>
                    <a:pt x="22947" y="16742"/>
                    <a:pt x="22912" y="16741"/>
                  </a:cubicBezTo>
                  <a:cubicBezTo>
                    <a:pt x="22534" y="16732"/>
                    <a:pt x="22150" y="16709"/>
                    <a:pt x="21768" y="16709"/>
                  </a:cubicBezTo>
                  <a:cubicBezTo>
                    <a:pt x="21114" y="16709"/>
                    <a:pt x="20463" y="16775"/>
                    <a:pt x="19847" y="17083"/>
                  </a:cubicBezTo>
                  <a:cubicBezTo>
                    <a:pt x="19808" y="17102"/>
                    <a:pt x="19773" y="17110"/>
                    <a:pt x="19741" y="17110"/>
                  </a:cubicBezTo>
                  <a:cubicBezTo>
                    <a:pt x="19686" y="17110"/>
                    <a:pt x="19643" y="17084"/>
                    <a:pt x="19618" y="17040"/>
                  </a:cubicBezTo>
                  <a:cubicBezTo>
                    <a:pt x="19526" y="16877"/>
                    <a:pt x="19419" y="16829"/>
                    <a:pt x="19309" y="16829"/>
                  </a:cubicBezTo>
                  <a:cubicBezTo>
                    <a:pt x="19150" y="16829"/>
                    <a:pt x="18983" y="16929"/>
                    <a:pt x="18840" y="16929"/>
                  </a:cubicBezTo>
                  <a:cubicBezTo>
                    <a:pt x="18818" y="16929"/>
                    <a:pt x="18797" y="16927"/>
                    <a:pt x="18777" y="16921"/>
                  </a:cubicBezTo>
                  <a:cubicBezTo>
                    <a:pt x="18579" y="16871"/>
                    <a:pt x="18381" y="16855"/>
                    <a:pt x="18181" y="16855"/>
                  </a:cubicBezTo>
                  <a:cubicBezTo>
                    <a:pt x="17779" y="16855"/>
                    <a:pt x="17374" y="16923"/>
                    <a:pt x="16974" y="16923"/>
                  </a:cubicBezTo>
                  <a:cubicBezTo>
                    <a:pt x="16675" y="16923"/>
                    <a:pt x="16379" y="16885"/>
                    <a:pt x="16090" y="16751"/>
                  </a:cubicBezTo>
                  <a:cubicBezTo>
                    <a:pt x="15987" y="16702"/>
                    <a:pt x="15883" y="16685"/>
                    <a:pt x="15780" y="16685"/>
                  </a:cubicBezTo>
                  <a:cubicBezTo>
                    <a:pt x="15539" y="16685"/>
                    <a:pt x="15297" y="16777"/>
                    <a:pt x="15051" y="16777"/>
                  </a:cubicBezTo>
                  <a:cubicBezTo>
                    <a:pt x="15036" y="16777"/>
                    <a:pt x="15021" y="16777"/>
                    <a:pt x="15007" y="16776"/>
                  </a:cubicBezTo>
                  <a:cubicBezTo>
                    <a:pt x="13871" y="16721"/>
                    <a:pt x="12734" y="16616"/>
                    <a:pt x="11596" y="16599"/>
                  </a:cubicBezTo>
                  <a:cubicBezTo>
                    <a:pt x="11446" y="16597"/>
                    <a:pt x="11273" y="16587"/>
                    <a:pt x="11107" y="16587"/>
                  </a:cubicBezTo>
                  <a:cubicBezTo>
                    <a:pt x="10878" y="16587"/>
                    <a:pt x="10659" y="16606"/>
                    <a:pt x="10524" y="16693"/>
                  </a:cubicBezTo>
                  <a:cubicBezTo>
                    <a:pt x="10408" y="16767"/>
                    <a:pt x="10300" y="16795"/>
                    <a:pt x="10197" y="16795"/>
                  </a:cubicBezTo>
                  <a:cubicBezTo>
                    <a:pt x="9896" y="16795"/>
                    <a:pt x="9641" y="16556"/>
                    <a:pt x="9366" y="16556"/>
                  </a:cubicBezTo>
                  <a:cubicBezTo>
                    <a:pt x="9302" y="16556"/>
                    <a:pt x="9237" y="16569"/>
                    <a:pt x="9169" y="16602"/>
                  </a:cubicBezTo>
                  <a:cubicBezTo>
                    <a:pt x="9140" y="16450"/>
                    <a:pt x="9085" y="16409"/>
                    <a:pt x="9017" y="16409"/>
                  </a:cubicBezTo>
                  <a:cubicBezTo>
                    <a:pt x="8938" y="16409"/>
                    <a:pt x="8841" y="16464"/>
                    <a:pt x="8747" y="16464"/>
                  </a:cubicBezTo>
                  <a:cubicBezTo>
                    <a:pt x="8743" y="16464"/>
                    <a:pt x="8738" y="16464"/>
                    <a:pt x="8733" y="16464"/>
                  </a:cubicBezTo>
                  <a:cubicBezTo>
                    <a:pt x="8714" y="16462"/>
                    <a:pt x="8695" y="16462"/>
                    <a:pt x="8676" y="16462"/>
                  </a:cubicBezTo>
                  <a:cubicBezTo>
                    <a:pt x="8438" y="16462"/>
                    <a:pt x="8183" y="16543"/>
                    <a:pt x="7941" y="16543"/>
                  </a:cubicBezTo>
                  <a:cubicBezTo>
                    <a:pt x="7720" y="16543"/>
                    <a:pt x="7511" y="16475"/>
                    <a:pt x="7337" y="16218"/>
                  </a:cubicBezTo>
                  <a:cubicBezTo>
                    <a:pt x="7322" y="16195"/>
                    <a:pt x="7270" y="16183"/>
                    <a:pt x="7221" y="16183"/>
                  </a:cubicBezTo>
                  <a:cubicBezTo>
                    <a:pt x="7194" y="16183"/>
                    <a:pt x="7168" y="16186"/>
                    <a:pt x="7149" y="16194"/>
                  </a:cubicBezTo>
                  <a:cubicBezTo>
                    <a:pt x="6932" y="16278"/>
                    <a:pt x="6721" y="16312"/>
                    <a:pt x="6514" y="16312"/>
                  </a:cubicBezTo>
                  <a:cubicBezTo>
                    <a:pt x="6050" y="16312"/>
                    <a:pt x="5608" y="16138"/>
                    <a:pt x="5162" y="15959"/>
                  </a:cubicBezTo>
                  <a:cubicBezTo>
                    <a:pt x="5025" y="15904"/>
                    <a:pt x="4862" y="15862"/>
                    <a:pt x="4711" y="15862"/>
                  </a:cubicBezTo>
                  <a:cubicBezTo>
                    <a:pt x="4664" y="15862"/>
                    <a:pt x="4618" y="15866"/>
                    <a:pt x="4575" y="15875"/>
                  </a:cubicBezTo>
                  <a:cubicBezTo>
                    <a:pt x="4445" y="15902"/>
                    <a:pt x="4324" y="15915"/>
                    <a:pt x="4211" y="15915"/>
                  </a:cubicBezTo>
                  <a:cubicBezTo>
                    <a:pt x="3396" y="15915"/>
                    <a:pt x="3006" y="15252"/>
                    <a:pt x="2470" y="14678"/>
                  </a:cubicBezTo>
                  <a:cubicBezTo>
                    <a:pt x="1414" y="13545"/>
                    <a:pt x="1477" y="12151"/>
                    <a:pt x="1224" y="10801"/>
                  </a:cubicBezTo>
                  <a:cubicBezTo>
                    <a:pt x="1009" y="9647"/>
                    <a:pt x="1240" y="8565"/>
                    <a:pt x="1383" y="7443"/>
                  </a:cubicBezTo>
                  <a:cubicBezTo>
                    <a:pt x="1468" y="6768"/>
                    <a:pt x="1515" y="6107"/>
                    <a:pt x="1720" y="5447"/>
                  </a:cubicBezTo>
                  <a:cubicBezTo>
                    <a:pt x="2026" y="4460"/>
                    <a:pt x="2603" y="3787"/>
                    <a:pt x="3489" y="3230"/>
                  </a:cubicBezTo>
                  <a:cubicBezTo>
                    <a:pt x="4713" y="2462"/>
                    <a:pt x="6001" y="2368"/>
                    <a:pt x="7377" y="2307"/>
                  </a:cubicBezTo>
                  <a:cubicBezTo>
                    <a:pt x="7843" y="2286"/>
                    <a:pt x="8402" y="2179"/>
                    <a:pt x="8910" y="2065"/>
                  </a:cubicBezTo>
                  <a:cubicBezTo>
                    <a:pt x="9991" y="1823"/>
                    <a:pt x="11114" y="1755"/>
                    <a:pt x="12224" y="1658"/>
                  </a:cubicBezTo>
                  <a:cubicBezTo>
                    <a:pt x="13237" y="1571"/>
                    <a:pt x="14284" y="1673"/>
                    <a:pt x="15269" y="1546"/>
                  </a:cubicBezTo>
                  <a:cubicBezTo>
                    <a:pt x="16647" y="1368"/>
                    <a:pt x="18024" y="1558"/>
                    <a:pt x="19406" y="1337"/>
                  </a:cubicBezTo>
                  <a:cubicBezTo>
                    <a:pt x="19586" y="1308"/>
                    <a:pt x="19778" y="1298"/>
                    <a:pt x="19978" y="1298"/>
                  </a:cubicBezTo>
                  <a:cubicBezTo>
                    <a:pt x="20455" y="1298"/>
                    <a:pt x="20972" y="1359"/>
                    <a:pt x="21455" y="1382"/>
                  </a:cubicBezTo>
                  <a:cubicBezTo>
                    <a:pt x="22531" y="1436"/>
                    <a:pt x="23610" y="1468"/>
                    <a:pt x="24688" y="1468"/>
                  </a:cubicBezTo>
                  <a:cubicBezTo>
                    <a:pt x="25296" y="1468"/>
                    <a:pt x="25903" y="1458"/>
                    <a:pt x="26510" y="1435"/>
                  </a:cubicBezTo>
                  <a:cubicBezTo>
                    <a:pt x="28269" y="1370"/>
                    <a:pt x="30029" y="1291"/>
                    <a:pt x="31789" y="1291"/>
                  </a:cubicBezTo>
                  <a:close/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4" name="Google Shape;1344;p42"/>
          <p:cNvGrpSpPr/>
          <p:nvPr/>
        </p:nvGrpSpPr>
        <p:grpSpPr>
          <a:xfrm>
            <a:off x="6144425" y="3228900"/>
            <a:ext cx="1309500" cy="457075"/>
            <a:chOff x="6144425" y="3228900"/>
            <a:chExt cx="1309500" cy="457075"/>
          </a:xfrm>
        </p:grpSpPr>
        <p:sp>
          <p:nvSpPr>
            <p:cNvPr id="1345" name="Google Shape;1345;p42"/>
            <p:cNvSpPr/>
            <p:nvPr/>
          </p:nvSpPr>
          <p:spPr>
            <a:xfrm>
              <a:off x="6144425" y="32289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2"/>
            <p:cNvSpPr/>
            <p:nvPr/>
          </p:nvSpPr>
          <p:spPr>
            <a:xfrm>
              <a:off x="6144425" y="32289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1789" y="1291"/>
                  </a:moveTo>
                  <a:cubicBezTo>
                    <a:pt x="31974" y="1291"/>
                    <a:pt x="32159" y="1291"/>
                    <a:pt x="32343" y="1293"/>
                  </a:cubicBezTo>
                  <a:cubicBezTo>
                    <a:pt x="33959" y="1309"/>
                    <a:pt x="35586" y="1386"/>
                    <a:pt x="37170" y="1726"/>
                  </a:cubicBezTo>
                  <a:cubicBezTo>
                    <a:pt x="37989" y="1901"/>
                    <a:pt x="38650" y="2440"/>
                    <a:pt x="39116" y="3162"/>
                  </a:cubicBezTo>
                  <a:cubicBezTo>
                    <a:pt x="40148" y="4757"/>
                    <a:pt x="40208" y="6161"/>
                    <a:pt x="40214" y="7773"/>
                  </a:cubicBezTo>
                  <a:cubicBezTo>
                    <a:pt x="40214" y="8849"/>
                    <a:pt x="40393" y="9964"/>
                    <a:pt x="40164" y="10987"/>
                  </a:cubicBezTo>
                  <a:cubicBezTo>
                    <a:pt x="39940" y="11993"/>
                    <a:pt x="40151" y="13111"/>
                    <a:pt x="39513" y="14010"/>
                  </a:cubicBezTo>
                  <a:cubicBezTo>
                    <a:pt x="38667" y="15207"/>
                    <a:pt x="37409" y="15600"/>
                    <a:pt x="36022" y="15741"/>
                  </a:cubicBezTo>
                  <a:cubicBezTo>
                    <a:pt x="34725" y="15871"/>
                    <a:pt x="33416" y="15788"/>
                    <a:pt x="32122" y="16087"/>
                  </a:cubicBezTo>
                  <a:cubicBezTo>
                    <a:pt x="31980" y="16120"/>
                    <a:pt x="31827" y="16129"/>
                    <a:pt x="31668" y="16129"/>
                  </a:cubicBezTo>
                  <a:cubicBezTo>
                    <a:pt x="31493" y="16129"/>
                    <a:pt x="31310" y="16118"/>
                    <a:pt x="31129" y="16118"/>
                  </a:cubicBezTo>
                  <a:cubicBezTo>
                    <a:pt x="30994" y="16118"/>
                    <a:pt x="30860" y="16124"/>
                    <a:pt x="30729" y="16144"/>
                  </a:cubicBezTo>
                  <a:cubicBezTo>
                    <a:pt x="30311" y="16207"/>
                    <a:pt x="29948" y="16542"/>
                    <a:pt x="29523" y="16542"/>
                  </a:cubicBezTo>
                  <a:cubicBezTo>
                    <a:pt x="29426" y="16542"/>
                    <a:pt x="29326" y="16524"/>
                    <a:pt x="29221" y="16482"/>
                  </a:cubicBezTo>
                  <a:cubicBezTo>
                    <a:pt x="28967" y="16379"/>
                    <a:pt x="28715" y="16344"/>
                    <a:pt x="28465" y="16344"/>
                  </a:cubicBezTo>
                  <a:cubicBezTo>
                    <a:pt x="28082" y="16344"/>
                    <a:pt x="27700" y="16427"/>
                    <a:pt x="27312" y="16479"/>
                  </a:cubicBezTo>
                  <a:cubicBezTo>
                    <a:pt x="26701" y="16562"/>
                    <a:pt x="26078" y="16669"/>
                    <a:pt x="25466" y="16669"/>
                  </a:cubicBezTo>
                  <a:cubicBezTo>
                    <a:pt x="25330" y="16669"/>
                    <a:pt x="25194" y="16664"/>
                    <a:pt x="25059" y="16652"/>
                  </a:cubicBezTo>
                  <a:cubicBezTo>
                    <a:pt x="24942" y="16641"/>
                    <a:pt x="24826" y="16637"/>
                    <a:pt x="24710" y="16637"/>
                  </a:cubicBezTo>
                  <a:cubicBezTo>
                    <a:pt x="24140" y="16637"/>
                    <a:pt x="23584" y="16742"/>
                    <a:pt x="23016" y="16742"/>
                  </a:cubicBezTo>
                  <a:cubicBezTo>
                    <a:pt x="22981" y="16742"/>
                    <a:pt x="22947" y="16742"/>
                    <a:pt x="22912" y="16741"/>
                  </a:cubicBezTo>
                  <a:cubicBezTo>
                    <a:pt x="22534" y="16732"/>
                    <a:pt x="22150" y="16709"/>
                    <a:pt x="21768" y="16709"/>
                  </a:cubicBezTo>
                  <a:cubicBezTo>
                    <a:pt x="21114" y="16709"/>
                    <a:pt x="20463" y="16775"/>
                    <a:pt x="19847" y="17083"/>
                  </a:cubicBezTo>
                  <a:cubicBezTo>
                    <a:pt x="19808" y="17102"/>
                    <a:pt x="19773" y="17110"/>
                    <a:pt x="19741" y="17110"/>
                  </a:cubicBezTo>
                  <a:cubicBezTo>
                    <a:pt x="19686" y="17110"/>
                    <a:pt x="19643" y="17084"/>
                    <a:pt x="19618" y="17040"/>
                  </a:cubicBezTo>
                  <a:cubicBezTo>
                    <a:pt x="19526" y="16877"/>
                    <a:pt x="19419" y="16829"/>
                    <a:pt x="19309" y="16829"/>
                  </a:cubicBezTo>
                  <a:cubicBezTo>
                    <a:pt x="19150" y="16829"/>
                    <a:pt x="18983" y="16929"/>
                    <a:pt x="18840" y="16929"/>
                  </a:cubicBezTo>
                  <a:cubicBezTo>
                    <a:pt x="18818" y="16929"/>
                    <a:pt x="18797" y="16927"/>
                    <a:pt x="18777" y="16921"/>
                  </a:cubicBezTo>
                  <a:cubicBezTo>
                    <a:pt x="18579" y="16871"/>
                    <a:pt x="18381" y="16855"/>
                    <a:pt x="18181" y="16855"/>
                  </a:cubicBezTo>
                  <a:cubicBezTo>
                    <a:pt x="17779" y="16855"/>
                    <a:pt x="17374" y="16923"/>
                    <a:pt x="16974" y="16923"/>
                  </a:cubicBezTo>
                  <a:cubicBezTo>
                    <a:pt x="16675" y="16923"/>
                    <a:pt x="16379" y="16885"/>
                    <a:pt x="16090" y="16751"/>
                  </a:cubicBezTo>
                  <a:cubicBezTo>
                    <a:pt x="15987" y="16702"/>
                    <a:pt x="15883" y="16685"/>
                    <a:pt x="15780" y="16685"/>
                  </a:cubicBezTo>
                  <a:cubicBezTo>
                    <a:pt x="15539" y="16685"/>
                    <a:pt x="15297" y="16777"/>
                    <a:pt x="15051" y="16777"/>
                  </a:cubicBezTo>
                  <a:cubicBezTo>
                    <a:pt x="15036" y="16777"/>
                    <a:pt x="15021" y="16777"/>
                    <a:pt x="15007" y="16776"/>
                  </a:cubicBezTo>
                  <a:cubicBezTo>
                    <a:pt x="13871" y="16721"/>
                    <a:pt x="12734" y="16616"/>
                    <a:pt x="11596" y="16599"/>
                  </a:cubicBezTo>
                  <a:cubicBezTo>
                    <a:pt x="11446" y="16597"/>
                    <a:pt x="11273" y="16587"/>
                    <a:pt x="11107" y="16587"/>
                  </a:cubicBezTo>
                  <a:cubicBezTo>
                    <a:pt x="10878" y="16587"/>
                    <a:pt x="10659" y="16606"/>
                    <a:pt x="10524" y="16693"/>
                  </a:cubicBezTo>
                  <a:cubicBezTo>
                    <a:pt x="10408" y="16767"/>
                    <a:pt x="10300" y="16795"/>
                    <a:pt x="10197" y="16795"/>
                  </a:cubicBezTo>
                  <a:cubicBezTo>
                    <a:pt x="9896" y="16795"/>
                    <a:pt x="9641" y="16556"/>
                    <a:pt x="9366" y="16556"/>
                  </a:cubicBezTo>
                  <a:cubicBezTo>
                    <a:pt x="9302" y="16556"/>
                    <a:pt x="9237" y="16569"/>
                    <a:pt x="9169" y="16602"/>
                  </a:cubicBezTo>
                  <a:cubicBezTo>
                    <a:pt x="9140" y="16450"/>
                    <a:pt x="9085" y="16409"/>
                    <a:pt x="9017" y="16409"/>
                  </a:cubicBezTo>
                  <a:cubicBezTo>
                    <a:pt x="8938" y="16409"/>
                    <a:pt x="8841" y="16464"/>
                    <a:pt x="8747" y="16464"/>
                  </a:cubicBezTo>
                  <a:cubicBezTo>
                    <a:pt x="8743" y="16464"/>
                    <a:pt x="8738" y="16464"/>
                    <a:pt x="8733" y="16464"/>
                  </a:cubicBezTo>
                  <a:cubicBezTo>
                    <a:pt x="8714" y="16462"/>
                    <a:pt x="8695" y="16462"/>
                    <a:pt x="8676" y="16462"/>
                  </a:cubicBezTo>
                  <a:cubicBezTo>
                    <a:pt x="8438" y="16462"/>
                    <a:pt x="8183" y="16543"/>
                    <a:pt x="7941" y="16543"/>
                  </a:cubicBezTo>
                  <a:cubicBezTo>
                    <a:pt x="7720" y="16543"/>
                    <a:pt x="7511" y="16475"/>
                    <a:pt x="7337" y="16218"/>
                  </a:cubicBezTo>
                  <a:cubicBezTo>
                    <a:pt x="7322" y="16195"/>
                    <a:pt x="7270" y="16183"/>
                    <a:pt x="7221" y="16183"/>
                  </a:cubicBezTo>
                  <a:cubicBezTo>
                    <a:pt x="7194" y="16183"/>
                    <a:pt x="7168" y="16186"/>
                    <a:pt x="7149" y="16194"/>
                  </a:cubicBezTo>
                  <a:cubicBezTo>
                    <a:pt x="6932" y="16278"/>
                    <a:pt x="6721" y="16312"/>
                    <a:pt x="6514" y="16312"/>
                  </a:cubicBezTo>
                  <a:cubicBezTo>
                    <a:pt x="6050" y="16312"/>
                    <a:pt x="5608" y="16138"/>
                    <a:pt x="5162" y="15959"/>
                  </a:cubicBezTo>
                  <a:cubicBezTo>
                    <a:pt x="5025" y="15904"/>
                    <a:pt x="4862" y="15862"/>
                    <a:pt x="4711" y="15862"/>
                  </a:cubicBezTo>
                  <a:cubicBezTo>
                    <a:pt x="4664" y="15862"/>
                    <a:pt x="4618" y="15866"/>
                    <a:pt x="4575" y="15875"/>
                  </a:cubicBezTo>
                  <a:cubicBezTo>
                    <a:pt x="4445" y="15902"/>
                    <a:pt x="4324" y="15915"/>
                    <a:pt x="4211" y="15915"/>
                  </a:cubicBezTo>
                  <a:cubicBezTo>
                    <a:pt x="3396" y="15915"/>
                    <a:pt x="3006" y="15252"/>
                    <a:pt x="2470" y="14678"/>
                  </a:cubicBezTo>
                  <a:cubicBezTo>
                    <a:pt x="1414" y="13545"/>
                    <a:pt x="1477" y="12151"/>
                    <a:pt x="1224" y="10801"/>
                  </a:cubicBezTo>
                  <a:cubicBezTo>
                    <a:pt x="1009" y="9647"/>
                    <a:pt x="1240" y="8565"/>
                    <a:pt x="1383" y="7443"/>
                  </a:cubicBezTo>
                  <a:cubicBezTo>
                    <a:pt x="1468" y="6768"/>
                    <a:pt x="1515" y="6107"/>
                    <a:pt x="1720" y="5447"/>
                  </a:cubicBezTo>
                  <a:cubicBezTo>
                    <a:pt x="2026" y="4460"/>
                    <a:pt x="2603" y="3787"/>
                    <a:pt x="3489" y="3230"/>
                  </a:cubicBezTo>
                  <a:cubicBezTo>
                    <a:pt x="4713" y="2462"/>
                    <a:pt x="6001" y="2368"/>
                    <a:pt x="7377" y="2307"/>
                  </a:cubicBezTo>
                  <a:cubicBezTo>
                    <a:pt x="7843" y="2286"/>
                    <a:pt x="8402" y="2179"/>
                    <a:pt x="8910" y="2065"/>
                  </a:cubicBezTo>
                  <a:cubicBezTo>
                    <a:pt x="9991" y="1823"/>
                    <a:pt x="11114" y="1755"/>
                    <a:pt x="12224" y="1658"/>
                  </a:cubicBezTo>
                  <a:cubicBezTo>
                    <a:pt x="13237" y="1571"/>
                    <a:pt x="14284" y="1673"/>
                    <a:pt x="15269" y="1546"/>
                  </a:cubicBezTo>
                  <a:cubicBezTo>
                    <a:pt x="16647" y="1368"/>
                    <a:pt x="18024" y="1558"/>
                    <a:pt x="19406" y="1337"/>
                  </a:cubicBezTo>
                  <a:cubicBezTo>
                    <a:pt x="19586" y="1308"/>
                    <a:pt x="19778" y="1298"/>
                    <a:pt x="19978" y="1298"/>
                  </a:cubicBezTo>
                  <a:cubicBezTo>
                    <a:pt x="20455" y="1298"/>
                    <a:pt x="20972" y="1359"/>
                    <a:pt x="21455" y="1382"/>
                  </a:cubicBezTo>
                  <a:cubicBezTo>
                    <a:pt x="22531" y="1436"/>
                    <a:pt x="23610" y="1468"/>
                    <a:pt x="24688" y="1468"/>
                  </a:cubicBezTo>
                  <a:cubicBezTo>
                    <a:pt x="25296" y="1468"/>
                    <a:pt x="25903" y="1458"/>
                    <a:pt x="26510" y="1435"/>
                  </a:cubicBezTo>
                  <a:cubicBezTo>
                    <a:pt x="28269" y="1370"/>
                    <a:pt x="30029" y="1291"/>
                    <a:pt x="31789" y="1291"/>
                  </a:cubicBezTo>
                  <a:close/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7" name="Google Shape;1347;p42"/>
          <p:cNvSpPr txBox="1">
            <a:spLocks noGrp="1"/>
          </p:cNvSpPr>
          <p:nvPr>
            <p:ph type="subTitle" idx="7"/>
          </p:nvPr>
        </p:nvSpPr>
        <p:spPr>
          <a:xfrm>
            <a:off x="3727341" y="3743125"/>
            <a:ext cx="1689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 is a gas giant and the biggest planet in our Solar System</a:t>
            </a:r>
            <a:endParaRPr/>
          </a:p>
        </p:txBody>
      </p:sp>
      <p:sp>
        <p:nvSpPr>
          <p:cNvPr id="1348" name="Google Shape;1348;p42"/>
          <p:cNvSpPr txBox="1">
            <a:spLocks noGrp="1"/>
          </p:cNvSpPr>
          <p:nvPr>
            <p:ph type="subTitle" idx="8"/>
          </p:nvPr>
        </p:nvSpPr>
        <p:spPr>
          <a:xfrm>
            <a:off x="5973570" y="3743125"/>
            <a:ext cx="1689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Neptune is the farthest planet from the Sun and the fourth-largest</a:t>
            </a:r>
            <a:endParaRPr/>
          </a:p>
        </p:txBody>
      </p:sp>
      <p:sp>
        <p:nvSpPr>
          <p:cNvPr id="1349" name="Google Shape;1349;p42"/>
          <p:cNvSpPr txBox="1">
            <a:spLocks noGrp="1"/>
          </p:cNvSpPr>
          <p:nvPr>
            <p:ph type="ctrTitle" idx="9"/>
          </p:nvPr>
        </p:nvSpPr>
        <p:spPr>
          <a:xfrm>
            <a:off x="1413750" y="2934025"/>
            <a:ext cx="182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1350" name="Google Shape;1350;p42"/>
          <p:cNvSpPr txBox="1">
            <a:spLocks noGrp="1"/>
          </p:cNvSpPr>
          <p:nvPr>
            <p:ph type="ctrTitle" idx="13"/>
          </p:nvPr>
        </p:nvSpPr>
        <p:spPr>
          <a:xfrm>
            <a:off x="3660003" y="2934025"/>
            <a:ext cx="182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</a:t>
            </a:r>
            <a:endParaRPr/>
          </a:p>
        </p:txBody>
      </p:sp>
      <p:sp>
        <p:nvSpPr>
          <p:cNvPr id="1351" name="Google Shape;1351;p42"/>
          <p:cNvSpPr txBox="1">
            <a:spLocks noGrp="1"/>
          </p:cNvSpPr>
          <p:nvPr>
            <p:ph type="ctrTitle" idx="14"/>
          </p:nvPr>
        </p:nvSpPr>
        <p:spPr>
          <a:xfrm>
            <a:off x="5906236" y="2934025"/>
            <a:ext cx="182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p43"/>
          <p:cNvSpPr txBox="1">
            <a:spLocks noGrp="1"/>
          </p:cNvSpPr>
          <p:nvPr>
            <p:ph type="ctrTitle"/>
          </p:nvPr>
        </p:nvSpPr>
        <p:spPr>
          <a:xfrm>
            <a:off x="951704" y="966097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4400" dirty="0">
                <a:cs typeface="Dast Nevis" panose="03000400000000000000" pitchFamily="66" charset="-78"/>
              </a:rPr>
              <a:t>با تشکر از شما</a:t>
            </a:r>
            <a:endParaRPr sz="4400" dirty="0">
              <a:cs typeface="Dast Nevis" panose="03000400000000000000" pitchFamily="66" charset="-78"/>
            </a:endParaRPr>
          </a:p>
        </p:txBody>
      </p:sp>
      <p:grpSp>
        <p:nvGrpSpPr>
          <p:cNvPr id="1358" name="Google Shape;1358;p43"/>
          <p:cNvGrpSpPr/>
          <p:nvPr/>
        </p:nvGrpSpPr>
        <p:grpSpPr>
          <a:xfrm>
            <a:off x="4752300" y="853075"/>
            <a:ext cx="3477736" cy="3727292"/>
            <a:chOff x="4752300" y="853075"/>
            <a:chExt cx="3477736" cy="3727292"/>
          </a:xfrm>
        </p:grpSpPr>
        <p:sp>
          <p:nvSpPr>
            <p:cNvPr id="1359" name="Google Shape;1359;p43"/>
            <p:cNvSpPr/>
            <p:nvPr/>
          </p:nvSpPr>
          <p:spPr>
            <a:xfrm>
              <a:off x="6060460" y="2524656"/>
              <a:ext cx="660081" cy="425397"/>
            </a:xfrm>
            <a:custGeom>
              <a:avLst/>
              <a:gdLst/>
              <a:ahLst/>
              <a:cxnLst/>
              <a:rect l="l" t="t" r="r" b="b"/>
              <a:pathLst>
                <a:path w="16423" h="10584" extrusionOk="0">
                  <a:moveTo>
                    <a:pt x="4108" y="1879"/>
                  </a:moveTo>
                  <a:cubicBezTo>
                    <a:pt x="4258" y="2095"/>
                    <a:pt x="4409" y="2306"/>
                    <a:pt x="4552" y="2503"/>
                  </a:cubicBezTo>
                  <a:cubicBezTo>
                    <a:pt x="4354" y="3227"/>
                    <a:pt x="4217" y="3850"/>
                    <a:pt x="4001" y="4451"/>
                  </a:cubicBezTo>
                  <a:cubicBezTo>
                    <a:pt x="3946" y="4611"/>
                    <a:pt x="3658" y="4689"/>
                    <a:pt x="3475" y="4809"/>
                  </a:cubicBezTo>
                  <a:cubicBezTo>
                    <a:pt x="3383" y="4611"/>
                    <a:pt x="3191" y="4395"/>
                    <a:pt x="3218" y="4218"/>
                  </a:cubicBezTo>
                  <a:cubicBezTo>
                    <a:pt x="3309" y="3621"/>
                    <a:pt x="3447" y="3032"/>
                    <a:pt x="3631" y="2457"/>
                  </a:cubicBezTo>
                  <a:cubicBezTo>
                    <a:pt x="3699" y="2237"/>
                    <a:pt x="3943" y="2071"/>
                    <a:pt x="4108" y="1879"/>
                  </a:cubicBezTo>
                  <a:close/>
                  <a:moveTo>
                    <a:pt x="8083" y="2960"/>
                  </a:moveTo>
                  <a:cubicBezTo>
                    <a:pt x="8090" y="2960"/>
                    <a:pt x="8098" y="2961"/>
                    <a:pt x="8104" y="2962"/>
                  </a:cubicBezTo>
                  <a:cubicBezTo>
                    <a:pt x="8250" y="2984"/>
                    <a:pt x="8448" y="3126"/>
                    <a:pt x="8494" y="3263"/>
                  </a:cubicBezTo>
                  <a:cubicBezTo>
                    <a:pt x="8576" y="3516"/>
                    <a:pt x="8567" y="3800"/>
                    <a:pt x="8599" y="4121"/>
                  </a:cubicBezTo>
                  <a:cubicBezTo>
                    <a:pt x="8530" y="4474"/>
                    <a:pt x="8480" y="4872"/>
                    <a:pt x="8360" y="5252"/>
                  </a:cubicBezTo>
                  <a:cubicBezTo>
                    <a:pt x="8321" y="5384"/>
                    <a:pt x="8118" y="5566"/>
                    <a:pt x="8000" y="5566"/>
                  </a:cubicBezTo>
                  <a:cubicBezTo>
                    <a:pt x="7995" y="5566"/>
                    <a:pt x="7990" y="5565"/>
                    <a:pt x="7985" y="5564"/>
                  </a:cubicBezTo>
                  <a:cubicBezTo>
                    <a:pt x="7829" y="5546"/>
                    <a:pt x="7568" y="5348"/>
                    <a:pt x="7568" y="5234"/>
                  </a:cubicBezTo>
                  <a:cubicBezTo>
                    <a:pt x="7581" y="4552"/>
                    <a:pt x="7641" y="3868"/>
                    <a:pt x="7728" y="3194"/>
                  </a:cubicBezTo>
                  <a:cubicBezTo>
                    <a:pt x="7741" y="3100"/>
                    <a:pt x="7958" y="2960"/>
                    <a:pt x="8083" y="2960"/>
                  </a:cubicBezTo>
                  <a:close/>
                  <a:moveTo>
                    <a:pt x="13027" y="4001"/>
                  </a:moveTo>
                  <a:cubicBezTo>
                    <a:pt x="13174" y="4006"/>
                    <a:pt x="13376" y="4199"/>
                    <a:pt x="13439" y="4355"/>
                  </a:cubicBezTo>
                  <a:cubicBezTo>
                    <a:pt x="13536" y="4580"/>
                    <a:pt x="13526" y="4849"/>
                    <a:pt x="13563" y="5088"/>
                  </a:cubicBezTo>
                  <a:cubicBezTo>
                    <a:pt x="13472" y="5466"/>
                    <a:pt x="13613" y="6027"/>
                    <a:pt x="13048" y="6027"/>
                  </a:cubicBezTo>
                  <a:cubicBezTo>
                    <a:pt x="13046" y="6027"/>
                    <a:pt x="13043" y="6027"/>
                    <a:pt x="13041" y="6027"/>
                  </a:cubicBezTo>
                  <a:cubicBezTo>
                    <a:pt x="12505" y="6023"/>
                    <a:pt x="12532" y="5495"/>
                    <a:pt x="12518" y="5106"/>
                  </a:cubicBezTo>
                  <a:cubicBezTo>
                    <a:pt x="12514" y="4854"/>
                    <a:pt x="12532" y="4584"/>
                    <a:pt x="12623" y="4355"/>
                  </a:cubicBezTo>
                  <a:cubicBezTo>
                    <a:pt x="12684" y="4199"/>
                    <a:pt x="12890" y="4001"/>
                    <a:pt x="13027" y="4001"/>
                  </a:cubicBezTo>
                  <a:close/>
                  <a:moveTo>
                    <a:pt x="2345" y="6705"/>
                  </a:moveTo>
                  <a:cubicBezTo>
                    <a:pt x="2390" y="6705"/>
                    <a:pt x="2428" y="6712"/>
                    <a:pt x="2443" y="6729"/>
                  </a:cubicBezTo>
                  <a:cubicBezTo>
                    <a:pt x="2545" y="6835"/>
                    <a:pt x="2581" y="7003"/>
                    <a:pt x="2695" y="7270"/>
                  </a:cubicBezTo>
                  <a:cubicBezTo>
                    <a:pt x="2438" y="7668"/>
                    <a:pt x="2173" y="8113"/>
                    <a:pt x="1870" y="8530"/>
                  </a:cubicBezTo>
                  <a:cubicBezTo>
                    <a:pt x="1831" y="8582"/>
                    <a:pt x="1712" y="8614"/>
                    <a:pt x="1610" y="8614"/>
                  </a:cubicBezTo>
                  <a:cubicBezTo>
                    <a:pt x="1559" y="8614"/>
                    <a:pt x="1512" y="8606"/>
                    <a:pt x="1481" y="8589"/>
                  </a:cubicBezTo>
                  <a:cubicBezTo>
                    <a:pt x="1384" y="8539"/>
                    <a:pt x="1270" y="8315"/>
                    <a:pt x="1306" y="8242"/>
                  </a:cubicBezTo>
                  <a:cubicBezTo>
                    <a:pt x="1550" y="7742"/>
                    <a:pt x="1824" y="7251"/>
                    <a:pt x="2114" y="6780"/>
                  </a:cubicBezTo>
                  <a:cubicBezTo>
                    <a:pt x="2141" y="6734"/>
                    <a:pt x="2256" y="6705"/>
                    <a:pt x="2345" y="6705"/>
                  </a:cubicBezTo>
                  <a:close/>
                  <a:moveTo>
                    <a:pt x="5391" y="6500"/>
                  </a:moveTo>
                  <a:cubicBezTo>
                    <a:pt x="5524" y="6673"/>
                    <a:pt x="5694" y="6835"/>
                    <a:pt x="5776" y="7031"/>
                  </a:cubicBezTo>
                  <a:cubicBezTo>
                    <a:pt x="5844" y="7188"/>
                    <a:pt x="5808" y="7388"/>
                    <a:pt x="5817" y="7664"/>
                  </a:cubicBezTo>
                  <a:cubicBezTo>
                    <a:pt x="5780" y="7884"/>
                    <a:pt x="5780" y="8209"/>
                    <a:pt x="5656" y="8485"/>
                  </a:cubicBezTo>
                  <a:cubicBezTo>
                    <a:pt x="5570" y="8673"/>
                    <a:pt x="5317" y="8787"/>
                    <a:pt x="5134" y="8934"/>
                  </a:cubicBezTo>
                  <a:cubicBezTo>
                    <a:pt x="5019" y="8751"/>
                    <a:pt x="4813" y="8568"/>
                    <a:pt x="4809" y="8379"/>
                  </a:cubicBezTo>
                  <a:cubicBezTo>
                    <a:pt x="4799" y="7905"/>
                    <a:pt x="4846" y="7430"/>
                    <a:pt x="4950" y="6967"/>
                  </a:cubicBezTo>
                  <a:cubicBezTo>
                    <a:pt x="4987" y="6789"/>
                    <a:pt x="5235" y="6656"/>
                    <a:pt x="5391" y="6500"/>
                  </a:cubicBezTo>
                  <a:close/>
                  <a:moveTo>
                    <a:pt x="10611" y="6238"/>
                  </a:moveTo>
                  <a:cubicBezTo>
                    <a:pt x="10753" y="6238"/>
                    <a:pt x="10980" y="6371"/>
                    <a:pt x="11024" y="6490"/>
                  </a:cubicBezTo>
                  <a:cubicBezTo>
                    <a:pt x="11134" y="6812"/>
                    <a:pt x="11161" y="7159"/>
                    <a:pt x="11221" y="7499"/>
                  </a:cubicBezTo>
                  <a:cubicBezTo>
                    <a:pt x="11147" y="7925"/>
                    <a:pt x="11116" y="8351"/>
                    <a:pt x="10987" y="8745"/>
                  </a:cubicBezTo>
                  <a:cubicBezTo>
                    <a:pt x="10936" y="8901"/>
                    <a:pt x="10694" y="9075"/>
                    <a:pt x="10520" y="9090"/>
                  </a:cubicBezTo>
                  <a:cubicBezTo>
                    <a:pt x="10518" y="9090"/>
                    <a:pt x="10516" y="9090"/>
                    <a:pt x="10514" y="9090"/>
                  </a:cubicBezTo>
                  <a:cubicBezTo>
                    <a:pt x="10407" y="9090"/>
                    <a:pt x="10181" y="8831"/>
                    <a:pt x="10175" y="8690"/>
                  </a:cubicBezTo>
                  <a:cubicBezTo>
                    <a:pt x="10158" y="7980"/>
                    <a:pt x="10185" y="7270"/>
                    <a:pt x="10236" y="6564"/>
                  </a:cubicBezTo>
                  <a:cubicBezTo>
                    <a:pt x="10249" y="6440"/>
                    <a:pt x="10465" y="6252"/>
                    <a:pt x="10598" y="6238"/>
                  </a:cubicBezTo>
                  <a:cubicBezTo>
                    <a:pt x="10602" y="6238"/>
                    <a:pt x="10606" y="6238"/>
                    <a:pt x="10611" y="6238"/>
                  </a:cubicBezTo>
                  <a:close/>
                  <a:moveTo>
                    <a:pt x="2109" y="0"/>
                  </a:moveTo>
                  <a:cubicBezTo>
                    <a:pt x="2086" y="101"/>
                    <a:pt x="2068" y="188"/>
                    <a:pt x="2050" y="276"/>
                  </a:cubicBezTo>
                  <a:cubicBezTo>
                    <a:pt x="1600" y="2196"/>
                    <a:pt x="1156" y="4121"/>
                    <a:pt x="698" y="6042"/>
                  </a:cubicBezTo>
                  <a:cubicBezTo>
                    <a:pt x="491" y="6894"/>
                    <a:pt x="230" y="7733"/>
                    <a:pt x="33" y="8585"/>
                  </a:cubicBezTo>
                  <a:cubicBezTo>
                    <a:pt x="0" y="8728"/>
                    <a:pt x="143" y="9035"/>
                    <a:pt x="266" y="9071"/>
                  </a:cubicBezTo>
                  <a:cubicBezTo>
                    <a:pt x="1898" y="9566"/>
                    <a:pt x="3521" y="10152"/>
                    <a:pt x="5194" y="10464"/>
                  </a:cubicBezTo>
                  <a:cubicBezTo>
                    <a:pt x="5673" y="10552"/>
                    <a:pt x="6168" y="10584"/>
                    <a:pt x="6667" y="10584"/>
                  </a:cubicBezTo>
                  <a:cubicBezTo>
                    <a:pt x="7341" y="10584"/>
                    <a:pt x="8024" y="10525"/>
                    <a:pt x="8690" y="10464"/>
                  </a:cubicBezTo>
                  <a:cubicBezTo>
                    <a:pt x="11454" y="10213"/>
                    <a:pt x="13852" y="8787"/>
                    <a:pt x="16423" y="7958"/>
                  </a:cubicBezTo>
                  <a:cubicBezTo>
                    <a:pt x="16299" y="6349"/>
                    <a:pt x="16176" y="4786"/>
                    <a:pt x="16056" y="3236"/>
                  </a:cubicBezTo>
                  <a:cubicBezTo>
                    <a:pt x="11235" y="2962"/>
                    <a:pt x="6468" y="2411"/>
                    <a:pt x="210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3"/>
            <p:cNvSpPr/>
            <p:nvPr/>
          </p:nvSpPr>
          <p:spPr>
            <a:xfrm>
              <a:off x="6358330" y="2087679"/>
              <a:ext cx="353171" cy="382874"/>
            </a:xfrm>
            <a:custGeom>
              <a:avLst/>
              <a:gdLst/>
              <a:ahLst/>
              <a:cxnLst/>
              <a:rect l="l" t="t" r="r" b="b"/>
              <a:pathLst>
                <a:path w="8787" h="9526" extrusionOk="0">
                  <a:moveTo>
                    <a:pt x="4299" y="1966"/>
                  </a:moveTo>
                  <a:cubicBezTo>
                    <a:pt x="4301" y="1966"/>
                    <a:pt x="4303" y="1966"/>
                    <a:pt x="4305" y="1966"/>
                  </a:cubicBezTo>
                  <a:cubicBezTo>
                    <a:pt x="4465" y="1986"/>
                    <a:pt x="4695" y="2076"/>
                    <a:pt x="4749" y="2205"/>
                  </a:cubicBezTo>
                  <a:cubicBezTo>
                    <a:pt x="4937" y="2618"/>
                    <a:pt x="5062" y="3057"/>
                    <a:pt x="5227" y="3529"/>
                  </a:cubicBezTo>
                  <a:cubicBezTo>
                    <a:pt x="5126" y="3677"/>
                    <a:pt x="5052" y="3901"/>
                    <a:pt x="4928" y="3937"/>
                  </a:cubicBezTo>
                  <a:cubicBezTo>
                    <a:pt x="4893" y="3947"/>
                    <a:pt x="4850" y="3952"/>
                    <a:pt x="4803" y="3952"/>
                  </a:cubicBezTo>
                  <a:cubicBezTo>
                    <a:pt x="4638" y="3952"/>
                    <a:pt x="4431" y="3894"/>
                    <a:pt x="4406" y="3823"/>
                  </a:cubicBezTo>
                  <a:cubicBezTo>
                    <a:pt x="4231" y="3300"/>
                    <a:pt x="4112" y="2755"/>
                    <a:pt x="4011" y="2214"/>
                  </a:cubicBezTo>
                  <a:cubicBezTo>
                    <a:pt x="3998" y="2147"/>
                    <a:pt x="4203" y="1966"/>
                    <a:pt x="4299" y="1966"/>
                  </a:cubicBezTo>
                  <a:close/>
                  <a:moveTo>
                    <a:pt x="1780" y="2235"/>
                  </a:moveTo>
                  <a:cubicBezTo>
                    <a:pt x="2175" y="2235"/>
                    <a:pt x="2197" y="2618"/>
                    <a:pt x="2224" y="2934"/>
                  </a:cubicBezTo>
                  <a:cubicBezTo>
                    <a:pt x="2247" y="3186"/>
                    <a:pt x="2278" y="3451"/>
                    <a:pt x="2219" y="3689"/>
                  </a:cubicBezTo>
                  <a:lnTo>
                    <a:pt x="2219" y="3690"/>
                  </a:lnTo>
                  <a:cubicBezTo>
                    <a:pt x="2173" y="3869"/>
                    <a:pt x="1990" y="4011"/>
                    <a:pt x="1866" y="4166"/>
                  </a:cubicBezTo>
                  <a:cubicBezTo>
                    <a:pt x="1706" y="4024"/>
                    <a:pt x="1499" y="3905"/>
                    <a:pt x="1403" y="3731"/>
                  </a:cubicBezTo>
                  <a:cubicBezTo>
                    <a:pt x="1321" y="3565"/>
                    <a:pt x="1361" y="3336"/>
                    <a:pt x="1348" y="3140"/>
                  </a:cubicBezTo>
                  <a:lnTo>
                    <a:pt x="1361" y="3140"/>
                  </a:lnTo>
                  <a:cubicBezTo>
                    <a:pt x="1361" y="3085"/>
                    <a:pt x="1357" y="3030"/>
                    <a:pt x="1361" y="2975"/>
                  </a:cubicBezTo>
                  <a:cubicBezTo>
                    <a:pt x="1380" y="2677"/>
                    <a:pt x="1302" y="2269"/>
                    <a:pt x="1724" y="2237"/>
                  </a:cubicBezTo>
                  <a:cubicBezTo>
                    <a:pt x="1744" y="2235"/>
                    <a:pt x="1763" y="2235"/>
                    <a:pt x="1780" y="2235"/>
                  </a:cubicBezTo>
                  <a:close/>
                  <a:moveTo>
                    <a:pt x="6838" y="4973"/>
                  </a:moveTo>
                  <a:cubicBezTo>
                    <a:pt x="6956" y="4973"/>
                    <a:pt x="7158" y="5219"/>
                    <a:pt x="7229" y="5390"/>
                  </a:cubicBezTo>
                  <a:cubicBezTo>
                    <a:pt x="7307" y="5583"/>
                    <a:pt x="7271" y="5821"/>
                    <a:pt x="7280" y="5968"/>
                  </a:cubicBezTo>
                  <a:cubicBezTo>
                    <a:pt x="7280" y="6092"/>
                    <a:pt x="7284" y="6147"/>
                    <a:pt x="7280" y="6202"/>
                  </a:cubicBezTo>
                  <a:cubicBezTo>
                    <a:pt x="7275" y="6531"/>
                    <a:pt x="7339" y="6945"/>
                    <a:pt x="6886" y="6976"/>
                  </a:cubicBezTo>
                  <a:cubicBezTo>
                    <a:pt x="6867" y="6978"/>
                    <a:pt x="6849" y="6979"/>
                    <a:pt x="6831" y="6979"/>
                  </a:cubicBezTo>
                  <a:cubicBezTo>
                    <a:pt x="6425" y="6979"/>
                    <a:pt x="6347" y="6590"/>
                    <a:pt x="6317" y="6253"/>
                  </a:cubicBezTo>
                  <a:cubicBezTo>
                    <a:pt x="6294" y="5964"/>
                    <a:pt x="6272" y="5653"/>
                    <a:pt x="6359" y="5386"/>
                  </a:cubicBezTo>
                  <a:cubicBezTo>
                    <a:pt x="6418" y="5207"/>
                    <a:pt x="6648" y="5005"/>
                    <a:pt x="6826" y="4974"/>
                  </a:cubicBezTo>
                  <a:cubicBezTo>
                    <a:pt x="6830" y="4973"/>
                    <a:pt x="6834" y="4973"/>
                    <a:pt x="6838" y="4973"/>
                  </a:cubicBezTo>
                  <a:close/>
                  <a:moveTo>
                    <a:pt x="3475" y="4876"/>
                  </a:moveTo>
                  <a:cubicBezTo>
                    <a:pt x="3480" y="4876"/>
                    <a:pt x="3485" y="4876"/>
                    <a:pt x="3489" y="4877"/>
                  </a:cubicBezTo>
                  <a:cubicBezTo>
                    <a:pt x="3659" y="4895"/>
                    <a:pt x="3874" y="5079"/>
                    <a:pt x="3943" y="5243"/>
                  </a:cubicBezTo>
                  <a:cubicBezTo>
                    <a:pt x="4039" y="5487"/>
                    <a:pt x="4021" y="5780"/>
                    <a:pt x="4053" y="6064"/>
                  </a:cubicBezTo>
                  <a:cubicBezTo>
                    <a:pt x="3994" y="6421"/>
                    <a:pt x="4158" y="6976"/>
                    <a:pt x="3576" y="6985"/>
                  </a:cubicBezTo>
                  <a:cubicBezTo>
                    <a:pt x="3574" y="6985"/>
                    <a:pt x="3571" y="6985"/>
                    <a:pt x="3569" y="6985"/>
                  </a:cubicBezTo>
                  <a:cubicBezTo>
                    <a:pt x="3008" y="6985"/>
                    <a:pt x="3017" y="6457"/>
                    <a:pt x="3013" y="6041"/>
                  </a:cubicBezTo>
                  <a:cubicBezTo>
                    <a:pt x="3004" y="5771"/>
                    <a:pt x="3013" y="5486"/>
                    <a:pt x="3100" y="5239"/>
                  </a:cubicBezTo>
                  <a:cubicBezTo>
                    <a:pt x="3148" y="5085"/>
                    <a:pt x="3353" y="4876"/>
                    <a:pt x="3475" y="4876"/>
                  </a:cubicBezTo>
                  <a:close/>
                  <a:moveTo>
                    <a:pt x="5324" y="7081"/>
                  </a:moveTo>
                  <a:cubicBezTo>
                    <a:pt x="5735" y="7081"/>
                    <a:pt x="5718" y="7556"/>
                    <a:pt x="5749" y="7879"/>
                  </a:cubicBezTo>
                  <a:cubicBezTo>
                    <a:pt x="5786" y="8268"/>
                    <a:pt x="5909" y="8809"/>
                    <a:pt x="5323" y="8819"/>
                  </a:cubicBezTo>
                  <a:cubicBezTo>
                    <a:pt x="5319" y="8819"/>
                    <a:pt x="5314" y="8819"/>
                    <a:pt x="5310" y="8819"/>
                  </a:cubicBezTo>
                  <a:cubicBezTo>
                    <a:pt x="4787" y="8819"/>
                    <a:pt x="4881" y="8298"/>
                    <a:pt x="4736" y="7837"/>
                  </a:cubicBezTo>
                  <a:cubicBezTo>
                    <a:pt x="4919" y="7572"/>
                    <a:pt x="5098" y="7090"/>
                    <a:pt x="5295" y="7082"/>
                  </a:cubicBezTo>
                  <a:cubicBezTo>
                    <a:pt x="5305" y="7081"/>
                    <a:pt x="5314" y="7081"/>
                    <a:pt x="5324" y="7081"/>
                  </a:cubicBezTo>
                  <a:close/>
                  <a:moveTo>
                    <a:pt x="6174" y="1"/>
                  </a:moveTo>
                  <a:cubicBezTo>
                    <a:pt x="5159" y="666"/>
                    <a:pt x="4144" y="956"/>
                    <a:pt x="3112" y="956"/>
                  </a:cubicBezTo>
                  <a:cubicBezTo>
                    <a:pt x="2099" y="956"/>
                    <a:pt x="1070" y="677"/>
                    <a:pt x="10" y="202"/>
                  </a:cubicBezTo>
                  <a:cubicBezTo>
                    <a:pt x="10" y="1861"/>
                    <a:pt x="0" y="3451"/>
                    <a:pt x="10" y="5042"/>
                  </a:cubicBezTo>
                  <a:cubicBezTo>
                    <a:pt x="19" y="6160"/>
                    <a:pt x="624" y="7027"/>
                    <a:pt x="1403" y="7687"/>
                  </a:cubicBezTo>
                  <a:cubicBezTo>
                    <a:pt x="2839" y="8906"/>
                    <a:pt x="4535" y="9526"/>
                    <a:pt x="6415" y="9526"/>
                  </a:cubicBezTo>
                  <a:cubicBezTo>
                    <a:pt x="6521" y="9526"/>
                    <a:pt x="6627" y="9524"/>
                    <a:pt x="6734" y="9520"/>
                  </a:cubicBezTo>
                  <a:cubicBezTo>
                    <a:pt x="6881" y="9514"/>
                    <a:pt x="7064" y="9410"/>
                    <a:pt x="7169" y="9295"/>
                  </a:cubicBezTo>
                  <a:cubicBezTo>
                    <a:pt x="7545" y="8870"/>
                    <a:pt x="7898" y="8424"/>
                    <a:pt x="8246" y="7980"/>
                  </a:cubicBezTo>
                  <a:cubicBezTo>
                    <a:pt x="8357" y="7843"/>
                    <a:pt x="8494" y="7677"/>
                    <a:pt x="8503" y="7517"/>
                  </a:cubicBezTo>
                  <a:cubicBezTo>
                    <a:pt x="8572" y="6293"/>
                    <a:pt x="8787" y="5079"/>
                    <a:pt x="8096" y="3897"/>
                  </a:cubicBezTo>
                  <a:cubicBezTo>
                    <a:pt x="7371" y="2655"/>
                    <a:pt x="6812" y="1316"/>
                    <a:pt x="6174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3"/>
            <p:cNvSpPr/>
            <p:nvPr/>
          </p:nvSpPr>
          <p:spPr>
            <a:xfrm>
              <a:off x="6623081" y="2036634"/>
              <a:ext cx="216517" cy="180866"/>
            </a:xfrm>
            <a:custGeom>
              <a:avLst/>
              <a:gdLst/>
              <a:ahLst/>
              <a:cxnLst/>
              <a:rect l="l" t="t" r="r" b="b"/>
              <a:pathLst>
                <a:path w="5387" h="4500" extrusionOk="0">
                  <a:moveTo>
                    <a:pt x="1" y="1"/>
                  </a:moveTo>
                  <a:cubicBezTo>
                    <a:pt x="110" y="377"/>
                    <a:pt x="157" y="707"/>
                    <a:pt x="298" y="991"/>
                  </a:cubicBezTo>
                  <a:cubicBezTo>
                    <a:pt x="844" y="2086"/>
                    <a:pt x="1421" y="3163"/>
                    <a:pt x="2004" y="4240"/>
                  </a:cubicBezTo>
                  <a:cubicBezTo>
                    <a:pt x="2063" y="4353"/>
                    <a:pt x="2228" y="4500"/>
                    <a:pt x="2320" y="4500"/>
                  </a:cubicBezTo>
                  <a:cubicBezTo>
                    <a:pt x="2327" y="4500"/>
                    <a:pt x="2333" y="4499"/>
                    <a:pt x="2338" y="4498"/>
                  </a:cubicBezTo>
                  <a:cubicBezTo>
                    <a:pt x="3337" y="4258"/>
                    <a:pt x="4332" y="3983"/>
                    <a:pt x="5386" y="3705"/>
                  </a:cubicBezTo>
                  <a:cubicBezTo>
                    <a:pt x="4019" y="1751"/>
                    <a:pt x="2288" y="495"/>
                    <a:pt x="1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3"/>
            <p:cNvSpPr/>
            <p:nvPr/>
          </p:nvSpPr>
          <p:spPr>
            <a:xfrm>
              <a:off x="6109978" y="2033660"/>
              <a:ext cx="218366" cy="276967"/>
            </a:xfrm>
            <a:custGeom>
              <a:avLst/>
              <a:gdLst/>
              <a:ahLst/>
              <a:cxnLst/>
              <a:rect l="l" t="t" r="r" b="b"/>
              <a:pathLst>
                <a:path w="5433" h="6891" extrusionOk="0">
                  <a:moveTo>
                    <a:pt x="3671" y="1"/>
                  </a:moveTo>
                  <a:cubicBezTo>
                    <a:pt x="3356" y="1"/>
                    <a:pt x="2952" y="255"/>
                    <a:pt x="2678" y="478"/>
                  </a:cubicBezTo>
                  <a:cubicBezTo>
                    <a:pt x="1385" y="1537"/>
                    <a:pt x="836" y="3049"/>
                    <a:pt x="382" y="4580"/>
                  </a:cubicBezTo>
                  <a:cubicBezTo>
                    <a:pt x="162" y="5318"/>
                    <a:pt x="120" y="6111"/>
                    <a:pt x="1" y="6890"/>
                  </a:cubicBezTo>
                  <a:cubicBezTo>
                    <a:pt x="1826" y="6688"/>
                    <a:pt x="3545" y="6500"/>
                    <a:pt x="5424" y="6295"/>
                  </a:cubicBezTo>
                  <a:cubicBezTo>
                    <a:pt x="5424" y="4924"/>
                    <a:pt x="5432" y="3572"/>
                    <a:pt x="5419" y="2216"/>
                  </a:cubicBezTo>
                  <a:cubicBezTo>
                    <a:pt x="5415" y="1890"/>
                    <a:pt x="5350" y="1564"/>
                    <a:pt x="5300" y="1238"/>
                  </a:cubicBezTo>
                  <a:cubicBezTo>
                    <a:pt x="5158" y="377"/>
                    <a:pt x="4433" y="144"/>
                    <a:pt x="3768" y="10"/>
                  </a:cubicBezTo>
                  <a:cubicBezTo>
                    <a:pt x="3737" y="4"/>
                    <a:pt x="3705" y="1"/>
                    <a:pt x="3671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3"/>
            <p:cNvSpPr/>
            <p:nvPr/>
          </p:nvSpPr>
          <p:spPr>
            <a:xfrm>
              <a:off x="4880114" y="2466175"/>
              <a:ext cx="291476" cy="125561"/>
            </a:xfrm>
            <a:custGeom>
              <a:avLst/>
              <a:gdLst/>
              <a:ahLst/>
              <a:cxnLst/>
              <a:rect l="l" t="t" r="r" b="b"/>
              <a:pathLst>
                <a:path w="7252" h="3124" extrusionOk="0">
                  <a:moveTo>
                    <a:pt x="4849" y="1"/>
                  </a:moveTo>
                  <a:cubicBezTo>
                    <a:pt x="4766" y="1"/>
                    <a:pt x="4675" y="16"/>
                    <a:pt x="4575" y="44"/>
                  </a:cubicBezTo>
                  <a:cubicBezTo>
                    <a:pt x="3430" y="351"/>
                    <a:pt x="2274" y="644"/>
                    <a:pt x="1128" y="951"/>
                  </a:cubicBezTo>
                  <a:cubicBezTo>
                    <a:pt x="767" y="1047"/>
                    <a:pt x="413" y="1176"/>
                    <a:pt x="1" y="1304"/>
                  </a:cubicBezTo>
                  <a:cubicBezTo>
                    <a:pt x="2485" y="1927"/>
                    <a:pt x="4869" y="2528"/>
                    <a:pt x="7252" y="3124"/>
                  </a:cubicBezTo>
                  <a:cubicBezTo>
                    <a:pt x="6688" y="2147"/>
                    <a:pt x="6001" y="1272"/>
                    <a:pt x="5386" y="351"/>
                  </a:cubicBezTo>
                  <a:cubicBezTo>
                    <a:pt x="5219" y="98"/>
                    <a:pt x="5057" y="1"/>
                    <a:pt x="4849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43"/>
            <p:cNvSpPr/>
            <p:nvPr/>
          </p:nvSpPr>
          <p:spPr>
            <a:xfrm>
              <a:off x="4795749" y="2546601"/>
              <a:ext cx="384321" cy="243968"/>
            </a:xfrm>
            <a:custGeom>
              <a:avLst/>
              <a:gdLst/>
              <a:ahLst/>
              <a:cxnLst/>
              <a:rect l="l" t="t" r="r" b="b"/>
              <a:pathLst>
                <a:path w="9562" h="6070" extrusionOk="0">
                  <a:moveTo>
                    <a:pt x="1" y="1"/>
                  </a:moveTo>
                  <a:lnTo>
                    <a:pt x="1" y="1"/>
                  </a:lnTo>
                  <a:cubicBezTo>
                    <a:pt x="394" y="1509"/>
                    <a:pt x="3144" y="4955"/>
                    <a:pt x="4785" y="6069"/>
                  </a:cubicBezTo>
                  <a:cubicBezTo>
                    <a:pt x="5409" y="5611"/>
                    <a:pt x="5963" y="5088"/>
                    <a:pt x="6614" y="4749"/>
                  </a:cubicBezTo>
                  <a:cubicBezTo>
                    <a:pt x="7824" y="4121"/>
                    <a:pt x="8617" y="3080"/>
                    <a:pt x="9562" y="2095"/>
                  </a:cubicBezTo>
                  <a:cubicBezTo>
                    <a:pt x="6399" y="1223"/>
                    <a:pt x="3328" y="201"/>
                    <a:pt x="1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43"/>
            <p:cNvSpPr/>
            <p:nvPr/>
          </p:nvSpPr>
          <p:spPr>
            <a:xfrm>
              <a:off x="5019181" y="2641095"/>
              <a:ext cx="412013" cy="267521"/>
            </a:xfrm>
            <a:custGeom>
              <a:avLst/>
              <a:gdLst/>
              <a:ahLst/>
              <a:cxnLst/>
              <a:rect l="l" t="t" r="r" b="b"/>
              <a:pathLst>
                <a:path w="10251" h="6656" extrusionOk="0">
                  <a:moveTo>
                    <a:pt x="5171" y="0"/>
                  </a:moveTo>
                  <a:cubicBezTo>
                    <a:pt x="4987" y="0"/>
                    <a:pt x="4847" y="66"/>
                    <a:pt x="4685" y="248"/>
                  </a:cubicBezTo>
                  <a:cubicBezTo>
                    <a:pt x="3589" y="1453"/>
                    <a:pt x="2545" y="2709"/>
                    <a:pt x="995" y="3401"/>
                  </a:cubicBezTo>
                  <a:cubicBezTo>
                    <a:pt x="615" y="3570"/>
                    <a:pt x="330" y="3955"/>
                    <a:pt x="0" y="4240"/>
                  </a:cubicBezTo>
                  <a:cubicBezTo>
                    <a:pt x="79" y="4341"/>
                    <a:pt x="107" y="4396"/>
                    <a:pt x="147" y="4423"/>
                  </a:cubicBezTo>
                  <a:cubicBezTo>
                    <a:pt x="284" y="4514"/>
                    <a:pt x="427" y="4602"/>
                    <a:pt x="568" y="4685"/>
                  </a:cubicBezTo>
                  <a:cubicBezTo>
                    <a:pt x="2177" y="5615"/>
                    <a:pt x="3874" y="6243"/>
                    <a:pt x="5639" y="6655"/>
                  </a:cubicBezTo>
                  <a:lnTo>
                    <a:pt x="5703" y="6394"/>
                  </a:lnTo>
                  <a:cubicBezTo>
                    <a:pt x="5683" y="6392"/>
                    <a:pt x="5663" y="6383"/>
                    <a:pt x="5648" y="6371"/>
                  </a:cubicBezTo>
                  <a:cubicBezTo>
                    <a:pt x="5547" y="6284"/>
                    <a:pt x="5502" y="6018"/>
                    <a:pt x="5566" y="5894"/>
                  </a:cubicBezTo>
                  <a:cubicBezTo>
                    <a:pt x="5681" y="5656"/>
                    <a:pt x="5881" y="5454"/>
                    <a:pt x="6066" y="5257"/>
                  </a:cubicBezTo>
                  <a:cubicBezTo>
                    <a:pt x="7422" y="3822"/>
                    <a:pt x="8779" y="2398"/>
                    <a:pt x="10250" y="852"/>
                  </a:cubicBezTo>
                  <a:cubicBezTo>
                    <a:pt x="8523" y="559"/>
                    <a:pt x="6950" y="307"/>
                    <a:pt x="5387" y="23"/>
                  </a:cubicBezTo>
                  <a:cubicBezTo>
                    <a:pt x="5307" y="9"/>
                    <a:pt x="5236" y="0"/>
                    <a:pt x="517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3"/>
            <p:cNvSpPr/>
            <p:nvPr/>
          </p:nvSpPr>
          <p:spPr>
            <a:xfrm>
              <a:off x="5119061" y="2450138"/>
              <a:ext cx="315592" cy="192241"/>
            </a:xfrm>
            <a:custGeom>
              <a:avLst/>
              <a:gdLst/>
              <a:ahLst/>
              <a:cxnLst/>
              <a:rect l="l" t="t" r="r" b="b"/>
              <a:pathLst>
                <a:path w="7852" h="4783" extrusionOk="0">
                  <a:moveTo>
                    <a:pt x="2154" y="0"/>
                  </a:moveTo>
                  <a:cubicBezTo>
                    <a:pt x="1446" y="0"/>
                    <a:pt x="728" y="60"/>
                    <a:pt x="1" y="200"/>
                  </a:cubicBezTo>
                  <a:cubicBezTo>
                    <a:pt x="37" y="297"/>
                    <a:pt x="51" y="352"/>
                    <a:pt x="83" y="392"/>
                  </a:cubicBezTo>
                  <a:cubicBezTo>
                    <a:pt x="853" y="1478"/>
                    <a:pt x="1618" y="2569"/>
                    <a:pt x="2407" y="3642"/>
                  </a:cubicBezTo>
                  <a:cubicBezTo>
                    <a:pt x="2508" y="3784"/>
                    <a:pt x="2719" y="3889"/>
                    <a:pt x="2893" y="3926"/>
                  </a:cubicBezTo>
                  <a:cubicBezTo>
                    <a:pt x="3901" y="4118"/>
                    <a:pt x="4910" y="4288"/>
                    <a:pt x="5918" y="4458"/>
                  </a:cubicBezTo>
                  <a:cubicBezTo>
                    <a:pt x="6551" y="4568"/>
                    <a:pt x="7187" y="4669"/>
                    <a:pt x="7852" y="4783"/>
                  </a:cubicBezTo>
                  <a:cubicBezTo>
                    <a:pt x="7298" y="3353"/>
                    <a:pt x="6770" y="2001"/>
                    <a:pt x="6211" y="552"/>
                  </a:cubicBezTo>
                  <a:cubicBezTo>
                    <a:pt x="4916" y="236"/>
                    <a:pt x="3557" y="0"/>
                    <a:pt x="2154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3"/>
            <p:cNvSpPr/>
            <p:nvPr/>
          </p:nvSpPr>
          <p:spPr>
            <a:xfrm>
              <a:off x="5402622" y="2482453"/>
              <a:ext cx="224033" cy="197707"/>
            </a:xfrm>
            <a:custGeom>
              <a:avLst/>
              <a:gdLst/>
              <a:ahLst/>
              <a:cxnLst/>
              <a:rect l="l" t="t" r="r" b="b"/>
              <a:pathLst>
                <a:path w="5574" h="4919" extrusionOk="0">
                  <a:moveTo>
                    <a:pt x="0" y="1"/>
                  </a:moveTo>
                  <a:cubicBezTo>
                    <a:pt x="614" y="1389"/>
                    <a:pt x="1177" y="2677"/>
                    <a:pt x="1755" y="3961"/>
                  </a:cubicBezTo>
                  <a:cubicBezTo>
                    <a:pt x="1806" y="4075"/>
                    <a:pt x="1938" y="4218"/>
                    <a:pt x="2053" y="4231"/>
                  </a:cubicBezTo>
                  <a:cubicBezTo>
                    <a:pt x="3112" y="4387"/>
                    <a:pt x="4102" y="4919"/>
                    <a:pt x="5190" y="4919"/>
                  </a:cubicBezTo>
                  <a:cubicBezTo>
                    <a:pt x="5316" y="4919"/>
                    <a:pt x="5444" y="4911"/>
                    <a:pt x="5573" y="4896"/>
                  </a:cubicBezTo>
                  <a:lnTo>
                    <a:pt x="5532" y="4511"/>
                  </a:lnTo>
                  <a:cubicBezTo>
                    <a:pt x="5372" y="4452"/>
                    <a:pt x="5193" y="4410"/>
                    <a:pt x="5093" y="4295"/>
                  </a:cubicBezTo>
                  <a:cubicBezTo>
                    <a:pt x="4900" y="4073"/>
                    <a:pt x="4749" y="3821"/>
                    <a:pt x="4644" y="3547"/>
                  </a:cubicBezTo>
                  <a:cubicBezTo>
                    <a:pt x="4424" y="2970"/>
                    <a:pt x="4267" y="2365"/>
                    <a:pt x="4035" y="1792"/>
                  </a:cubicBezTo>
                  <a:cubicBezTo>
                    <a:pt x="3947" y="1572"/>
                    <a:pt x="3750" y="1325"/>
                    <a:pt x="3539" y="1238"/>
                  </a:cubicBezTo>
                  <a:cubicBezTo>
                    <a:pt x="2594" y="853"/>
                    <a:pt x="1623" y="513"/>
                    <a:pt x="660" y="165"/>
                  </a:cubicBezTo>
                  <a:cubicBezTo>
                    <a:pt x="472" y="96"/>
                    <a:pt x="266" y="64"/>
                    <a:pt x="0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3"/>
            <p:cNvSpPr/>
            <p:nvPr/>
          </p:nvSpPr>
          <p:spPr>
            <a:xfrm>
              <a:off x="5245869" y="2684543"/>
              <a:ext cx="355905" cy="249676"/>
            </a:xfrm>
            <a:custGeom>
              <a:avLst/>
              <a:gdLst/>
              <a:ahLst/>
              <a:cxnLst/>
              <a:rect l="l" t="t" r="r" b="b"/>
              <a:pathLst>
                <a:path w="8855" h="6212" extrusionOk="0">
                  <a:moveTo>
                    <a:pt x="5628" y="0"/>
                  </a:moveTo>
                  <a:cubicBezTo>
                    <a:pt x="5537" y="0"/>
                    <a:pt x="5412" y="57"/>
                    <a:pt x="5354" y="124"/>
                  </a:cubicBezTo>
                  <a:cubicBezTo>
                    <a:pt x="4708" y="848"/>
                    <a:pt x="4020" y="1545"/>
                    <a:pt x="3456" y="2329"/>
                  </a:cubicBezTo>
                  <a:cubicBezTo>
                    <a:pt x="2630" y="3480"/>
                    <a:pt x="1622" y="4420"/>
                    <a:pt x="481" y="5226"/>
                  </a:cubicBezTo>
                  <a:cubicBezTo>
                    <a:pt x="397" y="5280"/>
                    <a:pt x="251" y="5323"/>
                    <a:pt x="142" y="5323"/>
                  </a:cubicBezTo>
                  <a:cubicBezTo>
                    <a:pt x="113" y="5323"/>
                    <a:pt x="86" y="5320"/>
                    <a:pt x="64" y="5313"/>
                  </a:cubicBezTo>
                  <a:lnTo>
                    <a:pt x="0" y="5574"/>
                  </a:lnTo>
                  <a:cubicBezTo>
                    <a:pt x="894" y="5789"/>
                    <a:pt x="1805" y="5946"/>
                    <a:pt x="2731" y="6056"/>
                  </a:cubicBezTo>
                  <a:cubicBezTo>
                    <a:pt x="3558" y="6157"/>
                    <a:pt x="4392" y="6210"/>
                    <a:pt x="5225" y="6212"/>
                  </a:cubicBezTo>
                  <a:lnTo>
                    <a:pt x="5230" y="5882"/>
                  </a:lnTo>
                  <a:cubicBezTo>
                    <a:pt x="5215" y="5712"/>
                    <a:pt x="5165" y="5533"/>
                    <a:pt x="5198" y="5373"/>
                  </a:cubicBezTo>
                  <a:cubicBezTo>
                    <a:pt x="5233" y="5217"/>
                    <a:pt x="5344" y="5074"/>
                    <a:pt x="5445" y="4946"/>
                  </a:cubicBezTo>
                  <a:cubicBezTo>
                    <a:pt x="5802" y="4483"/>
                    <a:pt x="6169" y="4025"/>
                    <a:pt x="6539" y="3572"/>
                  </a:cubicBezTo>
                  <a:cubicBezTo>
                    <a:pt x="7286" y="2659"/>
                    <a:pt x="8039" y="1747"/>
                    <a:pt x="8855" y="753"/>
                  </a:cubicBezTo>
                  <a:cubicBezTo>
                    <a:pt x="7700" y="478"/>
                    <a:pt x="6686" y="230"/>
                    <a:pt x="5670" y="5"/>
                  </a:cubicBezTo>
                  <a:cubicBezTo>
                    <a:pt x="5657" y="2"/>
                    <a:pt x="5643" y="0"/>
                    <a:pt x="562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3"/>
            <p:cNvSpPr/>
            <p:nvPr/>
          </p:nvSpPr>
          <p:spPr>
            <a:xfrm>
              <a:off x="5455837" y="2726102"/>
              <a:ext cx="436450" cy="208117"/>
            </a:xfrm>
            <a:custGeom>
              <a:avLst/>
              <a:gdLst/>
              <a:ahLst/>
              <a:cxnLst/>
              <a:rect l="l" t="t" r="r" b="b"/>
              <a:pathLst>
                <a:path w="10859" h="5178" extrusionOk="0">
                  <a:moveTo>
                    <a:pt x="4606" y="1"/>
                  </a:moveTo>
                  <a:cubicBezTo>
                    <a:pt x="4478" y="1"/>
                    <a:pt x="4306" y="78"/>
                    <a:pt x="4235" y="172"/>
                  </a:cubicBezTo>
                  <a:cubicBezTo>
                    <a:pt x="3112" y="1570"/>
                    <a:pt x="2007" y="2986"/>
                    <a:pt x="894" y="4394"/>
                  </a:cubicBezTo>
                  <a:cubicBezTo>
                    <a:pt x="793" y="4523"/>
                    <a:pt x="692" y="4678"/>
                    <a:pt x="550" y="4742"/>
                  </a:cubicBezTo>
                  <a:cubicBezTo>
                    <a:pt x="390" y="4820"/>
                    <a:pt x="188" y="4816"/>
                    <a:pt x="5" y="4848"/>
                  </a:cubicBezTo>
                  <a:lnTo>
                    <a:pt x="0" y="5178"/>
                  </a:lnTo>
                  <a:cubicBezTo>
                    <a:pt x="3351" y="5178"/>
                    <a:pt x="6536" y="4362"/>
                    <a:pt x="9603" y="2839"/>
                  </a:cubicBezTo>
                  <a:cubicBezTo>
                    <a:pt x="10024" y="2633"/>
                    <a:pt x="10364" y="2254"/>
                    <a:pt x="10859" y="1859"/>
                  </a:cubicBezTo>
                  <a:cubicBezTo>
                    <a:pt x="10455" y="1625"/>
                    <a:pt x="10213" y="1415"/>
                    <a:pt x="9937" y="1341"/>
                  </a:cubicBezTo>
                  <a:cubicBezTo>
                    <a:pt x="8187" y="874"/>
                    <a:pt x="6427" y="434"/>
                    <a:pt x="4666" y="7"/>
                  </a:cubicBezTo>
                  <a:cubicBezTo>
                    <a:pt x="4648" y="3"/>
                    <a:pt x="4628" y="1"/>
                    <a:pt x="4606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3"/>
            <p:cNvSpPr/>
            <p:nvPr/>
          </p:nvSpPr>
          <p:spPr>
            <a:xfrm>
              <a:off x="5595267" y="2552108"/>
              <a:ext cx="249877" cy="189950"/>
            </a:xfrm>
            <a:custGeom>
              <a:avLst/>
              <a:gdLst/>
              <a:ahLst/>
              <a:cxnLst/>
              <a:rect l="l" t="t" r="r" b="b"/>
              <a:pathLst>
                <a:path w="6217" h="4726" extrusionOk="0">
                  <a:moveTo>
                    <a:pt x="0" y="1"/>
                  </a:moveTo>
                  <a:lnTo>
                    <a:pt x="0" y="1"/>
                  </a:lnTo>
                  <a:cubicBezTo>
                    <a:pt x="147" y="426"/>
                    <a:pt x="240" y="716"/>
                    <a:pt x="348" y="1000"/>
                  </a:cubicBezTo>
                  <a:cubicBezTo>
                    <a:pt x="523" y="1421"/>
                    <a:pt x="733" y="1829"/>
                    <a:pt x="876" y="2260"/>
                  </a:cubicBezTo>
                  <a:cubicBezTo>
                    <a:pt x="926" y="2416"/>
                    <a:pt x="834" y="2622"/>
                    <a:pt x="807" y="2805"/>
                  </a:cubicBezTo>
                  <a:lnTo>
                    <a:pt x="739" y="2778"/>
                  </a:lnTo>
                  <a:lnTo>
                    <a:pt x="739" y="2778"/>
                  </a:lnTo>
                  <a:lnTo>
                    <a:pt x="779" y="3163"/>
                  </a:lnTo>
                  <a:cubicBezTo>
                    <a:pt x="793" y="3163"/>
                    <a:pt x="802" y="3158"/>
                    <a:pt x="817" y="3158"/>
                  </a:cubicBezTo>
                  <a:cubicBezTo>
                    <a:pt x="822" y="3158"/>
                    <a:pt x="828" y="3157"/>
                    <a:pt x="833" y="3157"/>
                  </a:cubicBezTo>
                  <a:cubicBezTo>
                    <a:pt x="893" y="3157"/>
                    <a:pt x="959" y="3197"/>
                    <a:pt x="1013" y="3227"/>
                  </a:cubicBezTo>
                  <a:cubicBezTo>
                    <a:pt x="1279" y="3360"/>
                    <a:pt x="1522" y="3552"/>
                    <a:pt x="1801" y="3626"/>
                  </a:cubicBezTo>
                  <a:cubicBezTo>
                    <a:pt x="3269" y="4011"/>
                    <a:pt x="4745" y="4364"/>
                    <a:pt x="6216" y="4726"/>
                  </a:cubicBezTo>
                  <a:cubicBezTo>
                    <a:pt x="4699" y="2540"/>
                    <a:pt x="2573" y="1114"/>
                    <a:pt x="0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3"/>
            <p:cNvSpPr/>
            <p:nvPr/>
          </p:nvSpPr>
          <p:spPr>
            <a:xfrm>
              <a:off x="4752300" y="853075"/>
              <a:ext cx="3477736" cy="3727292"/>
            </a:xfrm>
            <a:custGeom>
              <a:avLst/>
              <a:gdLst/>
              <a:ahLst/>
              <a:cxnLst/>
              <a:rect l="l" t="t" r="r" b="b"/>
              <a:pathLst>
                <a:path w="86527" h="92736" extrusionOk="0">
                  <a:moveTo>
                    <a:pt x="47022" y="852"/>
                  </a:moveTo>
                  <a:cubicBezTo>
                    <a:pt x="47328" y="852"/>
                    <a:pt x="47635" y="1010"/>
                    <a:pt x="48035" y="1314"/>
                  </a:cubicBezTo>
                  <a:cubicBezTo>
                    <a:pt x="48821" y="1910"/>
                    <a:pt x="49639" y="2419"/>
                    <a:pt x="50600" y="2419"/>
                  </a:cubicBezTo>
                  <a:cubicBezTo>
                    <a:pt x="50799" y="2419"/>
                    <a:pt x="51004" y="2397"/>
                    <a:pt x="51216" y="2350"/>
                  </a:cubicBezTo>
                  <a:cubicBezTo>
                    <a:pt x="52284" y="2116"/>
                    <a:pt x="53328" y="1777"/>
                    <a:pt x="54384" y="1474"/>
                  </a:cubicBezTo>
                  <a:cubicBezTo>
                    <a:pt x="54649" y="1396"/>
                    <a:pt x="54901" y="1281"/>
                    <a:pt x="55162" y="1209"/>
                  </a:cubicBezTo>
                  <a:cubicBezTo>
                    <a:pt x="55236" y="1187"/>
                    <a:pt x="55306" y="1178"/>
                    <a:pt x="55372" y="1178"/>
                  </a:cubicBezTo>
                  <a:cubicBezTo>
                    <a:pt x="55674" y="1178"/>
                    <a:pt x="55889" y="1385"/>
                    <a:pt x="56006" y="1649"/>
                  </a:cubicBezTo>
                  <a:cubicBezTo>
                    <a:pt x="56079" y="1818"/>
                    <a:pt x="55997" y="2130"/>
                    <a:pt x="55877" y="2299"/>
                  </a:cubicBezTo>
                  <a:cubicBezTo>
                    <a:pt x="55151" y="3375"/>
                    <a:pt x="54088" y="3674"/>
                    <a:pt x="52950" y="3674"/>
                  </a:cubicBezTo>
                  <a:cubicBezTo>
                    <a:pt x="52760" y="3674"/>
                    <a:pt x="52568" y="3666"/>
                    <a:pt x="52375" y="3652"/>
                  </a:cubicBezTo>
                  <a:cubicBezTo>
                    <a:pt x="51230" y="3569"/>
                    <a:pt x="50103" y="3285"/>
                    <a:pt x="48957" y="3138"/>
                  </a:cubicBezTo>
                  <a:cubicBezTo>
                    <a:pt x="48747" y="3111"/>
                    <a:pt x="48541" y="3096"/>
                    <a:pt x="48341" y="3096"/>
                  </a:cubicBezTo>
                  <a:cubicBezTo>
                    <a:pt x="47412" y="3096"/>
                    <a:pt x="46587" y="3410"/>
                    <a:pt x="45890" y="4202"/>
                  </a:cubicBezTo>
                  <a:cubicBezTo>
                    <a:pt x="45258" y="4926"/>
                    <a:pt x="44607" y="5732"/>
                    <a:pt x="43617" y="5957"/>
                  </a:cubicBezTo>
                  <a:cubicBezTo>
                    <a:pt x="42755" y="6149"/>
                    <a:pt x="41852" y="6159"/>
                    <a:pt x="40963" y="6237"/>
                  </a:cubicBezTo>
                  <a:cubicBezTo>
                    <a:pt x="40909" y="6242"/>
                    <a:pt x="40854" y="6244"/>
                    <a:pt x="40799" y="6244"/>
                  </a:cubicBezTo>
                  <a:cubicBezTo>
                    <a:pt x="40618" y="6244"/>
                    <a:pt x="40435" y="6221"/>
                    <a:pt x="40252" y="6218"/>
                  </a:cubicBezTo>
                  <a:cubicBezTo>
                    <a:pt x="40242" y="6218"/>
                    <a:pt x="40232" y="6218"/>
                    <a:pt x="40222" y="6218"/>
                  </a:cubicBezTo>
                  <a:cubicBezTo>
                    <a:pt x="39349" y="6218"/>
                    <a:pt x="38741" y="6600"/>
                    <a:pt x="38460" y="7461"/>
                  </a:cubicBezTo>
                  <a:cubicBezTo>
                    <a:pt x="38364" y="7754"/>
                    <a:pt x="38212" y="8042"/>
                    <a:pt x="38163" y="8345"/>
                  </a:cubicBezTo>
                  <a:cubicBezTo>
                    <a:pt x="37974" y="9523"/>
                    <a:pt x="37164" y="10118"/>
                    <a:pt x="36159" y="10545"/>
                  </a:cubicBezTo>
                  <a:cubicBezTo>
                    <a:pt x="35655" y="10760"/>
                    <a:pt x="35132" y="10939"/>
                    <a:pt x="34629" y="11155"/>
                  </a:cubicBezTo>
                  <a:cubicBezTo>
                    <a:pt x="33785" y="11517"/>
                    <a:pt x="33144" y="12081"/>
                    <a:pt x="32896" y="13016"/>
                  </a:cubicBezTo>
                  <a:cubicBezTo>
                    <a:pt x="31667" y="11338"/>
                    <a:pt x="32891" y="9280"/>
                    <a:pt x="34669" y="8904"/>
                  </a:cubicBezTo>
                  <a:cubicBezTo>
                    <a:pt x="36045" y="8616"/>
                    <a:pt x="36224" y="8505"/>
                    <a:pt x="36466" y="7112"/>
                  </a:cubicBezTo>
                  <a:cubicBezTo>
                    <a:pt x="36755" y="5436"/>
                    <a:pt x="37453" y="4643"/>
                    <a:pt x="39283" y="4643"/>
                  </a:cubicBezTo>
                  <a:cubicBezTo>
                    <a:pt x="39435" y="4643"/>
                    <a:pt x="39594" y="4649"/>
                    <a:pt x="39762" y="4660"/>
                  </a:cubicBezTo>
                  <a:cubicBezTo>
                    <a:pt x="40446" y="4706"/>
                    <a:pt x="40933" y="4744"/>
                    <a:pt x="41313" y="4744"/>
                  </a:cubicBezTo>
                  <a:cubicBezTo>
                    <a:pt x="42393" y="4744"/>
                    <a:pt x="42621" y="4437"/>
                    <a:pt x="44112" y="3143"/>
                  </a:cubicBezTo>
                  <a:cubicBezTo>
                    <a:pt x="44790" y="2560"/>
                    <a:pt x="45363" y="1855"/>
                    <a:pt x="46060" y="1296"/>
                  </a:cubicBezTo>
                  <a:cubicBezTo>
                    <a:pt x="46435" y="997"/>
                    <a:pt x="46728" y="852"/>
                    <a:pt x="47022" y="852"/>
                  </a:cubicBezTo>
                  <a:close/>
                  <a:moveTo>
                    <a:pt x="56570" y="2886"/>
                  </a:moveTo>
                  <a:cubicBezTo>
                    <a:pt x="56684" y="3536"/>
                    <a:pt x="56817" y="4289"/>
                    <a:pt x="56927" y="4912"/>
                  </a:cubicBezTo>
                  <a:cubicBezTo>
                    <a:pt x="56528" y="5261"/>
                    <a:pt x="56208" y="5499"/>
                    <a:pt x="55941" y="5783"/>
                  </a:cubicBezTo>
                  <a:cubicBezTo>
                    <a:pt x="55025" y="6772"/>
                    <a:pt x="54130" y="7252"/>
                    <a:pt x="53155" y="7252"/>
                  </a:cubicBezTo>
                  <a:cubicBezTo>
                    <a:pt x="52653" y="7252"/>
                    <a:pt x="52129" y="7125"/>
                    <a:pt x="51569" y="6874"/>
                  </a:cubicBezTo>
                  <a:cubicBezTo>
                    <a:pt x="51266" y="6740"/>
                    <a:pt x="50945" y="6662"/>
                    <a:pt x="50625" y="6576"/>
                  </a:cubicBezTo>
                  <a:cubicBezTo>
                    <a:pt x="50363" y="6506"/>
                    <a:pt x="50114" y="6470"/>
                    <a:pt x="49877" y="6470"/>
                  </a:cubicBezTo>
                  <a:cubicBezTo>
                    <a:pt x="49210" y="6470"/>
                    <a:pt x="48641" y="6757"/>
                    <a:pt x="48154" y="7396"/>
                  </a:cubicBezTo>
                  <a:cubicBezTo>
                    <a:pt x="47323" y="8480"/>
                    <a:pt x="46312" y="9131"/>
                    <a:pt x="45048" y="9131"/>
                  </a:cubicBezTo>
                  <a:cubicBezTo>
                    <a:pt x="44708" y="9131"/>
                    <a:pt x="44351" y="9084"/>
                    <a:pt x="43974" y="8986"/>
                  </a:cubicBezTo>
                  <a:cubicBezTo>
                    <a:pt x="43520" y="8872"/>
                    <a:pt x="43029" y="8895"/>
                    <a:pt x="42553" y="8890"/>
                  </a:cubicBezTo>
                  <a:cubicBezTo>
                    <a:pt x="42548" y="8890"/>
                    <a:pt x="42543" y="8890"/>
                    <a:pt x="42539" y="8890"/>
                  </a:cubicBezTo>
                  <a:cubicBezTo>
                    <a:pt x="41711" y="8890"/>
                    <a:pt x="41043" y="9257"/>
                    <a:pt x="40614" y="9949"/>
                  </a:cubicBezTo>
                  <a:cubicBezTo>
                    <a:pt x="40202" y="10617"/>
                    <a:pt x="39840" y="11316"/>
                    <a:pt x="39533" y="12039"/>
                  </a:cubicBezTo>
                  <a:cubicBezTo>
                    <a:pt x="39129" y="12988"/>
                    <a:pt x="38492" y="13570"/>
                    <a:pt x="37447" y="13671"/>
                  </a:cubicBezTo>
                  <a:cubicBezTo>
                    <a:pt x="35940" y="13822"/>
                    <a:pt x="35119" y="14761"/>
                    <a:pt x="34610" y="16201"/>
                  </a:cubicBezTo>
                  <a:cubicBezTo>
                    <a:pt x="34261" y="15665"/>
                    <a:pt x="33913" y="15234"/>
                    <a:pt x="33675" y="14748"/>
                  </a:cubicBezTo>
                  <a:cubicBezTo>
                    <a:pt x="33281" y="13941"/>
                    <a:pt x="33803" y="12502"/>
                    <a:pt x="34615" y="12075"/>
                  </a:cubicBezTo>
                  <a:cubicBezTo>
                    <a:pt x="35000" y="11874"/>
                    <a:pt x="35421" y="11732"/>
                    <a:pt x="35829" y="11567"/>
                  </a:cubicBezTo>
                  <a:cubicBezTo>
                    <a:pt x="36136" y="11443"/>
                    <a:pt x="36453" y="11347"/>
                    <a:pt x="36750" y="11204"/>
                  </a:cubicBezTo>
                  <a:cubicBezTo>
                    <a:pt x="37810" y="10691"/>
                    <a:pt x="38588" y="9977"/>
                    <a:pt x="38900" y="8743"/>
                  </a:cubicBezTo>
                  <a:cubicBezTo>
                    <a:pt x="39275" y="7265"/>
                    <a:pt x="39380" y="7019"/>
                    <a:pt x="40457" y="7019"/>
                  </a:cubicBezTo>
                  <a:cubicBezTo>
                    <a:pt x="40685" y="7019"/>
                    <a:pt x="40956" y="7030"/>
                    <a:pt x="41283" y="7043"/>
                  </a:cubicBezTo>
                  <a:cubicBezTo>
                    <a:pt x="41544" y="7054"/>
                    <a:pt x="41805" y="7064"/>
                    <a:pt x="42065" y="7064"/>
                  </a:cubicBezTo>
                  <a:cubicBezTo>
                    <a:pt x="42858" y="7064"/>
                    <a:pt x="43638" y="6972"/>
                    <a:pt x="44331" y="6544"/>
                  </a:cubicBezTo>
                  <a:cubicBezTo>
                    <a:pt x="45038" y="6104"/>
                    <a:pt x="45757" y="5595"/>
                    <a:pt x="46275" y="4958"/>
                  </a:cubicBezTo>
                  <a:cubicBezTo>
                    <a:pt x="46912" y="4170"/>
                    <a:pt x="47658" y="3919"/>
                    <a:pt x="48485" y="3919"/>
                  </a:cubicBezTo>
                  <a:cubicBezTo>
                    <a:pt x="48777" y="3919"/>
                    <a:pt x="49080" y="3950"/>
                    <a:pt x="49392" y="4000"/>
                  </a:cubicBezTo>
                  <a:cubicBezTo>
                    <a:pt x="50203" y="4133"/>
                    <a:pt x="51010" y="4316"/>
                    <a:pt x="51826" y="4440"/>
                  </a:cubicBezTo>
                  <a:cubicBezTo>
                    <a:pt x="52159" y="4489"/>
                    <a:pt x="52493" y="4517"/>
                    <a:pt x="52824" y="4517"/>
                  </a:cubicBezTo>
                  <a:cubicBezTo>
                    <a:pt x="53518" y="4517"/>
                    <a:pt x="54201" y="4394"/>
                    <a:pt x="54837" y="4087"/>
                  </a:cubicBezTo>
                  <a:cubicBezTo>
                    <a:pt x="55446" y="3793"/>
                    <a:pt x="55960" y="3317"/>
                    <a:pt x="56570" y="2886"/>
                  </a:cubicBezTo>
                  <a:close/>
                  <a:moveTo>
                    <a:pt x="56757" y="6058"/>
                  </a:moveTo>
                  <a:lnTo>
                    <a:pt x="56757" y="6058"/>
                  </a:lnTo>
                  <a:cubicBezTo>
                    <a:pt x="56923" y="7529"/>
                    <a:pt x="56368" y="8501"/>
                    <a:pt x="54924" y="9165"/>
                  </a:cubicBezTo>
                  <a:cubicBezTo>
                    <a:pt x="52720" y="10179"/>
                    <a:pt x="50409" y="10820"/>
                    <a:pt x="48002" y="11233"/>
                  </a:cubicBezTo>
                  <a:cubicBezTo>
                    <a:pt x="45867" y="11599"/>
                    <a:pt x="43759" y="12181"/>
                    <a:pt x="41664" y="12764"/>
                  </a:cubicBezTo>
                  <a:cubicBezTo>
                    <a:pt x="41077" y="12924"/>
                    <a:pt x="40513" y="13341"/>
                    <a:pt x="40064" y="13772"/>
                  </a:cubicBezTo>
                  <a:cubicBezTo>
                    <a:pt x="39733" y="14088"/>
                    <a:pt x="39550" y="14597"/>
                    <a:pt x="39413" y="15051"/>
                  </a:cubicBezTo>
                  <a:cubicBezTo>
                    <a:pt x="38982" y="16454"/>
                    <a:pt x="39119" y="17887"/>
                    <a:pt x="39180" y="19327"/>
                  </a:cubicBezTo>
                  <a:cubicBezTo>
                    <a:pt x="39211" y="20080"/>
                    <a:pt x="39106" y="20840"/>
                    <a:pt x="39056" y="21738"/>
                  </a:cubicBezTo>
                  <a:cubicBezTo>
                    <a:pt x="38685" y="21545"/>
                    <a:pt x="38456" y="21472"/>
                    <a:pt x="38281" y="21334"/>
                  </a:cubicBezTo>
                  <a:cubicBezTo>
                    <a:pt x="37648" y="20840"/>
                    <a:pt x="36971" y="20377"/>
                    <a:pt x="36434" y="19790"/>
                  </a:cubicBezTo>
                  <a:cubicBezTo>
                    <a:pt x="36039" y="19359"/>
                    <a:pt x="35797" y="18777"/>
                    <a:pt x="35559" y="18232"/>
                  </a:cubicBezTo>
                  <a:cubicBezTo>
                    <a:pt x="35054" y="17077"/>
                    <a:pt x="35219" y="16023"/>
                    <a:pt x="36095" y="15078"/>
                  </a:cubicBezTo>
                  <a:cubicBezTo>
                    <a:pt x="36516" y="14620"/>
                    <a:pt x="37044" y="14477"/>
                    <a:pt x="37612" y="14409"/>
                  </a:cubicBezTo>
                  <a:cubicBezTo>
                    <a:pt x="38323" y="14331"/>
                    <a:pt x="38904" y="14098"/>
                    <a:pt x="39373" y="13694"/>
                  </a:cubicBezTo>
                  <a:cubicBezTo>
                    <a:pt x="39729" y="13382"/>
                    <a:pt x="40019" y="12974"/>
                    <a:pt x="40234" y="12452"/>
                  </a:cubicBezTo>
                  <a:cubicBezTo>
                    <a:pt x="40518" y="11782"/>
                    <a:pt x="40857" y="11127"/>
                    <a:pt x="41220" y="10495"/>
                  </a:cubicBezTo>
                  <a:cubicBezTo>
                    <a:pt x="41532" y="9948"/>
                    <a:pt x="42040" y="9673"/>
                    <a:pt x="42661" y="9673"/>
                  </a:cubicBezTo>
                  <a:cubicBezTo>
                    <a:pt x="42686" y="9673"/>
                    <a:pt x="42711" y="9673"/>
                    <a:pt x="42737" y="9674"/>
                  </a:cubicBezTo>
                  <a:cubicBezTo>
                    <a:pt x="43227" y="9693"/>
                    <a:pt x="43731" y="9711"/>
                    <a:pt x="44207" y="9821"/>
                  </a:cubicBezTo>
                  <a:cubicBezTo>
                    <a:pt x="44544" y="9898"/>
                    <a:pt x="44868" y="9935"/>
                    <a:pt x="45180" y="9935"/>
                  </a:cubicBezTo>
                  <a:cubicBezTo>
                    <a:pt x="46298" y="9935"/>
                    <a:pt x="47263" y="9458"/>
                    <a:pt x="48126" y="8633"/>
                  </a:cubicBezTo>
                  <a:cubicBezTo>
                    <a:pt x="48404" y="8368"/>
                    <a:pt x="48660" y="8084"/>
                    <a:pt x="48896" y="7781"/>
                  </a:cubicBezTo>
                  <a:cubicBezTo>
                    <a:pt x="49153" y="7450"/>
                    <a:pt x="49458" y="7276"/>
                    <a:pt x="49824" y="7276"/>
                  </a:cubicBezTo>
                  <a:cubicBezTo>
                    <a:pt x="49929" y="7276"/>
                    <a:pt x="50038" y="7290"/>
                    <a:pt x="50152" y="7318"/>
                  </a:cubicBezTo>
                  <a:cubicBezTo>
                    <a:pt x="50593" y="7428"/>
                    <a:pt x="51050" y="7516"/>
                    <a:pt x="51464" y="7699"/>
                  </a:cubicBezTo>
                  <a:cubicBezTo>
                    <a:pt x="52038" y="7947"/>
                    <a:pt x="52592" y="8057"/>
                    <a:pt x="53117" y="8057"/>
                  </a:cubicBezTo>
                  <a:cubicBezTo>
                    <a:pt x="54460" y="8057"/>
                    <a:pt x="55618" y="7341"/>
                    <a:pt x="56464" y="6406"/>
                  </a:cubicBezTo>
                  <a:cubicBezTo>
                    <a:pt x="56555" y="6305"/>
                    <a:pt x="56639" y="6195"/>
                    <a:pt x="56757" y="6058"/>
                  </a:cubicBezTo>
                  <a:close/>
                  <a:moveTo>
                    <a:pt x="54599" y="10366"/>
                  </a:moveTo>
                  <a:cubicBezTo>
                    <a:pt x="54685" y="10751"/>
                    <a:pt x="54767" y="11104"/>
                    <a:pt x="54845" y="11456"/>
                  </a:cubicBezTo>
                  <a:cubicBezTo>
                    <a:pt x="55497" y="14496"/>
                    <a:pt x="56170" y="17526"/>
                    <a:pt x="56285" y="20657"/>
                  </a:cubicBezTo>
                  <a:cubicBezTo>
                    <a:pt x="56304" y="21288"/>
                    <a:pt x="56185" y="21830"/>
                    <a:pt x="55970" y="22394"/>
                  </a:cubicBezTo>
                  <a:cubicBezTo>
                    <a:pt x="54998" y="24900"/>
                    <a:pt x="53082" y="26330"/>
                    <a:pt x="50547" y="26890"/>
                  </a:cubicBezTo>
                  <a:cubicBezTo>
                    <a:pt x="49076" y="27210"/>
                    <a:pt x="47541" y="27265"/>
                    <a:pt x="46032" y="27370"/>
                  </a:cubicBezTo>
                  <a:cubicBezTo>
                    <a:pt x="46015" y="27372"/>
                    <a:pt x="45997" y="27372"/>
                    <a:pt x="45979" y="27372"/>
                  </a:cubicBezTo>
                  <a:cubicBezTo>
                    <a:pt x="45633" y="27372"/>
                    <a:pt x="45271" y="27129"/>
                    <a:pt x="44823" y="26976"/>
                  </a:cubicBezTo>
                  <a:lnTo>
                    <a:pt x="44823" y="26976"/>
                  </a:lnTo>
                  <a:cubicBezTo>
                    <a:pt x="45074" y="27980"/>
                    <a:pt x="45322" y="28975"/>
                    <a:pt x="45574" y="29993"/>
                  </a:cubicBezTo>
                  <a:cubicBezTo>
                    <a:pt x="44782" y="30595"/>
                    <a:pt x="43935" y="30820"/>
                    <a:pt x="43059" y="30820"/>
                  </a:cubicBezTo>
                  <a:cubicBezTo>
                    <a:pt x="42543" y="30820"/>
                    <a:pt x="42016" y="30741"/>
                    <a:pt x="41485" y="30616"/>
                  </a:cubicBezTo>
                  <a:cubicBezTo>
                    <a:pt x="40656" y="30424"/>
                    <a:pt x="39886" y="30079"/>
                    <a:pt x="39345" y="29370"/>
                  </a:cubicBezTo>
                  <a:cubicBezTo>
                    <a:pt x="39303" y="29309"/>
                    <a:pt x="39244" y="29250"/>
                    <a:pt x="39181" y="29223"/>
                  </a:cubicBezTo>
                  <a:cubicBezTo>
                    <a:pt x="38442" y="28929"/>
                    <a:pt x="38396" y="28384"/>
                    <a:pt x="38525" y="27683"/>
                  </a:cubicBezTo>
                  <a:cubicBezTo>
                    <a:pt x="38649" y="27005"/>
                    <a:pt x="38667" y="26299"/>
                    <a:pt x="38644" y="25607"/>
                  </a:cubicBezTo>
                  <a:cubicBezTo>
                    <a:pt x="38634" y="25386"/>
                    <a:pt x="38401" y="25052"/>
                    <a:pt x="38195" y="24974"/>
                  </a:cubicBezTo>
                  <a:cubicBezTo>
                    <a:pt x="36733" y="24433"/>
                    <a:pt x="35664" y="23530"/>
                    <a:pt x="35247" y="21976"/>
                  </a:cubicBezTo>
                  <a:cubicBezTo>
                    <a:pt x="35210" y="21833"/>
                    <a:pt x="35124" y="21673"/>
                    <a:pt x="35155" y="21549"/>
                  </a:cubicBezTo>
                  <a:cubicBezTo>
                    <a:pt x="35247" y="21210"/>
                    <a:pt x="35311" y="20779"/>
                    <a:pt x="35550" y="20596"/>
                  </a:cubicBezTo>
                  <a:cubicBezTo>
                    <a:pt x="35578" y="20575"/>
                    <a:pt x="35617" y="20566"/>
                    <a:pt x="35665" y="20566"/>
                  </a:cubicBezTo>
                  <a:cubicBezTo>
                    <a:pt x="35871" y="20566"/>
                    <a:pt x="36228" y="20734"/>
                    <a:pt x="36444" y="20872"/>
                  </a:cubicBezTo>
                  <a:cubicBezTo>
                    <a:pt x="37118" y="21303"/>
                    <a:pt x="37717" y="21852"/>
                    <a:pt x="38414" y="22237"/>
                  </a:cubicBezTo>
                  <a:cubicBezTo>
                    <a:pt x="38685" y="22390"/>
                    <a:pt x="38922" y="22466"/>
                    <a:pt x="39126" y="22466"/>
                  </a:cubicBezTo>
                  <a:cubicBezTo>
                    <a:pt x="39540" y="22466"/>
                    <a:pt x="39814" y="22151"/>
                    <a:pt x="39936" y="21526"/>
                  </a:cubicBezTo>
                  <a:cubicBezTo>
                    <a:pt x="40079" y="20779"/>
                    <a:pt x="40073" y="20001"/>
                    <a:pt x="40106" y="19235"/>
                  </a:cubicBezTo>
                  <a:cubicBezTo>
                    <a:pt x="40161" y="17947"/>
                    <a:pt x="40193" y="16654"/>
                    <a:pt x="40239" y="15362"/>
                  </a:cubicBezTo>
                  <a:cubicBezTo>
                    <a:pt x="40271" y="14491"/>
                    <a:pt x="40931" y="14111"/>
                    <a:pt x="41582" y="13772"/>
                  </a:cubicBezTo>
                  <a:cubicBezTo>
                    <a:pt x="41967" y="13574"/>
                    <a:pt x="42402" y="13459"/>
                    <a:pt x="42829" y="13364"/>
                  </a:cubicBezTo>
                  <a:cubicBezTo>
                    <a:pt x="45147" y="12855"/>
                    <a:pt x="47486" y="12405"/>
                    <a:pt x="49796" y="11846"/>
                  </a:cubicBezTo>
                  <a:cubicBezTo>
                    <a:pt x="51230" y="11498"/>
                    <a:pt x="52628" y="10989"/>
                    <a:pt x="54045" y="10554"/>
                  </a:cubicBezTo>
                  <a:cubicBezTo>
                    <a:pt x="54214" y="10503"/>
                    <a:pt x="54384" y="10440"/>
                    <a:pt x="54599" y="10366"/>
                  </a:cubicBezTo>
                  <a:close/>
                  <a:moveTo>
                    <a:pt x="46546" y="29449"/>
                  </a:moveTo>
                  <a:lnTo>
                    <a:pt x="46546" y="29449"/>
                  </a:lnTo>
                  <a:cubicBezTo>
                    <a:pt x="48833" y="29943"/>
                    <a:pt x="50566" y="31199"/>
                    <a:pt x="51931" y="33152"/>
                  </a:cubicBezTo>
                  <a:cubicBezTo>
                    <a:pt x="50877" y="33430"/>
                    <a:pt x="49882" y="33705"/>
                    <a:pt x="48883" y="33945"/>
                  </a:cubicBezTo>
                  <a:cubicBezTo>
                    <a:pt x="48877" y="33946"/>
                    <a:pt x="48871" y="33947"/>
                    <a:pt x="48865" y="33947"/>
                  </a:cubicBezTo>
                  <a:cubicBezTo>
                    <a:pt x="48772" y="33947"/>
                    <a:pt x="48608" y="33799"/>
                    <a:pt x="48549" y="33688"/>
                  </a:cubicBezTo>
                  <a:cubicBezTo>
                    <a:pt x="47966" y="32611"/>
                    <a:pt x="47389" y="31534"/>
                    <a:pt x="46843" y="30438"/>
                  </a:cubicBezTo>
                  <a:cubicBezTo>
                    <a:pt x="46702" y="30154"/>
                    <a:pt x="46655" y="29824"/>
                    <a:pt x="46546" y="29449"/>
                  </a:cubicBezTo>
                  <a:close/>
                  <a:moveTo>
                    <a:pt x="37450" y="29374"/>
                  </a:moveTo>
                  <a:cubicBezTo>
                    <a:pt x="37484" y="29374"/>
                    <a:pt x="37517" y="29377"/>
                    <a:pt x="37549" y="29383"/>
                  </a:cubicBezTo>
                  <a:cubicBezTo>
                    <a:pt x="38212" y="29517"/>
                    <a:pt x="38937" y="29750"/>
                    <a:pt x="39079" y="30611"/>
                  </a:cubicBezTo>
                  <a:cubicBezTo>
                    <a:pt x="39129" y="30937"/>
                    <a:pt x="39194" y="31263"/>
                    <a:pt x="39198" y="31589"/>
                  </a:cubicBezTo>
                  <a:cubicBezTo>
                    <a:pt x="39212" y="32944"/>
                    <a:pt x="39203" y="34297"/>
                    <a:pt x="39203" y="35668"/>
                  </a:cubicBezTo>
                  <a:cubicBezTo>
                    <a:pt x="37324" y="35874"/>
                    <a:pt x="35605" y="36061"/>
                    <a:pt x="33780" y="36263"/>
                  </a:cubicBezTo>
                  <a:cubicBezTo>
                    <a:pt x="33901" y="35484"/>
                    <a:pt x="33941" y="34691"/>
                    <a:pt x="34161" y="33953"/>
                  </a:cubicBezTo>
                  <a:cubicBezTo>
                    <a:pt x="34615" y="32422"/>
                    <a:pt x="35164" y="30910"/>
                    <a:pt x="36457" y="29851"/>
                  </a:cubicBezTo>
                  <a:cubicBezTo>
                    <a:pt x="36731" y="29626"/>
                    <a:pt x="37135" y="29374"/>
                    <a:pt x="37450" y="29374"/>
                  </a:cubicBezTo>
                  <a:close/>
                  <a:moveTo>
                    <a:pt x="52362" y="33881"/>
                  </a:moveTo>
                  <a:cubicBezTo>
                    <a:pt x="52646" y="34792"/>
                    <a:pt x="52916" y="35654"/>
                    <a:pt x="53223" y="36635"/>
                  </a:cubicBezTo>
                  <a:cubicBezTo>
                    <a:pt x="51784" y="35937"/>
                    <a:pt x="50501" y="35136"/>
                    <a:pt x="48993" y="34866"/>
                  </a:cubicBezTo>
                  <a:cubicBezTo>
                    <a:pt x="49016" y="34807"/>
                    <a:pt x="49039" y="34746"/>
                    <a:pt x="49062" y="34687"/>
                  </a:cubicBezTo>
                  <a:cubicBezTo>
                    <a:pt x="50143" y="34422"/>
                    <a:pt x="51220" y="34161"/>
                    <a:pt x="52362" y="33881"/>
                  </a:cubicBezTo>
                  <a:close/>
                  <a:moveTo>
                    <a:pt x="46133" y="30718"/>
                  </a:moveTo>
                  <a:cubicBezTo>
                    <a:pt x="46771" y="32033"/>
                    <a:pt x="47329" y="33371"/>
                    <a:pt x="48054" y="34614"/>
                  </a:cubicBezTo>
                  <a:cubicBezTo>
                    <a:pt x="48746" y="35796"/>
                    <a:pt x="48530" y="37010"/>
                    <a:pt x="48462" y="38234"/>
                  </a:cubicBezTo>
                  <a:cubicBezTo>
                    <a:pt x="48452" y="38394"/>
                    <a:pt x="48315" y="38560"/>
                    <a:pt x="48205" y="38697"/>
                  </a:cubicBezTo>
                  <a:cubicBezTo>
                    <a:pt x="47856" y="39141"/>
                    <a:pt x="47503" y="39585"/>
                    <a:pt x="47128" y="40012"/>
                  </a:cubicBezTo>
                  <a:cubicBezTo>
                    <a:pt x="47022" y="40127"/>
                    <a:pt x="46839" y="40231"/>
                    <a:pt x="46693" y="40237"/>
                  </a:cubicBezTo>
                  <a:cubicBezTo>
                    <a:pt x="46586" y="40241"/>
                    <a:pt x="46480" y="40243"/>
                    <a:pt x="46375" y="40243"/>
                  </a:cubicBezTo>
                  <a:cubicBezTo>
                    <a:pt x="44494" y="40243"/>
                    <a:pt x="42799" y="39622"/>
                    <a:pt x="41361" y="38403"/>
                  </a:cubicBezTo>
                  <a:cubicBezTo>
                    <a:pt x="40582" y="37743"/>
                    <a:pt x="39977" y="36877"/>
                    <a:pt x="39968" y="35759"/>
                  </a:cubicBezTo>
                  <a:cubicBezTo>
                    <a:pt x="39959" y="34168"/>
                    <a:pt x="39968" y="32578"/>
                    <a:pt x="39968" y="30918"/>
                  </a:cubicBezTo>
                  <a:cubicBezTo>
                    <a:pt x="41029" y="31393"/>
                    <a:pt x="42058" y="31672"/>
                    <a:pt x="43072" y="31672"/>
                  </a:cubicBezTo>
                  <a:cubicBezTo>
                    <a:pt x="44103" y="31672"/>
                    <a:pt x="45118" y="31383"/>
                    <a:pt x="46133" y="30718"/>
                  </a:cubicBezTo>
                  <a:close/>
                  <a:moveTo>
                    <a:pt x="60979" y="36192"/>
                  </a:moveTo>
                  <a:cubicBezTo>
                    <a:pt x="61043" y="36192"/>
                    <a:pt x="61116" y="36209"/>
                    <a:pt x="61199" y="36245"/>
                  </a:cubicBezTo>
                  <a:cubicBezTo>
                    <a:pt x="61263" y="36272"/>
                    <a:pt x="61342" y="36276"/>
                    <a:pt x="61410" y="36291"/>
                  </a:cubicBezTo>
                  <a:cubicBezTo>
                    <a:pt x="62785" y="36616"/>
                    <a:pt x="63234" y="37184"/>
                    <a:pt x="63239" y="38784"/>
                  </a:cubicBezTo>
                  <a:cubicBezTo>
                    <a:pt x="63271" y="39623"/>
                    <a:pt x="62968" y="40502"/>
                    <a:pt x="62098" y="41126"/>
                  </a:cubicBezTo>
                  <a:cubicBezTo>
                    <a:pt x="61851" y="41302"/>
                    <a:pt x="61598" y="41389"/>
                    <a:pt x="61358" y="41389"/>
                  </a:cubicBezTo>
                  <a:cubicBezTo>
                    <a:pt x="61008" y="41389"/>
                    <a:pt x="60684" y="41204"/>
                    <a:pt x="60442" y="40837"/>
                  </a:cubicBezTo>
                  <a:cubicBezTo>
                    <a:pt x="60292" y="40618"/>
                    <a:pt x="60145" y="40356"/>
                    <a:pt x="60118" y="40100"/>
                  </a:cubicBezTo>
                  <a:cubicBezTo>
                    <a:pt x="59971" y="38866"/>
                    <a:pt x="60067" y="37661"/>
                    <a:pt x="60599" y="36515"/>
                  </a:cubicBezTo>
                  <a:cubicBezTo>
                    <a:pt x="60695" y="36310"/>
                    <a:pt x="60808" y="36192"/>
                    <a:pt x="60979" y="36192"/>
                  </a:cubicBezTo>
                  <a:close/>
                  <a:moveTo>
                    <a:pt x="8029" y="40135"/>
                  </a:moveTo>
                  <a:cubicBezTo>
                    <a:pt x="8237" y="40135"/>
                    <a:pt x="8399" y="40232"/>
                    <a:pt x="8566" y="40485"/>
                  </a:cubicBezTo>
                  <a:cubicBezTo>
                    <a:pt x="9181" y="41406"/>
                    <a:pt x="9868" y="42281"/>
                    <a:pt x="10432" y="43258"/>
                  </a:cubicBezTo>
                  <a:cubicBezTo>
                    <a:pt x="8049" y="42662"/>
                    <a:pt x="5665" y="42061"/>
                    <a:pt x="3181" y="41438"/>
                  </a:cubicBezTo>
                  <a:cubicBezTo>
                    <a:pt x="3593" y="41310"/>
                    <a:pt x="3945" y="41181"/>
                    <a:pt x="4308" y="41085"/>
                  </a:cubicBezTo>
                  <a:cubicBezTo>
                    <a:pt x="5454" y="40778"/>
                    <a:pt x="6609" y="40485"/>
                    <a:pt x="7755" y="40178"/>
                  </a:cubicBezTo>
                  <a:cubicBezTo>
                    <a:pt x="7855" y="40150"/>
                    <a:pt x="7946" y="40135"/>
                    <a:pt x="8029" y="40135"/>
                  </a:cubicBezTo>
                  <a:close/>
                  <a:moveTo>
                    <a:pt x="38900" y="36603"/>
                  </a:moveTo>
                  <a:cubicBezTo>
                    <a:pt x="39043" y="36603"/>
                    <a:pt x="39265" y="36749"/>
                    <a:pt x="39318" y="36877"/>
                  </a:cubicBezTo>
                  <a:cubicBezTo>
                    <a:pt x="40000" y="38619"/>
                    <a:pt x="41352" y="39664"/>
                    <a:pt x="42998" y="40366"/>
                  </a:cubicBezTo>
                  <a:cubicBezTo>
                    <a:pt x="44049" y="40817"/>
                    <a:pt x="45154" y="41066"/>
                    <a:pt x="46304" y="41066"/>
                  </a:cubicBezTo>
                  <a:cubicBezTo>
                    <a:pt x="46452" y="41066"/>
                    <a:pt x="46602" y="41061"/>
                    <a:pt x="46752" y="41053"/>
                  </a:cubicBezTo>
                  <a:cubicBezTo>
                    <a:pt x="47192" y="41026"/>
                    <a:pt x="47480" y="40847"/>
                    <a:pt x="47741" y="40485"/>
                  </a:cubicBezTo>
                  <a:cubicBezTo>
                    <a:pt x="48319" y="39683"/>
                    <a:pt x="48929" y="38903"/>
                    <a:pt x="49937" y="38509"/>
                  </a:cubicBezTo>
                  <a:lnTo>
                    <a:pt x="49937" y="38509"/>
                  </a:lnTo>
                  <a:cubicBezTo>
                    <a:pt x="49800" y="38844"/>
                    <a:pt x="49630" y="39170"/>
                    <a:pt x="49539" y="39513"/>
                  </a:cubicBezTo>
                  <a:cubicBezTo>
                    <a:pt x="49484" y="39719"/>
                    <a:pt x="49460" y="40054"/>
                    <a:pt x="49580" y="40159"/>
                  </a:cubicBezTo>
                  <a:cubicBezTo>
                    <a:pt x="49682" y="40251"/>
                    <a:pt x="49867" y="40290"/>
                    <a:pt x="50045" y="40290"/>
                  </a:cubicBezTo>
                  <a:cubicBezTo>
                    <a:pt x="50123" y="40290"/>
                    <a:pt x="50200" y="40283"/>
                    <a:pt x="50267" y="40269"/>
                  </a:cubicBezTo>
                  <a:cubicBezTo>
                    <a:pt x="50730" y="40168"/>
                    <a:pt x="51174" y="39898"/>
                    <a:pt x="51633" y="39879"/>
                  </a:cubicBezTo>
                  <a:cubicBezTo>
                    <a:pt x="51691" y="39878"/>
                    <a:pt x="51750" y="39877"/>
                    <a:pt x="51810" y="39877"/>
                  </a:cubicBezTo>
                  <a:cubicBezTo>
                    <a:pt x="52323" y="39877"/>
                    <a:pt x="52864" y="39947"/>
                    <a:pt x="53324" y="40136"/>
                  </a:cubicBezTo>
                  <a:cubicBezTo>
                    <a:pt x="54022" y="40426"/>
                    <a:pt x="54104" y="40920"/>
                    <a:pt x="53715" y="41571"/>
                  </a:cubicBezTo>
                  <a:cubicBezTo>
                    <a:pt x="53014" y="42735"/>
                    <a:pt x="52036" y="43496"/>
                    <a:pt x="50652" y="43661"/>
                  </a:cubicBezTo>
                  <a:cubicBezTo>
                    <a:pt x="50254" y="43706"/>
                    <a:pt x="49850" y="43743"/>
                    <a:pt x="49451" y="43766"/>
                  </a:cubicBezTo>
                  <a:cubicBezTo>
                    <a:pt x="48939" y="43792"/>
                    <a:pt x="48430" y="43805"/>
                    <a:pt x="47922" y="43805"/>
                  </a:cubicBezTo>
                  <a:cubicBezTo>
                    <a:pt x="44337" y="43805"/>
                    <a:pt x="40852" y="43170"/>
                    <a:pt x="37452" y="41942"/>
                  </a:cubicBezTo>
                  <a:cubicBezTo>
                    <a:pt x="36434" y="41575"/>
                    <a:pt x="35485" y="41140"/>
                    <a:pt x="34762" y="40315"/>
                  </a:cubicBezTo>
                  <a:cubicBezTo>
                    <a:pt x="33954" y="39399"/>
                    <a:pt x="33904" y="38267"/>
                    <a:pt x="33813" y="37039"/>
                  </a:cubicBezTo>
                  <a:cubicBezTo>
                    <a:pt x="35545" y="36887"/>
                    <a:pt x="37214" y="36732"/>
                    <a:pt x="38887" y="36603"/>
                  </a:cubicBezTo>
                  <a:cubicBezTo>
                    <a:pt x="38891" y="36603"/>
                    <a:pt x="38896" y="36603"/>
                    <a:pt x="38900" y="36603"/>
                  </a:cubicBezTo>
                  <a:close/>
                  <a:moveTo>
                    <a:pt x="11279" y="39735"/>
                  </a:moveTo>
                  <a:cubicBezTo>
                    <a:pt x="12682" y="39735"/>
                    <a:pt x="14041" y="39970"/>
                    <a:pt x="15336" y="40287"/>
                  </a:cubicBezTo>
                  <a:cubicBezTo>
                    <a:pt x="15895" y="41735"/>
                    <a:pt x="16423" y="43088"/>
                    <a:pt x="16977" y="44518"/>
                  </a:cubicBezTo>
                  <a:cubicBezTo>
                    <a:pt x="16312" y="44404"/>
                    <a:pt x="15676" y="44303"/>
                    <a:pt x="15043" y="44191"/>
                  </a:cubicBezTo>
                  <a:cubicBezTo>
                    <a:pt x="14034" y="44022"/>
                    <a:pt x="13026" y="43852"/>
                    <a:pt x="12018" y="43660"/>
                  </a:cubicBezTo>
                  <a:cubicBezTo>
                    <a:pt x="11844" y="43623"/>
                    <a:pt x="11632" y="43518"/>
                    <a:pt x="11532" y="43376"/>
                  </a:cubicBezTo>
                  <a:cubicBezTo>
                    <a:pt x="10743" y="42303"/>
                    <a:pt x="9978" y="41213"/>
                    <a:pt x="9208" y="40126"/>
                  </a:cubicBezTo>
                  <a:cubicBezTo>
                    <a:pt x="9176" y="40086"/>
                    <a:pt x="9162" y="40031"/>
                    <a:pt x="9126" y="39934"/>
                  </a:cubicBezTo>
                  <a:cubicBezTo>
                    <a:pt x="9853" y="39794"/>
                    <a:pt x="10571" y="39735"/>
                    <a:pt x="11279" y="39735"/>
                  </a:cubicBezTo>
                  <a:close/>
                  <a:moveTo>
                    <a:pt x="60095" y="34348"/>
                  </a:moveTo>
                  <a:lnTo>
                    <a:pt x="60095" y="34348"/>
                  </a:lnTo>
                  <a:cubicBezTo>
                    <a:pt x="60255" y="35095"/>
                    <a:pt x="60200" y="35764"/>
                    <a:pt x="59819" y="36456"/>
                  </a:cubicBezTo>
                  <a:cubicBezTo>
                    <a:pt x="59173" y="37624"/>
                    <a:pt x="59140" y="38945"/>
                    <a:pt x="59251" y="40256"/>
                  </a:cubicBezTo>
                  <a:cubicBezTo>
                    <a:pt x="59274" y="40485"/>
                    <a:pt x="59352" y="40733"/>
                    <a:pt x="59481" y="40925"/>
                  </a:cubicBezTo>
                  <a:cubicBezTo>
                    <a:pt x="60190" y="41997"/>
                    <a:pt x="59723" y="43097"/>
                    <a:pt x="59457" y="44124"/>
                  </a:cubicBezTo>
                  <a:cubicBezTo>
                    <a:pt x="59269" y="44867"/>
                    <a:pt x="58688" y="45514"/>
                    <a:pt x="58147" y="46178"/>
                  </a:cubicBezTo>
                  <a:cubicBezTo>
                    <a:pt x="58137" y="46008"/>
                    <a:pt x="58109" y="45843"/>
                    <a:pt x="58124" y="45678"/>
                  </a:cubicBezTo>
                  <a:cubicBezTo>
                    <a:pt x="58261" y="43836"/>
                    <a:pt x="58467" y="41997"/>
                    <a:pt x="58522" y="40155"/>
                  </a:cubicBezTo>
                  <a:cubicBezTo>
                    <a:pt x="58591" y="38078"/>
                    <a:pt x="59842" y="36360"/>
                    <a:pt x="60095" y="34348"/>
                  </a:cubicBezTo>
                  <a:close/>
                  <a:moveTo>
                    <a:pt x="16179" y="40541"/>
                  </a:moveTo>
                  <a:lnTo>
                    <a:pt x="16179" y="40541"/>
                  </a:lnTo>
                  <a:cubicBezTo>
                    <a:pt x="16445" y="40604"/>
                    <a:pt x="16651" y="40636"/>
                    <a:pt x="16840" y="40705"/>
                  </a:cubicBezTo>
                  <a:cubicBezTo>
                    <a:pt x="17803" y="41053"/>
                    <a:pt x="18774" y="41393"/>
                    <a:pt x="19719" y="41778"/>
                  </a:cubicBezTo>
                  <a:cubicBezTo>
                    <a:pt x="19929" y="41865"/>
                    <a:pt x="20126" y="42112"/>
                    <a:pt x="20213" y="42332"/>
                  </a:cubicBezTo>
                  <a:cubicBezTo>
                    <a:pt x="20447" y="42904"/>
                    <a:pt x="20604" y="43510"/>
                    <a:pt x="20823" y="44087"/>
                  </a:cubicBezTo>
                  <a:cubicBezTo>
                    <a:pt x="20927" y="44361"/>
                    <a:pt x="21079" y="44613"/>
                    <a:pt x="21272" y="44835"/>
                  </a:cubicBezTo>
                  <a:cubicBezTo>
                    <a:pt x="21373" y="44949"/>
                    <a:pt x="21552" y="44991"/>
                    <a:pt x="21712" y="45050"/>
                  </a:cubicBezTo>
                  <a:lnTo>
                    <a:pt x="21781" y="45077"/>
                  </a:lnTo>
                  <a:cubicBezTo>
                    <a:pt x="21808" y="44894"/>
                    <a:pt x="21899" y="44688"/>
                    <a:pt x="21849" y="44532"/>
                  </a:cubicBezTo>
                  <a:cubicBezTo>
                    <a:pt x="21707" y="44101"/>
                    <a:pt x="21496" y="43693"/>
                    <a:pt x="21322" y="43272"/>
                  </a:cubicBezTo>
                  <a:cubicBezTo>
                    <a:pt x="21212" y="42988"/>
                    <a:pt x="21120" y="42698"/>
                    <a:pt x="20973" y="42273"/>
                  </a:cubicBezTo>
                  <a:lnTo>
                    <a:pt x="20973" y="42273"/>
                  </a:lnTo>
                  <a:cubicBezTo>
                    <a:pt x="23546" y="43386"/>
                    <a:pt x="25672" y="44812"/>
                    <a:pt x="27189" y="46998"/>
                  </a:cubicBezTo>
                  <a:cubicBezTo>
                    <a:pt x="25718" y="46636"/>
                    <a:pt x="24242" y="46283"/>
                    <a:pt x="22774" y="45899"/>
                  </a:cubicBezTo>
                  <a:cubicBezTo>
                    <a:pt x="22495" y="45825"/>
                    <a:pt x="22251" y="45633"/>
                    <a:pt x="21986" y="45499"/>
                  </a:cubicBezTo>
                  <a:cubicBezTo>
                    <a:pt x="21931" y="45470"/>
                    <a:pt x="21866" y="45430"/>
                    <a:pt x="21805" y="45430"/>
                  </a:cubicBezTo>
                  <a:cubicBezTo>
                    <a:pt x="21800" y="45430"/>
                    <a:pt x="21794" y="45431"/>
                    <a:pt x="21788" y="45431"/>
                  </a:cubicBezTo>
                  <a:cubicBezTo>
                    <a:pt x="21775" y="45431"/>
                    <a:pt x="21765" y="45436"/>
                    <a:pt x="21752" y="45436"/>
                  </a:cubicBezTo>
                  <a:cubicBezTo>
                    <a:pt x="21623" y="45452"/>
                    <a:pt x="21495" y="45459"/>
                    <a:pt x="21369" y="45459"/>
                  </a:cubicBezTo>
                  <a:cubicBezTo>
                    <a:pt x="20281" y="45459"/>
                    <a:pt x="19292" y="44927"/>
                    <a:pt x="18231" y="44771"/>
                  </a:cubicBezTo>
                  <a:cubicBezTo>
                    <a:pt x="18117" y="44758"/>
                    <a:pt x="17985" y="44615"/>
                    <a:pt x="17934" y="44501"/>
                  </a:cubicBezTo>
                  <a:cubicBezTo>
                    <a:pt x="17357" y="43217"/>
                    <a:pt x="16794" y="41929"/>
                    <a:pt x="16179" y="40541"/>
                  </a:cubicBezTo>
                  <a:close/>
                  <a:moveTo>
                    <a:pt x="49392" y="35701"/>
                  </a:moveTo>
                  <a:cubicBezTo>
                    <a:pt x="52188" y="37066"/>
                    <a:pt x="54800" y="38349"/>
                    <a:pt x="57422" y="39614"/>
                  </a:cubicBezTo>
                  <a:cubicBezTo>
                    <a:pt x="57743" y="39765"/>
                    <a:pt x="57825" y="39940"/>
                    <a:pt x="57794" y="40283"/>
                  </a:cubicBezTo>
                  <a:cubicBezTo>
                    <a:pt x="57601" y="42584"/>
                    <a:pt x="57436" y="44880"/>
                    <a:pt x="57263" y="47182"/>
                  </a:cubicBezTo>
                  <a:cubicBezTo>
                    <a:pt x="57240" y="47485"/>
                    <a:pt x="57225" y="47786"/>
                    <a:pt x="57202" y="48148"/>
                  </a:cubicBezTo>
                  <a:cubicBezTo>
                    <a:pt x="54406" y="47456"/>
                    <a:pt x="52133" y="45821"/>
                    <a:pt x="49566" y="44753"/>
                  </a:cubicBezTo>
                  <a:cubicBezTo>
                    <a:pt x="50166" y="44642"/>
                    <a:pt x="50734" y="44559"/>
                    <a:pt x="51294" y="44437"/>
                  </a:cubicBezTo>
                  <a:cubicBezTo>
                    <a:pt x="52779" y="44097"/>
                    <a:pt x="53760" y="43112"/>
                    <a:pt x="54475" y="41837"/>
                  </a:cubicBezTo>
                  <a:cubicBezTo>
                    <a:pt x="54988" y="40921"/>
                    <a:pt x="54749" y="40091"/>
                    <a:pt x="53869" y="39509"/>
                  </a:cubicBezTo>
                  <a:cubicBezTo>
                    <a:pt x="53338" y="39159"/>
                    <a:pt x="52769" y="39024"/>
                    <a:pt x="52178" y="39024"/>
                  </a:cubicBezTo>
                  <a:cubicBezTo>
                    <a:pt x="51918" y="39024"/>
                    <a:pt x="51653" y="39050"/>
                    <a:pt x="51385" y="39096"/>
                  </a:cubicBezTo>
                  <a:cubicBezTo>
                    <a:pt x="51119" y="39147"/>
                    <a:pt x="50853" y="39233"/>
                    <a:pt x="50523" y="39321"/>
                  </a:cubicBezTo>
                  <a:cubicBezTo>
                    <a:pt x="50619" y="38982"/>
                    <a:pt x="50743" y="38679"/>
                    <a:pt x="50775" y="38368"/>
                  </a:cubicBezTo>
                  <a:cubicBezTo>
                    <a:pt x="50799" y="38116"/>
                    <a:pt x="50789" y="37735"/>
                    <a:pt x="50638" y="37625"/>
                  </a:cubicBezTo>
                  <a:cubicBezTo>
                    <a:pt x="50547" y="37561"/>
                    <a:pt x="50417" y="37542"/>
                    <a:pt x="50277" y="37542"/>
                  </a:cubicBezTo>
                  <a:cubicBezTo>
                    <a:pt x="50129" y="37542"/>
                    <a:pt x="49968" y="37563"/>
                    <a:pt x="49827" y="37575"/>
                  </a:cubicBezTo>
                  <a:cubicBezTo>
                    <a:pt x="49672" y="37588"/>
                    <a:pt x="49525" y="37695"/>
                    <a:pt x="49208" y="37832"/>
                  </a:cubicBezTo>
                  <a:cubicBezTo>
                    <a:pt x="49272" y="37075"/>
                    <a:pt x="49332" y="36410"/>
                    <a:pt x="49392" y="35701"/>
                  </a:cubicBezTo>
                  <a:close/>
                  <a:moveTo>
                    <a:pt x="1082" y="42134"/>
                  </a:moveTo>
                  <a:cubicBezTo>
                    <a:pt x="4409" y="42336"/>
                    <a:pt x="7480" y="43358"/>
                    <a:pt x="10643" y="44229"/>
                  </a:cubicBezTo>
                  <a:cubicBezTo>
                    <a:pt x="9698" y="45214"/>
                    <a:pt x="8905" y="46255"/>
                    <a:pt x="7695" y="46883"/>
                  </a:cubicBezTo>
                  <a:lnTo>
                    <a:pt x="7695" y="46884"/>
                  </a:lnTo>
                  <a:cubicBezTo>
                    <a:pt x="7045" y="47223"/>
                    <a:pt x="6490" y="47745"/>
                    <a:pt x="5866" y="48203"/>
                  </a:cubicBezTo>
                  <a:cubicBezTo>
                    <a:pt x="4226" y="47089"/>
                    <a:pt x="1475" y="43643"/>
                    <a:pt x="1082" y="42134"/>
                  </a:cubicBezTo>
                  <a:close/>
                  <a:moveTo>
                    <a:pt x="11809" y="44486"/>
                  </a:moveTo>
                  <a:cubicBezTo>
                    <a:pt x="11875" y="44486"/>
                    <a:pt x="11946" y="44495"/>
                    <a:pt x="12026" y="44509"/>
                  </a:cubicBezTo>
                  <a:cubicBezTo>
                    <a:pt x="13589" y="44793"/>
                    <a:pt x="15161" y="45044"/>
                    <a:pt x="16889" y="45338"/>
                  </a:cubicBezTo>
                  <a:cubicBezTo>
                    <a:pt x="15418" y="46883"/>
                    <a:pt x="14061" y="48308"/>
                    <a:pt x="12705" y="49743"/>
                  </a:cubicBezTo>
                  <a:cubicBezTo>
                    <a:pt x="12521" y="49940"/>
                    <a:pt x="12320" y="50141"/>
                    <a:pt x="12204" y="50380"/>
                  </a:cubicBezTo>
                  <a:cubicBezTo>
                    <a:pt x="12141" y="50504"/>
                    <a:pt x="12186" y="50770"/>
                    <a:pt x="12287" y="50856"/>
                  </a:cubicBezTo>
                  <a:cubicBezTo>
                    <a:pt x="12302" y="50869"/>
                    <a:pt x="12322" y="50877"/>
                    <a:pt x="12342" y="50879"/>
                  </a:cubicBezTo>
                  <a:cubicBezTo>
                    <a:pt x="12364" y="50886"/>
                    <a:pt x="12391" y="50890"/>
                    <a:pt x="12421" y="50890"/>
                  </a:cubicBezTo>
                  <a:cubicBezTo>
                    <a:pt x="12530" y="50890"/>
                    <a:pt x="12676" y="50846"/>
                    <a:pt x="12759" y="50793"/>
                  </a:cubicBezTo>
                  <a:cubicBezTo>
                    <a:pt x="13900" y="49985"/>
                    <a:pt x="14909" y="49047"/>
                    <a:pt x="15734" y="47896"/>
                  </a:cubicBezTo>
                  <a:cubicBezTo>
                    <a:pt x="16298" y="47112"/>
                    <a:pt x="16985" y="46415"/>
                    <a:pt x="17632" y="45691"/>
                  </a:cubicBezTo>
                  <a:cubicBezTo>
                    <a:pt x="17691" y="45624"/>
                    <a:pt x="17815" y="45567"/>
                    <a:pt x="17906" y="45567"/>
                  </a:cubicBezTo>
                  <a:cubicBezTo>
                    <a:pt x="17921" y="45567"/>
                    <a:pt x="17935" y="45569"/>
                    <a:pt x="17947" y="45572"/>
                  </a:cubicBezTo>
                  <a:cubicBezTo>
                    <a:pt x="18965" y="45797"/>
                    <a:pt x="19979" y="46043"/>
                    <a:pt x="21134" y="46319"/>
                  </a:cubicBezTo>
                  <a:cubicBezTo>
                    <a:pt x="20318" y="47315"/>
                    <a:pt x="19566" y="48226"/>
                    <a:pt x="18818" y="49138"/>
                  </a:cubicBezTo>
                  <a:cubicBezTo>
                    <a:pt x="18448" y="49592"/>
                    <a:pt x="18081" y="50050"/>
                    <a:pt x="17724" y="50513"/>
                  </a:cubicBezTo>
                  <a:cubicBezTo>
                    <a:pt x="17623" y="50641"/>
                    <a:pt x="17513" y="50783"/>
                    <a:pt x="17477" y="50939"/>
                  </a:cubicBezTo>
                  <a:cubicBezTo>
                    <a:pt x="17444" y="51100"/>
                    <a:pt x="17494" y="51279"/>
                    <a:pt x="17509" y="51447"/>
                  </a:cubicBezTo>
                  <a:cubicBezTo>
                    <a:pt x="17692" y="51416"/>
                    <a:pt x="17894" y="51420"/>
                    <a:pt x="18054" y="51342"/>
                  </a:cubicBezTo>
                  <a:cubicBezTo>
                    <a:pt x="18196" y="51279"/>
                    <a:pt x="18297" y="51123"/>
                    <a:pt x="18398" y="50995"/>
                  </a:cubicBezTo>
                  <a:cubicBezTo>
                    <a:pt x="19511" y="49587"/>
                    <a:pt x="20616" y="48171"/>
                    <a:pt x="21739" y="46773"/>
                  </a:cubicBezTo>
                  <a:cubicBezTo>
                    <a:pt x="21810" y="46679"/>
                    <a:pt x="21982" y="46602"/>
                    <a:pt x="22110" y="46602"/>
                  </a:cubicBezTo>
                  <a:cubicBezTo>
                    <a:pt x="22132" y="46602"/>
                    <a:pt x="22152" y="46604"/>
                    <a:pt x="22170" y="46608"/>
                  </a:cubicBezTo>
                  <a:cubicBezTo>
                    <a:pt x="23929" y="47035"/>
                    <a:pt x="25690" y="47475"/>
                    <a:pt x="27441" y="47942"/>
                  </a:cubicBezTo>
                  <a:cubicBezTo>
                    <a:pt x="27716" y="48016"/>
                    <a:pt x="27959" y="48226"/>
                    <a:pt x="28363" y="48460"/>
                  </a:cubicBezTo>
                  <a:cubicBezTo>
                    <a:pt x="27868" y="48855"/>
                    <a:pt x="27528" y="49234"/>
                    <a:pt x="27106" y="49440"/>
                  </a:cubicBezTo>
                  <a:cubicBezTo>
                    <a:pt x="24039" y="50962"/>
                    <a:pt x="20854" y="51778"/>
                    <a:pt x="17503" y="51778"/>
                  </a:cubicBezTo>
                  <a:cubicBezTo>
                    <a:pt x="16670" y="51775"/>
                    <a:pt x="15837" y="51724"/>
                    <a:pt x="15010" y="51622"/>
                  </a:cubicBezTo>
                  <a:cubicBezTo>
                    <a:pt x="14084" y="51512"/>
                    <a:pt x="13172" y="51356"/>
                    <a:pt x="12278" y="51140"/>
                  </a:cubicBezTo>
                  <a:cubicBezTo>
                    <a:pt x="10513" y="50728"/>
                    <a:pt x="8817" y="50101"/>
                    <a:pt x="7208" y="49169"/>
                  </a:cubicBezTo>
                  <a:cubicBezTo>
                    <a:pt x="7067" y="49087"/>
                    <a:pt x="6924" y="49000"/>
                    <a:pt x="6787" y="48908"/>
                  </a:cubicBezTo>
                  <a:cubicBezTo>
                    <a:pt x="6746" y="48881"/>
                    <a:pt x="6718" y="48826"/>
                    <a:pt x="6640" y="48725"/>
                  </a:cubicBezTo>
                  <a:cubicBezTo>
                    <a:pt x="6970" y="48441"/>
                    <a:pt x="7255" y="48056"/>
                    <a:pt x="7635" y="47886"/>
                  </a:cubicBezTo>
                  <a:cubicBezTo>
                    <a:pt x="9184" y="47194"/>
                    <a:pt x="10229" y="45938"/>
                    <a:pt x="11325" y="44733"/>
                  </a:cubicBezTo>
                  <a:cubicBezTo>
                    <a:pt x="11487" y="44551"/>
                    <a:pt x="11627" y="44486"/>
                    <a:pt x="11809" y="44486"/>
                  </a:cubicBezTo>
                  <a:close/>
                  <a:moveTo>
                    <a:pt x="34655" y="41590"/>
                  </a:moveTo>
                  <a:cubicBezTo>
                    <a:pt x="39014" y="44001"/>
                    <a:pt x="43781" y="44551"/>
                    <a:pt x="48603" y="44826"/>
                  </a:cubicBezTo>
                  <a:cubicBezTo>
                    <a:pt x="48722" y="46375"/>
                    <a:pt x="48846" y="47938"/>
                    <a:pt x="48970" y="49547"/>
                  </a:cubicBezTo>
                  <a:cubicBezTo>
                    <a:pt x="46399" y="50376"/>
                    <a:pt x="44001" y="51802"/>
                    <a:pt x="41236" y="52054"/>
                  </a:cubicBezTo>
                  <a:cubicBezTo>
                    <a:pt x="40570" y="52115"/>
                    <a:pt x="39887" y="52174"/>
                    <a:pt x="39213" y="52174"/>
                  </a:cubicBezTo>
                  <a:cubicBezTo>
                    <a:pt x="38714" y="52174"/>
                    <a:pt x="38219" y="52142"/>
                    <a:pt x="37739" y="52054"/>
                  </a:cubicBezTo>
                  <a:cubicBezTo>
                    <a:pt x="36067" y="51743"/>
                    <a:pt x="34443" y="51156"/>
                    <a:pt x="32813" y="50661"/>
                  </a:cubicBezTo>
                  <a:cubicBezTo>
                    <a:pt x="32689" y="50625"/>
                    <a:pt x="32547" y="50318"/>
                    <a:pt x="32579" y="50175"/>
                  </a:cubicBezTo>
                  <a:cubicBezTo>
                    <a:pt x="32776" y="49323"/>
                    <a:pt x="33037" y="48484"/>
                    <a:pt x="33244" y="47632"/>
                  </a:cubicBezTo>
                  <a:cubicBezTo>
                    <a:pt x="33702" y="45711"/>
                    <a:pt x="34146" y="43786"/>
                    <a:pt x="34596" y="41866"/>
                  </a:cubicBezTo>
                  <a:cubicBezTo>
                    <a:pt x="34615" y="41778"/>
                    <a:pt x="34632" y="41691"/>
                    <a:pt x="34655" y="41590"/>
                  </a:cubicBezTo>
                  <a:close/>
                  <a:moveTo>
                    <a:pt x="29405" y="41608"/>
                  </a:moveTo>
                  <a:cubicBezTo>
                    <a:pt x="29662" y="41608"/>
                    <a:pt x="29748" y="41867"/>
                    <a:pt x="29806" y="42098"/>
                  </a:cubicBezTo>
                  <a:cubicBezTo>
                    <a:pt x="30155" y="43520"/>
                    <a:pt x="30498" y="44944"/>
                    <a:pt x="30824" y="46370"/>
                  </a:cubicBezTo>
                  <a:cubicBezTo>
                    <a:pt x="31081" y="47475"/>
                    <a:pt x="31310" y="48588"/>
                    <a:pt x="31535" y="49702"/>
                  </a:cubicBezTo>
                  <a:cubicBezTo>
                    <a:pt x="31594" y="49987"/>
                    <a:pt x="31553" y="50298"/>
                    <a:pt x="31649" y="50563"/>
                  </a:cubicBezTo>
                  <a:cubicBezTo>
                    <a:pt x="31750" y="50853"/>
                    <a:pt x="31902" y="51201"/>
                    <a:pt x="32135" y="51343"/>
                  </a:cubicBezTo>
                  <a:cubicBezTo>
                    <a:pt x="32424" y="51512"/>
                    <a:pt x="32492" y="51673"/>
                    <a:pt x="32497" y="51975"/>
                  </a:cubicBezTo>
                  <a:cubicBezTo>
                    <a:pt x="32530" y="53159"/>
                    <a:pt x="32593" y="54345"/>
                    <a:pt x="32644" y="55582"/>
                  </a:cubicBezTo>
                  <a:cubicBezTo>
                    <a:pt x="32130" y="55285"/>
                    <a:pt x="31567" y="54968"/>
                    <a:pt x="31016" y="54638"/>
                  </a:cubicBezTo>
                  <a:cubicBezTo>
                    <a:pt x="30952" y="54602"/>
                    <a:pt x="30915" y="54492"/>
                    <a:pt x="30906" y="54410"/>
                  </a:cubicBezTo>
                  <a:cubicBezTo>
                    <a:pt x="30631" y="52498"/>
                    <a:pt x="30118" y="50650"/>
                    <a:pt x="29379" y="48868"/>
                  </a:cubicBezTo>
                  <a:cubicBezTo>
                    <a:pt x="29316" y="48716"/>
                    <a:pt x="29389" y="48497"/>
                    <a:pt x="29430" y="48314"/>
                  </a:cubicBezTo>
                  <a:cubicBezTo>
                    <a:pt x="29499" y="47997"/>
                    <a:pt x="29457" y="47786"/>
                    <a:pt x="29091" y="47704"/>
                  </a:cubicBezTo>
                  <a:cubicBezTo>
                    <a:pt x="28940" y="47667"/>
                    <a:pt x="28757" y="47553"/>
                    <a:pt x="28692" y="47420"/>
                  </a:cubicBezTo>
                  <a:cubicBezTo>
                    <a:pt x="27913" y="45830"/>
                    <a:pt x="27152" y="44225"/>
                    <a:pt x="26354" y="42552"/>
                  </a:cubicBezTo>
                  <a:cubicBezTo>
                    <a:pt x="27317" y="42245"/>
                    <a:pt x="28285" y="41925"/>
                    <a:pt x="29261" y="41631"/>
                  </a:cubicBezTo>
                  <a:cubicBezTo>
                    <a:pt x="29314" y="41615"/>
                    <a:pt x="29362" y="41608"/>
                    <a:pt x="29405" y="41608"/>
                  </a:cubicBezTo>
                  <a:close/>
                  <a:moveTo>
                    <a:pt x="55598" y="76300"/>
                  </a:moveTo>
                  <a:cubicBezTo>
                    <a:pt x="57308" y="76378"/>
                    <a:pt x="59068" y="76466"/>
                    <a:pt x="60828" y="76553"/>
                  </a:cubicBezTo>
                  <a:cubicBezTo>
                    <a:pt x="60906" y="76558"/>
                    <a:pt x="61020" y="76580"/>
                    <a:pt x="61062" y="76640"/>
                  </a:cubicBezTo>
                  <a:cubicBezTo>
                    <a:pt x="61845" y="77722"/>
                    <a:pt x="63097" y="78139"/>
                    <a:pt x="64174" y="78799"/>
                  </a:cubicBezTo>
                  <a:cubicBezTo>
                    <a:pt x="64903" y="79243"/>
                    <a:pt x="65678" y="79605"/>
                    <a:pt x="66433" y="80004"/>
                  </a:cubicBezTo>
                  <a:cubicBezTo>
                    <a:pt x="66410" y="80077"/>
                    <a:pt x="66393" y="80150"/>
                    <a:pt x="66370" y="80224"/>
                  </a:cubicBezTo>
                  <a:cubicBezTo>
                    <a:pt x="65081" y="80169"/>
                    <a:pt x="63789" y="80133"/>
                    <a:pt x="62501" y="80046"/>
                  </a:cubicBezTo>
                  <a:cubicBezTo>
                    <a:pt x="60696" y="79931"/>
                    <a:pt x="58889" y="79775"/>
                    <a:pt x="57084" y="79638"/>
                  </a:cubicBezTo>
                  <a:cubicBezTo>
                    <a:pt x="57010" y="79633"/>
                    <a:pt x="56937" y="79638"/>
                    <a:pt x="56863" y="79628"/>
                  </a:cubicBezTo>
                  <a:cubicBezTo>
                    <a:pt x="55173" y="79426"/>
                    <a:pt x="55296" y="79216"/>
                    <a:pt x="55433" y="77854"/>
                  </a:cubicBezTo>
                  <a:cubicBezTo>
                    <a:pt x="55488" y="77299"/>
                    <a:pt x="55553" y="76746"/>
                    <a:pt x="55598" y="76300"/>
                  </a:cubicBezTo>
                  <a:close/>
                  <a:moveTo>
                    <a:pt x="50273" y="50317"/>
                  </a:moveTo>
                  <a:cubicBezTo>
                    <a:pt x="50364" y="50317"/>
                    <a:pt x="50455" y="50320"/>
                    <a:pt x="50547" y="50325"/>
                  </a:cubicBezTo>
                  <a:cubicBezTo>
                    <a:pt x="52701" y="50444"/>
                    <a:pt x="54878" y="50353"/>
                    <a:pt x="57024" y="50545"/>
                  </a:cubicBezTo>
                  <a:cubicBezTo>
                    <a:pt x="59361" y="50757"/>
                    <a:pt x="61524" y="51691"/>
                    <a:pt x="63674" y="52585"/>
                  </a:cubicBezTo>
                  <a:cubicBezTo>
                    <a:pt x="67469" y="54162"/>
                    <a:pt x="71008" y="56165"/>
                    <a:pt x="74084" y="58929"/>
                  </a:cubicBezTo>
                  <a:cubicBezTo>
                    <a:pt x="75598" y="60288"/>
                    <a:pt x="76900" y="61868"/>
                    <a:pt x="77942" y="63618"/>
                  </a:cubicBezTo>
                  <a:cubicBezTo>
                    <a:pt x="76705" y="64617"/>
                    <a:pt x="75472" y="65611"/>
                    <a:pt x="74294" y="66555"/>
                  </a:cubicBezTo>
                  <a:lnTo>
                    <a:pt x="74294" y="66556"/>
                  </a:lnTo>
                  <a:cubicBezTo>
                    <a:pt x="72777" y="65345"/>
                    <a:pt x="71305" y="64016"/>
                    <a:pt x="69682" y="62903"/>
                  </a:cubicBezTo>
                  <a:cubicBezTo>
                    <a:pt x="67862" y="61657"/>
                    <a:pt x="65942" y="60534"/>
                    <a:pt x="63990" y="59498"/>
                  </a:cubicBezTo>
                  <a:cubicBezTo>
                    <a:pt x="63380" y="59172"/>
                    <a:pt x="63081" y="58878"/>
                    <a:pt x="62917" y="58224"/>
                  </a:cubicBezTo>
                  <a:cubicBezTo>
                    <a:pt x="62129" y="55043"/>
                    <a:pt x="59873" y="53374"/>
                    <a:pt x="56854" y="52604"/>
                  </a:cubicBezTo>
                  <a:cubicBezTo>
                    <a:pt x="54717" y="52053"/>
                    <a:pt x="52531" y="51829"/>
                    <a:pt x="50326" y="51820"/>
                  </a:cubicBezTo>
                  <a:cubicBezTo>
                    <a:pt x="50316" y="51820"/>
                    <a:pt x="50306" y="51820"/>
                    <a:pt x="50296" y="51820"/>
                  </a:cubicBezTo>
                  <a:cubicBezTo>
                    <a:pt x="49623" y="51820"/>
                    <a:pt x="48970" y="51966"/>
                    <a:pt x="48374" y="52559"/>
                  </a:cubicBezTo>
                  <a:cubicBezTo>
                    <a:pt x="49226" y="52595"/>
                    <a:pt x="50005" y="52586"/>
                    <a:pt x="50766" y="52673"/>
                  </a:cubicBezTo>
                  <a:cubicBezTo>
                    <a:pt x="52766" y="52911"/>
                    <a:pt x="54782" y="53066"/>
                    <a:pt x="56744" y="53484"/>
                  </a:cubicBezTo>
                  <a:cubicBezTo>
                    <a:pt x="59700" y="54116"/>
                    <a:pt x="61850" y="56221"/>
                    <a:pt x="62340" y="59498"/>
                  </a:cubicBezTo>
                  <a:cubicBezTo>
                    <a:pt x="62785" y="62490"/>
                    <a:pt x="62684" y="65452"/>
                    <a:pt x="62276" y="68422"/>
                  </a:cubicBezTo>
                  <a:cubicBezTo>
                    <a:pt x="61965" y="70690"/>
                    <a:pt x="61639" y="72955"/>
                    <a:pt x="61323" y="75223"/>
                  </a:cubicBezTo>
                  <a:cubicBezTo>
                    <a:pt x="61286" y="75503"/>
                    <a:pt x="61240" y="75692"/>
                    <a:pt x="60878" y="75700"/>
                  </a:cubicBezTo>
                  <a:cubicBezTo>
                    <a:pt x="60677" y="75705"/>
                    <a:pt x="60476" y="75707"/>
                    <a:pt x="60275" y="75707"/>
                  </a:cubicBezTo>
                  <a:cubicBezTo>
                    <a:pt x="58309" y="75707"/>
                    <a:pt x="56372" y="75494"/>
                    <a:pt x="54480" y="74916"/>
                  </a:cubicBezTo>
                  <a:cubicBezTo>
                    <a:pt x="54480" y="73248"/>
                    <a:pt x="54489" y="71588"/>
                    <a:pt x="54475" y="69930"/>
                  </a:cubicBezTo>
                  <a:cubicBezTo>
                    <a:pt x="54461" y="67638"/>
                    <a:pt x="54434" y="65346"/>
                    <a:pt x="54411" y="63054"/>
                  </a:cubicBezTo>
                  <a:cubicBezTo>
                    <a:pt x="54407" y="62908"/>
                    <a:pt x="54429" y="62738"/>
                    <a:pt x="54361" y="62624"/>
                  </a:cubicBezTo>
                  <a:cubicBezTo>
                    <a:pt x="54278" y="62481"/>
                    <a:pt x="54117" y="62298"/>
                    <a:pt x="53989" y="62298"/>
                  </a:cubicBezTo>
                  <a:cubicBezTo>
                    <a:pt x="53951" y="62299"/>
                    <a:pt x="53913" y="62309"/>
                    <a:pt x="53879" y="62326"/>
                  </a:cubicBezTo>
                  <a:cubicBezTo>
                    <a:pt x="53774" y="62385"/>
                    <a:pt x="53660" y="62509"/>
                    <a:pt x="53614" y="62619"/>
                  </a:cubicBezTo>
                  <a:cubicBezTo>
                    <a:pt x="53531" y="62789"/>
                    <a:pt x="53531" y="63008"/>
                    <a:pt x="53531" y="63210"/>
                  </a:cubicBezTo>
                  <a:cubicBezTo>
                    <a:pt x="53572" y="66727"/>
                    <a:pt x="53609" y="70246"/>
                    <a:pt x="53641" y="73766"/>
                  </a:cubicBezTo>
                  <a:cubicBezTo>
                    <a:pt x="53645" y="74211"/>
                    <a:pt x="53568" y="74655"/>
                    <a:pt x="53591" y="75099"/>
                  </a:cubicBezTo>
                  <a:cubicBezTo>
                    <a:pt x="53599" y="75260"/>
                    <a:pt x="53755" y="75475"/>
                    <a:pt x="53902" y="75563"/>
                  </a:cubicBezTo>
                  <a:cubicBezTo>
                    <a:pt x="54214" y="75746"/>
                    <a:pt x="54562" y="75866"/>
                    <a:pt x="54943" y="76030"/>
                  </a:cubicBezTo>
                  <a:cubicBezTo>
                    <a:pt x="54764" y="76576"/>
                    <a:pt x="54838" y="77158"/>
                    <a:pt x="54333" y="77671"/>
                  </a:cubicBezTo>
                  <a:cubicBezTo>
                    <a:pt x="53906" y="78102"/>
                    <a:pt x="53783" y="78817"/>
                    <a:pt x="53458" y="79367"/>
                  </a:cubicBezTo>
                  <a:cubicBezTo>
                    <a:pt x="52545" y="80930"/>
                    <a:pt x="51574" y="82457"/>
                    <a:pt x="50666" y="84024"/>
                  </a:cubicBezTo>
                  <a:cubicBezTo>
                    <a:pt x="49529" y="85981"/>
                    <a:pt x="48393" y="87943"/>
                    <a:pt x="47334" y="89946"/>
                  </a:cubicBezTo>
                  <a:cubicBezTo>
                    <a:pt x="46827" y="90895"/>
                    <a:pt x="46251" y="91560"/>
                    <a:pt x="45109" y="91560"/>
                  </a:cubicBezTo>
                  <a:cubicBezTo>
                    <a:pt x="45083" y="91560"/>
                    <a:pt x="45056" y="91560"/>
                    <a:pt x="45029" y="91559"/>
                  </a:cubicBezTo>
                  <a:cubicBezTo>
                    <a:pt x="43984" y="91532"/>
                    <a:pt x="42989" y="91316"/>
                    <a:pt x="42067" y="90848"/>
                  </a:cubicBezTo>
                  <a:cubicBezTo>
                    <a:pt x="41774" y="90697"/>
                    <a:pt x="41550" y="90390"/>
                    <a:pt x="41321" y="90133"/>
                  </a:cubicBezTo>
                  <a:cubicBezTo>
                    <a:pt x="41127" y="89918"/>
                    <a:pt x="40981" y="89657"/>
                    <a:pt x="40793" y="89432"/>
                  </a:cubicBezTo>
                  <a:cubicBezTo>
                    <a:pt x="40539" y="89134"/>
                    <a:pt x="40276" y="88974"/>
                    <a:pt x="39989" y="88974"/>
                  </a:cubicBezTo>
                  <a:cubicBezTo>
                    <a:pt x="39800" y="88974"/>
                    <a:pt x="39600" y="89043"/>
                    <a:pt x="39386" y="89189"/>
                  </a:cubicBezTo>
                  <a:cubicBezTo>
                    <a:pt x="38942" y="89492"/>
                    <a:pt x="38473" y="89849"/>
                    <a:pt x="38203" y="90299"/>
                  </a:cubicBezTo>
                  <a:cubicBezTo>
                    <a:pt x="37579" y="91340"/>
                    <a:pt x="36744" y="91759"/>
                    <a:pt x="35894" y="91759"/>
                  </a:cubicBezTo>
                  <a:cubicBezTo>
                    <a:pt x="35177" y="91759"/>
                    <a:pt x="34449" y="91461"/>
                    <a:pt x="33830" y="90987"/>
                  </a:cubicBezTo>
                  <a:cubicBezTo>
                    <a:pt x="33441" y="90684"/>
                    <a:pt x="33111" y="90312"/>
                    <a:pt x="32753" y="89969"/>
                  </a:cubicBezTo>
                  <a:cubicBezTo>
                    <a:pt x="32135" y="89373"/>
                    <a:pt x="31520" y="88772"/>
                    <a:pt x="30902" y="88177"/>
                  </a:cubicBezTo>
                  <a:cubicBezTo>
                    <a:pt x="30851" y="88126"/>
                    <a:pt x="30782" y="88094"/>
                    <a:pt x="30727" y="88044"/>
                  </a:cubicBezTo>
                  <a:cubicBezTo>
                    <a:pt x="28138" y="85532"/>
                    <a:pt x="25048" y="83662"/>
                    <a:pt x="22216" y="81457"/>
                  </a:cubicBezTo>
                  <a:cubicBezTo>
                    <a:pt x="19768" y="79550"/>
                    <a:pt x="17472" y="77465"/>
                    <a:pt x="15937" y="74756"/>
                  </a:cubicBezTo>
                  <a:cubicBezTo>
                    <a:pt x="14103" y="71510"/>
                    <a:pt x="13310" y="68041"/>
                    <a:pt x="14654" y="64360"/>
                  </a:cubicBezTo>
                  <a:cubicBezTo>
                    <a:pt x="15020" y="63365"/>
                    <a:pt x="15378" y="62358"/>
                    <a:pt x="15845" y="61409"/>
                  </a:cubicBezTo>
                  <a:cubicBezTo>
                    <a:pt x="17092" y="58884"/>
                    <a:pt x="19131" y="57147"/>
                    <a:pt x="21593" y="55868"/>
                  </a:cubicBezTo>
                  <a:cubicBezTo>
                    <a:pt x="22807" y="55235"/>
                    <a:pt x="24030" y="54588"/>
                    <a:pt x="25443" y="54482"/>
                  </a:cubicBezTo>
                  <a:cubicBezTo>
                    <a:pt x="25809" y="54454"/>
                    <a:pt x="26173" y="54437"/>
                    <a:pt x="26534" y="54437"/>
                  </a:cubicBezTo>
                  <a:cubicBezTo>
                    <a:pt x="27877" y="54437"/>
                    <a:pt x="29179" y="54670"/>
                    <a:pt x="30374" y="55418"/>
                  </a:cubicBezTo>
                  <a:cubicBezTo>
                    <a:pt x="31474" y="56100"/>
                    <a:pt x="32557" y="56821"/>
                    <a:pt x="33643" y="57530"/>
                  </a:cubicBezTo>
                  <a:cubicBezTo>
                    <a:pt x="33721" y="57577"/>
                    <a:pt x="33799" y="57631"/>
                    <a:pt x="33858" y="57700"/>
                  </a:cubicBezTo>
                  <a:cubicBezTo>
                    <a:pt x="36287" y="60368"/>
                    <a:pt x="39441" y="61582"/>
                    <a:pt x="42915" y="61880"/>
                  </a:cubicBezTo>
                  <a:cubicBezTo>
                    <a:pt x="46032" y="62151"/>
                    <a:pt x="49172" y="62141"/>
                    <a:pt x="52302" y="62211"/>
                  </a:cubicBezTo>
                  <a:cubicBezTo>
                    <a:pt x="52335" y="62211"/>
                    <a:pt x="52368" y="62212"/>
                    <a:pt x="52400" y="62212"/>
                  </a:cubicBezTo>
                  <a:cubicBezTo>
                    <a:pt x="52872" y="62212"/>
                    <a:pt x="53344" y="62126"/>
                    <a:pt x="53814" y="62032"/>
                  </a:cubicBezTo>
                  <a:lnTo>
                    <a:pt x="53814" y="62027"/>
                  </a:lnTo>
                  <a:cubicBezTo>
                    <a:pt x="53925" y="62010"/>
                    <a:pt x="54040" y="61987"/>
                    <a:pt x="54150" y="61964"/>
                  </a:cubicBezTo>
                  <a:cubicBezTo>
                    <a:pt x="54323" y="61926"/>
                    <a:pt x="54461" y="61702"/>
                    <a:pt x="54617" y="61565"/>
                  </a:cubicBezTo>
                  <a:cubicBezTo>
                    <a:pt x="54452" y="61450"/>
                    <a:pt x="54296" y="61262"/>
                    <a:pt x="54117" y="61234"/>
                  </a:cubicBezTo>
                  <a:cubicBezTo>
                    <a:pt x="53958" y="61212"/>
                    <a:pt x="53797" y="61205"/>
                    <a:pt x="53635" y="61205"/>
                  </a:cubicBezTo>
                  <a:cubicBezTo>
                    <a:pt x="53433" y="61205"/>
                    <a:pt x="53230" y="61216"/>
                    <a:pt x="53027" y="61221"/>
                  </a:cubicBezTo>
                  <a:cubicBezTo>
                    <a:pt x="51710" y="61261"/>
                    <a:pt x="50393" y="61293"/>
                    <a:pt x="49078" y="61293"/>
                  </a:cubicBezTo>
                  <a:cubicBezTo>
                    <a:pt x="46731" y="61293"/>
                    <a:pt x="44388" y="61190"/>
                    <a:pt x="42053" y="60841"/>
                  </a:cubicBezTo>
                  <a:cubicBezTo>
                    <a:pt x="40257" y="60570"/>
                    <a:pt x="38607" y="59928"/>
                    <a:pt x="37007" y="59057"/>
                  </a:cubicBezTo>
                  <a:cubicBezTo>
                    <a:pt x="35847" y="58425"/>
                    <a:pt x="34807" y="57706"/>
                    <a:pt x="34202" y="56528"/>
                  </a:cubicBezTo>
                  <a:cubicBezTo>
                    <a:pt x="33836" y="55807"/>
                    <a:pt x="33584" y="55006"/>
                    <a:pt x="33414" y="54208"/>
                  </a:cubicBezTo>
                  <a:cubicBezTo>
                    <a:pt x="33253" y="53447"/>
                    <a:pt x="33271" y="52650"/>
                    <a:pt x="33203" y="51829"/>
                  </a:cubicBezTo>
                  <a:lnTo>
                    <a:pt x="33203" y="51829"/>
                  </a:lnTo>
                  <a:cubicBezTo>
                    <a:pt x="34399" y="52141"/>
                    <a:pt x="35517" y="52489"/>
                    <a:pt x="36663" y="52714"/>
                  </a:cubicBezTo>
                  <a:cubicBezTo>
                    <a:pt x="37675" y="52916"/>
                    <a:pt x="38680" y="53020"/>
                    <a:pt x="39676" y="53020"/>
                  </a:cubicBezTo>
                  <a:cubicBezTo>
                    <a:pt x="41487" y="53020"/>
                    <a:pt x="43270" y="52676"/>
                    <a:pt x="45015" y="51949"/>
                  </a:cubicBezTo>
                  <a:cubicBezTo>
                    <a:pt x="45913" y="51577"/>
                    <a:pt x="46824" y="51247"/>
                    <a:pt x="47728" y="50899"/>
                  </a:cubicBezTo>
                  <a:cubicBezTo>
                    <a:pt x="48553" y="50577"/>
                    <a:pt x="49370" y="50317"/>
                    <a:pt x="50273" y="50317"/>
                  </a:cubicBezTo>
                  <a:close/>
                  <a:moveTo>
                    <a:pt x="46986" y="1"/>
                  </a:moveTo>
                  <a:cubicBezTo>
                    <a:pt x="46101" y="1"/>
                    <a:pt x="45423" y="598"/>
                    <a:pt x="44772" y="1205"/>
                  </a:cubicBezTo>
                  <a:cubicBezTo>
                    <a:pt x="44021" y="1901"/>
                    <a:pt x="43292" y="2625"/>
                    <a:pt x="42558" y="3336"/>
                  </a:cubicBezTo>
                  <a:cubicBezTo>
                    <a:pt x="42196" y="3684"/>
                    <a:pt x="41785" y="3858"/>
                    <a:pt x="41297" y="3858"/>
                  </a:cubicBezTo>
                  <a:cubicBezTo>
                    <a:pt x="41234" y="3858"/>
                    <a:pt x="41170" y="3855"/>
                    <a:pt x="41104" y="3849"/>
                  </a:cubicBezTo>
                  <a:cubicBezTo>
                    <a:pt x="40575" y="3802"/>
                    <a:pt x="40039" y="3730"/>
                    <a:pt x="39509" y="3730"/>
                  </a:cubicBezTo>
                  <a:cubicBezTo>
                    <a:pt x="39365" y="3730"/>
                    <a:pt x="39222" y="3735"/>
                    <a:pt x="39079" y="3748"/>
                  </a:cubicBezTo>
                  <a:cubicBezTo>
                    <a:pt x="37021" y="3927"/>
                    <a:pt x="36049" y="4793"/>
                    <a:pt x="35700" y="6594"/>
                  </a:cubicBezTo>
                  <a:cubicBezTo>
                    <a:pt x="35664" y="6773"/>
                    <a:pt x="35609" y="6947"/>
                    <a:pt x="35591" y="7131"/>
                  </a:cubicBezTo>
                  <a:cubicBezTo>
                    <a:pt x="35518" y="7703"/>
                    <a:pt x="35229" y="7947"/>
                    <a:pt x="34633" y="8029"/>
                  </a:cubicBezTo>
                  <a:cubicBezTo>
                    <a:pt x="32296" y="8363"/>
                    <a:pt x="30962" y="10705"/>
                    <a:pt x="31833" y="12897"/>
                  </a:cubicBezTo>
                  <a:cubicBezTo>
                    <a:pt x="31993" y="13305"/>
                    <a:pt x="32185" y="13703"/>
                    <a:pt x="32383" y="14092"/>
                  </a:cubicBezTo>
                  <a:cubicBezTo>
                    <a:pt x="33313" y="15972"/>
                    <a:pt x="34675" y="17649"/>
                    <a:pt x="34922" y="19895"/>
                  </a:cubicBezTo>
                  <a:cubicBezTo>
                    <a:pt x="34170" y="20642"/>
                    <a:pt x="34170" y="21564"/>
                    <a:pt x="34547" y="22641"/>
                  </a:cubicBezTo>
                  <a:cubicBezTo>
                    <a:pt x="35060" y="24117"/>
                    <a:pt x="36082" y="25011"/>
                    <a:pt x="37443" y="25607"/>
                  </a:cubicBezTo>
                  <a:cubicBezTo>
                    <a:pt x="37746" y="25739"/>
                    <a:pt x="37860" y="25891"/>
                    <a:pt x="37824" y="26221"/>
                  </a:cubicBezTo>
                  <a:cubicBezTo>
                    <a:pt x="37750" y="26949"/>
                    <a:pt x="37709" y="27678"/>
                    <a:pt x="37649" y="28430"/>
                  </a:cubicBezTo>
                  <a:cubicBezTo>
                    <a:pt x="36127" y="28567"/>
                    <a:pt x="35279" y="29585"/>
                    <a:pt x="34610" y="30699"/>
                  </a:cubicBezTo>
                  <a:cubicBezTo>
                    <a:pt x="33653" y="32298"/>
                    <a:pt x="33038" y="34044"/>
                    <a:pt x="32979" y="35947"/>
                  </a:cubicBezTo>
                  <a:cubicBezTo>
                    <a:pt x="32929" y="37606"/>
                    <a:pt x="32946" y="39251"/>
                    <a:pt x="33914" y="40718"/>
                  </a:cubicBezTo>
                  <a:cubicBezTo>
                    <a:pt x="33992" y="40841"/>
                    <a:pt x="33978" y="41062"/>
                    <a:pt x="33941" y="41222"/>
                  </a:cubicBezTo>
                  <a:cubicBezTo>
                    <a:pt x="33726" y="42244"/>
                    <a:pt x="33520" y="43266"/>
                    <a:pt x="33258" y="44280"/>
                  </a:cubicBezTo>
                  <a:cubicBezTo>
                    <a:pt x="32923" y="45590"/>
                    <a:pt x="32538" y="46892"/>
                    <a:pt x="32176" y="48194"/>
                  </a:cubicBezTo>
                  <a:cubicBezTo>
                    <a:pt x="32127" y="48189"/>
                    <a:pt x="32077" y="48184"/>
                    <a:pt x="32026" y="48176"/>
                  </a:cubicBezTo>
                  <a:cubicBezTo>
                    <a:pt x="31930" y="47736"/>
                    <a:pt x="31833" y="47291"/>
                    <a:pt x="31728" y="46851"/>
                  </a:cubicBezTo>
                  <a:cubicBezTo>
                    <a:pt x="31330" y="45141"/>
                    <a:pt x="30944" y="43426"/>
                    <a:pt x="30508" y="41726"/>
                  </a:cubicBezTo>
                  <a:cubicBezTo>
                    <a:pt x="30353" y="41124"/>
                    <a:pt x="29950" y="40787"/>
                    <a:pt x="29435" y="40787"/>
                  </a:cubicBezTo>
                  <a:cubicBezTo>
                    <a:pt x="29326" y="40787"/>
                    <a:pt x="29213" y="40802"/>
                    <a:pt x="29097" y="40833"/>
                  </a:cubicBezTo>
                  <a:cubicBezTo>
                    <a:pt x="28087" y="41094"/>
                    <a:pt x="27084" y="41392"/>
                    <a:pt x="26103" y="41749"/>
                  </a:cubicBezTo>
                  <a:cubicBezTo>
                    <a:pt x="25255" y="42061"/>
                    <a:pt x="25173" y="42433"/>
                    <a:pt x="25622" y="43239"/>
                  </a:cubicBezTo>
                  <a:cubicBezTo>
                    <a:pt x="25842" y="43624"/>
                    <a:pt x="26048" y="44023"/>
                    <a:pt x="26301" y="44495"/>
                  </a:cubicBezTo>
                  <a:cubicBezTo>
                    <a:pt x="25269" y="43785"/>
                    <a:pt x="24380" y="43065"/>
                    <a:pt x="23399" y="42515"/>
                  </a:cubicBezTo>
                  <a:cubicBezTo>
                    <a:pt x="20905" y="41121"/>
                    <a:pt x="18238" y="40150"/>
                    <a:pt x="15483" y="39430"/>
                  </a:cubicBezTo>
                  <a:cubicBezTo>
                    <a:pt x="14091" y="39064"/>
                    <a:pt x="12688" y="38851"/>
                    <a:pt x="11282" y="38851"/>
                  </a:cubicBezTo>
                  <a:cubicBezTo>
                    <a:pt x="10219" y="38851"/>
                    <a:pt x="9155" y="38972"/>
                    <a:pt x="8090" y="39242"/>
                  </a:cubicBezTo>
                  <a:cubicBezTo>
                    <a:pt x="6119" y="39741"/>
                    <a:pt x="4162" y="40283"/>
                    <a:pt x="2200" y="40819"/>
                  </a:cubicBezTo>
                  <a:cubicBezTo>
                    <a:pt x="1655" y="40965"/>
                    <a:pt x="1119" y="41154"/>
                    <a:pt x="583" y="41341"/>
                  </a:cubicBezTo>
                  <a:cubicBezTo>
                    <a:pt x="170" y="41493"/>
                    <a:pt x="0" y="41809"/>
                    <a:pt x="156" y="42217"/>
                  </a:cubicBezTo>
                  <a:cubicBezTo>
                    <a:pt x="358" y="42744"/>
                    <a:pt x="523" y="43312"/>
                    <a:pt x="844" y="43761"/>
                  </a:cubicBezTo>
                  <a:cubicBezTo>
                    <a:pt x="1958" y="45320"/>
                    <a:pt x="3021" y="46910"/>
                    <a:pt x="4506" y="48194"/>
                  </a:cubicBezTo>
                  <a:cubicBezTo>
                    <a:pt x="5671" y="49198"/>
                    <a:pt x="6894" y="50073"/>
                    <a:pt x="8288" y="50696"/>
                  </a:cubicBezTo>
                  <a:cubicBezTo>
                    <a:pt x="11208" y="51992"/>
                    <a:pt x="14233" y="52628"/>
                    <a:pt x="17338" y="52628"/>
                  </a:cubicBezTo>
                  <a:cubicBezTo>
                    <a:pt x="18342" y="52628"/>
                    <a:pt x="19355" y="52561"/>
                    <a:pt x="20375" y="52429"/>
                  </a:cubicBezTo>
                  <a:cubicBezTo>
                    <a:pt x="23316" y="52044"/>
                    <a:pt x="26118" y="51159"/>
                    <a:pt x="28730" y="49422"/>
                  </a:cubicBezTo>
                  <a:cubicBezTo>
                    <a:pt x="29174" y="50957"/>
                    <a:pt x="29620" y="52488"/>
                    <a:pt x="30083" y="54083"/>
                  </a:cubicBezTo>
                  <a:cubicBezTo>
                    <a:pt x="28551" y="53652"/>
                    <a:pt x="27328" y="53429"/>
                    <a:pt x="26237" y="53429"/>
                  </a:cubicBezTo>
                  <a:cubicBezTo>
                    <a:pt x="25648" y="53429"/>
                    <a:pt x="25098" y="53494"/>
                    <a:pt x="24559" y="53626"/>
                  </a:cubicBezTo>
                  <a:cubicBezTo>
                    <a:pt x="21204" y="54451"/>
                    <a:pt x="18482" y="56321"/>
                    <a:pt x="16254" y="58896"/>
                  </a:cubicBezTo>
                  <a:cubicBezTo>
                    <a:pt x="14975" y="60372"/>
                    <a:pt x="14361" y="62234"/>
                    <a:pt x="13719" y="64048"/>
                  </a:cubicBezTo>
                  <a:cubicBezTo>
                    <a:pt x="12312" y="68050"/>
                    <a:pt x="13124" y="71813"/>
                    <a:pt x="15158" y="75337"/>
                  </a:cubicBezTo>
                  <a:cubicBezTo>
                    <a:pt x="16749" y="78097"/>
                    <a:pt x="19081" y="80247"/>
                    <a:pt x="21589" y="82199"/>
                  </a:cubicBezTo>
                  <a:cubicBezTo>
                    <a:pt x="24421" y="84399"/>
                    <a:pt x="27506" y="86274"/>
                    <a:pt x="30104" y="88781"/>
                  </a:cubicBezTo>
                  <a:cubicBezTo>
                    <a:pt x="30155" y="88831"/>
                    <a:pt x="30224" y="88868"/>
                    <a:pt x="30274" y="88918"/>
                  </a:cubicBezTo>
                  <a:cubicBezTo>
                    <a:pt x="30866" y="89491"/>
                    <a:pt x="31489" y="90031"/>
                    <a:pt x="32035" y="90641"/>
                  </a:cubicBezTo>
                  <a:cubicBezTo>
                    <a:pt x="32736" y="91421"/>
                    <a:pt x="33514" y="92063"/>
                    <a:pt x="34486" y="92461"/>
                  </a:cubicBezTo>
                  <a:cubicBezTo>
                    <a:pt x="34936" y="92646"/>
                    <a:pt x="35398" y="92735"/>
                    <a:pt x="35850" y="92735"/>
                  </a:cubicBezTo>
                  <a:cubicBezTo>
                    <a:pt x="36912" y="92735"/>
                    <a:pt x="37924" y="92243"/>
                    <a:pt x="38611" y="91333"/>
                  </a:cubicBezTo>
                  <a:cubicBezTo>
                    <a:pt x="38841" y="91030"/>
                    <a:pt x="39042" y="90696"/>
                    <a:pt x="39295" y="90407"/>
                  </a:cubicBezTo>
                  <a:cubicBezTo>
                    <a:pt x="39542" y="90131"/>
                    <a:pt x="39718" y="89990"/>
                    <a:pt x="39880" y="89990"/>
                  </a:cubicBezTo>
                  <a:cubicBezTo>
                    <a:pt x="40050" y="89990"/>
                    <a:pt x="40204" y="90147"/>
                    <a:pt x="40408" y="90467"/>
                  </a:cubicBezTo>
                  <a:cubicBezTo>
                    <a:pt x="40894" y="91224"/>
                    <a:pt x="41531" y="91773"/>
                    <a:pt x="42406" y="92008"/>
                  </a:cubicBezTo>
                  <a:cubicBezTo>
                    <a:pt x="43077" y="92181"/>
                    <a:pt x="43750" y="92387"/>
                    <a:pt x="44438" y="92465"/>
                  </a:cubicBezTo>
                  <a:cubicBezTo>
                    <a:pt x="44684" y="92495"/>
                    <a:pt x="44915" y="92510"/>
                    <a:pt x="45134" y="92510"/>
                  </a:cubicBezTo>
                  <a:cubicBezTo>
                    <a:pt x="46545" y="92510"/>
                    <a:pt x="47416" y="91880"/>
                    <a:pt x="48123" y="90444"/>
                  </a:cubicBezTo>
                  <a:cubicBezTo>
                    <a:pt x="48306" y="90069"/>
                    <a:pt x="48342" y="89619"/>
                    <a:pt x="48553" y="89267"/>
                  </a:cubicBezTo>
                  <a:cubicBezTo>
                    <a:pt x="49562" y="87570"/>
                    <a:pt x="50551" y="85856"/>
                    <a:pt x="51661" y="84220"/>
                  </a:cubicBezTo>
                  <a:cubicBezTo>
                    <a:pt x="52692" y="82703"/>
                    <a:pt x="53723" y="81195"/>
                    <a:pt x="54369" y="79462"/>
                  </a:cubicBezTo>
                  <a:cubicBezTo>
                    <a:pt x="54398" y="79394"/>
                    <a:pt x="54448" y="79335"/>
                    <a:pt x="54516" y="79230"/>
                  </a:cubicBezTo>
                  <a:cubicBezTo>
                    <a:pt x="54924" y="80252"/>
                    <a:pt x="55777" y="80425"/>
                    <a:pt x="56647" y="80499"/>
                  </a:cubicBezTo>
                  <a:cubicBezTo>
                    <a:pt x="58527" y="80664"/>
                    <a:pt x="60411" y="80825"/>
                    <a:pt x="62295" y="80921"/>
                  </a:cubicBezTo>
                  <a:cubicBezTo>
                    <a:pt x="63547" y="80987"/>
                    <a:pt x="64803" y="81012"/>
                    <a:pt x="66058" y="81012"/>
                  </a:cubicBezTo>
                  <a:cubicBezTo>
                    <a:pt x="66359" y="81012"/>
                    <a:pt x="66660" y="81010"/>
                    <a:pt x="66961" y="81008"/>
                  </a:cubicBezTo>
                  <a:cubicBezTo>
                    <a:pt x="67012" y="81008"/>
                    <a:pt x="67065" y="81008"/>
                    <a:pt x="67120" y="81008"/>
                  </a:cubicBezTo>
                  <a:cubicBezTo>
                    <a:pt x="67554" y="81008"/>
                    <a:pt x="68063" y="80975"/>
                    <a:pt x="68153" y="80385"/>
                  </a:cubicBezTo>
                  <a:cubicBezTo>
                    <a:pt x="68253" y="79743"/>
                    <a:pt x="67662" y="79609"/>
                    <a:pt x="67236" y="79386"/>
                  </a:cubicBezTo>
                  <a:cubicBezTo>
                    <a:pt x="65398" y="78418"/>
                    <a:pt x="63560" y="77455"/>
                    <a:pt x="61763" y="76511"/>
                  </a:cubicBezTo>
                  <a:cubicBezTo>
                    <a:pt x="61868" y="76388"/>
                    <a:pt x="62024" y="76286"/>
                    <a:pt x="62043" y="76163"/>
                  </a:cubicBezTo>
                  <a:cubicBezTo>
                    <a:pt x="62849" y="70837"/>
                    <a:pt x="63968" y="65534"/>
                    <a:pt x="63335" y="60088"/>
                  </a:cubicBezTo>
                  <a:cubicBezTo>
                    <a:pt x="63361" y="60088"/>
                    <a:pt x="63385" y="60086"/>
                    <a:pt x="63405" y="60086"/>
                  </a:cubicBezTo>
                  <a:cubicBezTo>
                    <a:pt x="63427" y="60086"/>
                    <a:pt x="63445" y="60088"/>
                    <a:pt x="63459" y="60098"/>
                  </a:cubicBezTo>
                  <a:cubicBezTo>
                    <a:pt x="65617" y="61472"/>
                    <a:pt x="67937" y="62605"/>
                    <a:pt x="69925" y="64241"/>
                  </a:cubicBezTo>
                  <a:cubicBezTo>
                    <a:pt x="70590" y="64791"/>
                    <a:pt x="71301" y="65282"/>
                    <a:pt x="71957" y="65841"/>
                  </a:cubicBezTo>
                  <a:cubicBezTo>
                    <a:pt x="72580" y="66377"/>
                    <a:pt x="73152" y="66963"/>
                    <a:pt x="73749" y="67527"/>
                  </a:cubicBezTo>
                  <a:cubicBezTo>
                    <a:pt x="73866" y="67636"/>
                    <a:pt x="73992" y="67834"/>
                    <a:pt x="74106" y="67834"/>
                  </a:cubicBezTo>
                  <a:cubicBezTo>
                    <a:pt x="74108" y="67834"/>
                    <a:pt x="74109" y="67834"/>
                    <a:pt x="74111" y="67834"/>
                  </a:cubicBezTo>
                  <a:cubicBezTo>
                    <a:pt x="74122" y="67833"/>
                    <a:pt x="74133" y="67833"/>
                    <a:pt x="74144" y="67833"/>
                  </a:cubicBezTo>
                  <a:cubicBezTo>
                    <a:pt x="74575" y="67833"/>
                    <a:pt x="74683" y="68167"/>
                    <a:pt x="74835" y="68458"/>
                  </a:cubicBezTo>
                  <a:cubicBezTo>
                    <a:pt x="75037" y="68847"/>
                    <a:pt x="75215" y="69251"/>
                    <a:pt x="75426" y="69636"/>
                  </a:cubicBezTo>
                  <a:cubicBezTo>
                    <a:pt x="75654" y="70060"/>
                    <a:pt x="75908" y="70264"/>
                    <a:pt x="76226" y="70264"/>
                  </a:cubicBezTo>
                  <a:cubicBezTo>
                    <a:pt x="76427" y="70264"/>
                    <a:pt x="76653" y="70183"/>
                    <a:pt x="76915" y="70025"/>
                  </a:cubicBezTo>
                  <a:cubicBezTo>
                    <a:pt x="78909" y="68824"/>
                    <a:pt x="80922" y="67656"/>
                    <a:pt x="82888" y="66414"/>
                  </a:cubicBezTo>
                  <a:cubicBezTo>
                    <a:pt x="84029" y="65694"/>
                    <a:pt x="85107" y="64874"/>
                    <a:pt x="86184" y="64058"/>
                  </a:cubicBezTo>
                  <a:cubicBezTo>
                    <a:pt x="86358" y="63925"/>
                    <a:pt x="86527" y="63521"/>
                    <a:pt x="86449" y="63374"/>
                  </a:cubicBezTo>
                  <a:cubicBezTo>
                    <a:pt x="86348" y="63174"/>
                    <a:pt x="86009" y="63077"/>
                    <a:pt x="85758" y="62975"/>
                  </a:cubicBezTo>
                  <a:cubicBezTo>
                    <a:pt x="85722" y="62959"/>
                    <a:pt x="85682" y="62954"/>
                    <a:pt x="85639" y="62954"/>
                  </a:cubicBezTo>
                  <a:cubicBezTo>
                    <a:pt x="85555" y="62954"/>
                    <a:pt x="85462" y="62975"/>
                    <a:pt x="85377" y="62984"/>
                  </a:cubicBezTo>
                  <a:cubicBezTo>
                    <a:pt x="83219" y="63250"/>
                    <a:pt x="81160" y="63905"/>
                    <a:pt x="79134" y="64653"/>
                  </a:cubicBezTo>
                  <a:cubicBezTo>
                    <a:pt x="78832" y="64763"/>
                    <a:pt x="78575" y="64996"/>
                    <a:pt x="78295" y="65171"/>
                  </a:cubicBezTo>
                  <a:cubicBezTo>
                    <a:pt x="78328" y="65236"/>
                    <a:pt x="78356" y="65295"/>
                    <a:pt x="78383" y="65358"/>
                  </a:cubicBezTo>
                  <a:cubicBezTo>
                    <a:pt x="80697" y="65198"/>
                    <a:pt x="82815" y="64098"/>
                    <a:pt x="85144" y="63888"/>
                  </a:cubicBezTo>
                  <a:lnTo>
                    <a:pt x="85144" y="63888"/>
                  </a:lnTo>
                  <a:cubicBezTo>
                    <a:pt x="82289" y="65918"/>
                    <a:pt x="79245" y="67641"/>
                    <a:pt x="76215" y="69433"/>
                  </a:cubicBezTo>
                  <a:cubicBezTo>
                    <a:pt x="75770" y="68714"/>
                    <a:pt x="75348" y="68036"/>
                    <a:pt x="74862" y="67256"/>
                  </a:cubicBezTo>
                  <a:cubicBezTo>
                    <a:pt x="74954" y="67188"/>
                    <a:pt x="75106" y="67087"/>
                    <a:pt x="75247" y="66972"/>
                  </a:cubicBezTo>
                  <a:cubicBezTo>
                    <a:pt x="76151" y="66234"/>
                    <a:pt x="77049" y="65496"/>
                    <a:pt x="77948" y="64749"/>
                  </a:cubicBezTo>
                  <a:cubicBezTo>
                    <a:pt x="78035" y="64675"/>
                    <a:pt x="78126" y="64603"/>
                    <a:pt x="78213" y="64529"/>
                  </a:cubicBezTo>
                  <a:cubicBezTo>
                    <a:pt x="78951" y="63915"/>
                    <a:pt x="78983" y="63690"/>
                    <a:pt x="78493" y="62861"/>
                  </a:cubicBezTo>
                  <a:cubicBezTo>
                    <a:pt x="78465" y="62815"/>
                    <a:pt x="78433" y="62769"/>
                    <a:pt x="78406" y="62724"/>
                  </a:cubicBezTo>
                  <a:cubicBezTo>
                    <a:pt x="76719" y="59941"/>
                    <a:pt x="74391" y="57755"/>
                    <a:pt x="71746" y="55949"/>
                  </a:cubicBezTo>
                  <a:cubicBezTo>
                    <a:pt x="68450" y="53704"/>
                    <a:pt x="64880" y="51976"/>
                    <a:pt x="61103" y="50646"/>
                  </a:cubicBezTo>
                  <a:cubicBezTo>
                    <a:pt x="59842" y="50202"/>
                    <a:pt x="58568" y="49917"/>
                    <a:pt x="57285" y="49743"/>
                  </a:cubicBezTo>
                  <a:cubicBezTo>
                    <a:pt x="55936" y="49555"/>
                    <a:pt x="54578" y="49489"/>
                    <a:pt x="53213" y="49489"/>
                  </a:cubicBezTo>
                  <a:cubicBezTo>
                    <a:pt x="52282" y="49489"/>
                    <a:pt x="51347" y="49520"/>
                    <a:pt x="50410" y="49564"/>
                  </a:cubicBezTo>
                  <a:cubicBezTo>
                    <a:pt x="50379" y="49565"/>
                    <a:pt x="50350" y="49566"/>
                    <a:pt x="50323" y="49566"/>
                  </a:cubicBezTo>
                  <a:cubicBezTo>
                    <a:pt x="50007" y="49566"/>
                    <a:pt x="49860" y="49484"/>
                    <a:pt x="49823" y="49143"/>
                  </a:cubicBezTo>
                  <a:cubicBezTo>
                    <a:pt x="49790" y="48800"/>
                    <a:pt x="49722" y="48455"/>
                    <a:pt x="49695" y="48107"/>
                  </a:cubicBezTo>
                  <a:cubicBezTo>
                    <a:pt x="49631" y="47282"/>
                    <a:pt x="49585" y="46457"/>
                    <a:pt x="49530" y="45554"/>
                  </a:cubicBezTo>
                  <a:lnTo>
                    <a:pt x="49530" y="45554"/>
                  </a:lnTo>
                  <a:cubicBezTo>
                    <a:pt x="49764" y="45674"/>
                    <a:pt x="49892" y="45737"/>
                    <a:pt x="50020" y="45807"/>
                  </a:cubicBezTo>
                  <a:cubicBezTo>
                    <a:pt x="51281" y="46476"/>
                    <a:pt x="52519" y="47200"/>
                    <a:pt x="53807" y="47805"/>
                  </a:cubicBezTo>
                  <a:cubicBezTo>
                    <a:pt x="54833" y="48285"/>
                    <a:pt x="55910" y="48662"/>
                    <a:pt x="56987" y="49010"/>
                  </a:cubicBezTo>
                  <a:cubicBezTo>
                    <a:pt x="57139" y="49055"/>
                    <a:pt x="57263" y="49093"/>
                    <a:pt x="57372" y="49106"/>
                  </a:cubicBezTo>
                  <a:cubicBezTo>
                    <a:pt x="57407" y="49110"/>
                    <a:pt x="57440" y="49112"/>
                    <a:pt x="57471" y="49112"/>
                  </a:cubicBezTo>
                  <a:cubicBezTo>
                    <a:pt x="57785" y="49112"/>
                    <a:pt x="57902" y="48897"/>
                    <a:pt x="58027" y="48401"/>
                  </a:cubicBezTo>
                  <a:cubicBezTo>
                    <a:pt x="58069" y="48243"/>
                    <a:pt x="58128" y="48090"/>
                    <a:pt x="58206" y="47946"/>
                  </a:cubicBezTo>
                  <a:cubicBezTo>
                    <a:pt x="58637" y="47181"/>
                    <a:pt x="59096" y="46434"/>
                    <a:pt x="59508" y="45660"/>
                  </a:cubicBezTo>
                  <a:cubicBezTo>
                    <a:pt x="60030" y="44697"/>
                    <a:pt x="60562" y="43729"/>
                    <a:pt x="60566" y="42589"/>
                  </a:cubicBezTo>
                  <a:cubicBezTo>
                    <a:pt x="60566" y="42465"/>
                    <a:pt x="60621" y="42345"/>
                    <a:pt x="60649" y="42227"/>
                  </a:cubicBezTo>
                  <a:cubicBezTo>
                    <a:pt x="60699" y="42228"/>
                    <a:pt x="60749" y="42228"/>
                    <a:pt x="60799" y="42228"/>
                  </a:cubicBezTo>
                  <a:cubicBezTo>
                    <a:pt x="62580" y="42228"/>
                    <a:pt x="63675" y="41442"/>
                    <a:pt x="64050" y="39815"/>
                  </a:cubicBezTo>
                  <a:cubicBezTo>
                    <a:pt x="64183" y="39233"/>
                    <a:pt x="64169" y="38615"/>
                    <a:pt x="64169" y="38014"/>
                  </a:cubicBezTo>
                  <a:cubicBezTo>
                    <a:pt x="64178" y="36955"/>
                    <a:pt x="63656" y="36194"/>
                    <a:pt x="62720" y="35736"/>
                  </a:cubicBezTo>
                  <a:cubicBezTo>
                    <a:pt x="62331" y="35543"/>
                    <a:pt x="61900" y="35401"/>
                    <a:pt x="61473" y="35351"/>
                  </a:cubicBezTo>
                  <a:cubicBezTo>
                    <a:pt x="61061" y="35305"/>
                    <a:pt x="60956" y="35140"/>
                    <a:pt x="60933" y="34768"/>
                  </a:cubicBezTo>
                  <a:cubicBezTo>
                    <a:pt x="60910" y="34315"/>
                    <a:pt x="60896" y="33838"/>
                    <a:pt x="60745" y="33417"/>
                  </a:cubicBezTo>
                  <a:cubicBezTo>
                    <a:pt x="60653" y="33155"/>
                    <a:pt x="60346" y="32930"/>
                    <a:pt x="60080" y="32793"/>
                  </a:cubicBezTo>
                  <a:cubicBezTo>
                    <a:pt x="60078" y="32791"/>
                    <a:pt x="60074" y="32791"/>
                    <a:pt x="60070" y="32791"/>
                  </a:cubicBezTo>
                  <a:cubicBezTo>
                    <a:pt x="59985" y="32791"/>
                    <a:pt x="59651" y="33101"/>
                    <a:pt x="59581" y="33312"/>
                  </a:cubicBezTo>
                  <a:cubicBezTo>
                    <a:pt x="59279" y="34154"/>
                    <a:pt x="59045" y="35020"/>
                    <a:pt x="58779" y="35878"/>
                  </a:cubicBezTo>
                  <a:cubicBezTo>
                    <a:pt x="58476" y="36868"/>
                    <a:pt x="58164" y="37858"/>
                    <a:pt x="57834" y="38912"/>
                  </a:cubicBezTo>
                  <a:cubicBezTo>
                    <a:pt x="56845" y="38426"/>
                    <a:pt x="55960" y="37940"/>
                    <a:pt x="55038" y="37560"/>
                  </a:cubicBezTo>
                  <a:cubicBezTo>
                    <a:pt x="54222" y="37226"/>
                    <a:pt x="53792" y="36795"/>
                    <a:pt x="53719" y="35819"/>
                  </a:cubicBezTo>
                  <a:cubicBezTo>
                    <a:pt x="53581" y="33945"/>
                    <a:pt x="52661" y="32373"/>
                    <a:pt x="51289" y="31088"/>
                  </a:cubicBezTo>
                  <a:cubicBezTo>
                    <a:pt x="49878" y="29773"/>
                    <a:pt x="48278" y="28829"/>
                    <a:pt x="46266" y="28719"/>
                  </a:cubicBezTo>
                  <a:cubicBezTo>
                    <a:pt x="46224" y="28545"/>
                    <a:pt x="46178" y="28375"/>
                    <a:pt x="46119" y="28132"/>
                  </a:cubicBezTo>
                  <a:cubicBezTo>
                    <a:pt x="46620" y="28132"/>
                    <a:pt x="47100" y="28155"/>
                    <a:pt x="47568" y="28155"/>
                  </a:cubicBezTo>
                  <a:cubicBezTo>
                    <a:pt x="47858" y="28155"/>
                    <a:pt x="48145" y="28146"/>
                    <a:pt x="48429" y="28118"/>
                  </a:cubicBezTo>
                  <a:cubicBezTo>
                    <a:pt x="51412" y="27825"/>
                    <a:pt x="54177" y="27051"/>
                    <a:pt x="55924" y="24323"/>
                  </a:cubicBezTo>
                  <a:cubicBezTo>
                    <a:pt x="56973" y="22687"/>
                    <a:pt x="57748" y="20964"/>
                    <a:pt x="57060" y="18942"/>
                  </a:cubicBezTo>
                  <a:cubicBezTo>
                    <a:pt x="57037" y="18874"/>
                    <a:pt x="57041" y="18801"/>
                    <a:pt x="57028" y="18727"/>
                  </a:cubicBezTo>
                  <a:cubicBezTo>
                    <a:pt x="56625" y="15812"/>
                    <a:pt x="56213" y="12897"/>
                    <a:pt x="55273" y="10055"/>
                  </a:cubicBezTo>
                  <a:cubicBezTo>
                    <a:pt x="56455" y="9396"/>
                    <a:pt x="57409" y="8570"/>
                    <a:pt x="57648" y="7071"/>
                  </a:cubicBezTo>
                  <a:cubicBezTo>
                    <a:pt x="57955" y="5151"/>
                    <a:pt x="57848" y="3294"/>
                    <a:pt x="57024" y="1539"/>
                  </a:cubicBezTo>
                  <a:cubicBezTo>
                    <a:pt x="56628" y="690"/>
                    <a:pt x="56122" y="261"/>
                    <a:pt x="55408" y="261"/>
                  </a:cubicBezTo>
                  <a:cubicBezTo>
                    <a:pt x="55105" y="261"/>
                    <a:pt x="54764" y="338"/>
                    <a:pt x="54379" y="494"/>
                  </a:cubicBezTo>
                  <a:cubicBezTo>
                    <a:pt x="53531" y="833"/>
                    <a:pt x="52651" y="1099"/>
                    <a:pt x="51771" y="1342"/>
                  </a:cubicBezTo>
                  <a:cubicBezTo>
                    <a:pt x="51427" y="1436"/>
                    <a:pt x="51091" y="1486"/>
                    <a:pt x="50764" y="1486"/>
                  </a:cubicBezTo>
                  <a:cubicBezTo>
                    <a:pt x="50057" y="1486"/>
                    <a:pt x="49392" y="1254"/>
                    <a:pt x="48778" y="737"/>
                  </a:cubicBezTo>
                  <a:cubicBezTo>
                    <a:pt x="48448" y="462"/>
                    <a:pt x="48045" y="227"/>
                    <a:pt x="47637" y="104"/>
                  </a:cubicBezTo>
                  <a:cubicBezTo>
                    <a:pt x="47407" y="33"/>
                    <a:pt x="47191" y="1"/>
                    <a:pt x="469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3"/>
            <p:cNvSpPr/>
            <p:nvPr/>
          </p:nvSpPr>
          <p:spPr>
            <a:xfrm>
              <a:off x="6086867" y="2875459"/>
              <a:ext cx="1798172" cy="1020447"/>
            </a:xfrm>
            <a:custGeom>
              <a:avLst/>
              <a:gdLst/>
              <a:ahLst/>
              <a:cxnLst/>
              <a:rect l="l" t="t" r="r" b="b"/>
              <a:pathLst>
                <a:path w="44739" h="25389" extrusionOk="0">
                  <a:moveTo>
                    <a:pt x="17070" y="0"/>
                  </a:moveTo>
                  <a:cubicBezTo>
                    <a:pt x="16167" y="0"/>
                    <a:pt x="15350" y="260"/>
                    <a:pt x="14525" y="581"/>
                  </a:cubicBezTo>
                  <a:cubicBezTo>
                    <a:pt x="13621" y="930"/>
                    <a:pt x="12710" y="1260"/>
                    <a:pt x="11812" y="1631"/>
                  </a:cubicBezTo>
                  <a:cubicBezTo>
                    <a:pt x="10067" y="2358"/>
                    <a:pt x="8284" y="2702"/>
                    <a:pt x="6473" y="2702"/>
                  </a:cubicBezTo>
                  <a:cubicBezTo>
                    <a:pt x="5477" y="2702"/>
                    <a:pt x="4472" y="2598"/>
                    <a:pt x="3461" y="2396"/>
                  </a:cubicBezTo>
                  <a:cubicBezTo>
                    <a:pt x="2314" y="2171"/>
                    <a:pt x="1196" y="1824"/>
                    <a:pt x="0" y="1512"/>
                  </a:cubicBezTo>
                  <a:lnTo>
                    <a:pt x="0" y="1512"/>
                  </a:lnTo>
                  <a:cubicBezTo>
                    <a:pt x="68" y="2333"/>
                    <a:pt x="51" y="3130"/>
                    <a:pt x="211" y="3890"/>
                  </a:cubicBezTo>
                  <a:cubicBezTo>
                    <a:pt x="380" y="4687"/>
                    <a:pt x="632" y="5490"/>
                    <a:pt x="999" y="6210"/>
                  </a:cubicBezTo>
                  <a:cubicBezTo>
                    <a:pt x="1604" y="7388"/>
                    <a:pt x="2645" y="8107"/>
                    <a:pt x="3804" y="8740"/>
                  </a:cubicBezTo>
                  <a:cubicBezTo>
                    <a:pt x="5404" y="9611"/>
                    <a:pt x="7055" y="10253"/>
                    <a:pt x="8850" y="10523"/>
                  </a:cubicBezTo>
                  <a:cubicBezTo>
                    <a:pt x="11185" y="10872"/>
                    <a:pt x="13528" y="10975"/>
                    <a:pt x="15875" y="10975"/>
                  </a:cubicBezTo>
                  <a:cubicBezTo>
                    <a:pt x="17190" y="10975"/>
                    <a:pt x="18506" y="10943"/>
                    <a:pt x="19823" y="10903"/>
                  </a:cubicBezTo>
                  <a:cubicBezTo>
                    <a:pt x="20025" y="10898"/>
                    <a:pt x="20228" y="10888"/>
                    <a:pt x="20428" y="10888"/>
                  </a:cubicBezTo>
                  <a:cubicBezTo>
                    <a:pt x="20592" y="10888"/>
                    <a:pt x="20754" y="10895"/>
                    <a:pt x="20914" y="10917"/>
                  </a:cubicBezTo>
                  <a:cubicBezTo>
                    <a:pt x="21093" y="10945"/>
                    <a:pt x="21250" y="11132"/>
                    <a:pt x="21414" y="11248"/>
                  </a:cubicBezTo>
                  <a:cubicBezTo>
                    <a:pt x="21257" y="11385"/>
                    <a:pt x="21120" y="11609"/>
                    <a:pt x="20946" y="11646"/>
                  </a:cubicBezTo>
                  <a:cubicBezTo>
                    <a:pt x="20836" y="11669"/>
                    <a:pt x="20721" y="11692"/>
                    <a:pt x="20611" y="11710"/>
                  </a:cubicBezTo>
                  <a:lnTo>
                    <a:pt x="20611" y="11715"/>
                  </a:lnTo>
                  <a:lnTo>
                    <a:pt x="20676" y="12008"/>
                  </a:lnTo>
                  <a:cubicBezTo>
                    <a:pt x="20710" y="11991"/>
                    <a:pt x="20747" y="11982"/>
                    <a:pt x="20786" y="11980"/>
                  </a:cubicBezTo>
                  <a:cubicBezTo>
                    <a:pt x="20914" y="11980"/>
                    <a:pt x="21074" y="12163"/>
                    <a:pt x="21157" y="12306"/>
                  </a:cubicBezTo>
                  <a:cubicBezTo>
                    <a:pt x="21226" y="12421"/>
                    <a:pt x="21203" y="12590"/>
                    <a:pt x="21207" y="12737"/>
                  </a:cubicBezTo>
                  <a:cubicBezTo>
                    <a:pt x="21230" y="15028"/>
                    <a:pt x="21257" y="17321"/>
                    <a:pt x="21272" y="19612"/>
                  </a:cubicBezTo>
                  <a:cubicBezTo>
                    <a:pt x="21285" y="21271"/>
                    <a:pt x="21276" y="22931"/>
                    <a:pt x="21276" y="24599"/>
                  </a:cubicBezTo>
                  <a:cubicBezTo>
                    <a:pt x="23167" y="25177"/>
                    <a:pt x="25104" y="25389"/>
                    <a:pt x="27070" y="25389"/>
                  </a:cubicBezTo>
                  <a:cubicBezTo>
                    <a:pt x="27271" y="25389"/>
                    <a:pt x="27473" y="25386"/>
                    <a:pt x="27675" y="25382"/>
                  </a:cubicBezTo>
                  <a:cubicBezTo>
                    <a:pt x="28037" y="25373"/>
                    <a:pt x="28083" y="25186"/>
                    <a:pt x="28119" y="24906"/>
                  </a:cubicBezTo>
                  <a:cubicBezTo>
                    <a:pt x="28435" y="22637"/>
                    <a:pt x="28761" y="20373"/>
                    <a:pt x="29072" y="18104"/>
                  </a:cubicBezTo>
                  <a:cubicBezTo>
                    <a:pt x="29480" y="15134"/>
                    <a:pt x="29581" y="12173"/>
                    <a:pt x="29137" y="9180"/>
                  </a:cubicBezTo>
                  <a:cubicBezTo>
                    <a:pt x="28647" y="5903"/>
                    <a:pt x="26497" y="3799"/>
                    <a:pt x="23540" y="3166"/>
                  </a:cubicBezTo>
                  <a:cubicBezTo>
                    <a:pt x="21578" y="2749"/>
                    <a:pt x="19561" y="2594"/>
                    <a:pt x="17562" y="2355"/>
                  </a:cubicBezTo>
                  <a:cubicBezTo>
                    <a:pt x="16802" y="2268"/>
                    <a:pt x="16022" y="2277"/>
                    <a:pt x="15170" y="2240"/>
                  </a:cubicBezTo>
                  <a:cubicBezTo>
                    <a:pt x="15767" y="1648"/>
                    <a:pt x="16421" y="1502"/>
                    <a:pt x="17092" y="1502"/>
                  </a:cubicBezTo>
                  <a:cubicBezTo>
                    <a:pt x="17102" y="1502"/>
                    <a:pt x="17112" y="1502"/>
                    <a:pt x="17122" y="1502"/>
                  </a:cubicBezTo>
                  <a:cubicBezTo>
                    <a:pt x="19327" y="1512"/>
                    <a:pt x="21514" y="1736"/>
                    <a:pt x="23650" y="2287"/>
                  </a:cubicBezTo>
                  <a:cubicBezTo>
                    <a:pt x="26670" y="3057"/>
                    <a:pt x="28925" y="4725"/>
                    <a:pt x="29714" y="7906"/>
                  </a:cubicBezTo>
                  <a:cubicBezTo>
                    <a:pt x="29878" y="8561"/>
                    <a:pt x="30177" y="8854"/>
                    <a:pt x="30787" y="9180"/>
                  </a:cubicBezTo>
                  <a:cubicBezTo>
                    <a:pt x="32739" y="10215"/>
                    <a:pt x="34659" y="11339"/>
                    <a:pt x="36479" y="12586"/>
                  </a:cubicBezTo>
                  <a:cubicBezTo>
                    <a:pt x="38101" y="13699"/>
                    <a:pt x="39573" y="15028"/>
                    <a:pt x="41090" y="16239"/>
                  </a:cubicBezTo>
                  <a:cubicBezTo>
                    <a:pt x="42268" y="15295"/>
                    <a:pt x="43501" y="14300"/>
                    <a:pt x="44738" y="13301"/>
                  </a:cubicBezTo>
                  <a:cubicBezTo>
                    <a:pt x="43696" y="11551"/>
                    <a:pt x="42395" y="9971"/>
                    <a:pt x="40880" y="8611"/>
                  </a:cubicBezTo>
                  <a:cubicBezTo>
                    <a:pt x="37804" y="5847"/>
                    <a:pt x="34266" y="3844"/>
                    <a:pt x="30471" y="2267"/>
                  </a:cubicBezTo>
                  <a:cubicBezTo>
                    <a:pt x="28321" y="1374"/>
                    <a:pt x="26158" y="438"/>
                    <a:pt x="23820" y="228"/>
                  </a:cubicBezTo>
                  <a:cubicBezTo>
                    <a:pt x="21675" y="36"/>
                    <a:pt x="19498" y="127"/>
                    <a:pt x="17344" y="8"/>
                  </a:cubicBezTo>
                  <a:cubicBezTo>
                    <a:pt x="17252" y="3"/>
                    <a:pt x="17161" y="0"/>
                    <a:pt x="1707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3"/>
            <p:cNvSpPr/>
            <p:nvPr/>
          </p:nvSpPr>
          <p:spPr>
            <a:xfrm>
              <a:off x="6334777" y="1096523"/>
              <a:ext cx="705378" cy="310085"/>
            </a:xfrm>
            <a:custGeom>
              <a:avLst/>
              <a:gdLst/>
              <a:ahLst/>
              <a:cxnLst/>
              <a:rect l="l" t="t" r="r" b="b"/>
              <a:pathLst>
                <a:path w="17550" h="7715" extrusionOk="0">
                  <a:moveTo>
                    <a:pt x="17385" y="1"/>
                  </a:moveTo>
                  <a:lnTo>
                    <a:pt x="17385" y="1"/>
                  </a:lnTo>
                  <a:cubicBezTo>
                    <a:pt x="17267" y="138"/>
                    <a:pt x="17183" y="249"/>
                    <a:pt x="17092" y="349"/>
                  </a:cubicBezTo>
                  <a:cubicBezTo>
                    <a:pt x="16246" y="1284"/>
                    <a:pt x="15088" y="2000"/>
                    <a:pt x="13745" y="2000"/>
                  </a:cubicBezTo>
                  <a:cubicBezTo>
                    <a:pt x="13220" y="2000"/>
                    <a:pt x="12666" y="1890"/>
                    <a:pt x="12092" y="1642"/>
                  </a:cubicBezTo>
                  <a:cubicBezTo>
                    <a:pt x="11679" y="1459"/>
                    <a:pt x="11221" y="1371"/>
                    <a:pt x="10780" y="1261"/>
                  </a:cubicBezTo>
                  <a:cubicBezTo>
                    <a:pt x="10666" y="1233"/>
                    <a:pt x="10557" y="1219"/>
                    <a:pt x="10452" y="1219"/>
                  </a:cubicBezTo>
                  <a:cubicBezTo>
                    <a:pt x="10086" y="1219"/>
                    <a:pt x="9781" y="1393"/>
                    <a:pt x="9524" y="1724"/>
                  </a:cubicBezTo>
                  <a:cubicBezTo>
                    <a:pt x="9288" y="2027"/>
                    <a:pt x="9032" y="2311"/>
                    <a:pt x="8754" y="2576"/>
                  </a:cubicBezTo>
                  <a:cubicBezTo>
                    <a:pt x="7891" y="3401"/>
                    <a:pt x="6926" y="3878"/>
                    <a:pt x="5808" y="3878"/>
                  </a:cubicBezTo>
                  <a:cubicBezTo>
                    <a:pt x="5496" y="3878"/>
                    <a:pt x="5172" y="3841"/>
                    <a:pt x="4835" y="3764"/>
                  </a:cubicBezTo>
                  <a:cubicBezTo>
                    <a:pt x="4359" y="3653"/>
                    <a:pt x="3855" y="3636"/>
                    <a:pt x="3365" y="3617"/>
                  </a:cubicBezTo>
                  <a:cubicBezTo>
                    <a:pt x="3339" y="3616"/>
                    <a:pt x="3314" y="3616"/>
                    <a:pt x="3289" y="3616"/>
                  </a:cubicBezTo>
                  <a:cubicBezTo>
                    <a:pt x="2668" y="3616"/>
                    <a:pt x="2160" y="3891"/>
                    <a:pt x="1848" y="4438"/>
                  </a:cubicBezTo>
                  <a:cubicBezTo>
                    <a:pt x="1486" y="5070"/>
                    <a:pt x="1146" y="5725"/>
                    <a:pt x="862" y="6395"/>
                  </a:cubicBezTo>
                  <a:cubicBezTo>
                    <a:pt x="647" y="6917"/>
                    <a:pt x="358" y="7325"/>
                    <a:pt x="1" y="7637"/>
                  </a:cubicBezTo>
                  <a:lnTo>
                    <a:pt x="693" y="7715"/>
                  </a:lnTo>
                  <a:cubicBezTo>
                    <a:pt x="1141" y="7284"/>
                    <a:pt x="1705" y="6867"/>
                    <a:pt x="2292" y="6707"/>
                  </a:cubicBezTo>
                  <a:cubicBezTo>
                    <a:pt x="4387" y="6124"/>
                    <a:pt x="6495" y="5542"/>
                    <a:pt x="8631" y="5176"/>
                  </a:cubicBezTo>
                  <a:cubicBezTo>
                    <a:pt x="11037" y="4763"/>
                    <a:pt x="13348" y="4122"/>
                    <a:pt x="15552" y="3108"/>
                  </a:cubicBezTo>
                  <a:cubicBezTo>
                    <a:pt x="16996" y="2444"/>
                    <a:pt x="17550" y="1472"/>
                    <a:pt x="1738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3"/>
            <p:cNvSpPr/>
            <p:nvPr/>
          </p:nvSpPr>
          <p:spPr>
            <a:xfrm>
              <a:off x="6089921" y="969031"/>
              <a:ext cx="950472" cy="535244"/>
            </a:xfrm>
            <a:custGeom>
              <a:avLst/>
              <a:gdLst/>
              <a:ahLst/>
              <a:cxnLst/>
              <a:rect l="l" t="t" r="r" b="b"/>
              <a:pathLst>
                <a:path w="23648" h="13317" extrusionOk="0">
                  <a:moveTo>
                    <a:pt x="23290" y="1"/>
                  </a:moveTo>
                  <a:cubicBezTo>
                    <a:pt x="22680" y="432"/>
                    <a:pt x="22166" y="908"/>
                    <a:pt x="21557" y="1202"/>
                  </a:cubicBezTo>
                  <a:cubicBezTo>
                    <a:pt x="20921" y="1509"/>
                    <a:pt x="20238" y="1631"/>
                    <a:pt x="19544" y="1631"/>
                  </a:cubicBezTo>
                  <a:cubicBezTo>
                    <a:pt x="19213" y="1631"/>
                    <a:pt x="18879" y="1604"/>
                    <a:pt x="18546" y="1555"/>
                  </a:cubicBezTo>
                  <a:cubicBezTo>
                    <a:pt x="17730" y="1431"/>
                    <a:pt x="16923" y="1248"/>
                    <a:pt x="16112" y="1115"/>
                  </a:cubicBezTo>
                  <a:cubicBezTo>
                    <a:pt x="15800" y="1065"/>
                    <a:pt x="15496" y="1033"/>
                    <a:pt x="15203" y="1033"/>
                  </a:cubicBezTo>
                  <a:cubicBezTo>
                    <a:pt x="14377" y="1033"/>
                    <a:pt x="13631" y="1284"/>
                    <a:pt x="12995" y="2073"/>
                  </a:cubicBezTo>
                  <a:cubicBezTo>
                    <a:pt x="12477" y="2710"/>
                    <a:pt x="11758" y="3219"/>
                    <a:pt x="11051" y="3659"/>
                  </a:cubicBezTo>
                  <a:cubicBezTo>
                    <a:pt x="10358" y="4087"/>
                    <a:pt x="9578" y="4179"/>
                    <a:pt x="8785" y="4179"/>
                  </a:cubicBezTo>
                  <a:cubicBezTo>
                    <a:pt x="8525" y="4179"/>
                    <a:pt x="8264" y="4169"/>
                    <a:pt x="8003" y="4158"/>
                  </a:cubicBezTo>
                  <a:cubicBezTo>
                    <a:pt x="7675" y="4145"/>
                    <a:pt x="7403" y="4134"/>
                    <a:pt x="7175" y="4134"/>
                  </a:cubicBezTo>
                  <a:cubicBezTo>
                    <a:pt x="6100" y="4134"/>
                    <a:pt x="5994" y="4381"/>
                    <a:pt x="5620" y="5858"/>
                  </a:cubicBezTo>
                  <a:cubicBezTo>
                    <a:pt x="5308" y="7092"/>
                    <a:pt x="4530" y="7807"/>
                    <a:pt x="3470" y="8320"/>
                  </a:cubicBezTo>
                  <a:cubicBezTo>
                    <a:pt x="3173" y="8463"/>
                    <a:pt x="2856" y="8558"/>
                    <a:pt x="2549" y="8682"/>
                  </a:cubicBezTo>
                  <a:cubicBezTo>
                    <a:pt x="2141" y="8847"/>
                    <a:pt x="1720" y="8989"/>
                    <a:pt x="1335" y="9191"/>
                  </a:cubicBezTo>
                  <a:cubicBezTo>
                    <a:pt x="523" y="9617"/>
                    <a:pt x="1" y="11056"/>
                    <a:pt x="395" y="11863"/>
                  </a:cubicBezTo>
                  <a:cubicBezTo>
                    <a:pt x="634" y="12349"/>
                    <a:pt x="981" y="12780"/>
                    <a:pt x="1330" y="13316"/>
                  </a:cubicBezTo>
                  <a:cubicBezTo>
                    <a:pt x="1839" y="11877"/>
                    <a:pt x="2658" y="10937"/>
                    <a:pt x="4167" y="10786"/>
                  </a:cubicBezTo>
                  <a:cubicBezTo>
                    <a:pt x="5212" y="10685"/>
                    <a:pt x="5849" y="10104"/>
                    <a:pt x="6253" y="9155"/>
                  </a:cubicBezTo>
                  <a:cubicBezTo>
                    <a:pt x="6560" y="8431"/>
                    <a:pt x="6922" y="7732"/>
                    <a:pt x="7334" y="7064"/>
                  </a:cubicBezTo>
                  <a:cubicBezTo>
                    <a:pt x="7762" y="6373"/>
                    <a:pt x="8429" y="6006"/>
                    <a:pt x="9255" y="6006"/>
                  </a:cubicBezTo>
                  <a:cubicBezTo>
                    <a:pt x="9261" y="6006"/>
                    <a:pt x="9267" y="6006"/>
                    <a:pt x="9273" y="6006"/>
                  </a:cubicBezTo>
                  <a:cubicBezTo>
                    <a:pt x="9337" y="6007"/>
                    <a:pt x="9401" y="6007"/>
                    <a:pt x="9464" y="6007"/>
                  </a:cubicBezTo>
                  <a:cubicBezTo>
                    <a:pt x="9496" y="6007"/>
                    <a:pt x="9528" y="6007"/>
                    <a:pt x="9560" y="6007"/>
                  </a:cubicBezTo>
                  <a:cubicBezTo>
                    <a:pt x="9944" y="6007"/>
                    <a:pt x="10331" y="6010"/>
                    <a:pt x="10694" y="6101"/>
                  </a:cubicBezTo>
                  <a:cubicBezTo>
                    <a:pt x="11071" y="6199"/>
                    <a:pt x="11429" y="6246"/>
                    <a:pt x="11768" y="6246"/>
                  </a:cubicBezTo>
                  <a:cubicBezTo>
                    <a:pt x="13032" y="6246"/>
                    <a:pt x="14043" y="5595"/>
                    <a:pt x="14874" y="4511"/>
                  </a:cubicBezTo>
                  <a:cubicBezTo>
                    <a:pt x="15361" y="3872"/>
                    <a:pt x="15930" y="3585"/>
                    <a:pt x="16597" y="3585"/>
                  </a:cubicBezTo>
                  <a:cubicBezTo>
                    <a:pt x="16834" y="3585"/>
                    <a:pt x="17083" y="3621"/>
                    <a:pt x="17345" y="3691"/>
                  </a:cubicBezTo>
                  <a:cubicBezTo>
                    <a:pt x="17665" y="3778"/>
                    <a:pt x="17986" y="3856"/>
                    <a:pt x="18289" y="3989"/>
                  </a:cubicBezTo>
                  <a:cubicBezTo>
                    <a:pt x="18849" y="4240"/>
                    <a:pt x="19372" y="4367"/>
                    <a:pt x="19875" y="4367"/>
                  </a:cubicBezTo>
                  <a:cubicBezTo>
                    <a:pt x="20850" y="4367"/>
                    <a:pt x="21745" y="3887"/>
                    <a:pt x="22661" y="2898"/>
                  </a:cubicBezTo>
                  <a:cubicBezTo>
                    <a:pt x="22928" y="2614"/>
                    <a:pt x="23248" y="2376"/>
                    <a:pt x="23647" y="2027"/>
                  </a:cubicBezTo>
                  <a:cubicBezTo>
                    <a:pt x="23537" y="1404"/>
                    <a:pt x="23404" y="651"/>
                    <a:pt x="23290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3"/>
            <p:cNvSpPr/>
            <p:nvPr/>
          </p:nvSpPr>
          <p:spPr>
            <a:xfrm>
              <a:off x="6025090" y="887279"/>
              <a:ext cx="981220" cy="488942"/>
            </a:xfrm>
            <a:custGeom>
              <a:avLst/>
              <a:gdLst/>
              <a:ahLst/>
              <a:cxnLst/>
              <a:rect l="l" t="t" r="r" b="b"/>
              <a:pathLst>
                <a:path w="24413" h="12165" extrusionOk="0">
                  <a:moveTo>
                    <a:pt x="15355" y="1"/>
                  </a:moveTo>
                  <a:cubicBezTo>
                    <a:pt x="15061" y="1"/>
                    <a:pt x="14768" y="145"/>
                    <a:pt x="14393" y="443"/>
                  </a:cubicBezTo>
                  <a:cubicBezTo>
                    <a:pt x="13695" y="1003"/>
                    <a:pt x="13123" y="1709"/>
                    <a:pt x="12445" y="2291"/>
                  </a:cubicBezTo>
                  <a:cubicBezTo>
                    <a:pt x="10953" y="3586"/>
                    <a:pt x="10725" y="3893"/>
                    <a:pt x="9645" y="3893"/>
                  </a:cubicBezTo>
                  <a:cubicBezTo>
                    <a:pt x="9264" y="3893"/>
                    <a:pt x="8779" y="3855"/>
                    <a:pt x="8095" y="3809"/>
                  </a:cubicBezTo>
                  <a:cubicBezTo>
                    <a:pt x="7926" y="3798"/>
                    <a:pt x="7766" y="3792"/>
                    <a:pt x="7614" y="3792"/>
                  </a:cubicBezTo>
                  <a:cubicBezTo>
                    <a:pt x="5784" y="3792"/>
                    <a:pt x="5087" y="4585"/>
                    <a:pt x="4799" y="6261"/>
                  </a:cubicBezTo>
                  <a:cubicBezTo>
                    <a:pt x="4557" y="7654"/>
                    <a:pt x="4378" y="7764"/>
                    <a:pt x="3002" y="8052"/>
                  </a:cubicBezTo>
                  <a:cubicBezTo>
                    <a:pt x="1224" y="8428"/>
                    <a:pt x="0" y="10486"/>
                    <a:pt x="1229" y="12164"/>
                  </a:cubicBezTo>
                  <a:cubicBezTo>
                    <a:pt x="1476" y="11228"/>
                    <a:pt x="2118" y="10665"/>
                    <a:pt x="2961" y="10303"/>
                  </a:cubicBezTo>
                  <a:cubicBezTo>
                    <a:pt x="3465" y="10088"/>
                    <a:pt x="3988" y="9909"/>
                    <a:pt x="4492" y="9693"/>
                  </a:cubicBezTo>
                  <a:cubicBezTo>
                    <a:pt x="5495" y="9267"/>
                    <a:pt x="6307" y="8672"/>
                    <a:pt x="6495" y="7494"/>
                  </a:cubicBezTo>
                  <a:cubicBezTo>
                    <a:pt x="6545" y="7191"/>
                    <a:pt x="6698" y="6902"/>
                    <a:pt x="6793" y="6609"/>
                  </a:cubicBezTo>
                  <a:cubicBezTo>
                    <a:pt x="7074" y="5749"/>
                    <a:pt x="7680" y="5367"/>
                    <a:pt x="8552" y="5367"/>
                  </a:cubicBezTo>
                  <a:cubicBezTo>
                    <a:pt x="8563" y="5367"/>
                    <a:pt x="8574" y="5367"/>
                    <a:pt x="8585" y="5367"/>
                  </a:cubicBezTo>
                  <a:cubicBezTo>
                    <a:pt x="8767" y="5370"/>
                    <a:pt x="8949" y="5392"/>
                    <a:pt x="9128" y="5392"/>
                  </a:cubicBezTo>
                  <a:cubicBezTo>
                    <a:pt x="9184" y="5392"/>
                    <a:pt x="9240" y="5390"/>
                    <a:pt x="9296" y="5385"/>
                  </a:cubicBezTo>
                  <a:cubicBezTo>
                    <a:pt x="10184" y="5307"/>
                    <a:pt x="11088" y="5297"/>
                    <a:pt x="11949" y="5105"/>
                  </a:cubicBezTo>
                  <a:cubicBezTo>
                    <a:pt x="12940" y="4881"/>
                    <a:pt x="13590" y="4075"/>
                    <a:pt x="14223" y="3350"/>
                  </a:cubicBezTo>
                  <a:cubicBezTo>
                    <a:pt x="14920" y="2559"/>
                    <a:pt x="15745" y="2245"/>
                    <a:pt x="16674" y="2245"/>
                  </a:cubicBezTo>
                  <a:cubicBezTo>
                    <a:pt x="16874" y="2245"/>
                    <a:pt x="17080" y="2260"/>
                    <a:pt x="17290" y="2287"/>
                  </a:cubicBezTo>
                  <a:cubicBezTo>
                    <a:pt x="18435" y="2434"/>
                    <a:pt x="19563" y="2718"/>
                    <a:pt x="20708" y="2801"/>
                  </a:cubicBezTo>
                  <a:cubicBezTo>
                    <a:pt x="20901" y="2815"/>
                    <a:pt x="21093" y="2823"/>
                    <a:pt x="21283" y="2823"/>
                  </a:cubicBezTo>
                  <a:cubicBezTo>
                    <a:pt x="22421" y="2823"/>
                    <a:pt x="23484" y="2524"/>
                    <a:pt x="24210" y="1448"/>
                  </a:cubicBezTo>
                  <a:cubicBezTo>
                    <a:pt x="24330" y="1279"/>
                    <a:pt x="24412" y="967"/>
                    <a:pt x="24339" y="798"/>
                  </a:cubicBezTo>
                  <a:cubicBezTo>
                    <a:pt x="24222" y="534"/>
                    <a:pt x="24006" y="326"/>
                    <a:pt x="23704" y="326"/>
                  </a:cubicBezTo>
                  <a:cubicBezTo>
                    <a:pt x="23638" y="326"/>
                    <a:pt x="23569" y="336"/>
                    <a:pt x="23495" y="357"/>
                  </a:cubicBezTo>
                  <a:cubicBezTo>
                    <a:pt x="23234" y="430"/>
                    <a:pt x="22982" y="544"/>
                    <a:pt x="22716" y="622"/>
                  </a:cubicBezTo>
                  <a:cubicBezTo>
                    <a:pt x="21661" y="925"/>
                    <a:pt x="20617" y="1265"/>
                    <a:pt x="19549" y="1498"/>
                  </a:cubicBezTo>
                  <a:cubicBezTo>
                    <a:pt x="19337" y="1545"/>
                    <a:pt x="19132" y="1566"/>
                    <a:pt x="18933" y="1566"/>
                  </a:cubicBezTo>
                  <a:cubicBezTo>
                    <a:pt x="17972" y="1566"/>
                    <a:pt x="17154" y="1058"/>
                    <a:pt x="16368" y="462"/>
                  </a:cubicBezTo>
                  <a:cubicBezTo>
                    <a:pt x="15968" y="158"/>
                    <a:pt x="15661" y="1"/>
                    <a:pt x="1535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3"/>
            <p:cNvSpPr/>
            <p:nvPr/>
          </p:nvSpPr>
          <p:spPr>
            <a:xfrm>
              <a:off x="6866610" y="1580767"/>
              <a:ext cx="121462" cy="137941"/>
            </a:xfrm>
            <a:custGeom>
              <a:avLst/>
              <a:gdLst/>
              <a:ahLst/>
              <a:cxnLst/>
              <a:rect l="l" t="t" r="r" b="b"/>
              <a:pathLst>
                <a:path w="3022" h="3432" extrusionOk="0">
                  <a:moveTo>
                    <a:pt x="1470" y="0"/>
                  </a:moveTo>
                  <a:cubicBezTo>
                    <a:pt x="1271" y="0"/>
                    <a:pt x="1075" y="62"/>
                    <a:pt x="894" y="236"/>
                  </a:cubicBezTo>
                  <a:cubicBezTo>
                    <a:pt x="345" y="778"/>
                    <a:pt x="1" y="1437"/>
                    <a:pt x="28" y="2235"/>
                  </a:cubicBezTo>
                  <a:cubicBezTo>
                    <a:pt x="52" y="2950"/>
                    <a:pt x="571" y="3432"/>
                    <a:pt x="1235" y="3432"/>
                  </a:cubicBezTo>
                  <a:cubicBezTo>
                    <a:pt x="1332" y="3432"/>
                    <a:pt x="1433" y="3421"/>
                    <a:pt x="1536" y="3399"/>
                  </a:cubicBezTo>
                  <a:cubicBezTo>
                    <a:pt x="2380" y="3225"/>
                    <a:pt x="3012" y="2419"/>
                    <a:pt x="3012" y="1529"/>
                  </a:cubicBezTo>
                  <a:cubicBezTo>
                    <a:pt x="3021" y="934"/>
                    <a:pt x="2811" y="438"/>
                    <a:pt x="2237" y="204"/>
                  </a:cubicBezTo>
                  <a:cubicBezTo>
                    <a:pt x="1992" y="104"/>
                    <a:pt x="1728" y="0"/>
                    <a:pt x="1470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3"/>
            <p:cNvSpPr/>
            <p:nvPr/>
          </p:nvSpPr>
          <p:spPr>
            <a:xfrm>
              <a:off x="5287268" y="3041054"/>
              <a:ext cx="1673294" cy="1500064"/>
            </a:xfrm>
            <a:custGeom>
              <a:avLst/>
              <a:gdLst/>
              <a:ahLst/>
              <a:cxnLst/>
              <a:rect l="l" t="t" r="r" b="b"/>
              <a:pathLst>
                <a:path w="41632" h="37322" extrusionOk="0">
                  <a:moveTo>
                    <a:pt x="6770" y="5302"/>
                  </a:moveTo>
                  <a:cubicBezTo>
                    <a:pt x="6864" y="5302"/>
                    <a:pt x="7000" y="5364"/>
                    <a:pt x="7045" y="5431"/>
                  </a:cubicBezTo>
                  <a:cubicBezTo>
                    <a:pt x="7095" y="5513"/>
                    <a:pt x="7085" y="5697"/>
                    <a:pt x="7026" y="5784"/>
                  </a:cubicBezTo>
                  <a:lnTo>
                    <a:pt x="7027" y="5784"/>
                  </a:lnTo>
                  <a:cubicBezTo>
                    <a:pt x="6158" y="6984"/>
                    <a:pt x="5285" y="8177"/>
                    <a:pt x="4408" y="9364"/>
                  </a:cubicBezTo>
                  <a:cubicBezTo>
                    <a:pt x="4363" y="9428"/>
                    <a:pt x="4275" y="9465"/>
                    <a:pt x="4207" y="9515"/>
                  </a:cubicBezTo>
                  <a:lnTo>
                    <a:pt x="4056" y="9460"/>
                  </a:lnTo>
                  <a:cubicBezTo>
                    <a:pt x="4144" y="9066"/>
                    <a:pt x="4148" y="8630"/>
                    <a:pt x="4336" y="8296"/>
                  </a:cubicBezTo>
                  <a:cubicBezTo>
                    <a:pt x="4817" y="7420"/>
                    <a:pt x="5347" y="6574"/>
                    <a:pt x="5922" y="5757"/>
                  </a:cubicBezTo>
                  <a:cubicBezTo>
                    <a:pt x="6078" y="5527"/>
                    <a:pt x="6435" y="5426"/>
                    <a:pt x="6715" y="5312"/>
                  </a:cubicBezTo>
                  <a:cubicBezTo>
                    <a:pt x="6730" y="5305"/>
                    <a:pt x="6749" y="5302"/>
                    <a:pt x="6770" y="5302"/>
                  </a:cubicBezTo>
                  <a:close/>
                  <a:moveTo>
                    <a:pt x="6657" y="8539"/>
                  </a:moveTo>
                  <a:cubicBezTo>
                    <a:pt x="6676" y="8539"/>
                    <a:pt x="6694" y="8542"/>
                    <a:pt x="6710" y="8548"/>
                  </a:cubicBezTo>
                  <a:cubicBezTo>
                    <a:pt x="6797" y="8580"/>
                    <a:pt x="6885" y="8787"/>
                    <a:pt x="6866" y="8897"/>
                  </a:cubicBezTo>
                  <a:cubicBezTo>
                    <a:pt x="6779" y="9343"/>
                    <a:pt x="6669" y="9785"/>
                    <a:pt x="6536" y="10221"/>
                  </a:cubicBezTo>
                  <a:cubicBezTo>
                    <a:pt x="6138" y="11504"/>
                    <a:pt x="5821" y="12787"/>
                    <a:pt x="6073" y="14148"/>
                  </a:cubicBezTo>
                  <a:cubicBezTo>
                    <a:pt x="6092" y="14236"/>
                    <a:pt x="6023" y="14341"/>
                    <a:pt x="5995" y="14437"/>
                  </a:cubicBezTo>
                  <a:cubicBezTo>
                    <a:pt x="5922" y="14451"/>
                    <a:pt x="5849" y="14470"/>
                    <a:pt x="5776" y="14483"/>
                  </a:cubicBezTo>
                  <a:cubicBezTo>
                    <a:pt x="5593" y="13969"/>
                    <a:pt x="5312" y="13466"/>
                    <a:pt x="5244" y="12938"/>
                  </a:cubicBezTo>
                  <a:cubicBezTo>
                    <a:pt x="5056" y="11508"/>
                    <a:pt x="5514" y="10198"/>
                    <a:pt x="6138" y="8937"/>
                  </a:cubicBezTo>
                  <a:cubicBezTo>
                    <a:pt x="6187" y="8841"/>
                    <a:pt x="6242" y="8726"/>
                    <a:pt x="6330" y="8671"/>
                  </a:cubicBezTo>
                  <a:cubicBezTo>
                    <a:pt x="6425" y="8610"/>
                    <a:pt x="6557" y="8539"/>
                    <a:pt x="6657" y="8539"/>
                  </a:cubicBezTo>
                  <a:close/>
                  <a:moveTo>
                    <a:pt x="3915" y="11449"/>
                  </a:moveTo>
                  <a:cubicBezTo>
                    <a:pt x="3974" y="11683"/>
                    <a:pt x="4098" y="11921"/>
                    <a:pt x="4079" y="12145"/>
                  </a:cubicBezTo>
                  <a:lnTo>
                    <a:pt x="4080" y="12147"/>
                  </a:lnTo>
                  <a:cubicBezTo>
                    <a:pt x="3997" y="13489"/>
                    <a:pt x="3883" y="14832"/>
                    <a:pt x="3776" y="16174"/>
                  </a:cubicBezTo>
                  <a:cubicBezTo>
                    <a:pt x="3754" y="16445"/>
                    <a:pt x="3713" y="16710"/>
                    <a:pt x="3681" y="16981"/>
                  </a:cubicBezTo>
                  <a:cubicBezTo>
                    <a:pt x="3616" y="17009"/>
                    <a:pt x="3557" y="17036"/>
                    <a:pt x="3493" y="17064"/>
                  </a:cubicBezTo>
                  <a:cubicBezTo>
                    <a:pt x="3342" y="16839"/>
                    <a:pt x="3107" y="16637"/>
                    <a:pt x="3052" y="16390"/>
                  </a:cubicBezTo>
                  <a:cubicBezTo>
                    <a:pt x="2714" y="14813"/>
                    <a:pt x="2888" y="13269"/>
                    <a:pt x="3479" y="11775"/>
                  </a:cubicBezTo>
                  <a:cubicBezTo>
                    <a:pt x="3534" y="11632"/>
                    <a:pt x="3764" y="11554"/>
                    <a:pt x="3915" y="11449"/>
                  </a:cubicBezTo>
                  <a:close/>
                  <a:moveTo>
                    <a:pt x="34652" y="22871"/>
                  </a:moveTo>
                  <a:lnTo>
                    <a:pt x="34858" y="22953"/>
                  </a:lnTo>
                  <a:lnTo>
                    <a:pt x="34858" y="22955"/>
                  </a:lnTo>
                  <a:cubicBezTo>
                    <a:pt x="34546" y="23866"/>
                    <a:pt x="34248" y="24787"/>
                    <a:pt x="33904" y="25690"/>
                  </a:cubicBezTo>
                  <a:cubicBezTo>
                    <a:pt x="33853" y="25818"/>
                    <a:pt x="33592" y="25911"/>
                    <a:pt x="33418" y="25934"/>
                  </a:cubicBezTo>
                  <a:cubicBezTo>
                    <a:pt x="33417" y="25934"/>
                    <a:pt x="33415" y="25934"/>
                    <a:pt x="33414" y="25934"/>
                  </a:cubicBezTo>
                  <a:cubicBezTo>
                    <a:pt x="33339" y="25934"/>
                    <a:pt x="33153" y="25693"/>
                    <a:pt x="33171" y="25599"/>
                  </a:cubicBezTo>
                  <a:cubicBezTo>
                    <a:pt x="33377" y="24531"/>
                    <a:pt x="33776" y="23563"/>
                    <a:pt x="34652" y="22871"/>
                  </a:cubicBezTo>
                  <a:close/>
                  <a:moveTo>
                    <a:pt x="37801" y="22793"/>
                  </a:moveTo>
                  <a:lnTo>
                    <a:pt x="37801" y="22793"/>
                  </a:lnTo>
                  <a:cubicBezTo>
                    <a:pt x="37641" y="23976"/>
                    <a:pt x="37374" y="25094"/>
                    <a:pt x="36540" y="25975"/>
                  </a:cubicBezTo>
                  <a:cubicBezTo>
                    <a:pt x="36430" y="26089"/>
                    <a:pt x="36192" y="26089"/>
                    <a:pt x="36013" y="26140"/>
                  </a:cubicBezTo>
                  <a:cubicBezTo>
                    <a:pt x="35985" y="25988"/>
                    <a:pt x="35880" y="25791"/>
                    <a:pt x="35939" y="25690"/>
                  </a:cubicBezTo>
                  <a:cubicBezTo>
                    <a:pt x="36457" y="24777"/>
                    <a:pt x="37003" y="23879"/>
                    <a:pt x="37548" y="22981"/>
                  </a:cubicBezTo>
                  <a:cubicBezTo>
                    <a:pt x="37599" y="22899"/>
                    <a:pt x="37713" y="22858"/>
                    <a:pt x="37801" y="22793"/>
                  </a:cubicBezTo>
                  <a:close/>
                  <a:moveTo>
                    <a:pt x="34776" y="28921"/>
                  </a:moveTo>
                  <a:cubicBezTo>
                    <a:pt x="34804" y="28921"/>
                    <a:pt x="34847" y="28933"/>
                    <a:pt x="34923" y="28940"/>
                  </a:cubicBezTo>
                  <a:cubicBezTo>
                    <a:pt x="34894" y="29096"/>
                    <a:pt x="34908" y="29270"/>
                    <a:pt x="34835" y="29394"/>
                  </a:cubicBezTo>
                  <a:cubicBezTo>
                    <a:pt x="34418" y="30141"/>
                    <a:pt x="34001" y="30883"/>
                    <a:pt x="33543" y="31603"/>
                  </a:cubicBezTo>
                  <a:cubicBezTo>
                    <a:pt x="33432" y="31777"/>
                    <a:pt x="33171" y="31906"/>
                    <a:pt x="32956" y="31956"/>
                  </a:cubicBezTo>
                  <a:cubicBezTo>
                    <a:pt x="32928" y="31963"/>
                    <a:pt x="32900" y="31966"/>
                    <a:pt x="32873" y="31966"/>
                  </a:cubicBezTo>
                  <a:cubicBezTo>
                    <a:pt x="32651" y="31966"/>
                    <a:pt x="32473" y="31763"/>
                    <a:pt x="32617" y="31571"/>
                  </a:cubicBezTo>
                  <a:cubicBezTo>
                    <a:pt x="33299" y="30667"/>
                    <a:pt x="33676" y="29508"/>
                    <a:pt x="34753" y="28926"/>
                  </a:cubicBezTo>
                  <a:cubicBezTo>
                    <a:pt x="34759" y="28922"/>
                    <a:pt x="34767" y="28921"/>
                    <a:pt x="34776" y="28921"/>
                  </a:cubicBezTo>
                  <a:close/>
                  <a:moveTo>
                    <a:pt x="13226" y="0"/>
                  </a:moveTo>
                  <a:cubicBezTo>
                    <a:pt x="12865" y="0"/>
                    <a:pt x="12500" y="17"/>
                    <a:pt x="12133" y="45"/>
                  </a:cubicBezTo>
                  <a:cubicBezTo>
                    <a:pt x="10721" y="151"/>
                    <a:pt x="9497" y="798"/>
                    <a:pt x="8282" y="1430"/>
                  </a:cubicBezTo>
                  <a:cubicBezTo>
                    <a:pt x="5821" y="2708"/>
                    <a:pt x="3782" y="4446"/>
                    <a:pt x="2535" y="6972"/>
                  </a:cubicBezTo>
                  <a:cubicBezTo>
                    <a:pt x="2068" y="7921"/>
                    <a:pt x="1710" y="8928"/>
                    <a:pt x="1343" y="9923"/>
                  </a:cubicBezTo>
                  <a:cubicBezTo>
                    <a:pt x="0" y="13604"/>
                    <a:pt x="793" y="17073"/>
                    <a:pt x="2627" y="20319"/>
                  </a:cubicBezTo>
                  <a:cubicBezTo>
                    <a:pt x="4162" y="23027"/>
                    <a:pt x="6458" y="25113"/>
                    <a:pt x="8906" y="27019"/>
                  </a:cubicBezTo>
                  <a:cubicBezTo>
                    <a:pt x="11738" y="29224"/>
                    <a:pt x="14828" y="31094"/>
                    <a:pt x="17417" y="33606"/>
                  </a:cubicBezTo>
                  <a:cubicBezTo>
                    <a:pt x="17472" y="33657"/>
                    <a:pt x="17541" y="33689"/>
                    <a:pt x="17592" y="33740"/>
                  </a:cubicBezTo>
                  <a:cubicBezTo>
                    <a:pt x="18210" y="34335"/>
                    <a:pt x="18825" y="34935"/>
                    <a:pt x="19443" y="35532"/>
                  </a:cubicBezTo>
                  <a:cubicBezTo>
                    <a:pt x="19801" y="35875"/>
                    <a:pt x="20131" y="36246"/>
                    <a:pt x="20520" y="36549"/>
                  </a:cubicBezTo>
                  <a:cubicBezTo>
                    <a:pt x="21139" y="37023"/>
                    <a:pt x="21867" y="37321"/>
                    <a:pt x="22584" y="37321"/>
                  </a:cubicBezTo>
                  <a:cubicBezTo>
                    <a:pt x="23434" y="37321"/>
                    <a:pt x="24269" y="36902"/>
                    <a:pt x="24893" y="35861"/>
                  </a:cubicBezTo>
                  <a:cubicBezTo>
                    <a:pt x="25163" y="35412"/>
                    <a:pt x="25630" y="35055"/>
                    <a:pt x="26076" y="34752"/>
                  </a:cubicBezTo>
                  <a:cubicBezTo>
                    <a:pt x="26291" y="34606"/>
                    <a:pt x="26490" y="34537"/>
                    <a:pt x="26680" y="34537"/>
                  </a:cubicBezTo>
                  <a:cubicBezTo>
                    <a:pt x="26966" y="34537"/>
                    <a:pt x="27229" y="34697"/>
                    <a:pt x="27483" y="34995"/>
                  </a:cubicBezTo>
                  <a:cubicBezTo>
                    <a:pt x="27671" y="35219"/>
                    <a:pt x="27817" y="35481"/>
                    <a:pt x="28009" y="35696"/>
                  </a:cubicBezTo>
                  <a:cubicBezTo>
                    <a:pt x="28239" y="35953"/>
                    <a:pt x="28464" y="36260"/>
                    <a:pt x="28756" y="36411"/>
                  </a:cubicBezTo>
                  <a:cubicBezTo>
                    <a:pt x="29679" y="36879"/>
                    <a:pt x="30674" y="37095"/>
                    <a:pt x="31718" y="37122"/>
                  </a:cubicBezTo>
                  <a:cubicBezTo>
                    <a:pt x="31745" y="37123"/>
                    <a:pt x="31772" y="37123"/>
                    <a:pt x="31798" y="37123"/>
                  </a:cubicBezTo>
                  <a:cubicBezTo>
                    <a:pt x="32941" y="37123"/>
                    <a:pt x="33517" y="36458"/>
                    <a:pt x="34023" y="35509"/>
                  </a:cubicBezTo>
                  <a:cubicBezTo>
                    <a:pt x="35083" y="33505"/>
                    <a:pt x="36219" y="31544"/>
                    <a:pt x="37356" y="29586"/>
                  </a:cubicBezTo>
                  <a:cubicBezTo>
                    <a:pt x="38264" y="28019"/>
                    <a:pt x="39235" y="26493"/>
                    <a:pt x="40147" y="24930"/>
                  </a:cubicBezTo>
                  <a:cubicBezTo>
                    <a:pt x="40473" y="24379"/>
                    <a:pt x="40596" y="23664"/>
                    <a:pt x="41023" y="23233"/>
                  </a:cubicBezTo>
                  <a:cubicBezTo>
                    <a:pt x="41527" y="22720"/>
                    <a:pt x="41454" y="22139"/>
                    <a:pt x="41632" y="21592"/>
                  </a:cubicBezTo>
                  <a:cubicBezTo>
                    <a:pt x="41252" y="21428"/>
                    <a:pt x="40904" y="21308"/>
                    <a:pt x="40591" y="21125"/>
                  </a:cubicBezTo>
                  <a:cubicBezTo>
                    <a:pt x="40444" y="21038"/>
                    <a:pt x="40289" y="20822"/>
                    <a:pt x="40280" y="20662"/>
                  </a:cubicBezTo>
                  <a:cubicBezTo>
                    <a:pt x="40256" y="20218"/>
                    <a:pt x="40334" y="19773"/>
                    <a:pt x="40330" y="19329"/>
                  </a:cubicBezTo>
                  <a:cubicBezTo>
                    <a:pt x="40294" y="15807"/>
                    <a:pt x="40258" y="12288"/>
                    <a:pt x="40220" y="8773"/>
                  </a:cubicBezTo>
                  <a:cubicBezTo>
                    <a:pt x="40220" y="8571"/>
                    <a:pt x="40220" y="8350"/>
                    <a:pt x="40303" y="8182"/>
                  </a:cubicBezTo>
                  <a:cubicBezTo>
                    <a:pt x="40350" y="8072"/>
                    <a:pt x="40464" y="7948"/>
                    <a:pt x="40569" y="7888"/>
                  </a:cubicBezTo>
                  <a:lnTo>
                    <a:pt x="40504" y="7595"/>
                  </a:lnTo>
                  <a:cubicBezTo>
                    <a:pt x="40036" y="7688"/>
                    <a:pt x="39566" y="7774"/>
                    <a:pt x="39097" y="7774"/>
                  </a:cubicBezTo>
                  <a:cubicBezTo>
                    <a:pt x="39062" y="7774"/>
                    <a:pt x="39027" y="7773"/>
                    <a:pt x="38992" y="7772"/>
                  </a:cubicBezTo>
                  <a:cubicBezTo>
                    <a:pt x="35862" y="7704"/>
                    <a:pt x="32721" y="7713"/>
                    <a:pt x="29605" y="7443"/>
                  </a:cubicBezTo>
                  <a:cubicBezTo>
                    <a:pt x="26131" y="7145"/>
                    <a:pt x="22977" y="5931"/>
                    <a:pt x="20548" y="3262"/>
                  </a:cubicBezTo>
                  <a:cubicBezTo>
                    <a:pt x="20489" y="3194"/>
                    <a:pt x="20411" y="3140"/>
                    <a:pt x="20333" y="3093"/>
                  </a:cubicBezTo>
                  <a:cubicBezTo>
                    <a:pt x="19246" y="2383"/>
                    <a:pt x="18164" y="1663"/>
                    <a:pt x="17064" y="980"/>
                  </a:cubicBezTo>
                  <a:cubicBezTo>
                    <a:pt x="15869" y="233"/>
                    <a:pt x="14569" y="0"/>
                    <a:pt x="13226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3"/>
            <p:cNvSpPr/>
            <p:nvPr/>
          </p:nvSpPr>
          <p:spPr>
            <a:xfrm>
              <a:off x="6794785" y="1424939"/>
              <a:ext cx="81832" cy="122105"/>
            </a:xfrm>
            <a:custGeom>
              <a:avLst/>
              <a:gdLst/>
              <a:ahLst/>
              <a:cxnLst/>
              <a:rect l="l" t="t" r="r" b="b"/>
              <a:pathLst>
                <a:path w="2036" h="3038" extrusionOk="0">
                  <a:moveTo>
                    <a:pt x="720" y="0"/>
                  </a:moveTo>
                  <a:cubicBezTo>
                    <a:pt x="420" y="0"/>
                    <a:pt x="152" y="197"/>
                    <a:pt x="92" y="557"/>
                  </a:cubicBezTo>
                  <a:cubicBezTo>
                    <a:pt x="1" y="1079"/>
                    <a:pt x="18" y="1648"/>
                    <a:pt x="111" y="2171"/>
                  </a:cubicBezTo>
                  <a:cubicBezTo>
                    <a:pt x="213" y="2763"/>
                    <a:pt x="534" y="3038"/>
                    <a:pt x="1003" y="3038"/>
                  </a:cubicBezTo>
                  <a:cubicBezTo>
                    <a:pt x="1075" y="3038"/>
                    <a:pt x="1150" y="3031"/>
                    <a:pt x="1228" y="3019"/>
                  </a:cubicBezTo>
                  <a:cubicBezTo>
                    <a:pt x="1765" y="2931"/>
                    <a:pt x="2035" y="2550"/>
                    <a:pt x="2027" y="1735"/>
                  </a:cubicBezTo>
                  <a:cubicBezTo>
                    <a:pt x="2008" y="1217"/>
                    <a:pt x="1760" y="640"/>
                    <a:pt x="1242" y="204"/>
                  </a:cubicBezTo>
                  <a:cubicBezTo>
                    <a:pt x="1080" y="66"/>
                    <a:pt x="894" y="0"/>
                    <a:pt x="7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3"/>
            <p:cNvSpPr/>
            <p:nvPr/>
          </p:nvSpPr>
          <p:spPr>
            <a:xfrm>
              <a:off x="6647558" y="1750461"/>
              <a:ext cx="175239" cy="120055"/>
            </a:xfrm>
            <a:custGeom>
              <a:avLst/>
              <a:gdLst/>
              <a:ahLst/>
              <a:cxnLst/>
              <a:rect l="l" t="t" r="r" b="b"/>
              <a:pathLst>
                <a:path w="4360" h="2987" extrusionOk="0">
                  <a:moveTo>
                    <a:pt x="3768" y="1"/>
                  </a:moveTo>
                  <a:cubicBezTo>
                    <a:pt x="3629" y="1"/>
                    <a:pt x="3428" y="148"/>
                    <a:pt x="3333" y="278"/>
                  </a:cubicBezTo>
                  <a:cubicBezTo>
                    <a:pt x="3223" y="429"/>
                    <a:pt x="3242" y="677"/>
                    <a:pt x="3141" y="841"/>
                  </a:cubicBezTo>
                  <a:cubicBezTo>
                    <a:pt x="2716" y="1542"/>
                    <a:pt x="2329" y="2027"/>
                    <a:pt x="1856" y="2027"/>
                  </a:cubicBezTo>
                  <a:cubicBezTo>
                    <a:pt x="1552" y="2027"/>
                    <a:pt x="1214" y="1828"/>
                    <a:pt x="808" y="1359"/>
                  </a:cubicBezTo>
                  <a:cubicBezTo>
                    <a:pt x="770" y="1317"/>
                    <a:pt x="739" y="1254"/>
                    <a:pt x="693" y="1239"/>
                  </a:cubicBezTo>
                  <a:cubicBezTo>
                    <a:pt x="501" y="1189"/>
                    <a:pt x="308" y="1153"/>
                    <a:pt x="110" y="1111"/>
                  </a:cubicBezTo>
                  <a:cubicBezTo>
                    <a:pt x="88" y="1294"/>
                    <a:pt x="0" y="1500"/>
                    <a:pt x="55" y="1657"/>
                  </a:cubicBezTo>
                  <a:cubicBezTo>
                    <a:pt x="294" y="2340"/>
                    <a:pt x="1262" y="2987"/>
                    <a:pt x="1990" y="2987"/>
                  </a:cubicBezTo>
                  <a:cubicBezTo>
                    <a:pt x="2958" y="2987"/>
                    <a:pt x="4359" y="1327"/>
                    <a:pt x="4159" y="396"/>
                  </a:cubicBezTo>
                  <a:cubicBezTo>
                    <a:pt x="4121" y="241"/>
                    <a:pt x="3934" y="25"/>
                    <a:pt x="3791" y="2"/>
                  </a:cubicBezTo>
                  <a:cubicBezTo>
                    <a:pt x="3784" y="1"/>
                    <a:pt x="3776" y="1"/>
                    <a:pt x="37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3"/>
            <p:cNvSpPr/>
            <p:nvPr/>
          </p:nvSpPr>
          <p:spPr>
            <a:xfrm>
              <a:off x="6729391" y="3957170"/>
              <a:ext cx="77210" cy="134484"/>
            </a:xfrm>
            <a:custGeom>
              <a:avLst/>
              <a:gdLst/>
              <a:ahLst/>
              <a:cxnLst/>
              <a:rect l="l" t="t" r="r" b="b"/>
              <a:pathLst>
                <a:path w="1921" h="3346" extrusionOk="0">
                  <a:moveTo>
                    <a:pt x="1921" y="0"/>
                  </a:moveTo>
                  <a:lnTo>
                    <a:pt x="1921" y="0"/>
                  </a:lnTo>
                  <a:cubicBezTo>
                    <a:pt x="1833" y="65"/>
                    <a:pt x="1719" y="107"/>
                    <a:pt x="1668" y="189"/>
                  </a:cubicBezTo>
                  <a:cubicBezTo>
                    <a:pt x="1123" y="1087"/>
                    <a:pt x="577" y="1986"/>
                    <a:pt x="59" y="2897"/>
                  </a:cubicBezTo>
                  <a:cubicBezTo>
                    <a:pt x="0" y="2998"/>
                    <a:pt x="105" y="3195"/>
                    <a:pt x="133" y="3346"/>
                  </a:cubicBezTo>
                  <a:cubicBezTo>
                    <a:pt x="312" y="3296"/>
                    <a:pt x="551" y="3296"/>
                    <a:pt x="660" y="3181"/>
                  </a:cubicBezTo>
                  <a:cubicBezTo>
                    <a:pt x="1494" y="2301"/>
                    <a:pt x="1761" y="1183"/>
                    <a:pt x="19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3"/>
            <p:cNvSpPr/>
            <p:nvPr/>
          </p:nvSpPr>
          <p:spPr>
            <a:xfrm>
              <a:off x="6685500" y="1586755"/>
              <a:ext cx="93448" cy="122105"/>
            </a:xfrm>
            <a:custGeom>
              <a:avLst/>
              <a:gdLst/>
              <a:ahLst/>
              <a:cxnLst/>
              <a:rect l="l" t="t" r="r" b="b"/>
              <a:pathLst>
                <a:path w="2325" h="3038" extrusionOk="0">
                  <a:moveTo>
                    <a:pt x="391" y="0"/>
                  </a:moveTo>
                  <a:cubicBezTo>
                    <a:pt x="369" y="0"/>
                    <a:pt x="349" y="2"/>
                    <a:pt x="331" y="5"/>
                  </a:cubicBezTo>
                  <a:cubicBezTo>
                    <a:pt x="211" y="28"/>
                    <a:pt x="47" y="146"/>
                    <a:pt x="24" y="247"/>
                  </a:cubicBezTo>
                  <a:cubicBezTo>
                    <a:pt x="1" y="353"/>
                    <a:pt x="89" y="541"/>
                    <a:pt x="184" y="605"/>
                  </a:cubicBezTo>
                  <a:cubicBezTo>
                    <a:pt x="455" y="794"/>
                    <a:pt x="748" y="945"/>
                    <a:pt x="1042" y="1095"/>
                  </a:cubicBezTo>
                  <a:cubicBezTo>
                    <a:pt x="1339" y="1247"/>
                    <a:pt x="1362" y="1440"/>
                    <a:pt x="1197" y="1715"/>
                  </a:cubicBezTo>
                  <a:cubicBezTo>
                    <a:pt x="1046" y="1962"/>
                    <a:pt x="886" y="2223"/>
                    <a:pt x="821" y="2498"/>
                  </a:cubicBezTo>
                  <a:cubicBezTo>
                    <a:pt x="780" y="2654"/>
                    <a:pt x="872" y="2933"/>
                    <a:pt x="996" y="3007"/>
                  </a:cubicBezTo>
                  <a:cubicBezTo>
                    <a:pt x="1032" y="3028"/>
                    <a:pt x="1089" y="3038"/>
                    <a:pt x="1151" y="3038"/>
                  </a:cubicBezTo>
                  <a:cubicBezTo>
                    <a:pt x="1293" y="3038"/>
                    <a:pt x="1466" y="2989"/>
                    <a:pt x="1513" y="2915"/>
                  </a:cubicBezTo>
                  <a:cubicBezTo>
                    <a:pt x="1816" y="2448"/>
                    <a:pt x="2058" y="1943"/>
                    <a:pt x="2325" y="1453"/>
                  </a:cubicBezTo>
                  <a:cubicBezTo>
                    <a:pt x="2292" y="1435"/>
                    <a:pt x="2259" y="1415"/>
                    <a:pt x="2228" y="1394"/>
                  </a:cubicBezTo>
                  <a:cubicBezTo>
                    <a:pt x="2205" y="1288"/>
                    <a:pt x="2197" y="1179"/>
                    <a:pt x="2159" y="1078"/>
                  </a:cubicBezTo>
                  <a:cubicBezTo>
                    <a:pt x="2010" y="700"/>
                    <a:pt x="859" y="0"/>
                    <a:pt x="3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3"/>
            <p:cNvSpPr/>
            <p:nvPr/>
          </p:nvSpPr>
          <p:spPr>
            <a:xfrm>
              <a:off x="6592454" y="4203471"/>
              <a:ext cx="98472" cy="122386"/>
            </a:xfrm>
            <a:custGeom>
              <a:avLst/>
              <a:gdLst/>
              <a:ahLst/>
              <a:cxnLst/>
              <a:rect l="l" t="t" r="r" b="b"/>
              <a:pathLst>
                <a:path w="2450" h="3045" extrusionOk="0">
                  <a:moveTo>
                    <a:pt x="2305" y="1"/>
                  </a:moveTo>
                  <a:cubicBezTo>
                    <a:pt x="2295" y="1"/>
                    <a:pt x="2287" y="2"/>
                    <a:pt x="2280" y="6"/>
                  </a:cubicBezTo>
                  <a:cubicBezTo>
                    <a:pt x="1203" y="587"/>
                    <a:pt x="826" y="1747"/>
                    <a:pt x="144" y="2650"/>
                  </a:cubicBezTo>
                  <a:cubicBezTo>
                    <a:pt x="0" y="2842"/>
                    <a:pt x="178" y="3045"/>
                    <a:pt x="400" y="3045"/>
                  </a:cubicBezTo>
                  <a:cubicBezTo>
                    <a:pt x="427" y="3045"/>
                    <a:pt x="455" y="3042"/>
                    <a:pt x="483" y="3035"/>
                  </a:cubicBezTo>
                  <a:cubicBezTo>
                    <a:pt x="698" y="2985"/>
                    <a:pt x="960" y="2856"/>
                    <a:pt x="1070" y="2682"/>
                  </a:cubicBezTo>
                  <a:cubicBezTo>
                    <a:pt x="1528" y="1962"/>
                    <a:pt x="1945" y="1220"/>
                    <a:pt x="2362" y="473"/>
                  </a:cubicBezTo>
                  <a:cubicBezTo>
                    <a:pt x="2435" y="349"/>
                    <a:pt x="2422" y="175"/>
                    <a:pt x="2450" y="19"/>
                  </a:cubicBezTo>
                  <a:cubicBezTo>
                    <a:pt x="2375" y="12"/>
                    <a:pt x="2333" y="1"/>
                    <a:pt x="23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3"/>
            <p:cNvSpPr/>
            <p:nvPr/>
          </p:nvSpPr>
          <p:spPr>
            <a:xfrm>
              <a:off x="6619745" y="3960305"/>
              <a:ext cx="68568" cy="123110"/>
            </a:xfrm>
            <a:custGeom>
              <a:avLst/>
              <a:gdLst/>
              <a:ahLst/>
              <a:cxnLst/>
              <a:rect l="l" t="t" r="r" b="b"/>
              <a:pathLst>
                <a:path w="1706" h="3063" extrusionOk="0">
                  <a:moveTo>
                    <a:pt x="1500" y="0"/>
                  </a:moveTo>
                  <a:cubicBezTo>
                    <a:pt x="624" y="692"/>
                    <a:pt x="225" y="1660"/>
                    <a:pt x="20" y="2728"/>
                  </a:cubicBezTo>
                  <a:cubicBezTo>
                    <a:pt x="1" y="2822"/>
                    <a:pt x="187" y="3063"/>
                    <a:pt x="263" y="3063"/>
                  </a:cubicBezTo>
                  <a:cubicBezTo>
                    <a:pt x="264" y="3063"/>
                    <a:pt x="266" y="3063"/>
                    <a:pt x="267" y="3063"/>
                  </a:cubicBezTo>
                  <a:cubicBezTo>
                    <a:pt x="441" y="3040"/>
                    <a:pt x="702" y="2947"/>
                    <a:pt x="753" y="2819"/>
                  </a:cubicBezTo>
                  <a:cubicBezTo>
                    <a:pt x="1096" y="1916"/>
                    <a:pt x="1394" y="995"/>
                    <a:pt x="1706" y="82"/>
                  </a:cubicBezTo>
                  <a:lnTo>
                    <a:pt x="15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3"/>
            <p:cNvSpPr/>
            <p:nvPr/>
          </p:nvSpPr>
          <p:spPr>
            <a:xfrm>
              <a:off x="6610339" y="2287518"/>
              <a:ext cx="43006" cy="80666"/>
            </a:xfrm>
            <a:custGeom>
              <a:avLst/>
              <a:gdLst/>
              <a:ahLst/>
              <a:cxnLst/>
              <a:rect l="l" t="t" r="r" b="b"/>
              <a:pathLst>
                <a:path w="1070" h="2007" extrusionOk="0">
                  <a:moveTo>
                    <a:pt x="568" y="1"/>
                  </a:moveTo>
                  <a:cubicBezTo>
                    <a:pt x="564" y="1"/>
                    <a:pt x="560" y="1"/>
                    <a:pt x="556" y="2"/>
                  </a:cubicBezTo>
                  <a:cubicBezTo>
                    <a:pt x="377" y="33"/>
                    <a:pt x="148" y="235"/>
                    <a:pt x="89" y="414"/>
                  </a:cubicBezTo>
                  <a:cubicBezTo>
                    <a:pt x="1" y="679"/>
                    <a:pt x="24" y="991"/>
                    <a:pt x="47" y="1281"/>
                  </a:cubicBezTo>
                  <a:cubicBezTo>
                    <a:pt x="77" y="1618"/>
                    <a:pt x="155" y="2007"/>
                    <a:pt x="560" y="2007"/>
                  </a:cubicBezTo>
                  <a:cubicBezTo>
                    <a:pt x="578" y="2007"/>
                    <a:pt x="596" y="2006"/>
                    <a:pt x="615" y="2004"/>
                  </a:cubicBezTo>
                  <a:cubicBezTo>
                    <a:pt x="1069" y="1973"/>
                    <a:pt x="1005" y="1559"/>
                    <a:pt x="1010" y="1230"/>
                  </a:cubicBezTo>
                  <a:cubicBezTo>
                    <a:pt x="1014" y="1174"/>
                    <a:pt x="1010" y="1119"/>
                    <a:pt x="1010" y="995"/>
                  </a:cubicBezTo>
                  <a:cubicBezTo>
                    <a:pt x="1000" y="849"/>
                    <a:pt x="1037" y="610"/>
                    <a:pt x="959" y="418"/>
                  </a:cubicBezTo>
                  <a:cubicBezTo>
                    <a:pt x="888" y="246"/>
                    <a:pt x="685" y="1"/>
                    <a:pt x="5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3"/>
            <p:cNvSpPr/>
            <p:nvPr/>
          </p:nvSpPr>
          <p:spPr>
            <a:xfrm>
              <a:off x="6562992" y="2685467"/>
              <a:ext cx="44573" cy="81470"/>
            </a:xfrm>
            <a:custGeom>
              <a:avLst/>
              <a:gdLst/>
              <a:ahLst/>
              <a:cxnLst/>
              <a:rect l="l" t="t" r="r" b="b"/>
              <a:pathLst>
                <a:path w="1109" h="2027" extrusionOk="0">
                  <a:moveTo>
                    <a:pt x="523" y="0"/>
                  </a:moveTo>
                  <a:cubicBezTo>
                    <a:pt x="386" y="0"/>
                    <a:pt x="180" y="198"/>
                    <a:pt x="120" y="354"/>
                  </a:cubicBezTo>
                  <a:cubicBezTo>
                    <a:pt x="28" y="583"/>
                    <a:pt x="10" y="854"/>
                    <a:pt x="15" y="1105"/>
                  </a:cubicBezTo>
                  <a:cubicBezTo>
                    <a:pt x="28" y="1495"/>
                    <a:pt x="1" y="2022"/>
                    <a:pt x="537" y="2026"/>
                  </a:cubicBezTo>
                  <a:cubicBezTo>
                    <a:pt x="540" y="2026"/>
                    <a:pt x="543" y="2026"/>
                    <a:pt x="545" y="2026"/>
                  </a:cubicBezTo>
                  <a:cubicBezTo>
                    <a:pt x="1108" y="2026"/>
                    <a:pt x="969" y="1466"/>
                    <a:pt x="1059" y="1087"/>
                  </a:cubicBezTo>
                  <a:cubicBezTo>
                    <a:pt x="1023" y="848"/>
                    <a:pt x="1032" y="579"/>
                    <a:pt x="936" y="354"/>
                  </a:cubicBezTo>
                  <a:cubicBezTo>
                    <a:pt x="872" y="198"/>
                    <a:pt x="670" y="5"/>
                    <a:pt x="5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3"/>
            <p:cNvSpPr/>
            <p:nvPr/>
          </p:nvSpPr>
          <p:spPr>
            <a:xfrm>
              <a:off x="6548643" y="2372245"/>
              <a:ext cx="47186" cy="69935"/>
            </a:xfrm>
            <a:custGeom>
              <a:avLst/>
              <a:gdLst/>
              <a:ahLst/>
              <a:cxnLst/>
              <a:rect l="l" t="t" r="r" b="b"/>
              <a:pathLst>
                <a:path w="1174" h="1740" extrusionOk="0">
                  <a:moveTo>
                    <a:pt x="589" y="1"/>
                  </a:moveTo>
                  <a:cubicBezTo>
                    <a:pt x="579" y="1"/>
                    <a:pt x="570" y="1"/>
                    <a:pt x="560" y="2"/>
                  </a:cubicBezTo>
                  <a:cubicBezTo>
                    <a:pt x="362" y="10"/>
                    <a:pt x="184" y="492"/>
                    <a:pt x="0" y="757"/>
                  </a:cubicBezTo>
                  <a:cubicBezTo>
                    <a:pt x="146" y="1218"/>
                    <a:pt x="52" y="1739"/>
                    <a:pt x="574" y="1739"/>
                  </a:cubicBezTo>
                  <a:cubicBezTo>
                    <a:pt x="578" y="1739"/>
                    <a:pt x="583" y="1739"/>
                    <a:pt x="587" y="1739"/>
                  </a:cubicBezTo>
                  <a:cubicBezTo>
                    <a:pt x="1174" y="1729"/>
                    <a:pt x="1050" y="1188"/>
                    <a:pt x="1014" y="799"/>
                  </a:cubicBezTo>
                  <a:cubicBezTo>
                    <a:pt x="983" y="476"/>
                    <a:pt x="999" y="1"/>
                    <a:pt x="5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3"/>
            <p:cNvSpPr/>
            <p:nvPr/>
          </p:nvSpPr>
          <p:spPr>
            <a:xfrm>
              <a:off x="6519021" y="2166658"/>
              <a:ext cx="49397" cy="79862"/>
            </a:xfrm>
            <a:custGeom>
              <a:avLst/>
              <a:gdLst/>
              <a:ahLst/>
              <a:cxnLst/>
              <a:rect l="l" t="t" r="r" b="b"/>
              <a:pathLst>
                <a:path w="1229" h="1987" extrusionOk="0">
                  <a:moveTo>
                    <a:pt x="301" y="1"/>
                  </a:moveTo>
                  <a:cubicBezTo>
                    <a:pt x="205" y="1"/>
                    <a:pt x="0" y="182"/>
                    <a:pt x="14" y="249"/>
                  </a:cubicBezTo>
                  <a:cubicBezTo>
                    <a:pt x="115" y="790"/>
                    <a:pt x="234" y="1335"/>
                    <a:pt x="408" y="1858"/>
                  </a:cubicBezTo>
                  <a:cubicBezTo>
                    <a:pt x="433" y="1929"/>
                    <a:pt x="640" y="1987"/>
                    <a:pt x="805" y="1987"/>
                  </a:cubicBezTo>
                  <a:cubicBezTo>
                    <a:pt x="852" y="1987"/>
                    <a:pt x="895" y="1982"/>
                    <a:pt x="930" y="1972"/>
                  </a:cubicBezTo>
                  <a:cubicBezTo>
                    <a:pt x="1054" y="1936"/>
                    <a:pt x="1128" y="1711"/>
                    <a:pt x="1229" y="1564"/>
                  </a:cubicBezTo>
                  <a:cubicBezTo>
                    <a:pt x="1063" y="1092"/>
                    <a:pt x="939" y="653"/>
                    <a:pt x="751" y="240"/>
                  </a:cubicBezTo>
                  <a:cubicBezTo>
                    <a:pt x="697" y="111"/>
                    <a:pt x="467" y="20"/>
                    <a:pt x="307" y="1"/>
                  </a:cubicBezTo>
                  <a:cubicBezTo>
                    <a:pt x="305" y="1"/>
                    <a:pt x="303" y="1"/>
                    <a:pt x="3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3"/>
            <p:cNvSpPr/>
            <p:nvPr/>
          </p:nvSpPr>
          <p:spPr>
            <a:xfrm>
              <a:off x="6449166" y="1511112"/>
              <a:ext cx="111494" cy="137338"/>
            </a:xfrm>
            <a:custGeom>
              <a:avLst/>
              <a:gdLst/>
              <a:ahLst/>
              <a:cxnLst/>
              <a:rect l="l" t="t" r="r" b="b"/>
              <a:pathLst>
                <a:path w="2774" h="3417" extrusionOk="0">
                  <a:moveTo>
                    <a:pt x="998" y="1"/>
                  </a:moveTo>
                  <a:cubicBezTo>
                    <a:pt x="630" y="1"/>
                    <a:pt x="327" y="249"/>
                    <a:pt x="184" y="722"/>
                  </a:cubicBezTo>
                  <a:cubicBezTo>
                    <a:pt x="102" y="979"/>
                    <a:pt x="74" y="1254"/>
                    <a:pt x="24" y="1525"/>
                  </a:cubicBezTo>
                  <a:cubicBezTo>
                    <a:pt x="1" y="2190"/>
                    <a:pt x="317" y="2674"/>
                    <a:pt x="761" y="3124"/>
                  </a:cubicBezTo>
                  <a:cubicBezTo>
                    <a:pt x="955" y="3325"/>
                    <a:pt x="1144" y="3417"/>
                    <a:pt x="1340" y="3417"/>
                  </a:cubicBezTo>
                  <a:cubicBezTo>
                    <a:pt x="1512" y="3417"/>
                    <a:pt x="1689" y="3346"/>
                    <a:pt x="1880" y="3216"/>
                  </a:cubicBezTo>
                  <a:cubicBezTo>
                    <a:pt x="2774" y="2598"/>
                    <a:pt x="2604" y="819"/>
                    <a:pt x="1591" y="191"/>
                  </a:cubicBezTo>
                  <a:cubicBezTo>
                    <a:pt x="1385" y="63"/>
                    <a:pt x="1183" y="1"/>
                    <a:pt x="9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3"/>
            <p:cNvSpPr/>
            <p:nvPr/>
          </p:nvSpPr>
          <p:spPr>
            <a:xfrm>
              <a:off x="6407526" y="1701667"/>
              <a:ext cx="132675" cy="129983"/>
            </a:xfrm>
            <a:custGeom>
              <a:avLst/>
              <a:gdLst/>
              <a:ahLst/>
              <a:cxnLst/>
              <a:rect l="l" t="t" r="r" b="b"/>
              <a:pathLst>
                <a:path w="3301" h="3234" extrusionOk="0">
                  <a:moveTo>
                    <a:pt x="1563" y="1"/>
                  </a:moveTo>
                  <a:cubicBezTo>
                    <a:pt x="652" y="1"/>
                    <a:pt x="0" y="644"/>
                    <a:pt x="15" y="1536"/>
                  </a:cubicBezTo>
                  <a:cubicBezTo>
                    <a:pt x="28" y="2573"/>
                    <a:pt x="629" y="3233"/>
                    <a:pt x="1555" y="3233"/>
                  </a:cubicBezTo>
                  <a:cubicBezTo>
                    <a:pt x="2567" y="3229"/>
                    <a:pt x="3301" y="2476"/>
                    <a:pt x="3301" y="1437"/>
                  </a:cubicBezTo>
                  <a:cubicBezTo>
                    <a:pt x="3301" y="661"/>
                    <a:pt x="2518" y="11"/>
                    <a:pt x="1582" y="1"/>
                  </a:cubicBezTo>
                  <a:cubicBezTo>
                    <a:pt x="1576" y="1"/>
                    <a:pt x="1570" y="1"/>
                    <a:pt x="1563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3"/>
            <p:cNvSpPr/>
            <p:nvPr/>
          </p:nvSpPr>
          <p:spPr>
            <a:xfrm>
              <a:off x="6479029" y="2283659"/>
              <a:ext cx="46463" cy="84806"/>
            </a:xfrm>
            <a:custGeom>
              <a:avLst/>
              <a:gdLst/>
              <a:ahLst/>
              <a:cxnLst/>
              <a:rect l="l" t="t" r="r" b="b"/>
              <a:pathLst>
                <a:path w="1156" h="2110" extrusionOk="0">
                  <a:moveTo>
                    <a:pt x="471" y="0"/>
                  </a:moveTo>
                  <a:cubicBezTo>
                    <a:pt x="349" y="0"/>
                    <a:pt x="144" y="209"/>
                    <a:pt x="97" y="363"/>
                  </a:cubicBezTo>
                  <a:cubicBezTo>
                    <a:pt x="9" y="611"/>
                    <a:pt x="0" y="895"/>
                    <a:pt x="9" y="1165"/>
                  </a:cubicBezTo>
                  <a:cubicBezTo>
                    <a:pt x="14" y="1581"/>
                    <a:pt x="5" y="2109"/>
                    <a:pt x="566" y="2109"/>
                  </a:cubicBezTo>
                  <a:cubicBezTo>
                    <a:pt x="568" y="2109"/>
                    <a:pt x="571" y="2109"/>
                    <a:pt x="573" y="2109"/>
                  </a:cubicBezTo>
                  <a:cubicBezTo>
                    <a:pt x="1155" y="2100"/>
                    <a:pt x="990" y="1545"/>
                    <a:pt x="1050" y="1188"/>
                  </a:cubicBezTo>
                  <a:cubicBezTo>
                    <a:pt x="1017" y="905"/>
                    <a:pt x="1036" y="611"/>
                    <a:pt x="939" y="367"/>
                  </a:cubicBezTo>
                  <a:cubicBezTo>
                    <a:pt x="871" y="203"/>
                    <a:pt x="655" y="20"/>
                    <a:pt x="486" y="1"/>
                  </a:cubicBezTo>
                  <a:cubicBezTo>
                    <a:pt x="481" y="0"/>
                    <a:pt x="477" y="0"/>
                    <a:pt x="4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3"/>
            <p:cNvSpPr/>
            <p:nvPr/>
          </p:nvSpPr>
          <p:spPr>
            <a:xfrm>
              <a:off x="6468700" y="2775339"/>
              <a:ext cx="42765" cy="114669"/>
            </a:xfrm>
            <a:custGeom>
              <a:avLst/>
              <a:gdLst/>
              <a:ahLst/>
              <a:cxnLst/>
              <a:rect l="l" t="t" r="r" b="b"/>
              <a:pathLst>
                <a:path w="1064" h="2853" extrusionOk="0">
                  <a:moveTo>
                    <a:pt x="454" y="1"/>
                  </a:moveTo>
                  <a:cubicBezTo>
                    <a:pt x="449" y="1"/>
                    <a:pt x="445" y="1"/>
                    <a:pt x="441" y="1"/>
                  </a:cubicBezTo>
                  <a:cubicBezTo>
                    <a:pt x="308" y="15"/>
                    <a:pt x="92" y="204"/>
                    <a:pt x="79" y="327"/>
                  </a:cubicBezTo>
                  <a:cubicBezTo>
                    <a:pt x="28" y="1033"/>
                    <a:pt x="1" y="1743"/>
                    <a:pt x="18" y="2453"/>
                  </a:cubicBezTo>
                  <a:cubicBezTo>
                    <a:pt x="24" y="2594"/>
                    <a:pt x="250" y="2853"/>
                    <a:pt x="357" y="2853"/>
                  </a:cubicBezTo>
                  <a:cubicBezTo>
                    <a:pt x="359" y="2853"/>
                    <a:pt x="361" y="2853"/>
                    <a:pt x="363" y="2853"/>
                  </a:cubicBezTo>
                  <a:cubicBezTo>
                    <a:pt x="537" y="2838"/>
                    <a:pt x="779" y="2664"/>
                    <a:pt x="830" y="2508"/>
                  </a:cubicBezTo>
                  <a:cubicBezTo>
                    <a:pt x="958" y="2114"/>
                    <a:pt x="990" y="1688"/>
                    <a:pt x="1064" y="1262"/>
                  </a:cubicBezTo>
                  <a:cubicBezTo>
                    <a:pt x="1004" y="922"/>
                    <a:pt x="977" y="575"/>
                    <a:pt x="867" y="253"/>
                  </a:cubicBezTo>
                  <a:cubicBezTo>
                    <a:pt x="823" y="133"/>
                    <a:pt x="596" y="1"/>
                    <a:pt x="4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3"/>
            <p:cNvSpPr/>
            <p:nvPr/>
          </p:nvSpPr>
          <p:spPr>
            <a:xfrm>
              <a:off x="6410701" y="2177470"/>
              <a:ext cx="39268" cy="77692"/>
            </a:xfrm>
            <a:custGeom>
              <a:avLst/>
              <a:gdLst/>
              <a:ahLst/>
              <a:cxnLst/>
              <a:rect l="l" t="t" r="r" b="b"/>
              <a:pathLst>
                <a:path w="977" h="1933" extrusionOk="0">
                  <a:moveTo>
                    <a:pt x="478" y="1"/>
                  </a:moveTo>
                  <a:cubicBezTo>
                    <a:pt x="460" y="1"/>
                    <a:pt x="441" y="1"/>
                    <a:pt x="421" y="3"/>
                  </a:cubicBezTo>
                  <a:cubicBezTo>
                    <a:pt x="0" y="35"/>
                    <a:pt x="78" y="443"/>
                    <a:pt x="60" y="741"/>
                  </a:cubicBezTo>
                  <a:cubicBezTo>
                    <a:pt x="55" y="796"/>
                    <a:pt x="60" y="851"/>
                    <a:pt x="60" y="906"/>
                  </a:cubicBezTo>
                  <a:lnTo>
                    <a:pt x="46" y="906"/>
                  </a:lnTo>
                  <a:cubicBezTo>
                    <a:pt x="60" y="1103"/>
                    <a:pt x="19" y="1332"/>
                    <a:pt x="101" y="1497"/>
                  </a:cubicBezTo>
                  <a:cubicBezTo>
                    <a:pt x="197" y="1671"/>
                    <a:pt x="403" y="1791"/>
                    <a:pt x="564" y="1932"/>
                  </a:cubicBezTo>
                  <a:cubicBezTo>
                    <a:pt x="687" y="1777"/>
                    <a:pt x="871" y="1634"/>
                    <a:pt x="916" y="1456"/>
                  </a:cubicBezTo>
                  <a:cubicBezTo>
                    <a:pt x="976" y="1217"/>
                    <a:pt x="944" y="952"/>
                    <a:pt x="922" y="700"/>
                  </a:cubicBezTo>
                  <a:cubicBezTo>
                    <a:pt x="895" y="384"/>
                    <a:pt x="87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3"/>
            <p:cNvSpPr/>
            <p:nvPr/>
          </p:nvSpPr>
          <p:spPr>
            <a:xfrm>
              <a:off x="6364640" y="2643627"/>
              <a:ext cx="41479" cy="104742"/>
            </a:xfrm>
            <a:custGeom>
              <a:avLst/>
              <a:gdLst/>
              <a:ahLst/>
              <a:cxnLst/>
              <a:rect l="l" t="t" r="r" b="b"/>
              <a:pathLst>
                <a:path w="1032" h="2606" extrusionOk="0">
                  <a:moveTo>
                    <a:pt x="515" y="0"/>
                  </a:moveTo>
                  <a:cubicBezTo>
                    <a:pt x="390" y="0"/>
                    <a:pt x="173" y="140"/>
                    <a:pt x="160" y="235"/>
                  </a:cubicBezTo>
                  <a:cubicBezTo>
                    <a:pt x="73" y="909"/>
                    <a:pt x="13" y="1592"/>
                    <a:pt x="0" y="2274"/>
                  </a:cubicBezTo>
                  <a:cubicBezTo>
                    <a:pt x="0" y="2389"/>
                    <a:pt x="261" y="2586"/>
                    <a:pt x="417" y="2604"/>
                  </a:cubicBezTo>
                  <a:cubicBezTo>
                    <a:pt x="422" y="2605"/>
                    <a:pt x="427" y="2606"/>
                    <a:pt x="433" y="2606"/>
                  </a:cubicBezTo>
                  <a:cubicBezTo>
                    <a:pt x="551" y="2606"/>
                    <a:pt x="753" y="2424"/>
                    <a:pt x="792" y="2293"/>
                  </a:cubicBezTo>
                  <a:cubicBezTo>
                    <a:pt x="912" y="1912"/>
                    <a:pt x="962" y="1514"/>
                    <a:pt x="1031" y="1161"/>
                  </a:cubicBezTo>
                  <a:cubicBezTo>
                    <a:pt x="999" y="840"/>
                    <a:pt x="1008" y="556"/>
                    <a:pt x="926" y="303"/>
                  </a:cubicBezTo>
                  <a:cubicBezTo>
                    <a:pt x="880" y="166"/>
                    <a:pt x="682" y="24"/>
                    <a:pt x="536" y="2"/>
                  </a:cubicBezTo>
                  <a:cubicBezTo>
                    <a:pt x="530" y="1"/>
                    <a:pt x="522" y="0"/>
                    <a:pt x="5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3"/>
            <p:cNvSpPr/>
            <p:nvPr/>
          </p:nvSpPr>
          <p:spPr>
            <a:xfrm>
              <a:off x="6161224" y="1403436"/>
              <a:ext cx="201405" cy="323389"/>
            </a:xfrm>
            <a:custGeom>
              <a:avLst/>
              <a:gdLst/>
              <a:ahLst/>
              <a:cxnLst/>
              <a:rect l="l" t="t" r="r" b="b"/>
              <a:pathLst>
                <a:path w="5011" h="8046" extrusionOk="0">
                  <a:moveTo>
                    <a:pt x="4319" y="1"/>
                  </a:moveTo>
                  <a:cubicBezTo>
                    <a:pt x="3851" y="405"/>
                    <a:pt x="3269" y="638"/>
                    <a:pt x="2558" y="716"/>
                  </a:cubicBezTo>
                  <a:cubicBezTo>
                    <a:pt x="1990" y="785"/>
                    <a:pt x="1462" y="927"/>
                    <a:pt x="1041" y="1385"/>
                  </a:cubicBezTo>
                  <a:cubicBezTo>
                    <a:pt x="166" y="2330"/>
                    <a:pt x="0" y="3384"/>
                    <a:pt x="505" y="4539"/>
                  </a:cubicBezTo>
                  <a:cubicBezTo>
                    <a:pt x="743" y="5084"/>
                    <a:pt x="986" y="5666"/>
                    <a:pt x="1380" y="6097"/>
                  </a:cubicBezTo>
                  <a:cubicBezTo>
                    <a:pt x="1917" y="6684"/>
                    <a:pt x="2595" y="7147"/>
                    <a:pt x="3227" y="7641"/>
                  </a:cubicBezTo>
                  <a:cubicBezTo>
                    <a:pt x="3402" y="7780"/>
                    <a:pt x="3631" y="7853"/>
                    <a:pt x="4003" y="8045"/>
                  </a:cubicBezTo>
                  <a:cubicBezTo>
                    <a:pt x="4052" y="7147"/>
                    <a:pt x="4157" y="6386"/>
                    <a:pt x="4126" y="5634"/>
                  </a:cubicBezTo>
                  <a:cubicBezTo>
                    <a:pt x="4066" y="4195"/>
                    <a:pt x="3928" y="2761"/>
                    <a:pt x="4359" y="1358"/>
                  </a:cubicBezTo>
                  <a:cubicBezTo>
                    <a:pt x="4497" y="904"/>
                    <a:pt x="4681" y="395"/>
                    <a:pt x="5011" y="79"/>
                  </a:cubicBezTo>
                  <a:lnTo>
                    <a:pt x="4319" y="1"/>
                  </a:ln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3"/>
            <p:cNvSpPr/>
            <p:nvPr/>
          </p:nvSpPr>
          <p:spPr>
            <a:xfrm>
              <a:off x="6253265" y="2785829"/>
              <a:ext cx="42082" cy="97909"/>
            </a:xfrm>
            <a:custGeom>
              <a:avLst/>
              <a:gdLst/>
              <a:ahLst/>
              <a:cxnLst/>
              <a:rect l="l" t="t" r="r" b="b"/>
              <a:pathLst>
                <a:path w="1047" h="2436" extrusionOk="0">
                  <a:moveTo>
                    <a:pt x="593" y="1"/>
                  </a:moveTo>
                  <a:cubicBezTo>
                    <a:pt x="437" y="157"/>
                    <a:pt x="190" y="291"/>
                    <a:pt x="153" y="468"/>
                  </a:cubicBezTo>
                  <a:cubicBezTo>
                    <a:pt x="49" y="932"/>
                    <a:pt x="1" y="1406"/>
                    <a:pt x="12" y="1881"/>
                  </a:cubicBezTo>
                  <a:cubicBezTo>
                    <a:pt x="16" y="2068"/>
                    <a:pt x="222" y="2252"/>
                    <a:pt x="337" y="2436"/>
                  </a:cubicBezTo>
                  <a:cubicBezTo>
                    <a:pt x="520" y="2289"/>
                    <a:pt x="773" y="2174"/>
                    <a:pt x="859" y="1986"/>
                  </a:cubicBezTo>
                  <a:cubicBezTo>
                    <a:pt x="983" y="1711"/>
                    <a:pt x="983" y="1385"/>
                    <a:pt x="1020" y="1166"/>
                  </a:cubicBezTo>
                  <a:cubicBezTo>
                    <a:pt x="1011" y="890"/>
                    <a:pt x="1047" y="690"/>
                    <a:pt x="979" y="533"/>
                  </a:cubicBezTo>
                  <a:cubicBezTo>
                    <a:pt x="896" y="337"/>
                    <a:pt x="727" y="175"/>
                    <a:pt x="5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3"/>
            <p:cNvSpPr/>
            <p:nvPr/>
          </p:nvSpPr>
          <p:spPr>
            <a:xfrm>
              <a:off x="6188675" y="2600178"/>
              <a:ext cx="54742" cy="117764"/>
            </a:xfrm>
            <a:custGeom>
              <a:avLst/>
              <a:gdLst/>
              <a:ahLst/>
              <a:cxnLst/>
              <a:rect l="l" t="t" r="r" b="b"/>
              <a:pathLst>
                <a:path w="1362" h="2930" extrusionOk="0">
                  <a:moveTo>
                    <a:pt x="918" y="0"/>
                  </a:moveTo>
                  <a:cubicBezTo>
                    <a:pt x="752" y="193"/>
                    <a:pt x="509" y="358"/>
                    <a:pt x="441" y="578"/>
                  </a:cubicBezTo>
                  <a:cubicBezTo>
                    <a:pt x="257" y="1153"/>
                    <a:pt x="119" y="1742"/>
                    <a:pt x="28" y="2339"/>
                  </a:cubicBezTo>
                  <a:cubicBezTo>
                    <a:pt x="1" y="2516"/>
                    <a:pt x="193" y="2732"/>
                    <a:pt x="285" y="2930"/>
                  </a:cubicBezTo>
                  <a:cubicBezTo>
                    <a:pt x="468" y="2810"/>
                    <a:pt x="756" y="2732"/>
                    <a:pt x="811" y="2572"/>
                  </a:cubicBezTo>
                  <a:cubicBezTo>
                    <a:pt x="1027" y="1971"/>
                    <a:pt x="1164" y="1348"/>
                    <a:pt x="1362" y="623"/>
                  </a:cubicBezTo>
                  <a:cubicBezTo>
                    <a:pt x="1219" y="427"/>
                    <a:pt x="1068" y="216"/>
                    <a:pt x="9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3"/>
            <p:cNvSpPr/>
            <p:nvPr/>
          </p:nvSpPr>
          <p:spPr>
            <a:xfrm>
              <a:off x="6111505" y="2794109"/>
              <a:ext cx="57274" cy="76768"/>
            </a:xfrm>
            <a:custGeom>
              <a:avLst/>
              <a:gdLst/>
              <a:ahLst/>
              <a:cxnLst/>
              <a:rect l="l" t="t" r="r" b="b"/>
              <a:pathLst>
                <a:path w="1425" h="1910" extrusionOk="0">
                  <a:moveTo>
                    <a:pt x="1075" y="1"/>
                  </a:moveTo>
                  <a:cubicBezTo>
                    <a:pt x="986" y="1"/>
                    <a:pt x="871" y="30"/>
                    <a:pt x="844" y="76"/>
                  </a:cubicBezTo>
                  <a:cubicBezTo>
                    <a:pt x="554" y="547"/>
                    <a:pt x="280" y="1038"/>
                    <a:pt x="36" y="1538"/>
                  </a:cubicBezTo>
                  <a:cubicBezTo>
                    <a:pt x="0" y="1611"/>
                    <a:pt x="114" y="1836"/>
                    <a:pt x="211" y="1885"/>
                  </a:cubicBezTo>
                  <a:cubicBezTo>
                    <a:pt x="243" y="1902"/>
                    <a:pt x="290" y="1910"/>
                    <a:pt x="340" y="1910"/>
                  </a:cubicBezTo>
                  <a:cubicBezTo>
                    <a:pt x="443" y="1910"/>
                    <a:pt x="561" y="1878"/>
                    <a:pt x="600" y="1826"/>
                  </a:cubicBezTo>
                  <a:cubicBezTo>
                    <a:pt x="903" y="1409"/>
                    <a:pt x="1168" y="964"/>
                    <a:pt x="1425" y="566"/>
                  </a:cubicBezTo>
                  <a:cubicBezTo>
                    <a:pt x="1311" y="299"/>
                    <a:pt x="1275" y="131"/>
                    <a:pt x="1174" y="25"/>
                  </a:cubicBezTo>
                  <a:cubicBezTo>
                    <a:pt x="1158" y="8"/>
                    <a:pt x="1120" y="1"/>
                    <a:pt x="10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3"/>
            <p:cNvSpPr/>
            <p:nvPr/>
          </p:nvSpPr>
          <p:spPr>
            <a:xfrm>
              <a:off x="5450331" y="3254156"/>
              <a:ext cx="122145" cy="169371"/>
            </a:xfrm>
            <a:custGeom>
              <a:avLst/>
              <a:gdLst/>
              <a:ahLst/>
              <a:cxnLst/>
              <a:rect l="l" t="t" r="r" b="b"/>
              <a:pathLst>
                <a:path w="3039" h="4214" extrusionOk="0">
                  <a:moveTo>
                    <a:pt x="2714" y="0"/>
                  </a:moveTo>
                  <a:cubicBezTo>
                    <a:pt x="2693" y="0"/>
                    <a:pt x="2674" y="3"/>
                    <a:pt x="2659" y="10"/>
                  </a:cubicBezTo>
                  <a:cubicBezTo>
                    <a:pt x="2379" y="124"/>
                    <a:pt x="2022" y="225"/>
                    <a:pt x="1866" y="455"/>
                  </a:cubicBezTo>
                  <a:cubicBezTo>
                    <a:pt x="1291" y="1272"/>
                    <a:pt x="762" y="2118"/>
                    <a:pt x="280" y="2994"/>
                  </a:cubicBezTo>
                  <a:cubicBezTo>
                    <a:pt x="92" y="3328"/>
                    <a:pt x="88" y="3764"/>
                    <a:pt x="0" y="4158"/>
                  </a:cubicBezTo>
                  <a:lnTo>
                    <a:pt x="152" y="4213"/>
                  </a:lnTo>
                  <a:cubicBezTo>
                    <a:pt x="221" y="4163"/>
                    <a:pt x="307" y="4127"/>
                    <a:pt x="353" y="4062"/>
                  </a:cubicBezTo>
                  <a:cubicBezTo>
                    <a:pt x="1232" y="2876"/>
                    <a:pt x="2104" y="1683"/>
                    <a:pt x="2970" y="482"/>
                  </a:cubicBezTo>
                  <a:cubicBezTo>
                    <a:pt x="3030" y="395"/>
                    <a:pt x="3038" y="212"/>
                    <a:pt x="2989" y="130"/>
                  </a:cubicBezTo>
                  <a:cubicBezTo>
                    <a:pt x="2944" y="62"/>
                    <a:pt x="2807" y="0"/>
                    <a:pt x="27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3"/>
            <p:cNvSpPr/>
            <p:nvPr/>
          </p:nvSpPr>
          <p:spPr>
            <a:xfrm>
              <a:off x="5490484" y="3384301"/>
              <a:ext cx="73512" cy="238904"/>
            </a:xfrm>
            <a:custGeom>
              <a:avLst/>
              <a:gdLst/>
              <a:ahLst/>
              <a:cxnLst/>
              <a:rect l="l" t="t" r="r" b="b"/>
              <a:pathLst>
                <a:path w="1829" h="5944" extrusionOk="0">
                  <a:moveTo>
                    <a:pt x="1600" y="0"/>
                  </a:moveTo>
                  <a:cubicBezTo>
                    <a:pt x="1500" y="0"/>
                    <a:pt x="1370" y="71"/>
                    <a:pt x="1274" y="132"/>
                  </a:cubicBezTo>
                  <a:cubicBezTo>
                    <a:pt x="1187" y="188"/>
                    <a:pt x="1132" y="302"/>
                    <a:pt x="1082" y="398"/>
                  </a:cubicBezTo>
                  <a:cubicBezTo>
                    <a:pt x="458" y="1659"/>
                    <a:pt x="0" y="2969"/>
                    <a:pt x="188" y="4400"/>
                  </a:cubicBezTo>
                  <a:cubicBezTo>
                    <a:pt x="257" y="4927"/>
                    <a:pt x="537" y="5431"/>
                    <a:pt x="720" y="5944"/>
                  </a:cubicBezTo>
                  <a:cubicBezTo>
                    <a:pt x="792" y="5931"/>
                    <a:pt x="866" y="5912"/>
                    <a:pt x="939" y="5898"/>
                  </a:cubicBezTo>
                  <a:cubicBezTo>
                    <a:pt x="967" y="5801"/>
                    <a:pt x="1036" y="5697"/>
                    <a:pt x="1017" y="5609"/>
                  </a:cubicBezTo>
                  <a:cubicBezTo>
                    <a:pt x="765" y="4248"/>
                    <a:pt x="1082" y="2965"/>
                    <a:pt x="1480" y="1682"/>
                  </a:cubicBezTo>
                  <a:cubicBezTo>
                    <a:pt x="1613" y="1246"/>
                    <a:pt x="1723" y="804"/>
                    <a:pt x="1810" y="357"/>
                  </a:cubicBezTo>
                  <a:cubicBezTo>
                    <a:pt x="1829" y="247"/>
                    <a:pt x="1742" y="41"/>
                    <a:pt x="1654" y="9"/>
                  </a:cubicBezTo>
                  <a:cubicBezTo>
                    <a:pt x="1638" y="3"/>
                    <a:pt x="1619" y="0"/>
                    <a:pt x="16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3"/>
            <p:cNvSpPr/>
            <p:nvPr/>
          </p:nvSpPr>
          <p:spPr>
            <a:xfrm>
              <a:off x="5396312" y="3501182"/>
              <a:ext cx="55667" cy="225721"/>
            </a:xfrm>
            <a:custGeom>
              <a:avLst/>
              <a:gdLst/>
              <a:ahLst/>
              <a:cxnLst/>
              <a:rect l="l" t="t" r="r" b="b"/>
              <a:pathLst>
                <a:path w="1385" h="5616" extrusionOk="0">
                  <a:moveTo>
                    <a:pt x="1202" y="1"/>
                  </a:moveTo>
                  <a:cubicBezTo>
                    <a:pt x="1050" y="107"/>
                    <a:pt x="821" y="185"/>
                    <a:pt x="766" y="327"/>
                  </a:cubicBezTo>
                  <a:cubicBezTo>
                    <a:pt x="175" y="1821"/>
                    <a:pt x="1" y="3366"/>
                    <a:pt x="339" y="4942"/>
                  </a:cubicBezTo>
                  <a:cubicBezTo>
                    <a:pt x="394" y="5190"/>
                    <a:pt x="629" y="5392"/>
                    <a:pt x="779" y="5616"/>
                  </a:cubicBezTo>
                  <a:cubicBezTo>
                    <a:pt x="844" y="5588"/>
                    <a:pt x="903" y="5561"/>
                    <a:pt x="968" y="5533"/>
                  </a:cubicBezTo>
                  <a:cubicBezTo>
                    <a:pt x="1000" y="5264"/>
                    <a:pt x="1040" y="4997"/>
                    <a:pt x="1063" y="4727"/>
                  </a:cubicBezTo>
                  <a:cubicBezTo>
                    <a:pt x="1169" y="3384"/>
                    <a:pt x="1284" y="2042"/>
                    <a:pt x="1366" y="699"/>
                  </a:cubicBezTo>
                  <a:cubicBezTo>
                    <a:pt x="1385" y="474"/>
                    <a:pt x="1261" y="235"/>
                    <a:pt x="12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1" name="Google Shape;1401;p43"/>
          <p:cNvGrpSpPr/>
          <p:nvPr/>
        </p:nvGrpSpPr>
        <p:grpSpPr>
          <a:xfrm>
            <a:off x="1032584" y="2963973"/>
            <a:ext cx="253306" cy="258487"/>
            <a:chOff x="2308999" y="4492297"/>
            <a:chExt cx="355119" cy="362382"/>
          </a:xfrm>
        </p:grpSpPr>
        <p:sp>
          <p:nvSpPr>
            <p:cNvPr id="1402" name="Google Shape;1402;p43"/>
            <p:cNvSpPr/>
            <p:nvPr/>
          </p:nvSpPr>
          <p:spPr>
            <a:xfrm>
              <a:off x="2576583" y="4556803"/>
              <a:ext cx="15620" cy="49482"/>
            </a:xfrm>
            <a:custGeom>
              <a:avLst/>
              <a:gdLst/>
              <a:ahLst/>
              <a:cxnLst/>
              <a:rect l="l" t="t" r="r" b="b"/>
              <a:pathLst>
                <a:path w="3224" h="10213" extrusionOk="0">
                  <a:moveTo>
                    <a:pt x="1006" y="1"/>
                  </a:moveTo>
                  <a:cubicBezTo>
                    <a:pt x="501" y="1"/>
                    <a:pt x="0" y="531"/>
                    <a:pt x="351" y="1092"/>
                  </a:cubicBezTo>
                  <a:cubicBezTo>
                    <a:pt x="1762" y="3357"/>
                    <a:pt x="358" y="7020"/>
                    <a:pt x="251" y="9497"/>
                  </a:cubicBezTo>
                  <a:cubicBezTo>
                    <a:pt x="231" y="9974"/>
                    <a:pt x="582" y="10212"/>
                    <a:pt x="944" y="10212"/>
                  </a:cubicBezTo>
                  <a:cubicBezTo>
                    <a:pt x="1306" y="10212"/>
                    <a:pt x="1678" y="9973"/>
                    <a:pt x="1698" y="9497"/>
                  </a:cubicBezTo>
                  <a:cubicBezTo>
                    <a:pt x="1819" y="6668"/>
                    <a:pt x="3223" y="2952"/>
                    <a:pt x="1600" y="345"/>
                  </a:cubicBezTo>
                  <a:cubicBezTo>
                    <a:pt x="1448" y="102"/>
                    <a:pt x="1227" y="1"/>
                    <a:pt x="1006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3"/>
            <p:cNvSpPr/>
            <p:nvPr/>
          </p:nvSpPr>
          <p:spPr>
            <a:xfrm>
              <a:off x="2524771" y="4600597"/>
              <a:ext cx="61057" cy="58838"/>
            </a:xfrm>
            <a:custGeom>
              <a:avLst/>
              <a:gdLst/>
              <a:ahLst/>
              <a:cxnLst/>
              <a:rect l="l" t="t" r="r" b="b"/>
              <a:pathLst>
                <a:path w="12602" h="12144" extrusionOk="0">
                  <a:moveTo>
                    <a:pt x="6223" y="0"/>
                  </a:moveTo>
                  <a:cubicBezTo>
                    <a:pt x="4473" y="0"/>
                    <a:pt x="2840" y="461"/>
                    <a:pt x="1728" y="2187"/>
                  </a:cubicBezTo>
                  <a:cubicBezTo>
                    <a:pt x="1" y="4867"/>
                    <a:pt x="1306" y="8449"/>
                    <a:pt x="1088" y="11431"/>
                  </a:cubicBezTo>
                  <a:cubicBezTo>
                    <a:pt x="1053" y="11907"/>
                    <a:pt x="1396" y="12143"/>
                    <a:pt x="1757" y="12143"/>
                  </a:cubicBezTo>
                  <a:cubicBezTo>
                    <a:pt x="2119" y="12143"/>
                    <a:pt x="2500" y="11905"/>
                    <a:pt x="2534" y="11431"/>
                  </a:cubicBezTo>
                  <a:cubicBezTo>
                    <a:pt x="2717" y="8923"/>
                    <a:pt x="1874" y="6253"/>
                    <a:pt x="2532" y="3802"/>
                  </a:cubicBezTo>
                  <a:cubicBezTo>
                    <a:pt x="3033" y="1931"/>
                    <a:pt x="4578" y="1432"/>
                    <a:pt x="6332" y="1432"/>
                  </a:cubicBezTo>
                  <a:cubicBezTo>
                    <a:pt x="8215" y="1432"/>
                    <a:pt x="10339" y="2007"/>
                    <a:pt x="11669" y="2076"/>
                  </a:cubicBezTo>
                  <a:cubicBezTo>
                    <a:pt x="11684" y="2077"/>
                    <a:pt x="11699" y="2078"/>
                    <a:pt x="11713" y="2078"/>
                  </a:cubicBezTo>
                  <a:cubicBezTo>
                    <a:pt x="12601" y="2078"/>
                    <a:pt x="12583" y="643"/>
                    <a:pt x="11669" y="595"/>
                  </a:cubicBezTo>
                  <a:cubicBezTo>
                    <a:pt x="10036" y="510"/>
                    <a:pt x="8064" y="0"/>
                    <a:pt x="6223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3"/>
            <p:cNvSpPr/>
            <p:nvPr/>
          </p:nvSpPr>
          <p:spPr>
            <a:xfrm>
              <a:off x="2531098" y="4652574"/>
              <a:ext cx="53082" cy="11342"/>
            </a:xfrm>
            <a:custGeom>
              <a:avLst/>
              <a:gdLst/>
              <a:ahLst/>
              <a:cxnLst/>
              <a:rect l="l" t="t" r="r" b="b"/>
              <a:pathLst>
                <a:path w="10956" h="2341" extrusionOk="0">
                  <a:moveTo>
                    <a:pt x="6428" y="0"/>
                  </a:moveTo>
                  <a:cubicBezTo>
                    <a:pt x="4553" y="0"/>
                    <a:pt x="2578" y="376"/>
                    <a:pt x="933" y="401"/>
                  </a:cubicBezTo>
                  <a:cubicBezTo>
                    <a:pt x="7" y="415"/>
                    <a:pt x="1" y="1882"/>
                    <a:pt x="919" y="1882"/>
                  </a:cubicBezTo>
                  <a:cubicBezTo>
                    <a:pt x="924" y="1882"/>
                    <a:pt x="928" y="1882"/>
                    <a:pt x="933" y="1882"/>
                  </a:cubicBezTo>
                  <a:cubicBezTo>
                    <a:pt x="2465" y="1860"/>
                    <a:pt x="4459" y="1446"/>
                    <a:pt x="6300" y="1446"/>
                  </a:cubicBezTo>
                  <a:cubicBezTo>
                    <a:pt x="7515" y="1446"/>
                    <a:pt x="8664" y="1626"/>
                    <a:pt x="9569" y="2219"/>
                  </a:cubicBezTo>
                  <a:cubicBezTo>
                    <a:pt x="9698" y="2304"/>
                    <a:pt x="9824" y="2341"/>
                    <a:pt x="9943" y="2341"/>
                  </a:cubicBezTo>
                  <a:cubicBezTo>
                    <a:pt x="10553" y="2341"/>
                    <a:pt x="10955" y="1371"/>
                    <a:pt x="10299" y="942"/>
                  </a:cubicBezTo>
                  <a:cubicBezTo>
                    <a:pt x="9185" y="212"/>
                    <a:pt x="7835" y="0"/>
                    <a:pt x="6428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3"/>
            <p:cNvSpPr/>
            <p:nvPr/>
          </p:nvSpPr>
          <p:spPr>
            <a:xfrm>
              <a:off x="2571472" y="4658945"/>
              <a:ext cx="12965" cy="45160"/>
            </a:xfrm>
            <a:custGeom>
              <a:avLst/>
              <a:gdLst/>
              <a:ahLst/>
              <a:cxnLst/>
              <a:rect l="l" t="t" r="r" b="b"/>
              <a:pathLst>
                <a:path w="2676" h="9321" extrusionOk="0">
                  <a:moveTo>
                    <a:pt x="1508" y="0"/>
                  </a:moveTo>
                  <a:cubicBezTo>
                    <a:pt x="1147" y="0"/>
                    <a:pt x="818" y="233"/>
                    <a:pt x="878" y="704"/>
                  </a:cubicBezTo>
                  <a:cubicBezTo>
                    <a:pt x="1227" y="3430"/>
                    <a:pt x="135" y="5930"/>
                    <a:pt x="20" y="8604"/>
                  </a:cubicBezTo>
                  <a:cubicBezTo>
                    <a:pt x="0" y="9082"/>
                    <a:pt x="351" y="9320"/>
                    <a:pt x="712" y="9320"/>
                  </a:cubicBezTo>
                  <a:cubicBezTo>
                    <a:pt x="1074" y="9320"/>
                    <a:pt x="1447" y="9081"/>
                    <a:pt x="1467" y="8604"/>
                  </a:cubicBezTo>
                  <a:cubicBezTo>
                    <a:pt x="1582" y="5926"/>
                    <a:pt x="2675" y="3438"/>
                    <a:pt x="2325" y="704"/>
                  </a:cubicBezTo>
                  <a:cubicBezTo>
                    <a:pt x="2264" y="236"/>
                    <a:pt x="1870" y="0"/>
                    <a:pt x="1508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3"/>
            <p:cNvSpPr/>
            <p:nvPr/>
          </p:nvSpPr>
          <p:spPr>
            <a:xfrm>
              <a:off x="2468564" y="4554860"/>
              <a:ext cx="119342" cy="100335"/>
            </a:xfrm>
            <a:custGeom>
              <a:avLst/>
              <a:gdLst/>
              <a:ahLst/>
              <a:cxnLst/>
              <a:rect l="l" t="t" r="r" b="b"/>
              <a:pathLst>
                <a:path w="24632" h="20709" extrusionOk="0">
                  <a:moveTo>
                    <a:pt x="14705" y="0"/>
                  </a:moveTo>
                  <a:cubicBezTo>
                    <a:pt x="13795" y="0"/>
                    <a:pt x="12883" y="49"/>
                    <a:pt x="11968" y="183"/>
                  </a:cubicBezTo>
                  <a:cubicBezTo>
                    <a:pt x="8596" y="673"/>
                    <a:pt x="5146" y="3050"/>
                    <a:pt x="3048" y="5714"/>
                  </a:cubicBezTo>
                  <a:cubicBezTo>
                    <a:pt x="1390" y="7821"/>
                    <a:pt x="745" y="10476"/>
                    <a:pt x="662" y="13123"/>
                  </a:cubicBezTo>
                  <a:cubicBezTo>
                    <a:pt x="597" y="15259"/>
                    <a:pt x="0" y="18455"/>
                    <a:pt x="1215" y="20366"/>
                  </a:cubicBezTo>
                  <a:cubicBezTo>
                    <a:pt x="1369" y="20608"/>
                    <a:pt x="1591" y="20709"/>
                    <a:pt x="1812" y="20709"/>
                  </a:cubicBezTo>
                  <a:cubicBezTo>
                    <a:pt x="2320" y="20709"/>
                    <a:pt x="2820" y="20179"/>
                    <a:pt x="2464" y="19619"/>
                  </a:cubicBezTo>
                  <a:cubicBezTo>
                    <a:pt x="1549" y="18179"/>
                    <a:pt x="2031" y="15406"/>
                    <a:pt x="2085" y="13773"/>
                  </a:cubicBezTo>
                  <a:cubicBezTo>
                    <a:pt x="2198" y="10529"/>
                    <a:pt x="2976" y="7861"/>
                    <a:pt x="5194" y="5443"/>
                  </a:cubicBezTo>
                  <a:cubicBezTo>
                    <a:pt x="8106" y="2267"/>
                    <a:pt x="11615" y="1654"/>
                    <a:pt x="15285" y="1654"/>
                  </a:cubicBezTo>
                  <a:cubicBezTo>
                    <a:pt x="17589" y="1654"/>
                    <a:pt x="19958" y="1896"/>
                    <a:pt x="22283" y="1896"/>
                  </a:cubicBezTo>
                  <a:cubicBezTo>
                    <a:pt x="22757" y="1896"/>
                    <a:pt x="23230" y="1886"/>
                    <a:pt x="23700" y="1862"/>
                  </a:cubicBezTo>
                  <a:cubicBezTo>
                    <a:pt x="24612" y="1815"/>
                    <a:pt x="24631" y="379"/>
                    <a:pt x="23744" y="379"/>
                  </a:cubicBezTo>
                  <a:cubicBezTo>
                    <a:pt x="23729" y="379"/>
                    <a:pt x="23715" y="379"/>
                    <a:pt x="23700" y="380"/>
                  </a:cubicBezTo>
                  <a:lnTo>
                    <a:pt x="23698" y="379"/>
                  </a:lnTo>
                  <a:cubicBezTo>
                    <a:pt x="23316" y="399"/>
                    <a:pt x="22933" y="407"/>
                    <a:pt x="22552" y="407"/>
                  </a:cubicBezTo>
                  <a:cubicBezTo>
                    <a:pt x="19925" y="407"/>
                    <a:pt x="17321" y="0"/>
                    <a:pt x="14705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3"/>
            <p:cNvSpPr/>
            <p:nvPr/>
          </p:nvSpPr>
          <p:spPr>
            <a:xfrm>
              <a:off x="2445235" y="4645956"/>
              <a:ext cx="36769" cy="9361"/>
            </a:xfrm>
            <a:custGeom>
              <a:avLst/>
              <a:gdLst/>
              <a:ahLst/>
              <a:cxnLst/>
              <a:rect l="l" t="t" r="r" b="b"/>
              <a:pathLst>
                <a:path w="7589" h="1932" extrusionOk="0">
                  <a:moveTo>
                    <a:pt x="2738" y="0"/>
                  </a:moveTo>
                  <a:cubicBezTo>
                    <a:pt x="1931" y="0"/>
                    <a:pt x="1175" y="159"/>
                    <a:pt x="572" y="667"/>
                  </a:cubicBezTo>
                  <a:cubicBezTo>
                    <a:pt x="1" y="1146"/>
                    <a:pt x="522" y="1895"/>
                    <a:pt x="1119" y="1895"/>
                  </a:cubicBezTo>
                  <a:cubicBezTo>
                    <a:pt x="1278" y="1895"/>
                    <a:pt x="1443" y="1841"/>
                    <a:pt x="1595" y="1715"/>
                  </a:cubicBezTo>
                  <a:cubicBezTo>
                    <a:pt x="1799" y="1542"/>
                    <a:pt x="2120" y="1488"/>
                    <a:pt x="2467" y="1488"/>
                  </a:cubicBezTo>
                  <a:cubicBezTo>
                    <a:pt x="2960" y="1488"/>
                    <a:pt x="3506" y="1598"/>
                    <a:pt x="3841" y="1634"/>
                  </a:cubicBezTo>
                  <a:cubicBezTo>
                    <a:pt x="4780" y="1738"/>
                    <a:pt x="5709" y="1911"/>
                    <a:pt x="6654" y="1931"/>
                  </a:cubicBezTo>
                  <a:cubicBezTo>
                    <a:pt x="6661" y="1931"/>
                    <a:pt x="6667" y="1931"/>
                    <a:pt x="6673" y="1931"/>
                  </a:cubicBezTo>
                  <a:cubicBezTo>
                    <a:pt x="7588" y="1931"/>
                    <a:pt x="7580" y="470"/>
                    <a:pt x="6654" y="450"/>
                  </a:cubicBezTo>
                  <a:cubicBezTo>
                    <a:pt x="5512" y="426"/>
                    <a:pt x="4057" y="0"/>
                    <a:pt x="2738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3"/>
            <p:cNvSpPr/>
            <p:nvPr/>
          </p:nvSpPr>
          <p:spPr>
            <a:xfrm>
              <a:off x="2442924" y="4648247"/>
              <a:ext cx="12718" cy="53823"/>
            </a:xfrm>
            <a:custGeom>
              <a:avLst/>
              <a:gdLst/>
              <a:ahLst/>
              <a:cxnLst/>
              <a:rect l="l" t="t" r="r" b="b"/>
              <a:pathLst>
                <a:path w="2625" h="11109" extrusionOk="0">
                  <a:moveTo>
                    <a:pt x="1140" y="1"/>
                  </a:moveTo>
                  <a:cubicBezTo>
                    <a:pt x="779" y="1"/>
                    <a:pt x="414" y="240"/>
                    <a:pt x="408" y="717"/>
                  </a:cubicBezTo>
                  <a:lnTo>
                    <a:pt x="407" y="717"/>
                  </a:lnTo>
                  <a:cubicBezTo>
                    <a:pt x="381" y="2841"/>
                    <a:pt x="143" y="4955"/>
                    <a:pt x="127" y="7080"/>
                  </a:cubicBezTo>
                  <a:cubicBezTo>
                    <a:pt x="118" y="8235"/>
                    <a:pt x="1" y="10353"/>
                    <a:pt x="1194" y="11013"/>
                  </a:cubicBezTo>
                  <a:cubicBezTo>
                    <a:pt x="1315" y="11079"/>
                    <a:pt x="1434" y="11109"/>
                    <a:pt x="1546" y="11109"/>
                  </a:cubicBezTo>
                  <a:cubicBezTo>
                    <a:pt x="2196" y="11109"/>
                    <a:pt x="2625" y="10122"/>
                    <a:pt x="1924" y="9734"/>
                  </a:cubicBezTo>
                  <a:cubicBezTo>
                    <a:pt x="1168" y="9317"/>
                    <a:pt x="1589" y="6017"/>
                    <a:pt x="1618" y="5302"/>
                  </a:cubicBezTo>
                  <a:cubicBezTo>
                    <a:pt x="1677" y="3773"/>
                    <a:pt x="1835" y="2248"/>
                    <a:pt x="1855" y="717"/>
                  </a:cubicBezTo>
                  <a:cubicBezTo>
                    <a:pt x="1860" y="239"/>
                    <a:pt x="1502" y="1"/>
                    <a:pt x="1140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3"/>
            <p:cNvSpPr/>
            <p:nvPr/>
          </p:nvSpPr>
          <p:spPr>
            <a:xfrm>
              <a:off x="2443360" y="4694154"/>
              <a:ext cx="36614" cy="14520"/>
            </a:xfrm>
            <a:custGeom>
              <a:avLst/>
              <a:gdLst/>
              <a:ahLst/>
              <a:cxnLst/>
              <a:rect l="l" t="t" r="r" b="b"/>
              <a:pathLst>
                <a:path w="7557" h="2997" extrusionOk="0">
                  <a:moveTo>
                    <a:pt x="1058" y="165"/>
                  </a:moveTo>
                  <a:cubicBezTo>
                    <a:pt x="278" y="165"/>
                    <a:pt x="0" y="1421"/>
                    <a:pt x="849" y="1613"/>
                  </a:cubicBezTo>
                  <a:cubicBezTo>
                    <a:pt x="1739" y="1815"/>
                    <a:pt x="2648" y="1855"/>
                    <a:pt x="3556" y="1918"/>
                  </a:cubicBezTo>
                  <a:cubicBezTo>
                    <a:pt x="4408" y="1977"/>
                    <a:pt x="5528" y="1993"/>
                    <a:pt x="6101" y="2739"/>
                  </a:cubicBezTo>
                  <a:cubicBezTo>
                    <a:pt x="6241" y="2921"/>
                    <a:pt x="6407" y="2997"/>
                    <a:pt x="6569" y="2997"/>
                  </a:cubicBezTo>
                  <a:cubicBezTo>
                    <a:pt x="7078" y="2997"/>
                    <a:pt x="7557" y="2254"/>
                    <a:pt x="7124" y="1693"/>
                  </a:cubicBezTo>
                  <a:cubicBezTo>
                    <a:pt x="5824" y="1"/>
                    <a:pt x="3043" y="594"/>
                    <a:pt x="1233" y="185"/>
                  </a:cubicBezTo>
                  <a:cubicBezTo>
                    <a:pt x="1172" y="172"/>
                    <a:pt x="1114" y="165"/>
                    <a:pt x="1058" y="165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3"/>
            <p:cNvSpPr/>
            <p:nvPr/>
          </p:nvSpPr>
          <p:spPr>
            <a:xfrm>
              <a:off x="2472546" y="4701877"/>
              <a:ext cx="15790" cy="144119"/>
            </a:xfrm>
            <a:custGeom>
              <a:avLst/>
              <a:gdLst/>
              <a:ahLst/>
              <a:cxnLst/>
              <a:rect l="l" t="t" r="r" b="b"/>
              <a:pathLst>
                <a:path w="3259" h="29746" extrusionOk="0">
                  <a:moveTo>
                    <a:pt x="999" y="1"/>
                  </a:moveTo>
                  <a:cubicBezTo>
                    <a:pt x="470" y="1"/>
                    <a:pt x="22" y="633"/>
                    <a:pt x="506" y="1145"/>
                  </a:cubicBezTo>
                  <a:cubicBezTo>
                    <a:pt x="1065" y="1736"/>
                    <a:pt x="663" y="4372"/>
                    <a:pt x="642" y="5136"/>
                  </a:cubicBezTo>
                  <a:cubicBezTo>
                    <a:pt x="586" y="7073"/>
                    <a:pt x="443" y="9304"/>
                    <a:pt x="336" y="11237"/>
                  </a:cubicBezTo>
                  <a:cubicBezTo>
                    <a:pt x="0" y="17271"/>
                    <a:pt x="295" y="22000"/>
                    <a:pt x="295" y="29745"/>
                  </a:cubicBezTo>
                  <a:lnTo>
                    <a:pt x="1741" y="29745"/>
                  </a:lnTo>
                  <a:cubicBezTo>
                    <a:pt x="1741" y="22000"/>
                    <a:pt x="1466" y="16566"/>
                    <a:pt x="1843" y="10168"/>
                  </a:cubicBezTo>
                  <a:cubicBezTo>
                    <a:pt x="1976" y="7922"/>
                    <a:pt x="3259" y="2078"/>
                    <a:pt x="1530" y="247"/>
                  </a:cubicBezTo>
                  <a:cubicBezTo>
                    <a:pt x="1366" y="73"/>
                    <a:pt x="1178" y="1"/>
                    <a:pt x="999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3"/>
            <p:cNvSpPr/>
            <p:nvPr/>
          </p:nvSpPr>
          <p:spPr>
            <a:xfrm>
              <a:off x="2527246" y="4699076"/>
              <a:ext cx="13406" cy="146920"/>
            </a:xfrm>
            <a:custGeom>
              <a:avLst/>
              <a:gdLst/>
              <a:ahLst/>
              <a:cxnLst/>
              <a:rect l="l" t="t" r="r" b="b"/>
              <a:pathLst>
                <a:path w="2767" h="30324" extrusionOk="0">
                  <a:moveTo>
                    <a:pt x="2002" y="0"/>
                  </a:moveTo>
                  <a:cubicBezTo>
                    <a:pt x="1826" y="0"/>
                    <a:pt x="1650" y="114"/>
                    <a:pt x="1532" y="388"/>
                  </a:cubicBezTo>
                  <a:lnTo>
                    <a:pt x="1532" y="387"/>
                  </a:lnTo>
                  <a:cubicBezTo>
                    <a:pt x="0" y="3965"/>
                    <a:pt x="69" y="8232"/>
                    <a:pt x="117" y="12070"/>
                  </a:cubicBezTo>
                  <a:cubicBezTo>
                    <a:pt x="192" y="18054"/>
                    <a:pt x="148" y="23353"/>
                    <a:pt x="148" y="30323"/>
                  </a:cubicBezTo>
                  <a:lnTo>
                    <a:pt x="1055" y="30323"/>
                  </a:lnTo>
                  <a:lnTo>
                    <a:pt x="1055" y="14368"/>
                  </a:lnTo>
                  <a:cubicBezTo>
                    <a:pt x="1055" y="10018"/>
                    <a:pt x="760" y="5226"/>
                    <a:pt x="2513" y="1136"/>
                  </a:cubicBezTo>
                  <a:cubicBezTo>
                    <a:pt x="2766" y="542"/>
                    <a:pt x="2386" y="0"/>
                    <a:pt x="2002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3"/>
            <p:cNvSpPr/>
            <p:nvPr/>
          </p:nvSpPr>
          <p:spPr>
            <a:xfrm>
              <a:off x="2532358" y="4699643"/>
              <a:ext cx="52534" cy="7515"/>
            </a:xfrm>
            <a:custGeom>
              <a:avLst/>
              <a:gdLst/>
              <a:ahLst/>
              <a:cxnLst/>
              <a:rect l="l" t="t" r="r" b="b"/>
              <a:pathLst>
                <a:path w="10843" h="1551" extrusionOk="0">
                  <a:moveTo>
                    <a:pt x="775" y="1"/>
                  </a:moveTo>
                  <a:cubicBezTo>
                    <a:pt x="0" y="1"/>
                    <a:pt x="0" y="1551"/>
                    <a:pt x="775" y="1551"/>
                  </a:cubicBezTo>
                  <a:lnTo>
                    <a:pt x="8518" y="1551"/>
                  </a:lnTo>
                  <a:cubicBezTo>
                    <a:pt x="10843" y="1551"/>
                    <a:pt x="10843" y="1"/>
                    <a:pt x="8518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3"/>
            <p:cNvSpPr/>
            <p:nvPr/>
          </p:nvSpPr>
          <p:spPr>
            <a:xfrm>
              <a:off x="2308999" y="4492297"/>
              <a:ext cx="355119" cy="362382"/>
            </a:xfrm>
            <a:custGeom>
              <a:avLst/>
              <a:gdLst/>
              <a:ahLst/>
              <a:cxnLst/>
              <a:rect l="l" t="t" r="r" b="b"/>
              <a:pathLst>
                <a:path w="73296" h="74795" extrusionOk="0">
                  <a:moveTo>
                    <a:pt x="9378" y="1462"/>
                  </a:moveTo>
                  <a:cubicBezTo>
                    <a:pt x="11788" y="1462"/>
                    <a:pt x="14217" y="1931"/>
                    <a:pt x="16594" y="2146"/>
                  </a:cubicBezTo>
                  <a:cubicBezTo>
                    <a:pt x="20395" y="2490"/>
                    <a:pt x="24177" y="2999"/>
                    <a:pt x="27986" y="3255"/>
                  </a:cubicBezTo>
                  <a:cubicBezTo>
                    <a:pt x="29524" y="3358"/>
                    <a:pt x="31206" y="3547"/>
                    <a:pt x="32861" y="3547"/>
                  </a:cubicBezTo>
                  <a:cubicBezTo>
                    <a:pt x="34338" y="3547"/>
                    <a:pt x="35795" y="3396"/>
                    <a:pt x="37108" y="2898"/>
                  </a:cubicBezTo>
                  <a:cubicBezTo>
                    <a:pt x="37259" y="2841"/>
                    <a:pt x="37372" y="2751"/>
                    <a:pt x="37452" y="2642"/>
                  </a:cubicBezTo>
                  <a:lnTo>
                    <a:pt x="37452" y="2642"/>
                  </a:lnTo>
                  <a:cubicBezTo>
                    <a:pt x="39991" y="1866"/>
                    <a:pt x="42614" y="1657"/>
                    <a:pt x="45249" y="1657"/>
                  </a:cubicBezTo>
                  <a:cubicBezTo>
                    <a:pt x="46566" y="1657"/>
                    <a:pt x="47886" y="1709"/>
                    <a:pt x="49200" y="1769"/>
                  </a:cubicBezTo>
                  <a:cubicBezTo>
                    <a:pt x="51431" y="1870"/>
                    <a:pt x="53634" y="1911"/>
                    <a:pt x="55839" y="1911"/>
                  </a:cubicBezTo>
                  <a:cubicBezTo>
                    <a:pt x="57766" y="1911"/>
                    <a:pt x="59694" y="1879"/>
                    <a:pt x="61643" y="1830"/>
                  </a:cubicBezTo>
                  <a:cubicBezTo>
                    <a:pt x="61996" y="1821"/>
                    <a:pt x="62369" y="1813"/>
                    <a:pt x="62753" y="1813"/>
                  </a:cubicBezTo>
                  <a:cubicBezTo>
                    <a:pt x="65010" y="1813"/>
                    <a:pt x="67662" y="2085"/>
                    <a:pt x="69041" y="3964"/>
                  </a:cubicBezTo>
                  <a:cubicBezTo>
                    <a:pt x="70186" y="5527"/>
                    <a:pt x="70326" y="8017"/>
                    <a:pt x="70447" y="9876"/>
                  </a:cubicBezTo>
                  <a:cubicBezTo>
                    <a:pt x="70773" y="14937"/>
                    <a:pt x="69944" y="20234"/>
                    <a:pt x="69560" y="25281"/>
                  </a:cubicBezTo>
                  <a:cubicBezTo>
                    <a:pt x="68776" y="35581"/>
                    <a:pt x="68546" y="45882"/>
                    <a:pt x="68988" y="56208"/>
                  </a:cubicBezTo>
                  <a:cubicBezTo>
                    <a:pt x="69184" y="60786"/>
                    <a:pt x="70321" y="65428"/>
                    <a:pt x="69497" y="69996"/>
                  </a:cubicBezTo>
                  <a:cubicBezTo>
                    <a:pt x="69081" y="72303"/>
                    <a:pt x="66233" y="72909"/>
                    <a:pt x="63094" y="72909"/>
                  </a:cubicBezTo>
                  <a:cubicBezTo>
                    <a:pt x="59988" y="72909"/>
                    <a:pt x="56598" y="72316"/>
                    <a:pt x="54994" y="72193"/>
                  </a:cubicBezTo>
                  <a:cubicBezTo>
                    <a:pt x="50717" y="71863"/>
                    <a:pt x="46457" y="71477"/>
                    <a:pt x="42172" y="71477"/>
                  </a:cubicBezTo>
                  <a:cubicBezTo>
                    <a:pt x="41526" y="71477"/>
                    <a:pt x="40880" y="71486"/>
                    <a:pt x="40233" y="71505"/>
                  </a:cubicBezTo>
                  <a:cubicBezTo>
                    <a:pt x="35076" y="71657"/>
                    <a:pt x="29936" y="72599"/>
                    <a:pt x="24799" y="73030"/>
                  </a:cubicBezTo>
                  <a:cubicBezTo>
                    <a:pt x="23194" y="73165"/>
                    <a:pt x="21592" y="73241"/>
                    <a:pt x="19994" y="73241"/>
                  </a:cubicBezTo>
                  <a:cubicBezTo>
                    <a:pt x="16618" y="73241"/>
                    <a:pt x="13262" y="72899"/>
                    <a:pt x="9955" y="72039"/>
                  </a:cubicBezTo>
                  <a:cubicBezTo>
                    <a:pt x="5844" y="70969"/>
                    <a:pt x="3270" y="69527"/>
                    <a:pt x="2738" y="65023"/>
                  </a:cubicBezTo>
                  <a:cubicBezTo>
                    <a:pt x="2253" y="60893"/>
                    <a:pt x="2286" y="56717"/>
                    <a:pt x="2278" y="52567"/>
                  </a:cubicBezTo>
                  <a:cubicBezTo>
                    <a:pt x="2266" y="47480"/>
                    <a:pt x="1875" y="42494"/>
                    <a:pt x="2190" y="37402"/>
                  </a:cubicBezTo>
                  <a:cubicBezTo>
                    <a:pt x="2746" y="28380"/>
                    <a:pt x="2424" y="19192"/>
                    <a:pt x="1858" y="10172"/>
                  </a:cubicBezTo>
                  <a:cubicBezTo>
                    <a:pt x="1758" y="8568"/>
                    <a:pt x="1752" y="6982"/>
                    <a:pt x="2025" y="5394"/>
                  </a:cubicBezTo>
                  <a:cubicBezTo>
                    <a:pt x="2507" y="2615"/>
                    <a:pt x="4994" y="1905"/>
                    <a:pt x="7354" y="1589"/>
                  </a:cubicBezTo>
                  <a:cubicBezTo>
                    <a:pt x="8026" y="1499"/>
                    <a:pt x="8701" y="1462"/>
                    <a:pt x="9378" y="1462"/>
                  </a:cubicBezTo>
                  <a:close/>
                  <a:moveTo>
                    <a:pt x="9030" y="1"/>
                  </a:moveTo>
                  <a:cubicBezTo>
                    <a:pt x="6559" y="1"/>
                    <a:pt x="3903" y="452"/>
                    <a:pt x="2030" y="2114"/>
                  </a:cubicBezTo>
                  <a:cubicBezTo>
                    <a:pt x="1" y="3918"/>
                    <a:pt x="293" y="7765"/>
                    <a:pt x="411" y="10171"/>
                  </a:cubicBezTo>
                  <a:cubicBezTo>
                    <a:pt x="857" y="19220"/>
                    <a:pt x="1313" y="28352"/>
                    <a:pt x="742" y="37402"/>
                  </a:cubicBezTo>
                  <a:cubicBezTo>
                    <a:pt x="446" y="42096"/>
                    <a:pt x="737" y="46672"/>
                    <a:pt x="820" y="51362"/>
                  </a:cubicBezTo>
                  <a:cubicBezTo>
                    <a:pt x="900" y="55933"/>
                    <a:pt x="861" y="60464"/>
                    <a:pt x="1291" y="65022"/>
                  </a:cubicBezTo>
                  <a:cubicBezTo>
                    <a:pt x="1887" y="71312"/>
                    <a:pt x="6333" y="72804"/>
                    <a:pt x="11847" y="74012"/>
                  </a:cubicBezTo>
                  <a:cubicBezTo>
                    <a:pt x="14442" y="74582"/>
                    <a:pt x="17060" y="74795"/>
                    <a:pt x="19687" y="74795"/>
                  </a:cubicBezTo>
                  <a:cubicBezTo>
                    <a:pt x="26537" y="74795"/>
                    <a:pt x="33455" y="73347"/>
                    <a:pt x="40233" y="72986"/>
                  </a:cubicBezTo>
                  <a:cubicBezTo>
                    <a:pt x="41116" y="72939"/>
                    <a:pt x="42000" y="72918"/>
                    <a:pt x="42885" y="72918"/>
                  </a:cubicBezTo>
                  <a:cubicBezTo>
                    <a:pt x="46925" y="72918"/>
                    <a:pt x="50977" y="73350"/>
                    <a:pt x="54992" y="73675"/>
                  </a:cubicBezTo>
                  <a:cubicBezTo>
                    <a:pt x="57602" y="73885"/>
                    <a:pt x="60518" y="74282"/>
                    <a:pt x="63341" y="74282"/>
                  </a:cubicBezTo>
                  <a:cubicBezTo>
                    <a:pt x="65034" y="74282"/>
                    <a:pt x="66693" y="74139"/>
                    <a:pt x="68233" y="73728"/>
                  </a:cubicBezTo>
                  <a:cubicBezTo>
                    <a:pt x="70106" y="73227"/>
                    <a:pt x="70879" y="71091"/>
                    <a:pt x="71072" y="69335"/>
                  </a:cubicBezTo>
                  <a:cubicBezTo>
                    <a:pt x="71593" y="64580"/>
                    <a:pt x="70588" y="59787"/>
                    <a:pt x="70384" y="55031"/>
                  </a:cubicBezTo>
                  <a:cubicBezTo>
                    <a:pt x="69996" y="45957"/>
                    <a:pt x="70177" y="36859"/>
                    <a:pt x="70820" y="27804"/>
                  </a:cubicBezTo>
                  <a:cubicBezTo>
                    <a:pt x="71336" y="20495"/>
                    <a:pt x="73296" y="11911"/>
                    <a:pt x="71018" y="4763"/>
                  </a:cubicBezTo>
                  <a:cubicBezTo>
                    <a:pt x="69818" y="1002"/>
                    <a:pt x="66070" y="273"/>
                    <a:pt x="62346" y="273"/>
                  </a:cubicBezTo>
                  <a:cubicBezTo>
                    <a:pt x="60313" y="273"/>
                    <a:pt x="58287" y="490"/>
                    <a:pt x="56687" y="550"/>
                  </a:cubicBezTo>
                  <a:cubicBezTo>
                    <a:pt x="56181" y="569"/>
                    <a:pt x="55675" y="577"/>
                    <a:pt x="55168" y="577"/>
                  </a:cubicBezTo>
                  <a:cubicBezTo>
                    <a:pt x="51740" y="577"/>
                    <a:pt x="48288" y="199"/>
                    <a:pt x="44868" y="199"/>
                  </a:cubicBezTo>
                  <a:cubicBezTo>
                    <a:pt x="41976" y="199"/>
                    <a:pt x="39107" y="470"/>
                    <a:pt x="36296" y="1468"/>
                  </a:cubicBezTo>
                  <a:cubicBezTo>
                    <a:pt x="36141" y="1523"/>
                    <a:pt x="36025" y="1613"/>
                    <a:pt x="35944" y="1723"/>
                  </a:cubicBezTo>
                  <a:lnTo>
                    <a:pt x="35944" y="1723"/>
                  </a:lnTo>
                  <a:cubicBezTo>
                    <a:pt x="34737" y="2058"/>
                    <a:pt x="33393" y="2180"/>
                    <a:pt x="32002" y="2180"/>
                  </a:cubicBezTo>
                  <a:cubicBezTo>
                    <a:pt x="29068" y="2180"/>
                    <a:pt x="25924" y="1635"/>
                    <a:pt x="23414" y="1386"/>
                  </a:cubicBezTo>
                  <a:cubicBezTo>
                    <a:pt x="19027" y="952"/>
                    <a:pt x="14636" y="272"/>
                    <a:pt x="10233" y="34"/>
                  </a:cubicBezTo>
                  <a:cubicBezTo>
                    <a:pt x="9840" y="13"/>
                    <a:pt x="9438" y="1"/>
                    <a:pt x="9030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4" name="Google Shape;1414;p43"/>
          <p:cNvGrpSpPr/>
          <p:nvPr/>
        </p:nvGrpSpPr>
        <p:grpSpPr>
          <a:xfrm>
            <a:off x="1671696" y="2950059"/>
            <a:ext cx="311338" cy="286353"/>
            <a:chOff x="2770924" y="3839524"/>
            <a:chExt cx="436476" cy="401449"/>
          </a:xfrm>
        </p:grpSpPr>
        <p:sp>
          <p:nvSpPr>
            <p:cNvPr id="1415" name="Google Shape;1415;p43"/>
            <p:cNvSpPr/>
            <p:nvPr/>
          </p:nvSpPr>
          <p:spPr>
            <a:xfrm>
              <a:off x="2885455" y="3968129"/>
              <a:ext cx="104625" cy="59173"/>
            </a:xfrm>
            <a:custGeom>
              <a:avLst/>
              <a:gdLst/>
              <a:ahLst/>
              <a:cxnLst/>
              <a:rect l="l" t="t" r="r" b="b"/>
              <a:pathLst>
                <a:path w="18567" h="10501" extrusionOk="0">
                  <a:moveTo>
                    <a:pt x="1089" y="0"/>
                  </a:moveTo>
                  <a:cubicBezTo>
                    <a:pt x="509" y="0"/>
                    <a:pt x="1" y="746"/>
                    <a:pt x="547" y="1243"/>
                  </a:cubicBezTo>
                  <a:lnTo>
                    <a:pt x="548" y="1244"/>
                  </a:lnTo>
                  <a:cubicBezTo>
                    <a:pt x="2054" y="2618"/>
                    <a:pt x="3155" y="4293"/>
                    <a:pt x="4737" y="5605"/>
                  </a:cubicBezTo>
                  <a:cubicBezTo>
                    <a:pt x="6118" y="6749"/>
                    <a:pt x="7732" y="7608"/>
                    <a:pt x="9303" y="8437"/>
                  </a:cubicBezTo>
                  <a:cubicBezTo>
                    <a:pt x="11275" y="9478"/>
                    <a:pt x="13534" y="10500"/>
                    <a:pt x="15786" y="10500"/>
                  </a:cubicBezTo>
                  <a:cubicBezTo>
                    <a:pt x="16445" y="10500"/>
                    <a:pt x="17103" y="10413"/>
                    <a:pt x="17754" y="10213"/>
                  </a:cubicBezTo>
                  <a:cubicBezTo>
                    <a:pt x="18567" y="9962"/>
                    <a:pt x="18320" y="8749"/>
                    <a:pt x="17590" y="8749"/>
                  </a:cubicBezTo>
                  <a:cubicBezTo>
                    <a:pt x="17521" y="8749"/>
                    <a:pt x="17447" y="8760"/>
                    <a:pt x="17369" y="8783"/>
                  </a:cubicBezTo>
                  <a:cubicBezTo>
                    <a:pt x="16827" y="8950"/>
                    <a:pt x="16277" y="9023"/>
                    <a:pt x="15724" y="9023"/>
                  </a:cubicBezTo>
                  <a:cubicBezTo>
                    <a:pt x="13271" y="9023"/>
                    <a:pt x="10771" y="7578"/>
                    <a:pt x="8711" y="6445"/>
                  </a:cubicBezTo>
                  <a:cubicBezTo>
                    <a:pt x="5751" y="4817"/>
                    <a:pt x="4002" y="2412"/>
                    <a:pt x="1571" y="197"/>
                  </a:cubicBezTo>
                  <a:cubicBezTo>
                    <a:pt x="1419" y="59"/>
                    <a:pt x="1251" y="0"/>
                    <a:pt x="1089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3"/>
            <p:cNvSpPr/>
            <p:nvPr/>
          </p:nvSpPr>
          <p:spPr>
            <a:xfrm>
              <a:off x="2876721" y="3966929"/>
              <a:ext cx="30136" cy="71373"/>
            </a:xfrm>
            <a:custGeom>
              <a:avLst/>
              <a:gdLst/>
              <a:ahLst/>
              <a:cxnLst/>
              <a:rect l="l" t="t" r="r" b="b"/>
              <a:pathLst>
                <a:path w="5348" h="12666" extrusionOk="0">
                  <a:moveTo>
                    <a:pt x="2644" y="0"/>
                  </a:moveTo>
                  <a:cubicBezTo>
                    <a:pt x="2282" y="0"/>
                    <a:pt x="1908" y="239"/>
                    <a:pt x="1886" y="715"/>
                  </a:cubicBezTo>
                  <a:cubicBezTo>
                    <a:pt x="1705" y="4486"/>
                    <a:pt x="1" y="9988"/>
                    <a:pt x="3958" y="12546"/>
                  </a:cubicBezTo>
                  <a:cubicBezTo>
                    <a:pt x="4086" y="12629"/>
                    <a:pt x="4212" y="12665"/>
                    <a:pt x="4330" y="12665"/>
                  </a:cubicBezTo>
                  <a:cubicBezTo>
                    <a:pt x="4944" y="12665"/>
                    <a:pt x="5348" y="11694"/>
                    <a:pt x="4687" y="11267"/>
                  </a:cubicBezTo>
                  <a:cubicBezTo>
                    <a:pt x="1368" y="9120"/>
                    <a:pt x="3182" y="3805"/>
                    <a:pt x="3332" y="715"/>
                  </a:cubicBezTo>
                  <a:cubicBezTo>
                    <a:pt x="3354" y="238"/>
                    <a:pt x="3005" y="0"/>
                    <a:pt x="2644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3"/>
            <p:cNvSpPr/>
            <p:nvPr/>
          </p:nvSpPr>
          <p:spPr>
            <a:xfrm>
              <a:off x="2881251" y="4027154"/>
              <a:ext cx="27031" cy="14950"/>
            </a:xfrm>
            <a:custGeom>
              <a:avLst/>
              <a:gdLst/>
              <a:ahLst/>
              <a:cxnLst/>
              <a:rect l="l" t="t" r="r" b="b"/>
              <a:pathLst>
                <a:path w="4797" h="2653" extrusionOk="0">
                  <a:moveTo>
                    <a:pt x="991" y="0"/>
                  </a:moveTo>
                  <a:cubicBezTo>
                    <a:pt x="480" y="0"/>
                    <a:pt x="0" y="743"/>
                    <a:pt x="437" y="1303"/>
                  </a:cubicBezTo>
                  <a:lnTo>
                    <a:pt x="437" y="1304"/>
                  </a:lnTo>
                  <a:cubicBezTo>
                    <a:pt x="1140" y="2208"/>
                    <a:pt x="2151" y="2652"/>
                    <a:pt x="3228" y="2652"/>
                  </a:cubicBezTo>
                  <a:cubicBezTo>
                    <a:pt x="3459" y="2652"/>
                    <a:pt x="3693" y="2632"/>
                    <a:pt x="3927" y="2591"/>
                  </a:cubicBezTo>
                  <a:cubicBezTo>
                    <a:pt x="4797" y="2441"/>
                    <a:pt x="4492" y="1151"/>
                    <a:pt x="3681" y="1151"/>
                  </a:cubicBezTo>
                  <a:cubicBezTo>
                    <a:pt x="3636" y="1151"/>
                    <a:pt x="3589" y="1155"/>
                    <a:pt x="3541" y="1163"/>
                  </a:cubicBezTo>
                  <a:cubicBezTo>
                    <a:pt x="3423" y="1184"/>
                    <a:pt x="3307" y="1194"/>
                    <a:pt x="3194" y="1194"/>
                  </a:cubicBezTo>
                  <a:cubicBezTo>
                    <a:pt x="2501" y="1194"/>
                    <a:pt x="1901" y="824"/>
                    <a:pt x="1460" y="256"/>
                  </a:cubicBezTo>
                  <a:cubicBezTo>
                    <a:pt x="1319" y="76"/>
                    <a:pt x="1153" y="0"/>
                    <a:pt x="991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3"/>
            <p:cNvSpPr/>
            <p:nvPr/>
          </p:nvSpPr>
          <p:spPr>
            <a:xfrm>
              <a:off x="2882480" y="4029983"/>
              <a:ext cx="40420" cy="53110"/>
            </a:xfrm>
            <a:custGeom>
              <a:avLst/>
              <a:gdLst/>
              <a:ahLst/>
              <a:cxnLst/>
              <a:rect l="l" t="t" r="r" b="b"/>
              <a:pathLst>
                <a:path w="7173" h="9425" extrusionOk="0">
                  <a:moveTo>
                    <a:pt x="720" y="1"/>
                  </a:moveTo>
                  <a:cubicBezTo>
                    <a:pt x="358" y="1"/>
                    <a:pt x="0" y="239"/>
                    <a:pt x="7" y="717"/>
                  </a:cubicBezTo>
                  <a:cubicBezTo>
                    <a:pt x="42" y="3330"/>
                    <a:pt x="750" y="5279"/>
                    <a:pt x="2506" y="7148"/>
                  </a:cubicBezTo>
                  <a:cubicBezTo>
                    <a:pt x="3259" y="7949"/>
                    <a:pt x="4506" y="9425"/>
                    <a:pt x="5756" y="9425"/>
                  </a:cubicBezTo>
                  <a:cubicBezTo>
                    <a:pt x="5989" y="9425"/>
                    <a:pt x="6223" y="9373"/>
                    <a:pt x="6453" y="9256"/>
                  </a:cubicBezTo>
                  <a:cubicBezTo>
                    <a:pt x="7173" y="8891"/>
                    <a:pt x="6729" y="7893"/>
                    <a:pt x="6060" y="7893"/>
                  </a:cubicBezTo>
                  <a:cubicBezTo>
                    <a:pt x="5952" y="7893"/>
                    <a:pt x="5839" y="7919"/>
                    <a:pt x="5723" y="7978"/>
                  </a:cubicBezTo>
                  <a:cubicBezTo>
                    <a:pt x="5708" y="7985"/>
                    <a:pt x="5690" y="7989"/>
                    <a:pt x="5669" y="7989"/>
                  </a:cubicBezTo>
                  <a:cubicBezTo>
                    <a:pt x="5229" y="7989"/>
                    <a:pt x="3671" y="6252"/>
                    <a:pt x="3315" y="5871"/>
                  </a:cubicBezTo>
                  <a:cubicBezTo>
                    <a:pt x="1925" y="4391"/>
                    <a:pt x="1481" y="2761"/>
                    <a:pt x="1454" y="717"/>
                  </a:cubicBezTo>
                  <a:cubicBezTo>
                    <a:pt x="1447" y="240"/>
                    <a:pt x="1082" y="1"/>
                    <a:pt x="720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3"/>
            <p:cNvSpPr/>
            <p:nvPr/>
          </p:nvSpPr>
          <p:spPr>
            <a:xfrm>
              <a:off x="2893237" y="4075456"/>
              <a:ext cx="29048" cy="10983"/>
            </a:xfrm>
            <a:custGeom>
              <a:avLst/>
              <a:gdLst/>
              <a:ahLst/>
              <a:cxnLst/>
              <a:rect l="l" t="t" r="r" b="b"/>
              <a:pathLst>
                <a:path w="5155" h="1949" extrusionOk="0">
                  <a:moveTo>
                    <a:pt x="897" y="1"/>
                  </a:moveTo>
                  <a:cubicBezTo>
                    <a:pt x="217" y="1"/>
                    <a:pt x="0" y="1179"/>
                    <a:pt x="771" y="1482"/>
                  </a:cubicBezTo>
                  <a:cubicBezTo>
                    <a:pt x="1488" y="1764"/>
                    <a:pt x="2220" y="1949"/>
                    <a:pt x="2958" y="1949"/>
                  </a:cubicBezTo>
                  <a:cubicBezTo>
                    <a:pt x="3428" y="1949"/>
                    <a:pt x="3900" y="1874"/>
                    <a:pt x="4371" y="1701"/>
                  </a:cubicBezTo>
                  <a:cubicBezTo>
                    <a:pt x="5154" y="1414"/>
                    <a:pt x="4928" y="225"/>
                    <a:pt x="4234" y="225"/>
                  </a:cubicBezTo>
                  <a:cubicBezTo>
                    <a:pt x="4157" y="225"/>
                    <a:pt x="4074" y="240"/>
                    <a:pt x="3986" y="272"/>
                  </a:cubicBezTo>
                  <a:cubicBezTo>
                    <a:pt x="3626" y="405"/>
                    <a:pt x="3278" y="461"/>
                    <a:pt x="2935" y="461"/>
                  </a:cubicBezTo>
                  <a:cubicBezTo>
                    <a:pt x="2339" y="461"/>
                    <a:pt x="1759" y="291"/>
                    <a:pt x="1156" y="53"/>
                  </a:cubicBezTo>
                  <a:cubicBezTo>
                    <a:pt x="1064" y="17"/>
                    <a:pt x="977" y="1"/>
                    <a:pt x="897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3"/>
            <p:cNvSpPr/>
            <p:nvPr/>
          </p:nvSpPr>
          <p:spPr>
            <a:xfrm>
              <a:off x="2896843" y="4079468"/>
              <a:ext cx="49289" cy="37918"/>
            </a:xfrm>
            <a:custGeom>
              <a:avLst/>
              <a:gdLst/>
              <a:ahLst/>
              <a:cxnLst/>
              <a:rect l="l" t="t" r="r" b="b"/>
              <a:pathLst>
                <a:path w="8747" h="6729" extrusionOk="0">
                  <a:moveTo>
                    <a:pt x="708" y="0"/>
                  </a:moveTo>
                  <a:cubicBezTo>
                    <a:pt x="347" y="0"/>
                    <a:pt x="0" y="237"/>
                    <a:pt x="29" y="714"/>
                  </a:cubicBezTo>
                  <a:lnTo>
                    <a:pt x="28" y="714"/>
                  </a:lnTo>
                  <a:cubicBezTo>
                    <a:pt x="243" y="4178"/>
                    <a:pt x="4916" y="6340"/>
                    <a:pt x="7825" y="6722"/>
                  </a:cubicBezTo>
                  <a:cubicBezTo>
                    <a:pt x="7861" y="6726"/>
                    <a:pt x="7896" y="6729"/>
                    <a:pt x="7929" y="6729"/>
                  </a:cubicBezTo>
                  <a:cubicBezTo>
                    <a:pt x="8747" y="6729"/>
                    <a:pt x="8701" y="5355"/>
                    <a:pt x="7825" y="5239"/>
                  </a:cubicBezTo>
                  <a:cubicBezTo>
                    <a:pt x="5788" y="4973"/>
                    <a:pt x="1628" y="3192"/>
                    <a:pt x="1476" y="714"/>
                  </a:cubicBezTo>
                  <a:cubicBezTo>
                    <a:pt x="1447" y="239"/>
                    <a:pt x="1070" y="0"/>
                    <a:pt x="708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3"/>
            <p:cNvSpPr/>
            <p:nvPr/>
          </p:nvSpPr>
          <p:spPr>
            <a:xfrm>
              <a:off x="2876501" y="4108020"/>
              <a:ext cx="72573" cy="30344"/>
            </a:xfrm>
            <a:custGeom>
              <a:avLst/>
              <a:gdLst/>
              <a:ahLst/>
              <a:cxnLst/>
              <a:rect l="l" t="t" r="r" b="b"/>
              <a:pathLst>
                <a:path w="12879" h="5385" extrusionOk="0">
                  <a:moveTo>
                    <a:pt x="11848" y="1"/>
                  </a:moveTo>
                  <a:cubicBezTo>
                    <a:pt x="11626" y="1"/>
                    <a:pt x="11401" y="94"/>
                    <a:pt x="11239" y="320"/>
                  </a:cubicBezTo>
                  <a:cubicBezTo>
                    <a:pt x="8978" y="3458"/>
                    <a:pt x="4441" y="3872"/>
                    <a:pt x="934" y="3903"/>
                  </a:cubicBezTo>
                  <a:cubicBezTo>
                    <a:pt x="5" y="3913"/>
                    <a:pt x="1" y="5384"/>
                    <a:pt x="926" y="5384"/>
                  </a:cubicBezTo>
                  <a:cubicBezTo>
                    <a:pt x="929" y="5384"/>
                    <a:pt x="931" y="5384"/>
                    <a:pt x="934" y="5384"/>
                  </a:cubicBezTo>
                  <a:cubicBezTo>
                    <a:pt x="5048" y="5348"/>
                    <a:pt x="9874" y="4698"/>
                    <a:pt x="12488" y="1067"/>
                  </a:cubicBezTo>
                  <a:cubicBezTo>
                    <a:pt x="12878" y="526"/>
                    <a:pt x="12373" y="1"/>
                    <a:pt x="11848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3"/>
            <p:cNvSpPr/>
            <p:nvPr/>
          </p:nvSpPr>
          <p:spPr>
            <a:xfrm>
              <a:off x="2982709" y="3960195"/>
              <a:ext cx="90160" cy="64267"/>
            </a:xfrm>
            <a:custGeom>
              <a:avLst/>
              <a:gdLst/>
              <a:ahLst/>
              <a:cxnLst/>
              <a:rect l="l" t="t" r="r" b="b"/>
              <a:pathLst>
                <a:path w="16000" h="11405" extrusionOk="0">
                  <a:moveTo>
                    <a:pt x="10109" y="1"/>
                  </a:moveTo>
                  <a:cubicBezTo>
                    <a:pt x="8454" y="1"/>
                    <a:pt x="6799" y="342"/>
                    <a:pt x="5635" y="809"/>
                  </a:cubicBezTo>
                  <a:cubicBezTo>
                    <a:pt x="1506" y="2462"/>
                    <a:pt x="79" y="6497"/>
                    <a:pt x="8" y="10689"/>
                  </a:cubicBezTo>
                  <a:cubicBezTo>
                    <a:pt x="0" y="11166"/>
                    <a:pt x="358" y="11405"/>
                    <a:pt x="719" y="11405"/>
                  </a:cubicBezTo>
                  <a:cubicBezTo>
                    <a:pt x="1081" y="11405"/>
                    <a:pt x="1447" y="11166"/>
                    <a:pt x="1455" y="10689"/>
                  </a:cubicBezTo>
                  <a:cubicBezTo>
                    <a:pt x="1512" y="7178"/>
                    <a:pt x="2416" y="4443"/>
                    <a:pt x="5463" y="2536"/>
                  </a:cubicBezTo>
                  <a:cubicBezTo>
                    <a:pt x="6461" y="1911"/>
                    <a:pt x="8308" y="1436"/>
                    <a:pt x="10095" y="1436"/>
                  </a:cubicBezTo>
                  <a:cubicBezTo>
                    <a:pt x="11969" y="1436"/>
                    <a:pt x="13776" y="1959"/>
                    <a:pt x="14464" y="3382"/>
                  </a:cubicBezTo>
                  <a:cubicBezTo>
                    <a:pt x="14594" y="3648"/>
                    <a:pt x="14804" y="3759"/>
                    <a:pt x="15020" y="3759"/>
                  </a:cubicBezTo>
                  <a:cubicBezTo>
                    <a:pt x="15497" y="3759"/>
                    <a:pt x="15999" y="3220"/>
                    <a:pt x="15715" y="2634"/>
                  </a:cubicBezTo>
                  <a:cubicBezTo>
                    <a:pt x="14766" y="678"/>
                    <a:pt x="12439" y="1"/>
                    <a:pt x="10109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3"/>
            <p:cNvSpPr/>
            <p:nvPr/>
          </p:nvSpPr>
          <p:spPr>
            <a:xfrm>
              <a:off x="3062794" y="3963300"/>
              <a:ext cx="41265" cy="21554"/>
            </a:xfrm>
            <a:custGeom>
              <a:avLst/>
              <a:gdLst/>
              <a:ahLst/>
              <a:cxnLst/>
              <a:rect l="l" t="t" r="r" b="b"/>
              <a:pathLst>
                <a:path w="7323" h="3825" extrusionOk="0">
                  <a:moveTo>
                    <a:pt x="6195" y="1"/>
                  </a:moveTo>
                  <a:cubicBezTo>
                    <a:pt x="6037" y="1"/>
                    <a:pt x="5873" y="53"/>
                    <a:pt x="5723" y="176"/>
                  </a:cubicBezTo>
                  <a:cubicBezTo>
                    <a:pt x="4921" y="836"/>
                    <a:pt x="3307" y="2384"/>
                    <a:pt x="2035" y="2384"/>
                  </a:cubicBezTo>
                  <a:cubicBezTo>
                    <a:pt x="1832" y="2384"/>
                    <a:pt x="1637" y="2344"/>
                    <a:pt x="1456" y="2255"/>
                  </a:cubicBezTo>
                  <a:cubicBezTo>
                    <a:pt x="1343" y="2200"/>
                    <a:pt x="1231" y="2175"/>
                    <a:pt x="1125" y="2175"/>
                  </a:cubicBezTo>
                  <a:cubicBezTo>
                    <a:pt x="450" y="2175"/>
                    <a:pt x="0" y="3178"/>
                    <a:pt x="727" y="3534"/>
                  </a:cubicBezTo>
                  <a:cubicBezTo>
                    <a:pt x="1140" y="3737"/>
                    <a:pt x="1558" y="3824"/>
                    <a:pt x="1975" y="3824"/>
                  </a:cubicBezTo>
                  <a:cubicBezTo>
                    <a:pt x="3731" y="3824"/>
                    <a:pt x="5472" y="2272"/>
                    <a:pt x="6747" y="1224"/>
                  </a:cubicBezTo>
                  <a:cubicBezTo>
                    <a:pt x="7322" y="751"/>
                    <a:pt x="6797" y="1"/>
                    <a:pt x="6195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3"/>
            <p:cNvSpPr/>
            <p:nvPr/>
          </p:nvSpPr>
          <p:spPr>
            <a:xfrm>
              <a:off x="3081874" y="3963215"/>
              <a:ext cx="19035" cy="31742"/>
            </a:xfrm>
            <a:custGeom>
              <a:avLst/>
              <a:gdLst/>
              <a:ahLst/>
              <a:cxnLst/>
              <a:rect l="l" t="t" r="r" b="b"/>
              <a:pathLst>
                <a:path w="3378" h="5633" extrusionOk="0">
                  <a:moveTo>
                    <a:pt x="2664" y="0"/>
                  </a:moveTo>
                  <a:cubicBezTo>
                    <a:pt x="2302" y="0"/>
                    <a:pt x="1931" y="239"/>
                    <a:pt x="1912" y="715"/>
                  </a:cubicBezTo>
                  <a:lnTo>
                    <a:pt x="1912" y="716"/>
                  </a:lnTo>
                  <a:cubicBezTo>
                    <a:pt x="1854" y="2133"/>
                    <a:pt x="909" y="3298"/>
                    <a:pt x="295" y="4511"/>
                  </a:cubicBezTo>
                  <a:cubicBezTo>
                    <a:pt x="1" y="5095"/>
                    <a:pt x="502" y="5632"/>
                    <a:pt x="982" y="5632"/>
                  </a:cubicBezTo>
                  <a:cubicBezTo>
                    <a:pt x="1199" y="5632"/>
                    <a:pt x="1412" y="5523"/>
                    <a:pt x="1546" y="5259"/>
                  </a:cubicBezTo>
                  <a:cubicBezTo>
                    <a:pt x="2295" y="3777"/>
                    <a:pt x="3287" y="2447"/>
                    <a:pt x="3359" y="715"/>
                  </a:cubicBezTo>
                  <a:cubicBezTo>
                    <a:pt x="3377" y="238"/>
                    <a:pt x="3026" y="0"/>
                    <a:pt x="2664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3"/>
            <p:cNvSpPr/>
            <p:nvPr/>
          </p:nvSpPr>
          <p:spPr>
            <a:xfrm>
              <a:off x="3079795" y="3982678"/>
              <a:ext cx="30739" cy="12403"/>
            </a:xfrm>
            <a:custGeom>
              <a:avLst/>
              <a:gdLst/>
              <a:ahLst/>
              <a:cxnLst/>
              <a:rect l="l" t="t" r="r" b="b"/>
              <a:pathLst>
                <a:path w="5455" h="2201" extrusionOk="0">
                  <a:moveTo>
                    <a:pt x="4578" y="1"/>
                  </a:moveTo>
                  <a:cubicBezTo>
                    <a:pt x="4496" y="1"/>
                    <a:pt x="4406" y="19"/>
                    <a:pt x="4311" y="58"/>
                  </a:cubicBezTo>
                  <a:cubicBezTo>
                    <a:pt x="3676" y="323"/>
                    <a:pt x="2901" y="746"/>
                    <a:pt x="2170" y="746"/>
                  </a:cubicBezTo>
                  <a:cubicBezTo>
                    <a:pt x="1919" y="746"/>
                    <a:pt x="1673" y="696"/>
                    <a:pt x="1440" y="572"/>
                  </a:cubicBezTo>
                  <a:cubicBezTo>
                    <a:pt x="1321" y="509"/>
                    <a:pt x="1205" y="481"/>
                    <a:pt x="1094" y="481"/>
                  </a:cubicBezTo>
                  <a:cubicBezTo>
                    <a:pt x="436" y="481"/>
                    <a:pt x="1" y="1473"/>
                    <a:pt x="711" y="1851"/>
                  </a:cubicBezTo>
                  <a:cubicBezTo>
                    <a:pt x="1179" y="2101"/>
                    <a:pt x="1643" y="2200"/>
                    <a:pt x="2103" y="2200"/>
                  </a:cubicBezTo>
                  <a:cubicBezTo>
                    <a:pt x="2975" y="2200"/>
                    <a:pt x="3835" y="1845"/>
                    <a:pt x="4696" y="1488"/>
                  </a:cubicBezTo>
                  <a:cubicBezTo>
                    <a:pt x="5455" y="1172"/>
                    <a:pt x="5243" y="1"/>
                    <a:pt x="4578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3"/>
            <p:cNvSpPr/>
            <p:nvPr/>
          </p:nvSpPr>
          <p:spPr>
            <a:xfrm>
              <a:off x="3077614" y="3983005"/>
              <a:ext cx="30570" cy="32908"/>
            </a:xfrm>
            <a:custGeom>
              <a:avLst/>
              <a:gdLst/>
              <a:ahLst/>
              <a:cxnLst/>
              <a:rect l="l" t="t" r="r" b="b"/>
              <a:pathLst>
                <a:path w="5425" h="5840" extrusionOk="0">
                  <a:moveTo>
                    <a:pt x="4715" y="0"/>
                  </a:moveTo>
                  <a:cubicBezTo>
                    <a:pt x="4353" y="0"/>
                    <a:pt x="3978" y="239"/>
                    <a:pt x="3954" y="714"/>
                  </a:cubicBezTo>
                  <a:cubicBezTo>
                    <a:pt x="3910" y="1578"/>
                    <a:pt x="3157" y="2248"/>
                    <a:pt x="2576" y="2790"/>
                  </a:cubicBezTo>
                  <a:cubicBezTo>
                    <a:pt x="1913" y="3412"/>
                    <a:pt x="1169" y="3939"/>
                    <a:pt x="521" y="4580"/>
                  </a:cubicBezTo>
                  <a:cubicBezTo>
                    <a:pt x="1" y="5096"/>
                    <a:pt x="498" y="5840"/>
                    <a:pt x="1061" y="5840"/>
                  </a:cubicBezTo>
                  <a:cubicBezTo>
                    <a:pt x="1225" y="5840"/>
                    <a:pt x="1394" y="5777"/>
                    <a:pt x="1545" y="5627"/>
                  </a:cubicBezTo>
                  <a:cubicBezTo>
                    <a:pt x="2983" y="4204"/>
                    <a:pt x="5281" y="3012"/>
                    <a:pt x="5400" y="714"/>
                  </a:cubicBezTo>
                  <a:cubicBezTo>
                    <a:pt x="5425" y="238"/>
                    <a:pt x="5076" y="0"/>
                    <a:pt x="4715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3"/>
            <p:cNvSpPr/>
            <p:nvPr/>
          </p:nvSpPr>
          <p:spPr>
            <a:xfrm>
              <a:off x="2878592" y="4009077"/>
              <a:ext cx="218982" cy="144132"/>
            </a:xfrm>
            <a:custGeom>
              <a:avLst/>
              <a:gdLst/>
              <a:ahLst/>
              <a:cxnLst/>
              <a:rect l="l" t="t" r="r" b="b"/>
              <a:pathLst>
                <a:path w="38861" h="25578" extrusionOk="0">
                  <a:moveTo>
                    <a:pt x="36757" y="0"/>
                  </a:moveTo>
                  <a:cubicBezTo>
                    <a:pt x="36311" y="0"/>
                    <a:pt x="35879" y="354"/>
                    <a:pt x="36083" y="894"/>
                  </a:cubicBezTo>
                  <a:cubicBezTo>
                    <a:pt x="37466" y="4560"/>
                    <a:pt x="35196" y="8875"/>
                    <a:pt x="33262" y="11921"/>
                  </a:cubicBezTo>
                  <a:cubicBezTo>
                    <a:pt x="30872" y="15687"/>
                    <a:pt x="27853" y="18921"/>
                    <a:pt x="24026" y="21148"/>
                  </a:cubicBezTo>
                  <a:cubicBezTo>
                    <a:pt x="20267" y="23335"/>
                    <a:pt x="15750" y="24026"/>
                    <a:pt x="11493" y="24096"/>
                  </a:cubicBezTo>
                  <a:cubicBezTo>
                    <a:pt x="11143" y="24101"/>
                    <a:pt x="10786" y="24105"/>
                    <a:pt x="10424" y="24105"/>
                  </a:cubicBezTo>
                  <a:cubicBezTo>
                    <a:pt x="7335" y="24105"/>
                    <a:pt x="3871" y="23820"/>
                    <a:pt x="1356" y="22002"/>
                  </a:cubicBezTo>
                  <a:cubicBezTo>
                    <a:pt x="1226" y="21908"/>
                    <a:pt x="1097" y="21867"/>
                    <a:pt x="976" y="21867"/>
                  </a:cubicBezTo>
                  <a:cubicBezTo>
                    <a:pt x="389" y="21867"/>
                    <a:pt x="0" y="22828"/>
                    <a:pt x="627" y="23281"/>
                  </a:cubicBezTo>
                  <a:lnTo>
                    <a:pt x="626" y="23281"/>
                  </a:lnTo>
                  <a:cubicBezTo>
                    <a:pt x="3671" y="25483"/>
                    <a:pt x="7902" y="25555"/>
                    <a:pt x="11492" y="25577"/>
                  </a:cubicBezTo>
                  <a:cubicBezTo>
                    <a:pt x="11555" y="25577"/>
                    <a:pt x="11618" y="25577"/>
                    <a:pt x="11680" y="25577"/>
                  </a:cubicBezTo>
                  <a:cubicBezTo>
                    <a:pt x="16538" y="25577"/>
                    <a:pt x="21360" y="24402"/>
                    <a:pt x="25589" y="21942"/>
                  </a:cubicBezTo>
                  <a:cubicBezTo>
                    <a:pt x="29602" y="19608"/>
                    <a:pt x="32575" y="15718"/>
                    <a:pt x="35049" y="11824"/>
                  </a:cubicBezTo>
                  <a:cubicBezTo>
                    <a:pt x="37026" y="8706"/>
                    <a:pt x="38860" y="4162"/>
                    <a:pt x="37479" y="499"/>
                  </a:cubicBezTo>
                  <a:cubicBezTo>
                    <a:pt x="37347" y="151"/>
                    <a:pt x="37049" y="0"/>
                    <a:pt x="36757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3"/>
            <p:cNvSpPr/>
            <p:nvPr/>
          </p:nvSpPr>
          <p:spPr>
            <a:xfrm>
              <a:off x="2770924" y="3839524"/>
              <a:ext cx="436476" cy="401449"/>
            </a:xfrm>
            <a:custGeom>
              <a:avLst/>
              <a:gdLst/>
              <a:ahLst/>
              <a:cxnLst/>
              <a:rect l="l" t="t" r="r" b="b"/>
              <a:pathLst>
                <a:path w="77458" h="71242" extrusionOk="0">
                  <a:moveTo>
                    <a:pt x="41299" y="1409"/>
                  </a:moveTo>
                  <a:cubicBezTo>
                    <a:pt x="44153" y="1409"/>
                    <a:pt x="48005" y="2980"/>
                    <a:pt x="49876" y="3681"/>
                  </a:cubicBezTo>
                  <a:cubicBezTo>
                    <a:pt x="54064" y="5254"/>
                    <a:pt x="57855" y="7913"/>
                    <a:pt x="61166" y="10930"/>
                  </a:cubicBezTo>
                  <a:cubicBezTo>
                    <a:pt x="68405" y="17528"/>
                    <a:pt x="72592" y="26597"/>
                    <a:pt x="71268" y="36581"/>
                  </a:cubicBezTo>
                  <a:cubicBezTo>
                    <a:pt x="70014" y="46037"/>
                    <a:pt x="66136" y="54376"/>
                    <a:pt x="59095" y="60662"/>
                  </a:cubicBezTo>
                  <a:cubicBezTo>
                    <a:pt x="52410" y="66631"/>
                    <a:pt x="44615" y="69733"/>
                    <a:pt x="35969" y="69733"/>
                  </a:cubicBezTo>
                  <a:cubicBezTo>
                    <a:pt x="34923" y="69733"/>
                    <a:pt x="33866" y="69687"/>
                    <a:pt x="32796" y="69596"/>
                  </a:cubicBezTo>
                  <a:cubicBezTo>
                    <a:pt x="16618" y="68218"/>
                    <a:pt x="4417" y="54675"/>
                    <a:pt x="3827" y="38233"/>
                  </a:cubicBezTo>
                  <a:cubicBezTo>
                    <a:pt x="3523" y="29720"/>
                    <a:pt x="6279" y="20879"/>
                    <a:pt x="11795" y="14463"/>
                  </a:cubicBezTo>
                  <a:cubicBezTo>
                    <a:pt x="14841" y="10921"/>
                    <a:pt x="18946" y="8131"/>
                    <a:pt x="22879" y="5731"/>
                  </a:cubicBezTo>
                  <a:cubicBezTo>
                    <a:pt x="27726" y="2773"/>
                    <a:pt x="32420" y="1783"/>
                    <a:pt x="37907" y="1688"/>
                  </a:cubicBezTo>
                  <a:lnTo>
                    <a:pt x="37907" y="1688"/>
                  </a:lnTo>
                  <a:cubicBezTo>
                    <a:pt x="38015" y="1949"/>
                    <a:pt x="38244" y="2150"/>
                    <a:pt x="38515" y="2150"/>
                  </a:cubicBezTo>
                  <a:cubicBezTo>
                    <a:pt x="38635" y="2150"/>
                    <a:pt x="38763" y="2111"/>
                    <a:pt x="38893" y="2019"/>
                  </a:cubicBezTo>
                  <a:cubicBezTo>
                    <a:pt x="39512" y="1583"/>
                    <a:pt x="40350" y="1409"/>
                    <a:pt x="41299" y="1409"/>
                  </a:cubicBezTo>
                  <a:close/>
                  <a:moveTo>
                    <a:pt x="40720" y="0"/>
                  </a:moveTo>
                  <a:cubicBezTo>
                    <a:pt x="40151" y="0"/>
                    <a:pt x="39594" y="75"/>
                    <a:pt x="39063" y="269"/>
                  </a:cubicBezTo>
                  <a:lnTo>
                    <a:pt x="39063" y="269"/>
                  </a:lnTo>
                  <a:cubicBezTo>
                    <a:pt x="38973" y="225"/>
                    <a:pt x="38867" y="199"/>
                    <a:pt x="38744" y="199"/>
                  </a:cubicBezTo>
                  <a:cubicBezTo>
                    <a:pt x="38744" y="199"/>
                    <a:pt x="38743" y="199"/>
                    <a:pt x="38743" y="199"/>
                  </a:cubicBezTo>
                  <a:lnTo>
                    <a:pt x="38743" y="200"/>
                  </a:lnTo>
                  <a:cubicBezTo>
                    <a:pt x="34878" y="205"/>
                    <a:pt x="30842" y="213"/>
                    <a:pt x="27234" y="1838"/>
                  </a:cubicBezTo>
                  <a:cubicBezTo>
                    <a:pt x="23011" y="3737"/>
                    <a:pt x="19059" y="6192"/>
                    <a:pt x="15455" y="9143"/>
                  </a:cubicBezTo>
                  <a:cubicBezTo>
                    <a:pt x="9232" y="14242"/>
                    <a:pt x="5286" y="20434"/>
                    <a:pt x="3379" y="28387"/>
                  </a:cubicBezTo>
                  <a:cubicBezTo>
                    <a:pt x="0" y="42473"/>
                    <a:pt x="5067" y="57049"/>
                    <a:pt x="16712" y="65331"/>
                  </a:cubicBezTo>
                  <a:cubicBezTo>
                    <a:pt x="22565" y="69495"/>
                    <a:pt x="29731" y="71241"/>
                    <a:pt x="36783" y="71241"/>
                  </a:cubicBezTo>
                  <a:cubicBezTo>
                    <a:pt x="36854" y="71241"/>
                    <a:pt x="36925" y="71241"/>
                    <a:pt x="36996" y="71241"/>
                  </a:cubicBezTo>
                  <a:cubicBezTo>
                    <a:pt x="45445" y="71201"/>
                    <a:pt x="52759" y="67807"/>
                    <a:pt x="59249" y="62455"/>
                  </a:cubicBezTo>
                  <a:cubicBezTo>
                    <a:pt x="71780" y="52124"/>
                    <a:pt x="77457" y="32122"/>
                    <a:pt x="68603" y="17624"/>
                  </a:cubicBezTo>
                  <a:cubicBezTo>
                    <a:pt x="65071" y="11840"/>
                    <a:pt x="59815" y="7187"/>
                    <a:pt x="53985" y="3970"/>
                  </a:cubicBezTo>
                  <a:cubicBezTo>
                    <a:pt x="51093" y="2374"/>
                    <a:pt x="47940" y="1305"/>
                    <a:pt x="44722" y="664"/>
                  </a:cubicBezTo>
                  <a:cubicBezTo>
                    <a:pt x="43455" y="413"/>
                    <a:pt x="42056" y="0"/>
                    <a:pt x="40720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9" name="Google Shape;1429;p43"/>
          <p:cNvGrpSpPr/>
          <p:nvPr/>
        </p:nvGrpSpPr>
        <p:grpSpPr>
          <a:xfrm>
            <a:off x="1350631" y="2965200"/>
            <a:ext cx="256313" cy="256033"/>
            <a:chOff x="2812031" y="4414026"/>
            <a:chExt cx="359334" cy="358942"/>
          </a:xfrm>
        </p:grpSpPr>
        <p:sp>
          <p:nvSpPr>
            <p:cNvPr id="1430" name="Google Shape;1430;p43"/>
            <p:cNvSpPr/>
            <p:nvPr/>
          </p:nvSpPr>
          <p:spPr>
            <a:xfrm>
              <a:off x="2880190" y="4471671"/>
              <a:ext cx="65844" cy="58276"/>
            </a:xfrm>
            <a:custGeom>
              <a:avLst/>
              <a:gdLst/>
              <a:ahLst/>
              <a:cxnLst/>
              <a:rect l="l" t="t" r="r" b="b"/>
              <a:pathLst>
                <a:path w="13590" h="12028" extrusionOk="0">
                  <a:moveTo>
                    <a:pt x="7844" y="1440"/>
                  </a:moveTo>
                  <a:cubicBezTo>
                    <a:pt x="9602" y="1440"/>
                    <a:pt x="11024" y="3354"/>
                    <a:pt x="11542" y="5059"/>
                  </a:cubicBezTo>
                  <a:cubicBezTo>
                    <a:pt x="12280" y="7495"/>
                    <a:pt x="10271" y="9553"/>
                    <a:pt x="8229" y="10292"/>
                  </a:cubicBezTo>
                  <a:cubicBezTo>
                    <a:pt x="7635" y="10506"/>
                    <a:pt x="6982" y="10618"/>
                    <a:pt x="6329" y="10618"/>
                  </a:cubicBezTo>
                  <a:cubicBezTo>
                    <a:pt x="4594" y="10618"/>
                    <a:pt x="2862" y="9827"/>
                    <a:pt x="2257" y="8063"/>
                  </a:cubicBezTo>
                  <a:cubicBezTo>
                    <a:pt x="1185" y="4946"/>
                    <a:pt x="4163" y="2820"/>
                    <a:pt x="6567" y="1878"/>
                  </a:cubicBezTo>
                  <a:cubicBezTo>
                    <a:pt x="6714" y="1820"/>
                    <a:pt x="6825" y="1730"/>
                    <a:pt x="6904" y="1623"/>
                  </a:cubicBezTo>
                  <a:lnTo>
                    <a:pt x="6904" y="1623"/>
                  </a:lnTo>
                  <a:cubicBezTo>
                    <a:pt x="7225" y="1497"/>
                    <a:pt x="7540" y="1440"/>
                    <a:pt x="7844" y="1440"/>
                  </a:cubicBezTo>
                  <a:close/>
                  <a:moveTo>
                    <a:pt x="7777" y="0"/>
                  </a:moveTo>
                  <a:cubicBezTo>
                    <a:pt x="7117" y="0"/>
                    <a:pt x="6446" y="162"/>
                    <a:pt x="5796" y="523"/>
                  </a:cubicBezTo>
                  <a:cubicBezTo>
                    <a:pt x="5704" y="574"/>
                    <a:pt x="5631" y="636"/>
                    <a:pt x="5576" y="704"/>
                  </a:cubicBezTo>
                  <a:lnTo>
                    <a:pt x="5576" y="704"/>
                  </a:lnTo>
                  <a:cubicBezTo>
                    <a:pt x="2419" y="2109"/>
                    <a:pt x="1" y="4587"/>
                    <a:pt x="860" y="8457"/>
                  </a:cubicBezTo>
                  <a:cubicBezTo>
                    <a:pt x="1435" y="11039"/>
                    <a:pt x="3946" y="12028"/>
                    <a:pt x="6337" y="12028"/>
                  </a:cubicBezTo>
                  <a:cubicBezTo>
                    <a:pt x="7134" y="12028"/>
                    <a:pt x="7918" y="11917"/>
                    <a:pt x="8613" y="11720"/>
                  </a:cubicBezTo>
                  <a:cubicBezTo>
                    <a:pt x="11656" y="10854"/>
                    <a:pt x="13589" y="7835"/>
                    <a:pt x="12937" y="4666"/>
                  </a:cubicBezTo>
                  <a:cubicBezTo>
                    <a:pt x="12417" y="2146"/>
                    <a:pt x="10176" y="0"/>
                    <a:pt x="7777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3"/>
            <p:cNvSpPr/>
            <p:nvPr/>
          </p:nvSpPr>
          <p:spPr>
            <a:xfrm>
              <a:off x="2885166" y="4542607"/>
              <a:ext cx="57917" cy="8455"/>
            </a:xfrm>
            <a:custGeom>
              <a:avLst/>
              <a:gdLst/>
              <a:ahLst/>
              <a:cxnLst/>
              <a:rect l="l" t="t" r="r" b="b"/>
              <a:pathLst>
                <a:path w="11954" h="1745" extrusionOk="0">
                  <a:moveTo>
                    <a:pt x="8397" y="1"/>
                  </a:moveTo>
                  <a:cubicBezTo>
                    <a:pt x="6728" y="1"/>
                    <a:pt x="5056" y="243"/>
                    <a:pt x="3386" y="243"/>
                  </a:cubicBezTo>
                  <a:cubicBezTo>
                    <a:pt x="2675" y="243"/>
                    <a:pt x="1963" y="199"/>
                    <a:pt x="1253" y="73"/>
                  </a:cubicBezTo>
                  <a:cubicBezTo>
                    <a:pt x="1205" y="65"/>
                    <a:pt x="1158" y="61"/>
                    <a:pt x="1112" y="61"/>
                  </a:cubicBezTo>
                  <a:cubicBezTo>
                    <a:pt x="304" y="61"/>
                    <a:pt x="1" y="1348"/>
                    <a:pt x="870" y="1501"/>
                  </a:cubicBezTo>
                  <a:lnTo>
                    <a:pt x="868" y="1501"/>
                  </a:lnTo>
                  <a:cubicBezTo>
                    <a:pt x="1582" y="1628"/>
                    <a:pt x="2299" y="1672"/>
                    <a:pt x="3017" y="1672"/>
                  </a:cubicBezTo>
                  <a:cubicBezTo>
                    <a:pt x="4687" y="1672"/>
                    <a:pt x="6364" y="1432"/>
                    <a:pt x="8028" y="1432"/>
                  </a:cubicBezTo>
                  <a:cubicBezTo>
                    <a:pt x="8932" y="1432"/>
                    <a:pt x="9832" y="1503"/>
                    <a:pt x="10726" y="1722"/>
                  </a:cubicBezTo>
                  <a:cubicBezTo>
                    <a:pt x="10791" y="1737"/>
                    <a:pt x="10853" y="1745"/>
                    <a:pt x="10912" y="1745"/>
                  </a:cubicBezTo>
                  <a:cubicBezTo>
                    <a:pt x="11681" y="1745"/>
                    <a:pt x="11954" y="498"/>
                    <a:pt x="11111" y="292"/>
                  </a:cubicBezTo>
                  <a:cubicBezTo>
                    <a:pt x="10208" y="72"/>
                    <a:pt x="9303" y="1"/>
                    <a:pt x="8397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3"/>
            <p:cNvSpPr/>
            <p:nvPr/>
          </p:nvSpPr>
          <p:spPr>
            <a:xfrm>
              <a:off x="2885747" y="4545078"/>
              <a:ext cx="8682" cy="147521"/>
            </a:xfrm>
            <a:custGeom>
              <a:avLst/>
              <a:gdLst/>
              <a:ahLst/>
              <a:cxnLst/>
              <a:rect l="l" t="t" r="r" b="b"/>
              <a:pathLst>
                <a:path w="1792" h="30448" extrusionOk="0">
                  <a:moveTo>
                    <a:pt x="605" y="0"/>
                  </a:moveTo>
                  <a:cubicBezTo>
                    <a:pt x="302" y="0"/>
                    <a:pt x="1" y="239"/>
                    <a:pt x="4" y="717"/>
                  </a:cubicBezTo>
                  <a:cubicBezTo>
                    <a:pt x="43" y="6495"/>
                    <a:pt x="432" y="12259"/>
                    <a:pt x="432" y="18041"/>
                  </a:cubicBezTo>
                  <a:cubicBezTo>
                    <a:pt x="432" y="20788"/>
                    <a:pt x="549" y="23533"/>
                    <a:pt x="188" y="26258"/>
                  </a:cubicBezTo>
                  <a:cubicBezTo>
                    <a:pt x="4" y="27642"/>
                    <a:pt x="0" y="28779"/>
                    <a:pt x="531" y="30058"/>
                  </a:cubicBezTo>
                  <a:cubicBezTo>
                    <a:pt x="645" y="30334"/>
                    <a:pt x="823" y="30448"/>
                    <a:pt x="1003" y="30448"/>
                  </a:cubicBezTo>
                  <a:cubicBezTo>
                    <a:pt x="1395" y="30448"/>
                    <a:pt x="1792" y="29906"/>
                    <a:pt x="1545" y="29311"/>
                  </a:cubicBezTo>
                  <a:cubicBezTo>
                    <a:pt x="800" y="27513"/>
                    <a:pt x="1411" y="24719"/>
                    <a:pt x="1411" y="22769"/>
                  </a:cubicBezTo>
                  <a:lnTo>
                    <a:pt x="1411" y="15640"/>
                  </a:lnTo>
                  <a:cubicBezTo>
                    <a:pt x="1411" y="10662"/>
                    <a:pt x="1249" y="5693"/>
                    <a:pt x="1216" y="717"/>
                  </a:cubicBezTo>
                  <a:cubicBezTo>
                    <a:pt x="1212" y="239"/>
                    <a:pt x="907" y="0"/>
                    <a:pt x="605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3"/>
            <p:cNvSpPr/>
            <p:nvPr/>
          </p:nvSpPr>
          <p:spPr>
            <a:xfrm>
              <a:off x="2931436" y="4546139"/>
              <a:ext cx="10150" cy="143044"/>
            </a:xfrm>
            <a:custGeom>
              <a:avLst/>
              <a:gdLst/>
              <a:ahLst/>
              <a:cxnLst/>
              <a:rect l="l" t="t" r="r" b="b"/>
              <a:pathLst>
                <a:path w="2095" h="29524" extrusionOk="0">
                  <a:moveTo>
                    <a:pt x="1371" y="0"/>
                  </a:moveTo>
                  <a:cubicBezTo>
                    <a:pt x="1009" y="0"/>
                    <a:pt x="646" y="239"/>
                    <a:pt x="645" y="717"/>
                  </a:cubicBezTo>
                  <a:cubicBezTo>
                    <a:pt x="617" y="10085"/>
                    <a:pt x="31" y="19439"/>
                    <a:pt x="2" y="28808"/>
                  </a:cubicBezTo>
                  <a:cubicBezTo>
                    <a:pt x="1" y="29285"/>
                    <a:pt x="361" y="29523"/>
                    <a:pt x="723" y="29523"/>
                  </a:cubicBezTo>
                  <a:cubicBezTo>
                    <a:pt x="1085" y="29523"/>
                    <a:pt x="1448" y="29285"/>
                    <a:pt x="1449" y="28808"/>
                  </a:cubicBezTo>
                  <a:cubicBezTo>
                    <a:pt x="1478" y="19439"/>
                    <a:pt x="2063" y="10085"/>
                    <a:pt x="2092" y="717"/>
                  </a:cubicBezTo>
                  <a:cubicBezTo>
                    <a:pt x="2094" y="239"/>
                    <a:pt x="1733" y="0"/>
                    <a:pt x="1371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3"/>
            <p:cNvSpPr/>
            <p:nvPr/>
          </p:nvSpPr>
          <p:spPr>
            <a:xfrm>
              <a:off x="2887220" y="4685292"/>
              <a:ext cx="51788" cy="10005"/>
            </a:xfrm>
            <a:custGeom>
              <a:avLst/>
              <a:gdLst/>
              <a:ahLst/>
              <a:cxnLst/>
              <a:rect l="l" t="t" r="r" b="b"/>
              <a:pathLst>
                <a:path w="10689" h="2065" extrusionOk="0">
                  <a:moveTo>
                    <a:pt x="9634" y="1"/>
                  </a:moveTo>
                  <a:cubicBezTo>
                    <a:pt x="9520" y="1"/>
                    <a:pt x="9398" y="33"/>
                    <a:pt x="9274" y="106"/>
                  </a:cubicBezTo>
                  <a:cubicBezTo>
                    <a:pt x="8621" y="490"/>
                    <a:pt x="7940" y="620"/>
                    <a:pt x="7242" y="620"/>
                  </a:cubicBezTo>
                  <a:cubicBezTo>
                    <a:pt x="5782" y="620"/>
                    <a:pt x="4251" y="49"/>
                    <a:pt x="2762" y="49"/>
                  </a:cubicBezTo>
                  <a:cubicBezTo>
                    <a:pt x="2063" y="49"/>
                    <a:pt x="1372" y="175"/>
                    <a:pt x="703" y="545"/>
                  </a:cubicBezTo>
                  <a:cubicBezTo>
                    <a:pt x="0" y="932"/>
                    <a:pt x="429" y="1919"/>
                    <a:pt x="1080" y="1919"/>
                  </a:cubicBezTo>
                  <a:cubicBezTo>
                    <a:pt x="1192" y="1919"/>
                    <a:pt x="1310" y="1890"/>
                    <a:pt x="1431" y="1824"/>
                  </a:cubicBezTo>
                  <a:lnTo>
                    <a:pt x="1431" y="1823"/>
                  </a:lnTo>
                  <a:cubicBezTo>
                    <a:pt x="1934" y="1544"/>
                    <a:pt x="2477" y="1446"/>
                    <a:pt x="3034" y="1446"/>
                  </a:cubicBezTo>
                  <a:cubicBezTo>
                    <a:pt x="4080" y="1446"/>
                    <a:pt x="5179" y="1794"/>
                    <a:pt x="6169" y="1956"/>
                  </a:cubicBezTo>
                  <a:cubicBezTo>
                    <a:pt x="6592" y="2025"/>
                    <a:pt x="7007" y="2065"/>
                    <a:pt x="7414" y="2065"/>
                  </a:cubicBezTo>
                  <a:cubicBezTo>
                    <a:pt x="8313" y="2065"/>
                    <a:pt x="9174" y="1873"/>
                    <a:pt x="10003" y="1384"/>
                  </a:cubicBezTo>
                  <a:cubicBezTo>
                    <a:pt x="10689" y="981"/>
                    <a:pt x="10271" y="1"/>
                    <a:pt x="9634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3"/>
            <p:cNvSpPr/>
            <p:nvPr/>
          </p:nvSpPr>
          <p:spPr>
            <a:xfrm>
              <a:off x="2953757" y="4544928"/>
              <a:ext cx="13159" cy="141590"/>
            </a:xfrm>
            <a:custGeom>
              <a:avLst/>
              <a:gdLst/>
              <a:ahLst/>
              <a:cxnLst/>
              <a:rect l="l" t="t" r="r" b="b"/>
              <a:pathLst>
                <a:path w="2716" h="29224" extrusionOk="0">
                  <a:moveTo>
                    <a:pt x="1122" y="0"/>
                  </a:moveTo>
                  <a:cubicBezTo>
                    <a:pt x="689" y="0"/>
                    <a:pt x="222" y="379"/>
                    <a:pt x="351" y="944"/>
                  </a:cubicBezTo>
                  <a:cubicBezTo>
                    <a:pt x="862" y="3207"/>
                    <a:pt x="403" y="5488"/>
                    <a:pt x="325" y="7769"/>
                  </a:cubicBezTo>
                  <a:cubicBezTo>
                    <a:pt x="249" y="9970"/>
                    <a:pt x="212" y="12115"/>
                    <a:pt x="143" y="14316"/>
                  </a:cubicBezTo>
                  <a:cubicBezTo>
                    <a:pt x="0" y="18911"/>
                    <a:pt x="110" y="23416"/>
                    <a:pt x="110" y="28062"/>
                  </a:cubicBezTo>
                  <a:cubicBezTo>
                    <a:pt x="110" y="28836"/>
                    <a:pt x="472" y="29223"/>
                    <a:pt x="834" y="29223"/>
                  </a:cubicBezTo>
                  <a:cubicBezTo>
                    <a:pt x="1196" y="29223"/>
                    <a:pt x="1557" y="28836"/>
                    <a:pt x="1557" y="28062"/>
                  </a:cubicBezTo>
                  <a:cubicBezTo>
                    <a:pt x="1557" y="23416"/>
                    <a:pt x="1489" y="18915"/>
                    <a:pt x="1590" y="14316"/>
                  </a:cubicBezTo>
                  <a:cubicBezTo>
                    <a:pt x="1688" y="9925"/>
                    <a:pt x="2715" y="4809"/>
                    <a:pt x="1746" y="520"/>
                  </a:cubicBezTo>
                  <a:cubicBezTo>
                    <a:pt x="1664" y="157"/>
                    <a:pt x="1400" y="0"/>
                    <a:pt x="1122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3"/>
            <p:cNvSpPr/>
            <p:nvPr/>
          </p:nvSpPr>
          <p:spPr>
            <a:xfrm>
              <a:off x="2954939" y="4543799"/>
              <a:ext cx="54099" cy="13246"/>
            </a:xfrm>
            <a:custGeom>
              <a:avLst/>
              <a:gdLst/>
              <a:ahLst/>
              <a:cxnLst/>
              <a:rect l="l" t="t" r="r" b="b"/>
              <a:pathLst>
                <a:path w="11166" h="2734" extrusionOk="0">
                  <a:moveTo>
                    <a:pt x="1009" y="0"/>
                  </a:moveTo>
                  <a:cubicBezTo>
                    <a:pt x="401" y="0"/>
                    <a:pt x="1" y="969"/>
                    <a:pt x="654" y="1401"/>
                  </a:cubicBezTo>
                  <a:lnTo>
                    <a:pt x="653" y="1400"/>
                  </a:lnTo>
                  <a:lnTo>
                    <a:pt x="653" y="1400"/>
                  </a:lnTo>
                  <a:cubicBezTo>
                    <a:pt x="2307" y="2497"/>
                    <a:pt x="4217" y="2733"/>
                    <a:pt x="6155" y="2733"/>
                  </a:cubicBezTo>
                  <a:cubicBezTo>
                    <a:pt x="7528" y="2733"/>
                    <a:pt x="8915" y="2615"/>
                    <a:pt x="10234" y="2599"/>
                  </a:cubicBezTo>
                  <a:cubicBezTo>
                    <a:pt x="11162" y="2589"/>
                    <a:pt x="11166" y="1119"/>
                    <a:pt x="10245" y="1119"/>
                  </a:cubicBezTo>
                  <a:cubicBezTo>
                    <a:pt x="10241" y="1119"/>
                    <a:pt x="10238" y="1119"/>
                    <a:pt x="10234" y="1119"/>
                  </a:cubicBezTo>
                  <a:cubicBezTo>
                    <a:pt x="8934" y="1134"/>
                    <a:pt x="7534" y="1278"/>
                    <a:pt x="6154" y="1278"/>
                  </a:cubicBezTo>
                  <a:cubicBezTo>
                    <a:pt x="4462" y="1278"/>
                    <a:pt x="2799" y="1061"/>
                    <a:pt x="1383" y="122"/>
                  </a:cubicBezTo>
                  <a:cubicBezTo>
                    <a:pt x="1255" y="37"/>
                    <a:pt x="1128" y="0"/>
                    <a:pt x="1009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3"/>
            <p:cNvSpPr/>
            <p:nvPr/>
          </p:nvSpPr>
          <p:spPr>
            <a:xfrm>
              <a:off x="2999198" y="4548048"/>
              <a:ext cx="9666" cy="22050"/>
            </a:xfrm>
            <a:custGeom>
              <a:avLst/>
              <a:gdLst/>
              <a:ahLst/>
              <a:cxnLst/>
              <a:rect l="l" t="t" r="r" b="b"/>
              <a:pathLst>
                <a:path w="1995" h="4551" extrusionOk="0">
                  <a:moveTo>
                    <a:pt x="972" y="1"/>
                  </a:moveTo>
                  <a:cubicBezTo>
                    <a:pt x="507" y="1"/>
                    <a:pt x="1" y="542"/>
                    <a:pt x="258" y="1136"/>
                  </a:cubicBezTo>
                  <a:cubicBezTo>
                    <a:pt x="610" y="1945"/>
                    <a:pt x="387" y="2980"/>
                    <a:pt x="376" y="3835"/>
                  </a:cubicBezTo>
                  <a:cubicBezTo>
                    <a:pt x="370" y="4312"/>
                    <a:pt x="728" y="4551"/>
                    <a:pt x="1089" y="4551"/>
                  </a:cubicBezTo>
                  <a:cubicBezTo>
                    <a:pt x="1451" y="4551"/>
                    <a:pt x="1816" y="4312"/>
                    <a:pt x="1823" y="3835"/>
                  </a:cubicBezTo>
                  <a:cubicBezTo>
                    <a:pt x="1837" y="2648"/>
                    <a:pt x="1994" y="1506"/>
                    <a:pt x="1509" y="388"/>
                  </a:cubicBezTo>
                  <a:cubicBezTo>
                    <a:pt x="1390" y="114"/>
                    <a:pt x="1185" y="1"/>
                    <a:pt x="972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3"/>
            <p:cNvSpPr/>
            <p:nvPr/>
          </p:nvSpPr>
          <p:spPr>
            <a:xfrm>
              <a:off x="3000632" y="4545311"/>
              <a:ext cx="119197" cy="148107"/>
            </a:xfrm>
            <a:custGeom>
              <a:avLst/>
              <a:gdLst/>
              <a:ahLst/>
              <a:cxnLst/>
              <a:rect l="l" t="t" r="r" b="b"/>
              <a:pathLst>
                <a:path w="24602" h="30569" extrusionOk="0">
                  <a:moveTo>
                    <a:pt x="11774" y="1"/>
                  </a:moveTo>
                  <a:cubicBezTo>
                    <a:pt x="7924" y="1"/>
                    <a:pt x="3832" y="2036"/>
                    <a:pt x="652" y="4092"/>
                  </a:cubicBezTo>
                  <a:cubicBezTo>
                    <a:pt x="1" y="4512"/>
                    <a:pt x="384" y="5384"/>
                    <a:pt x="983" y="5384"/>
                  </a:cubicBezTo>
                  <a:cubicBezTo>
                    <a:pt x="1109" y="5384"/>
                    <a:pt x="1244" y="5346"/>
                    <a:pt x="1381" y="5257"/>
                  </a:cubicBezTo>
                  <a:cubicBezTo>
                    <a:pt x="4593" y="3182"/>
                    <a:pt x="8206" y="1457"/>
                    <a:pt x="11566" y="1457"/>
                  </a:cubicBezTo>
                  <a:cubicBezTo>
                    <a:pt x="14486" y="1457"/>
                    <a:pt x="17216" y="2760"/>
                    <a:pt x="19325" y="6268"/>
                  </a:cubicBezTo>
                  <a:cubicBezTo>
                    <a:pt x="21304" y="9559"/>
                    <a:pt x="21036" y="14085"/>
                    <a:pt x="20868" y="17786"/>
                  </a:cubicBezTo>
                  <a:cubicBezTo>
                    <a:pt x="20684" y="21815"/>
                    <a:pt x="20264" y="25818"/>
                    <a:pt x="20224" y="29856"/>
                  </a:cubicBezTo>
                  <a:cubicBezTo>
                    <a:pt x="20223" y="29931"/>
                    <a:pt x="20231" y="30000"/>
                    <a:pt x="20244" y="30062"/>
                  </a:cubicBezTo>
                  <a:lnTo>
                    <a:pt x="20244" y="30062"/>
                  </a:lnTo>
                  <a:cubicBezTo>
                    <a:pt x="20237" y="30135"/>
                    <a:pt x="20230" y="30216"/>
                    <a:pt x="20224" y="30306"/>
                  </a:cubicBezTo>
                  <a:lnTo>
                    <a:pt x="20349" y="30306"/>
                  </a:lnTo>
                  <a:cubicBezTo>
                    <a:pt x="20474" y="30483"/>
                    <a:pt x="20675" y="30569"/>
                    <a:pt x="20885" y="30569"/>
                  </a:cubicBezTo>
                  <a:cubicBezTo>
                    <a:pt x="21098" y="30569"/>
                    <a:pt x="21319" y="30479"/>
                    <a:pt x="21474" y="30306"/>
                  </a:cubicBezTo>
                  <a:lnTo>
                    <a:pt x="21671" y="30306"/>
                  </a:lnTo>
                  <a:cubicBezTo>
                    <a:pt x="21672" y="30183"/>
                    <a:pt x="21674" y="30060"/>
                    <a:pt x="21677" y="29936"/>
                  </a:cubicBezTo>
                  <a:lnTo>
                    <a:pt x="21677" y="29936"/>
                  </a:lnTo>
                  <a:cubicBezTo>
                    <a:pt x="21944" y="29621"/>
                    <a:pt x="21894" y="29283"/>
                    <a:pt x="21703" y="29068"/>
                  </a:cubicBezTo>
                  <a:lnTo>
                    <a:pt x="21703" y="29068"/>
                  </a:lnTo>
                  <a:cubicBezTo>
                    <a:pt x="22034" y="20705"/>
                    <a:pt x="24601" y="10010"/>
                    <a:pt x="18685" y="3166"/>
                  </a:cubicBezTo>
                  <a:cubicBezTo>
                    <a:pt x="16699" y="869"/>
                    <a:pt x="14289" y="1"/>
                    <a:pt x="11774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3"/>
            <p:cNvSpPr/>
            <p:nvPr/>
          </p:nvSpPr>
          <p:spPr>
            <a:xfrm>
              <a:off x="2953359" y="4680147"/>
              <a:ext cx="54642" cy="14172"/>
            </a:xfrm>
            <a:custGeom>
              <a:avLst/>
              <a:gdLst/>
              <a:ahLst/>
              <a:cxnLst/>
              <a:rect l="l" t="t" r="r" b="b"/>
              <a:pathLst>
                <a:path w="11278" h="2925" extrusionOk="0">
                  <a:moveTo>
                    <a:pt x="992" y="0"/>
                  </a:moveTo>
                  <a:cubicBezTo>
                    <a:pt x="630" y="0"/>
                    <a:pt x="242" y="238"/>
                    <a:pt x="192" y="708"/>
                  </a:cubicBezTo>
                  <a:lnTo>
                    <a:pt x="192" y="709"/>
                  </a:lnTo>
                  <a:cubicBezTo>
                    <a:pt x="0" y="2558"/>
                    <a:pt x="3188" y="2924"/>
                    <a:pt x="6086" y="2924"/>
                  </a:cubicBezTo>
                  <a:cubicBezTo>
                    <a:pt x="7955" y="2924"/>
                    <a:pt x="9703" y="2772"/>
                    <a:pt x="10345" y="2766"/>
                  </a:cubicBezTo>
                  <a:cubicBezTo>
                    <a:pt x="11275" y="2759"/>
                    <a:pt x="11278" y="1285"/>
                    <a:pt x="10351" y="1285"/>
                  </a:cubicBezTo>
                  <a:cubicBezTo>
                    <a:pt x="10349" y="1285"/>
                    <a:pt x="10347" y="1285"/>
                    <a:pt x="10345" y="1285"/>
                  </a:cubicBezTo>
                  <a:cubicBezTo>
                    <a:pt x="10025" y="1288"/>
                    <a:pt x="8934" y="1310"/>
                    <a:pt x="7626" y="1310"/>
                  </a:cubicBezTo>
                  <a:cubicBezTo>
                    <a:pt x="5031" y="1310"/>
                    <a:pt x="1586" y="1221"/>
                    <a:pt x="1639" y="708"/>
                  </a:cubicBezTo>
                  <a:cubicBezTo>
                    <a:pt x="1688" y="235"/>
                    <a:pt x="1353" y="0"/>
                    <a:pt x="992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3"/>
            <p:cNvSpPr/>
            <p:nvPr/>
          </p:nvSpPr>
          <p:spPr>
            <a:xfrm>
              <a:off x="2996683" y="4583848"/>
              <a:ext cx="62345" cy="107457"/>
            </a:xfrm>
            <a:custGeom>
              <a:avLst/>
              <a:gdLst/>
              <a:ahLst/>
              <a:cxnLst/>
              <a:rect l="l" t="t" r="r" b="b"/>
              <a:pathLst>
                <a:path w="12868" h="22179" extrusionOk="0">
                  <a:moveTo>
                    <a:pt x="7471" y="1"/>
                  </a:moveTo>
                  <a:cubicBezTo>
                    <a:pt x="5027" y="1"/>
                    <a:pt x="2456" y="1666"/>
                    <a:pt x="1240" y="3669"/>
                  </a:cubicBezTo>
                  <a:cubicBezTo>
                    <a:pt x="1" y="5709"/>
                    <a:pt x="240" y="8676"/>
                    <a:pt x="265" y="10947"/>
                  </a:cubicBezTo>
                  <a:cubicBezTo>
                    <a:pt x="285" y="12721"/>
                    <a:pt x="440" y="14493"/>
                    <a:pt x="589" y="16258"/>
                  </a:cubicBezTo>
                  <a:cubicBezTo>
                    <a:pt x="698" y="17548"/>
                    <a:pt x="1372" y="19965"/>
                    <a:pt x="564" y="21090"/>
                  </a:cubicBezTo>
                  <a:cubicBezTo>
                    <a:pt x="176" y="21632"/>
                    <a:pt x="681" y="22157"/>
                    <a:pt x="1205" y="22157"/>
                  </a:cubicBezTo>
                  <a:cubicBezTo>
                    <a:pt x="1426" y="22157"/>
                    <a:pt x="1651" y="22063"/>
                    <a:pt x="1813" y="21837"/>
                  </a:cubicBezTo>
                  <a:cubicBezTo>
                    <a:pt x="2660" y="20658"/>
                    <a:pt x="2323" y="19127"/>
                    <a:pt x="2159" y="17766"/>
                  </a:cubicBezTo>
                  <a:cubicBezTo>
                    <a:pt x="1813" y="14872"/>
                    <a:pt x="1687" y="11914"/>
                    <a:pt x="1703" y="8999"/>
                  </a:cubicBezTo>
                  <a:cubicBezTo>
                    <a:pt x="1719" y="6136"/>
                    <a:pt x="2191" y="3744"/>
                    <a:pt x="4812" y="2264"/>
                  </a:cubicBezTo>
                  <a:cubicBezTo>
                    <a:pt x="5637" y="1798"/>
                    <a:pt x="6550" y="1508"/>
                    <a:pt x="7416" y="1508"/>
                  </a:cubicBezTo>
                  <a:cubicBezTo>
                    <a:pt x="8461" y="1508"/>
                    <a:pt x="9439" y="1929"/>
                    <a:pt x="10119" y="2971"/>
                  </a:cubicBezTo>
                  <a:cubicBezTo>
                    <a:pt x="11873" y="5665"/>
                    <a:pt x="11475" y="9936"/>
                    <a:pt x="11342" y="12999"/>
                  </a:cubicBezTo>
                  <a:cubicBezTo>
                    <a:pt x="11221" y="15822"/>
                    <a:pt x="10792" y="18636"/>
                    <a:pt x="10753" y="21463"/>
                  </a:cubicBezTo>
                  <a:cubicBezTo>
                    <a:pt x="10746" y="21940"/>
                    <a:pt x="11104" y="22179"/>
                    <a:pt x="11466" y="22179"/>
                  </a:cubicBezTo>
                  <a:cubicBezTo>
                    <a:pt x="11827" y="22179"/>
                    <a:pt x="12193" y="21940"/>
                    <a:pt x="12200" y="21463"/>
                  </a:cubicBezTo>
                  <a:cubicBezTo>
                    <a:pt x="12252" y="17598"/>
                    <a:pt x="12868" y="13769"/>
                    <a:pt x="12854" y="9893"/>
                  </a:cubicBezTo>
                  <a:cubicBezTo>
                    <a:pt x="12845" y="7068"/>
                    <a:pt x="12709" y="2500"/>
                    <a:pt x="10058" y="753"/>
                  </a:cubicBezTo>
                  <a:cubicBezTo>
                    <a:pt x="9263" y="229"/>
                    <a:pt x="8376" y="1"/>
                    <a:pt x="7471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3"/>
            <p:cNvSpPr/>
            <p:nvPr/>
          </p:nvSpPr>
          <p:spPr>
            <a:xfrm>
              <a:off x="3047091" y="4685181"/>
              <a:ext cx="58508" cy="9501"/>
            </a:xfrm>
            <a:custGeom>
              <a:avLst/>
              <a:gdLst/>
              <a:ahLst/>
              <a:cxnLst/>
              <a:rect l="l" t="t" r="r" b="b"/>
              <a:pathLst>
                <a:path w="12076" h="1961" extrusionOk="0">
                  <a:moveTo>
                    <a:pt x="6916" y="0"/>
                  </a:moveTo>
                  <a:cubicBezTo>
                    <a:pt x="6891" y="0"/>
                    <a:pt x="6866" y="0"/>
                    <a:pt x="6840" y="1"/>
                  </a:cubicBezTo>
                  <a:cubicBezTo>
                    <a:pt x="5358" y="21"/>
                    <a:pt x="3909" y="355"/>
                    <a:pt x="2437" y="355"/>
                  </a:cubicBezTo>
                  <a:cubicBezTo>
                    <a:pt x="2048" y="355"/>
                    <a:pt x="1657" y="332"/>
                    <a:pt x="1263" y="273"/>
                  </a:cubicBezTo>
                  <a:cubicBezTo>
                    <a:pt x="1222" y="267"/>
                    <a:pt x="1181" y="264"/>
                    <a:pt x="1142" y="264"/>
                  </a:cubicBezTo>
                  <a:cubicBezTo>
                    <a:pt x="319" y="264"/>
                    <a:pt x="0" y="1570"/>
                    <a:pt x="878" y="1701"/>
                  </a:cubicBezTo>
                  <a:lnTo>
                    <a:pt x="880" y="1701"/>
                  </a:lnTo>
                  <a:cubicBezTo>
                    <a:pt x="1426" y="1783"/>
                    <a:pt x="1966" y="1815"/>
                    <a:pt x="2503" y="1815"/>
                  </a:cubicBezTo>
                  <a:cubicBezTo>
                    <a:pt x="3504" y="1815"/>
                    <a:pt x="4498" y="1703"/>
                    <a:pt x="5518" y="1589"/>
                  </a:cubicBezTo>
                  <a:cubicBezTo>
                    <a:pt x="5789" y="1558"/>
                    <a:pt x="6057" y="1545"/>
                    <a:pt x="6322" y="1545"/>
                  </a:cubicBezTo>
                  <a:cubicBezTo>
                    <a:pt x="7821" y="1545"/>
                    <a:pt x="9227" y="1960"/>
                    <a:pt x="10705" y="1960"/>
                  </a:cubicBezTo>
                  <a:cubicBezTo>
                    <a:pt x="10851" y="1960"/>
                    <a:pt x="10997" y="1956"/>
                    <a:pt x="11144" y="1947"/>
                  </a:cubicBezTo>
                  <a:cubicBezTo>
                    <a:pt x="12054" y="1893"/>
                    <a:pt x="12076" y="465"/>
                    <a:pt x="11195" y="465"/>
                  </a:cubicBezTo>
                  <a:cubicBezTo>
                    <a:pt x="11178" y="465"/>
                    <a:pt x="11162" y="465"/>
                    <a:pt x="11144" y="466"/>
                  </a:cubicBezTo>
                  <a:cubicBezTo>
                    <a:pt x="11044" y="472"/>
                    <a:pt x="10945" y="475"/>
                    <a:pt x="10845" y="475"/>
                  </a:cubicBezTo>
                  <a:cubicBezTo>
                    <a:pt x="9537" y="475"/>
                    <a:pt x="8251" y="0"/>
                    <a:pt x="6916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3"/>
            <p:cNvSpPr/>
            <p:nvPr/>
          </p:nvSpPr>
          <p:spPr>
            <a:xfrm>
              <a:off x="2812031" y="4414026"/>
              <a:ext cx="359334" cy="358942"/>
            </a:xfrm>
            <a:custGeom>
              <a:avLst/>
              <a:gdLst/>
              <a:ahLst/>
              <a:cxnLst/>
              <a:rect l="l" t="t" r="r" b="b"/>
              <a:pathLst>
                <a:path w="74166" h="74085" extrusionOk="0">
                  <a:moveTo>
                    <a:pt x="50294" y="1408"/>
                  </a:moveTo>
                  <a:cubicBezTo>
                    <a:pt x="52512" y="1408"/>
                    <a:pt x="54768" y="1659"/>
                    <a:pt x="56855" y="1721"/>
                  </a:cubicBezTo>
                  <a:cubicBezTo>
                    <a:pt x="57316" y="1734"/>
                    <a:pt x="57777" y="1740"/>
                    <a:pt x="58238" y="1740"/>
                  </a:cubicBezTo>
                  <a:cubicBezTo>
                    <a:pt x="60016" y="1740"/>
                    <a:pt x="61796" y="1658"/>
                    <a:pt x="63573" y="1637"/>
                  </a:cubicBezTo>
                  <a:cubicBezTo>
                    <a:pt x="63828" y="1633"/>
                    <a:pt x="64084" y="1631"/>
                    <a:pt x="64341" y="1631"/>
                  </a:cubicBezTo>
                  <a:cubicBezTo>
                    <a:pt x="65434" y="1631"/>
                    <a:pt x="66538" y="1672"/>
                    <a:pt x="67614" y="1843"/>
                  </a:cubicBezTo>
                  <a:cubicBezTo>
                    <a:pt x="70027" y="2228"/>
                    <a:pt x="70065" y="5292"/>
                    <a:pt x="70122" y="7082"/>
                  </a:cubicBezTo>
                  <a:cubicBezTo>
                    <a:pt x="70464" y="17641"/>
                    <a:pt x="69491" y="28210"/>
                    <a:pt x="70004" y="38782"/>
                  </a:cubicBezTo>
                  <a:cubicBezTo>
                    <a:pt x="70239" y="43630"/>
                    <a:pt x="70261" y="48455"/>
                    <a:pt x="70317" y="53306"/>
                  </a:cubicBezTo>
                  <a:cubicBezTo>
                    <a:pt x="70377" y="58388"/>
                    <a:pt x="71087" y="63480"/>
                    <a:pt x="70177" y="68529"/>
                  </a:cubicBezTo>
                  <a:cubicBezTo>
                    <a:pt x="69644" y="71497"/>
                    <a:pt x="66474" y="72100"/>
                    <a:pt x="63224" y="72100"/>
                  </a:cubicBezTo>
                  <a:cubicBezTo>
                    <a:pt x="60995" y="72100"/>
                    <a:pt x="58728" y="71816"/>
                    <a:pt x="57248" y="71816"/>
                  </a:cubicBezTo>
                  <a:cubicBezTo>
                    <a:pt x="57223" y="71816"/>
                    <a:pt x="57199" y="71817"/>
                    <a:pt x="57175" y="71817"/>
                  </a:cubicBezTo>
                  <a:cubicBezTo>
                    <a:pt x="51824" y="71852"/>
                    <a:pt x="46484" y="72142"/>
                    <a:pt x="41134" y="72218"/>
                  </a:cubicBezTo>
                  <a:cubicBezTo>
                    <a:pt x="36335" y="72286"/>
                    <a:pt x="31550" y="72314"/>
                    <a:pt x="26766" y="72314"/>
                  </a:cubicBezTo>
                  <a:cubicBezTo>
                    <a:pt x="21661" y="72314"/>
                    <a:pt x="16558" y="72282"/>
                    <a:pt x="11440" y="72232"/>
                  </a:cubicBezTo>
                  <a:cubicBezTo>
                    <a:pt x="11331" y="72231"/>
                    <a:pt x="11222" y="72231"/>
                    <a:pt x="11113" y="72231"/>
                  </a:cubicBezTo>
                  <a:cubicBezTo>
                    <a:pt x="10144" y="72231"/>
                    <a:pt x="9179" y="72266"/>
                    <a:pt x="8212" y="72266"/>
                  </a:cubicBezTo>
                  <a:cubicBezTo>
                    <a:pt x="7738" y="72266"/>
                    <a:pt x="7263" y="72258"/>
                    <a:pt x="6787" y="72232"/>
                  </a:cubicBezTo>
                  <a:cubicBezTo>
                    <a:pt x="3376" y="72050"/>
                    <a:pt x="2463" y="69637"/>
                    <a:pt x="2487" y="66536"/>
                  </a:cubicBezTo>
                  <a:cubicBezTo>
                    <a:pt x="2529" y="61308"/>
                    <a:pt x="2357" y="56092"/>
                    <a:pt x="2141" y="50869"/>
                  </a:cubicBezTo>
                  <a:cubicBezTo>
                    <a:pt x="1705" y="40312"/>
                    <a:pt x="1956" y="29930"/>
                    <a:pt x="2262" y="19382"/>
                  </a:cubicBezTo>
                  <a:cubicBezTo>
                    <a:pt x="2387" y="15088"/>
                    <a:pt x="2421" y="10791"/>
                    <a:pt x="2525" y="6497"/>
                  </a:cubicBezTo>
                  <a:cubicBezTo>
                    <a:pt x="2629" y="2194"/>
                    <a:pt x="6064" y="1680"/>
                    <a:pt x="9472" y="1680"/>
                  </a:cubicBezTo>
                  <a:cubicBezTo>
                    <a:pt x="10543" y="1680"/>
                    <a:pt x="11610" y="1730"/>
                    <a:pt x="12571" y="1730"/>
                  </a:cubicBezTo>
                  <a:cubicBezTo>
                    <a:pt x="12587" y="1730"/>
                    <a:pt x="12603" y="1730"/>
                    <a:pt x="12618" y="1730"/>
                  </a:cubicBezTo>
                  <a:cubicBezTo>
                    <a:pt x="15537" y="1725"/>
                    <a:pt x="18454" y="1691"/>
                    <a:pt x="21371" y="1691"/>
                  </a:cubicBezTo>
                  <a:cubicBezTo>
                    <a:pt x="24455" y="1691"/>
                    <a:pt x="27539" y="1729"/>
                    <a:pt x="30623" y="1881"/>
                  </a:cubicBezTo>
                  <a:cubicBezTo>
                    <a:pt x="33298" y="2013"/>
                    <a:pt x="35971" y="2256"/>
                    <a:pt x="38642" y="2445"/>
                  </a:cubicBezTo>
                  <a:cubicBezTo>
                    <a:pt x="39820" y="2529"/>
                    <a:pt x="41062" y="2683"/>
                    <a:pt x="42287" y="2683"/>
                  </a:cubicBezTo>
                  <a:cubicBezTo>
                    <a:pt x="43390" y="2683"/>
                    <a:pt x="44479" y="2558"/>
                    <a:pt x="45494" y="2145"/>
                  </a:cubicBezTo>
                  <a:cubicBezTo>
                    <a:pt x="45626" y="2091"/>
                    <a:pt x="45728" y="2012"/>
                    <a:pt x="45804" y="1917"/>
                  </a:cubicBezTo>
                  <a:lnTo>
                    <a:pt x="45804" y="1917"/>
                  </a:lnTo>
                  <a:cubicBezTo>
                    <a:pt x="47237" y="1529"/>
                    <a:pt x="48756" y="1408"/>
                    <a:pt x="50294" y="1408"/>
                  </a:cubicBezTo>
                  <a:close/>
                  <a:moveTo>
                    <a:pt x="49875" y="1"/>
                  </a:moveTo>
                  <a:cubicBezTo>
                    <a:pt x="48109" y="1"/>
                    <a:pt x="46334" y="143"/>
                    <a:pt x="44681" y="717"/>
                  </a:cubicBezTo>
                  <a:cubicBezTo>
                    <a:pt x="44517" y="774"/>
                    <a:pt x="44396" y="870"/>
                    <a:pt x="44315" y="987"/>
                  </a:cubicBezTo>
                  <a:lnTo>
                    <a:pt x="44315" y="987"/>
                  </a:lnTo>
                  <a:cubicBezTo>
                    <a:pt x="43282" y="1278"/>
                    <a:pt x="42134" y="1388"/>
                    <a:pt x="40935" y="1388"/>
                  </a:cubicBezTo>
                  <a:cubicBezTo>
                    <a:pt x="37845" y="1388"/>
                    <a:pt x="34423" y="662"/>
                    <a:pt x="31799" y="470"/>
                  </a:cubicBezTo>
                  <a:cubicBezTo>
                    <a:pt x="28672" y="242"/>
                    <a:pt x="25533" y="185"/>
                    <a:pt x="22395" y="185"/>
                  </a:cubicBezTo>
                  <a:cubicBezTo>
                    <a:pt x="20326" y="185"/>
                    <a:pt x="18256" y="210"/>
                    <a:pt x="16191" y="227"/>
                  </a:cubicBezTo>
                  <a:cubicBezTo>
                    <a:pt x="16147" y="227"/>
                    <a:pt x="16103" y="227"/>
                    <a:pt x="16058" y="227"/>
                  </a:cubicBezTo>
                  <a:cubicBezTo>
                    <a:pt x="14471" y="227"/>
                    <a:pt x="12303" y="19"/>
                    <a:pt x="10112" y="19"/>
                  </a:cubicBezTo>
                  <a:cubicBezTo>
                    <a:pt x="6120" y="19"/>
                    <a:pt x="2048" y="710"/>
                    <a:pt x="1258" y="4608"/>
                  </a:cubicBezTo>
                  <a:cubicBezTo>
                    <a:pt x="551" y="8092"/>
                    <a:pt x="990" y="12157"/>
                    <a:pt x="907" y="15695"/>
                  </a:cubicBezTo>
                  <a:cubicBezTo>
                    <a:pt x="780" y="21069"/>
                    <a:pt x="435" y="26429"/>
                    <a:pt x="290" y="31799"/>
                  </a:cubicBezTo>
                  <a:cubicBezTo>
                    <a:pt x="1" y="42396"/>
                    <a:pt x="961" y="52989"/>
                    <a:pt x="1069" y="63581"/>
                  </a:cubicBezTo>
                  <a:cubicBezTo>
                    <a:pt x="1094" y="65950"/>
                    <a:pt x="341" y="69928"/>
                    <a:pt x="2226" y="71833"/>
                  </a:cubicBezTo>
                  <a:cubicBezTo>
                    <a:pt x="3890" y="73517"/>
                    <a:pt x="6084" y="73777"/>
                    <a:pt x="8304" y="73777"/>
                  </a:cubicBezTo>
                  <a:cubicBezTo>
                    <a:pt x="8900" y="73777"/>
                    <a:pt x="9498" y="73758"/>
                    <a:pt x="10088" y="73743"/>
                  </a:cubicBezTo>
                  <a:cubicBezTo>
                    <a:pt x="10568" y="73731"/>
                    <a:pt x="11048" y="73726"/>
                    <a:pt x="11527" y="73726"/>
                  </a:cubicBezTo>
                  <a:cubicBezTo>
                    <a:pt x="15323" y="73726"/>
                    <a:pt x="19115" y="74066"/>
                    <a:pt x="22914" y="74083"/>
                  </a:cubicBezTo>
                  <a:cubicBezTo>
                    <a:pt x="23076" y="74084"/>
                    <a:pt x="23238" y="74084"/>
                    <a:pt x="23401" y="74084"/>
                  </a:cubicBezTo>
                  <a:cubicBezTo>
                    <a:pt x="28486" y="74084"/>
                    <a:pt x="33586" y="73718"/>
                    <a:pt x="38679" y="73714"/>
                  </a:cubicBezTo>
                  <a:cubicBezTo>
                    <a:pt x="43606" y="73708"/>
                    <a:pt x="48522" y="73426"/>
                    <a:pt x="53445" y="73339"/>
                  </a:cubicBezTo>
                  <a:cubicBezTo>
                    <a:pt x="53782" y="73334"/>
                    <a:pt x="54120" y="73331"/>
                    <a:pt x="54459" y="73331"/>
                  </a:cubicBezTo>
                  <a:cubicBezTo>
                    <a:pt x="56903" y="73331"/>
                    <a:pt x="59412" y="73462"/>
                    <a:pt x="61898" y="73462"/>
                  </a:cubicBezTo>
                  <a:cubicBezTo>
                    <a:pt x="63844" y="73462"/>
                    <a:pt x="65777" y="73382"/>
                    <a:pt x="67654" y="73097"/>
                  </a:cubicBezTo>
                  <a:cubicBezTo>
                    <a:pt x="74165" y="72108"/>
                    <a:pt x="72023" y="59926"/>
                    <a:pt x="71827" y="55680"/>
                  </a:cubicBezTo>
                  <a:cubicBezTo>
                    <a:pt x="71075" y="39475"/>
                    <a:pt x="71795" y="23283"/>
                    <a:pt x="71569" y="7082"/>
                  </a:cubicBezTo>
                  <a:cubicBezTo>
                    <a:pt x="71544" y="5406"/>
                    <a:pt x="71457" y="2963"/>
                    <a:pt x="70142" y="1704"/>
                  </a:cubicBezTo>
                  <a:cubicBezTo>
                    <a:pt x="68634" y="262"/>
                    <a:pt x="66743" y="151"/>
                    <a:pt x="64798" y="151"/>
                  </a:cubicBezTo>
                  <a:cubicBezTo>
                    <a:pt x="64443" y="151"/>
                    <a:pt x="64085" y="155"/>
                    <a:pt x="63729" y="155"/>
                  </a:cubicBezTo>
                  <a:cubicBezTo>
                    <a:pt x="63676" y="155"/>
                    <a:pt x="63624" y="154"/>
                    <a:pt x="63571" y="154"/>
                  </a:cubicBezTo>
                  <a:cubicBezTo>
                    <a:pt x="63306" y="153"/>
                    <a:pt x="63041" y="153"/>
                    <a:pt x="62776" y="153"/>
                  </a:cubicBezTo>
                  <a:cubicBezTo>
                    <a:pt x="61195" y="153"/>
                    <a:pt x="59619" y="166"/>
                    <a:pt x="58042" y="166"/>
                  </a:cubicBezTo>
                  <a:cubicBezTo>
                    <a:pt x="56233" y="166"/>
                    <a:pt x="54423" y="149"/>
                    <a:pt x="52606" y="75"/>
                  </a:cubicBezTo>
                  <a:cubicBezTo>
                    <a:pt x="51710" y="39"/>
                    <a:pt x="50794" y="1"/>
                    <a:pt x="49875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Rectangle 89">
            <a:extLst>
              <a:ext uri="{FF2B5EF4-FFF2-40B4-BE49-F238E27FC236}">
                <a16:creationId xmlns:a16="http://schemas.microsoft.com/office/drawing/2014/main" id="{B68763FB-2848-4FD9-867E-FA447CCAB844}"/>
              </a:ext>
            </a:extLst>
          </p:cNvPr>
          <p:cNvSpPr/>
          <p:nvPr/>
        </p:nvSpPr>
        <p:spPr>
          <a:xfrm>
            <a:off x="683325" y="2199989"/>
            <a:ext cx="2511742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12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لورم ایپسوم متن ساختگی با تولید سادگی نامفهوم از صنعت چاپ و با استفاده از طراحان گرافیک است.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" name="Google Shape;1448;p44"/>
          <p:cNvSpPr txBox="1">
            <a:spLocks noGrp="1"/>
          </p:cNvSpPr>
          <p:nvPr>
            <p:ph type="ctrTitle"/>
          </p:nvPr>
        </p:nvSpPr>
        <p:spPr>
          <a:xfrm>
            <a:off x="1761467" y="675893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4000" dirty="0">
                <a:cs typeface="Dast Nevis" panose="03000400000000000000" pitchFamily="66" charset="-78"/>
              </a:rPr>
              <a:t>آیکون ها</a:t>
            </a:r>
            <a:endParaRPr sz="4000" dirty="0">
              <a:cs typeface="Dast Nevis" panose="03000400000000000000" pitchFamily="66" charset="-78"/>
            </a:endParaRPr>
          </a:p>
        </p:txBody>
      </p:sp>
      <p:grpSp>
        <p:nvGrpSpPr>
          <p:cNvPr id="1449" name="Google Shape;1449;p44"/>
          <p:cNvGrpSpPr/>
          <p:nvPr/>
        </p:nvGrpSpPr>
        <p:grpSpPr>
          <a:xfrm>
            <a:off x="1323587" y="3844021"/>
            <a:ext cx="521205" cy="531883"/>
            <a:chOff x="-705126" y="2868441"/>
            <a:chExt cx="521205" cy="531883"/>
          </a:xfrm>
        </p:grpSpPr>
        <p:sp>
          <p:nvSpPr>
            <p:cNvPr id="1450" name="Google Shape;1450;p44"/>
            <p:cNvSpPr/>
            <p:nvPr/>
          </p:nvSpPr>
          <p:spPr>
            <a:xfrm>
              <a:off x="-312408" y="2963116"/>
              <a:ext cx="22960" cy="72648"/>
            </a:xfrm>
            <a:custGeom>
              <a:avLst/>
              <a:gdLst/>
              <a:ahLst/>
              <a:cxnLst/>
              <a:rect l="l" t="t" r="r" b="b"/>
              <a:pathLst>
                <a:path w="1060" h="3354" extrusionOk="0">
                  <a:moveTo>
                    <a:pt x="331" y="1"/>
                  </a:moveTo>
                  <a:cubicBezTo>
                    <a:pt x="165" y="1"/>
                    <a:pt x="1" y="175"/>
                    <a:pt x="115" y="360"/>
                  </a:cubicBezTo>
                  <a:cubicBezTo>
                    <a:pt x="579" y="1103"/>
                    <a:pt x="117" y="2305"/>
                    <a:pt x="82" y="3119"/>
                  </a:cubicBezTo>
                  <a:cubicBezTo>
                    <a:pt x="76" y="3276"/>
                    <a:pt x="191" y="3354"/>
                    <a:pt x="309" y="3354"/>
                  </a:cubicBezTo>
                  <a:cubicBezTo>
                    <a:pt x="428" y="3354"/>
                    <a:pt x="551" y="3275"/>
                    <a:pt x="558" y="3119"/>
                  </a:cubicBezTo>
                  <a:cubicBezTo>
                    <a:pt x="597" y="2190"/>
                    <a:pt x="1059" y="970"/>
                    <a:pt x="526" y="114"/>
                  </a:cubicBezTo>
                  <a:cubicBezTo>
                    <a:pt x="476" y="34"/>
                    <a:pt x="403" y="1"/>
                    <a:pt x="331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4"/>
            <p:cNvSpPr/>
            <p:nvPr/>
          </p:nvSpPr>
          <p:spPr>
            <a:xfrm>
              <a:off x="-388456" y="3027403"/>
              <a:ext cx="89629" cy="86358"/>
            </a:xfrm>
            <a:custGeom>
              <a:avLst/>
              <a:gdLst/>
              <a:ahLst/>
              <a:cxnLst/>
              <a:rect l="l" t="t" r="r" b="b"/>
              <a:pathLst>
                <a:path w="4138" h="3987" extrusionOk="0">
                  <a:moveTo>
                    <a:pt x="2043" y="0"/>
                  </a:moveTo>
                  <a:cubicBezTo>
                    <a:pt x="1469" y="0"/>
                    <a:pt x="933" y="151"/>
                    <a:pt x="568" y="718"/>
                  </a:cubicBezTo>
                  <a:cubicBezTo>
                    <a:pt x="1" y="1598"/>
                    <a:pt x="429" y="2774"/>
                    <a:pt x="357" y="3753"/>
                  </a:cubicBezTo>
                  <a:cubicBezTo>
                    <a:pt x="346" y="3909"/>
                    <a:pt x="458" y="3987"/>
                    <a:pt x="577" y="3987"/>
                  </a:cubicBezTo>
                  <a:cubicBezTo>
                    <a:pt x="696" y="3987"/>
                    <a:pt x="821" y="3909"/>
                    <a:pt x="832" y="3753"/>
                  </a:cubicBezTo>
                  <a:cubicBezTo>
                    <a:pt x="892" y="2929"/>
                    <a:pt x="616" y="2053"/>
                    <a:pt x="832" y="1248"/>
                  </a:cubicBezTo>
                  <a:cubicBezTo>
                    <a:pt x="997" y="634"/>
                    <a:pt x="1504" y="470"/>
                    <a:pt x="2080" y="470"/>
                  </a:cubicBezTo>
                  <a:cubicBezTo>
                    <a:pt x="2698" y="470"/>
                    <a:pt x="3395" y="659"/>
                    <a:pt x="3831" y="682"/>
                  </a:cubicBezTo>
                  <a:cubicBezTo>
                    <a:pt x="3836" y="682"/>
                    <a:pt x="3841" y="683"/>
                    <a:pt x="3845" y="683"/>
                  </a:cubicBezTo>
                  <a:cubicBezTo>
                    <a:pt x="4137" y="683"/>
                    <a:pt x="4132" y="211"/>
                    <a:pt x="3831" y="195"/>
                  </a:cubicBezTo>
                  <a:cubicBezTo>
                    <a:pt x="3295" y="168"/>
                    <a:pt x="2647" y="0"/>
                    <a:pt x="2043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4"/>
            <p:cNvSpPr/>
            <p:nvPr/>
          </p:nvSpPr>
          <p:spPr>
            <a:xfrm>
              <a:off x="-379186" y="3103690"/>
              <a:ext cx="77933" cy="16657"/>
            </a:xfrm>
            <a:custGeom>
              <a:avLst/>
              <a:gdLst/>
              <a:ahLst/>
              <a:cxnLst/>
              <a:rect l="l" t="t" r="r" b="b"/>
              <a:pathLst>
                <a:path w="3598" h="769" extrusionOk="0">
                  <a:moveTo>
                    <a:pt x="2113" y="0"/>
                  </a:moveTo>
                  <a:cubicBezTo>
                    <a:pt x="1497" y="0"/>
                    <a:pt x="848" y="124"/>
                    <a:pt x="307" y="132"/>
                  </a:cubicBezTo>
                  <a:cubicBezTo>
                    <a:pt x="3" y="136"/>
                    <a:pt x="1" y="618"/>
                    <a:pt x="302" y="618"/>
                  </a:cubicBezTo>
                  <a:cubicBezTo>
                    <a:pt x="304" y="618"/>
                    <a:pt x="306" y="618"/>
                    <a:pt x="307" y="618"/>
                  </a:cubicBezTo>
                  <a:cubicBezTo>
                    <a:pt x="810" y="611"/>
                    <a:pt x="1465" y="475"/>
                    <a:pt x="2069" y="475"/>
                  </a:cubicBezTo>
                  <a:cubicBezTo>
                    <a:pt x="2468" y="475"/>
                    <a:pt x="2845" y="534"/>
                    <a:pt x="3142" y="729"/>
                  </a:cubicBezTo>
                  <a:cubicBezTo>
                    <a:pt x="3185" y="756"/>
                    <a:pt x="3226" y="768"/>
                    <a:pt x="3265" y="768"/>
                  </a:cubicBezTo>
                  <a:cubicBezTo>
                    <a:pt x="3465" y="768"/>
                    <a:pt x="3597" y="450"/>
                    <a:pt x="3382" y="309"/>
                  </a:cubicBezTo>
                  <a:cubicBezTo>
                    <a:pt x="3017" y="70"/>
                    <a:pt x="2574" y="0"/>
                    <a:pt x="2113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4"/>
            <p:cNvSpPr/>
            <p:nvPr/>
          </p:nvSpPr>
          <p:spPr>
            <a:xfrm>
              <a:off x="-319924" y="3113025"/>
              <a:ext cx="19061" cy="66323"/>
            </a:xfrm>
            <a:custGeom>
              <a:avLst/>
              <a:gdLst/>
              <a:ahLst/>
              <a:cxnLst/>
              <a:rect l="l" t="t" r="r" b="b"/>
              <a:pathLst>
                <a:path w="880" h="3062" extrusionOk="0">
                  <a:moveTo>
                    <a:pt x="496" y="1"/>
                  </a:moveTo>
                  <a:cubicBezTo>
                    <a:pt x="378" y="1"/>
                    <a:pt x="270" y="78"/>
                    <a:pt x="289" y="232"/>
                  </a:cubicBezTo>
                  <a:cubicBezTo>
                    <a:pt x="403" y="1127"/>
                    <a:pt x="45" y="1948"/>
                    <a:pt x="8" y="2826"/>
                  </a:cubicBezTo>
                  <a:cubicBezTo>
                    <a:pt x="1" y="2983"/>
                    <a:pt x="116" y="3061"/>
                    <a:pt x="235" y="3061"/>
                  </a:cubicBezTo>
                  <a:cubicBezTo>
                    <a:pt x="353" y="3061"/>
                    <a:pt x="476" y="2983"/>
                    <a:pt x="482" y="2826"/>
                  </a:cubicBezTo>
                  <a:cubicBezTo>
                    <a:pt x="520" y="1947"/>
                    <a:pt x="879" y="1131"/>
                    <a:pt x="764" y="232"/>
                  </a:cubicBezTo>
                  <a:cubicBezTo>
                    <a:pt x="744" y="79"/>
                    <a:pt x="615" y="1"/>
                    <a:pt x="496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4"/>
            <p:cNvSpPr/>
            <p:nvPr/>
          </p:nvSpPr>
          <p:spPr>
            <a:xfrm>
              <a:off x="-470938" y="2960257"/>
              <a:ext cx="175164" cy="147310"/>
            </a:xfrm>
            <a:custGeom>
              <a:avLst/>
              <a:gdLst/>
              <a:ahLst/>
              <a:cxnLst/>
              <a:rect l="l" t="t" r="r" b="b"/>
              <a:pathLst>
                <a:path w="8087" h="6801" extrusionOk="0">
                  <a:moveTo>
                    <a:pt x="4825" y="1"/>
                  </a:moveTo>
                  <a:cubicBezTo>
                    <a:pt x="4527" y="1"/>
                    <a:pt x="4228" y="17"/>
                    <a:pt x="3928" y="61"/>
                  </a:cubicBezTo>
                  <a:cubicBezTo>
                    <a:pt x="2821" y="221"/>
                    <a:pt x="1689" y="1003"/>
                    <a:pt x="1000" y="1877"/>
                  </a:cubicBezTo>
                  <a:cubicBezTo>
                    <a:pt x="456" y="2568"/>
                    <a:pt x="245" y="3440"/>
                    <a:pt x="218" y="4309"/>
                  </a:cubicBezTo>
                  <a:cubicBezTo>
                    <a:pt x="196" y="5011"/>
                    <a:pt x="0" y="6060"/>
                    <a:pt x="399" y="6688"/>
                  </a:cubicBezTo>
                  <a:cubicBezTo>
                    <a:pt x="450" y="6767"/>
                    <a:pt x="522" y="6800"/>
                    <a:pt x="595" y="6800"/>
                  </a:cubicBezTo>
                  <a:cubicBezTo>
                    <a:pt x="761" y="6800"/>
                    <a:pt x="925" y="6626"/>
                    <a:pt x="809" y="6442"/>
                  </a:cubicBezTo>
                  <a:cubicBezTo>
                    <a:pt x="509" y="5970"/>
                    <a:pt x="666" y="5059"/>
                    <a:pt x="685" y="4522"/>
                  </a:cubicBezTo>
                  <a:cubicBezTo>
                    <a:pt x="722" y="3457"/>
                    <a:pt x="976" y="2581"/>
                    <a:pt x="1705" y="1788"/>
                  </a:cubicBezTo>
                  <a:cubicBezTo>
                    <a:pt x="2662" y="745"/>
                    <a:pt x="3814" y="544"/>
                    <a:pt x="5019" y="544"/>
                  </a:cubicBezTo>
                  <a:cubicBezTo>
                    <a:pt x="5774" y="544"/>
                    <a:pt x="6549" y="623"/>
                    <a:pt x="7311" y="623"/>
                  </a:cubicBezTo>
                  <a:cubicBezTo>
                    <a:pt x="7468" y="623"/>
                    <a:pt x="7625" y="620"/>
                    <a:pt x="7780" y="611"/>
                  </a:cubicBezTo>
                  <a:cubicBezTo>
                    <a:pt x="8080" y="596"/>
                    <a:pt x="8087" y="125"/>
                    <a:pt x="7795" y="125"/>
                  </a:cubicBezTo>
                  <a:cubicBezTo>
                    <a:pt x="7790" y="125"/>
                    <a:pt x="7785" y="125"/>
                    <a:pt x="7780" y="126"/>
                  </a:cubicBezTo>
                  <a:lnTo>
                    <a:pt x="7779" y="126"/>
                  </a:lnTo>
                  <a:cubicBezTo>
                    <a:pt x="7654" y="132"/>
                    <a:pt x="7529" y="135"/>
                    <a:pt x="7404" y="135"/>
                  </a:cubicBezTo>
                  <a:cubicBezTo>
                    <a:pt x="6541" y="135"/>
                    <a:pt x="5685" y="1"/>
                    <a:pt x="4825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4"/>
            <p:cNvSpPr/>
            <p:nvPr/>
          </p:nvSpPr>
          <p:spPr>
            <a:xfrm>
              <a:off x="-505182" y="3093986"/>
              <a:ext cx="53955" cy="13754"/>
            </a:xfrm>
            <a:custGeom>
              <a:avLst/>
              <a:gdLst/>
              <a:ahLst/>
              <a:cxnLst/>
              <a:rect l="l" t="t" r="r" b="b"/>
              <a:pathLst>
                <a:path w="2491" h="635" extrusionOk="0">
                  <a:moveTo>
                    <a:pt x="900" y="0"/>
                  </a:moveTo>
                  <a:cubicBezTo>
                    <a:pt x="635" y="0"/>
                    <a:pt x="386" y="53"/>
                    <a:pt x="187" y="219"/>
                  </a:cubicBezTo>
                  <a:cubicBezTo>
                    <a:pt x="0" y="376"/>
                    <a:pt x="171" y="622"/>
                    <a:pt x="367" y="622"/>
                  </a:cubicBezTo>
                  <a:cubicBezTo>
                    <a:pt x="419" y="622"/>
                    <a:pt x="473" y="604"/>
                    <a:pt x="523" y="563"/>
                  </a:cubicBezTo>
                  <a:cubicBezTo>
                    <a:pt x="590" y="506"/>
                    <a:pt x="696" y="488"/>
                    <a:pt x="810" y="488"/>
                  </a:cubicBezTo>
                  <a:cubicBezTo>
                    <a:pt x="972" y="488"/>
                    <a:pt x="1151" y="524"/>
                    <a:pt x="1261" y="537"/>
                  </a:cubicBezTo>
                  <a:cubicBezTo>
                    <a:pt x="1569" y="570"/>
                    <a:pt x="1874" y="627"/>
                    <a:pt x="2184" y="634"/>
                  </a:cubicBezTo>
                  <a:cubicBezTo>
                    <a:pt x="2186" y="634"/>
                    <a:pt x="2188" y="634"/>
                    <a:pt x="2190" y="634"/>
                  </a:cubicBezTo>
                  <a:cubicBezTo>
                    <a:pt x="2491" y="634"/>
                    <a:pt x="2489" y="154"/>
                    <a:pt x="2184" y="148"/>
                  </a:cubicBezTo>
                  <a:cubicBezTo>
                    <a:pt x="1810" y="139"/>
                    <a:pt x="1333" y="0"/>
                    <a:pt x="900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4"/>
            <p:cNvSpPr/>
            <p:nvPr/>
          </p:nvSpPr>
          <p:spPr>
            <a:xfrm>
              <a:off x="-508583" y="3097343"/>
              <a:ext cx="18671" cy="79016"/>
            </a:xfrm>
            <a:custGeom>
              <a:avLst/>
              <a:gdLst/>
              <a:ahLst/>
              <a:cxnLst/>
              <a:rect l="l" t="t" r="r" b="b"/>
              <a:pathLst>
                <a:path w="862" h="3648" extrusionOk="0">
                  <a:moveTo>
                    <a:pt x="374" y="0"/>
                  </a:moveTo>
                  <a:cubicBezTo>
                    <a:pt x="255" y="0"/>
                    <a:pt x="136" y="79"/>
                    <a:pt x="133" y="236"/>
                  </a:cubicBezTo>
                  <a:cubicBezTo>
                    <a:pt x="125" y="932"/>
                    <a:pt x="46" y="1627"/>
                    <a:pt x="42" y="2324"/>
                  </a:cubicBezTo>
                  <a:cubicBezTo>
                    <a:pt x="39" y="2704"/>
                    <a:pt x="1" y="3399"/>
                    <a:pt x="392" y="3615"/>
                  </a:cubicBezTo>
                  <a:cubicBezTo>
                    <a:pt x="432" y="3637"/>
                    <a:pt x="471" y="3647"/>
                    <a:pt x="508" y="3647"/>
                  </a:cubicBezTo>
                  <a:cubicBezTo>
                    <a:pt x="721" y="3647"/>
                    <a:pt x="862" y="3323"/>
                    <a:pt x="631" y="3196"/>
                  </a:cubicBezTo>
                  <a:cubicBezTo>
                    <a:pt x="383" y="3059"/>
                    <a:pt x="521" y="1976"/>
                    <a:pt x="531" y="1741"/>
                  </a:cubicBezTo>
                  <a:cubicBezTo>
                    <a:pt x="551" y="1238"/>
                    <a:pt x="603" y="738"/>
                    <a:pt x="608" y="236"/>
                  </a:cubicBezTo>
                  <a:cubicBezTo>
                    <a:pt x="610" y="79"/>
                    <a:pt x="493" y="0"/>
                    <a:pt x="374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4"/>
            <p:cNvSpPr/>
            <p:nvPr/>
          </p:nvSpPr>
          <p:spPr>
            <a:xfrm>
              <a:off x="-507955" y="3164728"/>
              <a:ext cx="53760" cy="21313"/>
            </a:xfrm>
            <a:custGeom>
              <a:avLst/>
              <a:gdLst/>
              <a:ahLst/>
              <a:cxnLst/>
              <a:rect l="l" t="t" r="r" b="b"/>
              <a:pathLst>
                <a:path w="2482" h="984" extrusionOk="0">
                  <a:moveTo>
                    <a:pt x="348" y="53"/>
                  </a:moveTo>
                  <a:cubicBezTo>
                    <a:pt x="92" y="53"/>
                    <a:pt x="0" y="466"/>
                    <a:pt x="279" y="529"/>
                  </a:cubicBezTo>
                  <a:cubicBezTo>
                    <a:pt x="572" y="596"/>
                    <a:pt x="870" y="609"/>
                    <a:pt x="1168" y="629"/>
                  </a:cubicBezTo>
                  <a:cubicBezTo>
                    <a:pt x="1447" y="649"/>
                    <a:pt x="1816" y="654"/>
                    <a:pt x="2004" y="899"/>
                  </a:cubicBezTo>
                  <a:cubicBezTo>
                    <a:pt x="2049" y="958"/>
                    <a:pt x="2103" y="983"/>
                    <a:pt x="2157" y="983"/>
                  </a:cubicBezTo>
                  <a:cubicBezTo>
                    <a:pt x="2323" y="983"/>
                    <a:pt x="2481" y="740"/>
                    <a:pt x="2340" y="555"/>
                  </a:cubicBezTo>
                  <a:cubicBezTo>
                    <a:pt x="1913" y="0"/>
                    <a:pt x="1000" y="195"/>
                    <a:pt x="405" y="60"/>
                  </a:cubicBezTo>
                  <a:cubicBezTo>
                    <a:pt x="385" y="55"/>
                    <a:pt x="366" y="53"/>
                    <a:pt x="348" y="53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4"/>
            <p:cNvSpPr/>
            <p:nvPr/>
          </p:nvSpPr>
          <p:spPr>
            <a:xfrm>
              <a:off x="-465111" y="3176034"/>
              <a:ext cx="23220" cy="211553"/>
            </a:xfrm>
            <a:custGeom>
              <a:avLst/>
              <a:gdLst/>
              <a:ahLst/>
              <a:cxnLst/>
              <a:rect l="l" t="t" r="r" b="b"/>
              <a:pathLst>
                <a:path w="1072" h="9767" extrusionOk="0">
                  <a:moveTo>
                    <a:pt x="329" y="1"/>
                  </a:moveTo>
                  <a:cubicBezTo>
                    <a:pt x="155" y="1"/>
                    <a:pt x="8" y="209"/>
                    <a:pt x="167" y="377"/>
                  </a:cubicBezTo>
                  <a:lnTo>
                    <a:pt x="166" y="377"/>
                  </a:lnTo>
                  <a:cubicBezTo>
                    <a:pt x="350" y="571"/>
                    <a:pt x="218" y="1436"/>
                    <a:pt x="211" y="1687"/>
                  </a:cubicBezTo>
                  <a:cubicBezTo>
                    <a:pt x="193" y="2323"/>
                    <a:pt x="145" y="3055"/>
                    <a:pt x="111" y="3690"/>
                  </a:cubicBezTo>
                  <a:cubicBezTo>
                    <a:pt x="1" y="5672"/>
                    <a:pt x="98" y="7223"/>
                    <a:pt x="98" y="9766"/>
                  </a:cubicBezTo>
                  <a:lnTo>
                    <a:pt x="572" y="9766"/>
                  </a:lnTo>
                  <a:cubicBezTo>
                    <a:pt x="572" y="7223"/>
                    <a:pt x="482" y="5439"/>
                    <a:pt x="606" y="3339"/>
                  </a:cubicBezTo>
                  <a:cubicBezTo>
                    <a:pt x="650" y="2602"/>
                    <a:pt x="1071" y="683"/>
                    <a:pt x="503" y="81"/>
                  </a:cubicBezTo>
                  <a:cubicBezTo>
                    <a:pt x="449" y="24"/>
                    <a:pt x="388" y="1"/>
                    <a:pt x="329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4"/>
            <p:cNvSpPr/>
            <p:nvPr/>
          </p:nvSpPr>
          <p:spPr>
            <a:xfrm>
              <a:off x="-384817" y="3171919"/>
              <a:ext cx="19689" cy="215669"/>
            </a:xfrm>
            <a:custGeom>
              <a:avLst/>
              <a:gdLst/>
              <a:ahLst/>
              <a:cxnLst/>
              <a:rect l="l" t="t" r="r" b="b"/>
              <a:pathLst>
                <a:path w="909" h="9957" extrusionOk="0">
                  <a:moveTo>
                    <a:pt x="657" y="1"/>
                  </a:moveTo>
                  <a:cubicBezTo>
                    <a:pt x="600" y="1"/>
                    <a:pt x="542" y="38"/>
                    <a:pt x="503" y="128"/>
                  </a:cubicBezTo>
                  <a:cubicBezTo>
                    <a:pt x="0" y="1303"/>
                    <a:pt x="22" y="2704"/>
                    <a:pt x="38" y="3964"/>
                  </a:cubicBezTo>
                  <a:cubicBezTo>
                    <a:pt x="63" y="5928"/>
                    <a:pt x="49" y="7668"/>
                    <a:pt x="49" y="9956"/>
                  </a:cubicBezTo>
                  <a:lnTo>
                    <a:pt x="346" y="9956"/>
                  </a:lnTo>
                  <a:lnTo>
                    <a:pt x="346" y="4718"/>
                  </a:lnTo>
                  <a:cubicBezTo>
                    <a:pt x="346" y="3290"/>
                    <a:pt x="249" y="1716"/>
                    <a:pt x="825" y="373"/>
                  </a:cubicBezTo>
                  <a:cubicBezTo>
                    <a:pt x="908" y="179"/>
                    <a:pt x="784" y="1"/>
                    <a:pt x="657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4"/>
            <p:cNvSpPr/>
            <p:nvPr/>
          </p:nvSpPr>
          <p:spPr>
            <a:xfrm>
              <a:off x="-377323" y="3172764"/>
              <a:ext cx="77131" cy="11047"/>
            </a:xfrm>
            <a:custGeom>
              <a:avLst/>
              <a:gdLst/>
              <a:ahLst/>
              <a:cxnLst/>
              <a:rect l="l" t="t" r="r" b="b"/>
              <a:pathLst>
                <a:path w="3561" h="510" extrusionOk="0">
                  <a:moveTo>
                    <a:pt x="255" y="1"/>
                  </a:moveTo>
                  <a:cubicBezTo>
                    <a:pt x="1" y="1"/>
                    <a:pt x="1" y="509"/>
                    <a:pt x="255" y="509"/>
                  </a:cubicBezTo>
                  <a:lnTo>
                    <a:pt x="2798" y="509"/>
                  </a:lnTo>
                  <a:cubicBezTo>
                    <a:pt x="3561" y="509"/>
                    <a:pt x="3561" y="1"/>
                    <a:pt x="2798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4"/>
            <p:cNvSpPr/>
            <p:nvPr/>
          </p:nvSpPr>
          <p:spPr>
            <a:xfrm>
              <a:off x="-705126" y="2868441"/>
              <a:ext cx="521205" cy="531883"/>
            </a:xfrm>
            <a:custGeom>
              <a:avLst/>
              <a:gdLst/>
              <a:ahLst/>
              <a:cxnLst/>
              <a:rect l="l" t="t" r="r" b="b"/>
              <a:pathLst>
                <a:path w="24063" h="24556" extrusionOk="0">
                  <a:moveTo>
                    <a:pt x="3076" y="480"/>
                  </a:moveTo>
                  <a:cubicBezTo>
                    <a:pt x="3868" y="480"/>
                    <a:pt x="4666" y="635"/>
                    <a:pt x="5447" y="705"/>
                  </a:cubicBezTo>
                  <a:cubicBezTo>
                    <a:pt x="6695" y="818"/>
                    <a:pt x="7936" y="985"/>
                    <a:pt x="9187" y="1069"/>
                  </a:cubicBezTo>
                  <a:cubicBezTo>
                    <a:pt x="9692" y="1103"/>
                    <a:pt x="10243" y="1165"/>
                    <a:pt x="10786" y="1165"/>
                  </a:cubicBezTo>
                  <a:cubicBezTo>
                    <a:pt x="11272" y="1165"/>
                    <a:pt x="11750" y="1115"/>
                    <a:pt x="12181" y="952"/>
                  </a:cubicBezTo>
                  <a:cubicBezTo>
                    <a:pt x="12231" y="933"/>
                    <a:pt x="12268" y="904"/>
                    <a:pt x="12294" y="868"/>
                  </a:cubicBezTo>
                  <a:lnTo>
                    <a:pt x="12294" y="868"/>
                  </a:lnTo>
                  <a:cubicBezTo>
                    <a:pt x="13128" y="613"/>
                    <a:pt x="13990" y="544"/>
                    <a:pt x="14856" y="544"/>
                  </a:cubicBezTo>
                  <a:cubicBezTo>
                    <a:pt x="15288" y="544"/>
                    <a:pt x="15721" y="562"/>
                    <a:pt x="16152" y="581"/>
                  </a:cubicBezTo>
                  <a:cubicBezTo>
                    <a:pt x="16880" y="614"/>
                    <a:pt x="17601" y="627"/>
                    <a:pt x="18321" y="627"/>
                  </a:cubicBezTo>
                  <a:cubicBezTo>
                    <a:pt x="18957" y="627"/>
                    <a:pt x="19593" y="617"/>
                    <a:pt x="20236" y="601"/>
                  </a:cubicBezTo>
                  <a:cubicBezTo>
                    <a:pt x="20350" y="598"/>
                    <a:pt x="20470" y="596"/>
                    <a:pt x="20593" y="596"/>
                  </a:cubicBezTo>
                  <a:cubicBezTo>
                    <a:pt x="21336" y="596"/>
                    <a:pt x="22211" y="683"/>
                    <a:pt x="22665" y="1302"/>
                  </a:cubicBezTo>
                  <a:cubicBezTo>
                    <a:pt x="23042" y="1816"/>
                    <a:pt x="23088" y="2633"/>
                    <a:pt x="23127" y="3243"/>
                  </a:cubicBezTo>
                  <a:cubicBezTo>
                    <a:pt x="23233" y="4905"/>
                    <a:pt x="22962" y="6643"/>
                    <a:pt x="22836" y="8300"/>
                  </a:cubicBezTo>
                  <a:cubicBezTo>
                    <a:pt x="22578" y="11682"/>
                    <a:pt x="22503" y="15063"/>
                    <a:pt x="22648" y="18454"/>
                  </a:cubicBezTo>
                  <a:cubicBezTo>
                    <a:pt x="22713" y="19956"/>
                    <a:pt x="23086" y="21481"/>
                    <a:pt x="22815" y="22981"/>
                  </a:cubicBezTo>
                  <a:cubicBezTo>
                    <a:pt x="22678" y="23738"/>
                    <a:pt x="21743" y="23937"/>
                    <a:pt x="20713" y="23937"/>
                  </a:cubicBezTo>
                  <a:cubicBezTo>
                    <a:pt x="19693" y="23937"/>
                    <a:pt x="18580" y="23743"/>
                    <a:pt x="18053" y="23702"/>
                  </a:cubicBezTo>
                  <a:cubicBezTo>
                    <a:pt x="16652" y="23594"/>
                    <a:pt x="15257" y="23467"/>
                    <a:pt x="13854" y="23467"/>
                  </a:cubicBezTo>
                  <a:cubicBezTo>
                    <a:pt x="13639" y="23467"/>
                    <a:pt x="13424" y="23469"/>
                    <a:pt x="13208" y="23476"/>
                  </a:cubicBezTo>
                  <a:cubicBezTo>
                    <a:pt x="11515" y="23526"/>
                    <a:pt x="9828" y="23835"/>
                    <a:pt x="8140" y="23976"/>
                  </a:cubicBezTo>
                  <a:cubicBezTo>
                    <a:pt x="7613" y="24020"/>
                    <a:pt x="7087" y="24045"/>
                    <a:pt x="6562" y="24045"/>
                  </a:cubicBezTo>
                  <a:cubicBezTo>
                    <a:pt x="5454" y="24045"/>
                    <a:pt x="4353" y="23933"/>
                    <a:pt x="3267" y="23650"/>
                  </a:cubicBezTo>
                  <a:cubicBezTo>
                    <a:pt x="1917" y="23300"/>
                    <a:pt x="1073" y="22826"/>
                    <a:pt x="898" y="21348"/>
                  </a:cubicBezTo>
                  <a:cubicBezTo>
                    <a:pt x="738" y="19991"/>
                    <a:pt x="749" y="18621"/>
                    <a:pt x="747" y="17257"/>
                  </a:cubicBezTo>
                  <a:cubicBezTo>
                    <a:pt x="744" y="15587"/>
                    <a:pt x="616" y="13951"/>
                    <a:pt x="719" y="12280"/>
                  </a:cubicBezTo>
                  <a:cubicBezTo>
                    <a:pt x="901" y="9318"/>
                    <a:pt x="796" y="6301"/>
                    <a:pt x="610" y="3340"/>
                  </a:cubicBezTo>
                  <a:cubicBezTo>
                    <a:pt x="577" y="2813"/>
                    <a:pt x="574" y="2293"/>
                    <a:pt x="665" y="1771"/>
                  </a:cubicBezTo>
                  <a:cubicBezTo>
                    <a:pt x="822" y="859"/>
                    <a:pt x="1638" y="626"/>
                    <a:pt x="2414" y="521"/>
                  </a:cubicBezTo>
                  <a:cubicBezTo>
                    <a:pt x="2634" y="492"/>
                    <a:pt x="2855" y="480"/>
                    <a:pt x="3076" y="480"/>
                  </a:cubicBezTo>
                  <a:close/>
                  <a:moveTo>
                    <a:pt x="2964" y="1"/>
                  </a:moveTo>
                  <a:cubicBezTo>
                    <a:pt x="2153" y="1"/>
                    <a:pt x="1280" y="149"/>
                    <a:pt x="666" y="695"/>
                  </a:cubicBezTo>
                  <a:cubicBezTo>
                    <a:pt x="1" y="1286"/>
                    <a:pt x="95" y="2550"/>
                    <a:pt x="134" y="3340"/>
                  </a:cubicBezTo>
                  <a:cubicBezTo>
                    <a:pt x="281" y="6311"/>
                    <a:pt x="430" y="9309"/>
                    <a:pt x="243" y="12280"/>
                  </a:cubicBezTo>
                  <a:cubicBezTo>
                    <a:pt x="146" y="13820"/>
                    <a:pt x="242" y="15323"/>
                    <a:pt x="269" y="16863"/>
                  </a:cubicBezTo>
                  <a:cubicBezTo>
                    <a:pt x="295" y="18364"/>
                    <a:pt x="282" y="19851"/>
                    <a:pt x="423" y="21347"/>
                  </a:cubicBezTo>
                  <a:cubicBezTo>
                    <a:pt x="619" y="23413"/>
                    <a:pt x="2078" y="23902"/>
                    <a:pt x="3888" y="24299"/>
                  </a:cubicBezTo>
                  <a:cubicBezTo>
                    <a:pt x="4741" y="24486"/>
                    <a:pt x="5600" y="24556"/>
                    <a:pt x="6463" y="24556"/>
                  </a:cubicBezTo>
                  <a:cubicBezTo>
                    <a:pt x="8712" y="24556"/>
                    <a:pt x="10983" y="24080"/>
                    <a:pt x="13207" y="23962"/>
                  </a:cubicBezTo>
                  <a:cubicBezTo>
                    <a:pt x="13496" y="23946"/>
                    <a:pt x="13786" y="23940"/>
                    <a:pt x="14076" y="23940"/>
                  </a:cubicBezTo>
                  <a:cubicBezTo>
                    <a:pt x="15403" y="23940"/>
                    <a:pt x="16734" y="24082"/>
                    <a:pt x="18053" y="24188"/>
                  </a:cubicBezTo>
                  <a:cubicBezTo>
                    <a:pt x="18910" y="24257"/>
                    <a:pt x="19867" y="24387"/>
                    <a:pt x="20793" y="24387"/>
                  </a:cubicBezTo>
                  <a:cubicBezTo>
                    <a:pt x="21349" y="24387"/>
                    <a:pt x="21894" y="24340"/>
                    <a:pt x="22400" y="24205"/>
                  </a:cubicBezTo>
                  <a:cubicBezTo>
                    <a:pt x="23015" y="24041"/>
                    <a:pt x="23269" y="23340"/>
                    <a:pt x="23332" y="22763"/>
                  </a:cubicBezTo>
                  <a:cubicBezTo>
                    <a:pt x="23503" y="21202"/>
                    <a:pt x="23172" y="19628"/>
                    <a:pt x="23106" y="18067"/>
                  </a:cubicBezTo>
                  <a:cubicBezTo>
                    <a:pt x="22979" y="15088"/>
                    <a:pt x="23038" y="12101"/>
                    <a:pt x="23248" y="9128"/>
                  </a:cubicBezTo>
                  <a:cubicBezTo>
                    <a:pt x="23419" y="6729"/>
                    <a:pt x="24062" y="3912"/>
                    <a:pt x="23314" y="1565"/>
                  </a:cubicBezTo>
                  <a:cubicBezTo>
                    <a:pt x="22920" y="330"/>
                    <a:pt x="21689" y="91"/>
                    <a:pt x="20466" y="91"/>
                  </a:cubicBezTo>
                  <a:cubicBezTo>
                    <a:pt x="19799" y="91"/>
                    <a:pt x="19135" y="162"/>
                    <a:pt x="18610" y="181"/>
                  </a:cubicBezTo>
                  <a:cubicBezTo>
                    <a:pt x="18444" y="187"/>
                    <a:pt x="18279" y="190"/>
                    <a:pt x="18113" y="190"/>
                  </a:cubicBezTo>
                  <a:cubicBezTo>
                    <a:pt x="16987" y="190"/>
                    <a:pt x="15852" y="66"/>
                    <a:pt x="14729" y="66"/>
                  </a:cubicBezTo>
                  <a:cubicBezTo>
                    <a:pt x="13780" y="66"/>
                    <a:pt x="12838" y="155"/>
                    <a:pt x="11915" y="482"/>
                  </a:cubicBezTo>
                  <a:cubicBezTo>
                    <a:pt x="11864" y="500"/>
                    <a:pt x="11826" y="530"/>
                    <a:pt x="11800" y="566"/>
                  </a:cubicBezTo>
                  <a:lnTo>
                    <a:pt x="11800" y="566"/>
                  </a:lnTo>
                  <a:cubicBezTo>
                    <a:pt x="11404" y="676"/>
                    <a:pt x="10962" y="716"/>
                    <a:pt x="10506" y="716"/>
                  </a:cubicBezTo>
                  <a:cubicBezTo>
                    <a:pt x="9542" y="716"/>
                    <a:pt x="8510" y="537"/>
                    <a:pt x="7686" y="455"/>
                  </a:cubicBezTo>
                  <a:cubicBezTo>
                    <a:pt x="6246" y="313"/>
                    <a:pt x="4804" y="89"/>
                    <a:pt x="3359" y="12"/>
                  </a:cubicBezTo>
                  <a:cubicBezTo>
                    <a:pt x="3230" y="5"/>
                    <a:pt x="3098" y="1"/>
                    <a:pt x="2964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2" name="Google Shape;1462;p44"/>
          <p:cNvGrpSpPr/>
          <p:nvPr/>
        </p:nvGrpSpPr>
        <p:grpSpPr>
          <a:xfrm>
            <a:off x="1993133" y="3856648"/>
            <a:ext cx="550835" cy="506627"/>
            <a:chOff x="-177380" y="2878794"/>
            <a:chExt cx="550835" cy="506627"/>
          </a:xfrm>
        </p:grpSpPr>
        <p:sp>
          <p:nvSpPr>
            <p:cNvPr id="1463" name="Google Shape;1463;p44"/>
            <p:cNvSpPr/>
            <p:nvPr/>
          </p:nvSpPr>
          <p:spPr>
            <a:xfrm>
              <a:off x="-32842" y="3041092"/>
              <a:ext cx="132039" cy="74684"/>
            </a:xfrm>
            <a:custGeom>
              <a:avLst/>
              <a:gdLst/>
              <a:ahLst/>
              <a:cxnLst/>
              <a:rect l="l" t="t" r="r" b="b"/>
              <a:pathLst>
                <a:path w="6096" h="3448" extrusionOk="0">
                  <a:moveTo>
                    <a:pt x="359" y="0"/>
                  </a:moveTo>
                  <a:cubicBezTo>
                    <a:pt x="168" y="0"/>
                    <a:pt x="1" y="246"/>
                    <a:pt x="181" y="409"/>
                  </a:cubicBezTo>
                  <a:cubicBezTo>
                    <a:pt x="675" y="860"/>
                    <a:pt x="1036" y="1410"/>
                    <a:pt x="1556" y="1840"/>
                  </a:cubicBezTo>
                  <a:cubicBezTo>
                    <a:pt x="2009" y="2216"/>
                    <a:pt x="2539" y="2497"/>
                    <a:pt x="3055" y="2770"/>
                  </a:cubicBezTo>
                  <a:cubicBezTo>
                    <a:pt x="3702" y="3111"/>
                    <a:pt x="4443" y="3447"/>
                    <a:pt x="5182" y="3447"/>
                  </a:cubicBezTo>
                  <a:cubicBezTo>
                    <a:pt x="5399" y="3447"/>
                    <a:pt x="5615" y="3418"/>
                    <a:pt x="5829" y="3352"/>
                  </a:cubicBezTo>
                  <a:cubicBezTo>
                    <a:pt x="6096" y="3270"/>
                    <a:pt x="6016" y="2872"/>
                    <a:pt x="5776" y="2872"/>
                  </a:cubicBezTo>
                  <a:cubicBezTo>
                    <a:pt x="5753" y="2872"/>
                    <a:pt x="5729" y="2876"/>
                    <a:pt x="5703" y="2884"/>
                  </a:cubicBezTo>
                  <a:cubicBezTo>
                    <a:pt x="5525" y="2939"/>
                    <a:pt x="5345" y="2963"/>
                    <a:pt x="5164" y="2963"/>
                  </a:cubicBezTo>
                  <a:cubicBezTo>
                    <a:pt x="4358" y="2963"/>
                    <a:pt x="3537" y="2488"/>
                    <a:pt x="2860" y="2116"/>
                  </a:cubicBezTo>
                  <a:cubicBezTo>
                    <a:pt x="1889" y="1581"/>
                    <a:pt x="1314" y="792"/>
                    <a:pt x="516" y="64"/>
                  </a:cubicBezTo>
                  <a:cubicBezTo>
                    <a:pt x="467" y="19"/>
                    <a:pt x="412" y="0"/>
                    <a:pt x="359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4"/>
            <p:cNvSpPr/>
            <p:nvPr/>
          </p:nvSpPr>
          <p:spPr>
            <a:xfrm>
              <a:off x="-43867" y="3039555"/>
              <a:ext cx="38057" cy="90084"/>
            </a:xfrm>
            <a:custGeom>
              <a:avLst/>
              <a:gdLst/>
              <a:ahLst/>
              <a:cxnLst/>
              <a:rect l="l" t="t" r="r" b="b"/>
              <a:pathLst>
                <a:path w="1757" h="4159" extrusionOk="0">
                  <a:moveTo>
                    <a:pt x="869" y="1"/>
                  </a:moveTo>
                  <a:cubicBezTo>
                    <a:pt x="750" y="1"/>
                    <a:pt x="627" y="79"/>
                    <a:pt x="620" y="235"/>
                  </a:cubicBezTo>
                  <a:cubicBezTo>
                    <a:pt x="560" y="1473"/>
                    <a:pt x="1" y="3280"/>
                    <a:pt x="1300" y="4120"/>
                  </a:cubicBezTo>
                  <a:cubicBezTo>
                    <a:pt x="1342" y="4147"/>
                    <a:pt x="1384" y="4159"/>
                    <a:pt x="1422" y="4159"/>
                  </a:cubicBezTo>
                  <a:cubicBezTo>
                    <a:pt x="1624" y="4159"/>
                    <a:pt x="1756" y="3840"/>
                    <a:pt x="1539" y="3700"/>
                  </a:cubicBezTo>
                  <a:cubicBezTo>
                    <a:pt x="450" y="2995"/>
                    <a:pt x="1046" y="1250"/>
                    <a:pt x="1095" y="235"/>
                  </a:cubicBezTo>
                  <a:cubicBezTo>
                    <a:pt x="1102" y="79"/>
                    <a:pt x="987" y="1"/>
                    <a:pt x="869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4"/>
            <p:cNvSpPr/>
            <p:nvPr/>
          </p:nvSpPr>
          <p:spPr>
            <a:xfrm>
              <a:off x="-38149" y="3115581"/>
              <a:ext cx="34115" cy="18866"/>
            </a:xfrm>
            <a:custGeom>
              <a:avLst/>
              <a:gdLst/>
              <a:ahLst/>
              <a:cxnLst/>
              <a:rect l="l" t="t" r="r" b="b"/>
              <a:pathLst>
                <a:path w="1575" h="871" extrusionOk="0">
                  <a:moveTo>
                    <a:pt x="326" y="0"/>
                  </a:moveTo>
                  <a:cubicBezTo>
                    <a:pt x="158" y="0"/>
                    <a:pt x="1" y="244"/>
                    <a:pt x="144" y="427"/>
                  </a:cubicBezTo>
                  <a:cubicBezTo>
                    <a:pt x="375" y="724"/>
                    <a:pt x="707" y="870"/>
                    <a:pt x="1060" y="870"/>
                  </a:cubicBezTo>
                  <a:cubicBezTo>
                    <a:pt x="1136" y="870"/>
                    <a:pt x="1212" y="863"/>
                    <a:pt x="1290" y="850"/>
                  </a:cubicBezTo>
                  <a:cubicBezTo>
                    <a:pt x="1575" y="801"/>
                    <a:pt x="1475" y="378"/>
                    <a:pt x="1209" y="378"/>
                  </a:cubicBezTo>
                  <a:cubicBezTo>
                    <a:pt x="1194" y="378"/>
                    <a:pt x="1179" y="379"/>
                    <a:pt x="1164" y="382"/>
                  </a:cubicBezTo>
                  <a:cubicBezTo>
                    <a:pt x="1125" y="388"/>
                    <a:pt x="1087" y="392"/>
                    <a:pt x="1050" y="392"/>
                  </a:cubicBezTo>
                  <a:cubicBezTo>
                    <a:pt x="822" y="392"/>
                    <a:pt x="625" y="270"/>
                    <a:pt x="480" y="84"/>
                  </a:cubicBezTo>
                  <a:cubicBezTo>
                    <a:pt x="434" y="25"/>
                    <a:pt x="379" y="0"/>
                    <a:pt x="326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4"/>
            <p:cNvSpPr/>
            <p:nvPr/>
          </p:nvSpPr>
          <p:spPr>
            <a:xfrm>
              <a:off x="-36590" y="3119133"/>
              <a:ext cx="51031" cy="67038"/>
            </a:xfrm>
            <a:custGeom>
              <a:avLst/>
              <a:gdLst/>
              <a:ahLst/>
              <a:cxnLst/>
              <a:rect l="l" t="t" r="r" b="b"/>
              <a:pathLst>
                <a:path w="2356" h="3095" extrusionOk="0">
                  <a:moveTo>
                    <a:pt x="237" y="1"/>
                  </a:moveTo>
                  <a:cubicBezTo>
                    <a:pt x="118" y="1"/>
                    <a:pt x="0" y="79"/>
                    <a:pt x="2" y="236"/>
                  </a:cubicBezTo>
                  <a:lnTo>
                    <a:pt x="3" y="236"/>
                  </a:lnTo>
                  <a:cubicBezTo>
                    <a:pt x="14" y="1094"/>
                    <a:pt x="247" y="1734"/>
                    <a:pt x="823" y="2346"/>
                  </a:cubicBezTo>
                  <a:cubicBezTo>
                    <a:pt x="1070" y="2610"/>
                    <a:pt x="1480" y="3095"/>
                    <a:pt x="1890" y="3095"/>
                  </a:cubicBezTo>
                  <a:cubicBezTo>
                    <a:pt x="1966" y="3095"/>
                    <a:pt x="2043" y="3078"/>
                    <a:pt x="2118" y="3040"/>
                  </a:cubicBezTo>
                  <a:cubicBezTo>
                    <a:pt x="2355" y="2920"/>
                    <a:pt x="2210" y="2592"/>
                    <a:pt x="1990" y="2592"/>
                  </a:cubicBezTo>
                  <a:cubicBezTo>
                    <a:pt x="1955" y="2592"/>
                    <a:pt x="1917" y="2601"/>
                    <a:pt x="1879" y="2620"/>
                  </a:cubicBezTo>
                  <a:cubicBezTo>
                    <a:pt x="1874" y="2623"/>
                    <a:pt x="1868" y="2624"/>
                    <a:pt x="1862" y="2624"/>
                  </a:cubicBezTo>
                  <a:cubicBezTo>
                    <a:pt x="1717" y="2624"/>
                    <a:pt x="1206" y="2054"/>
                    <a:pt x="1088" y="1928"/>
                  </a:cubicBezTo>
                  <a:cubicBezTo>
                    <a:pt x="632" y="1442"/>
                    <a:pt x="486" y="907"/>
                    <a:pt x="478" y="236"/>
                  </a:cubicBezTo>
                  <a:cubicBezTo>
                    <a:pt x="475" y="79"/>
                    <a:pt x="356" y="1"/>
                    <a:pt x="237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4"/>
            <p:cNvSpPr/>
            <p:nvPr/>
          </p:nvSpPr>
          <p:spPr>
            <a:xfrm>
              <a:off x="-23009" y="3176511"/>
              <a:ext cx="36670" cy="13884"/>
            </a:xfrm>
            <a:custGeom>
              <a:avLst/>
              <a:gdLst/>
              <a:ahLst/>
              <a:cxnLst/>
              <a:rect l="l" t="t" r="r" b="b"/>
              <a:pathLst>
                <a:path w="1693" h="641" extrusionOk="0">
                  <a:moveTo>
                    <a:pt x="294" y="1"/>
                  </a:moveTo>
                  <a:cubicBezTo>
                    <a:pt x="71" y="1"/>
                    <a:pt x="0" y="387"/>
                    <a:pt x="254" y="487"/>
                  </a:cubicBezTo>
                  <a:cubicBezTo>
                    <a:pt x="489" y="580"/>
                    <a:pt x="729" y="640"/>
                    <a:pt x="972" y="640"/>
                  </a:cubicBezTo>
                  <a:cubicBezTo>
                    <a:pt x="1126" y="640"/>
                    <a:pt x="1281" y="616"/>
                    <a:pt x="1435" y="559"/>
                  </a:cubicBezTo>
                  <a:cubicBezTo>
                    <a:pt x="1692" y="464"/>
                    <a:pt x="1618" y="74"/>
                    <a:pt x="1390" y="74"/>
                  </a:cubicBezTo>
                  <a:cubicBezTo>
                    <a:pt x="1365" y="74"/>
                    <a:pt x="1338" y="79"/>
                    <a:pt x="1309" y="90"/>
                  </a:cubicBezTo>
                  <a:cubicBezTo>
                    <a:pt x="1191" y="133"/>
                    <a:pt x="1076" y="152"/>
                    <a:pt x="964" y="152"/>
                  </a:cubicBezTo>
                  <a:cubicBezTo>
                    <a:pt x="768" y="152"/>
                    <a:pt x="578" y="96"/>
                    <a:pt x="380" y="18"/>
                  </a:cubicBezTo>
                  <a:cubicBezTo>
                    <a:pt x="349" y="6"/>
                    <a:pt x="321" y="1"/>
                    <a:pt x="294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4"/>
            <p:cNvSpPr/>
            <p:nvPr/>
          </p:nvSpPr>
          <p:spPr>
            <a:xfrm>
              <a:off x="-18482" y="3181579"/>
              <a:ext cx="62229" cy="47869"/>
            </a:xfrm>
            <a:custGeom>
              <a:avLst/>
              <a:gdLst/>
              <a:ahLst/>
              <a:cxnLst/>
              <a:rect l="l" t="t" r="r" b="b"/>
              <a:pathLst>
                <a:path w="2873" h="2210" extrusionOk="0">
                  <a:moveTo>
                    <a:pt x="233" y="1"/>
                  </a:moveTo>
                  <a:cubicBezTo>
                    <a:pt x="115" y="1"/>
                    <a:pt x="1" y="79"/>
                    <a:pt x="10" y="235"/>
                  </a:cubicBezTo>
                  <a:cubicBezTo>
                    <a:pt x="81" y="1373"/>
                    <a:pt x="1615" y="2082"/>
                    <a:pt x="2570" y="2207"/>
                  </a:cubicBezTo>
                  <a:cubicBezTo>
                    <a:pt x="2582" y="2209"/>
                    <a:pt x="2593" y="2209"/>
                    <a:pt x="2604" y="2209"/>
                  </a:cubicBezTo>
                  <a:cubicBezTo>
                    <a:pt x="2872" y="2209"/>
                    <a:pt x="2857" y="1758"/>
                    <a:pt x="2570" y="1720"/>
                  </a:cubicBezTo>
                  <a:cubicBezTo>
                    <a:pt x="1902" y="1633"/>
                    <a:pt x="536" y="1049"/>
                    <a:pt x="486" y="235"/>
                  </a:cubicBezTo>
                  <a:cubicBezTo>
                    <a:pt x="476" y="79"/>
                    <a:pt x="352" y="1"/>
                    <a:pt x="233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4"/>
            <p:cNvSpPr/>
            <p:nvPr/>
          </p:nvSpPr>
          <p:spPr>
            <a:xfrm>
              <a:off x="-44149" y="3217621"/>
              <a:ext cx="91600" cy="38295"/>
            </a:xfrm>
            <a:custGeom>
              <a:avLst/>
              <a:gdLst/>
              <a:ahLst/>
              <a:cxnLst/>
              <a:rect l="l" t="t" r="r" b="b"/>
              <a:pathLst>
                <a:path w="4229" h="1768" extrusionOk="0">
                  <a:moveTo>
                    <a:pt x="3891" y="0"/>
                  </a:moveTo>
                  <a:cubicBezTo>
                    <a:pt x="3818" y="0"/>
                    <a:pt x="3744" y="31"/>
                    <a:pt x="3691" y="105"/>
                  </a:cubicBezTo>
                  <a:cubicBezTo>
                    <a:pt x="2949" y="1135"/>
                    <a:pt x="1459" y="1271"/>
                    <a:pt x="307" y="1281"/>
                  </a:cubicBezTo>
                  <a:cubicBezTo>
                    <a:pt x="1" y="1284"/>
                    <a:pt x="1" y="1768"/>
                    <a:pt x="305" y="1768"/>
                  </a:cubicBezTo>
                  <a:cubicBezTo>
                    <a:pt x="306" y="1768"/>
                    <a:pt x="307" y="1768"/>
                    <a:pt x="307" y="1768"/>
                  </a:cubicBezTo>
                  <a:cubicBezTo>
                    <a:pt x="1658" y="1756"/>
                    <a:pt x="3242" y="1542"/>
                    <a:pt x="4101" y="351"/>
                  </a:cubicBezTo>
                  <a:cubicBezTo>
                    <a:pt x="4229" y="173"/>
                    <a:pt x="4063" y="0"/>
                    <a:pt x="3891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4"/>
            <p:cNvSpPr/>
            <p:nvPr/>
          </p:nvSpPr>
          <p:spPr>
            <a:xfrm>
              <a:off x="89883" y="3031086"/>
              <a:ext cx="113780" cy="81117"/>
            </a:xfrm>
            <a:custGeom>
              <a:avLst/>
              <a:gdLst/>
              <a:ahLst/>
              <a:cxnLst/>
              <a:rect l="l" t="t" r="r" b="b"/>
              <a:pathLst>
                <a:path w="5253" h="3745" extrusionOk="0">
                  <a:moveTo>
                    <a:pt x="3320" y="0"/>
                  </a:moveTo>
                  <a:cubicBezTo>
                    <a:pt x="2777" y="0"/>
                    <a:pt x="2233" y="112"/>
                    <a:pt x="1850" y="266"/>
                  </a:cubicBezTo>
                  <a:cubicBezTo>
                    <a:pt x="495" y="809"/>
                    <a:pt x="26" y="2133"/>
                    <a:pt x="3" y="3509"/>
                  </a:cubicBezTo>
                  <a:cubicBezTo>
                    <a:pt x="0" y="3666"/>
                    <a:pt x="118" y="3744"/>
                    <a:pt x="236" y="3744"/>
                  </a:cubicBezTo>
                  <a:cubicBezTo>
                    <a:pt x="355" y="3744"/>
                    <a:pt x="476" y="3666"/>
                    <a:pt x="479" y="3509"/>
                  </a:cubicBezTo>
                  <a:lnTo>
                    <a:pt x="478" y="3508"/>
                  </a:lnTo>
                  <a:cubicBezTo>
                    <a:pt x="498" y="2356"/>
                    <a:pt x="794" y="1458"/>
                    <a:pt x="1794" y="833"/>
                  </a:cubicBezTo>
                  <a:cubicBezTo>
                    <a:pt x="2122" y="627"/>
                    <a:pt x="2728" y="471"/>
                    <a:pt x="3315" y="471"/>
                  </a:cubicBezTo>
                  <a:cubicBezTo>
                    <a:pt x="3930" y="471"/>
                    <a:pt x="4523" y="643"/>
                    <a:pt x="4749" y="1110"/>
                  </a:cubicBezTo>
                  <a:cubicBezTo>
                    <a:pt x="4792" y="1198"/>
                    <a:pt x="4861" y="1234"/>
                    <a:pt x="4932" y="1234"/>
                  </a:cubicBezTo>
                  <a:cubicBezTo>
                    <a:pt x="5088" y="1234"/>
                    <a:pt x="5253" y="1057"/>
                    <a:pt x="5159" y="864"/>
                  </a:cubicBezTo>
                  <a:cubicBezTo>
                    <a:pt x="4848" y="222"/>
                    <a:pt x="4085" y="0"/>
                    <a:pt x="3320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4"/>
            <p:cNvSpPr/>
            <p:nvPr/>
          </p:nvSpPr>
          <p:spPr>
            <a:xfrm>
              <a:off x="190949" y="3034984"/>
              <a:ext cx="52092" cy="27205"/>
            </a:xfrm>
            <a:custGeom>
              <a:avLst/>
              <a:gdLst/>
              <a:ahLst/>
              <a:cxnLst/>
              <a:rect l="l" t="t" r="r" b="b"/>
              <a:pathLst>
                <a:path w="2405" h="1256" extrusionOk="0">
                  <a:moveTo>
                    <a:pt x="2035" y="1"/>
                  </a:moveTo>
                  <a:cubicBezTo>
                    <a:pt x="1983" y="1"/>
                    <a:pt x="1929" y="18"/>
                    <a:pt x="1880" y="58"/>
                  </a:cubicBezTo>
                  <a:cubicBezTo>
                    <a:pt x="1616" y="275"/>
                    <a:pt x="1086" y="783"/>
                    <a:pt x="669" y="783"/>
                  </a:cubicBezTo>
                  <a:cubicBezTo>
                    <a:pt x="602" y="783"/>
                    <a:pt x="538" y="770"/>
                    <a:pt x="479" y="741"/>
                  </a:cubicBezTo>
                  <a:cubicBezTo>
                    <a:pt x="442" y="722"/>
                    <a:pt x="405" y="714"/>
                    <a:pt x="370" y="714"/>
                  </a:cubicBezTo>
                  <a:cubicBezTo>
                    <a:pt x="148" y="714"/>
                    <a:pt x="0" y="1044"/>
                    <a:pt x="239" y="1160"/>
                  </a:cubicBezTo>
                  <a:cubicBezTo>
                    <a:pt x="374" y="1227"/>
                    <a:pt x="512" y="1255"/>
                    <a:pt x="649" y="1255"/>
                  </a:cubicBezTo>
                  <a:cubicBezTo>
                    <a:pt x="1225" y="1255"/>
                    <a:pt x="1797" y="746"/>
                    <a:pt x="2215" y="402"/>
                  </a:cubicBezTo>
                  <a:cubicBezTo>
                    <a:pt x="2404" y="247"/>
                    <a:pt x="2232" y="1"/>
                    <a:pt x="2035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4"/>
            <p:cNvSpPr/>
            <p:nvPr/>
          </p:nvSpPr>
          <p:spPr>
            <a:xfrm>
              <a:off x="215035" y="3034876"/>
              <a:ext cx="24021" cy="40071"/>
            </a:xfrm>
            <a:custGeom>
              <a:avLst/>
              <a:gdLst/>
              <a:ahLst/>
              <a:cxnLst/>
              <a:rect l="l" t="t" r="r" b="b"/>
              <a:pathLst>
                <a:path w="1109" h="1850" extrusionOk="0">
                  <a:moveTo>
                    <a:pt x="875" y="1"/>
                  </a:moveTo>
                  <a:cubicBezTo>
                    <a:pt x="756" y="1"/>
                    <a:pt x="634" y="79"/>
                    <a:pt x="627" y="235"/>
                  </a:cubicBezTo>
                  <a:cubicBezTo>
                    <a:pt x="609" y="700"/>
                    <a:pt x="298" y="1083"/>
                    <a:pt x="97" y="1481"/>
                  </a:cubicBezTo>
                  <a:cubicBezTo>
                    <a:pt x="1" y="1673"/>
                    <a:pt x="165" y="1849"/>
                    <a:pt x="323" y="1849"/>
                  </a:cubicBezTo>
                  <a:cubicBezTo>
                    <a:pt x="394" y="1849"/>
                    <a:pt x="463" y="1813"/>
                    <a:pt x="507" y="1727"/>
                  </a:cubicBezTo>
                  <a:cubicBezTo>
                    <a:pt x="753" y="1240"/>
                    <a:pt x="1079" y="803"/>
                    <a:pt x="1102" y="235"/>
                  </a:cubicBezTo>
                  <a:cubicBezTo>
                    <a:pt x="1109" y="79"/>
                    <a:pt x="994" y="1"/>
                    <a:pt x="875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4"/>
            <p:cNvSpPr/>
            <p:nvPr/>
          </p:nvSpPr>
          <p:spPr>
            <a:xfrm>
              <a:off x="212392" y="3059438"/>
              <a:ext cx="38836" cy="15660"/>
            </a:xfrm>
            <a:custGeom>
              <a:avLst/>
              <a:gdLst/>
              <a:ahLst/>
              <a:cxnLst/>
              <a:rect l="l" t="t" r="r" b="b"/>
              <a:pathLst>
                <a:path w="1793" h="723" extrusionOk="0">
                  <a:moveTo>
                    <a:pt x="1504" y="1"/>
                  </a:moveTo>
                  <a:cubicBezTo>
                    <a:pt x="1477" y="1"/>
                    <a:pt x="1448" y="6"/>
                    <a:pt x="1417" y="19"/>
                  </a:cubicBezTo>
                  <a:cubicBezTo>
                    <a:pt x="1208" y="106"/>
                    <a:pt x="954" y="245"/>
                    <a:pt x="714" y="245"/>
                  </a:cubicBezTo>
                  <a:cubicBezTo>
                    <a:pt x="631" y="245"/>
                    <a:pt x="550" y="229"/>
                    <a:pt x="473" y="188"/>
                  </a:cubicBezTo>
                  <a:cubicBezTo>
                    <a:pt x="435" y="167"/>
                    <a:pt x="396" y="158"/>
                    <a:pt x="360" y="158"/>
                  </a:cubicBezTo>
                  <a:cubicBezTo>
                    <a:pt x="144" y="158"/>
                    <a:pt x="1" y="484"/>
                    <a:pt x="234" y="608"/>
                  </a:cubicBezTo>
                  <a:cubicBezTo>
                    <a:pt x="388" y="690"/>
                    <a:pt x="540" y="722"/>
                    <a:pt x="692" y="722"/>
                  </a:cubicBezTo>
                  <a:cubicBezTo>
                    <a:pt x="978" y="722"/>
                    <a:pt x="1260" y="606"/>
                    <a:pt x="1543" y="489"/>
                  </a:cubicBezTo>
                  <a:cubicBezTo>
                    <a:pt x="1792" y="385"/>
                    <a:pt x="1722" y="1"/>
                    <a:pt x="1504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4"/>
            <p:cNvSpPr/>
            <p:nvPr/>
          </p:nvSpPr>
          <p:spPr>
            <a:xfrm>
              <a:off x="209663" y="3059850"/>
              <a:ext cx="38598" cy="41544"/>
            </a:xfrm>
            <a:custGeom>
              <a:avLst/>
              <a:gdLst/>
              <a:ahLst/>
              <a:cxnLst/>
              <a:rect l="l" t="t" r="r" b="b"/>
              <a:pathLst>
                <a:path w="1782" h="1918" extrusionOk="0">
                  <a:moveTo>
                    <a:pt x="1548" y="0"/>
                  </a:moveTo>
                  <a:cubicBezTo>
                    <a:pt x="1429" y="0"/>
                    <a:pt x="1306" y="79"/>
                    <a:pt x="1298" y="235"/>
                  </a:cubicBezTo>
                  <a:cubicBezTo>
                    <a:pt x="1284" y="519"/>
                    <a:pt x="1036" y="738"/>
                    <a:pt x="846" y="916"/>
                  </a:cubicBezTo>
                  <a:cubicBezTo>
                    <a:pt x="629" y="1121"/>
                    <a:pt x="384" y="1293"/>
                    <a:pt x="171" y="1504"/>
                  </a:cubicBezTo>
                  <a:cubicBezTo>
                    <a:pt x="0" y="1673"/>
                    <a:pt x="164" y="1917"/>
                    <a:pt x="348" y="1917"/>
                  </a:cubicBezTo>
                  <a:cubicBezTo>
                    <a:pt x="402" y="1917"/>
                    <a:pt x="458" y="1897"/>
                    <a:pt x="507" y="1847"/>
                  </a:cubicBezTo>
                  <a:cubicBezTo>
                    <a:pt x="980" y="1380"/>
                    <a:pt x="1734" y="989"/>
                    <a:pt x="1773" y="235"/>
                  </a:cubicBezTo>
                  <a:cubicBezTo>
                    <a:pt x="1781" y="78"/>
                    <a:pt x="1667" y="0"/>
                    <a:pt x="1548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4"/>
            <p:cNvSpPr/>
            <p:nvPr/>
          </p:nvSpPr>
          <p:spPr>
            <a:xfrm>
              <a:off x="-41506" y="3092752"/>
              <a:ext cx="276360" cy="181901"/>
            </a:xfrm>
            <a:custGeom>
              <a:avLst/>
              <a:gdLst/>
              <a:ahLst/>
              <a:cxnLst/>
              <a:rect l="l" t="t" r="r" b="b"/>
              <a:pathLst>
                <a:path w="12759" h="8398" extrusionOk="0">
                  <a:moveTo>
                    <a:pt x="12068" y="1"/>
                  </a:moveTo>
                  <a:cubicBezTo>
                    <a:pt x="11922" y="1"/>
                    <a:pt x="11780" y="116"/>
                    <a:pt x="11847" y="294"/>
                  </a:cubicBezTo>
                  <a:cubicBezTo>
                    <a:pt x="12301" y="1497"/>
                    <a:pt x="11555" y="2915"/>
                    <a:pt x="10921" y="3914"/>
                  </a:cubicBezTo>
                  <a:cubicBezTo>
                    <a:pt x="10135" y="5150"/>
                    <a:pt x="9145" y="6212"/>
                    <a:pt x="7888" y="6943"/>
                  </a:cubicBezTo>
                  <a:cubicBezTo>
                    <a:pt x="6654" y="7661"/>
                    <a:pt x="5172" y="7888"/>
                    <a:pt x="3773" y="7911"/>
                  </a:cubicBezTo>
                  <a:cubicBezTo>
                    <a:pt x="3661" y="7913"/>
                    <a:pt x="3547" y="7914"/>
                    <a:pt x="3431" y="7914"/>
                  </a:cubicBezTo>
                  <a:cubicBezTo>
                    <a:pt x="2414" y="7914"/>
                    <a:pt x="1274" y="7822"/>
                    <a:pt x="446" y="7223"/>
                  </a:cubicBezTo>
                  <a:cubicBezTo>
                    <a:pt x="403" y="7192"/>
                    <a:pt x="361" y="7179"/>
                    <a:pt x="321" y="7179"/>
                  </a:cubicBezTo>
                  <a:cubicBezTo>
                    <a:pt x="128" y="7179"/>
                    <a:pt x="0" y="7495"/>
                    <a:pt x="206" y="7643"/>
                  </a:cubicBezTo>
                  <a:cubicBezTo>
                    <a:pt x="1206" y="8366"/>
                    <a:pt x="2594" y="8391"/>
                    <a:pt x="3773" y="8398"/>
                  </a:cubicBezTo>
                  <a:cubicBezTo>
                    <a:pt x="3793" y="8398"/>
                    <a:pt x="3813" y="8398"/>
                    <a:pt x="3833" y="8398"/>
                  </a:cubicBezTo>
                  <a:cubicBezTo>
                    <a:pt x="5429" y="8398"/>
                    <a:pt x="7013" y="8012"/>
                    <a:pt x="8402" y="7205"/>
                  </a:cubicBezTo>
                  <a:cubicBezTo>
                    <a:pt x="9719" y="6437"/>
                    <a:pt x="10695" y="5161"/>
                    <a:pt x="11508" y="3882"/>
                  </a:cubicBezTo>
                  <a:cubicBezTo>
                    <a:pt x="12156" y="2859"/>
                    <a:pt x="12758" y="1367"/>
                    <a:pt x="12305" y="164"/>
                  </a:cubicBezTo>
                  <a:cubicBezTo>
                    <a:pt x="12262" y="50"/>
                    <a:pt x="12164" y="1"/>
                    <a:pt x="12068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4"/>
            <p:cNvSpPr/>
            <p:nvPr/>
          </p:nvSpPr>
          <p:spPr>
            <a:xfrm>
              <a:off x="-177380" y="2878794"/>
              <a:ext cx="550835" cy="506627"/>
            </a:xfrm>
            <a:custGeom>
              <a:avLst/>
              <a:gdLst/>
              <a:ahLst/>
              <a:cxnLst/>
              <a:rect l="l" t="t" r="r" b="b"/>
              <a:pathLst>
                <a:path w="25431" h="23390" extrusionOk="0">
                  <a:moveTo>
                    <a:pt x="13559" y="463"/>
                  </a:moveTo>
                  <a:cubicBezTo>
                    <a:pt x="14496" y="463"/>
                    <a:pt x="15761" y="978"/>
                    <a:pt x="16375" y="1208"/>
                  </a:cubicBezTo>
                  <a:cubicBezTo>
                    <a:pt x="17750" y="1724"/>
                    <a:pt x="18994" y="2598"/>
                    <a:pt x="20081" y="3588"/>
                  </a:cubicBezTo>
                  <a:cubicBezTo>
                    <a:pt x="22458" y="5755"/>
                    <a:pt x="23832" y="8732"/>
                    <a:pt x="23398" y="12009"/>
                  </a:cubicBezTo>
                  <a:cubicBezTo>
                    <a:pt x="22987" y="15114"/>
                    <a:pt x="21713" y="17852"/>
                    <a:pt x="19402" y="19915"/>
                  </a:cubicBezTo>
                  <a:cubicBezTo>
                    <a:pt x="17208" y="21874"/>
                    <a:pt x="14649" y="22893"/>
                    <a:pt x="11811" y="22893"/>
                  </a:cubicBezTo>
                  <a:cubicBezTo>
                    <a:pt x="11468" y="22893"/>
                    <a:pt x="11120" y="22878"/>
                    <a:pt x="10768" y="22848"/>
                  </a:cubicBezTo>
                  <a:cubicBezTo>
                    <a:pt x="5457" y="22396"/>
                    <a:pt x="1450" y="17950"/>
                    <a:pt x="1257" y="12552"/>
                  </a:cubicBezTo>
                  <a:cubicBezTo>
                    <a:pt x="1158" y="9758"/>
                    <a:pt x="2062" y="6854"/>
                    <a:pt x="3873" y="4748"/>
                  </a:cubicBezTo>
                  <a:cubicBezTo>
                    <a:pt x="4873" y="3585"/>
                    <a:pt x="6221" y="2670"/>
                    <a:pt x="7512" y="1882"/>
                  </a:cubicBezTo>
                  <a:cubicBezTo>
                    <a:pt x="9104" y="911"/>
                    <a:pt x="10645" y="585"/>
                    <a:pt x="12446" y="554"/>
                  </a:cubicBezTo>
                  <a:lnTo>
                    <a:pt x="12446" y="554"/>
                  </a:lnTo>
                  <a:cubicBezTo>
                    <a:pt x="12481" y="640"/>
                    <a:pt x="12556" y="706"/>
                    <a:pt x="12645" y="706"/>
                  </a:cubicBezTo>
                  <a:cubicBezTo>
                    <a:pt x="12684" y="706"/>
                    <a:pt x="12727" y="693"/>
                    <a:pt x="12769" y="663"/>
                  </a:cubicBezTo>
                  <a:cubicBezTo>
                    <a:pt x="12972" y="520"/>
                    <a:pt x="13248" y="463"/>
                    <a:pt x="13559" y="463"/>
                  </a:cubicBezTo>
                  <a:close/>
                  <a:moveTo>
                    <a:pt x="13369" y="0"/>
                  </a:moveTo>
                  <a:cubicBezTo>
                    <a:pt x="13183" y="0"/>
                    <a:pt x="13000" y="25"/>
                    <a:pt x="12826" y="89"/>
                  </a:cubicBezTo>
                  <a:lnTo>
                    <a:pt x="12826" y="89"/>
                  </a:lnTo>
                  <a:cubicBezTo>
                    <a:pt x="12796" y="74"/>
                    <a:pt x="12761" y="65"/>
                    <a:pt x="12720" y="65"/>
                  </a:cubicBezTo>
                  <a:cubicBezTo>
                    <a:pt x="11451" y="67"/>
                    <a:pt x="10125" y="69"/>
                    <a:pt x="8942" y="603"/>
                  </a:cubicBezTo>
                  <a:cubicBezTo>
                    <a:pt x="7552" y="1229"/>
                    <a:pt x="6253" y="2035"/>
                    <a:pt x="5075" y="3001"/>
                  </a:cubicBezTo>
                  <a:cubicBezTo>
                    <a:pt x="3032" y="4676"/>
                    <a:pt x="1736" y="6708"/>
                    <a:pt x="1110" y="9319"/>
                  </a:cubicBezTo>
                  <a:cubicBezTo>
                    <a:pt x="1" y="13943"/>
                    <a:pt x="1664" y="18729"/>
                    <a:pt x="5487" y="21448"/>
                  </a:cubicBezTo>
                  <a:cubicBezTo>
                    <a:pt x="7410" y="22817"/>
                    <a:pt x="9765" y="23389"/>
                    <a:pt x="12081" y="23389"/>
                  </a:cubicBezTo>
                  <a:cubicBezTo>
                    <a:pt x="12103" y="23389"/>
                    <a:pt x="12125" y="23389"/>
                    <a:pt x="12147" y="23389"/>
                  </a:cubicBezTo>
                  <a:cubicBezTo>
                    <a:pt x="14921" y="23375"/>
                    <a:pt x="17322" y="22261"/>
                    <a:pt x="19452" y="20504"/>
                  </a:cubicBezTo>
                  <a:cubicBezTo>
                    <a:pt x="23566" y="17113"/>
                    <a:pt x="25430" y="10545"/>
                    <a:pt x="22524" y="5786"/>
                  </a:cubicBezTo>
                  <a:cubicBezTo>
                    <a:pt x="21364" y="3887"/>
                    <a:pt x="19638" y="2360"/>
                    <a:pt x="17724" y="1304"/>
                  </a:cubicBezTo>
                  <a:cubicBezTo>
                    <a:pt x="16774" y="780"/>
                    <a:pt x="15739" y="428"/>
                    <a:pt x="14683" y="218"/>
                  </a:cubicBezTo>
                  <a:cubicBezTo>
                    <a:pt x="14267" y="136"/>
                    <a:pt x="13807" y="0"/>
                    <a:pt x="13369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7" name="Google Shape;1477;p44"/>
          <p:cNvGrpSpPr/>
          <p:nvPr/>
        </p:nvGrpSpPr>
        <p:grpSpPr>
          <a:xfrm>
            <a:off x="2692303" y="3846544"/>
            <a:ext cx="527399" cy="526836"/>
            <a:chOff x="383766" y="2852326"/>
            <a:chExt cx="527399" cy="526836"/>
          </a:xfrm>
        </p:grpSpPr>
        <p:sp>
          <p:nvSpPr>
            <p:cNvPr id="1478" name="Google Shape;1478;p44"/>
            <p:cNvSpPr/>
            <p:nvPr/>
          </p:nvSpPr>
          <p:spPr>
            <a:xfrm>
              <a:off x="483792" y="2936930"/>
              <a:ext cx="96647" cy="85557"/>
            </a:xfrm>
            <a:custGeom>
              <a:avLst/>
              <a:gdLst/>
              <a:ahLst/>
              <a:cxnLst/>
              <a:rect l="l" t="t" r="r" b="b"/>
              <a:pathLst>
                <a:path w="4462" h="3950" extrusionOk="0">
                  <a:moveTo>
                    <a:pt x="2575" y="473"/>
                  </a:moveTo>
                  <a:cubicBezTo>
                    <a:pt x="3152" y="473"/>
                    <a:pt x="3619" y="1102"/>
                    <a:pt x="3789" y="1662"/>
                  </a:cubicBezTo>
                  <a:cubicBezTo>
                    <a:pt x="4032" y="2462"/>
                    <a:pt x="3373" y="3137"/>
                    <a:pt x="2702" y="3379"/>
                  </a:cubicBezTo>
                  <a:cubicBezTo>
                    <a:pt x="2507" y="3450"/>
                    <a:pt x="2292" y="3487"/>
                    <a:pt x="2078" y="3487"/>
                  </a:cubicBezTo>
                  <a:cubicBezTo>
                    <a:pt x="1509" y="3487"/>
                    <a:pt x="940" y="3227"/>
                    <a:pt x="741" y="2648"/>
                  </a:cubicBezTo>
                  <a:cubicBezTo>
                    <a:pt x="389" y="1624"/>
                    <a:pt x="1367" y="927"/>
                    <a:pt x="2156" y="617"/>
                  </a:cubicBezTo>
                  <a:cubicBezTo>
                    <a:pt x="2205" y="598"/>
                    <a:pt x="2242" y="568"/>
                    <a:pt x="2268" y="533"/>
                  </a:cubicBezTo>
                  <a:lnTo>
                    <a:pt x="2268" y="533"/>
                  </a:lnTo>
                  <a:cubicBezTo>
                    <a:pt x="2373" y="492"/>
                    <a:pt x="2475" y="473"/>
                    <a:pt x="2575" y="473"/>
                  </a:cubicBezTo>
                  <a:close/>
                  <a:moveTo>
                    <a:pt x="2554" y="1"/>
                  </a:moveTo>
                  <a:cubicBezTo>
                    <a:pt x="2337" y="1"/>
                    <a:pt x="2117" y="54"/>
                    <a:pt x="1903" y="173"/>
                  </a:cubicBezTo>
                  <a:cubicBezTo>
                    <a:pt x="1873" y="189"/>
                    <a:pt x="1849" y="210"/>
                    <a:pt x="1831" y="232"/>
                  </a:cubicBezTo>
                  <a:lnTo>
                    <a:pt x="1831" y="232"/>
                  </a:lnTo>
                  <a:cubicBezTo>
                    <a:pt x="794" y="693"/>
                    <a:pt x="1" y="1507"/>
                    <a:pt x="283" y="2777"/>
                  </a:cubicBezTo>
                  <a:cubicBezTo>
                    <a:pt x="472" y="3625"/>
                    <a:pt x="1296" y="3949"/>
                    <a:pt x="2081" y="3949"/>
                  </a:cubicBezTo>
                  <a:cubicBezTo>
                    <a:pt x="2343" y="3949"/>
                    <a:pt x="2600" y="3913"/>
                    <a:pt x="2828" y="3849"/>
                  </a:cubicBezTo>
                  <a:cubicBezTo>
                    <a:pt x="3827" y="3564"/>
                    <a:pt x="4462" y="2573"/>
                    <a:pt x="4248" y="1533"/>
                  </a:cubicBezTo>
                  <a:cubicBezTo>
                    <a:pt x="4077" y="705"/>
                    <a:pt x="3341" y="1"/>
                    <a:pt x="2554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4"/>
            <p:cNvSpPr/>
            <p:nvPr/>
          </p:nvSpPr>
          <p:spPr>
            <a:xfrm>
              <a:off x="491091" y="3041049"/>
              <a:ext cx="85037" cy="12411"/>
            </a:xfrm>
            <a:custGeom>
              <a:avLst/>
              <a:gdLst/>
              <a:ahLst/>
              <a:cxnLst/>
              <a:rect l="l" t="t" r="r" b="b"/>
              <a:pathLst>
                <a:path w="3926" h="573" extrusionOk="0">
                  <a:moveTo>
                    <a:pt x="2756" y="1"/>
                  </a:moveTo>
                  <a:cubicBezTo>
                    <a:pt x="2209" y="1"/>
                    <a:pt x="1661" y="80"/>
                    <a:pt x="1114" y="80"/>
                  </a:cubicBezTo>
                  <a:cubicBezTo>
                    <a:pt x="880" y="80"/>
                    <a:pt x="646" y="65"/>
                    <a:pt x="412" y="24"/>
                  </a:cubicBezTo>
                  <a:cubicBezTo>
                    <a:pt x="396" y="21"/>
                    <a:pt x="381" y="20"/>
                    <a:pt x="366" y="20"/>
                  </a:cubicBezTo>
                  <a:cubicBezTo>
                    <a:pt x="101" y="20"/>
                    <a:pt x="1" y="443"/>
                    <a:pt x="286" y="493"/>
                  </a:cubicBezTo>
                  <a:cubicBezTo>
                    <a:pt x="519" y="535"/>
                    <a:pt x="754" y="549"/>
                    <a:pt x="989" y="549"/>
                  </a:cubicBezTo>
                  <a:cubicBezTo>
                    <a:pt x="1538" y="549"/>
                    <a:pt x="2089" y="470"/>
                    <a:pt x="2636" y="470"/>
                  </a:cubicBezTo>
                  <a:cubicBezTo>
                    <a:pt x="2933" y="470"/>
                    <a:pt x="3229" y="493"/>
                    <a:pt x="3522" y="565"/>
                  </a:cubicBezTo>
                  <a:cubicBezTo>
                    <a:pt x="3543" y="570"/>
                    <a:pt x="3564" y="573"/>
                    <a:pt x="3583" y="573"/>
                  </a:cubicBezTo>
                  <a:cubicBezTo>
                    <a:pt x="3836" y="573"/>
                    <a:pt x="3925" y="163"/>
                    <a:pt x="3648" y="97"/>
                  </a:cubicBezTo>
                  <a:cubicBezTo>
                    <a:pt x="3351" y="24"/>
                    <a:pt x="3054" y="1"/>
                    <a:pt x="2756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4"/>
            <p:cNvSpPr/>
            <p:nvPr/>
          </p:nvSpPr>
          <p:spPr>
            <a:xfrm>
              <a:off x="491958" y="3044666"/>
              <a:ext cx="12779" cy="216535"/>
            </a:xfrm>
            <a:custGeom>
              <a:avLst/>
              <a:gdLst/>
              <a:ahLst/>
              <a:cxnLst/>
              <a:rect l="l" t="t" r="r" b="b"/>
              <a:pathLst>
                <a:path w="590" h="9997" extrusionOk="0">
                  <a:moveTo>
                    <a:pt x="199" y="0"/>
                  </a:moveTo>
                  <a:cubicBezTo>
                    <a:pt x="99" y="0"/>
                    <a:pt x="0" y="79"/>
                    <a:pt x="2" y="236"/>
                  </a:cubicBezTo>
                  <a:cubicBezTo>
                    <a:pt x="15" y="2133"/>
                    <a:pt x="142" y="4025"/>
                    <a:pt x="142" y="5923"/>
                  </a:cubicBezTo>
                  <a:cubicBezTo>
                    <a:pt x="142" y="6825"/>
                    <a:pt x="181" y="7726"/>
                    <a:pt x="62" y="8622"/>
                  </a:cubicBezTo>
                  <a:cubicBezTo>
                    <a:pt x="2" y="9076"/>
                    <a:pt x="0" y="9449"/>
                    <a:pt x="174" y="9869"/>
                  </a:cubicBezTo>
                  <a:cubicBezTo>
                    <a:pt x="212" y="9959"/>
                    <a:pt x="270" y="9997"/>
                    <a:pt x="329" y="9997"/>
                  </a:cubicBezTo>
                  <a:cubicBezTo>
                    <a:pt x="458" y="9997"/>
                    <a:pt x="589" y="9819"/>
                    <a:pt x="508" y="9623"/>
                  </a:cubicBezTo>
                  <a:cubicBezTo>
                    <a:pt x="263" y="9033"/>
                    <a:pt x="463" y="8115"/>
                    <a:pt x="463" y="7475"/>
                  </a:cubicBezTo>
                  <a:lnTo>
                    <a:pt x="463" y="5135"/>
                  </a:lnTo>
                  <a:cubicBezTo>
                    <a:pt x="463" y="3501"/>
                    <a:pt x="410" y="1869"/>
                    <a:pt x="399" y="235"/>
                  </a:cubicBezTo>
                  <a:cubicBezTo>
                    <a:pt x="398" y="79"/>
                    <a:pt x="298" y="0"/>
                    <a:pt x="199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4"/>
            <p:cNvSpPr/>
            <p:nvPr/>
          </p:nvSpPr>
          <p:spPr>
            <a:xfrm>
              <a:off x="559017" y="3046248"/>
              <a:ext cx="14902" cy="209972"/>
            </a:xfrm>
            <a:custGeom>
              <a:avLst/>
              <a:gdLst/>
              <a:ahLst/>
              <a:cxnLst/>
              <a:rect l="l" t="t" r="r" b="b"/>
              <a:pathLst>
                <a:path w="688" h="9694" extrusionOk="0">
                  <a:moveTo>
                    <a:pt x="450" y="0"/>
                  </a:moveTo>
                  <a:cubicBezTo>
                    <a:pt x="332" y="0"/>
                    <a:pt x="213" y="79"/>
                    <a:pt x="212" y="236"/>
                  </a:cubicBezTo>
                  <a:cubicBezTo>
                    <a:pt x="202" y="3311"/>
                    <a:pt x="10" y="6382"/>
                    <a:pt x="1" y="9458"/>
                  </a:cubicBezTo>
                  <a:cubicBezTo>
                    <a:pt x="1" y="9615"/>
                    <a:pt x="119" y="9694"/>
                    <a:pt x="238" y="9694"/>
                  </a:cubicBezTo>
                  <a:cubicBezTo>
                    <a:pt x="357" y="9694"/>
                    <a:pt x="476" y="9615"/>
                    <a:pt x="476" y="9458"/>
                  </a:cubicBezTo>
                  <a:cubicBezTo>
                    <a:pt x="486" y="6383"/>
                    <a:pt x="678" y="3311"/>
                    <a:pt x="688" y="236"/>
                  </a:cubicBezTo>
                  <a:cubicBezTo>
                    <a:pt x="688" y="79"/>
                    <a:pt x="569" y="0"/>
                    <a:pt x="450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4"/>
            <p:cNvSpPr/>
            <p:nvPr/>
          </p:nvSpPr>
          <p:spPr>
            <a:xfrm>
              <a:off x="494102" y="3250480"/>
              <a:ext cx="76027" cy="14685"/>
            </a:xfrm>
            <a:custGeom>
              <a:avLst/>
              <a:gdLst/>
              <a:ahLst/>
              <a:cxnLst/>
              <a:rect l="l" t="t" r="r" b="b"/>
              <a:pathLst>
                <a:path w="3510" h="678" extrusionOk="0">
                  <a:moveTo>
                    <a:pt x="3163" y="0"/>
                  </a:moveTo>
                  <a:cubicBezTo>
                    <a:pt x="3126" y="0"/>
                    <a:pt x="3086" y="11"/>
                    <a:pt x="3045" y="34"/>
                  </a:cubicBezTo>
                  <a:cubicBezTo>
                    <a:pt x="2831" y="161"/>
                    <a:pt x="2607" y="203"/>
                    <a:pt x="2378" y="203"/>
                  </a:cubicBezTo>
                  <a:cubicBezTo>
                    <a:pt x="1898" y="203"/>
                    <a:pt x="1396" y="15"/>
                    <a:pt x="906" y="15"/>
                  </a:cubicBezTo>
                  <a:cubicBezTo>
                    <a:pt x="677" y="15"/>
                    <a:pt x="450" y="57"/>
                    <a:pt x="231" y="178"/>
                  </a:cubicBezTo>
                  <a:cubicBezTo>
                    <a:pt x="1" y="306"/>
                    <a:pt x="142" y="630"/>
                    <a:pt x="355" y="630"/>
                  </a:cubicBezTo>
                  <a:cubicBezTo>
                    <a:pt x="392" y="630"/>
                    <a:pt x="431" y="620"/>
                    <a:pt x="471" y="598"/>
                  </a:cubicBezTo>
                  <a:cubicBezTo>
                    <a:pt x="636" y="507"/>
                    <a:pt x="814" y="474"/>
                    <a:pt x="997" y="474"/>
                  </a:cubicBezTo>
                  <a:cubicBezTo>
                    <a:pt x="1341" y="474"/>
                    <a:pt x="1701" y="589"/>
                    <a:pt x="2027" y="642"/>
                  </a:cubicBezTo>
                  <a:cubicBezTo>
                    <a:pt x="2165" y="664"/>
                    <a:pt x="2301" y="677"/>
                    <a:pt x="2434" y="677"/>
                  </a:cubicBezTo>
                  <a:cubicBezTo>
                    <a:pt x="2730" y="677"/>
                    <a:pt x="3013" y="614"/>
                    <a:pt x="3285" y="454"/>
                  </a:cubicBezTo>
                  <a:cubicBezTo>
                    <a:pt x="3510" y="321"/>
                    <a:pt x="3372" y="0"/>
                    <a:pt x="3163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4"/>
            <p:cNvSpPr/>
            <p:nvPr/>
          </p:nvSpPr>
          <p:spPr>
            <a:xfrm>
              <a:off x="591767" y="3044450"/>
              <a:ext cx="19321" cy="207849"/>
            </a:xfrm>
            <a:custGeom>
              <a:avLst/>
              <a:gdLst/>
              <a:ahLst/>
              <a:cxnLst/>
              <a:rect l="l" t="t" r="r" b="b"/>
              <a:pathLst>
                <a:path w="892" h="9596" extrusionOk="0">
                  <a:moveTo>
                    <a:pt x="369" y="1"/>
                  </a:moveTo>
                  <a:cubicBezTo>
                    <a:pt x="227" y="1"/>
                    <a:pt x="74" y="125"/>
                    <a:pt x="116" y="310"/>
                  </a:cubicBezTo>
                  <a:cubicBezTo>
                    <a:pt x="283" y="1054"/>
                    <a:pt x="133" y="1802"/>
                    <a:pt x="107" y="2552"/>
                  </a:cubicBezTo>
                  <a:cubicBezTo>
                    <a:pt x="82" y="3273"/>
                    <a:pt x="70" y="3978"/>
                    <a:pt x="47" y="4700"/>
                  </a:cubicBezTo>
                  <a:cubicBezTo>
                    <a:pt x="1" y="6209"/>
                    <a:pt x="37" y="7688"/>
                    <a:pt x="37" y="9214"/>
                  </a:cubicBezTo>
                  <a:cubicBezTo>
                    <a:pt x="37" y="9468"/>
                    <a:pt x="155" y="9595"/>
                    <a:pt x="274" y="9595"/>
                  </a:cubicBezTo>
                  <a:cubicBezTo>
                    <a:pt x="393" y="9595"/>
                    <a:pt x="511" y="9468"/>
                    <a:pt x="511" y="9214"/>
                  </a:cubicBezTo>
                  <a:cubicBezTo>
                    <a:pt x="511" y="7688"/>
                    <a:pt x="490" y="6211"/>
                    <a:pt x="522" y="4700"/>
                  </a:cubicBezTo>
                  <a:cubicBezTo>
                    <a:pt x="555" y="3259"/>
                    <a:pt x="892" y="1579"/>
                    <a:pt x="573" y="171"/>
                  </a:cubicBezTo>
                  <a:cubicBezTo>
                    <a:pt x="547" y="52"/>
                    <a:pt x="460" y="1"/>
                    <a:pt x="369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4"/>
            <p:cNvSpPr/>
            <p:nvPr/>
          </p:nvSpPr>
          <p:spPr>
            <a:xfrm>
              <a:off x="593521" y="3042804"/>
              <a:ext cx="79427" cy="19451"/>
            </a:xfrm>
            <a:custGeom>
              <a:avLst/>
              <a:gdLst/>
              <a:ahLst/>
              <a:cxnLst/>
              <a:rect l="l" t="t" r="r" b="b"/>
              <a:pathLst>
                <a:path w="3667" h="898" extrusionOk="0">
                  <a:moveTo>
                    <a:pt x="331" y="0"/>
                  </a:moveTo>
                  <a:cubicBezTo>
                    <a:pt x="131" y="0"/>
                    <a:pt x="1" y="318"/>
                    <a:pt x="215" y="460"/>
                  </a:cubicBezTo>
                  <a:cubicBezTo>
                    <a:pt x="757" y="820"/>
                    <a:pt x="1384" y="897"/>
                    <a:pt x="2020" y="897"/>
                  </a:cubicBezTo>
                  <a:cubicBezTo>
                    <a:pt x="2471" y="897"/>
                    <a:pt x="2927" y="858"/>
                    <a:pt x="3360" y="854"/>
                  </a:cubicBezTo>
                  <a:cubicBezTo>
                    <a:pt x="3665" y="850"/>
                    <a:pt x="3666" y="368"/>
                    <a:pt x="3363" y="368"/>
                  </a:cubicBezTo>
                  <a:cubicBezTo>
                    <a:pt x="3362" y="368"/>
                    <a:pt x="3361" y="368"/>
                    <a:pt x="3360" y="368"/>
                  </a:cubicBezTo>
                  <a:cubicBezTo>
                    <a:pt x="2933" y="373"/>
                    <a:pt x="2473" y="420"/>
                    <a:pt x="2020" y="420"/>
                  </a:cubicBezTo>
                  <a:cubicBezTo>
                    <a:pt x="1465" y="420"/>
                    <a:pt x="919" y="349"/>
                    <a:pt x="454" y="41"/>
                  </a:cubicBezTo>
                  <a:cubicBezTo>
                    <a:pt x="412" y="13"/>
                    <a:pt x="370" y="0"/>
                    <a:pt x="331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4"/>
            <p:cNvSpPr/>
            <p:nvPr/>
          </p:nvSpPr>
          <p:spPr>
            <a:xfrm>
              <a:off x="658480" y="3049042"/>
              <a:ext cx="14209" cy="32360"/>
            </a:xfrm>
            <a:custGeom>
              <a:avLst/>
              <a:gdLst/>
              <a:ahLst/>
              <a:cxnLst/>
              <a:rect l="l" t="t" r="r" b="b"/>
              <a:pathLst>
                <a:path w="656" h="1494" extrusionOk="0">
                  <a:moveTo>
                    <a:pt x="319" y="1"/>
                  </a:moveTo>
                  <a:cubicBezTo>
                    <a:pt x="166" y="1"/>
                    <a:pt x="1" y="178"/>
                    <a:pt x="85" y="373"/>
                  </a:cubicBezTo>
                  <a:cubicBezTo>
                    <a:pt x="200" y="638"/>
                    <a:pt x="127" y="978"/>
                    <a:pt x="123" y="1259"/>
                  </a:cubicBezTo>
                  <a:cubicBezTo>
                    <a:pt x="121" y="1416"/>
                    <a:pt x="238" y="1494"/>
                    <a:pt x="357" y="1494"/>
                  </a:cubicBezTo>
                  <a:cubicBezTo>
                    <a:pt x="476" y="1494"/>
                    <a:pt x="596" y="1415"/>
                    <a:pt x="599" y="1259"/>
                  </a:cubicBezTo>
                  <a:cubicBezTo>
                    <a:pt x="603" y="870"/>
                    <a:pt x="655" y="494"/>
                    <a:pt x="496" y="128"/>
                  </a:cubicBezTo>
                  <a:cubicBezTo>
                    <a:pt x="456" y="38"/>
                    <a:pt x="389" y="1"/>
                    <a:pt x="319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4"/>
            <p:cNvSpPr/>
            <p:nvPr/>
          </p:nvSpPr>
          <p:spPr>
            <a:xfrm>
              <a:off x="660581" y="3045013"/>
              <a:ext cx="174969" cy="217401"/>
            </a:xfrm>
            <a:custGeom>
              <a:avLst/>
              <a:gdLst/>
              <a:ahLst/>
              <a:cxnLst/>
              <a:rect l="l" t="t" r="r" b="b"/>
              <a:pathLst>
                <a:path w="8078" h="10037" extrusionOk="0">
                  <a:moveTo>
                    <a:pt x="3866" y="0"/>
                  </a:moveTo>
                  <a:cubicBezTo>
                    <a:pt x="2602" y="0"/>
                    <a:pt x="1258" y="669"/>
                    <a:pt x="214" y="1344"/>
                  </a:cubicBezTo>
                  <a:cubicBezTo>
                    <a:pt x="1" y="1481"/>
                    <a:pt x="127" y="1768"/>
                    <a:pt x="324" y="1768"/>
                  </a:cubicBezTo>
                  <a:cubicBezTo>
                    <a:pt x="365" y="1768"/>
                    <a:pt x="409" y="1755"/>
                    <a:pt x="454" y="1726"/>
                  </a:cubicBezTo>
                  <a:lnTo>
                    <a:pt x="453" y="1726"/>
                  </a:lnTo>
                  <a:cubicBezTo>
                    <a:pt x="1507" y="1045"/>
                    <a:pt x="2693" y="479"/>
                    <a:pt x="3797" y="479"/>
                  </a:cubicBezTo>
                  <a:cubicBezTo>
                    <a:pt x="4755" y="479"/>
                    <a:pt x="5652" y="907"/>
                    <a:pt x="6345" y="2059"/>
                  </a:cubicBezTo>
                  <a:cubicBezTo>
                    <a:pt x="6994" y="3139"/>
                    <a:pt x="6906" y="4625"/>
                    <a:pt x="6851" y="5839"/>
                  </a:cubicBezTo>
                  <a:cubicBezTo>
                    <a:pt x="6790" y="7162"/>
                    <a:pt x="6653" y="8476"/>
                    <a:pt x="6640" y="9802"/>
                  </a:cubicBezTo>
                  <a:cubicBezTo>
                    <a:pt x="6640" y="9825"/>
                    <a:pt x="6642" y="9847"/>
                    <a:pt x="6646" y="9866"/>
                  </a:cubicBezTo>
                  <a:lnTo>
                    <a:pt x="6646" y="9866"/>
                  </a:lnTo>
                  <a:cubicBezTo>
                    <a:pt x="6643" y="9891"/>
                    <a:pt x="6641" y="9919"/>
                    <a:pt x="6639" y="9950"/>
                  </a:cubicBezTo>
                  <a:lnTo>
                    <a:pt x="6681" y="9950"/>
                  </a:lnTo>
                  <a:cubicBezTo>
                    <a:pt x="6722" y="10008"/>
                    <a:pt x="6788" y="10036"/>
                    <a:pt x="6857" y="10036"/>
                  </a:cubicBezTo>
                  <a:cubicBezTo>
                    <a:pt x="6927" y="10036"/>
                    <a:pt x="7000" y="10007"/>
                    <a:pt x="7050" y="9950"/>
                  </a:cubicBezTo>
                  <a:lnTo>
                    <a:pt x="7115" y="9950"/>
                  </a:lnTo>
                  <a:cubicBezTo>
                    <a:pt x="7115" y="9909"/>
                    <a:pt x="7116" y="9868"/>
                    <a:pt x="7117" y="9827"/>
                  </a:cubicBezTo>
                  <a:lnTo>
                    <a:pt x="7117" y="9827"/>
                  </a:lnTo>
                  <a:cubicBezTo>
                    <a:pt x="7204" y="9724"/>
                    <a:pt x="7188" y="9614"/>
                    <a:pt x="7125" y="9543"/>
                  </a:cubicBezTo>
                  <a:lnTo>
                    <a:pt x="7125" y="9543"/>
                  </a:lnTo>
                  <a:cubicBezTo>
                    <a:pt x="7234" y="6798"/>
                    <a:pt x="8077" y="3286"/>
                    <a:pt x="6135" y="1039"/>
                  </a:cubicBezTo>
                  <a:cubicBezTo>
                    <a:pt x="5483" y="285"/>
                    <a:pt x="4691" y="0"/>
                    <a:pt x="3866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4"/>
            <p:cNvSpPr/>
            <p:nvPr/>
          </p:nvSpPr>
          <p:spPr>
            <a:xfrm>
              <a:off x="591204" y="3242920"/>
              <a:ext cx="80207" cy="20794"/>
            </a:xfrm>
            <a:custGeom>
              <a:avLst/>
              <a:gdLst/>
              <a:ahLst/>
              <a:cxnLst/>
              <a:rect l="l" t="t" r="r" b="b"/>
              <a:pathLst>
                <a:path w="3703" h="960" extrusionOk="0">
                  <a:moveTo>
                    <a:pt x="326" y="1"/>
                  </a:moveTo>
                  <a:cubicBezTo>
                    <a:pt x="207" y="1"/>
                    <a:pt x="79" y="78"/>
                    <a:pt x="64" y="232"/>
                  </a:cubicBezTo>
                  <a:cubicBezTo>
                    <a:pt x="0" y="839"/>
                    <a:pt x="1047" y="959"/>
                    <a:pt x="1999" y="959"/>
                  </a:cubicBezTo>
                  <a:cubicBezTo>
                    <a:pt x="2612" y="959"/>
                    <a:pt x="3186" y="910"/>
                    <a:pt x="3396" y="908"/>
                  </a:cubicBezTo>
                  <a:cubicBezTo>
                    <a:pt x="3702" y="906"/>
                    <a:pt x="3703" y="421"/>
                    <a:pt x="3398" y="421"/>
                  </a:cubicBezTo>
                  <a:cubicBezTo>
                    <a:pt x="3398" y="421"/>
                    <a:pt x="3397" y="421"/>
                    <a:pt x="3396" y="421"/>
                  </a:cubicBezTo>
                  <a:cubicBezTo>
                    <a:pt x="3291" y="423"/>
                    <a:pt x="2931" y="430"/>
                    <a:pt x="2500" y="430"/>
                  </a:cubicBezTo>
                  <a:cubicBezTo>
                    <a:pt x="1649" y="430"/>
                    <a:pt x="521" y="400"/>
                    <a:pt x="538" y="232"/>
                  </a:cubicBezTo>
                  <a:cubicBezTo>
                    <a:pt x="555" y="77"/>
                    <a:pt x="445" y="1"/>
                    <a:pt x="326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4"/>
            <p:cNvSpPr/>
            <p:nvPr/>
          </p:nvSpPr>
          <p:spPr>
            <a:xfrm>
              <a:off x="654776" y="3101567"/>
              <a:ext cx="91535" cy="157750"/>
            </a:xfrm>
            <a:custGeom>
              <a:avLst/>
              <a:gdLst/>
              <a:ahLst/>
              <a:cxnLst/>
              <a:rect l="l" t="t" r="r" b="b"/>
              <a:pathLst>
                <a:path w="4226" h="7283" extrusionOk="0">
                  <a:moveTo>
                    <a:pt x="2454" y="0"/>
                  </a:moveTo>
                  <a:cubicBezTo>
                    <a:pt x="1652" y="0"/>
                    <a:pt x="808" y="547"/>
                    <a:pt x="408" y="1205"/>
                  </a:cubicBezTo>
                  <a:cubicBezTo>
                    <a:pt x="1" y="1875"/>
                    <a:pt x="80" y="2849"/>
                    <a:pt x="87" y="3594"/>
                  </a:cubicBezTo>
                  <a:cubicBezTo>
                    <a:pt x="94" y="4177"/>
                    <a:pt x="145" y="4759"/>
                    <a:pt x="194" y="5338"/>
                  </a:cubicBezTo>
                  <a:cubicBezTo>
                    <a:pt x="230" y="5762"/>
                    <a:pt x="451" y="6555"/>
                    <a:pt x="186" y="6925"/>
                  </a:cubicBezTo>
                  <a:cubicBezTo>
                    <a:pt x="59" y="7102"/>
                    <a:pt x="224" y="7274"/>
                    <a:pt x="396" y="7274"/>
                  </a:cubicBezTo>
                  <a:cubicBezTo>
                    <a:pt x="469" y="7274"/>
                    <a:pt x="543" y="7244"/>
                    <a:pt x="596" y="7169"/>
                  </a:cubicBezTo>
                  <a:cubicBezTo>
                    <a:pt x="874" y="6782"/>
                    <a:pt x="763" y="6280"/>
                    <a:pt x="709" y="5834"/>
                  </a:cubicBezTo>
                  <a:cubicBezTo>
                    <a:pt x="596" y="4883"/>
                    <a:pt x="555" y="3911"/>
                    <a:pt x="560" y="2955"/>
                  </a:cubicBezTo>
                  <a:cubicBezTo>
                    <a:pt x="564" y="2015"/>
                    <a:pt x="720" y="1230"/>
                    <a:pt x="1580" y="744"/>
                  </a:cubicBezTo>
                  <a:cubicBezTo>
                    <a:pt x="1851" y="591"/>
                    <a:pt x="2151" y="496"/>
                    <a:pt x="2435" y="496"/>
                  </a:cubicBezTo>
                  <a:cubicBezTo>
                    <a:pt x="2778" y="496"/>
                    <a:pt x="3099" y="634"/>
                    <a:pt x="3322" y="977"/>
                  </a:cubicBezTo>
                  <a:cubicBezTo>
                    <a:pt x="3898" y="1860"/>
                    <a:pt x="3768" y="3263"/>
                    <a:pt x="3724" y="4268"/>
                  </a:cubicBezTo>
                  <a:cubicBezTo>
                    <a:pt x="3684" y="5195"/>
                    <a:pt x="3544" y="6119"/>
                    <a:pt x="3531" y="7047"/>
                  </a:cubicBezTo>
                  <a:cubicBezTo>
                    <a:pt x="3529" y="7204"/>
                    <a:pt x="3646" y="7282"/>
                    <a:pt x="3765" y="7282"/>
                  </a:cubicBezTo>
                  <a:cubicBezTo>
                    <a:pt x="3884" y="7282"/>
                    <a:pt x="4004" y="7204"/>
                    <a:pt x="4006" y="7047"/>
                  </a:cubicBezTo>
                  <a:cubicBezTo>
                    <a:pt x="4023" y="5778"/>
                    <a:pt x="4225" y="4521"/>
                    <a:pt x="4221" y="3249"/>
                  </a:cubicBezTo>
                  <a:cubicBezTo>
                    <a:pt x="4218" y="2321"/>
                    <a:pt x="4173" y="821"/>
                    <a:pt x="3303" y="247"/>
                  </a:cubicBezTo>
                  <a:cubicBezTo>
                    <a:pt x="3042" y="75"/>
                    <a:pt x="2751" y="0"/>
                    <a:pt x="2454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4"/>
            <p:cNvSpPr/>
            <p:nvPr/>
          </p:nvSpPr>
          <p:spPr>
            <a:xfrm>
              <a:off x="728766" y="3250285"/>
              <a:ext cx="85882" cy="13971"/>
            </a:xfrm>
            <a:custGeom>
              <a:avLst/>
              <a:gdLst/>
              <a:ahLst/>
              <a:cxnLst/>
              <a:rect l="l" t="t" r="r" b="b"/>
              <a:pathLst>
                <a:path w="3965" h="645" extrusionOk="0">
                  <a:moveTo>
                    <a:pt x="2270" y="1"/>
                  </a:moveTo>
                  <a:cubicBezTo>
                    <a:pt x="2262" y="1"/>
                    <a:pt x="2254" y="1"/>
                    <a:pt x="2246" y="1"/>
                  </a:cubicBezTo>
                  <a:cubicBezTo>
                    <a:pt x="1760" y="8"/>
                    <a:pt x="1285" y="117"/>
                    <a:pt x="802" y="117"/>
                  </a:cubicBezTo>
                  <a:cubicBezTo>
                    <a:pt x="673" y="117"/>
                    <a:pt x="545" y="110"/>
                    <a:pt x="415" y="90"/>
                  </a:cubicBezTo>
                  <a:cubicBezTo>
                    <a:pt x="401" y="88"/>
                    <a:pt x="388" y="87"/>
                    <a:pt x="375" y="87"/>
                  </a:cubicBezTo>
                  <a:cubicBezTo>
                    <a:pt x="105" y="87"/>
                    <a:pt x="0" y="516"/>
                    <a:pt x="289" y="560"/>
                  </a:cubicBezTo>
                  <a:cubicBezTo>
                    <a:pt x="468" y="586"/>
                    <a:pt x="645" y="597"/>
                    <a:pt x="821" y="597"/>
                  </a:cubicBezTo>
                  <a:cubicBezTo>
                    <a:pt x="1150" y="597"/>
                    <a:pt x="1477" y="560"/>
                    <a:pt x="1811" y="523"/>
                  </a:cubicBezTo>
                  <a:cubicBezTo>
                    <a:pt x="1901" y="512"/>
                    <a:pt x="1989" y="508"/>
                    <a:pt x="2076" y="508"/>
                  </a:cubicBezTo>
                  <a:cubicBezTo>
                    <a:pt x="2568" y="508"/>
                    <a:pt x="3029" y="644"/>
                    <a:pt x="3513" y="644"/>
                  </a:cubicBezTo>
                  <a:cubicBezTo>
                    <a:pt x="3561" y="644"/>
                    <a:pt x="3610" y="643"/>
                    <a:pt x="3658" y="640"/>
                  </a:cubicBezTo>
                  <a:cubicBezTo>
                    <a:pt x="3957" y="622"/>
                    <a:pt x="3965" y="154"/>
                    <a:pt x="3675" y="154"/>
                  </a:cubicBezTo>
                  <a:cubicBezTo>
                    <a:pt x="3670" y="154"/>
                    <a:pt x="3664" y="154"/>
                    <a:pt x="3658" y="154"/>
                  </a:cubicBezTo>
                  <a:cubicBezTo>
                    <a:pt x="3625" y="156"/>
                    <a:pt x="3593" y="157"/>
                    <a:pt x="3560" y="157"/>
                  </a:cubicBezTo>
                  <a:cubicBezTo>
                    <a:pt x="3131" y="157"/>
                    <a:pt x="2708" y="1"/>
                    <a:pt x="2270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4"/>
            <p:cNvSpPr/>
            <p:nvPr/>
          </p:nvSpPr>
          <p:spPr>
            <a:xfrm>
              <a:off x="383766" y="2852326"/>
              <a:ext cx="527399" cy="526836"/>
            </a:xfrm>
            <a:custGeom>
              <a:avLst/>
              <a:gdLst/>
              <a:ahLst/>
              <a:cxnLst/>
              <a:rect l="l" t="t" r="r" b="b"/>
              <a:pathLst>
                <a:path w="24349" h="24323" extrusionOk="0">
                  <a:moveTo>
                    <a:pt x="16512" y="463"/>
                  </a:moveTo>
                  <a:cubicBezTo>
                    <a:pt x="17240" y="463"/>
                    <a:pt x="17981" y="545"/>
                    <a:pt x="18666" y="566"/>
                  </a:cubicBezTo>
                  <a:cubicBezTo>
                    <a:pt x="18816" y="570"/>
                    <a:pt x="18966" y="572"/>
                    <a:pt x="19116" y="572"/>
                  </a:cubicBezTo>
                  <a:cubicBezTo>
                    <a:pt x="19701" y="572"/>
                    <a:pt x="20287" y="545"/>
                    <a:pt x="20872" y="538"/>
                  </a:cubicBezTo>
                  <a:cubicBezTo>
                    <a:pt x="20956" y="537"/>
                    <a:pt x="21041" y="537"/>
                    <a:pt x="21125" y="537"/>
                  </a:cubicBezTo>
                  <a:cubicBezTo>
                    <a:pt x="21483" y="537"/>
                    <a:pt x="21845" y="550"/>
                    <a:pt x="22199" y="606"/>
                  </a:cubicBezTo>
                  <a:cubicBezTo>
                    <a:pt x="22991" y="732"/>
                    <a:pt x="23003" y="1738"/>
                    <a:pt x="23021" y="2326"/>
                  </a:cubicBezTo>
                  <a:cubicBezTo>
                    <a:pt x="23134" y="5792"/>
                    <a:pt x="22815" y="9262"/>
                    <a:pt x="22983" y="12733"/>
                  </a:cubicBezTo>
                  <a:cubicBezTo>
                    <a:pt x="23060" y="14324"/>
                    <a:pt x="23068" y="15909"/>
                    <a:pt x="23085" y="17502"/>
                  </a:cubicBezTo>
                  <a:cubicBezTo>
                    <a:pt x="23106" y="19169"/>
                    <a:pt x="23338" y="20842"/>
                    <a:pt x="23040" y="22499"/>
                  </a:cubicBezTo>
                  <a:cubicBezTo>
                    <a:pt x="22865" y="23473"/>
                    <a:pt x="21824" y="23671"/>
                    <a:pt x="20756" y="23671"/>
                  </a:cubicBezTo>
                  <a:cubicBezTo>
                    <a:pt x="20026" y="23671"/>
                    <a:pt x="19284" y="23579"/>
                    <a:pt x="18798" y="23579"/>
                  </a:cubicBezTo>
                  <a:cubicBezTo>
                    <a:pt x="18789" y="23579"/>
                    <a:pt x="18780" y="23579"/>
                    <a:pt x="18771" y="23579"/>
                  </a:cubicBezTo>
                  <a:cubicBezTo>
                    <a:pt x="17014" y="23590"/>
                    <a:pt x="15262" y="23685"/>
                    <a:pt x="13505" y="23710"/>
                  </a:cubicBezTo>
                  <a:cubicBezTo>
                    <a:pt x="11933" y="23732"/>
                    <a:pt x="10366" y="23742"/>
                    <a:pt x="8800" y="23742"/>
                  </a:cubicBezTo>
                  <a:cubicBezTo>
                    <a:pt x="7120" y="23742"/>
                    <a:pt x="5441" y="23731"/>
                    <a:pt x="3757" y="23715"/>
                  </a:cubicBezTo>
                  <a:cubicBezTo>
                    <a:pt x="3723" y="23714"/>
                    <a:pt x="3689" y="23714"/>
                    <a:pt x="3655" y="23714"/>
                  </a:cubicBezTo>
                  <a:cubicBezTo>
                    <a:pt x="3336" y="23714"/>
                    <a:pt x="3018" y="23726"/>
                    <a:pt x="2700" y="23726"/>
                  </a:cubicBezTo>
                  <a:cubicBezTo>
                    <a:pt x="2543" y="23726"/>
                    <a:pt x="2386" y="23723"/>
                    <a:pt x="2229" y="23715"/>
                  </a:cubicBezTo>
                  <a:cubicBezTo>
                    <a:pt x="1109" y="23655"/>
                    <a:pt x="810" y="22863"/>
                    <a:pt x="817" y="21845"/>
                  </a:cubicBezTo>
                  <a:cubicBezTo>
                    <a:pt x="832" y="20129"/>
                    <a:pt x="775" y="18416"/>
                    <a:pt x="703" y="16702"/>
                  </a:cubicBezTo>
                  <a:cubicBezTo>
                    <a:pt x="560" y="13235"/>
                    <a:pt x="642" y="9827"/>
                    <a:pt x="744" y="6364"/>
                  </a:cubicBezTo>
                  <a:cubicBezTo>
                    <a:pt x="784" y="4954"/>
                    <a:pt x="796" y="3543"/>
                    <a:pt x="829" y="2134"/>
                  </a:cubicBezTo>
                  <a:cubicBezTo>
                    <a:pt x="864" y="720"/>
                    <a:pt x="1993" y="553"/>
                    <a:pt x="3112" y="553"/>
                  </a:cubicBezTo>
                  <a:cubicBezTo>
                    <a:pt x="3461" y="553"/>
                    <a:pt x="3808" y="569"/>
                    <a:pt x="4122" y="569"/>
                  </a:cubicBezTo>
                  <a:cubicBezTo>
                    <a:pt x="4129" y="569"/>
                    <a:pt x="4136" y="569"/>
                    <a:pt x="4144" y="569"/>
                  </a:cubicBezTo>
                  <a:cubicBezTo>
                    <a:pt x="5096" y="567"/>
                    <a:pt x="6048" y="556"/>
                    <a:pt x="7000" y="556"/>
                  </a:cubicBezTo>
                  <a:cubicBezTo>
                    <a:pt x="8018" y="556"/>
                    <a:pt x="9035" y="569"/>
                    <a:pt x="10054" y="619"/>
                  </a:cubicBezTo>
                  <a:cubicBezTo>
                    <a:pt x="10933" y="661"/>
                    <a:pt x="11810" y="742"/>
                    <a:pt x="12686" y="804"/>
                  </a:cubicBezTo>
                  <a:cubicBezTo>
                    <a:pt x="13074" y="831"/>
                    <a:pt x="13482" y="882"/>
                    <a:pt x="13884" y="882"/>
                  </a:cubicBezTo>
                  <a:cubicBezTo>
                    <a:pt x="14246" y="882"/>
                    <a:pt x="14603" y="841"/>
                    <a:pt x="14936" y="705"/>
                  </a:cubicBezTo>
                  <a:cubicBezTo>
                    <a:pt x="14979" y="687"/>
                    <a:pt x="15013" y="661"/>
                    <a:pt x="15038" y="630"/>
                  </a:cubicBezTo>
                  <a:lnTo>
                    <a:pt x="15038" y="630"/>
                  </a:lnTo>
                  <a:cubicBezTo>
                    <a:pt x="15508" y="502"/>
                    <a:pt x="16007" y="463"/>
                    <a:pt x="16512" y="463"/>
                  </a:cubicBezTo>
                  <a:close/>
                  <a:moveTo>
                    <a:pt x="16368" y="0"/>
                  </a:moveTo>
                  <a:cubicBezTo>
                    <a:pt x="15790" y="0"/>
                    <a:pt x="15210" y="47"/>
                    <a:pt x="14669" y="235"/>
                  </a:cubicBezTo>
                  <a:cubicBezTo>
                    <a:pt x="14615" y="254"/>
                    <a:pt x="14576" y="286"/>
                    <a:pt x="14549" y="324"/>
                  </a:cubicBezTo>
                  <a:lnTo>
                    <a:pt x="14549" y="324"/>
                  </a:lnTo>
                  <a:cubicBezTo>
                    <a:pt x="14210" y="420"/>
                    <a:pt x="13832" y="456"/>
                    <a:pt x="13438" y="456"/>
                  </a:cubicBezTo>
                  <a:cubicBezTo>
                    <a:pt x="12424" y="456"/>
                    <a:pt x="11301" y="218"/>
                    <a:pt x="10440" y="155"/>
                  </a:cubicBezTo>
                  <a:cubicBezTo>
                    <a:pt x="9409" y="80"/>
                    <a:pt x="8374" y="61"/>
                    <a:pt x="7340" y="61"/>
                  </a:cubicBezTo>
                  <a:cubicBezTo>
                    <a:pt x="6665" y="61"/>
                    <a:pt x="5990" y="69"/>
                    <a:pt x="5316" y="74"/>
                  </a:cubicBezTo>
                  <a:cubicBezTo>
                    <a:pt x="5301" y="75"/>
                    <a:pt x="5285" y="75"/>
                    <a:pt x="5270" y="75"/>
                  </a:cubicBezTo>
                  <a:cubicBezTo>
                    <a:pt x="4749" y="75"/>
                    <a:pt x="4038" y="7"/>
                    <a:pt x="3319" y="7"/>
                  </a:cubicBezTo>
                  <a:cubicBezTo>
                    <a:pt x="2009" y="7"/>
                    <a:pt x="672" y="233"/>
                    <a:pt x="413" y="1513"/>
                  </a:cubicBezTo>
                  <a:cubicBezTo>
                    <a:pt x="181" y="2656"/>
                    <a:pt x="325" y="3992"/>
                    <a:pt x="298" y="5153"/>
                  </a:cubicBezTo>
                  <a:cubicBezTo>
                    <a:pt x="257" y="6917"/>
                    <a:pt x="144" y="8677"/>
                    <a:pt x="96" y="10440"/>
                  </a:cubicBezTo>
                  <a:cubicBezTo>
                    <a:pt x="0" y="13919"/>
                    <a:pt x="315" y="17396"/>
                    <a:pt x="351" y="20874"/>
                  </a:cubicBezTo>
                  <a:cubicBezTo>
                    <a:pt x="359" y="21651"/>
                    <a:pt x="112" y="22957"/>
                    <a:pt x="732" y="23583"/>
                  </a:cubicBezTo>
                  <a:cubicBezTo>
                    <a:pt x="1278" y="24136"/>
                    <a:pt x="1999" y="24221"/>
                    <a:pt x="2728" y="24221"/>
                  </a:cubicBezTo>
                  <a:cubicBezTo>
                    <a:pt x="2924" y="24221"/>
                    <a:pt x="3119" y="24215"/>
                    <a:pt x="3312" y="24210"/>
                  </a:cubicBezTo>
                  <a:cubicBezTo>
                    <a:pt x="3470" y="24206"/>
                    <a:pt x="3628" y="24204"/>
                    <a:pt x="3785" y="24204"/>
                  </a:cubicBezTo>
                  <a:cubicBezTo>
                    <a:pt x="5031" y="24204"/>
                    <a:pt x="6276" y="24316"/>
                    <a:pt x="7523" y="24322"/>
                  </a:cubicBezTo>
                  <a:cubicBezTo>
                    <a:pt x="7572" y="24322"/>
                    <a:pt x="7622" y="24322"/>
                    <a:pt x="7672" y="24322"/>
                  </a:cubicBezTo>
                  <a:cubicBezTo>
                    <a:pt x="9345" y="24322"/>
                    <a:pt x="11023" y="24201"/>
                    <a:pt x="12698" y="24199"/>
                  </a:cubicBezTo>
                  <a:cubicBezTo>
                    <a:pt x="14316" y="24198"/>
                    <a:pt x="15930" y="24105"/>
                    <a:pt x="17547" y="24078"/>
                  </a:cubicBezTo>
                  <a:cubicBezTo>
                    <a:pt x="17658" y="24076"/>
                    <a:pt x="17770" y="24075"/>
                    <a:pt x="17882" y="24075"/>
                  </a:cubicBezTo>
                  <a:cubicBezTo>
                    <a:pt x="18682" y="24075"/>
                    <a:pt x="19502" y="24117"/>
                    <a:pt x="20316" y="24117"/>
                  </a:cubicBezTo>
                  <a:cubicBezTo>
                    <a:pt x="20957" y="24117"/>
                    <a:pt x="21593" y="24091"/>
                    <a:pt x="22212" y="23997"/>
                  </a:cubicBezTo>
                  <a:cubicBezTo>
                    <a:pt x="24349" y="23673"/>
                    <a:pt x="23646" y="19674"/>
                    <a:pt x="23581" y="18280"/>
                  </a:cubicBezTo>
                  <a:cubicBezTo>
                    <a:pt x="23334" y="12959"/>
                    <a:pt x="23571" y="7644"/>
                    <a:pt x="23496" y="2325"/>
                  </a:cubicBezTo>
                  <a:cubicBezTo>
                    <a:pt x="23488" y="1774"/>
                    <a:pt x="23460" y="972"/>
                    <a:pt x="23028" y="559"/>
                  </a:cubicBezTo>
                  <a:cubicBezTo>
                    <a:pt x="22535" y="88"/>
                    <a:pt x="21917" y="50"/>
                    <a:pt x="21281" y="50"/>
                  </a:cubicBezTo>
                  <a:cubicBezTo>
                    <a:pt x="21158" y="50"/>
                    <a:pt x="21035" y="52"/>
                    <a:pt x="20911" y="52"/>
                  </a:cubicBezTo>
                  <a:cubicBezTo>
                    <a:pt x="20898" y="52"/>
                    <a:pt x="20884" y="52"/>
                    <a:pt x="20871" y="52"/>
                  </a:cubicBezTo>
                  <a:cubicBezTo>
                    <a:pt x="20775" y="51"/>
                    <a:pt x="20679" y="51"/>
                    <a:pt x="20583" y="51"/>
                  </a:cubicBezTo>
                  <a:cubicBezTo>
                    <a:pt x="20071" y="51"/>
                    <a:pt x="19560" y="55"/>
                    <a:pt x="19049" y="55"/>
                  </a:cubicBezTo>
                  <a:cubicBezTo>
                    <a:pt x="18457" y="55"/>
                    <a:pt x="17865" y="50"/>
                    <a:pt x="17271" y="26"/>
                  </a:cubicBezTo>
                  <a:cubicBezTo>
                    <a:pt x="16975" y="13"/>
                    <a:pt x="16672" y="0"/>
                    <a:pt x="16368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1" name="Google Shape;1491;p44"/>
          <p:cNvGrpSpPr/>
          <p:nvPr/>
        </p:nvGrpSpPr>
        <p:grpSpPr>
          <a:xfrm>
            <a:off x="4048867" y="3856280"/>
            <a:ext cx="515248" cy="507364"/>
            <a:chOff x="1558604" y="2864282"/>
            <a:chExt cx="515248" cy="507364"/>
          </a:xfrm>
        </p:grpSpPr>
        <p:sp>
          <p:nvSpPr>
            <p:cNvPr id="1492" name="Google Shape;1492;p44"/>
            <p:cNvSpPr/>
            <p:nvPr/>
          </p:nvSpPr>
          <p:spPr>
            <a:xfrm>
              <a:off x="1663850" y="3022876"/>
              <a:ext cx="19776" cy="190695"/>
            </a:xfrm>
            <a:custGeom>
              <a:avLst/>
              <a:gdLst/>
              <a:ahLst/>
              <a:cxnLst/>
              <a:rect l="l" t="t" r="r" b="b"/>
              <a:pathLst>
                <a:path w="913" h="8804" extrusionOk="0">
                  <a:moveTo>
                    <a:pt x="557" y="1"/>
                  </a:moveTo>
                  <a:cubicBezTo>
                    <a:pt x="441" y="1"/>
                    <a:pt x="326" y="77"/>
                    <a:pt x="327" y="231"/>
                  </a:cubicBezTo>
                  <a:cubicBezTo>
                    <a:pt x="333" y="2029"/>
                    <a:pt x="397" y="3823"/>
                    <a:pt x="346" y="5620"/>
                  </a:cubicBezTo>
                  <a:cubicBezTo>
                    <a:pt x="323" y="6425"/>
                    <a:pt x="1" y="7950"/>
                    <a:pt x="409" y="8688"/>
                  </a:cubicBezTo>
                  <a:cubicBezTo>
                    <a:pt x="455" y="8769"/>
                    <a:pt x="524" y="8803"/>
                    <a:pt x="594" y="8803"/>
                  </a:cubicBezTo>
                  <a:cubicBezTo>
                    <a:pt x="752" y="8803"/>
                    <a:pt x="912" y="8632"/>
                    <a:pt x="810" y="8447"/>
                  </a:cubicBezTo>
                  <a:cubicBezTo>
                    <a:pt x="612" y="8091"/>
                    <a:pt x="749" y="7449"/>
                    <a:pt x="775" y="7061"/>
                  </a:cubicBezTo>
                  <a:cubicBezTo>
                    <a:pt x="817" y="6456"/>
                    <a:pt x="804" y="5843"/>
                    <a:pt x="821" y="5235"/>
                  </a:cubicBezTo>
                  <a:cubicBezTo>
                    <a:pt x="869" y="3566"/>
                    <a:pt x="796" y="1900"/>
                    <a:pt x="791" y="231"/>
                  </a:cubicBezTo>
                  <a:cubicBezTo>
                    <a:pt x="789" y="77"/>
                    <a:pt x="673" y="1"/>
                    <a:pt x="557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44"/>
            <p:cNvSpPr/>
            <p:nvPr/>
          </p:nvSpPr>
          <p:spPr>
            <a:xfrm>
              <a:off x="1672753" y="3023894"/>
              <a:ext cx="143541" cy="92293"/>
            </a:xfrm>
            <a:custGeom>
              <a:avLst/>
              <a:gdLst/>
              <a:ahLst/>
              <a:cxnLst/>
              <a:rect l="l" t="t" r="r" b="b"/>
              <a:pathLst>
                <a:path w="6627" h="4261" extrusionOk="0">
                  <a:moveTo>
                    <a:pt x="1424" y="0"/>
                  </a:moveTo>
                  <a:cubicBezTo>
                    <a:pt x="1077" y="0"/>
                    <a:pt x="735" y="13"/>
                    <a:pt x="403" y="46"/>
                  </a:cubicBezTo>
                  <a:lnTo>
                    <a:pt x="403" y="46"/>
                  </a:lnTo>
                  <a:cubicBezTo>
                    <a:pt x="366" y="21"/>
                    <a:pt x="320" y="8"/>
                    <a:pt x="273" y="8"/>
                  </a:cubicBezTo>
                  <a:cubicBezTo>
                    <a:pt x="156" y="8"/>
                    <a:pt x="32" y="84"/>
                    <a:pt x="18" y="236"/>
                  </a:cubicBezTo>
                  <a:lnTo>
                    <a:pt x="18" y="237"/>
                  </a:lnTo>
                  <a:cubicBezTo>
                    <a:pt x="16" y="258"/>
                    <a:pt x="13" y="280"/>
                    <a:pt x="11" y="302"/>
                  </a:cubicBezTo>
                  <a:cubicBezTo>
                    <a:pt x="1" y="415"/>
                    <a:pt x="115" y="541"/>
                    <a:pt x="227" y="541"/>
                  </a:cubicBezTo>
                  <a:cubicBezTo>
                    <a:pt x="233" y="541"/>
                    <a:pt x="238" y="541"/>
                    <a:pt x="244" y="540"/>
                  </a:cubicBezTo>
                  <a:cubicBezTo>
                    <a:pt x="739" y="480"/>
                    <a:pt x="1265" y="454"/>
                    <a:pt x="1801" y="454"/>
                  </a:cubicBezTo>
                  <a:cubicBezTo>
                    <a:pt x="2906" y="454"/>
                    <a:pt x="4055" y="567"/>
                    <a:pt x="5066" y="739"/>
                  </a:cubicBezTo>
                  <a:cubicBezTo>
                    <a:pt x="6112" y="917"/>
                    <a:pt x="6233" y="2120"/>
                    <a:pt x="6005" y="2978"/>
                  </a:cubicBezTo>
                  <a:cubicBezTo>
                    <a:pt x="5902" y="3368"/>
                    <a:pt x="5472" y="3597"/>
                    <a:pt x="5254" y="3915"/>
                  </a:cubicBezTo>
                  <a:cubicBezTo>
                    <a:pt x="5134" y="4091"/>
                    <a:pt x="5295" y="4261"/>
                    <a:pt x="5461" y="4261"/>
                  </a:cubicBezTo>
                  <a:cubicBezTo>
                    <a:pt x="5532" y="4261"/>
                    <a:pt x="5604" y="4230"/>
                    <a:pt x="5655" y="4155"/>
                  </a:cubicBezTo>
                  <a:cubicBezTo>
                    <a:pt x="6016" y="3627"/>
                    <a:pt x="6451" y="3457"/>
                    <a:pt x="6537" y="2756"/>
                  </a:cubicBezTo>
                  <a:cubicBezTo>
                    <a:pt x="6626" y="2017"/>
                    <a:pt x="6533" y="1271"/>
                    <a:pt x="6031" y="707"/>
                  </a:cubicBezTo>
                  <a:cubicBezTo>
                    <a:pt x="5527" y="142"/>
                    <a:pt x="4529" y="197"/>
                    <a:pt x="3865" y="140"/>
                  </a:cubicBezTo>
                  <a:cubicBezTo>
                    <a:pt x="3087" y="75"/>
                    <a:pt x="2244" y="0"/>
                    <a:pt x="1424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4"/>
            <p:cNvSpPr/>
            <p:nvPr/>
          </p:nvSpPr>
          <p:spPr>
            <a:xfrm>
              <a:off x="1671085" y="3107285"/>
              <a:ext cx="159114" cy="106762"/>
            </a:xfrm>
            <a:custGeom>
              <a:avLst/>
              <a:gdLst/>
              <a:ahLst/>
              <a:cxnLst/>
              <a:rect l="l" t="t" r="r" b="b"/>
              <a:pathLst>
                <a:path w="7346" h="4929" extrusionOk="0">
                  <a:moveTo>
                    <a:pt x="5527" y="1"/>
                  </a:moveTo>
                  <a:cubicBezTo>
                    <a:pt x="5232" y="1"/>
                    <a:pt x="5234" y="471"/>
                    <a:pt x="5531" y="477"/>
                  </a:cubicBezTo>
                  <a:lnTo>
                    <a:pt x="5531" y="476"/>
                  </a:lnTo>
                  <a:cubicBezTo>
                    <a:pt x="6395" y="488"/>
                    <a:pt x="6589" y="1826"/>
                    <a:pt x="6581" y="2448"/>
                  </a:cubicBezTo>
                  <a:cubicBezTo>
                    <a:pt x="6562" y="3872"/>
                    <a:pt x="5579" y="4304"/>
                    <a:pt x="4360" y="4433"/>
                  </a:cubicBezTo>
                  <a:cubicBezTo>
                    <a:pt x="4082" y="4463"/>
                    <a:pt x="3798" y="4475"/>
                    <a:pt x="3513" y="4475"/>
                  </a:cubicBezTo>
                  <a:cubicBezTo>
                    <a:pt x="3094" y="4475"/>
                    <a:pt x="2672" y="4447"/>
                    <a:pt x="2264" y="4403"/>
                  </a:cubicBezTo>
                  <a:cubicBezTo>
                    <a:pt x="1889" y="4362"/>
                    <a:pt x="1438" y="4302"/>
                    <a:pt x="1009" y="4302"/>
                  </a:cubicBezTo>
                  <a:cubicBezTo>
                    <a:pt x="745" y="4302"/>
                    <a:pt x="489" y="4324"/>
                    <a:pt x="265" y="4389"/>
                  </a:cubicBezTo>
                  <a:cubicBezTo>
                    <a:pt x="1" y="4464"/>
                    <a:pt x="83" y="4857"/>
                    <a:pt x="321" y="4857"/>
                  </a:cubicBezTo>
                  <a:cubicBezTo>
                    <a:pt x="342" y="4857"/>
                    <a:pt x="364" y="4854"/>
                    <a:pt x="388" y="4847"/>
                  </a:cubicBezTo>
                  <a:cubicBezTo>
                    <a:pt x="561" y="4797"/>
                    <a:pt x="760" y="4780"/>
                    <a:pt x="968" y="4780"/>
                  </a:cubicBezTo>
                  <a:cubicBezTo>
                    <a:pt x="1405" y="4780"/>
                    <a:pt x="1885" y="4858"/>
                    <a:pt x="2262" y="4878"/>
                  </a:cubicBezTo>
                  <a:cubicBezTo>
                    <a:pt x="2736" y="4903"/>
                    <a:pt x="3204" y="4929"/>
                    <a:pt x="3674" y="4929"/>
                  </a:cubicBezTo>
                  <a:cubicBezTo>
                    <a:pt x="3901" y="4929"/>
                    <a:pt x="4129" y="4923"/>
                    <a:pt x="4359" y="4908"/>
                  </a:cubicBezTo>
                  <a:cubicBezTo>
                    <a:pt x="5244" y="4851"/>
                    <a:pt x="6229" y="4646"/>
                    <a:pt x="6713" y="3825"/>
                  </a:cubicBezTo>
                  <a:cubicBezTo>
                    <a:pt x="7346" y="2749"/>
                    <a:pt x="7143" y="24"/>
                    <a:pt x="5531" y="1"/>
                  </a:cubicBezTo>
                  <a:cubicBezTo>
                    <a:pt x="5530" y="1"/>
                    <a:pt x="5528" y="1"/>
                    <a:pt x="5527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4"/>
            <p:cNvSpPr/>
            <p:nvPr/>
          </p:nvSpPr>
          <p:spPr>
            <a:xfrm>
              <a:off x="1707517" y="3052811"/>
              <a:ext cx="16938" cy="48648"/>
            </a:xfrm>
            <a:custGeom>
              <a:avLst/>
              <a:gdLst/>
              <a:ahLst/>
              <a:cxnLst/>
              <a:rect l="l" t="t" r="r" b="b"/>
              <a:pathLst>
                <a:path w="782" h="2246" extrusionOk="0">
                  <a:moveTo>
                    <a:pt x="602" y="1835"/>
                  </a:moveTo>
                  <a:cubicBezTo>
                    <a:pt x="614" y="1846"/>
                    <a:pt x="616" y="1855"/>
                    <a:pt x="614" y="1855"/>
                  </a:cubicBezTo>
                  <a:cubicBezTo>
                    <a:pt x="612" y="1855"/>
                    <a:pt x="607" y="1849"/>
                    <a:pt x="602" y="1835"/>
                  </a:cubicBezTo>
                  <a:close/>
                  <a:moveTo>
                    <a:pt x="282" y="0"/>
                  </a:moveTo>
                  <a:cubicBezTo>
                    <a:pt x="138" y="0"/>
                    <a:pt x="0" y="112"/>
                    <a:pt x="71" y="283"/>
                  </a:cubicBezTo>
                  <a:cubicBezTo>
                    <a:pt x="202" y="609"/>
                    <a:pt x="121" y="1063"/>
                    <a:pt x="118" y="1407"/>
                  </a:cubicBezTo>
                  <a:cubicBezTo>
                    <a:pt x="116" y="1642"/>
                    <a:pt x="76" y="2092"/>
                    <a:pt x="332" y="2219"/>
                  </a:cubicBezTo>
                  <a:cubicBezTo>
                    <a:pt x="368" y="2238"/>
                    <a:pt x="404" y="2246"/>
                    <a:pt x="439" y="2246"/>
                  </a:cubicBezTo>
                  <a:cubicBezTo>
                    <a:pt x="642" y="2246"/>
                    <a:pt x="781" y="1960"/>
                    <a:pt x="601" y="1831"/>
                  </a:cubicBezTo>
                  <a:lnTo>
                    <a:pt x="601" y="1831"/>
                  </a:lnTo>
                  <a:cubicBezTo>
                    <a:pt x="599" y="1823"/>
                    <a:pt x="596" y="1812"/>
                    <a:pt x="595" y="1798"/>
                  </a:cubicBezTo>
                  <a:cubicBezTo>
                    <a:pt x="586" y="1715"/>
                    <a:pt x="583" y="1633"/>
                    <a:pt x="583" y="1551"/>
                  </a:cubicBezTo>
                  <a:cubicBezTo>
                    <a:pt x="578" y="1374"/>
                    <a:pt x="584" y="1197"/>
                    <a:pt x="587" y="1021"/>
                  </a:cubicBezTo>
                  <a:cubicBezTo>
                    <a:pt x="591" y="748"/>
                    <a:pt x="623" y="415"/>
                    <a:pt x="517" y="157"/>
                  </a:cubicBezTo>
                  <a:cubicBezTo>
                    <a:pt x="473" y="47"/>
                    <a:pt x="376" y="0"/>
                    <a:pt x="282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4"/>
            <p:cNvSpPr/>
            <p:nvPr/>
          </p:nvSpPr>
          <p:spPr>
            <a:xfrm>
              <a:off x="1709640" y="3052247"/>
              <a:ext cx="69940" cy="50533"/>
            </a:xfrm>
            <a:custGeom>
              <a:avLst/>
              <a:gdLst/>
              <a:ahLst/>
              <a:cxnLst/>
              <a:rect l="l" t="t" r="r" b="b"/>
              <a:pathLst>
                <a:path w="3229" h="2333" extrusionOk="0">
                  <a:moveTo>
                    <a:pt x="551" y="1"/>
                  </a:moveTo>
                  <a:cubicBezTo>
                    <a:pt x="467" y="1"/>
                    <a:pt x="383" y="3"/>
                    <a:pt x="299" y="10"/>
                  </a:cubicBezTo>
                  <a:cubicBezTo>
                    <a:pt x="10" y="32"/>
                    <a:pt x="0" y="486"/>
                    <a:pt x="278" y="486"/>
                  </a:cubicBezTo>
                  <a:cubicBezTo>
                    <a:pt x="285" y="486"/>
                    <a:pt x="292" y="485"/>
                    <a:pt x="299" y="485"/>
                  </a:cubicBezTo>
                  <a:lnTo>
                    <a:pt x="300" y="484"/>
                  </a:lnTo>
                  <a:cubicBezTo>
                    <a:pt x="398" y="476"/>
                    <a:pt x="495" y="473"/>
                    <a:pt x="592" y="473"/>
                  </a:cubicBezTo>
                  <a:cubicBezTo>
                    <a:pt x="940" y="473"/>
                    <a:pt x="1286" y="513"/>
                    <a:pt x="1635" y="533"/>
                  </a:cubicBezTo>
                  <a:cubicBezTo>
                    <a:pt x="1686" y="536"/>
                    <a:pt x="1738" y="536"/>
                    <a:pt x="1790" y="536"/>
                  </a:cubicBezTo>
                  <a:cubicBezTo>
                    <a:pt x="1865" y="536"/>
                    <a:pt x="1942" y="535"/>
                    <a:pt x="2016" y="535"/>
                  </a:cubicBezTo>
                  <a:cubicBezTo>
                    <a:pt x="2384" y="535"/>
                    <a:pt x="2714" y="577"/>
                    <a:pt x="2761" y="1085"/>
                  </a:cubicBezTo>
                  <a:cubicBezTo>
                    <a:pt x="2821" y="1720"/>
                    <a:pt x="2340" y="1871"/>
                    <a:pt x="1772" y="1871"/>
                  </a:cubicBezTo>
                  <a:cubicBezTo>
                    <a:pt x="1261" y="1871"/>
                    <a:pt x="681" y="1749"/>
                    <a:pt x="361" y="1749"/>
                  </a:cubicBezTo>
                  <a:cubicBezTo>
                    <a:pt x="339" y="1749"/>
                    <a:pt x="319" y="1750"/>
                    <a:pt x="300" y="1751"/>
                  </a:cubicBezTo>
                  <a:cubicBezTo>
                    <a:pt x="8" y="1768"/>
                    <a:pt x="1" y="2226"/>
                    <a:pt x="284" y="2226"/>
                  </a:cubicBezTo>
                  <a:cubicBezTo>
                    <a:pt x="289" y="2226"/>
                    <a:pt x="295" y="2226"/>
                    <a:pt x="300" y="2226"/>
                  </a:cubicBezTo>
                  <a:cubicBezTo>
                    <a:pt x="329" y="2224"/>
                    <a:pt x="358" y="2223"/>
                    <a:pt x="388" y="2223"/>
                  </a:cubicBezTo>
                  <a:cubicBezTo>
                    <a:pt x="733" y="2223"/>
                    <a:pt x="1091" y="2332"/>
                    <a:pt x="1443" y="2332"/>
                  </a:cubicBezTo>
                  <a:cubicBezTo>
                    <a:pt x="1506" y="2332"/>
                    <a:pt x="1568" y="2332"/>
                    <a:pt x="1630" y="2332"/>
                  </a:cubicBezTo>
                  <a:cubicBezTo>
                    <a:pt x="1909" y="2332"/>
                    <a:pt x="2180" y="2325"/>
                    <a:pt x="2454" y="2245"/>
                  </a:cubicBezTo>
                  <a:cubicBezTo>
                    <a:pt x="2977" y="2091"/>
                    <a:pt x="3222" y="1612"/>
                    <a:pt x="3225" y="1087"/>
                  </a:cubicBezTo>
                  <a:cubicBezTo>
                    <a:pt x="3228" y="577"/>
                    <a:pt x="2947" y="195"/>
                    <a:pt x="2466" y="93"/>
                  </a:cubicBezTo>
                  <a:cubicBezTo>
                    <a:pt x="2327" y="63"/>
                    <a:pt x="2183" y="57"/>
                    <a:pt x="2039" y="57"/>
                  </a:cubicBezTo>
                  <a:cubicBezTo>
                    <a:pt x="1929" y="57"/>
                    <a:pt x="1820" y="61"/>
                    <a:pt x="1712" y="61"/>
                  </a:cubicBezTo>
                  <a:cubicBezTo>
                    <a:pt x="1686" y="61"/>
                    <a:pt x="1661" y="61"/>
                    <a:pt x="1635" y="60"/>
                  </a:cubicBezTo>
                  <a:cubicBezTo>
                    <a:pt x="1271" y="51"/>
                    <a:pt x="914" y="1"/>
                    <a:pt x="551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4"/>
            <p:cNvSpPr/>
            <p:nvPr/>
          </p:nvSpPr>
          <p:spPr>
            <a:xfrm>
              <a:off x="1706889" y="3124527"/>
              <a:ext cx="14534" cy="58980"/>
            </a:xfrm>
            <a:custGeom>
              <a:avLst/>
              <a:gdLst/>
              <a:ahLst/>
              <a:cxnLst/>
              <a:rect l="l" t="t" r="r" b="b"/>
              <a:pathLst>
                <a:path w="671" h="2723" extrusionOk="0">
                  <a:moveTo>
                    <a:pt x="302" y="0"/>
                  </a:moveTo>
                  <a:cubicBezTo>
                    <a:pt x="211" y="0"/>
                    <a:pt x="125" y="52"/>
                    <a:pt x="99" y="171"/>
                  </a:cubicBezTo>
                  <a:lnTo>
                    <a:pt x="100" y="171"/>
                  </a:lnTo>
                  <a:cubicBezTo>
                    <a:pt x="1" y="622"/>
                    <a:pt x="67" y="1082"/>
                    <a:pt x="89" y="1539"/>
                  </a:cubicBezTo>
                  <a:cubicBezTo>
                    <a:pt x="104" y="1859"/>
                    <a:pt x="40" y="2313"/>
                    <a:pt x="195" y="2605"/>
                  </a:cubicBezTo>
                  <a:cubicBezTo>
                    <a:pt x="235" y="2680"/>
                    <a:pt x="320" y="2723"/>
                    <a:pt x="403" y="2723"/>
                  </a:cubicBezTo>
                  <a:cubicBezTo>
                    <a:pt x="462" y="2723"/>
                    <a:pt x="520" y="2701"/>
                    <a:pt x="561" y="2654"/>
                  </a:cubicBezTo>
                  <a:cubicBezTo>
                    <a:pt x="570" y="2641"/>
                    <a:pt x="580" y="2630"/>
                    <a:pt x="590" y="2618"/>
                  </a:cubicBezTo>
                  <a:cubicBezTo>
                    <a:pt x="671" y="2522"/>
                    <a:pt x="662" y="2408"/>
                    <a:pt x="609" y="2324"/>
                  </a:cubicBezTo>
                  <a:lnTo>
                    <a:pt x="609" y="2324"/>
                  </a:lnTo>
                  <a:cubicBezTo>
                    <a:pt x="602" y="2230"/>
                    <a:pt x="568" y="2044"/>
                    <a:pt x="566" y="2044"/>
                  </a:cubicBezTo>
                  <a:lnTo>
                    <a:pt x="566" y="2044"/>
                  </a:lnTo>
                  <a:cubicBezTo>
                    <a:pt x="565" y="2044"/>
                    <a:pt x="565" y="2044"/>
                    <a:pt x="566" y="2046"/>
                  </a:cubicBezTo>
                  <a:lnTo>
                    <a:pt x="566" y="2046"/>
                  </a:lnTo>
                  <a:cubicBezTo>
                    <a:pt x="548" y="1878"/>
                    <a:pt x="555" y="1707"/>
                    <a:pt x="552" y="1538"/>
                  </a:cubicBezTo>
                  <a:cubicBezTo>
                    <a:pt x="544" y="1127"/>
                    <a:pt x="457" y="704"/>
                    <a:pt x="546" y="297"/>
                  </a:cubicBezTo>
                  <a:cubicBezTo>
                    <a:pt x="585" y="117"/>
                    <a:pt x="439" y="0"/>
                    <a:pt x="302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4"/>
            <p:cNvSpPr/>
            <p:nvPr/>
          </p:nvSpPr>
          <p:spPr>
            <a:xfrm>
              <a:off x="1707474" y="3122101"/>
              <a:ext cx="78431" cy="61796"/>
            </a:xfrm>
            <a:custGeom>
              <a:avLst/>
              <a:gdLst/>
              <a:ahLst/>
              <a:cxnLst/>
              <a:rect l="l" t="t" r="r" b="b"/>
              <a:pathLst>
                <a:path w="3621" h="2853" extrusionOk="0">
                  <a:moveTo>
                    <a:pt x="263" y="0"/>
                  </a:moveTo>
                  <a:cubicBezTo>
                    <a:pt x="1" y="0"/>
                    <a:pt x="16" y="441"/>
                    <a:pt x="297" y="478"/>
                  </a:cubicBezTo>
                  <a:lnTo>
                    <a:pt x="296" y="477"/>
                  </a:lnTo>
                  <a:lnTo>
                    <a:pt x="296" y="477"/>
                  </a:lnTo>
                  <a:cubicBezTo>
                    <a:pt x="919" y="559"/>
                    <a:pt x="1542" y="581"/>
                    <a:pt x="2170" y="583"/>
                  </a:cubicBezTo>
                  <a:cubicBezTo>
                    <a:pt x="2811" y="586"/>
                    <a:pt x="3134" y="753"/>
                    <a:pt x="3104" y="1454"/>
                  </a:cubicBezTo>
                  <a:cubicBezTo>
                    <a:pt x="3072" y="2251"/>
                    <a:pt x="2481" y="2392"/>
                    <a:pt x="1819" y="2392"/>
                  </a:cubicBezTo>
                  <a:cubicBezTo>
                    <a:pt x="1455" y="2392"/>
                    <a:pt x="1070" y="2350"/>
                    <a:pt x="744" y="2350"/>
                  </a:cubicBezTo>
                  <a:cubicBezTo>
                    <a:pt x="594" y="2350"/>
                    <a:pt x="456" y="2359"/>
                    <a:pt x="338" y="2385"/>
                  </a:cubicBezTo>
                  <a:cubicBezTo>
                    <a:pt x="65" y="2447"/>
                    <a:pt x="155" y="2850"/>
                    <a:pt x="406" y="2850"/>
                  </a:cubicBezTo>
                  <a:cubicBezTo>
                    <a:pt x="424" y="2850"/>
                    <a:pt x="442" y="2848"/>
                    <a:pt x="462" y="2844"/>
                  </a:cubicBezTo>
                  <a:cubicBezTo>
                    <a:pt x="587" y="2815"/>
                    <a:pt x="724" y="2805"/>
                    <a:pt x="866" y="2805"/>
                  </a:cubicBezTo>
                  <a:cubicBezTo>
                    <a:pt x="1179" y="2805"/>
                    <a:pt x="1517" y="2853"/>
                    <a:pt x="1812" y="2853"/>
                  </a:cubicBezTo>
                  <a:cubicBezTo>
                    <a:pt x="1840" y="2853"/>
                    <a:pt x="1867" y="2852"/>
                    <a:pt x="1894" y="2852"/>
                  </a:cubicBezTo>
                  <a:cubicBezTo>
                    <a:pt x="2201" y="2842"/>
                    <a:pt x="2492" y="2818"/>
                    <a:pt x="2783" y="2708"/>
                  </a:cubicBezTo>
                  <a:cubicBezTo>
                    <a:pt x="3320" y="2507"/>
                    <a:pt x="3516" y="1993"/>
                    <a:pt x="3568" y="1454"/>
                  </a:cubicBezTo>
                  <a:cubicBezTo>
                    <a:pt x="3621" y="930"/>
                    <a:pt x="3441" y="424"/>
                    <a:pt x="2953" y="206"/>
                  </a:cubicBezTo>
                  <a:cubicBezTo>
                    <a:pt x="2755" y="118"/>
                    <a:pt x="2533" y="102"/>
                    <a:pt x="2312" y="102"/>
                  </a:cubicBezTo>
                  <a:cubicBezTo>
                    <a:pt x="2189" y="102"/>
                    <a:pt x="2066" y="107"/>
                    <a:pt x="1948" y="107"/>
                  </a:cubicBezTo>
                  <a:cubicBezTo>
                    <a:pt x="1944" y="107"/>
                    <a:pt x="1940" y="107"/>
                    <a:pt x="1935" y="107"/>
                  </a:cubicBezTo>
                  <a:cubicBezTo>
                    <a:pt x="1387" y="107"/>
                    <a:pt x="840" y="72"/>
                    <a:pt x="297" y="2"/>
                  </a:cubicBezTo>
                  <a:cubicBezTo>
                    <a:pt x="285" y="1"/>
                    <a:pt x="274" y="0"/>
                    <a:pt x="263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4"/>
            <p:cNvSpPr/>
            <p:nvPr/>
          </p:nvSpPr>
          <p:spPr>
            <a:xfrm>
              <a:off x="1863122" y="3148115"/>
              <a:ext cx="100524" cy="13234"/>
            </a:xfrm>
            <a:custGeom>
              <a:avLst/>
              <a:gdLst/>
              <a:ahLst/>
              <a:cxnLst/>
              <a:rect l="l" t="t" r="r" b="b"/>
              <a:pathLst>
                <a:path w="4641" h="611" extrusionOk="0">
                  <a:moveTo>
                    <a:pt x="845" y="1"/>
                  </a:moveTo>
                  <a:cubicBezTo>
                    <a:pt x="643" y="1"/>
                    <a:pt x="446" y="20"/>
                    <a:pt x="262" y="76"/>
                  </a:cubicBezTo>
                  <a:cubicBezTo>
                    <a:pt x="0" y="156"/>
                    <a:pt x="80" y="546"/>
                    <a:pt x="315" y="546"/>
                  </a:cubicBezTo>
                  <a:cubicBezTo>
                    <a:pt x="337" y="546"/>
                    <a:pt x="361" y="542"/>
                    <a:pt x="385" y="535"/>
                  </a:cubicBezTo>
                  <a:cubicBezTo>
                    <a:pt x="550" y="485"/>
                    <a:pt x="739" y="467"/>
                    <a:pt x="941" y="467"/>
                  </a:cubicBezTo>
                  <a:cubicBezTo>
                    <a:pt x="1463" y="467"/>
                    <a:pt x="2065" y="589"/>
                    <a:pt x="2508" y="606"/>
                  </a:cubicBezTo>
                  <a:cubicBezTo>
                    <a:pt x="2581" y="609"/>
                    <a:pt x="2655" y="610"/>
                    <a:pt x="2729" y="610"/>
                  </a:cubicBezTo>
                  <a:cubicBezTo>
                    <a:pt x="3118" y="610"/>
                    <a:pt x="3519" y="578"/>
                    <a:pt x="3909" y="578"/>
                  </a:cubicBezTo>
                  <a:cubicBezTo>
                    <a:pt x="4056" y="578"/>
                    <a:pt x="4201" y="583"/>
                    <a:pt x="4343" y="595"/>
                  </a:cubicBezTo>
                  <a:cubicBezTo>
                    <a:pt x="4351" y="596"/>
                    <a:pt x="4359" y="597"/>
                    <a:pt x="4367" y="597"/>
                  </a:cubicBezTo>
                  <a:cubicBezTo>
                    <a:pt x="4640" y="597"/>
                    <a:pt x="4630" y="147"/>
                    <a:pt x="4343" y="121"/>
                  </a:cubicBezTo>
                  <a:cubicBezTo>
                    <a:pt x="4299" y="117"/>
                    <a:pt x="4255" y="115"/>
                    <a:pt x="4212" y="115"/>
                  </a:cubicBezTo>
                  <a:cubicBezTo>
                    <a:pt x="3997" y="115"/>
                    <a:pt x="3787" y="156"/>
                    <a:pt x="3570" y="174"/>
                  </a:cubicBezTo>
                  <a:cubicBezTo>
                    <a:pt x="3481" y="181"/>
                    <a:pt x="3391" y="185"/>
                    <a:pt x="3302" y="185"/>
                  </a:cubicBezTo>
                  <a:cubicBezTo>
                    <a:pt x="2944" y="185"/>
                    <a:pt x="2588" y="135"/>
                    <a:pt x="2231" y="121"/>
                  </a:cubicBezTo>
                  <a:cubicBezTo>
                    <a:pt x="1798" y="104"/>
                    <a:pt x="1307" y="1"/>
                    <a:pt x="845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4"/>
            <p:cNvSpPr/>
            <p:nvPr/>
          </p:nvSpPr>
          <p:spPr>
            <a:xfrm>
              <a:off x="1817745" y="3070420"/>
              <a:ext cx="155216" cy="144126"/>
            </a:xfrm>
            <a:custGeom>
              <a:avLst/>
              <a:gdLst/>
              <a:ahLst/>
              <a:cxnLst/>
              <a:rect l="l" t="t" r="r" b="b"/>
              <a:pathLst>
                <a:path w="7166" h="6654" extrusionOk="0">
                  <a:moveTo>
                    <a:pt x="3543" y="1"/>
                  </a:moveTo>
                  <a:cubicBezTo>
                    <a:pt x="2015" y="1"/>
                    <a:pt x="816" y="1246"/>
                    <a:pt x="438" y="2759"/>
                  </a:cubicBezTo>
                  <a:cubicBezTo>
                    <a:pt x="1" y="4505"/>
                    <a:pt x="960" y="6102"/>
                    <a:pt x="2633" y="6535"/>
                  </a:cubicBezTo>
                  <a:cubicBezTo>
                    <a:pt x="2938" y="6614"/>
                    <a:pt x="3259" y="6654"/>
                    <a:pt x="3582" y="6654"/>
                  </a:cubicBezTo>
                  <a:cubicBezTo>
                    <a:pt x="4841" y="6654"/>
                    <a:pt x="6117" y="6047"/>
                    <a:pt x="6560" y="4801"/>
                  </a:cubicBezTo>
                  <a:cubicBezTo>
                    <a:pt x="6621" y="4627"/>
                    <a:pt x="6482" y="4513"/>
                    <a:pt x="6339" y="4513"/>
                  </a:cubicBezTo>
                  <a:cubicBezTo>
                    <a:pt x="6246" y="4513"/>
                    <a:pt x="6151" y="4562"/>
                    <a:pt x="6111" y="4675"/>
                  </a:cubicBezTo>
                  <a:cubicBezTo>
                    <a:pt x="5725" y="5764"/>
                    <a:pt x="4622" y="6148"/>
                    <a:pt x="3559" y="6148"/>
                  </a:cubicBezTo>
                  <a:cubicBezTo>
                    <a:pt x="3284" y="6148"/>
                    <a:pt x="3012" y="6122"/>
                    <a:pt x="2755" y="6076"/>
                  </a:cubicBezTo>
                  <a:cubicBezTo>
                    <a:pt x="1222" y="5804"/>
                    <a:pt x="632" y="4318"/>
                    <a:pt x="884" y="2886"/>
                  </a:cubicBezTo>
                  <a:cubicBezTo>
                    <a:pt x="1141" y="1429"/>
                    <a:pt x="2307" y="514"/>
                    <a:pt x="3679" y="514"/>
                  </a:cubicBezTo>
                  <a:cubicBezTo>
                    <a:pt x="3823" y="514"/>
                    <a:pt x="3970" y="524"/>
                    <a:pt x="4118" y="544"/>
                  </a:cubicBezTo>
                  <a:cubicBezTo>
                    <a:pt x="5551" y="744"/>
                    <a:pt x="6619" y="2409"/>
                    <a:pt x="6214" y="3830"/>
                  </a:cubicBezTo>
                  <a:cubicBezTo>
                    <a:pt x="6164" y="4008"/>
                    <a:pt x="6306" y="4124"/>
                    <a:pt x="6446" y="4124"/>
                  </a:cubicBezTo>
                  <a:cubicBezTo>
                    <a:pt x="6538" y="4124"/>
                    <a:pt x="6628" y="4073"/>
                    <a:pt x="6662" y="3956"/>
                  </a:cubicBezTo>
                  <a:lnTo>
                    <a:pt x="6662" y="3955"/>
                  </a:lnTo>
                  <a:cubicBezTo>
                    <a:pt x="7166" y="2190"/>
                    <a:pt x="5884" y="481"/>
                    <a:pt x="4242" y="86"/>
                  </a:cubicBezTo>
                  <a:cubicBezTo>
                    <a:pt x="4003" y="28"/>
                    <a:pt x="3769" y="1"/>
                    <a:pt x="3543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4"/>
            <p:cNvSpPr/>
            <p:nvPr/>
          </p:nvSpPr>
          <p:spPr>
            <a:xfrm>
              <a:off x="1863837" y="3150887"/>
              <a:ext cx="64590" cy="40331"/>
            </a:xfrm>
            <a:custGeom>
              <a:avLst/>
              <a:gdLst/>
              <a:ahLst/>
              <a:cxnLst/>
              <a:rect l="l" t="t" r="r" b="b"/>
              <a:pathLst>
                <a:path w="2982" h="1862" extrusionOk="0">
                  <a:moveTo>
                    <a:pt x="228" y="1"/>
                  </a:moveTo>
                  <a:cubicBezTo>
                    <a:pt x="112" y="1"/>
                    <a:pt x="0" y="77"/>
                    <a:pt x="8" y="229"/>
                  </a:cubicBezTo>
                  <a:lnTo>
                    <a:pt x="8" y="231"/>
                  </a:lnTo>
                  <a:cubicBezTo>
                    <a:pt x="46" y="1029"/>
                    <a:pt x="475" y="1605"/>
                    <a:pt x="1226" y="1815"/>
                  </a:cubicBezTo>
                  <a:cubicBezTo>
                    <a:pt x="1340" y="1847"/>
                    <a:pt x="1450" y="1862"/>
                    <a:pt x="1556" y="1862"/>
                  </a:cubicBezTo>
                  <a:cubicBezTo>
                    <a:pt x="2109" y="1862"/>
                    <a:pt x="2543" y="1454"/>
                    <a:pt x="2861" y="984"/>
                  </a:cubicBezTo>
                  <a:cubicBezTo>
                    <a:pt x="2982" y="807"/>
                    <a:pt x="2821" y="638"/>
                    <a:pt x="2655" y="638"/>
                  </a:cubicBezTo>
                  <a:cubicBezTo>
                    <a:pt x="2584" y="638"/>
                    <a:pt x="2512" y="669"/>
                    <a:pt x="2462" y="743"/>
                  </a:cubicBezTo>
                  <a:cubicBezTo>
                    <a:pt x="2219" y="1100"/>
                    <a:pt x="1945" y="1375"/>
                    <a:pt x="1536" y="1375"/>
                  </a:cubicBezTo>
                  <a:cubicBezTo>
                    <a:pt x="1477" y="1375"/>
                    <a:pt x="1415" y="1369"/>
                    <a:pt x="1350" y="1357"/>
                  </a:cubicBezTo>
                  <a:cubicBezTo>
                    <a:pt x="796" y="1254"/>
                    <a:pt x="497" y="779"/>
                    <a:pt x="471" y="229"/>
                  </a:cubicBezTo>
                  <a:cubicBezTo>
                    <a:pt x="464" y="77"/>
                    <a:pt x="344" y="1"/>
                    <a:pt x="228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4"/>
            <p:cNvSpPr/>
            <p:nvPr/>
          </p:nvSpPr>
          <p:spPr>
            <a:xfrm>
              <a:off x="1916666" y="3164403"/>
              <a:ext cx="43038" cy="13862"/>
            </a:xfrm>
            <a:custGeom>
              <a:avLst/>
              <a:gdLst/>
              <a:ahLst/>
              <a:cxnLst/>
              <a:rect l="l" t="t" r="r" b="b"/>
              <a:pathLst>
                <a:path w="1987" h="640" extrusionOk="0">
                  <a:moveTo>
                    <a:pt x="318" y="1"/>
                  </a:moveTo>
                  <a:cubicBezTo>
                    <a:pt x="81" y="1"/>
                    <a:pt x="1" y="392"/>
                    <a:pt x="264" y="468"/>
                  </a:cubicBezTo>
                  <a:cubicBezTo>
                    <a:pt x="413" y="512"/>
                    <a:pt x="570" y="519"/>
                    <a:pt x="726" y="519"/>
                  </a:cubicBezTo>
                  <a:cubicBezTo>
                    <a:pt x="793" y="519"/>
                    <a:pt x="859" y="517"/>
                    <a:pt x="924" y="517"/>
                  </a:cubicBezTo>
                  <a:cubicBezTo>
                    <a:pt x="989" y="517"/>
                    <a:pt x="1113" y="502"/>
                    <a:pt x="1231" y="502"/>
                  </a:cubicBezTo>
                  <a:cubicBezTo>
                    <a:pt x="1345" y="502"/>
                    <a:pt x="1455" y="515"/>
                    <a:pt x="1501" y="566"/>
                  </a:cubicBezTo>
                  <a:cubicBezTo>
                    <a:pt x="1549" y="618"/>
                    <a:pt x="1603" y="639"/>
                    <a:pt x="1656" y="639"/>
                  </a:cubicBezTo>
                  <a:cubicBezTo>
                    <a:pt x="1830" y="639"/>
                    <a:pt x="1987" y="401"/>
                    <a:pt x="1830" y="229"/>
                  </a:cubicBezTo>
                  <a:cubicBezTo>
                    <a:pt x="1675" y="62"/>
                    <a:pt x="1453" y="26"/>
                    <a:pt x="1217" y="26"/>
                  </a:cubicBezTo>
                  <a:cubicBezTo>
                    <a:pt x="1043" y="26"/>
                    <a:pt x="860" y="46"/>
                    <a:pt x="691" y="46"/>
                  </a:cubicBezTo>
                  <a:cubicBezTo>
                    <a:pt x="582" y="46"/>
                    <a:pt x="479" y="37"/>
                    <a:pt x="387" y="11"/>
                  </a:cubicBezTo>
                  <a:cubicBezTo>
                    <a:pt x="363" y="4"/>
                    <a:pt x="340" y="1"/>
                    <a:pt x="318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4"/>
            <p:cNvSpPr/>
            <p:nvPr/>
          </p:nvSpPr>
          <p:spPr>
            <a:xfrm>
              <a:off x="1863296" y="3122837"/>
              <a:ext cx="68012" cy="12996"/>
            </a:xfrm>
            <a:custGeom>
              <a:avLst/>
              <a:gdLst/>
              <a:ahLst/>
              <a:cxnLst/>
              <a:rect l="l" t="t" r="r" b="b"/>
              <a:pathLst>
                <a:path w="3140" h="600" extrusionOk="0">
                  <a:moveTo>
                    <a:pt x="2322" y="1"/>
                  </a:moveTo>
                  <a:cubicBezTo>
                    <a:pt x="2073" y="1"/>
                    <a:pt x="1824" y="11"/>
                    <a:pt x="1574" y="18"/>
                  </a:cubicBezTo>
                  <a:cubicBezTo>
                    <a:pt x="1292" y="27"/>
                    <a:pt x="970" y="128"/>
                    <a:pt x="675" y="128"/>
                  </a:cubicBezTo>
                  <a:cubicBezTo>
                    <a:pt x="572" y="128"/>
                    <a:pt x="471" y="116"/>
                    <a:pt x="377" y="83"/>
                  </a:cubicBezTo>
                  <a:cubicBezTo>
                    <a:pt x="350" y="73"/>
                    <a:pt x="324" y="68"/>
                    <a:pt x="300" y="68"/>
                  </a:cubicBezTo>
                  <a:cubicBezTo>
                    <a:pt x="74" y="68"/>
                    <a:pt x="1" y="451"/>
                    <a:pt x="255" y="540"/>
                  </a:cubicBezTo>
                  <a:cubicBezTo>
                    <a:pt x="376" y="583"/>
                    <a:pt x="497" y="599"/>
                    <a:pt x="617" y="599"/>
                  </a:cubicBezTo>
                  <a:cubicBezTo>
                    <a:pt x="811" y="599"/>
                    <a:pt x="1005" y="557"/>
                    <a:pt x="1204" y="518"/>
                  </a:cubicBezTo>
                  <a:cubicBezTo>
                    <a:pt x="1448" y="470"/>
                    <a:pt x="1715" y="453"/>
                    <a:pt x="1984" y="453"/>
                  </a:cubicBezTo>
                  <a:cubicBezTo>
                    <a:pt x="2277" y="453"/>
                    <a:pt x="2573" y="473"/>
                    <a:pt x="2841" y="497"/>
                  </a:cubicBezTo>
                  <a:cubicBezTo>
                    <a:pt x="2848" y="497"/>
                    <a:pt x="2856" y="498"/>
                    <a:pt x="2863" y="498"/>
                  </a:cubicBezTo>
                  <a:cubicBezTo>
                    <a:pt x="3139" y="498"/>
                    <a:pt x="3129" y="46"/>
                    <a:pt x="2841" y="21"/>
                  </a:cubicBezTo>
                  <a:cubicBezTo>
                    <a:pt x="2668" y="6"/>
                    <a:pt x="2495" y="1"/>
                    <a:pt x="2322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4"/>
            <p:cNvSpPr/>
            <p:nvPr/>
          </p:nvSpPr>
          <p:spPr>
            <a:xfrm>
              <a:off x="1861801" y="3100289"/>
              <a:ext cx="68641" cy="34591"/>
            </a:xfrm>
            <a:custGeom>
              <a:avLst/>
              <a:gdLst/>
              <a:ahLst/>
              <a:cxnLst/>
              <a:rect l="l" t="t" r="r" b="b"/>
              <a:pathLst>
                <a:path w="3169" h="1597" extrusionOk="0">
                  <a:moveTo>
                    <a:pt x="1491" y="0"/>
                  </a:moveTo>
                  <a:cubicBezTo>
                    <a:pt x="795" y="0"/>
                    <a:pt x="344" y="615"/>
                    <a:pt x="81" y="1233"/>
                  </a:cubicBezTo>
                  <a:cubicBezTo>
                    <a:pt x="1" y="1423"/>
                    <a:pt x="163" y="1597"/>
                    <a:pt x="312" y="1597"/>
                  </a:cubicBezTo>
                  <a:cubicBezTo>
                    <a:pt x="380" y="1597"/>
                    <a:pt x="445" y="1560"/>
                    <a:pt x="482" y="1472"/>
                  </a:cubicBezTo>
                  <a:cubicBezTo>
                    <a:pt x="680" y="1007"/>
                    <a:pt x="926" y="536"/>
                    <a:pt x="1472" y="479"/>
                  </a:cubicBezTo>
                  <a:cubicBezTo>
                    <a:pt x="1499" y="477"/>
                    <a:pt x="1526" y="475"/>
                    <a:pt x="1554" y="475"/>
                  </a:cubicBezTo>
                  <a:cubicBezTo>
                    <a:pt x="2001" y="475"/>
                    <a:pt x="2599" y="814"/>
                    <a:pt x="2686" y="1257"/>
                  </a:cubicBezTo>
                  <a:cubicBezTo>
                    <a:pt x="2709" y="1377"/>
                    <a:pt x="2795" y="1428"/>
                    <a:pt x="2885" y="1428"/>
                  </a:cubicBezTo>
                  <a:cubicBezTo>
                    <a:pt x="3021" y="1428"/>
                    <a:pt x="3169" y="1311"/>
                    <a:pt x="3134" y="1131"/>
                  </a:cubicBezTo>
                  <a:cubicBezTo>
                    <a:pt x="3003" y="471"/>
                    <a:pt x="2280" y="109"/>
                    <a:pt x="1683" y="15"/>
                  </a:cubicBezTo>
                  <a:cubicBezTo>
                    <a:pt x="1617" y="5"/>
                    <a:pt x="1553" y="0"/>
                    <a:pt x="1491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4"/>
            <p:cNvSpPr/>
            <p:nvPr/>
          </p:nvSpPr>
          <p:spPr>
            <a:xfrm>
              <a:off x="1852487" y="3034659"/>
              <a:ext cx="90734" cy="13949"/>
            </a:xfrm>
            <a:custGeom>
              <a:avLst/>
              <a:gdLst/>
              <a:ahLst/>
              <a:cxnLst/>
              <a:rect l="l" t="t" r="r" b="b"/>
              <a:pathLst>
                <a:path w="4189" h="644" extrusionOk="0">
                  <a:moveTo>
                    <a:pt x="3287" y="1"/>
                  </a:moveTo>
                  <a:cubicBezTo>
                    <a:pt x="3080" y="1"/>
                    <a:pt x="2869" y="29"/>
                    <a:pt x="2673" y="53"/>
                  </a:cubicBezTo>
                  <a:cubicBezTo>
                    <a:pt x="2086" y="123"/>
                    <a:pt x="1516" y="139"/>
                    <a:pt x="937" y="139"/>
                  </a:cubicBezTo>
                  <a:cubicBezTo>
                    <a:pt x="726" y="139"/>
                    <a:pt x="514" y="137"/>
                    <a:pt x="300" y="134"/>
                  </a:cubicBezTo>
                  <a:cubicBezTo>
                    <a:pt x="298" y="134"/>
                    <a:pt x="297" y="134"/>
                    <a:pt x="296" y="134"/>
                  </a:cubicBezTo>
                  <a:cubicBezTo>
                    <a:pt x="1" y="134"/>
                    <a:pt x="2" y="607"/>
                    <a:pt x="300" y="610"/>
                  </a:cubicBezTo>
                  <a:cubicBezTo>
                    <a:pt x="686" y="614"/>
                    <a:pt x="1081" y="644"/>
                    <a:pt x="1474" y="644"/>
                  </a:cubicBezTo>
                  <a:cubicBezTo>
                    <a:pt x="1706" y="644"/>
                    <a:pt x="1937" y="633"/>
                    <a:pt x="2165" y="601"/>
                  </a:cubicBezTo>
                  <a:cubicBezTo>
                    <a:pt x="2456" y="561"/>
                    <a:pt x="2853" y="454"/>
                    <a:pt x="3211" y="454"/>
                  </a:cubicBezTo>
                  <a:cubicBezTo>
                    <a:pt x="3407" y="454"/>
                    <a:pt x="3590" y="486"/>
                    <a:pt x="3739" y="578"/>
                  </a:cubicBezTo>
                  <a:cubicBezTo>
                    <a:pt x="3779" y="602"/>
                    <a:pt x="3818" y="613"/>
                    <a:pt x="3856" y="613"/>
                  </a:cubicBezTo>
                  <a:cubicBezTo>
                    <a:pt x="4056" y="613"/>
                    <a:pt x="4188" y="300"/>
                    <a:pt x="3972" y="167"/>
                  </a:cubicBezTo>
                  <a:cubicBezTo>
                    <a:pt x="3765" y="39"/>
                    <a:pt x="3528" y="1"/>
                    <a:pt x="3287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4"/>
            <p:cNvSpPr/>
            <p:nvPr/>
          </p:nvSpPr>
          <p:spPr>
            <a:xfrm>
              <a:off x="1854242" y="3054912"/>
              <a:ext cx="85969" cy="10743"/>
            </a:xfrm>
            <a:custGeom>
              <a:avLst/>
              <a:gdLst/>
              <a:ahLst/>
              <a:cxnLst/>
              <a:rect l="l" t="t" r="r" b="b"/>
              <a:pathLst>
                <a:path w="3969" h="496" extrusionOk="0">
                  <a:moveTo>
                    <a:pt x="303" y="1"/>
                  </a:moveTo>
                  <a:cubicBezTo>
                    <a:pt x="75" y="1"/>
                    <a:pt x="1" y="329"/>
                    <a:pt x="260" y="405"/>
                  </a:cubicBezTo>
                  <a:cubicBezTo>
                    <a:pt x="498" y="476"/>
                    <a:pt x="773" y="496"/>
                    <a:pt x="1047" y="496"/>
                  </a:cubicBezTo>
                  <a:cubicBezTo>
                    <a:pt x="1278" y="496"/>
                    <a:pt x="1508" y="481"/>
                    <a:pt x="1714" y="471"/>
                  </a:cubicBezTo>
                  <a:cubicBezTo>
                    <a:pt x="1941" y="458"/>
                    <a:pt x="2170" y="454"/>
                    <a:pt x="2406" y="454"/>
                  </a:cubicBezTo>
                  <a:cubicBezTo>
                    <a:pt x="2816" y="454"/>
                    <a:pt x="3247" y="466"/>
                    <a:pt x="3721" y="466"/>
                  </a:cubicBezTo>
                  <a:cubicBezTo>
                    <a:pt x="3968" y="466"/>
                    <a:pt x="3968" y="123"/>
                    <a:pt x="3721" y="123"/>
                  </a:cubicBezTo>
                  <a:lnTo>
                    <a:pt x="1765" y="123"/>
                  </a:lnTo>
                  <a:cubicBezTo>
                    <a:pt x="1639" y="123"/>
                    <a:pt x="1513" y="125"/>
                    <a:pt x="1388" y="125"/>
                  </a:cubicBezTo>
                  <a:cubicBezTo>
                    <a:pt x="1050" y="125"/>
                    <a:pt x="715" y="111"/>
                    <a:pt x="383" y="13"/>
                  </a:cubicBezTo>
                  <a:cubicBezTo>
                    <a:pt x="355" y="5"/>
                    <a:pt x="328" y="1"/>
                    <a:pt x="303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4"/>
            <p:cNvSpPr/>
            <p:nvPr/>
          </p:nvSpPr>
          <p:spPr>
            <a:xfrm>
              <a:off x="1927842" y="3039988"/>
              <a:ext cx="12216" cy="24866"/>
            </a:xfrm>
            <a:custGeom>
              <a:avLst/>
              <a:gdLst/>
              <a:ahLst/>
              <a:cxnLst/>
              <a:rect l="l" t="t" r="r" b="b"/>
              <a:pathLst>
                <a:path w="564" h="1148" extrusionOk="0">
                  <a:moveTo>
                    <a:pt x="282" y="1"/>
                  </a:moveTo>
                  <a:cubicBezTo>
                    <a:pt x="143" y="1"/>
                    <a:pt x="1" y="117"/>
                    <a:pt x="50" y="295"/>
                  </a:cubicBezTo>
                  <a:cubicBezTo>
                    <a:pt x="103" y="488"/>
                    <a:pt x="43" y="719"/>
                    <a:pt x="41" y="918"/>
                  </a:cubicBezTo>
                  <a:cubicBezTo>
                    <a:pt x="40" y="1071"/>
                    <a:pt x="154" y="1147"/>
                    <a:pt x="270" y="1147"/>
                  </a:cubicBezTo>
                  <a:cubicBezTo>
                    <a:pt x="386" y="1147"/>
                    <a:pt x="503" y="1071"/>
                    <a:pt x="505" y="918"/>
                  </a:cubicBezTo>
                  <a:cubicBezTo>
                    <a:pt x="508" y="671"/>
                    <a:pt x="564" y="411"/>
                    <a:pt x="496" y="169"/>
                  </a:cubicBezTo>
                  <a:cubicBezTo>
                    <a:pt x="464" y="51"/>
                    <a:pt x="374" y="1"/>
                    <a:pt x="282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44"/>
            <p:cNvSpPr/>
            <p:nvPr/>
          </p:nvSpPr>
          <p:spPr>
            <a:xfrm>
              <a:off x="1852617" y="3042782"/>
              <a:ext cx="14036" cy="23306"/>
            </a:xfrm>
            <a:custGeom>
              <a:avLst/>
              <a:gdLst/>
              <a:ahLst/>
              <a:cxnLst/>
              <a:rect l="l" t="t" r="r" b="b"/>
              <a:pathLst>
                <a:path w="648" h="1076" extrusionOk="0">
                  <a:moveTo>
                    <a:pt x="242" y="0"/>
                  </a:moveTo>
                  <a:cubicBezTo>
                    <a:pt x="126" y="0"/>
                    <a:pt x="10" y="62"/>
                    <a:pt x="11" y="186"/>
                  </a:cubicBezTo>
                  <a:cubicBezTo>
                    <a:pt x="11" y="186"/>
                    <a:pt x="0" y="700"/>
                    <a:pt x="145" y="950"/>
                  </a:cubicBezTo>
                  <a:cubicBezTo>
                    <a:pt x="196" y="1039"/>
                    <a:pt x="276" y="1076"/>
                    <a:pt x="353" y="1076"/>
                  </a:cubicBezTo>
                  <a:cubicBezTo>
                    <a:pt x="505" y="1076"/>
                    <a:pt x="647" y="933"/>
                    <a:pt x="546" y="758"/>
                  </a:cubicBezTo>
                  <a:cubicBezTo>
                    <a:pt x="447" y="588"/>
                    <a:pt x="474" y="186"/>
                    <a:pt x="474" y="186"/>
                  </a:cubicBezTo>
                  <a:cubicBezTo>
                    <a:pt x="474" y="62"/>
                    <a:pt x="358" y="0"/>
                    <a:pt x="242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44"/>
            <p:cNvSpPr/>
            <p:nvPr/>
          </p:nvSpPr>
          <p:spPr>
            <a:xfrm>
              <a:off x="1558604" y="2864282"/>
              <a:ext cx="515248" cy="507364"/>
            </a:xfrm>
            <a:custGeom>
              <a:avLst/>
              <a:gdLst/>
              <a:ahLst/>
              <a:cxnLst/>
              <a:rect l="l" t="t" r="r" b="b"/>
              <a:pathLst>
                <a:path w="23788" h="23424" extrusionOk="0">
                  <a:moveTo>
                    <a:pt x="11965" y="464"/>
                  </a:moveTo>
                  <a:cubicBezTo>
                    <a:pt x="12295" y="464"/>
                    <a:pt x="12655" y="562"/>
                    <a:pt x="12930" y="606"/>
                  </a:cubicBezTo>
                  <a:cubicBezTo>
                    <a:pt x="13786" y="742"/>
                    <a:pt x="14580" y="1063"/>
                    <a:pt x="15370" y="1415"/>
                  </a:cubicBezTo>
                  <a:cubicBezTo>
                    <a:pt x="16769" y="2037"/>
                    <a:pt x="18061" y="2799"/>
                    <a:pt x="19210" y="3830"/>
                  </a:cubicBezTo>
                  <a:cubicBezTo>
                    <a:pt x="21338" y="5739"/>
                    <a:pt x="22378" y="8828"/>
                    <a:pt x="22244" y="11656"/>
                  </a:cubicBezTo>
                  <a:cubicBezTo>
                    <a:pt x="22115" y="14410"/>
                    <a:pt x="20895" y="17174"/>
                    <a:pt x="19204" y="19291"/>
                  </a:cubicBezTo>
                  <a:cubicBezTo>
                    <a:pt x="17302" y="21670"/>
                    <a:pt x="14509" y="22881"/>
                    <a:pt x="11538" y="22942"/>
                  </a:cubicBezTo>
                  <a:cubicBezTo>
                    <a:pt x="11472" y="22943"/>
                    <a:pt x="11407" y="22944"/>
                    <a:pt x="11341" y="22944"/>
                  </a:cubicBezTo>
                  <a:cubicBezTo>
                    <a:pt x="8585" y="22944"/>
                    <a:pt x="5947" y="21764"/>
                    <a:pt x="3950" y="19852"/>
                  </a:cubicBezTo>
                  <a:cubicBezTo>
                    <a:pt x="1786" y="17777"/>
                    <a:pt x="769" y="15052"/>
                    <a:pt x="669" y="12054"/>
                  </a:cubicBezTo>
                  <a:cubicBezTo>
                    <a:pt x="566" y="8981"/>
                    <a:pt x="1726" y="6007"/>
                    <a:pt x="3932" y="3911"/>
                  </a:cubicBezTo>
                  <a:cubicBezTo>
                    <a:pt x="5102" y="2801"/>
                    <a:pt x="6401" y="1942"/>
                    <a:pt x="7905" y="1393"/>
                  </a:cubicBezTo>
                  <a:cubicBezTo>
                    <a:pt x="9081" y="962"/>
                    <a:pt x="10424" y="1076"/>
                    <a:pt x="11560" y="605"/>
                  </a:cubicBezTo>
                  <a:cubicBezTo>
                    <a:pt x="11618" y="581"/>
                    <a:pt x="11659" y="540"/>
                    <a:pt x="11684" y="494"/>
                  </a:cubicBezTo>
                  <a:lnTo>
                    <a:pt x="11684" y="494"/>
                  </a:lnTo>
                  <a:cubicBezTo>
                    <a:pt x="11773" y="473"/>
                    <a:pt x="11867" y="464"/>
                    <a:pt x="11965" y="464"/>
                  </a:cubicBezTo>
                  <a:close/>
                  <a:moveTo>
                    <a:pt x="11928" y="1"/>
                  </a:moveTo>
                  <a:cubicBezTo>
                    <a:pt x="11680" y="1"/>
                    <a:pt x="11440" y="43"/>
                    <a:pt x="11226" y="171"/>
                  </a:cubicBezTo>
                  <a:cubicBezTo>
                    <a:pt x="11193" y="191"/>
                    <a:pt x="11169" y="214"/>
                    <a:pt x="11151" y="241"/>
                  </a:cubicBezTo>
                  <a:lnTo>
                    <a:pt x="11151" y="241"/>
                  </a:lnTo>
                  <a:cubicBezTo>
                    <a:pt x="10756" y="341"/>
                    <a:pt x="10326" y="353"/>
                    <a:pt x="9931" y="437"/>
                  </a:cubicBezTo>
                  <a:cubicBezTo>
                    <a:pt x="9201" y="593"/>
                    <a:pt x="8498" y="699"/>
                    <a:pt x="7783" y="934"/>
                  </a:cubicBezTo>
                  <a:cubicBezTo>
                    <a:pt x="6521" y="1349"/>
                    <a:pt x="5401" y="2055"/>
                    <a:pt x="4376" y="2902"/>
                  </a:cubicBezTo>
                  <a:cubicBezTo>
                    <a:pt x="2345" y="4578"/>
                    <a:pt x="691" y="7008"/>
                    <a:pt x="338" y="9717"/>
                  </a:cubicBezTo>
                  <a:cubicBezTo>
                    <a:pt x="0" y="12303"/>
                    <a:pt x="285" y="14957"/>
                    <a:pt x="1440" y="17302"/>
                  </a:cubicBezTo>
                  <a:cubicBezTo>
                    <a:pt x="2531" y="19518"/>
                    <a:pt x="4572" y="21326"/>
                    <a:pt x="6740" y="22369"/>
                  </a:cubicBezTo>
                  <a:cubicBezTo>
                    <a:pt x="8225" y="23084"/>
                    <a:pt x="9788" y="23424"/>
                    <a:pt x="11329" y="23424"/>
                  </a:cubicBezTo>
                  <a:cubicBezTo>
                    <a:pt x="14726" y="23424"/>
                    <a:pt x="18016" y="21772"/>
                    <a:pt x="20130" y="18838"/>
                  </a:cubicBezTo>
                  <a:cubicBezTo>
                    <a:pt x="23147" y="14650"/>
                    <a:pt x="23787" y="8643"/>
                    <a:pt x="20419" y="4463"/>
                  </a:cubicBezTo>
                  <a:cubicBezTo>
                    <a:pt x="19132" y="2865"/>
                    <a:pt x="17429" y="1840"/>
                    <a:pt x="15604" y="1005"/>
                  </a:cubicBezTo>
                  <a:cubicBezTo>
                    <a:pt x="14727" y="603"/>
                    <a:pt x="13841" y="272"/>
                    <a:pt x="12890" y="121"/>
                  </a:cubicBezTo>
                  <a:cubicBezTo>
                    <a:pt x="12587" y="73"/>
                    <a:pt x="12251" y="1"/>
                    <a:pt x="11928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0" name="Google Shape;1510;p44"/>
          <p:cNvGrpSpPr/>
          <p:nvPr/>
        </p:nvGrpSpPr>
        <p:grpSpPr>
          <a:xfrm>
            <a:off x="4712469" y="3864435"/>
            <a:ext cx="467726" cy="491054"/>
            <a:chOff x="2154081" y="2879725"/>
            <a:chExt cx="467726" cy="491054"/>
          </a:xfrm>
        </p:grpSpPr>
        <p:sp>
          <p:nvSpPr>
            <p:cNvPr id="1511" name="Google Shape;1511;p44"/>
            <p:cNvSpPr/>
            <p:nvPr/>
          </p:nvSpPr>
          <p:spPr>
            <a:xfrm>
              <a:off x="2299463" y="2970849"/>
              <a:ext cx="70200" cy="82763"/>
            </a:xfrm>
            <a:custGeom>
              <a:avLst/>
              <a:gdLst/>
              <a:ahLst/>
              <a:cxnLst/>
              <a:rect l="l" t="t" r="r" b="b"/>
              <a:pathLst>
                <a:path w="3241" h="3821" extrusionOk="0">
                  <a:moveTo>
                    <a:pt x="2681" y="1"/>
                  </a:moveTo>
                  <a:cubicBezTo>
                    <a:pt x="2546" y="1"/>
                    <a:pt x="2416" y="107"/>
                    <a:pt x="2479" y="269"/>
                  </a:cubicBezTo>
                  <a:lnTo>
                    <a:pt x="2478" y="269"/>
                  </a:lnTo>
                  <a:cubicBezTo>
                    <a:pt x="2802" y="1105"/>
                    <a:pt x="2213" y="2220"/>
                    <a:pt x="1554" y="2727"/>
                  </a:cubicBezTo>
                  <a:cubicBezTo>
                    <a:pt x="1162" y="3029"/>
                    <a:pt x="461" y="3056"/>
                    <a:pt x="141" y="3431"/>
                  </a:cubicBezTo>
                  <a:cubicBezTo>
                    <a:pt x="0" y="3596"/>
                    <a:pt x="146" y="3820"/>
                    <a:pt x="306" y="3820"/>
                  </a:cubicBezTo>
                  <a:cubicBezTo>
                    <a:pt x="356" y="3820"/>
                    <a:pt x="406" y="3799"/>
                    <a:pt x="450" y="3747"/>
                  </a:cubicBezTo>
                  <a:cubicBezTo>
                    <a:pt x="636" y="3530"/>
                    <a:pt x="1065" y="3515"/>
                    <a:pt x="1312" y="3384"/>
                  </a:cubicBezTo>
                  <a:cubicBezTo>
                    <a:pt x="1657" y="3202"/>
                    <a:pt x="2008" y="2995"/>
                    <a:pt x="2245" y="2668"/>
                  </a:cubicBezTo>
                  <a:cubicBezTo>
                    <a:pt x="2752" y="1968"/>
                    <a:pt x="3241" y="1032"/>
                    <a:pt x="2899" y="151"/>
                  </a:cubicBezTo>
                  <a:cubicBezTo>
                    <a:pt x="2859" y="46"/>
                    <a:pt x="2769" y="1"/>
                    <a:pt x="2681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4"/>
            <p:cNvSpPr/>
            <p:nvPr/>
          </p:nvSpPr>
          <p:spPr>
            <a:xfrm>
              <a:off x="2297579" y="3043627"/>
              <a:ext cx="47999" cy="55710"/>
            </a:xfrm>
            <a:custGeom>
              <a:avLst/>
              <a:gdLst/>
              <a:ahLst/>
              <a:cxnLst/>
              <a:rect l="l" t="t" r="r" b="b"/>
              <a:pathLst>
                <a:path w="2216" h="2572" extrusionOk="0">
                  <a:moveTo>
                    <a:pt x="341" y="0"/>
                  </a:moveTo>
                  <a:cubicBezTo>
                    <a:pt x="199" y="0"/>
                    <a:pt x="47" y="163"/>
                    <a:pt x="129" y="342"/>
                  </a:cubicBezTo>
                  <a:cubicBezTo>
                    <a:pt x="256" y="620"/>
                    <a:pt x="119" y="1036"/>
                    <a:pt x="74" y="1322"/>
                  </a:cubicBezTo>
                  <a:cubicBezTo>
                    <a:pt x="31" y="1601"/>
                    <a:pt x="0" y="1880"/>
                    <a:pt x="68" y="2159"/>
                  </a:cubicBezTo>
                  <a:cubicBezTo>
                    <a:pt x="117" y="2363"/>
                    <a:pt x="299" y="2566"/>
                    <a:pt x="516" y="2566"/>
                  </a:cubicBezTo>
                  <a:cubicBezTo>
                    <a:pt x="526" y="2566"/>
                    <a:pt x="537" y="2566"/>
                    <a:pt x="547" y="2565"/>
                  </a:cubicBezTo>
                  <a:cubicBezTo>
                    <a:pt x="713" y="2550"/>
                    <a:pt x="874" y="2544"/>
                    <a:pt x="1033" y="2544"/>
                  </a:cubicBezTo>
                  <a:cubicBezTo>
                    <a:pt x="1331" y="2544"/>
                    <a:pt x="1624" y="2563"/>
                    <a:pt x="1935" y="2571"/>
                  </a:cubicBezTo>
                  <a:cubicBezTo>
                    <a:pt x="1937" y="2572"/>
                    <a:pt x="1940" y="2572"/>
                    <a:pt x="1943" y="2572"/>
                  </a:cubicBezTo>
                  <a:cubicBezTo>
                    <a:pt x="2216" y="2572"/>
                    <a:pt x="2212" y="2133"/>
                    <a:pt x="1935" y="2125"/>
                  </a:cubicBezTo>
                  <a:cubicBezTo>
                    <a:pt x="1656" y="2117"/>
                    <a:pt x="1359" y="2053"/>
                    <a:pt x="1073" y="2053"/>
                  </a:cubicBezTo>
                  <a:cubicBezTo>
                    <a:pt x="982" y="2053"/>
                    <a:pt x="892" y="2059"/>
                    <a:pt x="805" y="2076"/>
                  </a:cubicBezTo>
                  <a:cubicBezTo>
                    <a:pt x="764" y="2084"/>
                    <a:pt x="728" y="2087"/>
                    <a:pt x="695" y="2087"/>
                  </a:cubicBezTo>
                  <a:cubicBezTo>
                    <a:pt x="371" y="2087"/>
                    <a:pt x="455" y="1721"/>
                    <a:pt x="495" y="1440"/>
                  </a:cubicBezTo>
                  <a:cubicBezTo>
                    <a:pt x="558" y="1006"/>
                    <a:pt x="696" y="535"/>
                    <a:pt x="506" y="116"/>
                  </a:cubicBezTo>
                  <a:cubicBezTo>
                    <a:pt x="468" y="34"/>
                    <a:pt x="406" y="0"/>
                    <a:pt x="341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4"/>
            <p:cNvSpPr/>
            <p:nvPr/>
          </p:nvSpPr>
          <p:spPr>
            <a:xfrm>
              <a:off x="2350234" y="2971542"/>
              <a:ext cx="58959" cy="12844"/>
            </a:xfrm>
            <a:custGeom>
              <a:avLst/>
              <a:gdLst/>
              <a:ahLst/>
              <a:cxnLst/>
              <a:rect l="l" t="t" r="r" b="b"/>
              <a:pathLst>
                <a:path w="2722" h="593" extrusionOk="0">
                  <a:moveTo>
                    <a:pt x="860" y="1"/>
                  </a:moveTo>
                  <a:cubicBezTo>
                    <a:pt x="665" y="1"/>
                    <a:pt x="472" y="7"/>
                    <a:pt x="281" y="21"/>
                  </a:cubicBezTo>
                  <a:cubicBezTo>
                    <a:pt x="8" y="41"/>
                    <a:pt x="0" y="469"/>
                    <a:pt x="262" y="469"/>
                  </a:cubicBezTo>
                  <a:cubicBezTo>
                    <a:pt x="268" y="469"/>
                    <a:pt x="274" y="469"/>
                    <a:pt x="281" y="469"/>
                  </a:cubicBezTo>
                  <a:lnTo>
                    <a:pt x="281" y="468"/>
                  </a:lnTo>
                  <a:cubicBezTo>
                    <a:pt x="472" y="453"/>
                    <a:pt x="665" y="448"/>
                    <a:pt x="860" y="448"/>
                  </a:cubicBezTo>
                  <a:cubicBezTo>
                    <a:pt x="1321" y="448"/>
                    <a:pt x="1788" y="481"/>
                    <a:pt x="2245" y="519"/>
                  </a:cubicBezTo>
                  <a:lnTo>
                    <a:pt x="2245" y="519"/>
                  </a:lnTo>
                  <a:cubicBezTo>
                    <a:pt x="2288" y="566"/>
                    <a:pt x="2353" y="593"/>
                    <a:pt x="2419" y="593"/>
                  </a:cubicBezTo>
                  <a:cubicBezTo>
                    <a:pt x="2506" y="593"/>
                    <a:pt x="2593" y="545"/>
                    <a:pt x="2626" y="436"/>
                  </a:cubicBezTo>
                  <a:lnTo>
                    <a:pt x="2626" y="436"/>
                  </a:lnTo>
                  <a:cubicBezTo>
                    <a:pt x="2622" y="442"/>
                    <a:pt x="2617" y="448"/>
                    <a:pt x="2612" y="454"/>
                  </a:cubicBezTo>
                  <a:lnTo>
                    <a:pt x="2612" y="454"/>
                  </a:lnTo>
                  <a:cubicBezTo>
                    <a:pt x="2721" y="303"/>
                    <a:pt x="2633" y="105"/>
                    <a:pt x="2445" y="89"/>
                  </a:cubicBezTo>
                  <a:cubicBezTo>
                    <a:pt x="1925" y="45"/>
                    <a:pt x="1389" y="1"/>
                    <a:pt x="860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4"/>
            <p:cNvSpPr/>
            <p:nvPr/>
          </p:nvSpPr>
          <p:spPr>
            <a:xfrm>
              <a:off x="2397734" y="2974986"/>
              <a:ext cx="16050" cy="78279"/>
            </a:xfrm>
            <a:custGeom>
              <a:avLst/>
              <a:gdLst/>
              <a:ahLst/>
              <a:cxnLst/>
              <a:rect l="l" t="t" r="r" b="b"/>
              <a:pathLst>
                <a:path w="741" h="3614" extrusionOk="0">
                  <a:moveTo>
                    <a:pt x="217" y="1"/>
                  </a:moveTo>
                  <a:cubicBezTo>
                    <a:pt x="108" y="1"/>
                    <a:pt x="0" y="73"/>
                    <a:pt x="3" y="217"/>
                  </a:cubicBezTo>
                  <a:cubicBezTo>
                    <a:pt x="17" y="812"/>
                    <a:pt x="138" y="1395"/>
                    <a:pt x="153" y="1987"/>
                  </a:cubicBezTo>
                  <a:cubicBezTo>
                    <a:pt x="166" y="2489"/>
                    <a:pt x="128" y="2970"/>
                    <a:pt x="270" y="3456"/>
                  </a:cubicBezTo>
                  <a:cubicBezTo>
                    <a:pt x="302" y="3566"/>
                    <a:pt x="388" y="3614"/>
                    <a:pt x="475" y="3614"/>
                  </a:cubicBezTo>
                  <a:cubicBezTo>
                    <a:pt x="607" y="3614"/>
                    <a:pt x="740" y="3505"/>
                    <a:pt x="691" y="3338"/>
                  </a:cubicBezTo>
                  <a:cubicBezTo>
                    <a:pt x="544" y="2833"/>
                    <a:pt x="599" y="2312"/>
                    <a:pt x="585" y="1793"/>
                  </a:cubicBezTo>
                  <a:cubicBezTo>
                    <a:pt x="571" y="1266"/>
                    <a:pt x="452" y="746"/>
                    <a:pt x="440" y="217"/>
                  </a:cubicBezTo>
                  <a:cubicBezTo>
                    <a:pt x="437" y="73"/>
                    <a:pt x="327" y="1"/>
                    <a:pt x="217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4"/>
            <p:cNvSpPr/>
            <p:nvPr/>
          </p:nvSpPr>
          <p:spPr>
            <a:xfrm>
              <a:off x="2401850" y="3046053"/>
              <a:ext cx="65868" cy="10592"/>
            </a:xfrm>
            <a:custGeom>
              <a:avLst/>
              <a:gdLst/>
              <a:ahLst/>
              <a:cxnLst/>
              <a:rect l="l" t="t" r="r" b="b"/>
              <a:pathLst>
                <a:path w="3041" h="489" extrusionOk="0">
                  <a:moveTo>
                    <a:pt x="266" y="1"/>
                  </a:moveTo>
                  <a:cubicBezTo>
                    <a:pt x="64" y="1"/>
                    <a:pt x="0" y="311"/>
                    <a:pt x="234" y="398"/>
                  </a:cubicBezTo>
                  <a:cubicBezTo>
                    <a:pt x="428" y="471"/>
                    <a:pt x="627" y="488"/>
                    <a:pt x="828" y="488"/>
                  </a:cubicBezTo>
                  <a:cubicBezTo>
                    <a:pt x="992" y="488"/>
                    <a:pt x="1157" y="477"/>
                    <a:pt x="1322" y="473"/>
                  </a:cubicBezTo>
                  <a:cubicBezTo>
                    <a:pt x="1488" y="469"/>
                    <a:pt x="1630" y="468"/>
                    <a:pt x="1772" y="468"/>
                  </a:cubicBezTo>
                  <a:cubicBezTo>
                    <a:pt x="2055" y="468"/>
                    <a:pt x="2339" y="473"/>
                    <a:pt x="2807" y="473"/>
                  </a:cubicBezTo>
                  <a:cubicBezTo>
                    <a:pt x="3040" y="473"/>
                    <a:pt x="3040" y="125"/>
                    <a:pt x="2807" y="125"/>
                  </a:cubicBezTo>
                  <a:lnTo>
                    <a:pt x="1518" y="125"/>
                  </a:lnTo>
                  <a:cubicBezTo>
                    <a:pt x="1409" y="125"/>
                    <a:pt x="1296" y="128"/>
                    <a:pt x="1183" y="128"/>
                  </a:cubicBezTo>
                  <a:cubicBezTo>
                    <a:pt x="899" y="128"/>
                    <a:pt x="610" y="114"/>
                    <a:pt x="350" y="17"/>
                  </a:cubicBezTo>
                  <a:cubicBezTo>
                    <a:pt x="320" y="6"/>
                    <a:pt x="292" y="1"/>
                    <a:pt x="266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4"/>
            <p:cNvSpPr/>
            <p:nvPr/>
          </p:nvSpPr>
          <p:spPr>
            <a:xfrm>
              <a:off x="2396262" y="3088030"/>
              <a:ext cx="69853" cy="13191"/>
            </a:xfrm>
            <a:custGeom>
              <a:avLst/>
              <a:gdLst/>
              <a:ahLst/>
              <a:cxnLst/>
              <a:rect l="l" t="t" r="r" b="b"/>
              <a:pathLst>
                <a:path w="3225" h="609" extrusionOk="0">
                  <a:moveTo>
                    <a:pt x="269" y="1"/>
                  </a:moveTo>
                  <a:cubicBezTo>
                    <a:pt x="65" y="1"/>
                    <a:pt x="0" y="355"/>
                    <a:pt x="232" y="448"/>
                  </a:cubicBezTo>
                  <a:cubicBezTo>
                    <a:pt x="535" y="569"/>
                    <a:pt x="848" y="609"/>
                    <a:pt x="1165" y="609"/>
                  </a:cubicBezTo>
                  <a:cubicBezTo>
                    <a:pt x="1756" y="609"/>
                    <a:pt x="2363" y="470"/>
                    <a:pt x="2943" y="456"/>
                  </a:cubicBezTo>
                  <a:cubicBezTo>
                    <a:pt x="3222" y="450"/>
                    <a:pt x="3224" y="9"/>
                    <a:pt x="2949" y="9"/>
                  </a:cubicBezTo>
                  <a:cubicBezTo>
                    <a:pt x="2947" y="9"/>
                    <a:pt x="2945" y="9"/>
                    <a:pt x="2943" y="9"/>
                  </a:cubicBezTo>
                  <a:cubicBezTo>
                    <a:pt x="2381" y="22"/>
                    <a:pt x="1786" y="165"/>
                    <a:pt x="1209" y="165"/>
                  </a:cubicBezTo>
                  <a:cubicBezTo>
                    <a:pt x="915" y="165"/>
                    <a:pt x="626" y="128"/>
                    <a:pt x="348" y="17"/>
                  </a:cubicBezTo>
                  <a:cubicBezTo>
                    <a:pt x="320" y="6"/>
                    <a:pt x="294" y="1"/>
                    <a:pt x="269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4"/>
            <p:cNvSpPr/>
            <p:nvPr/>
          </p:nvSpPr>
          <p:spPr>
            <a:xfrm>
              <a:off x="2459487" y="3050016"/>
              <a:ext cx="11155" cy="48302"/>
            </a:xfrm>
            <a:custGeom>
              <a:avLst/>
              <a:gdLst/>
              <a:ahLst/>
              <a:cxnLst/>
              <a:rect l="l" t="t" r="r" b="b"/>
              <a:pathLst>
                <a:path w="515" h="2230" extrusionOk="0">
                  <a:moveTo>
                    <a:pt x="218" y="1"/>
                  </a:moveTo>
                  <a:cubicBezTo>
                    <a:pt x="109" y="1"/>
                    <a:pt x="0" y="59"/>
                    <a:pt x="0" y="176"/>
                  </a:cubicBezTo>
                  <a:cubicBezTo>
                    <a:pt x="0" y="176"/>
                    <a:pt x="2" y="1393"/>
                    <a:pt x="64" y="2009"/>
                  </a:cubicBezTo>
                  <a:cubicBezTo>
                    <a:pt x="79" y="2155"/>
                    <a:pt x="200" y="2229"/>
                    <a:pt x="311" y="2229"/>
                  </a:cubicBezTo>
                  <a:cubicBezTo>
                    <a:pt x="417" y="2229"/>
                    <a:pt x="515" y="2161"/>
                    <a:pt x="501" y="2020"/>
                  </a:cubicBezTo>
                  <a:cubicBezTo>
                    <a:pt x="439" y="1404"/>
                    <a:pt x="437" y="644"/>
                    <a:pt x="436" y="176"/>
                  </a:cubicBezTo>
                  <a:cubicBezTo>
                    <a:pt x="436" y="59"/>
                    <a:pt x="327" y="1"/>
                    <a:pt x="218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4"/>
            <p:cNvSpPr/>
            <p:nvPr/>
          </p:nvSpPr>
          <p:spPr>
            <a:xfrm>
              <a:off x="2333577" y="3092817"/>
              <a:ext cx="143086" cy="187857"/>
            </a:xfrm>
            <a:custGeom>
              <a:avLst/>
              <a:gdLst/>
              <a:ahLst/>
              <a:cxnLst/>
              <a:rect l="l" t="t" r="r" b="b"/>
              <a:pathLst>
                <a:path w="6606" h="8673" extrusionOk="0">
                  <a:moveTo>
                    <a:pt x="265" y="0"/>
                  </a:moveTo>
                  <a:cubicBezTo>
                    <a:pt x="130" y="0"/>
                    <a:pt x="0" y="107"/>
                    <a:pt x="62" y="269"/>
                  </a:cubicBezTo>
                  <a:cubicBezTo>
                    <a:pt x="250" y="764"/>
                    <a:pt x="118" y="1360"/>
                    <a:pt x="118" y="1883"/>
                  </a:cubicBezTo>
                  <a:cubicBezTo>
                    <a:pt x="118" y="2693"/>
                    <a:pt x="107" y="3503"/>
                    <a:pt x="105" y="4313"/>
                  </a:cubicBezTo>
                  <a:cubicBezTo>
                    <a:pt x="102" y="5459"/>
                    <a:pt x="279" y="6583"/>
                    <a:pt x="1035" y="7464"/>
                  </a:cubicBezTo>
                  <a:cubicBezTo>
                    <a:pt x="1695" y="8234"/>
                    <a:pt x="2966" y="8673"/>
                    <a:pt x="4170" y="8673"/>
                  </a:cubicBezTo>
                  <a:cubicBezTo>
                    <a:pt x="5053" y="8673"/>
                    <a:pt x="5900" y="8437"/>
                    <a:pt x="6444" y="7921"/>
                  </a:cubicBezTo>
                  <a:cubicBezTo>
                    <a:pt x="6605" y="7768"/>
                    <a:pt x="6453" y="7544"/>
                    <a:pt x="6280" y="7544"/>
                  </a:cubicBezTo>
                  <a:cubicBezTo>
                    <a:pt x="6231" y="7544"/>
                    <a:pt x="6180" y="7562"/>
                    <a:pt x="6135" y="7605"/>
                  </a:cubicBezTo>
                  <a:cubicBezTo>
                    <a:pt x="5669" y="8046"/>
                    <a:pt x="5024" y="8183"/>
                    <a:pt x="4372" y="8183"/>
                  </a:cubicBezTo>
                  <a:cubicBezTo>
                    <a:pt x="3922" y="8183"/>
                    <a:pt x="3468" y="8118"/>
                    <a:pt x="3066" y="8044"/>
                  </a:cubicBezTo>
                  <a:cubicBezTo>
                    <a:pt x="1905" y="7828"/>
                    <a:pt x="1063" y="7099"/>
                    <a:pt x="714" y="5945"/>
                  </a:cubicBezTo>
                  <a:cubicBezTo>
                    <a:pt x="394" y="4894"/>
                    <a:pt x="555" y="3664"/>
                    <a:pt x="555" y="2579"/>
                  </a:cubicBezTo>
                  <a:cubicBezTo>
                    <a:pt x="555" y="1831"/>
                    <a:pt x="753" y="861"/>
                    <a:pt x="483" y="151"/>
                  </a:cubicBezTo>
                  <a:cubicBezTo>
                    <a:pt x="443" y="46"/>
                    <a:pt x="353" y="0"/>
                    <a:pt x="265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4"/>
            <p:cNvSpPr/>
            <p:nvPr/>
          </p:nvSpPr>
          <p:spPr>
            <a:xfrm>
              <a:off x="2396435" y="3086882"/>
              <a:ext cx="79601" cy="143801"/>
            </a:xfrm>
            <a:custGeom>
              <a:avLst/>
              <a:gdLst/>
              <a:ahLst/>
              <a:cxnLst/>
              <a:rect l="l" t="t" r="r" b="b"/>
              <a:pathLst>
                <a:path w="3675" h="6639" extrusionOk="0">
                  <a:moveTo>
                    <a:pt x="296" y="0"/>
                  </a:moveTo>
                  <a:cubicBezTo>
                    <a:pt x="166" y="0"/>
                    <a:pt x="30" y="110"/>
                    <a:pt x="72" y="279"/>
                  </a:cubicBezTo>
                  <a:cubicBezTo>
                    <a:pt x="183" y="724"/>
                    <a:pt x="63" y="1296"/>
                    <a:pt x="63" y="1756"/>
                  </a:cubicBezTo>
                  <a:cubicBezTo>
                    <a:pt x="63" y="2265"/>
                    <a:pt x="63" y="2776"/>
                    <a:pt x="54" y="3286"/>
                  </a:cubicBezTo>
                  <a:cubicBezTo>
                    <a:pt x="37" y="4192"/>
                    <a:pt x="0" y="5186"/>
                    <a:pt x="474" y="5988"/>
                  </a:cubicBezTo>
                  <a:cubicBezTo>
                    <a:pt x="743" y="6444"/>
                    <a:pt x="1283" y="6639"/>
                    <a:pt x="1849" y="6639"/>
                  </a:cubicBezTo>
                  <a:cubicBezTo>
                    <a:pt x="2511" y="6639"/>
                    <a:pt x="3207" y="6372"/>
                    <a:pt x="3542" y="5942"/>
                  </a:cubicBezTo>
                  <a:cubicBezTo>
                    <a:pt x="3674" y="5773"/>
                    <a:pt x="3530" y="5549"/>
                    <a:pt x="3375" y="5549"/>
                  </a:cubicBezTo>
                  <a:cubicBezTo>
                    <a:pt x="3326" y="5549"/>
                    <a:pt x="3276" y="5572"/>
                    <a:pt x="3233" y="5626"/>
                  </a:cubicBezTo>
                  <a:cubicBezTo>
                    <a:pt x="2919" y="6029"/>
                    <a:pt x="2393" y="6160"/>
                    <a:pt x="1892" y="6160"/>
                  </a:cubicBezTo>
                  <a:cubicBezTo>
                    <a:pt x="1736" y="6160"/>
                    <a:pt x="1582" y="6147"/>
                    <a:pt x="1438" y="6126"/>
                  </a:cubicBezTo>
                  <a:cubicBezTo>
                    <a:pt x="396" y="5971"/>
                    <a:pt x="487" y="4405"/>
                    <a:pt x="486" y="3627"/>
                  </a:cubicBezTo>
                  <a:cubicBezTo>
                    <a:pt x="486" y="3003"/>
                    <a:pt x="500" y="2379"/>
                    <a:pt x="500" y="1756"/>
                  </a:cubicBezTo>
                  <a:cubicBezTo>
                    <a:pt x="500" y="1231"/>
                    <a:pt x="620" y="669"/>
                    <a:pt x="493" y="159"/>
                  </a:cubicBezTo>
                  <a:cubicBezTo>
                    <a:pt x="465" y="48"/>
                    <a:pt x="382" y="0"/>
                    <a:pt x="296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4"/>
            <p:cNvSpPr/>
            <p:nvPr/>
          </p:nvSpPr>
          <p:spPr>
            <a:xfrm>
              <a:off x="2462519" y="3207615"/>
              <a:ext cx="16592" cy="59457"/>
            </a:xfrm>
            <a:custGeom>
              <a:avLst/>
              <a:gdLst/>
              <a:ahLst/>
              <a:cxnLst/>
              <a:rect l="l" t="t" r="r" b="b"/>
              <a:pathLst>
                <a:path w="766" h="2745" extrusionOk="0">
                  <a:moveTo>
                    <a:pt x="265" y="0"/>
                  </a:moveTo>
                  <a:cubicBezTo>
                    <a:pt x="130" y="0"/>
                    <a:pt x="0" y="107"/>
                    <a:pt x="61" y="269"/>
                  </a:cubicBezTo>
                  <a:cubicBezTo>
                    <a:pt x="329" y="976"/>
                    <a:pt x="130" y="1793"/>
                    <a:pt x="119" y="2528"/>
                  </a:cubicBezTo>
                  <a:cubicBezTo>
                    <a:pt x="117" y="2673"/>
                    <a:pt x="225" y="2745"/>
                    <a:pt x="334" y="2745"/>
                  </a:cubicBezTo>
                  <a:cubicBezTo>
                    <a:pt x="443" y="2745"/>
                    <a:pt x="553" y="2673"/>
                    <a:pt x="556" y="2528"/>
                  </a:cubicBezTo>
                  <a:cubicBezTo>
                    <a:pt x="566" y="1750"/>
                    <a:pt x="765" y="901"/>
                    <a:pt x="483" y="151"/>
                  </a:cubicBezTo>
                  <a:cubicBezTo>
                    <a:pt x="443" y="46"/>
                    <a:pt x="353" y="0"/>
                    <a:pt x="265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4"/>
            <p:cNvSpPr/>
            <p:nvPr/>
          </p:nvSpPr>
          <p:spPr>
            <a:xfrm>
              <a:off x="2154081" y="2879725"/>
              <a:ext cx="229358" cy="436189"/>
            </a:xfrm>
            <a:custGeom>
              <a:avLst/>
              <a:gdLst/>
              <a:ahLst/>
              <a:cxnLst/>
              <a:rect l="l" t="t" r="r" b="b"/>
              <a:pathLst>
                <a:path w="10589" h="20138" extrusionOk="0">
                  <a:moveTo>
                    <a:pt x="3775" y="0"/>
                  </a:moveTo>
                  <a:cubicBezTo>
                    <a:pt x="3380" y="0"/>
                    <a:pt x="2985" y="13"/>
                    <a:pt x="2591" y="42"/>
                  </a:cubicBezTo>
                  <a:cubicBezTo>
                    <a:pt x="1850" y="97"/>
                    <a:pt x="1095" y="293"/>
                    <a:pt x="562" y="847"/>
                  </a:cubicBezTo>
                  <a:cubicBezTo>
                    <a:pt x="0" y="1433"/>
                    <a:pt x="167" y="2515"/>
                    <a:pt x="208" y="3235"/>
                  </a:cubicBezTo>
                  <a:cubicBezTo>
                    <a:pt x="366" y="5957"/>
                    <a:pt x="366" y="8727"/>
                    <a:pt x="472" y="11454"/>
                  </a:cubicBezTo>
                  <a:cubicBezTo>
                    <a:pt x="583" y="14281"/>
                    <a:pt x="577" y="16923"/>
                    <a:pt x="577" y="19962"/>
                  </a:cubicBezTo>
                  <a:cubicBezTo>
                    <a:pt x="577" y="20079"/>
                    <a:pt x="687" y="20138"/>
                    <a:pt x="796" y="20138"/>
                  </a:cubicBezTo>
                  <a:cubicBezTo>
                    <a:pt x="905" y="20138"/>
                    <a:pt x="1014" y="20079"/>
                    <a:pt x="1014" y="19962"/>
                  </a:cubicBezTo>
                  <a:cubicBezTo>
                    <a:pt x="1014" y="15052"/>
                    <a:pt x="714" y="10280"/>
                    <a:pt x="691" y="5446"/>
                  </a:cubicBezTo>
                  <a:cubicBezTo>
                    <a:pt x="686" y="4362"/>
                    <a:pt x="613" y="3271"/>
                    <a:pt x="609" y="2187"/>
                  </a:cubicBezTo>
                  <a:cubicBezTo>
                    <a:pt x="603" y="554"/>
                    <a:pt x="2278" y="459"/>
                    <a:pt x="3518" y="459"/>
                  </a:cubicBezTo>
                  <a:cubicBezTo>
                    <a:pt x="3566" y="459"/>
                    <a:pt x="3613" y="459"/>
                    <a:pt x="3659" y="459"/>
                  </a:cubicBezTo>
                  <a:cubicBezTo>
                    <a:pt x="5880" y="470"/>
                    <a:pt x="8089" y="827"/>
                    <a:pt x="10306" y="866"/>
                  </a:cubicBezTo>
                  <a:cubicBezTo>
                    <a:pt x="10307" y="866"/>
                    <a:pt x="10309" y="866"/>
                    <a:pt x="10311" y="866"/>
                  </a:cubicBezTo>
                  <a:cubicBezTo>
                    <a:pt x="10588" y="866"/>
                    <a:pt x="10587" y="421"/>
                    <a:pt x="10306" y="417"/>
                  </a:cubicBezTo>
                  <a:lnTo>
                    <a:pt x="10307" y="417"/>
                  </a:lnTo>
                  <a:cubicBezTo>
                    <a:pt x="8134" y="379"/>
                    <a:pt x="5953" y="0"/>
                    <a:pt x="3775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4"/>
            <p:cNvSpPr/>
            <p:nvPr/>
          </p:nvSpPr>
          <p:spPr>
            <a:xfrm>
              <a:off x="2166081" y="3306492"/>
              <a:ext cx="414962" cy="64287"/>
            </a:xfrm>
            <a:custGeom>
              <a:avLst/>
              <a:gdLst/>
              <a:ahLst/>
              <a:cxnLst/>
              <a:rect l="l" t="t" r="r" b="b"/>
              <a:pathLst>
                <a:path w="19158" h="2968" extrusionOk="0">
                  <a:moveTo>
                    <a:pt x="245" y="1"/>
                  </a:moveTo>
                  <a:cubicBezTo>
                    <a:pt x="136" y="1"/>
                    <a:pt x="26" y="73"/>
                    <a:pt x="23" y="217"/>
                  </a:cubicBezTo>
                  <a:cubicBezTo>
                    <a:pt x="1" y="1497"/>
                    <a:pt x="116" y="2383"/>
                    <a:pt x="1477" y="2620"/>
                  </a:cubicBezTo>
                  <a:cubicBezTo>
                    <a:pt x="2561" y="2807"/>
                    <a:pt x="3658" y="2847"/>
                    <a:pt x="4758" y="2847"/>
                  </a:cubicBezTo>
                  <a:cubicBezTo>
                    <a:pt x="5555" y="2847"/>
                    <a:pt x="6353" y="2826"/>
                    <a:pt x="7148" y="2826"/>
                  </a:cubicBezTo>
                  <a:cubicBezTo>
                    <a:pt x="8836" y="2826"/>
                    <a:pt x="10521" y="2968"/>
                    <a:pt x="12208" y="2968"/>
                  </a:cubicBezTo>
                  <a:cubicBezTo>
                    <a:pt x="12446" y="2968"/>
                    <a:pt x="12684" y="2965"/>
                    <a:pt x="12922" y="2959"/>
                  </a:cubicBezTo>
                  <a:cubicBezTo>
                    <a:pt x="14899" y="2904"/>
                    <a:pt x="16899" y="2894"/>
                    <a:pt x="18875" y="2892"/>
                  </a:cubicBezTo>
                  <a:cubicBezTo>
                    <a:pt x="19157" y="2892"/>
                    <a:pt x="19157" y="2445"/>
                    <a:pt x="18876" y="2445"/>
                  </a:cubicBezTo>
                  <a:cubicBezTo>
                    <a:pt x="18876" y="2445"/>
                    <a:pt x="18875" y="2445"/>
                    <a:pt x="18875" y="2445"/>
                  </a:cubicBezTo>
                  <a:cubicBezTo>
                    <a:pt x="16847" y="2447"/>
                    <a:pt x="14826" y="2499"/>
                    <a:pt x="12802" y="2499"/>
                  </a:cubicBezTo>
                  <a:cubicBezTo>
                    <a:pt x="11636" y="2499"/>
                    <a:pt x="10469" y="2482"/>
                    <a:pt x="9300" y="2428"/>
                  </a:cubicBezTo>
                  <a:cubicBezTo>
                    <a:pt x="8334" y="2384"/>
                    <a:pt x="7367" y="2376"/>
                    <a:pt x="6401" y="2376"/>
                  </a:cubicBezTo>
                  <a:cubicBezTo>
                    <a:pt x="5836" y="2376"/>
                    <a:pt x="5271" y="2378"/>
                    <a:pt x="4706" y="2378"/>
                  </a:cubicBezTo>
                  <a:cubicBezTo>
                    <a:pt x="4425" y="2378"/>
                    <a:pt x="4146" y="2381"/>
                    <a:pt x="3867" y="2381"/>
                  </a:cubicBezTo>
                  <a:cubicBezTo>
                    <a:pt x="3224" y="2381"/>
                    <a:pt x="2584" y="2366"/>
                    <a:pt x="1941" y="2264"/>
                  </a:cubicBezTo>
                  <a:cubicBezTo>
                    <a:pt x="1674" y="2222"/>
                    <a:pt x="1397" y="2156"/>
                    <a:pt x="1134" y="2089"/>
                  </a:cubicBezTo>
                  <a:cubicBezTo>
                    <a:pt x="278" y="1872"/>
                    <a:pt x="449" y="836"/>
                    <a:pt x="460" y="217"/>
                  </a:cubicBezTo>
                  <a:cubicBezTo>
                    <a:pt x="462" y="73"/>
                    <a:pt x="354" y="1"/>
                    <a:pt x="245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4"/>
            <p:cNvSpPr/>
            <p:nvPr/>
          </p:nvSpPr>
          <p:spPr>
            <a:xfrm>
              <a:off x="2568350" y="2927637"/>
              <a:ext cx="52222" cy="441236"/>
            </a:xfrm>
            <a:custGeom>
              <a:avLst/>
              <a:gdLst/>
              <a:ahLst/>
              <a:cxnLst/>
              <a:rect l="l" t="t" r="r" b="b"/>
              <a:pathLst>
                <a:path w="2411" h="20371" extrusionOk="0">
                  <a:moveTo>
                    <a:pt x="2053" y="0"/>
                  </a:moveTo>
                  <a:cubicBezTo>
                    <a:pt x="1944" y="0"/>
                    <a:pt x="1834" y="72"/>
                    <a:pt x="1832" y="217"/>
                  </a:cubicBezTo>
                  <a:cubicBezTo>
                    <a:pt x="1786" y="3665"/>
                    <a:pt x="1485" y="7080"/>
                    <a:pt x="1664" y="10532"/>
                  </a:cubicBezTo>
                  <a:cubicBezTo>
                    <a:pt x="1755" y="12270"/>
                    <a:pt x="1896" y="13978"/>
                    <a:pt x="1832" y="15721"/>
                  </a:cubicBezTo>
                  <a:cubicBezTo>
                    <a:pt x="1800" y="16583"/>
                    <a:pt x="1781" y="17442"/>
                    <a:pt x="1832" y="18305"/>
                  </a:cubicBezTo>
                  <a:cubicBezTo>
                    <a:pt x="1849" y="18595"/>
                    <a:pt x="1861" y="18866"/>
                    <a:pt x="1810" y="19157"/>
                  </a:cubicBezTo>
                  <a:cubicBezTo>
                    <a:pt x="1730" y="19610"/>
                    <a:pt x="1086" y="19911"/>
                    <a:pt x="610" y="19911"/>
                  </a:cubicBezTo>
                  <a:cubicBezTo>
                    <a:pt x="519" y="19911"/>
                    <a:pt x="435" y="19900"/>
                    <a:pt x="362" y="19877"/>
                  </a:cubicBezTo>
                  <a:cubicBezTo>
                    <a:pt x="338" y="19870"/>
                    <a:pt x="315" y="19866"/>
                    <a:pt x="294" y="19866"/>
                  </a:cubicBezTo>
                  <a:cubicBezTo>
                    <a:pt x="74" y="19866"/>
                    <a:pt x="0" y="20233"/>
                    <a:pt x="245" y="20308"/>
                  </a:cubicBezTo>
                  <a:cubicBezTo>
                    <a:pt x="381" y="20350"/>
                    <a:pt x="520" y="20370"/>
                    <a:pt x="660" y="20370"/>
                  </a:cubicBezTo>
                  <a:cubicBezTo>
                    <a:pt x="1394" y="20370"/>
                    <a:pt x="2134" y="19824"/>
                    <a:pt x="2264" y="19083"/>
                  </a:cubicBezTo>
                  <a:cubicBezTo>
                    <a:pt x="2411" y="18255"/>
                    <a:pt x="2224" y="17302"/>
                    <a:pt x="2244" y="16459"/>
                  </a:cubicBezTo>
                  <a:cubicBezTo>
                    <a:pt x="2269" y="15349"/>
                    <a:pt x="2335" y="14247"/>
                    <a:pt x="2269" y="13137"/>
                  </a:cubicBezTo>
                  <a:cubicBezTo>
                    <a:pt x="2141" y="11012"/>
                    <a:pt x="1986" y="8897"/>
                    <a:pt x="2018" y="6766"/>
                  </a:cubicBezTo>
                  <a:cubicBezTo>
                    <a:pt x="2049" y="4582"/>
                    <a:pt x="2239" y="2402"/>
                    <a:pt x="2269" y="217"/>
                  </a:cubicBezTo>
                  <a:cubicBezTo>
                    <a:pt x="2271" y="72"/>
                    <a:pt x="2163" y="0"/>
                    <a:pt x="2053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4"/>
            <p:cNvSpPr/>
            <p:nvPr/>
          </p:nvSpPr>
          <p:spPr>
            <a:xfrm>
              <a:off x="2366566" y="2885574"/>
              <a:ext cx="255241" cy="54150"/>
            </a:xfrm>
            <a:custGeom>
              <a:avLst/>
              <a:gdLst/>
              <a:ahLst/>
              <a:cxnLst/>
              <a:rect l="l" t="t" r="r" b="b"/>
              <a:pathLst>
                <a:path w="11784" h="2500" extrusionOk="0">
                  <a:moveTo>
                    <a:pt x="850" y="1"/>
                  </a:moveTo>
                  <a:cubicBezTo>
                    <a:pt x="646" y="1"/>
                    <a:pt x="444" y="23"/>
                    <a:pt x="245" y="88"/>
                  </a:cubicBezTo>
                  <a:cubicBezTo>
                    <a:pt x="1" y="167"/>
                    <a:pt x="74" y="531"/>
                    <a:pt x="291" y="531"/>
                  </a:cubicBezTo>
                  <a:cubicBezTo>
                    <a:pt x="313" y="531"/>
                    <a:pt x="336" y="527"/>
                    <a:pt x="360" y="519"/>
                  </a:cubicBezTo>
                  <a:cubicBezTo>
                    <a:pt x="554" y="457"/>
                    <a:pt x="764" y="434"/>
                    <a:pt x="980" y="434"/>
                  </a:cubicBezTo>
                  <a:cubicBezTo>
                    <a:pt x="1513" y="434"/>
                    <a:pt x="2088" y="572"/>
                    <a:pt x="2583" y="589"/>
                  </a:cubicBezTo>
                  <a:cubicBezTo>
                    <a:pt x="2924" y="601"/>
                    <a:pt x="3265" y="605"/>
                    <a:pt x="3606" y="605"/>
                  </a:cubicBezTo>
                  <a:cubicBezTo>
                    <a:pt x="4294" y="605"/>
                    <a:pt x="4983" y="587"/>
                    <a:pt x="5668" y="571"/>
                  </a:cubicBezTo>
                  <a:cubicBezTo>
                    <a:pt x="6028" y="563"/>
                    <a:pt x="6946" y="477"/>
                    <a:pt x="7932" y="477"/>
                  </a:cubicBezTo>
                  <a:cubicBezTo>
                    <a:pt x="9696" y="477"/>
                    <a:pt x="11681" y="751"/>
                    <a:pt x="11091" y="2232"/>
                  </a:cubicBezTo>
                  <a:cubicBezTo>
                    <a:pt x="11027" y="2394"/>
                    <a:pt x="11156" y="2500"/>
                    <a:pt x="11291" y="2500"/>
                  </a:cubicBezTo>
                  <a:cubicBezTo>
                    <a:pt x="11380" y="2500"/>
                    <a:pt x="11471" y="2454"/>
                    <a:pt x="11512" y="2350"/>
                  </a:cubicBezTo>
                  <a:cubicBezTo>
                    <a:pt x="11783" y="1670"/>
                    <a:pt x="11377" y="990"/>
                    <a:pt x="10899" y="521"/>
                  </a:cubicBezTo>
                  <a:cubicBezTo>
                    <a:pt x="10495" y="127"/>
                    <a:pt x="9814" y="52"/>
                    <a:pt x="9163" y="52"/>
                  </a:cubicBezTo>
                  <a:cubicBezTo>
                    <a:pt x="8763" y="52"/>
                    <a:pt x="8373" y="80"/>
                    <a:pt x="8066" y="80"/>
                  </a:cubicBezTo>
                  <a:cubicBezTo>
                    <a:pt x="6544" y="80"/>
                    <a:pt x="5024" y="144"/>
                    <a:pt x="3500" y="147"/>
                  </a:cubicBezTo>
                  <a:cubicBezTo>
                    <a:pt x="3426" y="147"/>
                    <a:pt x="3352" y="147"/>
                    <a:pt x="3278" y="147"/>
                  </a:cubicBezTo>
                  <a:cubicBezTo>
                    <a:pt x="2759" y="147"/>
                    <a:pt x="2243" y="140"/>
                    <a:pt x="1726" y="80"/>
                  </a:cubicBezTo>
                  <a:cubicBezTo>
                    <a:pt x="1433" y="46"/>
                    <a:pt x="1140" y="1"/>
                    <a:pt x="850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5" name="Google Shape;1525;p44"/>
          <p:cNvGrpSpPr/>
          <p:nvPr/>
        </p:nvGrpSpPr>
        <p:grpSpPr>
          <a:xfrm>
            <a:off x="3368065" y="3846479"/>
            <a:ext cx="532446" cy="526966"/>
            <a:chOff x="969127" y="2852174"/>
            <a:chExt cx="532446" cy="526966"/>
          </a:xfrm>
        </p:grpSpPr>
        <p:sp>
          <p:nvSpPr>
            <p:cNvPr id="1526" name="Google Shape;1526;p44"/>
            <p:cNvSpPr/>
            <p:nvPr/>
          </p:nvSpPr>
          <p:spPr>
            <a:xfrm>
              <a:off x="1106495" y="2966604"/>
              <a:ext cx="235379" cy="300208"/>
            </a:xfrm>
            <a:custGeom>
              <a:avLst/>
              <a:gdLst/>
              <a:ahLst/>
              <a:cxnLst/>
              <a:rect l="l" t="t" r="r" b="b"/>
              <a:pathLst>
                <a:path w="10867" h="13860" extrusionOk="0">
                  <a:moveTo>
                    <a:pt x="5705" y="516"/>
                  </a:moveTo>
                  <a:cubicBezTo>
                    <a:pt x="5795" y="516"/>
                    <a:pt x="5886" y="517"/>
                    <a:pt x="5975" y="519"/>
                  </a:cubicBezTo>
                  <a:cubicBezTo>
                    <a:pt x="7084" y="550"/>
                    <a:pt x="8235" y="867"/>
                    <a:pt x="9096" y="1605"/>
                  </a:cubicBezTo>
                  <a:cubicBezTo>
                    <a:pt x="9514" y="1964"/>
                    <a:pt x="9745" y="2465"/>
                    <a:pt x="9882" y="2992"/>
                  </a:cubicBezTo>
                  <a:cubicBezTo>
                    <a:pt x="10088" y="3786"/>
                    <a:pt x="9611" y="4449"/>
                    <a:pt x="9005" y="4449"/>
                  </a:cubicBezTo>
                  <a:cubicBezTo>
                    <a:pt x="8721" y="4449"/>
                    <a:pt x="8407" y="4302"/>
                    <a:pt x="8123" y="3954"/>
                  </a:cubicBezTo>
                  <a:lnTo>
                    <a:pt x="8123" y="3954"/>
                  </a:lnTo>
                  <a:cubicBezTo>
                    <a:pt x="8123" y="3898"/>
                    <a:pt x="8098" y="3840"/>
                    <a:pt x="8040" y="3791"/>
                  </a:cubicBezTo>
                  <a:cubicBezTo>
                    <a:pt x="7249" y="3120"/>
                    <a:pt x="6898" y="2510"/>
                    <a:pt x="5802" y="2430"/>
                  </a:cubicBezTo>
                  <a:cubicBezTo>
                    <a:pt x="5746" y="2426"/>
                    <a:pt x="5686" y="2423"/>
                    <a:pt x="5623" y="2423"/>
                  </a:cubicBezTo>
                  <a:cubicBezTo>
                    <a:pt x="4882" y="2423"/>
                    <a:pt x="3737" y="2720"/>
                    <a:pt x="3497" y="3485"/>
                  </a:cubicBezTo>
                  <a:cubicBezTo>
                    <a:pt x="2794" y="5728"/>
                    <a:pt x="6479" y="5972"/>
                    <a:pt x="7795" y="6426"/>
                  </a:cubicBezTo>
                  <a:cubicBezTo>
                    <a:pt x="9326" y="6954"/>
                    <a:pt x="10157" y="7903"/>
                    <a:pt x="10158" y="9601"/>
                  </a:cubicBezTo>
                  <a:cubicBezTo>
                    <a:pt x="10159" y="11676"/>
                    <a:pt x="8454" y="12788"/>
                    <a:pt x="6681" y="13225"/>
                  </a:cubicBezTo>
                  <a:cubicBezTo>
                    <a:pt x="6214" y="13340"/>
                    <a:pt x="5728" y="13398"/>
                    <a:pt x="5242" y="13398"/>
                  </a:cubicBezTo>
                  <a:cubicBezTo>
                    <a:pt x="4179" y="13398"/>
                    <a:pt x="3113" y="13121"/>
                    <a:pt x="2221" y="12555"/>
                  </a:cubicBezTo>
                  <a:cubicBezTo>
                    <a:pt x="1543" y="12124"/>
                    <a:pt x="1035" y="11462"/>
                    <a:pt x="824" y="10676"/>
                  </a:cubicBezTo>
                  <a:cubicBezTo>
                    <a:pt x="677" y="10124"/>
                    <a:pt x="848" y="9044"/>
                    <a:pt x="1597" y="8962"/>
                  </a:cubicBezTo>
                  <a:cubicBezTo>
                    <a:pt x="1624" y="8959"/>
                    <a:pt x="1651" y="8958"/>
                    <a:pt x="1678" y="8958"/>
                  </a:cubicBezTo>
                  <a:cubicBezTo>
                    <a:pt x="2108" y="8958"/>
                    <a:pt x="2525" y="9317"/>
                    <a:pt x="2804" y="9602"/>
                  </a:cubicBezTo>
                  <a:cubicBezTo>
                    <a:pt x="3378" y="10191"/>
                    <a:pt x="3709" y="11200"/>
                    <a:pt x="4513" y="11534"/>
                  </a:cubicBezTo>
                  <a:cubicBezTo>
                    <a:pt x="4800" y="11654"/>
                    <a:pt x="5112" y="11702"/>
                    <a:pt x="5432" y="11702"/>
                  </a:cubicBezTo>
                  <a:cubicBezTo>
                    <a:pt x="6058" y="11702"/>
                    <a:pt x="6712" y="11516"/>
                    <a:pt x="7258" y="11311"/>
                  </a:cubicBezTo>
                  <a:cubicBezTo>
                    <a:pt x="9098" y="10616"/>
                    <a:pt x="8214" y="8849"/>
                    <a:pt x="6908" y="8166"/>
                  </a:cubicBezTo>
                  <a:cubicBezTo>
                    <a:pt x="5086" y="7211"/>
                    <a:pt x="2523" y="7369"/>
                    <a:pt x="1336" y="5382"/>
                  </a:cubicBezTo>
                  <a:cubicBezTo>
                    <a:pt x="567" y="4093"/>
                    <a:pt x="1183" y="2307"/>
                    <a:pt x="2275" y="1465"/>
                  </a:cubicBezTo>
                  <a:cubicBezTo>
                    <a:pt x="3234" y="725"/>
                    <a:pt x="4524" y="516"/>
                    <a:pt x="5705" y="516"/>
                  </a:cubicBezTo>
                  <a:close/>
                  <a:moveTo>
                    <a:pt x="5534" y="0"/>
                  </a:moveTo>
                  <a:cubicBezTo>
                    <a:pt x="3790" y="0"/>
                    <a:pt x="1870" y="643"/>
                    <a:pt x="958" y="2231"/>
                  </a:cubicBezTo>
                  <a:cubicBezTo>
                    <a:pt x="1" y="3900"/>
                    <a:pt x="659" y="5896"/>
                    <a:pt x="2146" y="6903"/>
                  </a:cubicBezTo>
                  <a:cubicBezTo>
                    <a:pt x="2925" y="7431"/>
                    <a:pt x="3882" y="7701"/>
                    <a:pt x="4767" y="7969"/>
                  </a:cubicBezTo>
                  <a:cubicBezTo>
                    <a:pt x="5774" y="8274"/>
                    <a:pt x="7701" y="8591"/>
                    <a:pt x="7861" y="9911"/>
                  </a:cubicBezTo>
                  <a:cubicBezTo>
                    <a:pt x="7966" y="10775"/>
                    <a:pt x="6669" y="10998"/>
                    <a:pt x="6123" y="11108"/>
                  </a:cubicBezTo>
                  <a:cubicBezTo>
                    <a:pt x="5890" y="11156"/>
                    <a:pt x="5666" y="11186"/>
                    <a:pt x="5451" y="11186"/>
                  </a:cubicBezTo>
                  <a:cubicBezTo>
                    <a:pt x="4995" y="11186"/>
                    <a:pt x="4579" y="11051"/>
                    <a:pt x="4207" y="10658"/>
                  </a:cubicBezTo>
                  <a:cubicBezTo>
                    <a:pt x="3560" y="9973"/>
                    <a:pt x="3236" y="8987"/>
                    <a:pt x="2298" y="8620"/>
                  </a:cubicBezTo>
                  <a:cubicBezTo>
                    <a:pt x="2045" y="8521"/>
                    <a:pt x="1820" y="8476"/>
                    <a:pt x="1619" y="8476"/>
                  </a:cubicBezTo>
                  <a:cubicBezTo>
                    <a:pt x="277" y="8476"/>
                    <a:pt x="78" y="10490"/>
                    <a:pt x="680" y="11655"/>
                  </a:cubicBezTo>
                  <a:cubicBezTo>
                    <a:pt x="1541" y="13323"/>
                    <a:pt x="3485" y="13860"/>
                    <a:pt x="5253" y="13860"/>
                  </a:cubicBezTo>
                  <a:cubicBezTo>
                    <a:pt x="5675" y="13860"/>
                    <a:pt x="6087" y="13829"/>
                    <a:pt x="6473" y="13776"/>
                  </a:cubicBezTo>
                  <a:cubicBezTo>
                    <a:pt x="8024" y="13562"/>
                    <a:pt x="9614" y="12693"/>
                    <a:pt x="10308" y="11217"/>
                  </a:cubicBezTo>
                  <a:cubicBezTo>
                    <a:pt x="10867" y="10029"/>
                    <a:pt x="10796" y="8380"/>
                    <a:pt x="10044" y="7305"/>
                  </a:cubicBezTo>
                  <a:cubicBezTo>
                    <a:pt x="9284" y="6219"/>
                    <a:pt x="7767" y="5867"/>
                    <a:pt x="6591" y="5523"/>
                  </a:cubicBezTo>
                  <a:cubicBezTo>
                    <a:pt x="6199" y="5408"/>
                    <a:pt x="5799" y="5329"/>
                    <a:pt x="5402" y="5230"/>
                  </a:cubicBezTo>
                  <a:cubicBezTo>
                    <a:pt x="4707" y="5055"/>
                    <a:pt x="2682" y="3837"/>
                    <a:pt x="4623" y="3147"/>
                  </a:cubicBezTo>
                  <a:cubicBezTo>
                    <a:pt x="4982" y="3020"/>
                    <a:pt x="5351" y="2946"/>
                    <a:pt x="5722" y="2946"/>
                  </a:cubicBezTo>
                  <a:cubicBezTo>
                    <a:pt x="5928" y="2946"/>
                    <a:pt x="6135" y="2968"/>
                    <a:pt x="6342" y="3018"/>
                  </a:cubicBezTo>
                  <a:cubicBezTo>
                    <a:pt x="6896" y="3150"/>
                    <a:pt x="7276" y="3795"/>
                    <a:pt x="7692" y="4148"/>
                  </a:cubicBezTo>
                  <a:cubicBezTo>
                    <a:pt x="7697" y="4152"/>
                    <a:pt x="7701" y="4156"/>
                    <a:pt x="7706" y="4159"/>
                  </a:cubicBezTo>
                  <a:lnTo>
                    <a:pt x="7706" y="4159"/>
                  </a:lnTo>
                  <a:cubicBezTo>
                    <a:pt x="7711" y="4206"/>
                    <a:pt x="7729" y="4254"/>
                    <a:pt x="7764" y="4298"/>
                  </a:cubicBezTo>
                  <a:lnTo>
                    <a:pt x="7766" y="4298"/>
                  </a:lnTo>
                  <a:cubicBezTo>
                    <a:pt x="8154" y="4782"/>
                    <a:pt x="8583" y="4987"/>
                    <a:pt x="8980" y="4987"/>
                  </a:cubicBezTo>
                  <a:cubicBezTo>
                    <a:pt x="9841" y="4987"/>
                    <a:pt x="10551" y="4024"/>
                    <a:pt x="10358" y="2858"/>
                  </a:cubicBezTo>
                  <a:cubicBezTo>
                    <a:pt x="10020" y="811"/>
                    <a:pt x="7692" y="123"/>
                    <a:pt x="5975" y="14"/>
                  </a:cubicBezTo>
                  <a:cubicBezTo>
                    <a:pt x="5830" y="5"/>
                    <a:pt x="5683" y="0"/>
                    <a:pt x="5534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4"/>
            <p:cNvSpPr/>
            <p:nvPr/>
          </p:nvSpPr>
          <p:spPr>
            <a:xfrm>
              <a:off x="969127" y="2852174"/>
              <a:ext cx="222773" cy="214087"/>
            </a:xfrm>
            <a:custGeom>
              <a:avLst/>
              <a:gdLst/>
              <a:ahLst/>
              <a:cxnLst/>
              <a:rect l="l" t="t" r="r" b="b"/>
              <a:pathLst>
                <a:path w="10285" h="9884" extrusionOk="0">
                  <a:moveTo>
                    <a:pt x="6085" y="0"/>
                  </a:moveTo>
                  <a:cubicBezTo>
                    <a:pt x="4628" y="0"/>
                    <a:pt x="3082" y="734"/>
                    <a:pt x="2033" y="1684"/>
                  </a:cubicBezTo>
                  <a:cubicBezTo>
                    <a:pt x="872" y="2737"/>
                    <a:pt x="301" y="4293"/>
                    <a:pt x="123" y="5833"/>
                  </a:cubicBezTo>
                  <a:cubicBezTo>
                    <a:pt x="0" y="6897"/>
                    <a:pt x="168" y="9204"/>
                    <a:pt x="1170" y="9844"/>
                  </a:cubicBezTo>
                  <a:cubicBezTo>
                    <a:pt x="1214" y="9871"/>
                    <a:pt x="1257" y="9883"/>
                    <a:pt x="1297" y="9883"/>
                  </a:cubicBezTo>
                  <a:cubicBezTo>
                    <a:pt x="1507" y="9883"/>
                    <a:pt x="1645" y="9552"/>
                    <a:pt x="1419" y="9408"/>
                  </a:cubicBezTo>
                  <a:cubicBezTo>
                    <a:pt x="1107" y="9209"/>
                    <a:pt x="1127" y="8834"/>
                    <a:pt x="997" y="8528"/>
                  </a:cubicBezTo>
                  <a:cubicBezTo>
                    <a:pt x="677" y="7771"/>
                    <a:pt x="604" y="7003"/>
                    <a:pt x="592" y="6189"/>
                  </a:cubicBezTo>
                  <a:cubicBezTo>
                    <a:pt x="573" y="4756"/>
                    <a:pt x="1232" y="3333"/>
                    <a:pt x="2143" y="2285"/>
                  </a:cubicBezTo>
                  <a:cubicBezTo>
                    <a:pt x="3077" y="1209"/>
                    <a:pt x="4598" y="637"/>
                    <a:pt x="5968" y="522"/>
                  </a:cubicBezTo>
                  <a:cubicBezTo>
                    <a:pt x="6052" y="514"/>
                    <a:pt x="6137" y="511"/>
                    <a:pt x="6221" y="511"/>
                  </a:cubicBezTo>
                  <a:cubicBezTo>
                    <a:pt x="6829" y="511"/>
                    <a:pt x="7426" y="687"/>
                    <a:pt x="7999" y="881"/>
                  </a:cubicBezTo>
                  <a:cubicBezTo>
                    <a:pt x="8426" y="1027"/>
                    <a:pt x="9547" y="1301"/>
                    <a:pt x="9764" y="1759"/>
                  </a:cubicBezTo>
                  <a:cubicBezTo>
                    <a:pt x="9808" y="1850"/>
                    <a:pt x="9879" y="1888"/>
                    <a:pt x="9952" y="1888"/>
                  </a:cubicBezTo>
                  <a:cubicBezTo>
                    <a:pt x="10114" y="1888"/>
                    <a:pt x="10285" y="1705"/>
                    <a:pt x="10189" y="1505"/>
                  </a:cubicBezTo>
                  <a:cubicBezTo>
                    <a:pt x="9980" y="1063"/>
                    <a:pt x="9585" y="969"/>
                    <a:pt x="9167" y="791"/>
                  </a:cubicBezTo>
                  <a:cubicBezTo>
                    <a:pt x="8344" y="440"/>
                    <a:pt x="7505" y="152"/>
                    <a:pt x="6621" y="35"/>
                  </a:cubicBezTo>
                  <a:cubicBezTo>
                    <a:pt x="6444" y="11"/>
                    <a:pt x="6265" y="0"/>
                    <a:pt x="6085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4"/>
            <p:cNvSpPr/>
            <p:nvPr/>
          </p:nvSpPr>
          <p:spPr>
            <a:xfrm>
              <a:off x="993127" y="3058659"/>
              <a:ext cx="295897" cy="296894"/>
            </a:xfrm>
            <a:custGeom>
              <a:avLst/>
              <a:gdLst/>
              <a:ahLst/>
              <a:cxnLst/>
              <a:rect l="l" t="t" r="r" b="b"/>
              <a:pathLst>
                <a:path w="13661" h="13707" extrusionOk="0">
                  <a:moveTo>
                    <a:pt x="240" y="0"/>
                  </a:moveTo>
                  <a:cubicBezTo>
                    <a:pt x="117" y="0"/>
                    <a:pt x="1" y="80"/>
                    <a:pt x="14" y="242"/>
                  </a:cubicBezTo>
                  <a:cubicBezTo>
                    <a:pt x="165" y="2107"/>
                    <a:pt x="318" y="3839"/>
                    <a:pt x="886" y="5644"/>
                  </a:cubicBezTo>
                  <a:cubicBezTo>
                    <a:pt x="1450" y="7435"/>
                    <a:pt x="2561" y="9009"/>
                    <a:pt x="3734" y="10431"/>
                  </a:cubicBezTo>
                  <a:cubicBezTo>
                    <a:pt x="4837" y="11770"/>
                    <a:pt x="6523" y="12612"/>
                    <a:pt x="8117" y="13140"/>
                  </a:cubicBezTo>
                  <a:cubicBezTo>
                    <a:pt x="8947" y="13414"/>
                    <a:pt x="9791" y="13575"/>
                    <a:pt x="10661" y="13602"/>
                  </a:cubicBezTo>
                  <a:cubicBezTo>
                    <a:pt x="11221" y="13620"/>
                    <a:pt x="11778" y="13707"/>
                    <a:pt x="12331" y="13707"/>
                  </a:cubicBezTo>
                  <a:cubicBezTo>
                    <a:pt x="12684" y="13707"/>
                    <a:pt x="13036" y="13671"/>
                    <a:pt x="13385" y="13560"/>
                  </a:cubicBezTo>
                  <a:cubicBezTo>
                    <a:pt x="13660" y="13473"/>
                    <a:pt x="13578" y="13061"/>
                    <a:pt x="13332" y="13061"/>
                  </a:cubicBezTo>
                  <a:cubicBezTo>
                    <a:pt x="13307" y="13061"/>
                    <a:pt x="13281" y="13065"/>
                    <a:pt x="13254" y="13074"/>
                  </a:cubicBezTo>
                  <a:cubicBezTo>
                    <a:pt x="12945" y="13172"/>
                    <a:pt x="12637" y="13205"/>
                    <a:pt x="12327" y="13205"/>
                  </a:cubicBezTo>
                  <a:cubicBezTo>
                    <a:pt x="11900" y="13205"/>
                    <a:pt x="11470" y="13143"/>
                    <a:pt x="11036" y="13110"/>
                  </a:cubicBezTo>
                  <a:cubicBezTo>
                    <a:pt x="10068" y="13035"/>
                    <a:pt x="9182" y="12933"/>
                    <a:pt x="8248" y="12653"/>
                  </a:cubicBezTo>
                  <a:cubicBezTo>
                    <a:pt x="6654" y="12175"/>
                    <a:pt x="5247" y="11280"/>
                    <a:pt x="4082" y="10075"/>
                  </a:cubicBezTo>
                  <a:cubicBezTo>
                    <a:pt x="1472" y="7376"/>
                    <a:pt x="799" y="3847"/>
                    <a:pt x="506" y="242"/>
                  </a:cubicBezTo>
                  <a:cubicBezTo>
                    <a:pt x="493" y="81"/>
                    <a:pt x="363" y="0"/>
                    <a:pt x="240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4"/>
            <p:cNvSpPr/>
            <p:nvPr/>
          </p:nvSpPr>
          <p:spPr>
            <a:xfrm>
              <a:off x="1276201" y="3149306"/>
              <a:ext cx="225372" cy="229834"/>
            </a:xfrm>
            <a:custGeom>
              <a:avLst/>
              <a:gdLst/>
              <a:ahLst/>
              <a:cxnLst/>
              <a:rect l="l" t="t" r="r" b="b"/>
              <a:pathLst>
                <a:path w="10405" h="10611" extrusionOk="0">
                  <a:moveTo>
                    <a:pt x="8065" y="0"/>
                  </a:moveTo>
                  <a:cubicBezTo>
                    <a:pt x="7890" y="0"/>
                    <a:pt x="7719" y="180"/>
                    <a:pt x="7844" y="369"/>
                  </a:cubicBezTo>
                  <a:cubicBezTo>
                    <a:pt x="9406" y="2709"/>
                    <a:pt x="9821" y="5732"/>
                    <a:pt x="7961" y="8046"/>
                  </a:cubicBezTo>
                  <a:cubicBezTo>
                    <a:pt x="7188" y="9006"/>
                    <a:pt x="6086" y="9657"/>
                    <a:pt x="4926" y="9978"/>
                  </a:cubicBezTo>
                  <a:cubicBezTo>
                    <a:pt x="4572" y="10075"/>
                    <a:pt x="4197" y="10113"/>
                    <a:pt x="3819" y="10113"/>
                  </a:cubicBezTo>
                  <a:cubicBezTo>
                    <a:pt x="3326" y="10113"/>
                    <a:pt x="2829" y="10048"/>
                    <a:pt x="2369" y="9961"/>
                  </a:cubicBezTo>
                  <a:cubicBezTo>
                    <a:pt x="1816" y="9856"/>
                    <a:pt x="840" y="9615"/>
                    <a:pt x="537" y="9079"/>
                  </a:cubicBezTo>
                  <a:cubicBezTo>
                    <a:pt x="488" y="8993"/>
                    <a:pt x="414" y="8957"/>
                    <a:pt x="339" y="8957"/>
                  </a:cubicBezTo>
                  <a:cubicBezTo>
                    <a:pt x="171" y="8957"/>
                    <a:pt x="0" y="9139"/>
                    <a:pt x="111" y="9334"/>
                  </a:cubicBezTo>
                  <a:cubicBezTo>
                    <a:pt x="708" y="10384"/>
                    <a:pt x="2474" y="10546"/>
                    <a:pt x="3523" y="10604"/>
                  </a:cubicBezTo>
                  <a:cubicBezTo>
                    <a:pt x="3615" y="10608"/>
                    <a:pt x="3706" y="10611"/>
                    <a:pt x="3797" y="10611"/>
                  </a:cubicBezTo>
                  <a:cubicBezTo>
                    <a:pt x="5325" y="10611"/>
                    <a:pt x="6698" y="9923"/>
                    <a:pt x="7838" y="8900"/>
                  </a:cubicBezTo>
                  <a:cubicBezTo>
                    <a:pt x="10404" y="6593"/>
                    <a:pt x="10041" y="2771"/>
                    <a:pt x="8270" y="113"/>
                  </a:cubicBezTo>
                  <a:cubicBezTo>
                    <a:pt x="8217" y="33"/>
                    <a:pt x="8141" y="0"/>
                    <a:pt x="8065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4"/>
            <p:cNvSpPr/>
            <p:nvPr/>
          </p:nvSpPr>
          <p:spPr>
            <a:xfrm>
              <a:off x="1178363" y="2873292"/>
              <a:ext cx="295182" cy="284981"/>
            </a:xfrm>
            <a:custGeom>
              <a:avLst/>
              <a:gdLst/>
              <a:ahLst/>
              <a:cxnLst/>
              <a:rect l="l" t="t" r="r" b="b"/>
              <a:pathLst>
                <a:path w="13628" h="13157" extrusionOk="0">
                  <a:moveTo>
                    <a:pt x="3235" y="0"/>
                  </a:moveTo>
                  <a:cubicBezTo>
                    <a:pt x="2308" y="0"/>
                    <a:pt x="1382" y="333"/>
                    <a:pt x="473" y="333"/>
                  </a:cubicBezTo>
                  <a:cubicBezTo>
                    <a:pt x="421" y="333"/>
                    <a:pt x="369" y="332"/>
                    <a:pt x="317" y="330"/>
                  </a:cubicBezTo>
                  <a:cubicBezTo>
                    <a:pt x="313" y="330"/>
                    <a:pt x="309" y="330"/>
                    <a:pt x="304" y="330"/>
                  </a:cubicBezTo>
                  <a:cubicBezTo>
                    <a:pt x="0" y="330"/>
                    <a:pt x="6" y="820"/>
                    <a:pt x="317" y="834"/>
                  </a:cubicBezTo>
                  <a:cubicBezTo>
                    <a:pt x="394" y="838"/>
                    <a:pt x="471" y="839"/>
                    <a:pt x="547" y="839"/>
                  </a:cubicBezTo>
                  <a:cubicBezTo>
                    <a:pt x="1568" y="839"/>
                    <a:pt x="2517" y="548"/>
                    <a:pt x="3517" y="548"/>
                  </a:cubicBezTo>
                  <a:cubicBezTo>
                    <a:pt x="3889" y="548"/>
                    <a:pt x="4267" y="588"/>
                    <a:pt x="4659" y="698"/>
                  </a:cubicBezTo>
                  <a:cubicBezTo>
                    <a:pt x="6312" y="1162"/>
                    <a:pt x="7902" y="2354"/>
                    <a:pt x="9160" y="3512"/>
                  </a:cubicBezTo>
                  <a:cubicBezTo>
                    <a:pt x="11434" y="5605"/>
                    <a:pt x="13138" y="9718"/>
                    <a:pt x="12336" y="12843"/>
                  </a:cubicBezTo>
                  <a:cubicBezTo>
                    <a:pt x="12288" y="13033"/>
                    <a:pt x="12440" y="13156"/>
                    <a:pt x="12587" y="13156"/>
                  </a:cubicBezTo>
                  <a:cubicBezTo>
                    <a:pt x="12685" y="13156"/>
                    <a:pt x="12780" y="13102"/>
                    <a:pt x="12812" y="12977"/>
                  </a:cubicBezTo>
                  <a:lnTo>
                    <a:pt x="12812" y="12976"/>
                  </a:lnTo>
                  <a:cubicBezTo>
                    <a:pt x="13627" y="9800"/>
                    <a:pt x="12041" y="5986"/>
                    <a:pt x="9985" y="3644"/>
                  </a:cubicBezTo>
                  <a:cubicBezTo>
                    <a:pt x="8801" y="2294"/>
                    <a:pt x="7143" y="1206"/>
                    <a:pt x="5531" y="488"/>
                  </a:cubicBezTo>
                  <a:cubicBezTo>
                    <a:pt x="4796" y="159"/>
                    <a:pt x="4085" y="11"/>
                    <a:pt x="3289" y="1"/>
                  </a:cubicBezTo>
                  <a:cubicBezTo>
                    <a:pt x="3271" y="1"/>
                    <a:pt x="3253" y="0"/>
                    <a:pt x="3235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1" name="Google Shape;1531;p44"/>
          <p:cNvGrpSpPr/>
          <p:nvPr/>
        </p:nvGrpSpPr>
        <p:grpSpPr>
          <a:xfrm>
            <a:off x="5328541" y="3865312"/>
            <a:ext cx="476303" cy="489299"/>
            <a:chOff x="2714404" y="2869112"/>
            <a:chExt cx="476303" cy="489299"/>
          </a:xfrm>
        </p:grpSpPr>
        <p:sp>
          <p:nvSpPr>
            <p:cNvPr id="1532" name="Google Shape;1532;p44"/>
            <p:cNvSpPr/>
            <p:nvPr/>
          </p:nvSpPr>
          <p:spPr>
            <a:xfrm>
              <a:off x="2811722" y="2986661"/>
              <a:ext cx="292887" cy="262389"/>
            </a:xfrm>
            <a:custGeom>
              <a:avLst/>
              <a:gdLst/>
              <a:ahLst/>
              <a:cxnLst/>
              <a:rect l="l" t="t" r="r" b="b"/>
              <a:pathLst>
                <a:path w="13522" h="12114" extrusionOk="0">
                  <a:moveTo>
                    <a:pt x="11193" y="1"/>
                  </a:moveTo>
                  <a:cubicBezTo>
                    <a:pt x="10558" y="1"/>
                    <a:pt x="9894" y="167"/>
                    <a:pt x="9448" y="373"/>
                  </a:cubicBezTo>
                  <a:cubicBezTo>
                    <a:pt x="8177" y="958"/>
                    <a:pt x="7856" y="1943"/>
                    <a:pt x="7373" y="3171"/>
                  </a:cubicBezTo>
                  <a:cubicBezTo>
                    <a:pt x="7308" y="3335"/>
                    <a:pt x="7440" y="3442"/>
                    <a:pt x="7577" y="3442"/>
                  </a:cubicBezTo>
                  <a:cubicBezTo>
                    <a:pt x="7667" y="3442"/>
                    <a:pt x="7759" y="3397"/>
                    <a:pt x="7801" y="3291"/>
                  </a:cubicBezTo>
                  <a:cubicBezTo>
                    <a:pt x="8353" y="1892"/>
                    <a:pt x="8802" y="883"/>
                    <a:pt x="10398" y="577"/>
                  </a:cubicBezTo>
                  <a:cubicBezTo>
                    <a:pt x="10654" y="528"/>
                    <a:pt x="10913" y="496"/>
                    <a:pt x="11164" y="496"/>
                  </a:cubicBezTo>
                  <a:cubicBezTo>
                    <a:pt x="11868" y="496"/>
                    <a:pt x="12503" y="746"/>
                    <a:pt x="12807" y="1550"/>
                  </a:cubicBezTo>
                  <a:cubicBezTo>
                    <a:pt x="13066" y="2234"/>
                    <a:pt x="12945" y="3114"/>
                    <a:pt x="12831" y="3813"/>
                  </a:cubicBezTo>
                  <a:cubicBezTo>
                    <a:pt x="12596" y="5239"/>
                    <a:pt x="11819" y="6405"/>
                    <a:pt x="11026" y="7562"/>
                  </a:cubicBezTo>
                  <a:cubicBezTo>
                    <a:pt x="10109" y="8897"/>
                    <a:pt x="9109" y="10165"/>
                    <a:pt x="7738" y="11032"/>
                  </a:cubicBezTo>
                  <a:cubicBezTo>
                    <a:pt x="7127" y="11419"/>
                    <a:pt x="6422" y="11652"/>
                    <a:pt x="5706" y="11653"/>
                  </a:cubicBezTo>
                  <a:cubicBezTo>
                    <a:pt x="5706" y="11653"/>
                    <a:pt x="5705" y="11653"/>
                    <a:pt x="5704" y="11653"/>
                  </a:cubicBezTo>
                  <a:cubicBezTo>
                    <a:pt x="4645" y="11653"/>
                    <a:pt x="4112" y="10550"/>
                    <a:pt x="3804" y="9689"/>
                  </a:cubicBezTo>
                  <a:cubicBezTo>
                    <a:pt x="3340" y="8390"/>
                    <a:pt x="3291" y="6954"/>
                    <a:pt x="2942" y="5620"/>
                  </a:cubicBezTo>
                  <a:cubicBezTo>
                    <a:pt x="2768" y="4953"/>
                    <a:pt x="2410" y="3675"/>
                    <a:pt x="1812" y="3258"/>
                  </a:cubicBezTo>
                  <a:cubicBezTo>
                    <a:pt x="1643" y="3140"/>
                    <a:pt x="1486" y="3091"/>
                    <a:pt x="1339" y="3091"/>
                  </a:cubicBezTo>
                  <a:cubicBezTo>
                    <a:pt x="861" y="3091"/>
                    <a:pt x="487" y="3616"/>
                    <a:pt x="145" y="4011"/>
                  </a:cubicBezTo>
                  <a:cubicBezTo>
                    <a:pt x="0" y="4177"/>
                    <a:pt x="148" y="4405"/>
                    <a:pt x="311" y="4405"/>
                  </a:cubicBezTo>
                  <a:cubicBezTo>
                    <a:pt x="361" y="4405"/>
                    <a:pt x="413" y="4383"/>
                    <a:pt x="458" y="4331"/>
                  </a:cubicBezTo>
                  <a:cubicBezTo>
                    <a:pt x="636" y="4126"/>
                    <a:pt x="961" y="3601"/>
                    <a:pt x="1320" y="3601"/>
                  </a:cubicBezTo>
                  <a:cubicBezTo>
                    <a:pt x="1470" y="3601"/>
                    <a:pt x="1626" y="3692"/>
                    <a:pt x="1779" y="3936"/>
                  </a:cubicBezTo>
                  <a:cubicBezTo>
                    <a:pt x="1995" y="4278"/>
                    <a:pt x="2167" y="4736"/>
                    <a:pt x="2313" y="5106"/>
                  </a:cubicBezTo>
                  <a:cubicBezTo>
                    <a:pt x="2640" y="5938"/>
                    <a:pt x="2775" y="6852"/>
                    <a:pt x="2922" y="7731"/>
                  </a:cubicBezTo>
                  <a:cubicBezTo>
                    <a:pt x="3154" y="9128"/>
                    <a:pt x="3411" y="10688"/>
                    <a:pt x="4513" y="11664"/>
                  </a:cubicBezTo>
                  <a:cubicBezTo>
                    <a:pt x="4882" y="11990"/>
                    <a:pt x="5319" y="12113"/>
                    <a:pt x="5772" y="12113"/>
                  </a:cubicBezTo>
                  <a:cubicBezTo>
                    <a:pt x="6442" y="12113"/>
                    <a:pt x="7147" y="11843"/>
                    <a:pt x="7713" y="11561"/>
                  </a:cubicBezTo>
                  <a:cubicBezTo>
                    <a:pt x="9098" y="10871"/>
                    <a:pt x="10125" y="9572"/>
                    <a:pt x="11024" y="8336"/>
                  </a:cubicBezTo>
                  <a:cubicBezTo>
                    <a:pt x="12018" y="6970"/>
                    <a:pt x="12902" y="5618"/>
                    <a:pt x="13258" y="3932"/>
                  </a:cubicBezTo>
                  <a:cubicBezTo>
                    <a:pt x="13503" y="2767"/>
                    <a:pt x="13522" y="1342"/>
                    <a:pt x="12626" y="465"/>
                  </a:cubicBezTo>
                  <a:cubicBezTo>
                    <a:pt x="12280" y="127"/>
                    <a:pt x="11748" y="1"/>
                    <a:pt x="11193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4"/>
            <p:cNvSpPr/>
            <p:nvPr/>
          </p:nvSpPr>
          <p:spPr>
            <a:xfrm>
              <a:off x="2793008" y="3051684"/>
              <a:ext cx="30562" cy="28829"/>
            </a:xfrm>
            <a:custGeom>
              <a:avLst/>
              <a:gdLst/>
              <a:ahLst/>
              <a:cxnLst/>
              <a:rect l="l" t="t" r="r" b="b"/>
              <a:pathLst>
                <a:path w="1411" h="1331" extrusionOk="0">
                  <a:moveTo>
                    <a:pt x="321" y="0"/>
                  </a:moveTo>
                  <a:cubicBezTo>
                    <a:pt x="152" y="0"/>
                    <a:pt x="0" y="228"/>
                    <a:pt x="155" y="389"/>
                  </a:cubicBezTo>
                  <a:cubicBezTo>
                    <a:pt x="426" y="671"/>
                    <a:pt x="671" y="980"/>
                    <a:pt x="943" y="1263"/>
                  </a:cubicBezTo>
                  <a:cubicBezTo>
                    <a:pt x="988" y="1310"/>
                    <a:pt x="1040" y="1330"/>
                    <a:pt x="1090" y="1330"/>
                  </a:cubicBezTo>
                  <a:cubicBezTo>
                    <a:pt x="1260" y="1330"/>
                    <a:pt x="1411" y="1102"/>
                    <a:pt x="1257" y="942"/>
                  </a:cubicBezTo>
                  <a:cubicBezTo>
                    <a:pt x="985" y="660"/>
                    <a:pt x="740" y="350"/>
                    <a:pt x="469" y="68"/>
                  </a:cubicBezTo>
                  <a:cubicBezTo>
                    <a:pt x="423" y="20"/>
                    <a:pt x="371" y="0"/>
                    <a:pt x="321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44"/>
            <p:cNvSpPr/>
            <p:nvPr/>
          </p:nvSpPr>
          <p:spPr>
            <a:xfrm>
              <a:off x="2793008" y="2982112"/>
              <a:ext cx="225827" cy="174276"/>
            </a:xfrm>
            <a:custGeom>
              <a:avLst/>
              <a:gdLst/>
              <a:ahLst/>
              <a:cxnLst/>
              <a:rect l="l" t="t" r="r" b="b"/>
              <a:pathLst>
                <a:path w="10426" h="8046" extrusionOk="0">
                  <a:moveTo>
                    <a:pt x="4737" y="0"/>
                  </a:moveTo>
                  <a:cubicBezTo>
                    <a:pt x="4673" y="0"/>
                    <a:pt x="4607" y="3"/>
                    <a:pt x="4539" y="10"/>
                  </a:cubicBezTo>
                  <a:cubicBezTo>
                    <a:pt x="2744" y="183"/>
                    <a:pt x="1321" y="2072"/>
                    <a:pt x="156" y="3280"/>
                  </a:cubicBezTo>
                  <a:cubicBezTo>
                    <a:pt x="1" y="3441"/>
                    <a:pt x="152" y="3669"/>
                    <a:pt x="321" y="3669"/>
                  </a:cubicBezTo>
                  <a:cubicBezTo>
                    <a:pt x="371" y="3669"/>
                    <a:pt x="423" y="3649"/>
                    <a:pt x="469" y="3601"/>
                  </a:cubicBezTo>
                  <a:cubicBezTo>
                    <a:pt x="1347" y="2691"/>
                    <a:pt x="3369" y="503"/>
                    <a:pt x="4762" y="503"/>
                  </a:cubicBezTo>
                  <a:cubicBezTo>
                    <a:pt x="5372" y="503"/>
                    <a:pt x="5861" y="923"/>
                    <a:pt x="6080" y="2055"/>
                  </a:cubicBezTo>
                  <a:cubicBezTo>
                    <a:pt x="6260" y="2988"/>
                    <a:pt x="6239" y="3973"/>
                    <a:pt x="6335" y="4918"/>
                  </a:cubicBezTo>
                  <a:cubicBezTo>
                    <a:pt x="6433" y="5874"/>
                    <a:pt x="6628" y="7375"/>
                    <a:pt x="7533" y="7918"/>
                  </a:cubicBezTo>
                  <a:cubicBezTo>
                    <a:pt x="7679" y="8006"/>
                    <a:pt x="7822" y="8046"/>
                    <a:pt x="7961" y="8046"/>
                  </a:cubicBezTo>
                  <a:cubicBezTo>
                    <a:pt x="9024" y="8046"/>
                    <a:pt x="9843" y="5726"/>
                    <a:pt x="10084" y="4996"/>
                  </a:cubicBezTo>
                  <a:cubicBezTo>
                    <a:pt x="10248" y="4499"/>
                    <a:pt x="10425" y="3692"/>
                    <a:pt x="10041" y="3245"/>
                  </a:cubicBezTo>
                  <a:cubicBezTo>
                    <a:pt x="9822" y="2991"/>
                    <a:pt x="9556" y="2887"/>
                    <a:pt x="9281" y="2887"/>
                  </a:cubicBezTo>
                  <a:cubicBezTo>
                    <a:pt x="8939" y="2887"/>
                    <a:pt x="8585" y="3048"/>
                    <a:pt x="8294" y="3280"/>
                  </a:cubicBezTo>
                  <a:cubicBezTo>
                    <a:pt x="8115" y="3422"/>
                    <a:pt x="8278" y="3653"/>
                    <a:pt x="8464" y="3653"/>
                  </a:cubicBezTo>
                  <a:cubicBezTo>
                    <a:pt x="8512" y="3653"/>
                    <a:pt x="8562" y="3638"/>
                    <a:pt x="8607" y="3601"/>
                  </a:cubicBezTo>
                  <a:cubicBezTo>
                    <a:pt x="8896" y="3371"/>
                    <a:pt x="9122" y="3278"/>
                    <a:pt x="9295" y="3278"/>
                  </a:cubicBezTo>
                  <a:cubicBezTo>
                    <a:pt x="9773" y="3278"/>
                    <a:pt x="9852" y="3985"/>
                    <a:pt x="9762" y="4478"/>
                  </a:cubicBezTo>
                  <a:cubicBezTo>
                    <a:pt x="9690" y="4874"/>
                    <a:pt x="9531" y="5258"/>
                    <a:pt x="9373" y="5624"/>
                  </a:cubicBezTo>
                  <a:cubicBezTo>
                    <a:pt x="9220" y="5980"/>
                    <a:pt x="8554" y="7502"/>
                    <a:pt x="7885" y="7502"/>
                  </a:cubicBezTo>
                  <a:cubicBezTo>
                    <a:pt x="7783" y="7502"/>
                    <a:pt x="7682" y="7467"/>
                    <a:pt x="7582" y="7387"/>
                  </a:cubicBezTo>
                  <a:cubicBezTo>
                    <a:pt x="6748" y="6722"/>
                    <a:pt x="6771" y="4852"/>
                    <a:pt x="6691" y="3889"/>
                  </a:cubicBezTo>
                  <a:cubicBezTo>
                    <a:pt x="6635" y="3235"/>
                    <a:pt x="6612" y="2583"/>
                    <a:pt x="6507" y="1934"/>
                  </a:cubicBezTo>
                  <a:cubicBezTo>
                    <a:pt x="6338" y="886"/>
                    <a:pt x="5804" y="0"/>
                    <a:pt x="4737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4"/>
            <p:cNvSpPr/>
            <p:nvPr/>
          </p:nvSpPr>
          <p:spPr>
            <a:xfrm>
              <a:off x="2714404" y="2871365"/>
              <a:ext cx="254700" cy="438030"/>
            </a:xfrm>
            <a:custGeom>
              <a:avLst/>
              <a:gdLst/>
              <a:ahLst/>
              <a:cxnLst/>
              <a:rect l="l" t="t" r="r" b="b"/>
              <a:pathLst>
                <a:path w="11759" h="20223" extrusionOk="0">
                  <a:moveTo>
                    <a:pt x="11410" y="0"/>
                  </a:moveTo>
                  <a:cubicBezTo>
                    <a:pt x="11378" y="0"/>
                    <a:pt x="11345" y="7"/>
                    <a:pt x="11311" y="23"/>
                  </a:cubicBezTo>
                  <a:lnTo>
                    <a:pt x="11312" y="23"/>
                  </a:lnTo>
                  <a:cubicBezTo>
                    <a:pt x="11162" y="94"/>
                    <a:pt x="10990" y="116"/>
                    <a:pt x="10811" y="116"/>
                  </a:cubicBezTo>
                  <a:cubicBezTo>
                    <a:pt x="10550" y="116"/>
                    <a:pt x="10277" y="69"/>
                    <a:pt x="10045" y="59"/>
                  </a:cubicBezTo>
                  <a:cubicBezTo>
                    <a:pt x="9933" y="55"/>
                    <a:pt x="9821" y="53"/>
                    <a:pt x="9709" y="53"/>
                  </a:cubicBezTo>
                  <a:cubicBezTo>
                    <a:pt x="9132" y="53"/>
                    <a:pt x="8549" y="107"/>
                    <a:pt x="7977" y="144"/>
                  </a:cubicBezTo>
                  <a:cubicBezTo>
                    <a:pt x="6486" y="243"/>
                    <a:pt x="4994" y="256"/>
                    <a:pt x="3501" y="260"/>
                  </a:cubicBezTo>
                  <a:cubicBezTo>
                    <a:pt x="3498" y="260"/>
                    <a:pt x="3494" y="260"/>
                    <a:pt x="3490" y="260"/>
                  </a:cubicBezTo>
                  <a:cubicBezTo>
                    <a:pt x="3106" y="260"/>
                    <a:pt x="2603" y="203"/>
                    <a:pt x="2111" y="203"/>
                  </a:cubicBezTo>
                  <a:cubicBezTo>
                    <a:pt x="1641" y="203"/>
                    <a:pt x="1180" y="255"/>
                    <a:pt x="843" y="461"/>
                  </a:cubicBezTo>
                  <a:cubicBezTo>
                    <a:pt x="86" y="923"/>
                    <a:pt x="114" y="1697"/>
                    <a:pt x="143" y="2524"/>
                  </a:cubicBezTo>
                  <a:cubicBezTo>
                    <a:pt x="240" y="5346"/>
                    <a:pt x="68" y="8210"/>
                    <a:pt x="34" y="11029"/>
                  </a:cubicBezTo>
                  <a:cubicBezTo>
                    <a:pt x="0" y="14009"/>
                    <a:pt x="109" y="16962"/>
                    <a:pt x="109" y="20045"/>
                  </a:cubicBezTo>
                  <a:cubicBezTo>
                    <a:pt x="109" y="20164"/>
                    <a:pt x="220" y="20223"/>
                    <a:pt x="330" y="20223"/>
                  </a:cubicBezTo>
                  <a:cubicBezTo>
                    <a:pt x="441" y="20223"/>
                    <a:pt x="552" y="20164"/>
                    <a:pt x="552" y="20045"/>
                  </a:cubicBezTo>
                  <a:cubicBezTo>
                    <a:pt x="552" y="17199"/>
                    <a:pt x="498" y="14516"/>
                    <a:pt x="476" y="11784"/>
                  </a:cubicBezTo>
                  <a:cubicBezTo>
                    <a:pt x="455" y="9110"/>
                    <a:pt x="634" y="6408"/>
                    <a:pt x="618" y="3733"/>
                  </a:cubicBezTo>
                  <a:cubicBezTo>
                    <a:pt x="611" y="2549"/>
                    <a:pt x="224" y="802"/>
                    <a:pt x="1897" y="731"/>
                  </a:cubicBezTo>
                  <a:cubicBezTo>
                    <a:pt x="2425" y="709"/>
                    <a:pt x="2953" y="703"/>
                    <a:pt x="3483" y="703"/>
                  </a:cubicBezTo>
                  <a:cubicBezTo>
                    <a:pt x="3966" y="703"/>
                    <a:pt x="4449" y="708"/>
                    <a:pt x="4932" y="708"/>
                  </a:cubicBezTo>
                  <a:cubicBezTo>
                    <a:pt x="5212" y="708"/>
                    <a:pt x="5492" y="706"/>
                    <a:pt x="5772" y="702"/>
                  </a:cubicBezTo>
                  <a:cubicBezTo>
                    <a:pt x="6970" y="680"/>
                    <a:pt x="8159" y="575"/>
                    <a:pt x="9355" y="529"/>
                  </a:cubicBezTo>
                  <a:cubicBezTo>
                    <a:pt x="9396" y="527"/>
                    <a:pt x="9439" y="526"/>
                    <a:pt x="9482" y="526"/>
                  </a:cubicBezTo>
                  <a:cubicBezTo>
                    <a:pt x="9849" y="526"/>
                    <a:pt x="10253" y="581"/>
                    <a:pt x="10643" y="581"/>
                  </a:cubicBezTo>
                  <a:cubicBezTo>
                    <a:pt x="10958" y="581"/>
                    <a:pt x="11264" y="545"/>
                    <a:pt x="11534" y="417"/>
                  </a:cubicBezTo>
                  <a:cubicBezTo>
                    <a:pt x="11759" y="311"/>
                    <a:pt x="11619" y="0"/>
                    <a:pt x="11410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4"/>
            <p:cNvSpPr/>
            <p:nvPr/>
          </p:nvSpPr>
          <p:spPr>
            <a:xfrm>
              <a:off x="2714534" y="3299301"/>
              <a:ext cx="409179" cy="59110"/>
            </a:xfrm>
            <a:custGeom>
              <a:avLst/>
              <a:gdLst/>
              <a:ahLst/>
              <a:cxnLst/>
              <a:rect l="l" t="t" r="r" b="b"/>
              <a:pathLst>
                <a:path w="18891" h="2729" extrusionOk="0">
                  <a:moveTo>
                    <a:pt x="269" y="1"/>
                  </a:moveTo>
                  <a:cubicBezTo>
                    <a:pt x="137" y="1"/>
                    <a:pt x="0" y="112"/>
                    <a:pt x="45" y="282"/>
                  </a:cubicBezTo>
                  <a:lnTo>
                    <a:pt x="45" y="283"/>
                  </a:lnTo>
                  <a:cubicBezTo>
                    <a:pt x="231" y="973"/>
                    <a:pt x="138" y="1436"/>
                    <a:pt x="611" y="1988"/>
                  </a:cubicBezTo>
                  <a:cubicBezTo>
                    <a:pt x="1011" y="2455"/>
                    <a:pt x="1715" y="2558"/>
                    <a:pt x="2273" y="2640"/>
                  </a:cubicBezTo>
                  <a:cubicBezTo>
                    <a:pt x="2709" y="2704"/>
                    <a:pt x="3151" y="2728"/>
                    <a:pt x="3596" y="2728"/>
                  </a:cubicBezTo>
                  <a:cubicBezTo>
                    <a:pt x="4984" y="2728"/>
                    <a:pt x="6406" y="2489"/>
                    <a:pt x="7768" y="2448"/>
                  </a:cubicBezTo>
                  <a:cubicBezTo>
                    <a:pt x="8510" y="2426"/>
                    <a:pt x="9252" y="2418"/>
                    <a:pt x="9995" y="2418"/>
                  </a:cubicBezTo>
                  <a:cubicBezTo>
                    <a:pt x="11440" y="2418"/>
                    <a:pt x="12885" y="2448"/>
                    <a:pt x="14330" y="2460"/>
                  </a:cubicBezTo>
                  <a:cubicBezTo>
                    <a:pt x="14444" y="2462"/>
                    <a:pt x="14559" y="2462"/>
                    <a:pt x="14673" y="2462"/>
                  </a:cubicBezTo>
                  <a:cubicBezTo>
                    <a:pt x="15460" y="2462"/>
                    <a:pt x="16241" y="2437"/>
                    <a:pt x="17029" y="2404"/>
                  </a:cubicBezTo>
                  <a:cubicBezTo>
                    <a:pt x="17072" y="2402"/>
                    <a:pt x="17116" y="2401"/>
                    <a:pt x="17160" y="2401"/>
                  </a:cubicBezTo>
                  <a:cubicBezTo>
                    <a:pt x="17471" y="2401"/>
                    <a:pt x="17794" y="2441"/>
                    <a:pt x="18109" y="2441"/>
                  </a:cubicBezTo>
                  <a:cubicBezTo>
                    <a:pt x="18286" y="2441"/>
                    <a:pt x="18461" y="2429"/>
                    <a:pt x="18630" y="2390"/>
                  </a:cubicBezTo>
                  <a:cubicBezTo>
                    <a:pt x="18891" y="2331"/>
                    <a:pt x="18806" y="1947"/>
                    <a:pt x="18568" y="1947"/>
                  </a:cubicBezTo>
                  <a:cubicBezTo>
                    <a:pt x="18550" y="1947"/>
                    <a:pt x="18532" y="1949"/>
                    <a:pt x="18513" y="1953"/>
                  </a:cubicBezTo>
                  <a:cubicBezTo>
                    <a:pt x="18390" y="1981"/>
                    <a:pt x="18261" y="1990"/>
                    <a:pt x="18130" y="1990"/>
                  </a:cubicBezTo>
                  <a:cubicBezTo>
                    <a:pt x="17860" y="1990"/>
                    <a:pt x="17581" y="1950"/>
                    <a:pt x="17324" y="1944"/>
                  </a:cubicBezTo>
                  <a:cubicBezTo>
                    <a:pt x="17260" y="1943"/>
                    <a:pt x="17195" y="1942"/>
                    <a:pt x="17130" y="1942"/>
                  </a:cubicBezTo>
                  <a:cubicBezTo>
                    <a:pt x="16464" y="1942"/>
                    <a:pt x="15796" y="2011"/>
                    <a:pt x="15129" y="2011"/>
                  </a:cubicBezTo>
                  <a:cubicBezTo>
                    <a:pt x="15120" y="2011"/>
                    <a:pt x="15111" y="2011"/>
                    <a:pt x="15101" y="2011"/>
                  </a:cubicBezTo>
                  <a:cubicBezTo>
                    <a:pt x="13323" y="2008"/>
                    <a:pt x="11546" y="1968"/>
                    <a:pt x="9768" y="1968"/>
                  </a:cubicBezTo>
                  <a:cubicBezTo>
                    <a:pt x="9744" y="1968"/>
                    <a:pt x="9721" y="1968"/>
                    <a:pt x="9698" y="1968"/>
                  </a:cubicBezTo>
                  <a:cubicBezTo>
                    <a:pt x="7988" y="1969"/>
                    <a:pt x="6295" y="2052"/>
                    <a:pt x="4593" y="2195"/>
                  </a:cubicBezTo>
                  <a:cubicBezTo>
                    <a:pt x="4201" y="2228"/>
                    <a:pt x="3809" y="2248"/>
                    <a:pt x="3416" y="2248"/>
                  </a:cubicBezTo>
                  <a:cubicBezTo>
                    <a:pt x="2971" y="2248"/>
                    <a:pt x="2527" y="2222"/>
                    <a:pt x="2084" y="2157"/>
                  </a:cubicBezTo>
                  <a:cubicBezTo>
                    <a:pt x="1649" y="2094"/>
                    <a:pt x="1268" y="1951"/>
                    <a:pt x="924" y="1666"/>
                  </a:cubicBezTo>
                  <a:cubicBezTo>
                    <a:pt x="537" y="1346"/>
                    <a:pt x="597" y="624"/>
                    <a:pt x="472" y="161"/>
                  </a:cubicBezTo>
                  <a:cubicBezTo>
                    <a:pt x="442" y="49"/>
                    <a:pt x="356" y="1"/>
                    <a:pt x="269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44"/>
            <p:cNvSpPr/>
            <p:nvPr/>
          </p:nvSpPr>
          <p:spPr>
            <a:xfrm>
              <a:off x="3110283" y="2916504"/>
              <a:ext cx="80424" cy="437770"/>
            </a:xfrm>
            <a:custGeom>
              <a:avLst/>
              <a:gdLst/>
              <a:ahLst/>
              <a:cxnLst/>
              <a:rect l="l" t="t" r="r" b="b"/>
              <a:pathLst>
                <a:path w="3713" h="20211" extrusionOk="0">
                  <a:moveTo>
                    <a:pt x="3108" y="0"/>
                  </a:moveTo>
                  <a:cubicBezTo>
                    <a:pt x="2997" y="0"/>
                    <a:pt x="2891" y="73"/>
                    <a:pt x="2901" y="219"/>
                  </a:cubicBezTo>
                  <a:cubicBezTo>
                    <a:pt x="3023" y="1988"/>
                    <a:pt x="2852" y="3797"/>
                    <a:pt x="2861" y="5573"/>
                  </a:cubicBezTo>
                  <a:cubicBezTo>
                    <a:pt x="2870" y="7510"/>
                    <a:pt x="2939" y="9448"/>
                    <a:pt x="3021" y="11383"/>
                  </a:cubicBezTo>
                  <a:cubicBezTo>
                    <a:pt x="3098" y="13212"/>
                    <a:pt x="3225" y="15039"/>
                    <a:pt x="3229" y="16871"/>
                  </a:cubicBezTo>
                  <a:cubicBezTo>
                    <a:pt x="3230" y="17531"/>
                    <a:pt x="3324" y="18210"/>
                    <a:pt x="3166" y="18858"/>
                  </a:cubicBezTo>
                  <a:cubicBezTo>
                    <a:pt x="2973" y="19653"/>
                    <a:pt x="2075" y="19650"/>
                    <a:pt x="1472" y="19667"/>
                  </a:cubicBezTo>
                  <a:cubicBezTo>
                    <a:pt x="1317" y="19671"/>
                    <a:pt x="1016" y="19723"/>
                    <a:pt x="765" y="19723"/>
                  </a:cubicBezTo>
                  <a:cubicBezTo>
                    <a:pt x="617" y="19723"/>
                    <a:pt x="485" y="19705"/>
                    <a:pt x="412" y="19649"/>
                  </a:cubicBezTo>
                  <a:cubicBezTo>
                    <a:pt x="372" y="19619"/>
                    <a:pt x="332" y="19606"/>
                    <a:pt x="295" y="19606"/>
                  </a:cubicBezTo>
                  <a:cubicBezTo>
                    <a:pt x="119" y="19606"/>
                    <a:pt x="0" y="19899"/>
                    <a:pt x="189" y="20041"/>
                  </a:cubicBezTo>
                  <a:cubicBezTo>
                    <a:pt x="361" y="20171"/>
                    <a:pt x="567" y="20210"/>
                    <a:pt x="784" y="20210"/>
                  </a:cubicBezTo>
                  <a:cubicBezTo>
                    <a:pt x="1111" y="20210"/>
                    <a:pt x="1464" y="20120"/>
                    <a:pt x="1760" y="20112"/>
                  </a:cubicBezTo>
                  <a:cubicBezTo>
                    <a:pt x="2323" y="20096"/>
                    <a:pt x="3017" y="19976"/>
                    <a:pt x="3355" y="19449"/>
                  </a:cubicBezTo>
                  <a:cubicBezTo>
                    <a:pt x="3704" y="18908"/>
                    <a:pt x="3713" y="18326"/>
                    <a:pt x="3689" y="17693"/>
                  </a:cubicBezTo>
                  <a:cubicBezTo>
                    <a:pt x="3646" y="16618"/>
                    <a:pt x="3678" y="15543"/>
                    <a:pt x="3607" y="14468"/>
                  </a:cubicBezTo>
                  <a:cubicBezTo>
                    <a:pt x="3448" y="12025"/>
                    <a:pt x="3376" y="9569"/>
                    <a:pt x="3325" y="7122"/>
                  </a:cubicBezTo>
                  <a:cubicBezTo>
                    <a:pt x="3277" y="4832"/>
                    <a:pt x="3501" y="2499"/>
                    <a:pt x="3344" y="219"/>
                  </a:cubicBezTo>
                  <a:cubicBezTo>
                    <a:pt x="3335" y="73"/>
                    <a:pt x="3219" y="0"/>
                    <a:pt x="3108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44"/>
            <p:cNvSpPr/>
            <p:nvPr/>
          </p:nvSpPr>
          <p:spPr>
            <a:xfrm>
              <a:off x="2950021" y="2869112"/>
              <a:ext cx="238282" cy="58590"/>
            </a:xfrm>
            <a:custGeom>
              <a:avLst/>
              <a:gdLst/>
              <a:ahLst/>
              <a:cxnLst/>
              <a:rect l="l" t="t" r="r" b="b"/>
              <a:pathLst>
                <a:path w="11001" h="2705" extrusionOk="0">
                  <a:moveTo>
                    <a:pt x="3021" y="0"/>
                  </a:moveTo>
                  <a:cubicBezTo>
                    <a:pt x="2107" y="0"/>
                    <a:pt x="1194" y="39"/>
                    <a:pt x="283" y="163"/>
                  </a:cubicBezTo>
                  <a:cubicBezTo>
                    <a:pt x="15" y="200"/>
                    <a:pt x="1" y="619"/>
                    <a:pt x="249" y="619"/>
                  </a:cubicBezTo>
                  <a:cubicBezTo>
                    <a:pt x="260" y="619"/>
                    <a:pt x="271" y="618"/>
                    <a:pt x="283" y="616"/>
                  </a:cubicBezTo>
                  <a:cubicBezTo>
                    <a:pt x="1190" y="493"/>
                    <a:pt x="2099" y="455"/>
                    <a:pt x="3009" y="455"/>
                  </a:cubicBezTo>
                  <a:cubicBezTo>
                    <a:pt x="4139" y="455"/>
                    <a:pt x="5269" y="514"/>
                    <a:pt x="6400" y="541"/>
                  </a:cubicBezTo>
                  <a:cubicBezTo>
                    <a:pt x="6490" y="544"/>
                    <a:pt x="6580" y="545"/>
                    <a:pt x="6670" y="545"/>
                  </a:cubicBezTo>
                  <a:cubicBezTo>
                    <a:pt x="7316" y="545"/>
                    <a:pt x="7956" y="493"/>
                    <a:pt x="8604" y="476"/>
                  </a:cubicBezTo>
                  <a:cubicBezTo>
                    <a:pt x="8639" y="475"/>
                    <a:pt x="8674" y="475"/>
                    <a:pt x="8710" y="475"/>
                  </a:cubicBezTo>
                  <a:cubicBezTo>
                    <a:pt x="9019" y="475"/>
                    <a:pt x="9327" y="517"/>
                    <a:pt x="9626" y="600"/>
                  </a:cubicBezTo>
                  <a:cubicBezTo>
                    <a:pt x="10199" y="763"/>
                    <a:pt x="10597" y="1810"/>
                    <a:pt x="10330" y="2359"/>
                  </a:cubicBezTo>
                  <a:cubicBezTo>
                    <a:pt x="10244" y="2539"/>
                    <a:pt x="10398" y="2704"/>
                    <a:pt x="10544" y="2704"/>
                  </a:cubicBezTo>
                  <a:cubicBezTo>
                    <a:pt x="10610" y="2704"/>
                    <a:pt x="10674" y="2670"/>
                    <a:pt x="10713" y="2589"/>
                  </a:cubicBezTo>
                  <a:lnTo>
                    <a:pt x="10714" y="2589"/>
                  </a:lnTo>
                  <a:cubicBezTo>
                    <a:pt x="11001" y="1993"/>
                    <a:pt x="10788" y="1260"/>
                    <a:pt x="10488" y="706"/>
                  </a:cubicBezTo>
                  <a:cubicBezTo>
                    <a:pt x="10141" y="69"/>
                    <a:pt x="9216" y="28"/>
                    <a:pt x="8604" y="22"/>
                  </a:cubicBezTo>
                  <a:cubicBezTo>
                    <a:pt x="8528" y="21"/>
                    <a:pt x="8452" y="21"/>
                    <a:pt x="8377" y="21"/>
                  </a:cubicBezTo>
                  <a:cubicBezTo>
                    <a:pt x="7521" y="21"/>
                    <a:pt x="6669" y="57"/>
                    <a:pt x="5813" y="57"/>
                  </a:cubicBezTo>
                  <a:cubicBezTo>
                    <a:pt x="5531" y="57"/>
                    <a:pt x="5248" y="53"/>
                    <a:pt x="4964" y="43"/>
                  </a:cubicBezTo>
                  <a:cubicBezTo>
                    <a:pt x="4315" y="20"/>
                    <a:pt x="3668" y="0"/>
                    <a:pt x="3021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9" name="Google Shape;1539;p44"/>
          <p:cNvGrpSpPr/>
          <p:nvPr/>
        </p:nvGrpSpPr>
        <p:grpSpPr>
          <a:xfrm>
            <a:off x="6623236" y="3855327"/>
            <a:ext cx="516158" cy="509270"/>
            <a:chOff x="3895661" y="2827289"/>
            <a:chExt cx="516158" cy="509270"/>
          </a:xfrm>
        </p:grpSpPr>
        <p:sp>
          <p:nvSpPr>
            <p:cNvPr id="1540" name="Google Shape;1540;p44"/>
            <p:cNvSpPr/>
            <p:nvPr/>
          </p:nvSpPr>
          <p:spPr>
            <a:xfrm>
              <a:off x="3984164" y="2911612"/>
              <a:ext cx="352257" cy="322756"/>
            </a:xfrm>
            <a:custGeom>
              <a:avLst/>
              <a:gdLst/>
              <a:ahLst/>
              <a:cxnLst/>
              <a:rect l="l" t="t" r="r" b="b"/>
              <a:pathLst>
                <a:path w="16263" h="14901" extrusionOk="0">
                  <a:moveTo>
                    <a:pt x="8290" y="1"/>
                  </a:moveTo>
                  <a:cubicBezTo>
                    <a:pt x="4725" y="1"/>
                    <a:pt x="1110" y="2867"/>
                    <a:pt x="387" y="6433"/>
                  </a:cubicBezTo>
                  <a:cubicBezTo>
                    <a:pt x="0" y="8347"/>
                    <a:pt x="670" y="10440"/>
                    <a:pt x="2165" y="11655"/>
                  </a:cubicBezTo>
                  <a:cubicBezTo>
                    <a:pt x="2368" y="11820"/>
                    <a:pt x="2724" y="12093"/>
                    <a:pt x="3029" y="12093"/>
                  </a:cubicBezTo>
                  <a:cubicBezTo>
                    <a:pt x="3126" y="12093"/>
                    <a:pt x="3218" y="12065"/>
                    <a:pt x="3298" y="11998"/>
                  </a:cubicBezTo>
                  <a:cubicBezTo>
                    <a:pt x="3771" y="11599"/>
                    <a:pt x="4108" y="10811"/>
                    <a:pt x="3925" y="10198"/>
                  </a:cubicBezTo>
                  <a:cubicBezTo>
                    <a:pt x="3890" y="10081"/>
                    <a:pt x="3798" y="10030"/>
                    <a:pt x="3705" y="10030"/>
                  </a:cubicBezTo>
                  <a:cubicBezTo>
                    <a:pt x="3564" y="10030"/>
                    <a:pt x="3421" y="10147"/>
                    <a:pt x="3474" y="10325"/>
                  </a:cubicBezTo>
                  <a:lnTo>
                    <a:pt x="3474" y="10327"/>
                  </a:lnTo>
                  <a:cubicBezTo>
                    <a:pt x="3596" y="10735"/>
                    <a:pt x="3359" y="11206"/>
                    <a:pt x="3118" y="11513"/>
                  </a:cubicBezTo>
                  <a:cubicBezTo>
                    <a:pt x="3070" y="11574"/>
                    <a:pt x="3016" y="11599"/>
                    <a:pt x="2956" y="11599"/>
                  </a:cubicBezTo>
                  <a:cubicBezTo>
                    <a:pt x="2762" y="11599"/>
                    <a:pt x="2516" y="11334"/>
                    <a:pt x="2296" y="11156"/>
                  </a:cubicBezTo>
                  <a:cubicBezTo>
                    <a:pt x="1665" y="10643"/>
                    <a:pt x="1273" y="9915"/>
                    <a:pt x="1009" y="9150"/>
                  </a:cubicBezTo>
                  <a:cubicBezTo>
                    <a:pt x="407" y="7411"/>
                    <a:pt x="920" y="5627"/>
                    <a:pt x="1868" y="4148"/>
                  </a:cubicBezTo>
                  <a:cubicBezTo>
                    <a:pt x="3278" y="1949"/>
                    <a:pt x="5801" y="505"/>
                    <a:pt x="8339" y="505"/>
                  </a:cubicBezTo>
                  <a:cubicBezTo>
                    <a:pt x="9199" y="505"/>
                    <a:pt x="10061" y="670"/>
                    <a:pt x="10881" y="1028"/>
                  </a:cubicBezTo>
                  <a:cubicBezTo>
                    <a:pt x="12342" y="1665"/>
                    <a:pt x="13710" y="2758"/>
                    <a:pt x="14614" y="4095"/>
                  </a:cubicBezTo>
                  <a:cubicBezTo>
                    <a:pt x="15646" y="5623"/>
                    <a:pt x="15681" y="7739"/>
                    <a:pt x="15301" y="9483"/>
                  </a:cubicBezTo>
                  <a:cubicBezTo>
                    <a:pt x="14924" y="11209"/>
                    <a:pt x="13863" y="12818"/>
                    <a:pt x="12429" y="13793"/>
                  </a:cubicBezTo>
                  <a:cubicBezTo>
                    <a:pt x="11749" y="14255"/>
                    <a:pt x="11033" y="14444"/>
                    <a:pt x="10315" y="14444"/>
                  </a:cubicBezTo>
                  <a:cubicBezTo>
                    <a:pt x="9199" y="14444"/>
                    <a:pt x="8077" y="13988"/>
                    <a:pt x="7075" y="13392"/>
                  </a:cubicBezTo>
                  <a:cubicBezTo>
                    <a:pt x="7035" y="13368"/>
                    <a:pt x="6995" y="13358"/>
                    <a:pt x="6958" y="13358"/>
                  </a:cubicBezTo>
                  <a:cubicBezTo>
                    <a:pt x="6752" y="13358"/>
                    <a:pt x="6618" y="13673"/>
                    <a:pt x="6839" y="13805"/>
                  </a:cubicBezTo>
                  <a:cubicBezTo>
                    <a:pt x="7940" y="14460"/>
                    <a:pt x="9085" y="14901"/>
                    <a:pt x="10253" y="14901"/>
                  </a:cubicBezTo>
                  <a:cubicBezTo>
                    <a:pt x="10965" y="14901"/>
                    <a:pt x="11686" y="14737"/>
                    <a:pt x="12411" y="14358"/>
                  </a:cubicBezTo>
                  <a:cubicBezTo>
                    <a:pt x="14248" y="13399"/>
                    <a:pt x="15388" y="11276"/>
                    <a:pt x="15821" y="9291"/>
                  </a:cubicBezTo>
                  <a:cubicBezTo>
                    <a:pt x="16262" y="7271"/>
                    <a:pt x="15911" y="5015"/>
                    <a:pt x="14669" y="3365"/>
                  </a:cubicBezTo>
                  <a:cubicBezTo>
                    <a:pt x="13418" y="1700"/>
                    <a:pt x="11384" y="436"/>
                    <a:pt x="9366" y="91"/>
                  </a:cubicBezTo>
                  <a:cubicBezTo>
                    <a:pt x="9010" y="30"/>
                    <a:pt x="8650" y="1"/>
                    <a:pt x="8290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44"/>
            <p:cNvSpPr/>
            <p:nvPr/>
          </p:nvSpPr>
          <p:spPr>
            <a:xfrm>
              <a:off x="4028480" y="2951704"/>
              <a:ext cx="249718" cy="234881"/>
            </a:xfrm>
            <a:custGeom>
              <a:avLst/>
              <a:gdLst/>
              <a:ahLst/>
              <a:cxnLst/>
              <a:rect l="l" t="t" r="r" b="b"/>
              <a:pathLst>
                <a:path w="11529" h="10844" extrusionOk="0">
                  <a:moveTo>
                    <a:pt x="6537" y="1"/>
                  </a:moveTo>
                  <a:cubicBezTo>
                    <a:pt x="5331" y="1"/>
                    <a:pt x="4095" y="453"/>
                    <a:pt x="3086" y="1188"/>
                  </a:cubicBezTo>
                  <a:cubicBezTo>
                    <a:pt x="1978" y="1994"/>
                    <a:pt x="1152" y="3254"/>
                    <a:pt x="620" y="4515"/>
                  </a:cubicBezTo>
                  <a:cubicBezTo>
                    <a:pt x="0" y="5979"/>
                    <a:pt x="904" y="7106"/>
                    <a:pt x="1428" y="8405"/>
                  </a:cubicBezTo>
                  <a:cubicBezTo>
                    <a:pt x="1473" y="8516"/>
                    <a:pt x="1570" y="8564"/>
                    <a:pt x="1664" y="8564"/>
                  </a:cubicBezTo>
                  <a:cubicBezTo>
                    <a:pt x="1810" y="8564"/>
                    <a:pt x="1948" y="8450"/>
                    <a:pt x="1878" y="8278"/>
                  </a:cubicBezTo>
                  <a:lnTo>
                    <a:pt x="1879" y="8277"/>
                  </a:lnTo>
                  <a:cubicBezTo>
                    <a:pt x="1569" y="7507"/>
                    <a:pt x="1093" y="6824"/>
                    <a:pt x="909" y="6006"/>
                  </a:cubicBezTo>
                  <a:cubicBezTo>
                    <a:pt x="622" y="4738"/>
                    <a:pt x="1752" y="3234"/>
                    <a:pt x="2527" y="2344"/>
                  </a:cubicBezTo>
                  <a:cubicBezTo>
                    <a:pt x="3515" y="1205"/>
                    <a:pt x="4988" y="473"/>
                    <a:pt x="6467" y="473"/>
                  </a:cubicBezTo>
                  <a:cubicBezTo>
                    <a:pt x="6905" y="473"/>
                    <a:pt x="7343" y="537"/>
                    <a:pt x="7770" y="674"/>
                  </a:cubicBezTo>
                  <a:cubicBezTo>
                    <a:pt x="10135" y="1430"/>
                    <a:pt x="10898" y="4124"/>
                    <a:pt x="10506" y="6375"/>
                  </a:cubicBezTo>
                  <a:cubicBezTo>
                    <a:pt x="10335" y="7355"/>
                    <a:pt x="9975" y="8344"/>
                    <a:pt x="9447" y="9178"/>
                  </a:cubicBezTo>
                  <a:cubicBezTo>
                    <a:pt x="9024" y="9848"/>
                    <a:pt x="8156" y="10318"/>
                    <a:pt x="7378" y="10318"/>
                  </a:cubicBezTo>
                  <a:cubicBezTo>
                    <a:pt x="6697" y="10318"/>
                    <a:pt x="6086" y="9958"/>
                    <a:pt x="5899" y="9058"/>
                  </a:cubicBezTo>
                  <a:cubicBezTo>
                    <a:pt x="5874" y="8938"/>
                    <a:pt x="5788" y="8886"/>
                    <a:pt x="5696" y="8886"/>
                  </a:cubicBezTo>
                  <a:cubicBezTo>
                    <a:pt x="5558" y="8886"/>
                    <a:pt x="5410" y="9004"/>
                    <a:pt x="5447" y="9185"/>
                  </a:cubicBezTo>
                  <a:cubicBezTo>
                    <a:pt x="5654" y="10178"/>
                    <a:pt x="6596" y="10841"/>
                    <a:pt x="7550" y="10843"/>
                  </a:cubicBezTo>
                  <a:cubicBezTo>
                    <a:pt x="7552" y="10843"/>
                    <a:pt x="7554" y="10843"/>
                    <a:pt x="7556" y="10843"/>
                  </a:cubicBezTo>
                  <a:cubicBezTo>
                    <a:pt x="8732" y="10843"/>
                    <a:pt x="9612" y="9888"/>
                    <a:pt x="10144" y="8926"/>
                  </a:cubicBezTo>
                  <a:cubicBezTo>
                    <a:pt x="11460" y="6549"/>
                    <a:pt x="11528" y="3367"/>
                    <a:pt x="9633" y="1328"/>
                  </a:cubicBezTo>
                  <a:cubicBezTo>
                    <a:pt x="8768" y="397"/>
                    <a:pt x="7666" y="1"/>
                    <a:pt x="6537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44"/>
            <p:cNvSpPr/>
            <p:nvPr/>
          </p:nvSpPr>
          <p:spPr>
            <a:xfrm>
              <a:off x="4078147" y="3010511"/>
              <a:ext cx="134509" cy="146876"/>
            </a:xfrm>
            <a:custGeom>
              <a:avLst/>
              <a:gdLst/>
              <a:ahLst/>
              <a:cxnLst/>
              <a:rect l="l" t="t" r="r" b="b"/>
              <a:pathLst>
                <a:path w="6210" h="6781" extrusionOk="0">
                  <a:moveTo>
                    <a:pt x="2510" y="0"/>
                  </a:moveTo>
                  <a:cubicBezTo>
                    <a:pt x="1495" y="0"/>
                    <a:pt x="546" y="617"/>
                    <a:pt x="230" y="1689"/>
                  </a:cubicBezTo>
                  <a:cubicBezTo>
                    <a:pt x="0" y="2471"/>
                    <a:pt x="92" y="3290"/>
                    <a:pt x="313" y="4057"/>
                  </a:cubicBezTo>
                  <a:cubicBezTo>
                    <a:pt x="461" y="4569"/>
                    <a:pt x="451" y="5075"/>
                    <a:pt x="906" y="5406"/>
                  </a:cubicBezTo>
                  <a:cubicBezTo>
                    <a:pt x="948" y="5437"/>
                    <a:pt x="990" y="5451"/>
                    <a:pt x="1029" y="5451"/>
                  </a:cubicBezTo>
                  <a:cubicBezTo>
                    <a:pt x="1218" y="5451"/>
                    <a:pt x="1344" y="5140"/>
                    <a:pt x="1142" y="4993"/>
                  </a:cubicBezTo>
                  <a:cubicBezTo>
                    <a:pt x="847" y="4777"/>
                    <a:pt x="831" y="4258"/>
                    <a:pt x="764" y="3930"/>
                  </a:cubicBezTo>
                  <a:cubicBezTo>
                    <a:pt x="593" y="3095"/>
                    <a:pt x="503" y="2425"/>
                    <a:pt x="749" y="1587"/>
                  </a:cubicBezTo>
                  <a:cubicBezTo>
                    <a:pt x="972" y="827"/>
                    <a:pt x="1680" y="470"/>
                    <a:pt x="2401" y="470"/>
                  </a:cubicBezTo>
                  <a:cubicBezTo>
                    <a:pt x="3271" y="470"/>
                    <a:pt x="4159" y="991"/>
                    <a:pt x="4235" y="1954"/>
                  </a:cubicBezTo>
                  <a:cubicBezTo>
                    <a:pt x="4361" y="3548"/>
                    <a:pt x="3103" y="4949"/>
                    <a:pt x="3146" y="6548"/>
                  </a:cubicBezTo>
                  <a:cubicBezTo>
                    <a:pt x="3150" y="6703"/>
                    <a:pt x="3270" y="6780"/>
                    <a:pt x="3387" y="6780"/>
                  </a:cubicBezTo>
                  <a:cubicBezTo>
                    <a:pt x="3504" y="6780"/>
                    <a:pt x="3618" y="6703"/>
                    <a:pt x="3614" y="6548"/>
                  </a:cubicBezTo>
                  <a:cubicBezTo>
                    <a:pt x="3564" y="4680"/>
                    <a:pt x="6210" y="1227"/>
                    <a:pt x="3421" y="169"/>
                  </a:cubicBezTo>
                  <a:cubicBezTo>
                    <a:pt x="3121" y="55"/>
                    <a:pt x="2813" y="0"/>
                    <a:pt x="2510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44"/>
            <p:cNvSpPr/>
            <p:nvPr/>
          </p:nvSpPr>
          <p:spPr>
            <a:xfrm>
              <a:off x="4060342" y="3118032"/>
              <a:ext cx="48345" cy="189915"/>
            </a:xfrm>
            <a:custGeom>
              <a:avLst/>
              <a:gdLst/>
              <a:ahLst/>
              <a:cxnLst/>
              <a:rect l="l" t="t" r="r" b="b"/>
              <a:pathLst>
                <a:path w="2232" h="8768" extrusionOk="0">
                  <a:moveTo>
                    <a:pt x="1797" y="0"/>
                  </a:moveTo>
                  <a:cubicBezTo>
                    <a:pt x="1658" y="0"/>
                    <a:pt x="1511" y="119"/>
                    <a:pt x="1551" y="300"/>
                  </a:cubicBezTo>
                  <a:cubicBezTo>
                    <a:pt x="1680" y="882"/>
                    <a:pt x="1438" y="1456"/>
                    <a:pt x="1268" y="2002"/>
                  </a:cubicBezTo>
                  <a:cubicBezTo>
                    <a:pt x="1050" y="2701"/>
                    <a:pt x="981" y="3466"/>
                    <a:pt x="818" y="4182"/>
                  </a:cubicBezTo>
                  <a:cubicBezTo>
                    <a:pt x="490" y="5624"/>
                    <a:pt x="192" y="7068"/>
                    <a:pt x="18" y="8540"/>
                  </a:cubicBezTo>
                  <a:cubicBezTo>
                    <a:pt x="0" y="8692"/>
                    <a:pt x="107" y="8768"/>
                    <a:pt x="224" y="8768"/>
                  </a:cubicBezTo>
                  <a:cubicBezTo>
                    <a:pt x="341" y="8768"/>
                    <a:pt x="468" y="8691"/>
                    <a:pt x="486" y="8540"/>
                  </a:cubicBezTo>
                  <a:cubicBezTo>
                    <a:pt x="686" y="6841"/>
                    <a:pt x="1092" y="5198"/>
                    <a:pt x="1439" y="3528"/>
                  </a:cubicBezTo>
                  <a:cubicBezTo>
                    <a:pt x="1649" y="2519"/>
                    <a:pt x="2231" y="1207"/>
                    <a:pt x="2002" y="172"/>
                  </a:cubicBezTo>
                  <a:cubicBezTo>
                    <a:pt x="1976" y="52"/>
                    <a:pt x="1888" y="0"/>
                    <a:pt x="1797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44"/>
            <p:cNvSpPr/>
            <p:nvPr/>
          </p:nvSpPr>
          <p:spPr>
            <a:xfrm>
              <a:off x="4093525" y="3204217"/>
              <a:ext cx="43580" cy="121101"/>
            </a:xfrm>
            <a:custGeom>
              <a:avLst/>
              <a:gdLst/>
              <a:ahLst/>
              <a:cxnLst/>
              <a:rect l="l" t="t" r="r" b="b"/>
              <a:pathLst>
                <a:path w="2012" h="5591" extrusionOk="0">
                  <a:moveTo>
                    <a:pt x="1782" y="1"/>
                  </a:moveTo>
                  <a:cubicBezTo>
                    <a:pt x="1664" y="1"/>
                    <a:pt x="1543" y="78"/>
                    <a:pt x="1535" y="232"/>
                  </a:cubicBezTo>
                  <a:cubicBezTo>
                    <a:pt x="1487" y="1159"/>
                    <a:pt x="1150" y="2008"/>
                    <a:pt x="953" y="2906"/>
                  </a:cubicBezTo>
                  <a:cubicBezTo>
                    <a:pt x="784" y="3669"/>
                    <a:pt x="658" y="4556"/>
                    <a:pt x="148" y="5171"/>
                  </a:cubicBezTo>
                  <a:cubicBezTo>
                    <a:pt x="0" y="5350"/>
                    <a:pt x="157" y="5591"/>
                    <a:pt x="326" y="5591"/>
                  </a:cubicBezTo>
                  <a:cubicBezTo>
                    <a:pt x="379" y="5591"/>
                    <a:pt x="433" y="5567"/>
                    <a:pt x="479" y="5511"/>
                  </a:cubicBezTo>
                  <a:cubicBezTo>
                    <a:pt x="998" y="4885"/>
                    <a:pt x="1172" y="4074"/>
                    <a:pt x="1348" y="3289"/>
                  </a:cubicBezTo>
                  <a:cubicBezTo>
                    <a:pt x="1576" y="2271"/>
                    <a:pt x="1949" y="1282"/>
                    <a:pt x="2003" y="232"/>
                  </a:cubicBezTo>
                  <a:cubicBezTo>
                    <a:pt x="2011" y="78"/>
                    <a:pt x="1899" y="1"/>
                    <a:pt x="1782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44"/>
            <p:cNvSpPr/>
            <p:nvPr/>
          </p:nvSpPr>
          <p:spPr>
            <a:xfrm>
              <a:off x="3895661" y="2827289"/>
              <a:ext cx="516158" cy="509270"/>
            </a:xfrm>
            <a:custGeom>
              <a:avLst/>
              <a:gdLst/>
              <a:ahLst/>
              <a:cxnLst/>
              <a:rect l="l" t="t" r="r" b="b"/>
              <a:pathLst>
                <a:path w="23830" h="23512" extrusionOk="0">
                  <a:moveTo>
                    <a:pt x="11110" y="476"/>
                  </a:moveTo>
                  <a:cubicBezTo>
                    <a:pt x="11597" y="476"/>
                    <a:pt x="12072" y="611"/>
                    <a:pt x="12559" y="631"/>
                  </a:cubicBezTo>
                  <a:lnTo>
                    <a:pt x="12559" y="631"/>
                  </a:lnTo>
                  <a:cubicBezTo>
                    <a:pt x="12601" y="669"/>
                    <a:pt x="12655" y="694"/>
                    <a:pt x="12714" y="694"/>
                  </a:cubicBezTo>
                  <a:cubicBezTo>
                    <a:pt x="12750" y="694"/>
                    <a:pt x="12787" y="685"/>
                    <a:pt x="12825" y="665"/>
                  </a:cubicBezTo>
                  <a:cubicBezTo>
                    <a:pt x="12915" y="618"/>
                    <a:pt x="13023" y="600"/>
                    <a:pt x="13141" y="600"/>
                  </a:cubicBezTo>
                  <a:cubicBezTo>
                    <a:pt x="13501" y="600"/>
                    <a:pt x="13952" y="771"/>
                    <a:pt x="14244" y="826"/>
                  </a:cubicBezTo>
                  <a:cubicBezTo>
                    <a:pt x="14960" y="960"/>
                    <a:pt x="15706" y="977"/>
                    <a:pt x="16399" y="1214"/>
                  </a:cubicBezTo>
                  <a:cubicBezTo>
                    <a:pt x="17702" y="1661"/>
                    <a:pt x="18941" y="2403"/>
                    <a:pt x="19950" y="3356"/>
                  </a:cubicBezTo>
                  <a:cubicBezTo>
                    <a:pt x="22286" y="5564"/>
                    <a:pt x="23358" y="8653"/>
                    <a:pt x="23289" y="11849"/>
                  </a:cubicBezTo>
                  <a:cubicBezTo>
                    <a:pt x="23158" y="17888"/>
                    <a:pt x="18151" y="23119"/>
                    <a:pt x="12209" y="23119"/>
                  </a:cubicBezTo>
                  <a:cubicBezTo>
                    <a:pt x="12118" y="23119"/>
                    <a:pt x="12026" y="23118"/>
                    <a:pt x="11935" y="23116"/>
                  </a:cubicBezTo>
                  <a:cubicBezTo>
                    <a:pt x="10524" y="23078"/>
                    <a:pt x="9153" y="22573"/>
                    <a:pt x="7843" y="22079"/>
                  </a:cubicBezTo>
                  <a:cubicBezTo>
                    <a:pt x="6338" y="21511"/>
                    <a:pt x="5307" y="20453"/>
                    <a:pt x="4209" y="19309"/>
                  </a:cubicBezTo>
                  <a:cubicBezTo>
                    <a:pt x="2206" y="17223"/>
                    <a:pt x="1450" y="14303"/>
                    <a:pt x="1340" y="11454"/>
                  </a:cubicBezTo>
                  <a:cubicBezTo>
                    <a:pt x="1217" y="8246"/>
                    <a:pt x="2692" y="5765"/>
                    <a:pt x="4913" y="3639"/>
                  </a:cubicBezTo>
                  <a:cubicBezTo>
                    <a:pt x="5939" y="2657"/>
                    <a:pt x="7081" y="1783"/>
                    <a:pt x="8349" y="1161"/>
                  </a:cubicBezTo>
                  <a:cubicBezTo>
                    <a:pt x="9170" y="756"/>
                    <a:pt x="10065" y="533"/>
                    <a:pt x="10972" y="479"/>
                  </a:cubicBezTo>
                  <a:cubicBezTo>
                    <a:pt x="11018" y="477"/>
                    <a:pt x="11064" y="476"/>
                    <a:pt x="11110" y="476"/>
                  </a:cubicBezTo>
                  <a:close/>
                  <a:moveTo>
                    <a:pt x="10924" y="1"/>
                  </a:moveTo>
                  <a:cubicBezTo>
                    <a:pt x="10331" y="1"/>
                    <a:pt x="9733" y="157"/>
                    <a:pt x="9170" y="325"/>
                  </a:cubicBezTo>
                  <a:cubicBezTo>
                    <a:pt x="7887" y="707"/>
                    <a:pt x="6732" y="1480"/>
                    <a:pt x="5700" y="2328"/>
                  </a:cubicBezTo>
                  <a:cubicBezTo>
                    <a:pt x="3531" y="4110"/>
                    <a:pt x="1678" y="6194"/>
                    <a:pt x="1068" y="9040"/>
                  </a:cubicBezTo>
                  <a:cubicBezTo>
                    <a:pt x="1" y="14014"/>
                    <a:pt x="2507" y="19981"/>
                    <a:pt x="7031" y="22245"/>
                  </a:cubicBezTo>
                  <a:cubicBezTo>
                    <a:pt x="8720" y="23090"/>
                    <a:pt x="10539" y="23512"/>
                    <a:pt x="12333" y="23512"/>
                  </a:cubicBezTo>
                  <a:cubicBezTo>
                    <a:pt x="15681" y="23512"/>
                    <a:pt x="18940" y="22044"/>
                    <a:pt x="21093" y="19121"/>
                  </a:cubicBezTo>
                  <a:cubicBezTo>
                    <a:pt x="21827" y="18124"/>
                    <a:pt x="22551" y="16998"/>
                    <a:pt x="23022" y="15844"/>
                  </a:cubicBezTo>
                  <a:cubicBezTo>
                    <a:pt x="23603" y="14425"/>
                    <a:pt x="23732" y="12984"/>
                    <a:pt x="23766" y="11458"/>
                  </a:cubicBezTo>
                  <a:cubicBezTo>
                    <a:pt x="23830" y="8519"/>
                    <a:pt x="22755" y="5982"/>
                    <a:pt x="20937" y="3756"/>
                  </a:cubicBezTo>
                  <a:cubicBezTo>
                    <a:pt x="19833" y="2404"/>
                    <a:pt x="18406" y="1510"/>
                    <a:pt x="16817" y="862"/>
                  </a:cubicBezTo>
                  <a:cubicBezTo>
                    <a:pt x="15930" y="500"/>
                    <a:pt x="14950" y="472"/>
                    <a:pt x="14017" y="298"/>
                  </a:cubicBezTo>
                  <a:cubicBezTo>
                    <a:pt x="13705" y="240"/>
                    <a:pt x="13391" y="136"/>
                    <a:pt x="13083" y="136"/>
                  </a:cubicBezTo>
                  <a:cubicBezTo>
                    <a:pt x="13021" y="136"/>
                    <a:pt x="12960" y="140"/>
                    <a:pt x="12899" y="150"/>
                  </a:cubicBezTo>
                  <a:lnTo>
                    <a:pt x="12899" y="150"/>
                  </a:lnTo>
                  <a:cubicBezTo>
                    <a:pt x="12888" y="148"/>
                    <a:pt x="12877" y="147"/>
                    <a:pt x="12865" y="147"/>
                  </a:cubicBezTo>
                  <a:cubicBezTo>
                    <a:pt x="12859" y="147"/>
                    <a:pt x="12852" y="148"/>
                    <a:pt x="12845" y="148"/>
                  </a:cubicBezTo>
                  <a:cubicBezTo>
                    <a:pt x="12777" y="153"/>
                    <a:pt x="12708" y="155"/>
                    <a:pt x="12640" y="155"/>
                  </a:cubicBezTo>
                  <a:cubicBezTo>
                    <a:pt x="12080" y="155"/>
                    <a:pt x="11535" y="9"/>
                    <a:pt x="10972" y="1"/>
                  </a:cubicBezTo>
                  <a:cubicBezTo>
                    <a:pt x="10956" y="1"/>
                    <a:pt x="10940" y="1"/>
                    <a:pt x="10924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44"/>
          <p:cNvGrpSpPr/>
          <p:nvPr/>
        </p:nvGrpSpPr>
        <p:grpSpPr>
          <a:xfrm>
            <a:off x="7286623" y="3842645"/>
            <a:ext cx="533789" cy="534634"/>
            <a:chOff x="4476561" y="2801926"/>
            <a:chExt cx="533789" cy="534634"/>
          </a:xfrm>
        </p:grpSpPr>
        <p:sp>
          <p:nvSpPr>
            <p:cNvPr id="1547" name="Google Shape;1547;p44"/>
            <p:cNvSpPr/>
            <p:nvPr/>
          </p:nvSpPr>
          <p:spPr>
            <a:xfrm>
              <a:off x="4578428" y="3131916"/>
              <a:ext cx="115015" cy="100567"/>
            </a:xfrm>
            <a:custGeom>
              <a:avLst/>
              <a:gdLst/>
              <a:ahLst/>
              <a:cxnLst/>
              <a:rect l="l" t="t" r="r" b="b"/>
              <a:pathLst>
                <a:path w="5310" h="4643" extrusionOk="0">
                  <a:moveTo>
                    <a:pt x="2806" y="482"/>
                  </a:moveTo>
                  <a:cubicBezTo>
                    <a:pt x="3530" y="482"/>
                    <a:pt x="4209" y="1448"/>
                    <a:pt x="4422" y="2048"/>
                  </a:cubicBezTo>
                  <a:cubicBezTo>
                    <a:pt x="4807" y="3129"/>
                    <a:pt x="3751" y="3904"/>
                    <a:pt x="2872" y="4122"/>
                  </a:cubicBezTo>
                  <a:cubicBezTo>
                    <a:pt x="2718" y="4160"/>
                    <a:pt x="2564" y="4178"/>
                    <a:pt x="2413" y="4178"/>
                  </a:cubicBezTo>
                  <a:cubicBezTo>
                    <a:pt x="1607" y="4178"/>
                    <a:pt x="888" y="3652"/>
                    <a:pt x="693" y="2813"/>
                  </a:cubicBezTo>
                  <a:cubicBezTo>
                    <a:pt x="416" y="1619"/>
                    <a:pt x="1354" y="967"/>
                    <a:pt x="2274" y="591"/>
                  </a:cubicBezTo>
                  <a:lnTo>
                    <a:pt x="2274" y="591"/>
                  </a:lnTo>
                  <a:cubicBezTo>
                    <a:pt x="2291" y="595"/>
                    <a:pt x="2309" y="597"/>
                    <a:pt x="2327" y="597"/>
                  </a:cubicBezTo>
                  <a:cubicBezTo>
                    <a:pt x="2363" y="597"/>
                    <a:pt x="2401" y="589"/>
                    <a:pt x="2439" y="570"/>
                  </a:cubicBezTo>
                  <a:cubicBezTo>
                    <a:pt x="2561" y="509"/>
                    <a:pt x="2684" y="482"/>
                    <a:pt x="2806" y="482"/>
                  </a:cubicBezTo>
                  <a:close/>
                  <a:moveTo>
                    <a:pt x="2779" y="1"/>
                  </a:moveTo>
                  <a:cubicBezTo>
                    <a:pt x="2678" y="1"/>
                    <a:pt x="2576" y="12"/>
                    <a:pt x="2475" y="37"/>
                  </a:cubicBezTo>
                  <a:lnTo>
                    <a:pt x="2475" y="37"/>
                  </a:lnTo>
                  <a:cubicBezTo>
                    <a:pt x="2454" y="29"/>
                    <a:pt x="2432" y="25"/>
                    <a:pt x="2408" y="25"/>
                  </a:cubicBezTo>
                  <a:cubicBezTo>
                    <a:pt x="2381" y="25"/>
                    <a:pt x="2353" y="30"/>
                    <a:pt x="2323" y="41"/>
                  </a:cubicBezTo>
                  <a:cubicBezTo>
                    <a:pt x="1123" y="491"/>
                    <a:pt x="1" y="1247"/>
                    <a:pt x="199" y="2747"/>
                  </a:cubicBezTo>
                  <a:cubicBezTo>
                    <a:pt x="366" y="4012"/>
                    <a:pt x="1366" y="4642"/>
                    <a:pt x="2494" y="4642"/>
                  </a:cubicBezTo>
                  <a:cubicBezTo>
                    <a:pt x="2661" y="4642"/>
                    <a:pt x="2831" y="4628"/>
                    <a:pt x="3001" y="4601"/>
                  </a:cubicBezTo>
                  <a:cubicBezTo>
                    <a:pt x="4303" y="4391"/>
                    <a:pt x="5309" y="3090"/>
                    <a:pt x="4837" y="1764"/>
                  </a:cubicBezTo>
                  <a:cubicBezTo>
                    <a:pt x="4541" y="931"/>
                    <a:pt x="3684" y="1"/>
                    <a:pt x="2779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44"/>
            <p:cNvSpPr/>
            <p:nvPr/>
          </p:nvSpPr>
          <p:spPr>
            <a:xfrm>
              <a:off x="4582738" y="3006526"/>
              <a:ext cx="14837" cy="68056"/>
            </a:xfrm>
            <a:custGeom>
              <a:avLst/>
              <a:gdLst/>
              <a:ahLst/>
              <a:cxnLst/>
              <a:rect l="l" t="t" r="r" b="b"/>
              <a:pathLst>
                <a:path w="685" h="3142" extrusionOk="0">
                  <a:moveTo>
                    <a:pt x="355" y="1"/>
                  </a:moveTo>
                  <a:cubicBezTo>
                    <a:pt x="215" y="1"/>
                    <a:pt x="56" y="125"/>
                    <a:pt x="83" y="314"/>
                  </a:cubicBezTo>
                  <a:cubicBezTo>
                    <a:pt x="208" y="1171"/>
                    <a:pt x="17" y="2041"/>
                    <a:pt x="3" y="2901"/>
                  </a:cubicBezTo>
                  <a:cubicBezTo>
                    <a:pt x="0" y="3061"/>
                    <a:pt x="120" y="3141"/>
                    <a:pt x="242" y="3141"/>
                  </a:cubicBezTo>
                  <a:cubicBezTo>
                    <a:pt x="363" y="3141"/>
                    <a:pt x="486" y="3061"/>
                    <a:pt x="489" y="2901"/>
                  </a:cubicBezTo>
                  <a:cubicBezTo>
                    <a:pt x="503" y="1990"/>
                    <a:pt x="684" y="1091"/>
                    <a:pt x="552" y="181"/>
                  </a:cubicBezTo>
                  <a:cubicBezTo>
                    <a:pt x="534" y="55"/>
                    <a:pt x="448" y="1"/>
                    <a:pt x="355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44"/>
            <p:cNvSpPr/>
            <p:nvPr/>
          </p:nvSpPr>
          <p:spPr>
            <a:xfrm>
              <a:off x="4583691" y="3063968"/>
              <a:ext cx="159353" cy="163858"/>
            </a:xfrm>
            <a:custGeom>
              <a:avLst/>
              <a:gdLst/>
              <a:ahLst/>
              <a:cxnLst/>
              <a:rect l="l" t="t" r="r" b="b"/>
              <a:pathLst>
                <a:path w="7357" h="7565" extrusionOk="0">
                  <a:moveTo>
                    <a:pt x="346" y="0"/>
                  </a:moveTo>
                  <a:cubicBezTo>
                    <a:pt x="90" y="0"/>
                    <a:pt x="0" y="417"/>
                    <a:pt x="282" y="489"/>
                  </a:cubicBezTo>
                  <a:cubicBezTo>
                    <a:pt x="640" y="581"/>
                    <a:pt x="1019" y="581"/>
                    <a:pt x="1401" y="581"/>
                  </a:cubicBezTo>
                  <a:cubicBezTo>
                    <a:pt x="1403" y="581"/>
                    <a:pt x="1406" y="581"/>
                    <a:pt x="1409" y="581"/>
                  </a:cubicBezTo>
                  <a:cubicBezTo>
                    <a:pt x="1729" y="581"/>
                    <a:pt x="2052" y="581"/>
                    <a:pt x="2368" y="636"/>
                  </a:cubicBezTo>
                  <a:cubicBezTo>
                    <a:pt x="3373" y="810"/>
                    <a:pt x="4242" y="1373"/>
                    <a:pt x="4996" y="2046"/>
                  </a:cubicBezTo>
                  <a:cubicBezTo>
                    <a:pt x="6466" y="3360"/>
                    <a:pt x="6845" y="5423"/>
                    <a:pt x="6869" y="7324"/>
                  </a:cubicBezTo>
                  <a:cubicBezTo>
                    <a:pt x="6870" y="7484"/>
                    <a:pt x="6993" y="7564"/>
                    <a:pt x="7114" y="7564"/>
                  </a:cubicBezTo>
                  <a:cubicBezTo>
                    <a:pt x="7235" y="7564"/>
                    <a:pt x="7356" y="7484"/>
                    <a:pt x="7354" y="7324"/>
                  </a:cubicBezTo>
                  <a:cubicBezTo>
                    <a:pt x="7329" y="5339"/>
                    <a:pt x="6914" y="3436"/>
                    <a:pt x="5582" y="1933"/>
                  </a:cubicBezTo>
                  <a:cubicBezTo>
                    <a:pt x="5015" y="1295"/>
                    <a:pt x="4205" y="727"/>
                    <a:pt x="3415" y="433"/>
                  </a:cubicBezTo>
                  <a:cubicBezTo>
                    <a:pt x="2911" y="247"/>
                    <a:pt x="2415" y="138"/>
                    <a:pt x="1886" y="56"/>
                  </a:cubicBezTo>
                  <a:cubicBezTo>
                    <a:pt x="1777" y="38"/>
                    <a:pt x="1667" y="33"/>
                    <a:pt x="1554" y="33"/>
                  </a:cubicBezTo>
                  <a:cubicBezTo>
                    <a:pt x="1324" y="33"/>
                    <a:pt x="1089" y="57"/>
                    <a:pt x="861" y="57"/>
                  </a:cubicBezTo>
                  <a:cubicBezTo>
                    <a:pt x="706" y="57"/>
                    <a:pt x="555" y="46"/>
                    <a:pt x="411" y="9"/>
                  </a:cubicBezTo>
                  <a:cubicBezTo>
                    <a:pt x="388" y="3"/>
                    <a:pt x="366" y="0"/>
                    <a:pt x="346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44"/>
            <p:cNvSpPr/>
            <p:nvPr/>
          </p:nvSpPr>
          <p:spPr>
            <a:xfrm>
              <a:off x="4587503" y="3004901"/>
              <a:ext cx="214975" cy="226087"/>
            </a:xfrm>
            <a:custGeom>
              <a:avLst/>
              <a:gdLst/>
              <a:ahLst/>
              <a:cxnLst/>
              <a:rect l="l" t="t" r="r" b="b"/>
              <a:pathLst>
                <a:path w="9925" h="10438" extrusionOk="0">
                  <a:moveTo>
                    <a:pt x="298" y="0"/>
                  </a:moveTo>
                  <a:cubicBezTo>
                    <a:pt x="1" y="0"/>
                    <a:pt x="8" y="480"/>
                    <a:pt x="314" y="497"/>
                  </a:cubicBezTo>
                  <a:cubicBezTo>
                    <a:pt x="2811" y="644"/>
                    <a:pt x="5290" y="1114"/>
                    <a:pt x="7061" y="3112"/>
                  </a:cubicBezTo>
                  <a:cubicBezTo>
                    <a:pt x="8867" y="5150"/>
                    <a:pt x="9228" y="7572"/>
                    <a:pt x="9427" y="10198"/>
                  </a:cubicBezTo>
                  <a:cubicBezTo>
                    <a:pt x="9439" y="10357"/>
                    <a:pt x="9567" y="10437"/>
                    <a:pt x="9689" y="10437"/>
                  </a:cubicBezTo>
                  <a:cubicBezTo>
                    <a:pt x="9810" y="10437"/>
                    <a:pt x="9925" y="10358"/>
                    <a:pt x="9912" y="10198"/>
                  </a:cubicBezTo>
                  <a:cubicBezTo>
                    <a:pt x="9816" y="8920"/>
                    <a:pt x="9798" y="7674"/>
                    <a:pt x="9424" y="6440"/>
                  </a:cubicBezTo>
                  <a:cubicBezTo>
                    <a:pt x="9046" y="5190"/>
                    <a:pt x="8406" y="4047"/>
                    <a:pt x="7621" y="3022"/>
                  </a:cubicBezTo>
                  <a:cubicBezTo>
                    <a:pt x="5848" y="707"/>
                    <a:pt x="2997" y="157"/>
                    <a:pt x="314" y="1"/>
                  </a:cubicBezTo>
                  <a:cubicBezTo>
                    <a:pt x="309" y="1"/>
                    <a:pt x="303" y="0"/>
                    <a:pt x="298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44"/>
            <p:cNvSpPr/>
            <p:nvPr/>
          </p:nvSpPr>
          <p:spPr>
            <a:xfrm>
              <a:off x="4729441" y="3219509"/>
              <a:ext cx="72756" cy="13278"/>
            </a:xfrm>
            <a:custGeom>
              <a:avLst/>
              <a:gdLst/>
              <a:ahLst/>
              <a:cxnLst/>
              <a:rect l="l" t="t" r="r" b="b"/>
              <a:pathLst>
                <a:path w="3359" h="613" extrusionOk="0">
                  <a:moveTo>
                    <a:pt x="993" y="0"/>
                  </a:moveTo>
                  <a:cubicBezTo>
                    <a:pt x="766" y="0"/>
                    <a:pt x="538" y="12"/>
                    <a:pt x="310" y="42"/>
                  </a:cubicBezTo>
                  <a:cubicBezTo>
                    <a:pt x="16" y="80"/>
                    <a:pt x="0" y="542"/>
                    <a:pt x="276" y="542"/>
                  </a:cubicBezTo>
                  <a:cubicBezTo>
                    <a:pt x="287" y="542"/>
                    <a:pt x="298" y="541"/>
                    <a:pt x="310" y="539"/>
                  </a:cubicBezTo>
                  <a:cubicBezTo>
                    <a:pt x="538" y="509"/>
                    <a:pt x="766" y="498"/>
                    <a:pt x="993" y="498"/>
                  </a:cubicBezTo>
                  <a:cubicBezTo>
                    <a:pt x="1677" y="498"/>
                    <a:pt x="2358" y="602"/>
                    <a:pt x="3045" y="612"/>
                  </a:cubicBezTo>
                  <a:cubicBezTo>
                    <a:pt x="3047" y="612"/>
                    <a:pt x="3049" y="612"/>
                    <a:pt x="3050" y="612"/>
                  </a:cubicBezTo>
                  <a:cubicBezTo>
                    <a:pt x="3358" y="612"/>
                    <a:pt x="3355" y="120"/>
                    <a:pt x="3045" y="115"/>
                  </a:cubicBezTo>
                  <a:cubicBezTo>
                    <a:pt x="2358" y="104"/>
                    <a:pt x="1677" y="0"/>
                    <a:pt x="993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44"/>
            <p:cNvSpPr/>
            <p:nvPr/>
          </p:nvSpPr>
          <p:spPr>
            <a:xfrm>
              <a:off x="4579424" y="2894544"/>
              <a:ext cx="23393" cy="65110"/>
            </a:xfrm>
            <a:custGeom>
              <a:avLst/>
              <a:gdLst/>
              <a:ahLst/>
              <a:cxnLst/>
              <a:rect l="l" t="t" r="r" b="b"/>
              <a:pathLst>
                <a:path w="1080" h="3006" extrusionOk="0">
                  <a:moveTo>
                    <a:pt x="339" y="1"/>
                  </a:moveTo>
                  <a:cubicBezTo>
                    <a:pt x="163" y="1"/>
                    <a:pt x="1" y="250"/>
                    <a:pt x="155" y="435"/>
                  </a:cubicBezTo>
                  <a:cubicBezTo>
                    <a:pt x="391" y="719"/>
                    <a:pt x="328" y="1237"/>
                    <a:pt x="312" y="1582"/>
                  </a:cubicBezTo>
                  <a:cubicBezTo>
                    <a:pt x="295" y="1976"/>
                    <a:pt x="235" y="2370"/>
                    <a:pt x="228" y="2765"/>
                  </a:cubicBezTo>
                  <a:cubicBezTo>
                    <a:pt x="225" y="2925"/>
                    <a:pt x="345" y="3005"/>
                    <a:pt x="466" y="3005"/>
                  </a:cubicBezTo>
                  <a:cubicBezTo>
                    <a:pt x="588" y="3005"/>
                    <a:pt x="711" y="2925"/>
                    <a:pt x="713" y="2765"/>
                  </a:cubicBezTo>
                  <a:cubicBezTo>
                    <a:pt x="729" y="1939"/>
                    <a:pt x="1080" y="782"/>
                    <a:pt x="498" y="83"/>
                  </a:cubicBezTo>
                  <a:cubicBezTo>
                    <a:pt x="450" y="25"/>
                    <a:pt x="394" y="1"/>
                    <a:pt x="339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44"/>
            <p:cNvSpPr/>
            <p:nvPr/>
          </p:nvSpPr>
          <p:spPr>
            <a:xfrm>
              <a:off x="4585944" y="2953784"/>
              <a:ext cx="275255" cy="277096"/>
            </a:xfrm>
            <a:custGeom>
              <a:avLst/>
              <a:gdLst/>
              <a:ahLst/>
              <a:cxnLst/>
              <a:rect l="l" t="t" r="r" b="b"/>
              <a:pathLst>
                <a:path w="12708" h="12793" extrusionOk="0">
                  <a:moveTo>
                    <a:pt x="588" y="0"/>
                  </a:moveTo>
                  <a:cubicBezTo>
                    <a:pt x="496" y="0"/>
                    <a:pt x="405" y="1"/>
                    <a:pt x="314" y="3"/>
                  </a:cubicBezTo>
                  <a:cubicBezTo>
                    <a:pt x="3" y="8"/>
                    <a:pt x="1" y="500"/>
                    <a:pt x="308" y="500"/>
                  </a:cubicBezTo>
                  <a:cubicBezTo>
                    <a:pt x="310" y="500"/>
                    <a:pt x="312" y="500"/>
                    <a:pt x="314" y="499"/>
                  </a:cubicBezTo>
                  <a:lnTo>
                    <a:pt x="315" y="499"/>
                  </a:lnTo>
                  <a:cubicBezTo>
                    <a:pt x="404" y="498"/>
                    <a:pt x="493" y="497"/>
                    <a:pt x="582" y="497"/>
                  </a:cubicBezTo>
                  <a:cubicBezTo>
                    <a:pt x="3806" y="497"/>
                    <a:pt x="6897" y="1572"/>
                    <a:pt x="9177" y="4016"/>
                  </a:cubicBezTo>
                  <a:cubicBezTo>
                    <a:pt x="10324" y="5246"/>
                    <a:pt x="10935" y="6865"/>
                    <a:pt x="11516" y="8424"/>
                  </a:cubicBezTo>
                  <a:cubicBezTo>
                    <a:pt x="11805" y="9199"/>
                    <a:pt x="11951" y="10000"/>
                    <a:pt x="11939" y="10828"/>
                  </a:cubicBezTo>
                  <a:cubicBezTo>
                    <a:pt x="11930" y="11442"/>
                    <a:pt x="11950" y="12048"/>
                    <a:pt x="12171" y="12625"/>
                  </a:cubicBezTo>
                  <a:cubicBezTo>
                    <a:pt x="12215" y="12742"/>
                    <a:pt x="12316" y="12792"/>
                    <a:pt x="12413" y="12792"/>
                  </a:cubicBezTo>
                  <a:cubicBezTo>
                    <a:pt x="12563" y="12792"/>
                    <a:pt x="12708" y="12674"/>
                    <a:pt x="12639" y="12492"/>
                  </a:cubicBezTo>
                  <a:cubicBezTo>
                    <a:pt x="12367" y="11784"/>
                    <a:pt x="12425" y="11021"/>
                    <a:pt x="12431" y="10275"/>
                  </a:cubicBezTo>
                  <a:cubicBezTo>
                    <a:pt x="12441" y="9356"/>
                    <a:pt x="12027" y="8418"/>
                    <a:pt x="11722" y="7578"/>
                  </a:cubicBezTo>
                  <a:cubicBezTo>
                    <a:pt x="11159" y="6027"/>
                    <a:pt x="10385" y="4592"/>
                    <a:pt x="9266" y="3392"/>
                  </a:cubicBezTo>
                  <a:cubicBezTo>
                    <a:pt x="7023" y="988"/>
                    <a:pt x="3737" y="0"/>
                    <a:pt x="588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44"/>
            <p:cNvSpPr/>
            <p:nvPr/>
          </p:nvSpPr>
          <p:spPr>
            <a:xfrm>
              <a:off x="4582847" y="2891186"/>
              <a:ext cx="334734" cy="331051"/>
            </a:xfrm>
            <a:custGeom>
              <a:avLst/>
              <a:gdLst/>
              <a:ahLst/>
              <a:cxnLst/>
              <a:rect l="l" t="t" r="r" b="b"/>
              <a:pathLst>
                <a:path w="15454" h="15284" extrusionOk="0">
                  <a:moveTo>
                    <a:pt x="308" y="0"/>
                  </a:moveTo>
                  <a:cubicBezTo>
                    <a:pt x="0" y="0"/>
                    <a:pt x="3" y="510"/>
                    <a:pt x="313" y="515"/>
                  </a:cubicBezTo>
                  <a:cubicBezTo>
                    <a:pt x="4080" y="578"/>
                    <a:pt x="8254" y="1860"/>
                    <a:pt x="10937" y="4648"/>
                  </a:cubicBezTo>
                  <a:cubicBezTo>
                    <a:pt x="13710" y="7529"/>
                    <a:pt x="14968" y="10927"/>
                    <a:pt x="14968" y="15089"/>
                  </a:cubicBezTo>
                  <a:cubicBezTo>
                    <a:pt x="14968" y="15219"/>
                    <a:pt x="15090" y="15284"/>
                    <a:pt x="15211" y="15284"/>
                  </a:cubicBezTo>
                  <a:cubicBezTo>
                    <a:pt x="15332" y="15284"/>
                    <a:pt x="15454" y="15219"/>
                    <a:pt x="15454" y="15089"/>
                  </a:cubicBezTo>
                  <a:cubicBezTo>
                    <a:pt x="15454" y="13269"/>
                    <a:pt x="15120" y="11264"/>
                    <a:pt x="14510" y="9343"/>
                  </a:cubicBezTo>
                  <a:cubicBezTo>
                    <a:pt x="13921" y="7493"/>
                    <a:pt x="12793" y="6008"/>
                    <a:pt x="11520" y="4591"/>
                  </a:cubicBezTo>
                  <a:cubicBezTo>
                    <a:pt x="8756" y="1515"/>
                    <a:pt x="4322" y="68"/>
                    <a:pt x="313" y="0"/>
                  </a:cubicBezTo>
                  <a:cubicBezTo>
                    <a:pt x="311" y="0"/>
                    <a:pt x="310" y="0"/>
                    <a:pt x="308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44"/>
            <p:cNvSpPr/>
            <p:nvPr/>
          </p:nvSpPr>
          <p:spPr>
            <a:xfrm>
              <a:off x="4846340" y="3220397"/>
              <a:ext cx="71218" cy="12693"/>
            </a:xfrm>
            <a:custGeom>
              <a:avLst/>
              <a:gdLst/>
              <a:ahLst/>
              <a:cxnLst/>
              <a:rect l="l" t="t" r="r" b="b"/>
              <a:pathLst>
                <a:path w="3288" h="586" extrusionOk="0">
                  <a:moveTo>
                    <a:pt x="1694" y="0"/>
                  </a:moveTo>
                  <a:cubicBezTo>
                    <a:pt x="1310" y="0"/>
                    <a:pt x="933" y="86"/>
                    <a:pt x="548" y="86"/>
                  </a:cubicBezTo>
                  <a:cubicBezTo>
                    <a:pt x="470" y="86"/>
                    <a:pt x="390" y="82"/>
                    <a:pt x="310" y="74"/>
                  </a:cubicBezTo>
                  <a:cubicBezTo>
                    <a:pt x="300" y="73"/>
                    <a:pt x="290" y="72"/>
                    <a:pt x="281" y="72"/>
                  </a:cubicBezTo>
                  <a:cubicBezTo>
                    <a:pt x="0" y="72"/>
                    <a:pt x="13" y="539"/>
                    <a:pt x="310" y="571"/>
                  </a:cubicBezTo>
                  <a:cubicBezTo>
                    <a:pt x="403" y="581"/>
                    <a:pt x="495" y="586"/>
                    <a:pt x="587" y="586"/>
                  </a:cubicBezTo>
                  <a:cubicBezTo>
                    <a:pt x="975" y="586"/>
                    <a:pt x="1361" y="511"/>
                    <a:pt x="1750" y="498"/>
                  </a:cubicBezTo>
                  <a:cubicBezTo>
                    <a:pt x="1784" y="497"/>
                    <a:pt x="1817" y="497"/>
                    <a:pt x="1851" y="497"/>
                  </a:cubicBezTo>
                  <a:cubicBezTo>
                    <a:pt x="2225" y="497"/>
                    <a:pt x="2601" y="563"/>
                    <a:pt x="2974" y="571"/>
                  </a:cubicBezTo>
                  <a:cubicBezTo>
                    <a:pt x="2976" y="571"/>
                    <a:pt x="2978" y="571"/>
                    <a:pt x="2981" y="571"/>
                  </a:cubicBezTo>
                  <a:cubicBezTo>
                    <a:pt x="3288" y="571"/>
                    <a:pt x="3284" y="81"/>
                    <a:pt x="2974" y="74"/>
                  </a:cubicBezTo>
                  <a:cubicBezTo>
                    <a:pt x="2565" y="65"/>
                    <a:pt x="2159" y="10"/>
                    <a:pt x="1750" y="1"/>
                  </a:cubicBezTo>
                  <a:cubicBezTo>
                    <a:pt x="1732" y="0"/>
                    <a:pt x="1713" y="0"/>
                    <a:pt x="1694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44"/>
            <p:cNvSpPr/>
            <p:nvPr/>
          </p:nvSpPr>
          <p:spPr>
            <a:xfrm>
              <a:off x="4476561" y="2801926"/>
              <a:ext cx="188442" cy="476693"/>
            </a:xfrm>
            <a:custGeom>
              <a:avLst/>
              <a:gdLst/>
              <a:ahLst/>
              <a:cxnLst/>
              <a:rect l="l" t="t" r="r" b="b"/>
              <a:pathLst>
                <a:path w="8700" h="22008" extrusionOk="0">
                  <a:moveTo>
                    <a:pt x="3445" y="1"/>
                  </a:moveTo>
                  <a:cubicBezTo>
                    <a:pt x="2859" y="1"/>
                    <a:pt x="2258" y="54"/>
                    <a:pt x="1746" y="276"/>
                  </a:cubicBezTo>
                  <a:cubicBezTo>
                    <a:pt x="0" y="1032"/>
                    <a:pt x="665" y="3251"/>
                    <a:pt x="689" y="4780"/>
                  </a:cubicBezTo>
                  <a:cubicBezTo>
                    <a:pt x="778" y="10467"/>
                    <a:pt x="740" y="16089"/>
                    <a:pt x="730" y="21812"/>
                  </a:cubicBezTo>
                  <a:cubicBezTo>
                    <a:pt x="730" y="21942"/>
                    <a:pt x="852" y="22007"/>
                    <a:pt x="973" y="22007"/>
                  </a:cubicBezTo>
                  <a:cubicBezTo>
                    <a:pt x="1095" y="22007"/>
                    <a:pt x="1216" y="21942"/>
                    <a:pt x="1216" y="21812"/>
                  </a:cubicBezTo>
                  <a:cubicBezTo>
                    <a:pt x="1225" y="17130"/>
                    <a:pt x="1262" y="12351"/>
                    <a:pt x="1187" y="7605"/>
                  </a:cubicBezTo>
                  <a:cubicBezTo>
                    <a:pt x="1169" y="6527"/>
                    <a:pt x="1186" y="5461"/>
                    <a:pt x="1168" y="4383"/>
                  </a:cubicBezTo>
                  <a:cubicBezTo>
                    <a:pt x="1153" y="3381"/>
                    <a:pt x="830" y="2208"/>
                    <a:pt x="1249" y="1260"/>
                  </a:cubicBezTo>
                  <a:cubicBezTo>
                    <a:pt x="1536" y="610"/>
                    <a:pt x="2465" y="473"/>
                    <a:pt x="3342" y="473"/>
                  </a:cubicBezTo>
                  <a:cubicBezTo>
                    <a:pt x="3888" y="473"/>
                    <a:pt x="4415" y="527"/>
                    <a:pt x="4754" y="542"/>
                  </a:cubicBezTo>
                  <a:cubicBezTo>
                    <a:pt x="5966" y="597"/>
                    <a:pt x="7173" y="717"/>
                    <a:pt x="8388" y="730"/>
                  </a:cubicBezTo>
                  <a:cubicBezTo>
                    <a:pt x="8389" y="730"/>
                    <a:pt x="8390" y="730"/>
                    <a:pt x="8391" y="730"/>
                  </a:cubicBezTo>
                  <a:cubicBezTo>
                    <a:pt x="8699" y="730"/>
                    <a:pt x="8698" y="238"/>
                    <a:pt x="8388" y="235"/>
                  </a:cubicBezTo>
                  <a:lnTo>
                    <a:pt x="8386" y="233"/>
                  </a:lnTo>
                  <a:cubicBezTo>
                    <a:pt x="7040" y="220"/>
                    <a:pt x="5700" y="90"/>
                    <a:pt x="4356" y="29"/>
                  </a:cubicBezTo>
                  <a:cubicBezTo>
                    <a:pt x="4068" y="16"/>
                    <a:pt x="3759" y="1"/>
                    <a:pt x="3445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44"/>
            <p:cNvSpPr/>
            <p:nvPr/>
          </p:nvSpPr>
          <p:spPr>
            <a:xfrm>
              <a:off x="4490445" y="3268460"/>
              <a:ext cx="464520" cy="68099"/>
            </a:xfrm>
            <a:custGeom>
              <a:avLst/>
              <a:gdLst/>
              <a:ahLst/>
              <a:cxnLst/>
              <a:rect l="l" t="t" r="r" b="b"/>
              <a:pathLst>
                <a:path w="21446" h="3144" extrusionOk="0">
                  <a:moveTo>
                    <a:pt x="335" y="0"/>
                  </a:moveTo>
                  <a:cubicBezTo>
                    <a:pt x="214" y="0"/>
                    <a:pt x="91" y="81"/>
                    <a:pt x="89" y="241"/>
                  </a:cubicBezTo>
                  <a:cubicBezTo>
                    <a:pt x="78" y="1214"/>
                    <a:pt x="0" y="2379"/>
                    <a:pt x="1060" y="2766"/>
                  </a:cubicBezTo>
                  <a:cubicBezTo>
                    <a:pt x="1302" y="2854"/>
                    <a:pt x="1572" y="2883"/>
                    <a:pt x="1852" y="2883"/>
                  </a:cubicBezTo>
                  <a:cubicBezTo>
                    <a:pt x="2361" y="2883"/>
                    <a:pt x="2900" y="2787"/>
                    <a:pt x="3356" y="2775"/>
                  </a:cubicBezTo>
                  <a:cubicBezTo>
                    <a:pt x="3739" y="2765"/>
                    <a:pt x="4123" y="2762"/>
                    <a:pt x="4506" y="2762"/>
                  </a:cubicBezTo>
                  <a:cubicBezTo>
                    <a:pt x="5093" y="2762"/>
                    <a:pt x="5680" y="2769"/>
                    <a:pt x="6267" y="2769"/>
                  </a:cubicBezTo>
                  <a:cubicBezTo>
                    <a:pt x="6455" y="2769"/>
                    <a:pt x="6644" y="2768"/>
                    <a:pt x="6833" y="2766"/>
                  </a:cubicBezTo>
                  <a:cubicBezTo>
                    <a:pt x="7321" y="2761"/>
                    <a:pt x="7810" y="2758"/>
                    <a:pt x="8300" y="2758"/>
                  </a:cubicBezTo>
                  <a:cubicBezTo>
                    <a:pt x="12574" y="2758"/>
                    <a:pt x="16865" y="2955"/>
                    <a:pt x="21132" y="3143"/>
                  </a:cubicBezTo>
                  <a:cubicBezTo>
                    <a:pt x="21137" y="3143"/>
                    <a:pt x="21141" y="3143"/>
                    <a:pt x="21145" y="3143"/>
                  </a:cubicBezTo>
                  <a:cubicBezTo>
                    <a:pt x="21445" y="3143"/>
                    <a:pt x="21440" y="2659"/>
                    <a:pt x="21132" y="2645"/>
                  </a:cubicBezTo>
                  <a:cubicBezTo>
                    <a:pt x="17342" y="2478"/>
                    <a:pt x="13529" y="2300"/>
                    <a:pt x="9738" y="2247"/>
                  </a:cubicBezTo>
                  <a:cubicBezTo>
                    <a:pt x="9387" y="2242"/>
                    <a:pt x="9035" y="2240"/>
                    <a:pt x="8683" y="2240"/>
                  </a:cubicBezTo>
                  <a:cubicBezTo>
                    <a:pt x="7159" y="2240"/>
                    <a:pt x="5634" y="2277"/>
                    <a:pt x="4110" y="2277"/>
                  </a:cubicBezTo>
                  <a:cubicBezTo>
                    <a:pt x="3318" y="2277"/>
                    <a:pt x="2529" y="2336"/>
                    <a:pt x="1737" y="2341"/>
                  </a:cubicBezTo>
                  <a:cubicBezTo>
                    <a:pt x="1731" y="2341"/>
                    <a:pt x="1726" y="2341"/>
                    <a:pt x="1721" y="2341"/>
                  </a:cubicBezTo>
                  <a:cubicBezTo>
                    <a:pt x="460" y="2341"/>
                    <a:pt x="564" y="1166"/>
                    <a:pt x="575" y="241"/>
                  </a:cubicBezTo>
                  <a:cubicBezTo>
                    <a:pt x="577" y="81"/>
                    <a:pt x="457" y="0"/>
                    <a:pt x="335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44"/>
            <p:cNvSpPr/>
            <p:nvPr/>
          </p:nvSpPr>
          <p:spPr>
            <a:xfrm>
              <a:off x="4942944" y="2864631"/>
              <a:ext cx="65175" cy="471928"/>
            </a:xfrm>
            <a:custGeom>
              <a:avLst/>
              <a:gdLst/>
              <a:ahLst/>
              <a:cxnLst/>
              <a:rect l="l" t="t" r="r" b="b"/>
              <a:pathLst>
                <a:path w="3009" h="21788" extrusionOk="0">
                  <a:moveTo>
                    <a:pt x="2455" y="0"/>
                  </a:moveTo>
                  <a:cubicBezTo>
                    <a:pt x="2334" y="0"/>
                    <a:pt x="2218" y="80"/>
                    <a:pt x="2229" y="240"/>
                  </a:cubicBezTo>
                  <a:cubicBezTo>
                    <a:pt x="2477" y="3861"/>
                    <a:pt x="2353" y="7494"/>
                    <a:pt x="2447" y="11123"/>
                  </a:cubicBezTo>
                  <a:cubicBezTo>
                    <a:pt x="2496" y="12980"/>
                    <a:pt x="2371" y="14818"/>
                    <a:pt x="2306" y="16671"/>
                  </a:cubicBezTo>
                  <a:cubicBezTo>
                    <a:pt x="2277" y="17517"/>
                    <a:pt x="2334" y="18364"/>
                    <a:pt x="2361" y="19209"/>
                  </a:cubicBezTo>
                  <a:cubicBezTo>
                    <a:pt x="2382" y="19810"/>
                    <a:pt x="2481" y="20468"/>
                    <a:pt x="1939" y="20892"/>
                  </a:cubicBezTo>
                  <a:cubicBezTo>
                    <a:pt x="1519" y="21220"/>
                    <a:pt x="800" y="21260"/>
                    <a:pt x="313" y="21289"/>
                  </a:cubicBezTo>
                  <a:cubicBezTo>
                    <a:pt x="7" y="21308"/>
                    <a:pt x="0" y="21788"/>
                    <a:pt x="296" y="21788"/>
                  </a:cubicBezTo>
                  <a:cubicBezTo>
                    <a:pt x="302" y="21788"/>
                    <a:pt x="307" y="21787"/>
                    <a:pt x="313" y="21787"/>
                  </a:cubicBezTo>
                  <a:cubicBezTo>
                    <a:pt x="1307" y="21726"/>
                    <a:pt x="2769" y="21486"/>
                    <a:pt x="2843" y="20193"/>
                  </a:cubicBezTo>
                  <a:cubicBezTo>
                    <a:pt x="2896" y="19274"/>
                    <a:pt x="2810" y="18344"/>
                    <a:pt x="2790" y="17423"/>
                  </a:cubicBezTo>
                  <a:cubicBezTo>
                    <a:pt x="2766" y="16288"/>
                    <a:pt x="2886" y="15157"/>
                    <a:pt x="2925" y="14023"/>
                  </a:cubicBezTo>
                  <a:cubicBezTo>
                    <a:pt x="3009" y="11673"/>
                    <a:pt x="2850" y="9323"/>
                    <a:pt x="2861" y="6971"/>
                  </a:cubicBezTo>
                  <a:cubicBezTo>
                    <a:pt x="2872" y="4719"/>
                    <a:pt x="2869" y="2487"/>
                    <a:pt x="2715" y="240"/>
                  </a:cubicBezTo>
                  <a:cubicBezTo>
                    <a:pt x="2704" y="80"/>
                    <a:pt x="2576" y="0"/>
                    <a:pt x="2455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44"/>
            <p:cNvSpPr/>
            <p:nvPr/>
          </p:nvSpPr>
          <p:spPr>
            <a:xfrm>
              <a:off x="4647350" y="2803377"/>
              <a:ext cx="363000" cy="73449"/>
            </a:xfrm>
            <a:custGeom>
              <a:avLst/>
              <a:gdLst/>
              <a:ahLst/>
              <a:cxnLst/>
              <a:rect l="l" t="t" r="r" b="b"/>
              <a:pathLst>
                <a:path w="16759" h="3391" extrusionOk="0">
                  <a:moveTo>
                    <a:pt x="14433" y="1"/>
                  </a:moveTo>
                  <a:cubicBezTo>
                    <a:pt x="13768" y="1"/>
                    <a:pt x="13049" y="157"/>
                    <a:pt x="12526" y="157"/>
                  </a:cubicBezTo>
                  <a:lnTo>
                    <a:pt x="6201" y="157"/>
                  </a:lnTo>
                  <a:cubicBezTo>
                    <a:pt x="4968" y="157"/>
                    <a:pt x="3720" y="49"/>
                    <a:pt x="2480" y="49"/>
                  </a:cubicBezTo>
                  <a:cubicBezTo>
                    <a:pt x="1746" y="49"/>
                    <a:pt x="1015" y="87"/>
                    <a:pt x="293" y="207"/>
                  </a:cubicBezTo>
                  <a:cubicBezTo>
                    <a:pt x="0" y="256"/>
                    <a:pt x="103" y="675"/>
                    <a:pt x="375" y="675"/>
                  </a:cubicBezTo>
                  <a:cubicBezTo>
                    <a:pt x="390" y="675"/>
                    <a:pt x="405" y="673"/>
                    <a:pt x="421" y="671"/>
                  </a:cubicBezTo>
                  <a:cubicBezTo>
                    <a:pt x="1075" y="562"/>
                    <a:pt x="1730" y="529"/>
                    <a:pt x="2386" y="529"/>
                  </a:cubicBezTo>
                  <a:cubicBezTo>
                    <a:pt x="3268" y="529"/>
                    <a:pt x="4151" y="588"/>
                    <a:pt x="5035" y="598"/>
                  </a:cubicBezTo>
                  <a:cubicBezTo>
                    <a:pt x="5436" y="602"/>
                    <a:pt x="5838" y="604"/>
                    <a:pt x="6240" y="604"/>
                  </a:cubicBezTo>
                  <a:cubicBezTo>
                    <a:pt x="7273" y="604"/>
                    <a:pt x="8306" y="594"/>
                    <a:pt x="9340" y="594"/>
                  </a:cubicBezTo>
                  <a:cubicBezTo>
                    <a:pt x="10138" y="594"/>
                    <a:pt x="10947" y="623"/>
                    <a:pt x="11753" y="623"/>
                  </a:cubicBezTo>
                  <a:cubicBezTo>
                    <a:pt x="12351" y="623"/>
                    <a:pt x="12947" y="607"/>
                    <a:pt x="13536" y="551"/>
                  </a:cubicBezTo>
                  <a:cubicBezTo>
                    <a:pt x="13828" y="524"/>
                    <a:pt x="14135" y="480"/>
                    <a:pt x="14430" y="480"/>
                  </a:cubicBezTo>
                  <a:cubicBezTo>
                    <a:pt x="14915" y="480"/>
                    <a:pt x="15367" y="599"/>
                    <a:pt x="15659" y="1107"/>
                  </a:cubicBezTo>
                  <a:cubicBezTo>
                    <a:pt x="15943" y="1604"/>
                    <a:pt x="16199" y="2478"/>
                    <a:pt x="15908" y="3017"/>
                  </a:cubicBezTo>
                  <a:cubicBezTo>
                    <a:pt x="15804" y="3211"/>
                    <a:pt x="15972" y="3391"/>
                    <a:pt x="16135" y="3391"/>
                  </a:cubicBezTo>
                  <a:cubicBezTo>
                    <a:pt x="16209" y="3391"/>
                    <a:pt x="16281" y="3355"/>
                    <a:pt x="16328" y="3268"/>
                  </a:cubicBezTo>
                  <a:lnTo>
                    <a:pt x="16329" y="3267"/>
                  </a:lnTo>
                  <a:cubicBezTo>
                    <a:pt x="16758" y="2467"/>
                    <a:pt x="16388" y="1425"/>
                    <a:pt x="15969" y="697"/>
                  </a:cubicBezTo>
                  <a:cubicBezTo>
                    <a:pt x="15651" y="143"/>
                    <a:pt x="15066" y="1"/>
                    <a:pt x="14433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0" name="Google Shape;1560;p44"/>
          <p:cNvGrpSpPr/>
          <p:nvPr/>
        </p:nvGrpSpPr>
        <p:grpSpPr>
          <a:xfrm>
            <a:off x="5930993" y="3898257"/>
            <a:ext cx="525732" cy="423410"/>
            <a:chOff x="3315130" y="2820748"/>
            <a:chExt cx="525732" cy="423410"/>
          </a:xfrm>
        </p:grpSpPr>
        <p:sp>
          <p:nvSpPr>
            <p:cNvPr id="1561" name="Google Shape;1561;p44"/>
            <p:cNvSpPr/>
            <p:nvPr/>
          </p:nvSpPr>
          <p:spPr>
            <a:xfrm>
              <a:off x="3506756" y="2920947"/>
              <a:ext cx="18389" cy="212874"/>
            </a:xfrm>
            <a:custGeom>
              <a:avLst/>
              <a:gdLst/>
              <a:ahLst/>
              <a:cxnLst/>
              <a:rect l="l" t="t" r="r" b="b"/>
              <a:pathLst>
                <a:path w="849" h="9828" extrusionOk="0">
                  <a:moveTo>
                    <a:pt x="363" y="1"/>
                  </a:moveTo>
                  <a:cubicBezTo>
                    <a:pt x="210" y="1"/>
                    <a:pt x="64" y="121"/>
                    <a:pt x="135" y="304"/>
                  </a:cubicBezTo>
                  <a:cubicBezTo>
                    <a:pt x="381" y="931"/>
                    <a:pt x="227" y="1600"/>
                    <a:pt x="199" y="2256"/>
                  </a:cubicBezTo>
                  <a:cubicBezTo>
                    <a:pt x="168" y="3030"/>
                    <a:pt x="185" y="3800"/>
                    <a:pt x="127" y="4573"/>
                  </a:cubicBezTo>
                  <a:cubicBezTo>
                    <a:pt x="1" y="6236"/>
                    <a:pt x="249" y="7918"/>
                    <a:pt x="199" y="9584"/>
                  </a:cubicBezTo>
                  <a:cubicBezTo>
                    <a:pt x="195" y="9747"/>
                    <a:pt x="315" y="9828"/>
                    <a:pt x="438" y="9828"/>
                  </a:cubicBezTo>
                  <a:cubicBezTo>
                    <a:pt x="561" y="9828"/>
                    <a:pt x="687" y="9746"/>
                    <a:pt x="692" y="9584"/>
                  </a:cubicBezTo>
                  <a:cubicBezTo>
                    <a:pt x="746" y="7778"/>
                    <a:pt x="513" y="5972"/>
                    <a:pt x="650" y="4168"/>
                  </a:cubicBezTo>
                  <a:cubicBezTo>
                    <a:pt x="706" y="3441"/>
                    <a:pt x="673" y="2711"/>
                    <a:pt x="704" y="1983"/>
                  </a:cubicBezTo>
                  <a:cubicBezTo>
                    <a:pt x="730" y="1348"/>
                    <a:pt x="848" y="776"/>
                    <a:pt x="610" y="169"/>
                  </a:cubicBezTo>
                  <a:cubicBezTo>
                    <a:pt x="564" y="52"/>
                    <a:pt x="462" y="1"/>
                    <a:pt x="363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44"/>
            <p:cNvSpPr/>
            <p:nvPr/>
          </p:nvSpPr>
          <p:spPr>
            <a:xfrm>
              <a:off x="3510698" y="3029356"/>
              <a:ext cx="175013" cy="109773"/>
            </a:xfrm>
            <a:custGeom>
              <a:avLst/>
              <a:gdLst/>
              <a:ahLst/>
              <a:cxnLst/>
              <a:rect l="l" t="t" r="r" b="b"/>
              <a:pathLst>
                <a:path w="8080" h="5068" extrusionOk="0">
                  <a:moveTo>
                    <a:pt x="7699" y="1"/>
                  </a:moveTo>
                  <a:cubicBezTo>
                    <a:pt x="7644" y="1"/>
                    <a:pt x="7588" y="19"/>
                    <a:pt x="7537" y="63"/>
                  </a:cubicBezTo>
                  <a:cubicBezTo>
                    <a:pt x="5346" y="1920"/>
                    <a:pt x="2530" y="2886"/>
                    <a:pt x="212" y="4585"/>
                  </a:cubicBezTo>
                  <a:cubicBezTo>
                    <a:pt x="1" y="4741"/>
                    <a:pt x="132" y="5068"/>
                    <a:pt x="331" y="5068"/>
                  </a:cubicBezTo>
                  <a:cubicBezTo>
                    <a:pt x="372" y="5068"/>
                    <a:pt x="416" y="5054"/>
                    <a:pt x="461" y="5021"/>
                  </a:cubicBezTo>
                  <a:cubicBezTo>
                    <a:pt x="2815" y="3295"/>
                    <a:pt x="5657" y="2308"/>
                    <a:pt x="7887" y="420"/>
                  </a:cubicBezTo>
                  <a:cubicBezTo>
                    <a:pt x="8079" y="257"/>
                    <a:pt x="7902" y="1"/>
                    <a:pt x="7699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44"/>
            <p:cNvSpPr/>
            <p:nvPr/>
          </p:nvSpPr>
          <p:spPr>
            <a:xfrm>
              <a:off x="3507016" y="2917503"/>
              <a:ext cx="174948" cy="116163"/>
            </a:xfrm>
            <a:custGeom>
              <a:avLst/>
              <a:gdLst/>
              <a:ahLst/>
              <a:cxnLst/>
              <a:rect l="l" t="t" r="r" b="b"/>
              <a:pathLst>
                <a:path w="8077" h="5363" extrusionOk="0">
                  <a:moveTo>
                    <a:pt x="7992" y="4865"/>
                  </a:moveTo>
                  <a:cubicBezTo>
                    <a:pt x="7994" y="4865"/>
                    <a:pt x="7996" y="4865"/>
                    <a:pt x="7999" y="4865"/>
                  </a:cubicBezTo>
                  <a:cubicBezTo>
                    <a:pt x="8003" y="4865"/>
                    <a:pt x="8008" y="4865"/>
                    <a:pt x="8012" y="4865"/>
                  </a:cubicBezTo>
                  <a:close/>
                  <a:moveTo>
                    <a:pt x="372" y="1"/>
                  </a:moveTo>
                  <a:cubicBezTo>
                    <a:pt x="174" y="1"/>
                    <a:pt x="0" y="256"/>
                    <a:pt x="186" y="425"/>
                  </a:cubicBezTo>
                  <a:cubicBezTo>
                    <a:pt x="1223" y="1363"/>
                    <a:pt x="2577" y="2016"/>
                    <a:pt x="3742" y="2782"/>
                  </a:cubicBezTo>
                  <a:cubicBezTo>
                    <a:pt x="5016" y="3622"/>
                    <a:pt x="6293" y="4707"/>
                    <a:pt x="7684" y="5325"/>
                  </a:cubicBezTo>
                  <a:cubicBezTo>
                    <a:pt x="7684" y="5324"/>
                    <a:pt x="7684" y="5324"/>
                    <a:pt x="7684" y="5324"/>
                  </a:cubicBezTo>
                  <a:lnTo>
                    <a:pt x="7684" y="5324"/>
                  </a:lnTo>
                  <a:cubicBezTo>
                    <a:pt x="7727" y="5349"/>
                    <a:pt x="7776" y="5363"/>
                    <a:pt x="7824" y="5363"/>
                  </a:cubicBezTo>
                  <a:cubicBezTo>
                    <a:pt x="7899" y="5363"/>
                    <a:pt x="7971" y="5327"/>
                    <a:pt x="8012" y="5244"/>
                  </a:cubicBezTo>
                  <a:cubicBezTo>
                    <a:pt x="8015" y="5238"/>
                    <a:pt x="8019" y="5235"/>
                    <a:pt x="8022" y="5229"/>
                  </a:cubicBezTo>
                  <a:cubicBezTo>
                    <a:pt x="8076" y="5118"/>
                    <a:pt x="8062" y="4944"/>
                    <a:pt x="7933" y="4887"/>
                  </a:cubicBezTo>
                  <a:cubicBezTo>
                    <a:pt x="7917" y="4879"/>
                    <a:pt x="7900" y="4872"/>
                    <a:pt x="7884" y="4865"/>
                  </a:cubicBezTo>
                  <a:lnTo>
                    <a:pt x="7992" y="4865"/>
                  </a:lnTo>
                  <a:cubicBezTo>
                    <a:pt x="7977" y="4864"/>
                    <a:pt x="7963" y="4859"/>
                    <a:pt x="7948" y="4838"/>
                  </a:cubicBezTo>
                  <a:cubicBezTo>
                    <a:pt x="7897" y="4763"/>
                    <a:pt x="7827" y="4733"/>
                    <a:pt x="7756" y="4733"/>
                  </a:cubicBezTo>
                  <a:cubicBezTo>
                    <a:pt x="7721" y="4733"/>
                    <a:pt x="7685" y="4740"/>
                    <a:pt x="7652" y="4754"/>
                  </a:cubicBezTo>
                  <a:lnTo>
                    <a:pt x="7652" y="4754"/>
                  </a:lnTo>
                  <a:cubicBezTo>
                    <a:pt x="6483" y="4172"/>
                    <a:pt x="5425" y="3269"/>
                    <a:pt x="4330" y="2566"/>
                  </a:cubicBezTo>
                  <a:cubicBezTo>
                    <a:pt x="3097" y="1772"/>
                    <a:pt x="1623" y="1052"/>
                    <a:pt x="535" y="68"/>
                  </a:cubicBezTo>
                  <a:cubicBezTo>
                    <a:pt x="484" y="21"/>
                    <a:pt x="427" y="1"/>
                    <a:pt x="372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44"/>
            <p:cNvSpPr/>
            <p:nvPr/>
          </p:nvSpPr>
          <p:spPr>
            <a:xfrm>
              <a:off x="3315130" y="2829022"/>
              <a:ext cx="67601" cy="163858"/>
            </a:xfrm>
            <a:custGeom>
              <a:avLst/>
              <a:gdLst/>
              <a:ahLst/>
              <a:cxnLst/>
              <a:rect l="l" t="t" r="r" b="b"/>
              <a:pathLst>
                <a:path w="3121" h="7565" extrusionOk="0">
                  <a:moveTo>
                    <a:pt x="2818" y="31"/>
                  </a:moveTo>
                  <a:cubicBezTo>
                    <a:pt x="2791" y="31"/>
                    <a:pt x="2761" y="37"/>
                    <a:pt x="2729" y="50"/>
                  </a:cubicBezTo>
                  <a:lnTo>
                    <a:pt x="2728" y="51"/>
                  </a:lnTo>
                  <a:cubicBezTo>
                    <a:pt x="2126" y="294"/>
                    <a:pt x="1238" y="1"/>
                    <a:pt x="721" y="489"/>
                  </a:cubicBezTo>
                  <a:cubicBezTo>
                    <a:pt x="303" y="884"/>
                    <a:pt x="232" y="1373"/>
                    <a:pt x="211" y="1939"/>
                  </a:cubicBezTo>
                  <a:cubicBezTo>
                    <a:pt x="172" y="2982"/>
                    <a:pt x="211" y="4020"/>
                    <a:pt x="211" y="5064"/>
                  </a:cubicBezTo>
                  <a:cubicBezTo>
                    <a:pt x="211" y="5807"/>
                    <a:pt x="0" y="6679"/>
                    <a:pt x="220" y="7390"/>
                  </a:cubicBezTo>
                  <a:cubicBezTo>
                    <a:pt x="257" y="7512"/>
                    <a:pt x="355" y="7565"/>
                    <a:pt x="453" y="7565"/>
                  </a:cubicBezTo>
                  <a:cubicBezTo>
                    <a:pt x="603" y="7565"/>
                    <a:pt x="753" y="7442"/>
                    <a:pt x="695" y="7255"/>
                  </a:cubicBezTo>
                  <a:cubicBezTo>
                    <a:pt x="556" y="6803"/>
                    <a:pt x="704" y="5905"/>
                    <a:pt x="704" y="5423"/>
                  </a:cubicBezTo>
                  <a:cubicBezTo>
                    <a:pt x="704" y="4789"/>
                    <a:pt x="696" y="4155"/>
                    <a:pt x="681" y="3521"/>
                  </a:cubicBezTo>
                  <a:cubicBezTo>
                    <a:pt x="663" y="2828"/>
                    <a:pt x="654" y="2117"/>
                    <a:pt x="744" y="1428"/>
                  </a:cubicBezTo>
                  <a:cubicBezTo>
                    <a:pt x="855" y="587"/>
                    <a:pt x="2289" y="768"/>
                    <a:pt x="2859" y="536"/>
                  </a:cubicBezTo>
                  <a:cubicBezTo>
                    <a:pt x="3120" y="431"/>
                    <a:pt x="3047" y="31"/>
                    <a:pt x="2818" y="3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44"/>
            <p:cNvSpPr/>
            <p:nvPr/>
          </p:nvSpPr>
          <p:spPr>
            <a:xfrm>
              <a:off x="3317123" y="2980707"/>
              <a:ext cx="42735" cy="252014"/>
            </a:xfrm>
            <a:custGeom>
              <a:avLst/>
              <a:gdLst/>
              <a:ahLst/>
              <a:cxnLst/>
              <a:rect l="l" t="t" r="r" b="b"/>
              <a:pathLst>
                <a:path w="1973" h="11635" extrusionOk="0">
                  <a:moveTo>
                    <a:pt x="299" y="0"/>
                  </a:moveTo>
                  <a:cubicBezTo>
                    <a:pt x="150" y="0"/>
                    <a:pt x="0" y="123"/>
                    <a:pt x="55" y="312"/>
                  </a:cubicBezTo>
                  <a:cubicBezTo>
                    <a:pt x="368" y="1376"/>
                    <a:pt x="103" y="2598"/>
                    <a:pt x="138" y="3700"/>
                  </a:cubicBezTo>
                  <a:cubicBezTo>
                    <a:pt x="178" y="4939"/>
                    <a:pt x="245" y="6178"/>
                    <a:pt x="282" y="7419"/>
                  </a:cubicBezTo>
                  <a:cubicBezTo>
                    <a:pt x="324" y="8841"/>
                    <a:pt x="60" y="10839"/>
                    <a:pt x="1483" y="11604"/>
                  </a:cubicBezTo>
                  <a:cubicBezTo>
                    <a:pt x="1524" y="11625"/>
                    <a:pt x="1563" y="11635"/>
                    <a:pt x="1601" y="11635"/>
                  </a:cubicBezTo>
                  <a:cubicBezTo>
                    <a:pt x="1825" y="11635"/>
                    <a:pt x="1973" y="11297"/>
                    <a:pt x="1732" y="11168"/>
                  </a:cubicBezTo>
                  <a:cubicBezTo>
                    <a:pt x="849" y="10693"/>
                    <a:pt x="941" y="9920"/>
                    <a:pt x="873" y="9029"/>
                  </a:cubicBezTo>
                  <a:cubicBezTo>
                    <a:pt x="792" y="7940"/>
                    <a:pt x="774" y="6854"/>
                    <a:pt x="740" y="5762"/>
                  </a:cubicBezTo>
                  <a:cubicBezTo>
                    <a:pt x="706" y="4696"/>
                    <a:pt x="590" y="3633"/>
                    <a:pt x="621" y="2565"/>
                  </a:cubicBezTo>
                  <a:cubicBezTo>
                    <a:pt x="645" y="1746"/>
                    <a:pt x="765" y="977"/>
                    <a:pt x="531" y="178"/>
                  </a:cubicBezTo>
                  <a:cubicBezTo>
                    <a:pt x="494" y="54"/>
                    <a:pt x="397" y="0"/>
                    <a:pt x="299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44"/>
            <p:cNvSpPr/>
            <p:nvPr/>
          </p:nvSpPr>
          <p:spPr>
            <a:xfrm>
              <a:off x="3344523" y="3221761"/>
              <a:ext cx="455553" cy="22396"/>
            </a:xfrm>
            <a:custGeom>
              <a:avLst/>
              <a:gdLst/>
              <a:ahLst/>
              <a:cxnLst/>
              <a:rect l="l" t="t" r="r" b="b"/>
              <a:pathLst>
                <a:path w="21032" h="1034" extrusionOk="0">
                  <a:moveTo>
                    <a:pt x="329" y="1"/>
                  </a:moveTo>
                  <a:cubicBezTo>
                    <a:pt x="83" y="1"/>
                    <a:pt x="1" y="413"/>
                    <a:pt x="276" y="501"/>
                  </a:cubicBezTo>
                  <a:cubicBezTo>
                    <a:pt x="1017" y="738"/>
                    <a:pt x="1803" y="766"/>
                    <a:pt x="2592" y="766"/>
                  </a:cubicBezTo>
                  <a:cubicBezTo>
                    <a:pt x="2845" y="766"/>
                    <a:pt x="3099" y="763"/>
                    <a:pt x="3352" y="763"/>
                  </a:cubicBezTo>
                  <a:cubicBezTo>
                    <a:pt x="3687" y="763"/>
                    <a:pt x="4020" y="769"/>
                    <a:pt x="4347" y="793"/>
                  </a:cubicBezTo>
                  <a:cubicBezTo>
                    <a:pt x="6101" y="923"/>
                    <a:pt x="7856" y="1023"/>
                    <a:pt x="9615" y="1032"/>
                  </a:cubicBezTo>
                  <a:cubicBezTo>
                    <a:pt x="9759" y="1033"/>
                    <a:pt x="9903" y="1033"/>
                    <a:pt x="10047" y="1033"/>
                  </a:cubicBezTo>
                  <a:cubicBezTo>
                    <a:pt x="13161" y="1033"/>
                    <a:pt x="16274" y="873"/>
                    <a:pt x="19387" y="873"/>
                  </a:cubicBezTo>
                  <a:cubicBezTo>
                    <a:pt x="19829" y="873"/>
                    <a:pt x="20271" y="876"/>
                    <a:pt x="20713" y="883"/>
                  </a:cubicBezTo>
                  <a:cubicBezTo>
                    <a:pt x="20715" y="883"/>
                    <a:pt x="20717" y="883"/>
                    <a:pt x="20719" y="883"/>
                  </a:cubicBezTo>
                  <a:cubicBezTo>
                    <a:pt x="21032" y="883"/>
                    <a:pt x="21030" y="383"/>
                    <a:pt x="20713" y="378"/>
                  </a:cubicBezTo>
                  <a:cubicBezTo>
                    <a:pt x="20335" y="372"/>
                    <a:pt x="19956" y="369"/>
                    <a:pt x="19578" y="369"/>
                  </a:cubicBezTo>
                  <a:cubicBezTo>
                    <a:pt x="16615" y="369"/>
                    <a:pt x="13654" y="539"/>
                    <a:pt x="10691" y="539"/>
                  </a:cubicBezTo>
                  <a:cubicBezTo>
                    <a:pt x="10619" y="539"/>
                    <a:pt x="10547" y="539"/>
                    <a:pt x="10474" y="539"/>
                  </a:cubicBezTo>
                  <a:cubicBezTo>
                    <a:pt x="8830" y="534"/>
                    <a:pt x="7187" y="479"/>
                    <a:pt x="5548" y="374"/>
                  </a:cubicBezTo>
                  <a:cubicBezTo>
                    <a:pt x="4761" y="322"/>
                    <a:pt x="3975" y="246"/>
                    <a:pt x="3188" y="214"/>
                  </a:cubicBezTo>
                  <a:cubicBezTo>
                    <a:pt x="3043" y="208"/>
                    <a:pt x="2900" y="206"/>
                    <a:pt x="2758" y="206"/>
                  </a:cubicBezTo>
                  <a:cubicBezTo>
                    <a:pt x="2503" y="206"/>
                    <a:pt x="2250" y="212"/>
                    <a:pt x="1999" y="212"/>
                  </a:cubicBezTo>
                  <a:cubicBezTo>
                    <a:pt x="1467" y="212"/>
                    <a:pt x="941" y="185"/>
                    <a:pt x="407" y="14"/>
                  </a:cubicBezTo>
                  <a:cubicBezTo>
                    <a:pt x="380" y="5"/>
                    <a:pt x="354" y="1"/>
                    <a:pt x="329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44"/>
            <p:cNvSpPr/>
            <p:nvPr/>
          </p:nvSpPr>
          <p:spPr>
            <a:xfrm>
              <a:off x="3785629" y="3196181"/>
              <a:ext cx="55233" cy="47219"/>
            </a:xfrm>
            <a:custGeom>
              <a:avLst/>
              <a:gdLst/>
              <a:ahLst/>
              <a:cxnLst/>
              <a:rect l="l" t="t" r="r" b="b"/>
              <a:pathLst>
                <a:path w="2550" h="2180" extrusionOk="0">
                  <a:moveTo>
                    <a:pt x="2028" y="0"/>
                  </a:moveTo>
                  <a:cubicBezTo>
                    <a:pt x="1878" y="0"/>
                    <a:pt x="1729" y="122"/>
                    <a:pt x="1791" y="308"/>
                  </a:cubicBezTo>
                  <a:cubicBezTo>
                    <a:pt x="1962" y="818"/>
                    <a:pt x="1316" y="1675"/>
                    <a:pt x="752" y="1675"/>
                  </a:cubicBezTo>
                  <a:cubicBezTo>
                    <a:pt x="655" y="1675"/>
                    <a:pt x="561" y="1650"/>
                    <a:pt x="473" y="1594"/>
                  </a:cubicBezTo>
                  <a:cubicBezTo>
                    <a:pt x="430" y="1566"/>
                    <a:pt x="387" y="1554"/>
                    <a:pt x="347" y="1554"/>
                  </a:cubicBezTo>
                  <a:cubicBezTo>
                    <a:pt x="138" y="1554"/>
                    <a:pt x="0" y="1884"/>
                    <a:pt x="226" y="2029"/>
                  </a:cubicBezTo>
                  <a:cubicBezTo>
                    <a:pt x="386" y="2133"/>
                    <a:pt x="559" y="2179"/>
                    <a:pt x="735" y="2179"/>
                  </a:cubicBezTo>
                  <a:cubicBezTo>
                    <a:pt x="1614" y="2179"/>
                    <a:pt x="2550" y="1021"/>
                    <a:pt x="2266" y="175"/>
                  </a:cubicBezTo>
                  <a:cubicBezTo>
                    <a:pt x="2226" y="53"/>
                    <a:pt x="2126" y="0"/>
                    <a:pt x="2028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44"/>
            <p:cNvSpPr/>
            <p:nvPr/>
          </p:nvSpPr>
          <p:spPr>
            <a:xfrm>
              <a:off x="3366659" y="2820748"/>
              <a:ext cx="465473" cy="33205"/>
            </a:xfrm>
            <a:custGeom>
              <a:avLst/>
              <a:gdLst/>
              <a:ahLst/>
              <a:cxnLst/>
              <a:rect l="l" t="t" r="r" b="b"/>
              <a:pathLst>
                <a:path w="21490" h="1533" extrusionOk="0">
                  <a:moveTo>
                    <a:pt x="19341" y="1"/>
                  </a:moveTo>
                  <a:cubicBezTo>
                    <a:pt x="18938" y="1"/>
                    <a:pt x="18520" y="49"/>
                    <a:pt x="18195" y="49"/>
                  </a:cubicBezTo>
                  <a:cubicBezTo>
                    <a:pt x="16230" y="49"/>
                    <a:pt x="14270" y="79"/>
                    <a:pt x="12305" y="156"/>
                  </a:cubicBezTo>
                  <a:cubicBezTo>
                    <a:pt x="10295" y="234"/>
                    <a:pt x="8288" y="275"/>
                    <a:pt x="6277" y="379"/>
                  </a:cubicBezTo>
                  <a:cubicBezTo>
                    <a:pt x="5485" y="419"/>
                    <a:pt x="4693" y="423"/>
                    <a:pt x="3900" y="423"/>
                  </a:cubicBezTo>
                  <a:cubicBezTo>
                    <a:pt x="3724" y="423"/>
                    <a:pt x="3548" y="423"/>
                    <a:pt x="3372" y="423"/>
                  </a:cubicBezTo>
                  <a:cubicBezTo>
                    <a:pt x="2771" y="423"/>
                    <a:pt x="2020" y="550"/>
                    <a:pt x="1334" y="550"/>
                  </a:cubicBezTo>
                  <a:cubicBezTo>
                    <a:pt x="1002" y="550"/>
                    <a:pt x="685" y="520"/>
                    <a:pt x="408" y="433"/>
                  </a:cubicBezTo>
                  <a:cubicBezTo>
                    <a:pt x="380" y="424"/>
                    <a:pt x="355" y="420"/>
                    <a:pt x="330" y="420"/>
                  </a:cubicBezTo>
                  <a:cubicBezTo>
                    <a:pt x="84" y="420"/>
                    <a:pt x="1" y="832"/>
                    <a:pt x="276" y="919"/>
                  </a:cubicBezTo>
                  <a:cubicBezTo>
                    <a:pt x="503" y="991"/>
                    <a:pt x="726" y="1016"/>
                    <a:pt x="951" y="1016"/>
                  </a:cubicBezTo>
                  <a:cubicBezTo>
                    <a:pt x="1236" y="1016"/>
                    <a:pt x="1522" y="976"/>
                    <a:pt x="1818" y="943"/>
                  </a:cubicBezTo>
                  <a:cubicBezTo>
                    <a:pt x="2160" y="905"/>
                    <a:pt x="2509" y="893"/>
                    <a:pt x="2860" y="893"/>
                  </a:cubicBezTo>
                  <a:cubicBezTo>
                    <a:pt x="3459" y="893"/>
                    <a:pt x="4064" y="928"/>
                    <a:pt x="4651" y="928"/>
                  </a:cubicBezTo>
                  <a:cubicBezTo>
                    <a:pt x="6552" y="928"/>
                    <a:pt x="8445" y="718"/>
                    <a:pt x="10346" y="703"/>
                  </a:cubicBezTo>
                  <a:cubicBezTo>
                    <a:pt x="12197" y="689"/>
                    <a:pt x="14044" y="564"/>
                    <a:pt x="15895" y="554"/>
                  </a:cubicBezTo>
                  <a:cubicBezTo>
                    <a:pt x="16193" y="553"/>
                    <a:pt x="16492" y="552"/>
                    <a:pt x="16790" y="552"/>
                  </a:cubicBezTo>
                  <a:cubicBezTo>
                    <a:pt x="17386" y="552"/>
                    <a:pt x="17983" y="554"/>
                    <a:pt x="18579" y="554"/>
                  </a:cubicBezTo>
                  <a:cubicBezTo>
                    <a:pt x="18902" y="554"/>
                    <a:pt x="19223" y="554"/>
                    <a:pt x="19546" y="564"/>
                  </a:cubicBezTo>
                  <a:cubicBezTo>
                    <a:pt x="20236" y="583"/>
                    <a:pt x="20553" y="973"/>
                    <a:pt x="20978" y="1452"/>
                  </a:cubicBezTo>
                  <a:cubicBezTo>
                    <a:pt x="21028" y="1509"/>
                    <a:pt x="21086" y="1532"/>
                    <a:pt x="21142" y="1532"/>
                  </a:cubicBezTo>
                  <a:cubicBezTo>
                    <a:pt x="21324" y="1532"/>
                    <a:pt x="21490" y="1279"/>
                    <a:pt x="21327" y="1095"/>
                  </a:cubicBezTo>
                  <a:cubicBezTo>
                    <a:pt x="20958" y="680"/>
                    <a:pt x="20704" y="351"/>
                    <a:pt x="20196" y="133"/>
                  </a:cubicBezTo>
                  <a:cubicBezTo>
                    <a:pt x="19955" y="30"/>
                    <a:pt x="19653" y="1"/>
                    <a:pt x="19341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44"/>
            <p:cNvSpPr/>
            <p:nvPr/>
          </p:nvSpPr>
          <p:spPr>
            <a:xfrm>
              <a:off x="3813093" y="2841282"/>
              <a:ext cx="23783" cy="362199"/>
            </a:xfrm>
            <a:custGeom>
              <a:avLst/>
              <a:gdLst/>
              <a:ahLst/>
              <a:cxnLst/>
              <a:rect l="l" t="t" r="r" b="b"/>
              <a:pathLst>
                <a:path w="1098" h="16722" extrusionOk="0">
                  <a:moveTo>
                    <a:pt x="338" y="0"/>
                  </a:moveTo>
                  <a:cubicBezTo>
                    <a:pt x="171" y="0"/>
                    <a:pt x="0" y="182"/>
                    <a:pt x="109" y="378"/>
                  </a:cubicBezTo>
                  <a:cubicBezTo>
                    <a:pt x="643" y="1339"/>
                    <a:pt x="590" y="2874"/>
                    <a:pt x="585" y="3951"/>
                  </a:cubicBezTo>
                  <a:cubicBezTo>
                    <a:pt x="580" y="5299"/>
                    <a:pt x="508" y="6648"/>
                    <a:pt x="403" y="7992"/>
                  </a:cubicBezTo>
                  <a:cubicBezTo>
                    <a:pt x="180" y="10828"/>
                    <a:pt x="494" y="13640"/>
                    <a:pt x="514" y="16477"/>
                  </a:cubicBezTo>
                  <a:cubicBezTo>
                    <a:pt x="515" y="16640"/>
                    <a:pt x="639" y="16721"/>
                    <a:pt x="762" y="16721"/>
                  </a:cubicBezTo>
                  <a:cubicBezTo>
                    <a:pt x="886" y="16721"/>
                    <a:pt x="1008" y="16640"/>
                    <a:pt x="1007" y="16477"/>
                  </a:cubicBezTo>
                  <a:cubicBezTo>
                    <a:pt x="986" y="13497"/>
                    <a:pt x="694" y="10564"/>
                    <a:pt x="928" y="7584"/>
                  </a:cubicBezTo>
                  <a:cubicBezTo>
                    <a:pt x="1043" y="6117"/>
                    <a:pt x="1097" y="4639"/>
                    <a:pt x="1074" y="3167"/>
                  </a:cubicBezTo>
                  <a:cubicBezTo>
                    <a:pt x="1058" y="2208"/>
                    <a:pt x="1004" y="969"/>
                    <a:pt x="535" y="124"/>
                  </a:cubicBezTo>
                  <a:cubicBezTo>
                    <a:pt x="487" y="36"/>
                    <a:pt x="413" y="0"/>
                    <a:pt x="338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0" name="Google Shape;1570;p44"/>
          <p:cNvGrpSpPr/>
          <p:nvPr/>
        </p:nvGrpSpPr>
        <p:grpSpPr>
          <a:xfrm>
            <a:off x="5049312" y="2805858"/>
            <a:ext cx="493700" cy="656538"/>
            <a:chOff x="9737638" y="2692857"/>
            <a:chExt cx="597989" cy="795225"/>
          </a:xfrm>
        </p:grpSpPr>
        <p:sp>
          <p:nvSpPr>
            <p:cNvPr id="1571" name="Google Shape;1571;p44"/>
            <p:cNvSpPr/>
            <p:nvPr/>
          </p:nvSpPr>
          <p:spPr>
            <a:xfrm>
              <a:off x="9832855" y="2913572"/>
              <a:ext cx="362372" cy="489711"/>
            </a:xfrm>
            <a:custGeom>
              <a:avLst/>
              <a:gdLst/>
              <a:ahLst/>
              <a:cxnLst/>
              <a:rect l="l" t="t" r="r" b="b"/>
              <a:pathLst>
                <a:path w="16730" h="22609" extrusionOk="0">
                  <a:moveTo>
                    <a:pt x="267" y="1"/>
                  </a:moveTo>
                  <a:cubicBezTo>
                    <a:pt x="126" y="1"/>
                    <a:pt x="0" y="145"/>
                    <a:pt x="65" y="310"/>
                  </a:cubicBezTo>
                  <a:cubicBezTo>
                    <a:pt x="414" y="1190"/>
                    <a:pt x="1093" y="2000"/>
                    <a:pt x="1677" y="2743"/>
                  </a:cubicBezTo>
                  <a:cubicBezTo>
                    <a:pt x="2510" y="3805"/>
                    <a:pt x="3262" y="4934"/>
                    <a:pt x="4044" y="6035"/>
                  </a:cubicBezTo>
                  <a:cubicBezTo>
                    <a:pt x="5392" y="7930"/>
                    <a:pt x="6747" y="9819"/>
                    <a:pt x="8140" y="11681"/>
                  </a:cubicBezTo>
                  <a:cubicBezTo>
                    <a:pt x="10869" y="15330"/>
                    <a:pt x="13522" y="19166"/>
                    <a:pt x="16538" y="22576"/>
                  </a:cubicBezTo>
                  <a:cubicBezTo>
                    <a:pt x="16558" y="22599"/>
                    <a:pt x="16581" y="22608"/>
                    <a:pt x="16604" y="22608"/>
                  </a:cubicBezTo>
                  <a:cubicBezTo>
                    <a:pt x="16669" y="22608"/>
                    <a:pt x="16729" y="22530"/>
                    <a:pt x="16695" y="22458"/>
                  </a:cubicBezTo>
                  <a:cubicBezTo>
                    <a:pt x="15722" y="20455"/>
                    <a:pt x="13983" y="18659"/>
                    <a:pt x="12640" y="16889"/>
                  </a:cubicBezTo>
                  <a:cubicBezTo>
                    <a:pt x="11164" y="14944"/>
                    <a:pt x="9671" y="13012"/>
                    <a:pt x="8228" y="11042"/>
                  </a:cubicBezTo>
                  <a:cubicBezTo>
                    <a:pt x="6868" y="9186"/>
                    <a:pt x="5573" y="7286"/>
                    <a:pt x="4268" y="5393"/>
                  </a:cubicBezTo>
                  <a:cubicBezTo>
                    <a:pt x="3062" y="3643"/>
                    <a:pt x="1897" y="1606"/>
                    <a:pt x="426" y="73"/>
                  </a:cubicBezTo>
                  <a:cubicBezTo>
                    <a:pt x="378" y="22"/>
                    <a:pt x="321" y="1"/>
                    <a:pt x="267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44"/>
            <p:cNvSpPr/>
            <p:nvPr/>
          </p:nvSpPr>
          <p:spPr>
            <a:xfrm>
              <a:off x="9955927" y="2851560"/>
              <a:ext cx="331636" cy="464455"/>
            </a:xfrm>
            <a:custGeom>
              <a:avLst/>
              <a:gdLst/>
              <a:ahLst/>
              <a:cxnLst/>
              <a:rect l="l" t="t" r="r" b="b"/>
              <a:pathLst>
                <a:path w="15311" h="21443" extrusionOk="0">
                  <a:moveTo>
                    <a:pt x="399" y="1"/>
                  </a:moveTo>
                  <a:cubicBezTo>
                    <a:pt x="192" y="1"/>
                    <a:pt x="1" y="207"/>
                    <a:pt x="129" y="436"/>
                  </a:cubicBezTo>
                  <a:cubicBezTo>
                    <a:pt x="1197" y="2343"/>
                    <a:pt x="2676" y="4004"/>
                    <a:pt x="3866" y="5833"/>
                  </a:cubicBezTo>
                  <a:cubicBezTo>
                    <a:pt x="5044" y="7641"/>
                    <a:pt x="6274" y="9416"/>
                    <a:pt x="7572" y="11139"/>
                  </a:cubicBezTo>
                  <a:cubicBezTo>
                    <a:pt x="8889" y="12887"/>
                    <a:pt x="10080" y="14714"/>
                    <a:pt x="11344" y="16500"/>
                  </a:cubicBezTo>
                  <a:cubicBezTo>
                    <a:pt x="11963" y="17375"/>
                    <a:pt x="12627" y="18200"/>
                    <a:pt x="13314" y="19023"/>
                  </a:cubicBezTo>
                  <a:cubicBezTo>
                    <a:pt x="13832" y="19645"/>
                    <a:pt x="14721" y="20491"/>
                    <a:pt x="14939" y="21318"/>
                  </a:cubicBezTo>
                  <a:cubicBezTo>
                    <a:pt x="14962" y="21405"/>
                    <a:pt x="15031" y="21442"/>
                    <a:pt x="15103" y="21442"/>
                  </a:cubicBezTo>
                  <a:cubicBezTo>
                    <a:pt x="15204" y="21442"/>
                    <a:pt x="15311" y="21367"/>
                    <a:pt x="15304" y="21246"/>
                  </a:cubicBezTo>
                  <a:cubicBezTo>
                    <a:pt x="15272" y="20694"/>
                    <a:pt x="14910" y="20156"/>
                    <a:pt x="14599" y="19720"/>
                  </a:cubicBezTo>
                  <a:cubicBezTo>
                    <a:pt x="13931" y="18774"/>
                    <a:pt x="13105" y="17940"/>
                    <a:pt x="12428" y="16999"/>
                  </a:cubicBezTo>
                  <a:cubicBezTo>
                    <a:pt x="11057" y="15096"/>
                    <a:pt x="9863" y="13074"/>
                    <a:pt x="8470" y="11185"/>
                  </a:cubicBezTo>
                  <a:cubicBezTo>
                    <a:pt x="7134" y="9375"/>
                    <a:pt x="5835" y="7547"/>
                    <a:pt x="4612" y="5658"/>
                  </a:cubicBezTo>
                  <a:cubicBezTo>
                    <a:pt x="3943" y="4621"/>
                    <a:pt x="3192" y="3651"/>
                    <a:pt x="2486" y="2639"/>
                  </a:cubicBezTo>
                  <a:cubicBezTo>
                    <a:pt x="1885" y="1776"/>
                    <a:pt x="1390" y="797"/>
                    <a:pt x="606" y="82"/>
                  </a:cubicBezTo>
                  <a:cubicBezTo>
                    <a:pt x="544" y="25"/>
                    <a:pt x="470" y="1"/>
                    <a:pt x="399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44"/>
            <p:cNvSpPr/>
            <p:nvPr/>
          </p:nvSpPr>
          <p:spPr>
            <a:xfrm>
              <a:off x="9821440" y="2837351"/>
              <a:ext cx="156537" cy="97167"/>
            </a:xfrm>
            <a:custGeom>
              <a:avLst/>
              <a:gdLst/>
              <a:ahLst/>
              <a:cxnLst/>
              <a:rect l="l" t="t" r="r" b="b"/>
              <a:pathLst>
                <a:path w="7227" h="4486" extrusionOk="0">
                  <a:moveTo>
                    <a:pt x="6804" y="0"/>
                  </a:moveTo>
                  <a:cubicBezTo>
                    <a:pt x="6694" y="0"/>
                    <a:pt x="6581" y="42"/>
                    <a:pt x="6491" y="134"/>
                  </a:cubicBezTo>
                  <a:cubicBezTo>
                    <a:pt x="5622" y="1022"/>
                    <a:pt x="4355" y="1847"/>
                    <a:pt x="3223" y="2360"/>
                  </a:cubicBezTo>
                  <a:cubicBezTo>
                    <a:pt x="2096" y="2870"/>
                    <a:pt x="946" y="3171"/>
                    <a:pt x="122" y="4149"/>
                  </a:cubicBezTo>
                  <a:cubicBezTo>
                    <a:pt x="1" y="4293"/>
                    <a:pt x="154" y="4485"/>
                    <a:pt x="311" y="4485"/>
                  </a:cubicBezTo>
                  <a:cubicBezTo>
                    <a:pt x="355" y="4485"/>
                    <a:pt x="399" y="4470"/>
                    <a:pt x="438" y="4434"/>
                  </a:cubicBezTo>
                  <a:lnTo>
                    <a:pt x="438" y="4435"/>
                  </a:lnTo>
                  <a:cubicBezTo>
                    <a:pt x="1524" y="3413"/>
                    <a:pt x="3132" y="3300"/>
                    <a:pt x="4382" y="2545"/>
                  </a:cubicBezTo>
                  <a:cubicBezTo>
                    <a:pt x="5249" y="2023"/>
                    <a:pt x="6138" y="1515"/>
                    <a:pt x="6892" y="837"/>
                  </a:cubicBezTo>
                  <a:lnTo>
                    <a:pt x="6892" y="837"/>
                  </a:lnTo>
                  <a:cubicBezTo>
                    <a:pt x="7035" y="815"/>
                    <a:pt x="7159" y="714"/>
                    <a:pt x="7183" y="518"/>
                  </a:cubicBezTo>
                  <a:lnTo>
                    <a:pt x="7192" y="443"/>
                  </a:lnTo>
                  <a:cubicBezTo>
                    <a:pt x="7226" y="168"/>
                    <a:pt x="7023" y="0"/>
                    <a:pt x="6804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44"/>
            <p:cNvSpPr/>
            <p:nvPr/>
          </p:nvSpPr>
          <p:spPr>
            <a:xfrm>
              <a:off x="9809809" y="2884894"/>
              <a:ext cx="34786" cy="45464"/>
            </a:xfrm>
            <a:custGeom>
              <a:avLst/>
              <a:gdLst/>
              <a:ahLst/>
              <a:cxnLst/>
              <a:rect l="l" t="t" r="r" b="b"/>
              <a:pathLst>
                <a:path w="1606" h="2099" extrusionOk="0">
                  <a:moveTo>
                    <a:pt x="1310" y="1"/>
                  </a:moveTo>
                  <a:cubicBezTo>
                    <a:pt x="1229" y="1"/>
                    <a:pt x="1148" y="34"/>
                    <a:pt x="1100" y="110"/>
                  </a:cubicBezTo>
                  <a:cubicBezTo>
                    <a:pt x="828" y="537"/>
                    <a:pt x="297" y="759"/>
                    <a:pt x="103" y="1246"/>
                  </a:cubicBezTo>
                  <a:cubicBezTo>
                    <a:pt x="31" y="1429"/>
                    <a:pt x="0" y="1688"/>
                    <a:pt x="125" y="1860"/>
                  </a:cubicBezTo>
                  <a:cubicBezTo>
                    <a:pt x="283" y="2076"/>
                    <a:pt x="601" y="2099"/>
                    <a:pt x="861" y="2099"/>
                  </a:cubicBezTo>
                  <a:cubicBezTo>
                    <a:pt x="904" y="2099"/>
                    <a:pt x="946" y="2098"/>
                    <a:pt x="985" y="2098"/>
                  </a:cubicBezTo>
                  <a:cubicBezTo>
                    <a:pt x="1144" y="2095"/>
                    <a:pt x="1225" y="1839"/>
                    <a:pt x="1043" y="1800"/>
                  </a:cubicBezTo>
                  <a:cubicBezTo>
                    <a:pt x="849" y="1758"/>
                    <a:pt x="402" y="1752"/>
                    <a:pt x="484" y="1476"/>
                  </a:cubicBezTo>
                  <a:cubicBezTo>
                    <a:pt x="535" y="1307"/>
                    <a:pt x="709" y="1161"/>
                    <a:pt x="835" y="1047"/>
                  </a:cubicBezTo>
                  <a:cubicBezTo>
                    <a:pt x="1092" y="813"/>
                    <a:pt x="1407" y="619"/>
                    <a:pt x="1539" y="284"/>
                  </a:cubicBezTo>
                  <a:cubicBezTo>
                    <a:pt x="1606" y="114"/>
                    <a:pt x="1459" y="1"/>
                    <a:pt x="1310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44"/>
            <p:cNvSpPr/>
            <p:nvPr/>
          </p:nvSpPr>
          <p:spPr>
            <a:xfrm>
              <a:off x="9792502" y="2855545"/>
              <a:ext cx="35436" cy="51269"/>
            </a:xfrm>
            <a:custGeom>
              <a:avLst/>
              <a:gdLst/>
              <a:ahLst/>
              <a:cxnLst/>
              <a:rect l="l" t="t" r="r" b="b"/>
              <a:pathLst>
                <a:path w="1636" h="2367" extrusionOk="0">
                  <a:moveTo>
                    <a:pt x="1349" y="0"/>
                  </a:moveTo>
                  <a:cubicBezTo>
                    <a:pt x="1328" y="0"/>
                    <a:pt x="1308" y="3"/>
                    <a:pt x="1288" y="9"/>
                  </a:cubicBezTo>
                  <a:cubicBezTo>
                    <a:pt x="977" y="106"/>
                    <a:pt x="749" y="396"/>
                    <a:pt x="566" y="654"/>
                  </a:cubicBezTo>
                  <a:cubicBezTo>
                    <a:pt x="405" y="878"/>
                    <a:pt x="152" y="1108"/>
                    <a:pt x="106" y="1392"/>
                  </a:cubicBezTo>
                  <a:cubicBezTo>
                    <a:pt x="1" y="2029"/>
                    <a:pt x="988" y="2357"/>
                    <a:pt x="1466" y="2366"/>
                  </a:cubicBezTo>
                  <a:cubicBezTo>
                    <a:pt x="1467" y="2366"/>
                    <a:pt x="1468" y="2366"/>
                    <a:pt x="1469" y="2366"/>
                  </a:cubicBezTo>
                  <a:cubicBezTo>
                    <a:pt x="1613" y="2366"/>
                    <a:pt x="1598" y="2169"/>
                    <a:pt x="1483" y="2130"/>
                  </a:cubicBezTo>
                  <a:lnTo>
                    <a:pt x="1482" y="2130"/>
                  </a:lnTo>
                  <a:cubicBezTo>
                    <a:pt x="1257" y="2054"/>
                    <a:pt x="1052" y="1914"/>
                    <a:pt x="860" y="1777"/>
                  </a:cubicBezTo>
                  <a:cubicBezTo>
                    <a:pt x="721" y="1679"/>
                    <a:pt x="528" y="1603"/>
                    <a:pt x="592" y="1397"/>
                  </a:cubicBezTo>
                  <a:cubicBezTo>
                    <a:pt x="618" y="1314"/>
                    <a:pt x="723" y="1227"/>
                    <a:pt x="777" y="1164"/>
                  </a:cubicBezTo>
                  <a:cubicBezTo>
                    <a:pt x="901" y="1021"/>
                    <a:pt x="1007" y="863"/>
                    <a:pt x="1139" y="730"/>
                  </a:cubicBezTo>
                  <a:cubicBezTo>
                    <a:pt x="1307" y="560"/>
                    <a:pt x="1442" y="483"/>
                    <a:pt x="1557" y="273"/>
                  </a:cubicBezTo>
                  <a:cubicBezTo>
                    <a:pt x="1636" y="125"/>
                    <a:pt x="1487" y="0"/>
                    <a:pt x="1349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44"/>
            <p:cNvSpPr/>
            <p:nvPr/>
          </p:nvSpPr>
          <p:spPr>
            <a:xfrm>
              <a:off x="9907560" y="2812420"/>
              <a:ext cx="72431" cy="34959"/>
            </a:xfrm>
            <a:custGeom>
              <a:avLst/>
              <a:gdLst/>
              <a:ahLst/>
              <a:cxnLst/>
              <a:rect l="l" t="t" r="r" b="b"/>
              <a:pathLst>
                <a:path w="3344" h="1614" extrusionOk="0">
                  <a:moveTo>
                    <a:pt x="2079" y="0"/>
                  </a:moveTo>
                  <a:cubicBezTo>
                    <a:pt x="1779" y="0"/>
                    <a:pt x="1480" y="97"/>
                    <a:pt x="1204" y="203"/>
                  </a:cubicBezTo>
                  <a:cubicBezTo>
                    <a:pt x="908" y="314"/>
                    <a:pt x="345" y="479"/>
                    <a:pt x="130" y="730"/>
                  </a:cubicBezTo>
                  <a:cubicBezTo>
                    <a:pt x="9" y="872"/>
                    <a:pt x="1" y="1074"/>
                    <a:pt x="160" y="1187"/>
                  </a:cubicBezTo>
                  <a:cubicBezTo>
                    <a:pt x="214" y="1226"/>
                    <a:pt x="272" y="1241"/>
                    <a:pt x="333" y="1241"/>
                  </a:cubicBezTo>
                  <a:cubicBezTo>
                    <a:pt x="540" y="1241"/>
                    <a:pt x="769" y="1054"/>
                    <a:pt x="935" y="969"/>
                  </a:cubicBezTo>
                  <a:cubicBezTo>
                    <a:pt x="1212" y="827"/>
                    <a:pt x="1684" y="553"/>
                    <a:pt x="2058" y="553"/>
                  </a:cubicBezTo>
                  <a:cubicBezTo>
                    <a:pt x="2132" y="553"/>
                    <a:pt x="2202" y="564"/>
                    <a:pt x="2266" y="589"/>
                  </a:cubicBezTo>
                  <a:cubicBezTo>
                    <a:pt x="2586" y="710"/>
                    <a:pt x="2815" y="1246"/>
                    <a:pt x="2971" y="1526"/>
                  </a:cubicBezTo>
                  <a:cubicBezTo>
                    <a:pt x="3005" y="1588"/>
                    <a:pt x="3056" y="1614"/>
                    <a:pt x="3107" y="1614"/>
                  </a:cubicBezTo>
                  <a:cubicBezTo>
                    <a:pt x="3222" y="1614"/>
                    <a:pt x="3343" y="1488"/>
                    <a:pt x="3307" y="1355"/>
                  </a:cubicBezTo>
                  <a:lnTo>
                    <a:pt x="3306" y="1354"/>
                  </a:lnTo>
                  <a:cubicBezTo>
                    <a:pt x="3152" y="785"/>
                    <a:pt x="2883" y="79"/>
                    <a:pt x="2218" y="7"/>
                  </a:cubicBezTo>
                  <a:cubicBezTo>
                    <a:pt x="2172" y="2"/>
                    <a:pt x="2125" y="0"/>
                    <a:pt x="2079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44"/>
            <p:cNvSpPr/>
            <p:nvPr/>
          </p:nvSpPr>
          <p:spPr>
            <a:xfrm>
              <a:off x="9821094" y="2791107"/>
              <a:ext cx="148739" cy="69615"/>
            </a:xfrm>
            <a:custGeom>
              <a:avLst/>
              <a:gdLst/>
              <a:ahLst/>
              <a:cxnLst/>
              <a:rect l="l" t="t" r="r" b="b"/>
              <a:pathLst>
                <a:path w="6867" h="3214" extrusionOk="0">
                  <a:moveTo>
                    <a:pt x="4664" y="1"/>
                  </a:moveTo>
                  <a:cubicBezTo>
                    <a:pt x="4482" y="1"/>
                    <a:pt x="4319" y="18"/>
                    <a:pt x="4196" y="50"/>
                  </a:cubicBezTo>
                  <a:cubicBezTo>
                    <a:pt x="3320" y="281"/>
                    <a:pt x="2430" y="873"/>
                    <a:pt x="1664" y="1343"/>
                  </a:cubicBezTo>
                  <a:cubicBezTo>
                    <a:pt x="1024" y="1736"/>
                    <a:pt x="232" y="2236"/>
                    <a:pt x="32" y="3001"/>
                  </a:cubicBezTo>
                  <a:cubicBezTo>
                    <a:pt x="0" y="3125"/>
                    <a:pt x="102" y="3213"/>
                    <a:pt x="208" y="3213"/>
                  </a:cubicBezTo>
                  <a:cubicBezTo>
                    <a:pt x="253" y="3213"/>
                    <a:pt x="298" y="3197"/>
                    <a:pt x="334" y="3161"/>
                  </a:cubicBezTo>
                  <a:cubicBezTo>
                    <a:pt x="1060" y="2440"/>
                    <a:pt x="1691" y="1864"/>
                    <a:pt x="2594" y="1362"/>
                  </a:cubicBezTo>
                  <a:cubicBezTo>
                    <a:pt x="2932" y="1174"/>
                    <a:pt x="3271" y="962"/>
                    <a:pt x="3621" y="797"/>
                  </a:cubicBezTo>
                  <a:cubicBezTo>
                    <a:pt x="4005" y="616"/>
                    <a:pt x="4476" y="402"/>
                    <a:pt x="4926" y="402"/>
                  </a:cubicBezTo>
                  <a:cubicBezTo>
                    <a:pt x="5123" y="402"/>
                    <a:pt x="5316" y="443"/>
                    <a:pt x="5497" y="546"/>
                  </a:cubicBezTo>
                  <a:cubicBezTo>
                    <a:pt x="5712" y="669"/>
                    <a:pt x="6179" y="851"/>
                    <a:pt x="6046" y="1211"/>
                  </a:cubicBezTo>
                  <a:cubicBezTo>
                    <a:pt x="5993" y="1352"/>
                    <a:pt x="6107" y="1474"/>
                    <a:pt x="6221" y="1474"/>
                  </a:cubicBezTo>
                  <a:cubicBezTo>
                    <a:pt x="6276" y="1474"/>
                    <a:pt x="6331" y="1445"/>
                    <a:pt x="6367" y="1375"/>
                  </a:cubicBezTo>
                  <a:cubicBezTo>
                    <a:pt x="6866" y="395"/>
                    <a:pt x="5541" y="1"/>
                    <a:pt x="4664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44"/>
            <p:cNvSpPr/>
            <p:nvPr/>
          </p:nvSpPr>
          <p:spPr>
            <a:xfrm>
              <a:off x="9861814" y="2857884"/>
              <a:ext cx="7581" cy="12649"/>
            </a:xfrm>
            <a:custGeom>
              <a:avLst/>
              <a:gdLst/>
              <a:ahLst/>
              <a:cxnLst/>
              <a:rect l="l" t="t" r="r" b="b"/>
              <a:pathLst>
                <a:path w="350" h="584" extrusionOk="0">
                  <a:moveTo>
                    <a:pt x="200" y="0"/>
                  </a:moveTo>
                  <a:cubicBezTo>
                    <a:pt x="142" y="0"/>
                    <a:pt x="86" y="29"/>
                    <a:pt x="69" y="90"/>
                  </a:cubicBezTo>
                  <a:cubicBezTo>
                    <a:pt x="39" y="199"/>
                    <a:pt x="30" y="312"/>
                    <a:pt x="15" y="424"/>
                  </a:cubicBezTo>
                  <a:cubicBezTo>
                    <a:pt x="1" y="528"/>
                    <a:pt x="84" y="584"/>
                    <a:pt x="170" y="584"/>
                  </a:cubicBezTo>
                  <a:cubicBezTo>
                    <a:pt x="248" y="584"/>
                    <a:pt x="328" y="537"/>
                    <a:pt x="334" y="437"/>
                  </a:cubicBezTo>
                  <a:cubicBezTo>
                    <a:pt x="340" y="330"/>
                    <a:pt x="349" y="225"/>
                    <a:pt x="344" y="119"/>
                  </a:cubicBezTo>
                  <a:cubicBezTo>
                    <a:pt x="339" y="42"/>
                    <a:pt x="269" y="0"/>
                    <a:pt x="200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44"/>
            <p:cNvSpPr/>
            <p:nvPr/>
          </p:nvSpPr>
          <p:spPr>
            <a:xfrm>
              <a:off x="9874226" y="2849047"/>
              <a:ext cx="13018" cy="14122"/>
            </a:xfrm>
            <a:custGeom>
              <a:avLst/>
              <a:gdLst/>
              <a:ahLst/>
              <a:cxnLst/>
              <a:rect l="l" t="t" r="r" b="b"/>
              <a:pathLst>
                <a:path w="601" h="652" extrusionOk="0">
                  <a:moveTo>
                    <a:pt x="386" y="1"/>
                  </a:moveTo>
                  <a:cubicBezTo>
                    <a:pt x="305" y="1"/>
                    <a:pt x="225" y="48"/>
                    <a:pt x="206" y="153"/>
                  </a:cubicBezTo>
                  <a:cubicBezTo>
                    <a:pt x="205" y="154"/>
                    <a:pt x="206" y="155"/>
                    <a:pt x="206" y="155"/>
                  </a:cubicBezTo>
                  <a:lnTo>
                    <a:pt x="206" y="155"/>
                  </a:lnTo>
                  <a:cubicBezTo>
                    <a:pt x="205" y="156"/>
                    <a:pt x="204" y="158"/>
                    <a:pt x="202" y="159"/>
                  </a:cubicBezTo>
                  <a:cubicBezTo>
                    <a:pt x="184" y="181"/>
                    <a:pt x="157" y="197"/>
                    <a:pt x="136" y="218"/>
                  </a:cubicBezTo>
                  <a:cubicBezTo>
                    <a:pt x="77" y="276"/>
                    <a:pt x="38" y="351"/>
                    <a:pt x="26" y="431"/>
                  </a:cubicBezTo>
                  <a:cubicBezTo>
                    <a:pt x="0" y="571"/>
                    <a:pt x="114" y="651"/>
                    <a:pt x="225" y="651"/>
                  </a:cubicBezTo>
                  <a:cubicBezTo>
                    <a:pt x="313" y="651"/>
                    <a:pt x="400" y="601"/>
                    <a:pt x="416" y="491"/>
                  </a:cubicBezTo>
                  <a:lnTo>
                    <a:pt x="416" y="491"/>
                  </a:lnTo>
                  <a:cubicBezTo>
                    <a:pt x="416" y="494"/>
                    <a:pt x="416" y="495"/>
                    <a:pt x="417" y="495"/>
                  </a:cubicBezTo>
                  <a:cubicBezTo>
                    <a:pt x="418" y="495"/>
                    <a:pt x="423" y="481"/>
                    <a:pt x="420" y="481"/>
                  </a:cubicBezTo>
                  <a:cubicBezTo>
                    <a:pt x="419" y="481"/>
                    <a:pt x="417" y="483"/>
                    <a:pt x="413" y="487"/>
                  </a:cubicBezTo>
                  <a:lnTo>
                    <a:pt x="413" y="487"/>
                  </a:lnTo>
                  <a:cubicBezTo>
                    <a:pt x="434" y="461"/>
                    <a:pt x="465" y="443"/>
                    <a:pt x="488" y="418"/>
                  </a:cubicBezTo>
                  <a:cubicBezTo>
                    <a:pt x="538" y="362"/>
                    <a:pt x="571" y="293"/>
                    <a:pt x="580" y="219"/>
                  </a:cubicBezTo>
                  <a:cubicBezTo>
                    <a:pt x="600" y="82"/>
                    <a:pt x="492" y="1"/>
                    <a:pt x="386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44"/>
            <p:cNvSpPr/>
            <p:nvPr/>
          </p:nvSpPr>
          <p:spPr>
            <a:xfrm>
              <a:off x="9737638" y="2694351"/>
              <a:ext cx="128357" cy="187012"/>
            </a:xfrm>
            <a:custGeom>
              <a:avLst/>
              <a:gdLst/>
              <a:ahLst/>
              <a:cxnLst/>
              <a:rect l="l" t="t" r="r" b="b"/>
              <a:pathLst>
                <a:path w="5926" h="8634" extrusionOk="0">
                  <a:moveTo>
                    <a:pt x="5500" y="0"/>
                  </a:moveTo>
                  <a:cubicBezTo>
                    <a:pt x="5452" y="0"/>
                    <a:pt x="5400" y="14"/>
                    <a:pt x="5347" y="46"/>
                  </a:cubicBezTo>
                  <a:cubicBezTo>
                    <a:pt x="3595" y="1083"/>
                    <a:pt x="1136" y="1890"/>
                    <a:pt x="321" y="3997"/>
                  </a:cubicBezTo>
                  <a:cubicBezTo>
                    <a:pt x="1" y="4825"/>
                    <a:pt x="298" y="5511"/>
                    <a:pt x="843" y="6157"/>
                  </a:cubicBezTo>
                  <a:cubicBezTo>
                    <a:pt x="1565" y="7015"/>
                    <a:pt x="2328" y="8021"/>
                    <a:pt x="3298" y="8612"/>
                  </a:cubicBezTo>
                  <a:cubicBezTo>
                    <a:pt x="3324" y="8627"/>
                    <a:pt x="3350" y="8634"/>
                    <a:pt x="3376" y="8634"/>
                  </a:cubicBezTo>
                  <a:cubicBezTo>
                    <a:pt x="3496" y="8634"/>
                    <a:pt x="3606" y="8493"/>
                    <a:pt x="3529" y="8377"/>
                  </a:cubicBezTo>
                  <a:cubicBezTo>
                    <a:pt x="3046" y="7654"/>
                    <a:pt x="2299" y="7057"/>
                    <a:pt x="1741" y="6384"/>
                  </a:cubicBezTo>
                  <a:cubicBezTo>
                    <a:pt x="918" y="5389"/>
                    <a:pt x="365" y="4836"/>
                    <a:pt x="1319" y="3618"/>
                  </a:cubicBezTo>
                  <a:cubicBezTo>
                    <a:pt x="1907" y="2865"/>
                    <a:pt x="2791" y="2176"/>
                    <a:pt x="3626" y="1711"/>
                  </a:cubicBezTo>
                  <a:cubicBezTo>
                    <a:pt x="4313" y="1327"/>
                    <a:pt x="5088" y="1152"/>
                    <a:pt x="5693" y="624"/>
                  </a:cubicBezTo>
                  <a:cubicBezTo>
                    <a:pt x="5925" y="423"/>
                    <a:pt x="5766" y="0"/>
                    <a:pt x="5500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44"/>
            <p:cNvSpPr/>
            <p:nvPr/>
          </p:nvSpPr>
          <p:spPr>
            <a:xfrm>
              <a:off x="9848450" y="2692857"/>
              <a:ext cx="96257" cy="108473"/>
            </a:xfrm>
            <a:custGeom>
              <a:avLst/>
              <a:gdLst/>
              <a:ahLst/>
              <a:cxnLst/>
              <a:rect l="l" t="t" r="r" b="b"/>
              <a:pathLst>
                <a:path w="4444" h="5008" extrusionOk="0">
                  <a:moveTo>
                    <a:pt x="398" y="1"/>
                  </a:moveTo>
                  <a:cubicBezTo>
                    <a:pt x="71" y="1"/>
                    <a:pt x="0" y="414"/>
                    <a:pt x="288" y="549"/>
                  </a:cubicBezTo>
                  <a:cubicBezTo>
                    <a:pt x="1193" y="972"/>
                    <a:pt x="1675" y="1748"/>
                    <a:pt x="2284" y="2508"/>
                  </a:cubicBezTo>
                  <a:cubicBezTo>
                    <a:pt x="2907" y="3285"/>
                    <a:pt x="3722" y="3843"/>
                    <a:pt x="3873" y="4887"/>
                  </a:cubicBezTo>
                  <a:cubicBezTo>
                    <a:pt x="3884" y="4963"/>
                    <a:pt x="3959" y="5008"/>
                    <a:pt x="4029" y="5008"/>
                  </a:cubicBezTo>
                  <a:cubicBezTo>
                    <a:pt x="4086" y="5008"/>
                    <a:pt x="4139" y="4979"/>
                    <a:pt x="4154" y="4913"/>
                  </a:cubicBezTo>
                  <a:cubicBezTo>
                    <a:pt x="4443" y="3649"/>
                    <a:pt x="3421" y="2953"/>
                    <a:pt x="2718" y="2044"/>
                  </a:cubicBezTo>
                  <a:cubicBezTo>
                    <a:pt x="2159" y="1323"/>
                    <a:pt x="1454" y="4"/>
                    <a:pt x="400" y="1"/>
                  </a:cubicBezTo>
                  <a:cubicBezTo>
                    <a:pt x="399" y="1"/>
                    <a:pt x="399" y="1"/>
                    <a:pt x="398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44"/>
            <p:cNvSpPr/>
            <p:nvPr/>
          </p:nvSpPr>
          <p:spPr>
            <a:xfrm>
              <a:off x="9764149" y="2770421"/>
              <a:ext cx="55645" cy="32945"/>
            </a:xfrm>
            <a:custGeom>
              <a:avLst/>
              <a:gdLst/>
              <a:ahLst/>
              <a:cxnLst/>
              <a:rect l="l" t="t" r="r" b="b"/>
              <a:pathLst>
                <a:path w="2569" h="1521" extrusionOk="0">
                  <a:moveTo>
                    <a:pt x="2324" y="1"/>
                  </a:moveTo>
                  <a:cubicBezTo>
                    <a:pt x="2302" y="1"/>
                    <a:pt x="2280" y="5"/>
                    <a:pt x="2258" y="15"/>
                  </a:cubicBezTo>
                  <a:cubicBezTo>
                    <a:pt x="1504" y="361"/>
                    <a:pt x="901" y="963"/>
                    <a:pt x="132" y="1292"/>
                  </a:cubicBezTo>
                  <a:cubicBezTo>
                    <a:pt x="0" y="1348"/>
                    <a:pt x="50" y="1521"/>
                    <a:pt x="175" y="1521"/>
                  </a:cubicBezTo>
                  <a:cubicBezTo>
                    <a:pt x="185" y="1521"/>
                    <a:pt x="196" y="1520"/>
                    <a:pt x="208" y="1517"/>
                  </a:cubicBezTo>
                  <a:cubicBezTo>
                    <a:pt x="1030" y="1332"/>
                    <a:pt x="1797" y="799"/>
                    <a:pt x="2443" y="273"/>
                  </a:cubicBezTo>
                  <a:cubicBezTo>
                    <a:pt x="2568" y="171"/>
                    <a:pt x="2456" y="1"/>
                    <a:pt x="2324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44"/>
            <p:cNvSpPr/>
            <p:nvPr/>
          </p:nvSpPr>
          <p:spPr>
            <a:xfrm>
              <a:off x="9831014" y="2739664"/>
              <a:ext cx="21768" cy="14144"/>
            </a:xfrm>
            <a:custGeom>
              <a:avLst/>
              <a:gdLst/>
              <a:ahLst/>
              <a:cxnLst/>
              <a:rect l="l" t="t" r="r" b="b"/>
              <a:pathLst>
                <a:path w="1005" h="653" extrusionOk="0">
                  <a:moveTo>
                    <a:pt x="848" y="0"/>
                  </a:moveTo>
                  <a:cubicBezTo>
                    <a:pt x="833" y="0"/>
                    <a:pt x="817" y="4"/>
                    <a:pt x="801" y="11"/>
                  </a:cubicBezTo>
                  <a:cubicBezTo>
                    <a:pt x="563" y="117"/>
                    <a:pt x="324" y="222"/>
                    <a:pt x="122" y="392"/>
                  </a:cubicBezTo>
                  <a:cubicBezTo>
                    <a:pt x="0" y="495"/>
                    <a:pt x="105" y="653"/>
                    <a:pt x="231" y="653"/>
                  </a:cubicBezTo>
                  <a:cubicBezTo>
                    <a:pt x="263" y="653"/>
                    <a:pt x="295" y="643"/>
                    <a:pt x="326" y="621"/>
                  </a:cubicBezTo>
                  <a:cubicBezTo>
                    <a:pt x="533" y="469"/>
                    <a:pt x="777" y="416"/>
                    <a:pt x="941" y="209"/>
                  </a:cubicBezTo>
                  <a:cubicBezTo>
                    <a:pt x="1005" y="129"/>
                    <a:pt x="942" y="0"/>
                    <a:pt x="848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44"/>
            <p:cNvSpPr/>
            <p:nvPr/>
          </p:nvSpPr>
          <p:spPr>
            <a:xfrm>
              <a:off x="10174888" y="3338541"/>
              <a:ext cx="72279" cy="63507"/>
            </a:xfrm>
            <a:custGeom>
              <a:avLst/>
              <a:gdLst/>
              <a:ahLst/>
              <a:cxnLst/>
              <a:rect l="l" t="t" r="r" b="b"/>
              <a:pathLst>
                <a:path w="3337" h="2932" extrusionOk="0">
                  <a:moveTo>
                    <a:pt x="2031" y="1"/>
                  </a:moveTo>
                  <a:cubicBezTo>
                    <a:pt x="1534" y="1"/>
                    <a:pt x="1162" y="296"/>
                    <a:pt x="895" y="697"/>
                  </a:cubicBezTo>
                  <a:cubicBezTo>
                    <a:pt x="515" y="1266"/>
                    <a:pt x="1" y="2522"/>
                    <a:pt x="894" y="2913"/>
                  </a:cubicBezTo>
                  <a:cubicBezTo>
                    <a:pt x="922" y="2925"/>
                    <a:pt x="950" y="2931"/>
                    <a:pt x="975" y="2931"/>
                  </a:cubicBezTo>
                  <a:cubicBezTo>
                    <a:pt x="1120" y="2931"/>
                    <a:pt x="1209" y="2754"/>
                    <a:pt x="1096" y="2627"/>
                  </a:cubicBezTo>
                  <a:cubicBezTo>
                    <a:pt x="714" y="2196"/>
                    <a:pt x="930" y="1570"/>
                    <a:pt x="1210" y="1147"/>
                  </a:cubicBezTo>
                  <a:cubicBezTo>
                    <a:pt x="1434" y="810"/>
                    <a:pt x="1648" y="519"/>
                    <a:pt x="2086" y="519"/>
                  </a:cubicBezTo>
                  <a:cubicBezTo>
                    <a:pt x="2092" y="519"/>
                    <a:pt x="2099" y="519"/>
                    <a:pt x="2105" y="519"/>
                  </a:cubicBezTo>
                  <a:cubicBezTo>
                    <a:pt x="2455" y="527"/>
                    <a:pt x="2718" y="763"/>
                    <a:pt x="3048" y="823"/>
                  </a:cubicBezTo>
                  <a:cubicBezTo>
                    <a:pt x="3059" y="825"/>
                    <a:pt x="3070" y="826"/>
                    <a:pt x="3081" y="826"/>
                  </a:cubicBezTo>
                  <a:cubicBezTo>
                    <a:pt x="3230" y="826"/>
                    <a:pt x="3337" y="635"/>
                    <a:pt x="3238" y="512"/>
                  </a:cubicBezTo>
                  <a:cubicBezTo>
                    <a:pt x="2979" y="190"/>
                    <a:pt x="2454" y="6"/>
                    <a:pt x="2048" y="1"/>
                  </a:cubicBezTo>
                  <a:cubicBezTo>
                    <a:pt x="2042" y="1"/>
                    <a:pt x="2037" y="1"/>
                    <a:pt x="2031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44"/>
            <p:cNvSpPr/>
            <p:nvPr/>
          </p:nvSpPr>
          <p:spPr>
            <a:xfrm>
              <a:off x="10234691" y="3298037"/>
              <a:ext cx="57767" cy="60215"/>
            </a:xfrm>
            <a:custGeom>
              <a:avLst/>
              <a:gdLst/>
              <a:ahLst/>
              <a:cxnLst/>
              <a:rect l="l" t="t" r="r" b="b"/>
              <a:pathLst>
                <a:path w="2667" h="2780" extrusionOk="0">
                  <a:moveTo>
                    <a:pt x="1560" y="1"/>
                  </a:moveTo>
                  <a:cubicBezTo>
                    <a:pt x="1243" y="1"/>
                    <a:pt x="931" y="158"/>
                    <a:pt x="675" y="339"/>
                  </a:cubicBezTo>
                  <a:cubicBezTo>
                    <a:pt x="512" y="454"/>
                    <a:pt x="355" y="590"/>
                    <a:pt x="227" y="744"/>
                  </a:cubicBezTo>
                  <a:cubicBezTo>
                    <a:pt x="13" y="1002"/>
                    <a:pt x="36" y="1303"/>
                    <a:pt x="20" y="1624"/>
                  </a:cubicBezTo>
                  <a:cubicBezTo>
                    <a:pt x="1" y="2026"/>
                    <a:pt x="116" y="2282"/>
                    <a:pt x="166" y="2663"/>
                  </a:cubicBezTo>
                  <a:cubicBezTo>
                    <a:pt x="175" y="2741"/>
                    <a:pt x="236" y="2779"/>
                    <a:pt x="298" y="2779"/>
                  </a:cubicBezTo>
                  <a:cubicBezTo>
                    <a:pt x="363" y="2779"/>
                    <a:pt x="429" y="2738"/>
                    <a:pt x="442" y="2660"/>
                  </a:cubicBezTo>
                  <a:cubicBezTo>
                    <a:pt x="530" y="2109"/>
                    <a:pt x="287" y="1331"/>
                    <a:pt x="757" y="916"/>
                  </a:cubicBezTo>
                  <a:cubicBezTo>
                    <a:pt x="934" y="759"/>
                    <a:pt x="1259" y="524"/>
                    <a:pt x="1541" y="524"/>
                  </a:cubicBezTo>
                  <a:cubicBezTo>
                    <a:pt x="1624" y="524"/>
                    <a:pt x="1704" y="544"/>
                    <a:pt x="1775" y="593"/>
                  </a:cubicBezTo>
                  <a:cubicBezTo>
                    <a:pt x="1954" y="718"/>
                    <a:pt x="2038" y="973"/>
                    <a:pt x="2196" y="1123"/>
                  </a:cubicBezTo>
                  <a:cubicBezTo>
                    <a:pt x="2245" y="1170"/>
                    <a:pt x="2301" y="1190"/>
                    <a:pt x="2355" y="1190"/>
                  </a:cubicBezTo>
                  <a:cubicBezTo>
                    <a:pt x="2520" y="1190"/>
                    <a:pt x="2667" y="1003"/>
                    <a:pt x="2569" y="824"/>
                  </a:cubicBezTo>
                  <a:cubicBezTo>
                    <a:pt x="2411" y="532"/>
                    <a:pt x="2203" y="182"/>
                    <a:pt x="1876" y="58"/>
                  </a:cubicBezTo>
                  <a:cubicBezTo>
                    <a:pt x="1771" y="18"/>
                    <a:pt x="1665" y="1"/>
                    <a:pt x="1560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44"/>
            <p:cNvSpPr/>
            <p:nvPr/>
          </p:nvSpPr>
          <p:spPr>
            <a:xfrm>
              <a:off x="10190158" y="3395940"/>
              <a:ext cx="135483" cy="90972"/>
            </a:xfrm>
            <a:custGeom>
              <a:avLst/>
              <a:gdLst/>
              <a:ahLst/>
              <a:cxnLst/>
              <a:rect l="l" t="t" r="r" b="b"/>
              <a:pathLst>
                <a:path w="6255" h="4200" extrusionOk="0">
                  <a:moveTo>
                    <a:pt x="121" y="1"/>
                  </a:moveTo>
                  <a:cubicBezTo>
                    <a:pt x="26" y="1"/>
                    <a:pt x="0" y="153"/>
                    <a:pt x="99" y="180"/>
                  </a:cubicBezTo>
                  <a:cubicBezTo>
                    <a:pt x="1335" y="517"/>
                    <a:pt x="2602" y="1652"/>
                    <a:pt x="3582" y="2443"/>
                  </a:cubicBezTo>
                  <a:cubicBezTo>
                    <a:pt x="4309" y="3029"/>
                    <a:pt x="5084" y="3867"/>
                    <a:pt x="5973" y="4191"/>
                  </a:cubicBezTo>
                  <a:cubicBezTo>
                    <a:pt x="5990" y="4197"/>
                    <a:pt x="6006" y="4200"/>
                    <a:pt x="6022" y="4200"/>
                  </a:cubicBezTo>
                  <a:cubicBezTo>
                    <a:pt x="6162" y="4200"/>
                    <a:pt x="6255" y="3984"/>
                    <a:pt x="6134" y="3889"/>
                  </a:cubicBezTo>
                  <a:cubicBezTo>
                    <a:pt x="5084" y="3069"/>
                    <a:pt x="4029" y="2221"/>
                    <a:pt x="2931" y="1468"/>
                  </a:cubicBezTo>
                  <a:cubicBezTo>
                    <a:pt x="2023" y="845"/>
                    <a:pt x="1274" y="101"/>
                    <a:pt x="130" y="1"/>
                  </a:cubicBezTo>
                  <a:cubicBezTo>
                    <a:pt x="127" y="1"/>
                    <a:pt x="124" y="1"/>
                    <a:pt x="121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44"/>
            <p:cNvSpPr/>
            <p:nvPr/>
          </p:nvSpPr>
          <p:spPr>
            <a:xfrm>
              <a:off x="10281130" y="3314239"/>
              <a:ext cx="54497" cy="173843"/>
            </a:xfrm>
            <a:custGeom>
              <a:avLst/>
              <a:gdLst/>
              <a:ahLst/>
              <a:cxnLst/>
              <a:rect l="l" t="t" r="r" b="b"/>
              <a:pathLst>
                <a:path w="2516" h="8026" extrusionOk="0">
                  <a:moveTo>
                    <a:pt x="229" y="1"/>
                  </a:moveTo>
                  <a:cubicBezTo>
                    <a:pt x="110" y="1"/>
                    <a:pt x="0" y="128"/>
                    <a:pt x="35" y="271"/>
                  </a:cubicBezTo>
                  <a:cubicBezTo>
                    <a:pt x="317" y="1428"/>
                    <a:pt x="836" y="2535"/>
                    <a:pt x="1141" y="3698"/>
                  </a:cubicBezTo>
                  <a:cubicBezTo>
                    <a:pt x="1295" y="4278"/>
                    <a:pt x="1442" y="4863"/>
                    <a:pt x="1563" y="5450"/>
                  </a:cubicBezTo>
                  <a:cubicBezTo>
                    <a:pt x="1689" y="6064"/>
                    <a:pt x="2094" y="7170"/>
                    <a:pt x="1921" y="7740"/>
                  </a:cubicBezTo>
                  <a:cubicBezTo>
                    <a:pt x="1880" y="7878"/>
                    <a:pt x="2001" y="8025"/>
                    <a:pt x="2122" y="8025"/>
                  </a:cubicBezTo>
                  <a:cubicBezTo>
                    <a:pt x="2171" y="8025"/>
                    <a:pt x="2220" y="8001"/>
                    <a:pt x="2257" y="7940"/>
                  </a:cubicBezTo>
                  <a:cubicBezTo>
                    <a:pt x="2516" y="7528"/>
                    <a:pt x="2466" y="7290"/>
                    <a:pt x="2389" y="6829"/>
                  </a:cubicBezTo>
                  <a:cubicBezTo>
                    <a:pt x="2250" y="5991"/>
                    <a:pt x="2077" y="5150"/>
                    <a:pt x="1881" y="4322"/>
                  </a:cubicBezTo>
                  <a:cubicBezTo>
                    <a:pt x="1556" y="2945"/>
                    <a:pt x="1247" y="1233"/>
                    <a:pt x="378" y="83"/>
                  </a:cubicBezTo>
                  <a:cubicBezTo>
                    <a:pt x="334" y="25"/>
                    <a:pt x="281" y="1"/>
                    <a:pt x="229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44"/>
            <p:cNvSpPr/>
            <p:nvPr/>
          </p:nvSpPr>
          <p:spPr>
            <a:xfrm>
              <a:off x="10278401" y="3427737"/>
              <a:ext cx="43797" cy="32078"/>
            </a:xfrm>
            <a:custGeom>
              <a:avLst/>
              <a:gdLst/>
              <a:ahLst/>
              <a:cxnLst/>
              <a:rect l="l" t="t" r="r" b="b"/>
              <a:pathLst>
                <a:path w="2022" h="1481" extrusionOk="0">
                  <a:moveTo>
                    <a:pt x="1721" y="1"/>
                  </a:moveTo>
                  <a:cubicBezTo>
                    <a:pt x="1718" y="1"/>
                    <a:pt x="1714" y="1"/>
                    <a:pt x="1711" y="1"/>
                  </a:cubicBezTo>
                  <a:cubicBezTo>
                    <a:pt x="1002" y="39"/>
                    <a:pt x="385" y="735"/>
                    <a:pt x="50" y="1305"/>
                  </a:cubicBezTo>
                  <a:cubicBezTo>
                    <a:pt x="0" y="1391"/>
                    <a:pt x="87" y="1480"/>
                    <a:pt x="170" y="1480"/>
                  </a:cubicBezTo>
                  <a:cubicBezTo>
                    <a:pt x="201" y="1480"/>
                    <a:pt x="232" y="1467"/>
                    <a:pt x="255" y="1437"/>
                  </a:cubicBezTo>
                  <a:cubicBezTo>
                    <a:pt x="659" y="883"/>
                    <a:pt x="1162" y="586"/>
                    <a:pt x="1803" y="381"/>
                  </a:cubicBezTo>
                  <a:cubicBezTo>
                    <a:pt x="2021" y="313"/>
                    <a:pt x="1928" y="1"/>
                    <a:pt x="1721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44"/>
            <p:cNvSpPr/>
            <p:nvPr/>
          </p:nvSpPr>
          <p:spPr>
            <a:xfrm>
              <a:off x="9889821" y="2879566"/>
              <a:ext cx="320265" cy="474657"/>
            </a:xfrm>
            <a:custGeom>
              <a:avLst/>
              <a:gdLst/>
              <a:ahLst/>
              <a:cxnLst/>
              <a:rect l="l" t="t" r="r" b="b"/>
              <a:pathLst>
                <a:path w="14786" h="21914" extrusionOk="0">
                  <a:moveTo>
                    <a:pt x="420" y="1"/>
                  </a:moveTo>
                  <a:cubicBezTo>
                    <a:pt x="212" y="1"/>
                    <a:pt x="0" y="224"/>
                    <a:pt x="136" y="461"/>
                  </a:cubicBezTo>
                  <a:cubicBezTo>
                    <a:pt x="1211" y="2331"/>
                    <a:pt x="2285" y="4156"/>
                    <a:pt x="3446" y="5979"/>
                  </a:cubicBezTo>
                  <a:cubicBezTo>
                    <a:pt x="4613" y="7810"/>
                    <a:pt x="5869" y="9614"/>
                    <a:pt x="7108" y="11397"/>
                  </a:cubicBezTo>
                  <a:cubicBezTo>
                    <a:pt x="8402" y="13261"/>
                    <a:pt x="9735" y="15094"/>
                    <a:pt x="11008" y="16974"/>
                  </a:cubicBezTo>
                  <a:cubicBezTo>
                    <a:pt x="11644" y="17913"/>
                    <a:pt x="12331" y="18819"/>
                    <a:pt x="12933" y="19779"/>
                  </a:cubicBezTo>
                  <a:cubicBezTo>
                    <a:pt x="13431" y="20574"/>
                    <a:pt x="13855" y="21271"/>
                    <a:pt x="14562" y="21887"/>
                  </a:cubicBezTo>
                  <a:cubicBezTo>
                    <a:pt x="14583" y="21906"/>
                    <a:pt x="14608" y="21914"/>
                    <a:pt x="14632" y="21914"/>
                  </a:cubicBezTo>
                  <a:cubicBezTo>
                    <a:pt x="14711" y="21914"/>
                    <a:pt x="14786" y="21831"/>
                    <a:pt x="14728" y="21750"/>
                  </a:cubicBezTo>
                  <a:lnTo>
                    <a:pt x="14728" y="21750"/>
                  </a:lnTo>
                  <a:lnTo>
                    <a:pt x="14728" y="21752"/>
                  </a:lnTo>
                  <a:cubicBezTo>
                    <a:pt x="12386" y="18428"/>
                    <a:pt x="10173" y="15002"/>
                    <a:pt x="7859" y="11654"/>
                  </a:cubicBezTo>
                  <a:cubicBezTo>
                    <a:pt x="5284" y="7930"/>
                    <a:pt x="2904" y="4075"/>
                    <a:pt x="663" y="150"/>
                  </a:cubicBezTo>
                  <a:cubicBezTo>
                    <a:pt x="603" y="45"/>
                    <a:pt x="512" y="1"/>
                    <a:pt x="420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44"/>
            <p:cNvSpPr/>
            <p:nvPr/>
          </p:nvSpPr>
          <p:spPr>
            <a:xfrm>
              <a:off x="9924802" y="2870426"/>
              <a:ext cx="323752" cy="458867"/>
            </a:xfrm>
            <a:custGeom>
              <a:avLst/>
              <a:gdLst/>
              <a:ahLst/>
              <a:cxnLst/>
              <a:rect l="l" t="t" r="r" b="b"/>
              <a:pathLst>
                <a:path w="14947" h="21185" extrusionOk="0">
                  <a:moveTo>
                    <a:pt x="423" y="1"/>
                  </a:moveTo>
                  <a:cubicBezTo>
                    <a:pt x="208" y="1"/>
                    <a:pt x="0" y="179"/>
                    <a:pt x="124" y="419"/>
                  </a:cubicBezTo>
                  <a:cubicBezTo>
                    <a:pt x="978" y="2075"/>
                    <a:pt x="2076" y="3427"/>
                    <a:pt x="3236" y="4862"/>
                  </a:cubicBezTo>
                  <a:cubicBezTo>
                    <a:pt x="4540" y="6473"/>
                    <a:pt x="5560" y="8317"/>
                    <a:pt x="6731" y="10024"/>
                  </a:cubicBezTo>
                  <a:cubicBezTo>
                    <a:pt x="8029" y="11917"/>
                    <a:pt x="9404" y="13743"/>
                    <a:pt x="10667" y="15665"/>
                  </a:cubicBezTo>
                  <a:cubicBezTo>
                    <a:pt x="11221" y="16506"/>
                    <a:pt x="11815" y="17316"/>
                    <a:pt x="12396" y="18138"/>
                  </a:cubicBezTo>
                  <a:cubicBezTo>
                    <a:pt x="12740" y="18623"/>
                    <a:pt x="14522" y="20465"/>
                    <a:pt x="14334" y="21004"/>
                  </a:cubicBezTo>
                  <a:cubicBezTo>
                    <a:pt x="14302" y="21097"/>
                    <a:pt x="14374" y="21184"/>
                    <a:pt x="14453" y="21184"/>
                  </a:cubicBezTo>
                  <a:cubicBezTo>
                    <a:pt x="14484" y="21184"/>
                    <a:pt x="14518" y="21170"/>
                    <a:pt x="14546" y="21137"/>
                  </a:cubicBezTo>
                  <a:cubicBezTo>
                    <a:pt x="14947" y="20660"/>
                    <a:pt x="14539" y="20186"/>
                    <a:pt x="14222" y="19748"/>
                  </a:cubicBezTo>
                  <a:cubicBezTo>
                    <a:pt x="13527" y="18790"/>
                    <a:pt x="12846" y="17824"/>
                    <a:pt x="12159" y="16860"/>
                  </a:cubicBezTo>
                  <a:cubicBezTo>
                    <a:pt x="10946" y="15157"/>
                    <a:pt x="9923" y="13322"/>
                    <a:pt x="8663" y="11653"/>
                  </a:cubicBezTo>
                  <a:cubicBezTo>
                    <a:pt x="7219" y="9740"/>
                    <a:pt x="5986" y="7702"/>
                    <a:pt x="4636" y="5725"/>
                  </a:cubicBezTo>
                  <a:cubicBezTo>
                    <a:pt x="3351" y="3842"/>
                    <a:pt x="1791" y="2236"/>
                    <a:pt x="735" y="189"/>
                  </a:cubicBezTo>
                  <a:cubicBezTo>
                    <a:pt x="667" y="57"/>
                    <a:pt x="544" y="1"/>
                    <a:pt x="423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1" name="Google Shape;1591;p44"/>
          <p:cNvGrpSpPr/>
          <p:nvPr/>
        </p:nvGrpSpPr>
        <p:grpSpPr>
          <a:xfrm>
            <a:off x="3001171" y="2023907"/>
            <a:ext cx="507074" cy="509505"/>
            <a:chOff x="11621408" y="1340991"/>
            <a:chExt cx="523999" cy="526511"/>
          </a:xfrm>
        </p:grpSpPr>
        <p:sp>
          <p:nvSpPr>
            <p:cNvPr id="1592" name="Google Shape;1592;p44"/>
            <p:cNvSpPr/>
            <p:nvPr/>
          </p:nvSpPr>
          <p:spPr>
            <a:xfrm>
              <a:off x="11621408" y="1518322"/>
              <a:ext cx="41457" cy="326784"/>
            </a:xfrm>
            <a:custGeom>
              <a:avLst/>
              <a:gdLst/>
              <a:ahLst/>
              <a:cxnLst/>
              <a:rect l="l" t="t" r="r" b="b"/>
              <a:pathLst>
                <a:path w="1914" h="15087" extrusionOk="0">
                  <a:moveTo>
                    <a:pt x="605" y="1"/>
                  </a:moveTo>
                  <a:cubicBezTo>
                    <a:pt x="574" y="1"/>
                    <a:pt x="542" y="27"/>
                    <a:pt x="547" y="67"/>
                  </a:cubicBezTo>
                  <a:cubicBezTo>
                    <a:pt x="692" y="1143"/>
                    <a:pt x="281" y="2224"/>
                    <a:pt x="157" y="3279"/>
                  </a:cubicBezTo>
                  <a:cubicBezTo>
                    <a:pt x="15" y="4483"/>
                    <a:pt x="53" y="5741"/>
                    <a:pt x="36" y="6953"/>
                  </a:cubicBezTo>
                  <a:cubicBezTo>
                    <a:pt x="0" y="9549"/>
                    <a:pt x="410" y="12143"/>
                    <a:pt x="868" y="14692"/>
                  </a:cubicBezTo>
                  <a:cubicBezTo>
                    <a:pt x="918" y="14966"/>
                    <a:pt x="1120" y="15087"/>
                    <a:pt x="1330" y="15087"/>
                  </a:cubicBezTo>
                  <a:cubicBezTo>
                    <a:pt x="1615" y="15087"/>
                    <a:pt x="1914" y="14863"/>
                    <a:pt x="1860" y="14494"/>
                  </a:cubicBezTo>
                  <a:cubicBezTo>
                    <a:pt x="1432" y="11520"/>
                    <a:pt x="826" y="8650"/>
                    <a:pt x="749" y="5619"/>
                  </a:cubicBezTo>
                  <a:cubicBezTo>
                    <a:pt x="703" y="3829"/>
                    <a:pt x="1090" y="1775"/>
                    <a:pt x="652" y="40"/>
                  </a:cubicBezTo>
                  <a:cubicBezTo>
                    <a:pt x="645" y="12"/>
                    <a:pt x="625" y="1"/>
                    <a:pt x="60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44"/>
            <p:cNvSpPr/>
            <p:nvPr/>
          </p:nvSpPr>
          <p:spPr>
            <a:xfrm>
              <a:off x="11621928" y="1402202"/>
              <a:ext cx="141700" cy="216362"/>
            </a:xfrm>
            <a:custGeom>
              <a:avLst/>
              <a:gdLst/>
              <a:ahLst/>
              <a:cxnLst/>
              <a:rect l="l" t="t" r="r" b="b"/>
              <a:pathLst>
                <a:path w="6542" h="9989" extrusionOk="0">
                  <a:moveTo>
                    <a:pt x="5862" y="1"/>
                  </a:moveTo>
                  <a:cubicBezTo>
                    <a:pt x="5027" y="1"/>
                    <a:pt x="4551" y="644"/>
                    <a:pt x="3938" y="1172"/>
                  </a:cubicBezTo>
                  <a:cubicBezTo>
                    <a:pt x="2920" y="2049"/>
                    <a:pt x="1864" y="3019"/>
                    <a:pt x="1085" y="4122"/>
                  </a:cubicBezTo>
                  <a:cubicBezTo>
                    <a:pt x="0" y="5657"/>
                    <a:pt x="368" y="8059"/>
                    <a:pt x="586" y="9813"/>
                  </a:cubicBezTo>
                  <a:cubicBezTo>
                    <a:pt x="601" y="9929"/>
                    <a:pt x="685" y="9989"/>
                    <a:pt x="769" y="9989"/>
                  </a:cubicBezTo>
                  <a:cubicBezTo>
                    <a:pt x="852" y="9989"/>
                    <a:pt x="934" y="9932"/>
                    <a:pt x="948" y="9816"/>
                  </a:cubicBezTo>
                  <a:cubicBezTo>
                    <a:pt x="1133" y="8307"/>
                    <a:pt x="1041" y="6429"/>
                    <a:pt x="1716" y="5035"/>
                  </a:cubicBezTo>
                  <a:cubicBezTo>
                    <a:pt x="2520" y="3373"/>
                    <a:pt x="4655" y="1868"/>
                    <a:pt x="6168" y="812"/>
                  </a:cubicBezTo>
                  <a:cubicBezTo>
                    <a:pt x="6541" y="551"/>
                    <a:pt x="6345" y="15"/>
                    <a:pt x="5910" y="2"/>
                  </a:cubicBezTo>
                  <a:cubicBezTo>
                    <a:pt x="5894" y="1"/>
                    <a:pt x="5878" y="1"/>
                    <a:pt x="586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44"/>
            <p:cNvSpPr/>
            <p:nvPr/>
          </p:nvSpPr>
          <p:spPr>
            <a:xfrm>
              <a:off x="11734365" y="1340991"/>
              <a:ext cx="331311" cy="71695"/>
            </a:xfrm>
            <a:custGeom>
              <a:avLst/>
              <a:gdLst/>
              <a:ahLst/>
              <a:cxnLst/>
              <a:rect l="l" t="t" r="r" b="b"/>
              <a:pathLst>
                <a:path w="15296" h="3310" extrusionOk="0">
                  <a:moveTo>
                    <a:pt x="11764" y="1"/>
                  </a:moveTo>
                  <a:cubicBezTo>
                    <a:pt x="10395" y="1"/>
                    <a:pt x="9022" y="149"/>
                    <a:pt x="7679" y="360"/>
                  </a:cubicBezTo>
                  <a:cubicBezTo>
                    <a:pt x="5108" y="764"/>
                    <a:pt x="2352" y="1344"/>
                    <a:pt x="211" y="2885"/>
                  </a:cubicBezTo>
                  <a:cubicBezTo>
                    <a:pt x="0" y="3036"/>
                    <a:pt x="164" y="3310"/>
                    <a:pt x="377" y="3310"/>
                  </a:cubicBezTo>
                  <a:cubicBezTo>
                    <a:pt x="401" y="3310"/>
                    <a:pt x="426" y="3306"/>
                    <a:pt x="452" y="3298"/>
                  </a:cubicBezTo>
                  <a:cubicBezTo>
                    <a:pt x="3005" y="2499"/>
                    <a:pt x="5462" y="1675"/>
                    <a:pt x="8133" y="1363"/>
                  </a:cubicBezTo>
                  <a:cubicBezTo>
                    <a:pt x="8614" y="1307"/>
                    <a:pt x="9097" y="1287"/>
                    <a:pt x="9579" y="1287"/>
                  </a:cubicBezTo>
                  <a:cubicBezTo>
                    <a:pt x="10745" y="1287"/>
                    <a:pt x="11910" y="1403"/>
                    <a:pt x="13062" y="1403"/>
                  </a:cubicBezTo>
                  <a:cubicBezTo>
                    <a:pt x="13553" y="1403"/>
                    <a:pt x="14041" y="1382"/>
                    <a:pt x="14527" y="1322"/>
                  </a:cubicBezTo>
                  <a:cubicBezTo>
                    <a:pt x="15091" y="1252"/>
                    <a:pt x="15296" y="375"/>
                    <a:pt x="14644" y="252"/>
                  </a:cubicBezTo>
                  <a:cubicBezTo>
                    <a:pt x="13694" y="75"/>
                    <a:pt x="12730" y="1"/>
                    <a:pt x="1176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44"/>
            <p:cNvSpPr/>
            <p:nvPr/>
          </p:nvSpPr>
          <p:spPr>
            <a:xfrm>
              <a:off x="11670013" y="1427588"/>
              <a:ext cx="358040" cy="87615"/>
            </a:xfrm>
            <a:custGeom>
              <a:avLst/>
              <a:gdLst/>
              <a:ahLst/>
              <a:cxnLst/>
              <a:rect l="l" t="t" r="r" b="b"/>
              <a:pathLst>
                <a:path w="16530" h="4045" extrusionOk="0">
                  <a:moveTo>
                    <a:pt x="15597" y="0"/>
                  </a:moveTo>
                  <a:cubicBezTo>
                    <a:pt x="14831" y="0"/>
                    <a:pt x="14110" y="296"/>
                    <a:pt x="13335" y="431"/>
                  </a:cubicBezTo>
                  <a:cubicBezTo>
                    <a:pt x="11843" y="690"/>
                    <a:pt x="10339" y="868"/>
                    <a:pt x="8847" y="1122"/>
                  </a:cubicBezTo>
                  <a:cubicBezTo>
                    <a:pt x="5782" y="1644"/>
                    <a:pt x="3155" y="2765"/>
                    <a:pt x="217" y="3681"/>
                  </a:cubicBezTo>
                  <a:cubicBezTo>
                    <a:pt x="1" y="3748"/>
                    <a:pt x="74" y="4044"/>
                    <a:pt x="276" y="4044"/>
                  </a:cubicBezTo>
                  <a:cubicBezTo>
                    <a:pt x="290" y="4044"/>
                    <a:pt x="305" y="4043"/>
                    <a:pt x="319" y="4040"/>
                  </a:cubicBezTo>
                  <a:cubicBezTo>
                    <a:pt x="3069" y="3507"/>
                    <a:pt x="5666" y="2547"/>
                    <a:pt x="8433" y="2058"/>
                  </a:cubicBezTo>
                  <a:cubicBezTo>
                    <a:pt x="10968" y="1611"/>
                    <a:pt x="13704" y="1685"/>
                    <a:pt x="16130" y="768"/>
                  </a:cubicBezTo>
                  <a:cubicBezTo>
                    <a:pt x="16529" y="616"/>
                    <a:pt x="16323" y="75"/>
                    <a:pt x="15977" y="26"/>
                  </a:cubicBezTo>
                  <a:cubicBezTo>
                    <a:pt x="15849" y="8"/>
                    <a:pt x="15722" y="0"/>
                    <a:pt x="15597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44"/>
            <p:cNvSpPr/>
            <p:nvPr/>
          </p:nvSpPr>
          <p:spPr>
            <a:xfrm>
              <a:off x="11644281" y="1776574"/>
              <a:ext cx="403591" cy="90929"/>
            </a:xfrm>
            <a:custGeom>
              <a:avLst/>
              <a:gdLst/>
              <a:ahLst/>
              <a:cxnLst/>
              <a:rect l="l" t="t" r="r" b="b"/>
              <a:pathLst>
                <a:path w="18633" h="4198" extrusionOk="0">
                  <a:moveTo>
                    <a:pt x="17948" y="0"/>
                  </a:moveTo>
                  <a:cubicBezTo>
                    <a:pt x="17887" y="0"/>
                    <a:pt x="17821" y="13"/>
                    <a:pt x="17751" y="41"/>
                  </a:cubicBezTo>
                  <a:cubicBezTo>
                    <a:pt x="14725" y="1271"/>
                    <a:pt x="11828" y="1905"/>
                    <a:pt x="8619" y="2409"/>
                  </a:cubicBezTo>
                  <a:cubicBezTo>
                    <a:pt x="7195" y="2633"/>
                    <a:pt x="5779" y="3028"/>
                    <a:pt x="4332" y="3087"/>
                  </a:cubicBezTo>
                  <a:cubicBezTo>
                    <a:pt x="4273" y="3089"/>
                    <a:pt x="4215" y="3091"/>
                    <a:pt x="4158" y="3091"/>
                  </a:cubicBezTo>
                  <a:cubicBezTo>
                    <a:pt x="2962" y="3091"/>
                    <a:pt x="1817" y="2617"/>
                    <a:pt x="654" y="2617"/>
                  </a:cubicBezTo>
                  <a:cubicBezTo>
                    <a:pt x="532" y="2617"/>
                    <a:pt x="409" y="2622"/>
                    <a:pt x="286" y="2634"/>
                  </a:cubicBezTo>
                  <a:cubicBezTo>
                    <a:pt x="63" y="2656"/>
                    <a:pt x="0" y="2985"/>
                    <a:pt x="215" y="3072"/>
                  </a:cubicBezTo>
                  <a:cubicBezTo>
                    <a:pt x="1368" y="3534"/>
                    <a:pt x="2332" y="4052"/>
                    <a:pt x="3599" y="4165"/>
                  </a:cubicBezTo>
                  <a:cubicBezTo>
                    <a:pt x="3853" y="4188"/>
                    <a:pt x="4108" y="4198"/>
                    <a:pt x="4363" y="4198"/>
                  </a:cubicBezTo>
                  <a:cubicBezTo>
                    <a:pt x="5963" y="4198"/>
                    <a:pt x="7584" y="3798"/>
                    <a:pt x="9151" y="3572"/>
                  </a:cubicBezTo>
                  <a:cubicBezTo>
                    <a:pt x="12190" y="3135"/>
                    <a:pt x="15571" y="2755"/>
                    <a:pt x="18193" y="1035"/>
                  </a:cubicBezTo>
                  <a:cubicBezTo>
                    <a:pt x="18632" y="746"/>
                    <a:pt x="18419" y="0"/>
                    <a:pt x="1794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44"/>
            <p:cNvSpPr/>
            <p:nvPr/>
          </p:nvSpPr>
          <p:spPr>
            <a:xfrm>
              <a:off x="12031995" y="1450071"/>
              <a:ext cx="64244" cy="283529"/>
            </a:xfrm>
            <a:custGeom>
              <a:avLst/>
              <a:gdLst/>
              <a:ahLst/>
              <a:cxnLst/>
              <a:rect l="l" t="t" r="r" b="b"/>
              <a:pathLst>
                <a:path w="2966" h="13090" extrusionOk="0">
                  <a:moveTo>
                    <a:pt x="201" y="0"/>
                  </a:moveTo>
                  <a:cubicBezTo>
                    <a:pt x="79" y="0"/>
                    <a:pt x="0" y="166"/>
                    <a:pt x="118" y="263"/>
                  </a:cubicBezTo>
                  <a:lnTo>
                    <a:pt x="117" y="263"/>
                  </a:lnTo>
                  <a:cubicBezTo>
                    <a:pt x="664" y="712"/>
                    <a:pt x="698" y="2000"/>
                    <a:pt x="826" y="2655"/>
                  </a:cubicBezTo>
                  <a:cubicBezTo>
                    <a:pt x="1077" y="3940"/>
                    <a:pt x="1307" y="5220"/>
                    <a:pt x="1449" y="6521"/>
                  </a:cubicBezTo>
                  <a:cubicBezTo>
                    <a:pt x="1674" y="8569"/>
                    <a:pt x="1641" y="10658"/>
                    <a:pt x="1856" y="12684"/>
                  </a:cubicBezTo>
                  <a:cubicBezTo>
                    <a:pt x="1879" y="12904"/>
                    <a:pt x="2027" y="13029"/>
                    <a:pt x="2196" y="13069"/>
                  </a:cubicBezTo>
                  <a:lnTo>
                    <a:pt x="2196" y="13069"/>
                  </a:lnTo>
                  <a:cubicBezTo>
                    <a:pt x="2244" y="13083"/>
                    <a:pt x="2294" y="13090"/>
                    <a:pt x="2343" y="13090"/>
                  </a:cubicBezTo>
                  <a:cubicBezTo>
                    <a:pt x="2478" y="13090"/>
                    <a:pt x="2608" y="13036"/>
                    <a:pt x="2683" y="12920"/>
                  </a:cubicBezTo>
                  <a:lnTo>
                    <a:pt x="2683" y="12920"/>
                  </a:lnTo>
                  <a:cubicBezTo>
                    <a:pt x="2738" y="12850"/>
                    <a:pt x="2767" y="12758"/>
                    <a:pt x="2756" y="12646"/>
                  </a:cubicBezTo>
                  <a:lnTo>
                    <a:pt x="2756" y="12646"/>
                  </a:lnTo>
                  <a:cubicBezTo>
                    <a:pt x="2966" y="10529"/>
                    <a:pt x="2385" y="8125"/>
                    <a:pt x="2158" y="6041"/>
                  </a:cubicBezTo>
                  <a:cubicBezTo>
                    <a:pt x="1985" y="4456"/>
                    <a:pt x="1847" y="985"/>
                    <a:pt x="282" y="25"/>
                  </a:cubicBezTo>
                  <a:cubicBezTo>
                    <a:pt x="254" y="8"/>
                    <a:pt x="227" y="0"/>
                    <a:pt x="20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44"/>
            <p:cNvSpPr/>
            <p:nvPr/>
          </p:nvSpPr>
          <p:spPr>
            <a:xfrm>
              <a:off x="12043886" y="1344955"/>
              <a:ext cx="101520" cy="418969"/>
            </a:xfrm>
            <a:custGeom>
              <a:avLst/>
              <a:gdLst/>
              <a:ahLst/>
              <a:cxnLst/>
              <a:rect l="l" t="t" r="r" b="b"/>
              <a:pathLst>
                <a:path w="4687" h="19343" extrusionOk="0">
                  <a:moveTo>
                    <a:pt x="420" y="0"/>
                  </a:moveTo>
                  <a:cubicBezTo>
                    <a:pt x="219" y="0"/>
                    <a:pt x="53" y="156"/>
                    <a:pt x="33" y="357"/>
                  </a:cubicBezTo>
                  <a:lnTo>
                    <a:pt x="12" y="556"/>
                  </a:lnTo>
                  <a:cubicBezTo>
                    <a:pt x="1" y="668"/>
                    <a:pt x="78" y="817"/>
                    <a:pt x="206" y="817"/>
                  </a:cubicBezTo>
                  <a:cubicBezTo>
                    <a:pt x="217" y="817"/>
                    <a:pt x="229" y="816"/>
                    <a:pt x="241" y="814"/>
                  </a:cubicBezTo>
                  <a:lnTo>
                    <a:pt x="240" y="814"/>
                  </a:lnTo>
                  <a:cubicBezTo>
                    <a:pt x="281" y="805"/>
                    <a:pt x="321" y="801"/>
                    <a:pt x="361" y="801"/>
                  </a:cubicBezTo>
                  <a:cubicBezTo>
                    <a:pt x="2049" y="801"/>
                    <a:pt x="2637" y="8277"/>
                    <a:pt x="2755" y="9093"/>
                  </a:cubicBezTo>
                  <a:cubicBezTo>
                    <a:pt x="2978" y="10637"/>
                    <a:pt x="3312" y="12169"/>
                    <a:pt x="3307" y="13739"/>
                  </a:cubicBezTo>
                  <a:cubicBezTo>
                    <a:pt x="3299" y="15856"/>
                    <a:pt x="2405" y="16830"/>
                    <a:pt x="1168" y="18392"/>
                  </a:cubicBezTo>
                  <a:cubicBezTo>
                    <a:pt x="839" y="18807"/>
                    <a:pt x="1209" y="19342"/>
                    <a:pt x="1598" y="19342"/>
                  </a:cubicBezTo>
                  <a:cubicBezTo>
                    <a:pt x="1724" y="19342"/>
                    <a:pt x="1853" y="19286"/>
                    <a:pt x="1960" y="19150"/>
                  </a:cubicBezTo>
                  <a:cubicBezTo>
                    <a:pt x="2998" y="17836"/>
                    <a:pt x="4087" y="16826"/>
                    <a:pt x="4353" y="15073"/>
                  </a:cubicBezTo>
                  <a:cubicBezTo>
                    <a:pt x="4686" y="12870"/>
                    <a:pt x="4057" y="10479"/>
                    <a:pt x="3755" y="8304"/>
                  </a:cubicBezTo>
                  <a:cubicBezTo>
                    <a:pt x="3468" y="6242"/>
                    <a:pt x="3170" y="4172"/>
                    <a:pt x="2545" y="2178"/>
                  </a:cubicBezTo>
                  <a:cubicBezTo>
                    <a:pt x="2214" y="1130"/>
                    <a:pt x="1693" y="76"/>
                    <a:pt x="444" y="1"/>
                  </a:cubicBezTo>
                  <a:cubicBezTo>
                    <a:pt x="436" y="0"/>
                    <a:pt x="428" y="0"/>
                    <a:pt x="42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44"/>
            <p:cNvSpPr/>
            <p:nvPr/>
          </p:nvSpPr>
          <p:spPr>
            <a:xfrm>
              <a:off x="12018197" y="1729074"/>
              <a:ext cx="75290" cy="72171"/>
            </a:xfrm>
            <a:custGeom>
              <a:avLst/>
              <a:gdLst/>
              <a:ahLst/>
              <a:cxnLst/>
              <a:rect l="l" t="t" r="r" b="b"/>
              <a:pathLst>
                <a:path w="3476" h="3332" extrusionOk="0">
                  <a:moveTo>
                    <a:pt x="3027" y="1"/>
                  </a:moveTo>
                  <a:cubicBezTo>
                    <a:pt x="2909" y="1"/>
                    <a:pt x="2796" y="69"/>
                    <a:pt x="2645" y="83"/>
                  </a:cubicBezTo>
                  <a:cubicBezTo>
                    <a:pt x="2185" y="123"/>
                    <a:pt x="1810" y="742"/>
                    <a:pt x="1568" y="1084"/>
                  </a:cubicBezTo>
                  <a:cubicBezTo>
                    <a:pt x="1332" y="1415"/>
                    <a:pt x="1136" y="1765"/>
                    <a:pt x="877" y="2081"/>
                  </a:cubicBezTo>
                  <a:cubicBezTo>
                    <a:pt x="777" y="2204"/>
                    <a:pt x="679" y="2333"/>
                    <a:pt x="572" y="2450"/>
                  </a:cubicBezTo>
                  <a:cubicBezTo>
                    <a:pt x="465" y="2564"/>
                    <a:pt x="356" y="2577"/>
                    <a:pt x="247" y="2669"/>
                  </a:cubicBezTo>
                  <a:cubicBezTo>
                    <a:pt x="1" y="2877"/>
                    <a:pt x="229" y="3331"/>
                    <a:pt x="413" y="3331"/>
                  </a:cubicBezTo>
                  <a:cubicBezTo>
                    <a:pt x="441" y="3331"/>
                    <a:pt x="467" y="3321"/>
                    <a:pt x="491" y="3297"/>
                  </a:cubicBezTo>
                  <a:cubicBezTo>
                    <a:pt x="525" y="3264"/>
                    <a:pt x="902" y="3210"/>
                    <a:pt x="985" y="3171"/>
                  </a:cubicBezTo>
                  <a:cubicBezTo>
                    <a:pt x="1105" y="3113"/>
                    <a:pt x="1219" y="3044"/>
                    <a:pt x="1327" y="2964"/>
                  </a:cubicBezTo>
                  <a:cubicBezTo>
                    <a:pt x="1530" y="2809"/>
                    <a:pt x="1720" y="2607"/>
                    <a:pt x="1897" y="2421"/>
                  </a:cubicBezTo>
                  <a:cubicBezTo>
                    <a:pt x="2140" y="2167"/>
                    <a:pt x="2329" y="1865"/>
                    <a:pt x="2555" y="1595"/>
                  </a:cubicBezTo>
                  <a:cubicBezTo>
                    <a:pt x="2804" y="1300"/>
                    <a:pt x="3089" y="1055"/>
                    <a:pt x="3326" y="751"/>
                  </a:cubicBezTo>
                  <a:cubicBezTo>
                    <a:pt x="3475" y="561"/>
                    <a:pt x="3440" y="287"/>
                    <a:pt x="3275" y="122"/>
                  </a:cubicBezTo>
                  <a:cubicBezTo>
                    <a:pt x="3183" y="30"/>
                    <a:pt x="3104" y="1"/>
                    <a:pt x="302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0" name="Google Shape;1600;p44"/>
          <p:cNvGrpSpPr/>
          <p:nvPr/>
        </p:nvGrpSpPr>
        <p:grpSpPr>
          <a:xfrm>
            <a:off x="1780002" y="2778850"/>
            <a:ext cx="634681" cy="710555"/>
            <a:chOff x="11661284" y="3404301"/>
            <a:chExt cx="784525" cy="878421"/>
          </a:xfrm>
        </p:grpSpPr>
        <p:sp>
          <p:nvSpPr>
            <p:cNvPr id="1601" name="Google Shape;1601;p44"/>
            <p:cNvSpPr/>
            <p:nvPr/>
          </p:nvSpPr>
          <p:spPr>
            <a:xfrm>
              <a:off x="11663970" y="3639745"/>
              <a:ext cx="134877" cy="92770"/>
            </a:xfrm>
            <a:custGeom>
              <a:avLst/>
              <a:gdLst/>
              <a:ahLst/>
              <a:cxnLst/>
              <a:rect l="l" t="t" r="r" b="b"/>
              <a:pathLst>
                <a:path w="6227" h="4283" extrusionOk="0">
                  <a:moveTo>
                    <a:pt x="526" y="1"/>
                  </a:moveTo>
                  <a:cubicBezTo>
                    <a:pt x="405" y="1"/>
                    <a:pt x="272" y="73"/>
                    <a:pt x="249" y="195"/>
                  </a:cubicBezTo>
                  <a:cubicBezTo>
                    <a:pt x="1" y="1459"/>
                    <a:pt x="502" y="2841"/>
                    <a:pt x="1509" y="3658"/>
                  </a:cubicBezTo>
                  <a:cubicBezTo>
                    <a:pt x="2072" y="4114"/>
                    <a:pt x="2793" y="4283"/>
                    <a:pt x="3534" y="4283"/>
                  </a:cubicBezTo>
                  <a:cubicBezTo>
                    <a:pt x="4303" y="4283"/>
                    <a:pt x="5095" y="4101"/>
                    <a:pt x="5754" y="3872"/>
                  </a:cubicBezTo>
                  <a:cubicBezTo>
                    <a:pt x="6227" y="3707"/>
                    <a:pt x="5999" y="3034"/>
                    <a:pt x="5570" y="3034"/>
                  </a:cubicBezTo>
                  <a:cubicBezTo>
                    <a:pt x="5517" y="3034"/>
                    <a:pt x="5461" y="3044"/>
                    <a:pt x="5403" y="3067"/>
                  </a:cubicBezTo>
                  <a:cubicBezTo>
                    <a:pt x="4831" y="3290"/>
                    <a:pt x="4142" y="3468"/>
                    <a:pt x="3478" y="3468"/>
                  </a:cubicBezTo>
                  <a:cubicBezTo>
                    <a:pt x="2823" y="3468"/>
                    <a:pt x="2192" y="3294"/>
                    <a:pt x="1722" y="2817"/>
                  </a:cubicBezTo>
                  <a:cubicBezTo>
                    <a:pt x="1127" y="2212"/>
                    <a:pt x="867" y="1423"/>
                    <a:pt x="813" y="601"/>
                  </a:cubicBezTo>
                  <a:lnTo>
                    <a:pt x="813" y="601"/>
                  </a:lnTo>
                  <a:cubicBezTo>
                    <a:pt x="832" y="586"/>
                    <a:pt x="848" y="565"/>
                    <a:pt x="859" y="539"/>
                  </a:cubicBezTo>
                  <a:lnTo>
                    <a:pt x="858" y="538"/>
                  </a:lnTo>
                  <a:cubicBezTo>
                    <a:pt x="889" y="472"/>
                    <a:pt x="915" y="402"/>
                    <a:pt x="936" y="332"/>
                  </a:cubicBezTo>
                  <a:cubicBezTo>
                    <a:pt x="977" y="211"/>
                    <a:pt x="867" y="78"/>
                    <a:pt x="755" y="53"/>
                  </a:cubicBezTo>
                  <a:lnTo>
                    <a:pt x="607" y="13"/>
                  </a:lnTo>
                  <a:cubicBezTo>
                    <a:pt x="582" y="5"/>
                    <a:pt x="554" y="1"/>
                    <a:pt x="526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4"/>
            <p:cNvSpPr/>
            <p:nvPr/>
          </p:nvSpPr>
          <p:spPr>
            <a:xfrm>
              <a:off x="11763086" y="3469693"/>
              <a:ext cx="435019" cy="255761"/>
            </a:xfrm>
            <a:custGeom>
              <a:avLst/>
              <a:gdLst/>
              <a:ahLst/>
              <a:cxnLst/>
              <a:rect l="l" t="t" r="r" b="b"/>
              <a:pathLst>
                <a:path w="20084" h="11808" extrusionOk="0">
                  <a:moveTo>
                    <a:pt x="19324" y="0"/>
                  </a:moveTo>
                  <a:cubicBezTo>
                    <a:pt x="19260" y="0"/>
                    <a:pt x="19194" y="12"/>
                    <a:pt x="19131" y="40"/>
                  </a:cubicBezTo>
                  <a:cubicBezTo>
                    <a:pt x="17402" y="785"/>
                    <a:pt x="15607" y="1881"/>
                    <a:pt x="14033" y="2910"/>
                  </a:cubicBezTo>
                  <a:cubicBezTo>
                    <a:pt x="12601" y="3848"/>
                    <a:pt x="11069" y="4573"/>
                    <a:pt x="9627" y="5485"/>
                  </a:cubicBezTo>
                  <a:cubicBezTo>
                    <a:pt x="7981" y="6524"/>
                    <a:pt x="6307" y="7524"/>
                    <a:pt x="4631" y="8517"/>
                  </a:cubicBezTo>
                  <a:cubicBezTo>
                    <a:pt x="3857" y="8976"/>
                    <a:pt x="3108" y="9471"/>
                    <a:pt x="2343" y="9943"/>
                  </a:cubicBezTo>
                  <a:cubicBezTo>
                    <a:pt x="1741" y="10315"/>
                    <a:pt x="944" y="10995"/>
                    <a:pt x="296" y="11246"/>
                  </a:cubicBezTo>
                  <a:cubicBezTo>
                    <a:pt x="0" y="11360"/>
                    <a:pt x="161" y="11808"/>
                    <a:pt x="441" y="11808"/>
                  </a:cubicBezTo>
                  <a:cubicBezTo>
                    <a:pt x="463" y="11808"/>
                    <a:pt x="486" y="11805"/>
                    <a:pt x="510" y="11799"/>
                  </a:cubicBezTo>
                  <a:lnTo>
                    <a:pt x="511" y="11798"/>
                  </a:lnTo>
                  <a:cubicBezTo>
                    <a:pt x="2080" y="11392"/>
                    <a:pt x="3696" y="10017"/>
                    <a:pt x="5103" y="9205"/>
                  </a:cubicBezTo>
                  <a:cubicBezTo>
                    <a:pt x="6717" y="8274"/>
                    <a:pt x="8328" y="7337"/>
                    <a:pt x="9911" y="6356"/>
                  </a:cubicBezTo>
                  <a:cubicBezTo>
                    <a:pt x="11430" y="5415"/>
                    <a:pt x="13056" y="4684"/>
                    <a:pt x="14579" y="3738"/>
                  </a:cubicBezTo>
                  <a:cubicBezTo>
                    <a:pt x="16237" y="2708"/>
                    <a:pt x="18190" y="2042"/>
                    <a:pt x="19698" y="790"/>
                  </a:cubicBezTo>
                  <a:cubicBezTo>
                    <a:pt x="20084" y="471"/>
                    <a:pt x="19722" y="0"/>
                    <a:pt x="19324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44"/>
            <p:cNvSpPr/>
            <p:nvPr/>
          </p:nvSpPr>
          <p:spPr>
            <a:xfrm>
              <a:off x="12173023" y="3467137"/>
              <a:ext cx="267393" cy="633014"/>
            </a:xfrm>
            <a:custGeom>
              <a:avLst/>
              <a:gdLst/>
              <a:ahLst/>
              <a:cxnLst/>
              <a:rect l="l" t="t" r="r" b="b"/>
              <a:pathLst>
                <a:path w="12345" h="29225" extrusionOk="0">
                  <a:moveTo>
                    <a:pt x="658" y="0"/>
                  </a:moveTo>
                  <a:cubicBezTo>
                    <a:pt x="520" y="0"/>
                    <a:pt x="378" y="51"/>
                    <a:pt x="234" y="166"/>
                  </a:cubicBezTo>
                  <a:cubicBezTo>
                    <a:pt x="0" y="353"/>
                    <a:pt x="217" y="676"/>
                    <a:pt x="463" y="676"/>
                  </a:cubicBezTo>
                  <a:cubicBezTo>
                    <a:pt x="480" y="676"/>
                    <a:pt x="496" y="675"/>
                    <a:pt x="513" y="672"/>
                  </a:cubicBezTo>
                  <a:cubicBezTo>
                    <a:pt x="517" y="671"/>
                    <a:pt x="521" y="670"/>
                    <a:pt x="525" y="670"/>
                  </a:cubicBezTo>
                  <a:cubicBezTo>
                    <a:pt x="1047" y="670"/>
                    <a:pt x="2782" y="6592"/>
                    <a:pt x="3005" y="7223"/>
                  </a:cubicBezTo>
                  <a:cubicBezTo>
                    <a:pt x="3912" y="9785"/>
                    <a:pt x="4527" y="12435"/>
                    <a:pt x="5357" y="15022"/>
                  </a:cubicBezTo>
                  <a:cubicBezTo>
                    <a:pt x="6197" y="17641"/>
                    <a:pt x="7394" y="20144"/>
                    <a:pt x="8487" y="22661"/>
                  </a:cubicBezTo>
                  <a:cubicBezTo>
                    <a:pt x="9366" y="24683"/>
                    <a:pt x="10545" y="26713"/>
                    <a:pt x="11144" y="28828"/>
                  </a:cubicBezTo>
                  <a:cubicBezTo>
                    <a:pt x="11222" y="29105"/>
                    <a:pt x="11441" y="29224"/>
                    <a:pt x="11663" y="29224"/>
                  </a:cubicBezTo>
                  <a:cubicBezTo>
                    <a:pt x="11999" y="29224"/>
                    <a:pt x="12345" y="28950"/>
                    <a:pt x="12227" y="28529"/>
                  </a:cubicBezTo>
                  <a:cubicBezTo>
                    <a:pt x="11547" y="26069"/>
                    <a:pt x="10189" y="23723"/>
                    <a:pt x="9164" y="21391"/>
                  </a:cubicBezTo>
                  <a:cubicBezTo>
                    <a:pt x="7876" y="18456"/>
                    <a:pt x="6682" y="15550"/>
                    <a:pt x="5787" y="12470"/>
                  </a:cubicBezTo>
                  <a:cubicBezTo>
                    <a:pt x="4904" y="9428"/>
                    <a:pt x="3991" y="6358"/>
                    <a:pt x="2788" y="3422"/>
                  </a:cubicBezTo>
                  <a:cubicBezTo>
                    <a:pt x="2559" y="2862"/>
                    <a:pt x="1696" y="0"/>
                    <a:pt x="658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44"/>
            <p:cNvSpPr/>
            <p:nvPr/>
          </p:nvSpPr>
          <p:spPr>
            <a:xfrm>
              <a:off x="11661284" y="3652568"/>
              <a:ext cx="53327" cy="124545"/>
            </a:xfrm>
            <a:custGeom>
              <a:avLst/>
              <a:gdLst/>
              <a:ahLst/>
              <a:cxnLst/>
              <a:rect l="l" t="t" r="r" b="b"/>
              <a:pathLst>
                <a:path w="2462" h="5750" extrusionOk="0">
                  <a:moveTo>
                    <a:pt x="648" y="1"/>
                  </a:moveTo>
                  <a:cubicBezTo>
                    <a:pt x="546" y="1"/>
                    <a:pt x="444" y="49"/>
                    <a:pt x="398" y="157"/>
                  </a:cubicBezTo>
                  <a:cubicBezTo>
                    <a:pt x="1" y="1080"/>
                    <a:pt x="287" y="2045"/>
                    <a:pt x="499" y="2997"/>
                  </a:cubicBezTo>
                  <a:cubicBezTo>
                    <a:pt x="743" y="4098"/>
                    <a:pt x="1265" y="4767"/>
                    <a:pt x="1937" y="5653"/>
                  </a:cubicBezTo>
                  <a:cubicBezTo>
                    <a:pt x="1989" y="5721"/>
                    <a:pt x="2061" y="5750"/>
                    <a:pt x="2133" y="5750"/>
                  </a:cubicBezTo>
                  <a:cubicBezTo>
                    <a:pt x="2297" y="5750"/>
                    <a:pt x="2462" y="5598"/>
                    <a:pt x="2380" y="5411"/>
                  </a:cubicBezTo>
                  <a:cubicBezTo>
                    <a:pt x="2004" y="4552"/>
                    <a:pt x="1320" y="3976"/>
                    <a:pt x="1110" y="3019"/>
                  </a:cubicBezTo>
                  <a:cubicBezTo>
                    <a:pt x="913" y="2115"/>
                    <a:pt x="690" y="1208"/>
                    <a:pt x="904" y="286"/>
                  </a:cubicBezTo>
                  <a:cubicBezTo>
                    <a:pt x="945" y="107"/>
                    <a:pt x="798" y="1"/>
                    <a:pt x="648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44"/>
            <p:cNvSpPr/>
            <p:nvPr/>
          </p:nvSpPr>
          <p:spPr>
            <a:xfrm>
              <a:off x="11805041" y="3765222"/>
              <a:ext cx="245364" cy="485249"/>
            </a:xfrm>
            <a:custGeom>
              <a:avLst/>
              <a:gdLst/>
              <a:ahLst/>
              <a:cxnLst/>
              <a:rect l="l" t="t" r="r" b="b"/>
              <a:pathLst>
                <a:path w="11328" h="22403" extrusionOk="0">
                  <a:moveTo>
                    <a:pt x="198" y="1"/>
                  </a:moveTo>
                  <a:cubicBezTo>
                    <a:pt x="140" y="1"/>
                    <a:pt x="79" y="38"/>
                    <a:pt x="76" y="105"/>
                  </a:cubicBezTo>
                  <a:cubicBezTo>
                    <a:pt x="1" y="1422"/>
                    <a:pt x="1073" y="3045"/>
                    <a:pt x="1592" y="4212"/>
                  </a:cubicBezTo>
                  <a:cubicBezTo>
                    <a:pt x="2494" y="6246"/>
                    <a:pt x="3537" y="8212"/>
                    <a:pt x="4481" y="10226"/>
                  </a:cubicBezTo>
                  <a:cubicBezTo>
                    <a:pt x="6391" y="14303"/>
                    <a:pt x="7997" y="18542"/>
                    <a:pt x="10593" y="22267"/>
                  </a:cubicBezTo>
                  <a:cubicBezTo>
                    <a:pt x="10660" y="22362"/>
                    <a:pt x="10752" y="22402"/>
                    <a:pt x="10846" y="22402"/>
                  </a:cubicBezTo>
                  <a:cubicBezTo>
                    <a:pt x="11082" y="22402"/>
                    <a:pt x="11328" y="22149"/>
                    <a:pt x="11199" y="21890"/>
                  </a:cubicBezTo>
                  <a:cubicBezTo>
                    <a:pt x="10286" y="20045"/>
                    <a:pt x="9073" y="18336"/>
                    <a:pt x="8085" y="16526"/>
                  </a:cubicBezTo>
                  <a:cubicBezTo>
                    <a:pt x="7129" y="14774"/>
                    <a:pt x="6388" y="12950"/>
                    <a:pt x="5559" y="11140"/>
                  </a:cubicBezTo>
                  <a:cubicBezTo>
                    <a:pt x="4714" y="9295"/>
                    <a:pt x="3756" y="7506"/>
                    <a:pt x="2862" y="5686"/>
                  </a:cubicBezTo>
                  <a:cubicBezTo>
                    <a:pt x="2400" y="4746"/>
                    <a:pt x="1981" y="3791"/>
                    <a:pt x="1549" y="2837"/>
                  </a:cubicBezTo>
                  <a:cubicBezTo>
                    <a:pt x="1179" y="2019"/>
                    <a:pt x="396" y="967"/>
                    <a:pt x="302" y="89"/>
                  </a:cubicBezTo>
                  <a:cubicBezTo>
                    <a:pt x="295" y="29"/>
                    <a:pt x="248" y="1"/>
                    <a:pt x="198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4"/>
            <p:cNvSpPr/>
            <p:nvPr/>
          </p:nvSpPr>
          <p:spPr>
            <a:xfrm>
              <a:off x="12041633" y="4244536"/>
              <a:ext cx="5892" cy="4202"/>
            </a:xfrm>
            <a:custGeom>
              <a:avLst/>
              <a:gdLst/>
              <a:ahLst/>
              <a:cxnLst/>
              <a:rect l="l" t="t" r="r" b="b"/>
              <a:pathLst>
                <a:path w="272" h="194" extrusionOk="0">
                  <a:moveTo>
                    <a:pt x="147" y="1"/>
                  </a:moveTo>
                  <a:cubicBezTo>
                    <a:pt x="23" y="1"/>
                    <a:pt x="0" y="193"/>
                    <a:pt x="125" y="193"/>
                  </a:cubicBezTo>
                  <a:cubicBezTo>
                    <a:pt x="248" y="193"/>
                    <a:pt x="271" y="1"/>
                    <a:pt x="147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4"/>
            <p:cNvSpPr/>
            <p:nvPr/>
          </p:nvSpPr>
          <p:spPr>
            <a:xfrm>
              <a:off x="12037323" y="4082562"/>
              <a:ext cx="408486" cy="196045"/>
            </a:xfrm>
            <a:custGeom>
              <a:avLst/>
              <a:gdLst/>
              <a:ahLst/>
              <a:cxnLst/>
              <a:rect l="l" t="t" r="r" b="b"/>
              <a:pathLst>
                <a:path w="18859" h="9051" extrusionOk="0">
                  <a:moveTo>
                    <a:pt x="18097" y="0"/>
                  </a:moveTo>
                  <a:cubicBezTo>
                    <a:pt x="18033" y="0"/>
                    <a:pt x="17967" y="13"/>
                    <a:pt x="17903" y="42"/>
                  </a:cubicBezTo>
                  <a:cubicBezTo>
                    <a:pt x="15002" y="1348"/>
                    <a:pt x="12158" y="2916"/>
                    <a:pt x="9331" y="4383"/>
                  </a:cubicBezTo>
                  <a:cubicBezTo>
                    <a:pt x="7883" y="5135"/>
                    <a:pt x="6406" y="5835"/>
                    <a:pt x="4922" y="6513"/>
                  </a:cubicBezTo>
                  <a:cubicBezTo>
                    <a:pt x="4114" y="6881"/>
                    <a:pt x="3316" y="7298"/>
                    <a:pt x="2499" y="7644"/>
                  </a:cubicBezTo>
                  <a:cubicBezTo>
                    <a:pt x="2200" y="7770"/>
                    <a:pt x="1621" y="8013"/>
                    <a:pt x="1190" y="8013"/>
                  </a:cubicBezTo>
                  <a:cubicBezTo>
                    <a:pt x="1057" y="8013"/>
                    <a:pt x="938" y="7990"/>
                    <a:pt x="846" y="7933"/>
                  </a:cubicBezTo>
                  <a:cubicBezTo>
                    <a:pt x="708" y="7848"/>
                    <a:pt x="547" y="7283"/>
                    <a:pt x="487" y="7144"/>
                  </a:cubicBezTo>
                  <a:cubicBezTo>
                    <a:pt x="458" y="7076"/>
                    <a:pt x="395" y="7042"/>
                    <a:pt x="333" y="7042"/>
                  </a:cubicBezTo>
                  <a:cubicBezTo>
                    <a:pt x="262" y="7042"/>
                    <a:pt x="192" y="7086"/>
                    <a:pt x="174" y="7172"/>
                  </a:cubicBezTo>
                  <a:cubicBezTo>
                    <a:pt x="1" y="8043"/>
                    <a:pt x="453" y="9025"/>
                    <a:pt x="1426" y="9050"/>
                  </a:cubicBezTo>
                  <a:cubicBezTo>
                    <a:pt x="1441" y="9050"/>
                    <a:pt x="1457" y="9051"/>
                    <a:pt x="1472" y="9051"/>
                  </a:cubicBezTo>
                  <a:cubicBezTo>
                    <a:pt x="2388" y="9051"/>
                    <a:pt x="3322" y="8353"/>
                    <a:pt x="4128" y="7993"/>
                  </a:cubicBezTo>
                  <a:cubicBezTo>
                    <a:pt x="5152" y="7535"/>
                    <a:pt x="6176" y="7079"/>
                    <a:pt x="7188" y="6597"/>
                  </a:cubicBezTo>
                  <a:cubicBezTo>
                    <a:pt x="9214" y="5635"/>
                    <a:pt x="11186" y="4568"/>
                    <a:pt x="13205" y="3591"/>
                  </a:cubicBezTo>
                  <a:cubicBezTo>
                    <a:pt x="14957" y="2743"/>
                    <a:pt x="16934" y="2008"/>
                    <a:pt x="18470" y="793"/>
                  </a:cubicBezTo>
                  <a:cubicBezTo>
                    <a:pt x="18858" y="485"/>
                    <a:pt x="18495" y="0"/>
                    <a:pt x="18097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4"/>
            <p:cNvSpPr/>
            <p:nvPr/>
          </p:nvSpPr>
          <p:spPr>
            <a:xfrm>
              <a:off x="11702070" y="3767453"/>
              <a:ext cx="254158" cy="486180"/>
            </a:xfrm>
            <a:custGeom>
              <a:avLst/>
              <a:gdLst/>
              <a:ahLst/>
              <a:cxnLst/>
              <a:rect l="l" t="t" r="r" b="b"/>
              <a:pathLst>
                <a:path w="11734" h="22446" extrusionOk="0">
                  <a:moveTo>
                    <a:pt x="266" y="0"/>
                  </a:moveTo>
                  <a:cubicBezTo>
                    <a:pt x="133" y="0"/>
                    <a:pt x="1" y="132"/>
                    <a:pt x="79" y="289"/>
                  </a:cubicBezTo>
                  <a:cubicBezTo>
                    <a:pt x="1109" y="2361"/>
                    <a:pt x="1749" y="4596"/>
                    <a:pt x="2644" y="6726"/>
                  </a:cubicBezTo>
                  <a:cubicBezTo>
                    <a:pt x="3517" y="8805"/>
                    <a:pt x="4555" y="10842"/>
                    <a:pt x="5574" y="12851"/>
                  </a:cubicBezTo>
                  <a:cubicBezTo>
                    <a:pt x="6485" y="14645"/>
                    <a:pt x="7549" y="16380"/>
                    <a:pt x="8613" y="18086"/>
                  </a:cubicBezTo>
                  <a:cubicBezTo>
                    <a:pt x="9159" y="18960"/>
                    <a:pt x="9653" y="19811"/>
                    <a:pt x="10072" y="20751"/>
                  </a:cubicBezTo>
                  <a:cubicBezTo>
                    <a:pt x="10353" y="21385"/>
                    <a:pt x="10577" y="22006"/>
                    <a:pt x="11168" y="22397"/>
                  </a:cubicBezTo>
                  <a:cubicBezTo>
                    <a:pt x="11219" y="22431"/>
                    <a:pt x="11270" y="22446"/>
                    <a:pt x="11319" y="22446"/>
                  </a:cubicBezTo>
                  <a:cubicBezTo>
                    <a:pt x="11556" y="22446"/>
                    <a:pt x="11734" y="22096"/>
                    <a:pt x="11530" y="21897"/>
                  </a:cubicBezTo>
                  <a:cubicBezTo>
                    <a:pt x="10814" y="21199"/>
                    <a:pt x="10585" y="20035"/>
                    <a:pt x="10117" y="19183"/>
                  </a:cubicBezTo>
                  <a:cubicBezTo>
                    <a:pt x="9712" y="18443"/>
                    <a:pt x="9212" y="17744"/>
                    <a:pt x="8767" y="17028"/>
                  </a:cubicBezTo>
                  <a:cubicBezTo>
                    <a:pt x="7669" y="15266"/>
                    <a:pt x="6605" y="13484"/>
                    <a:pt x="5692" y="11619"/>
                  </a:cubicBezTo>
                  <a:cubicBezTo>
                    <a:pt x="4773" y="9746"/>
                    <a:pt x="3761" y="7918"/>
                    <a:pt x="2956" y="5991"/>
                  </a:cubicBezTo>
                  <a:cubicBezTo>
                    <a:pt x="2130" y="4014"/>
                    <a:pt x="1505" y="1972"/>
                    <a:pt x="438" y="104"/>
                  </a:cubicBezTo>
                  <a:cubicBezTo>
                    <a:pt x="396" y="31"/>
                    <a:pt x="331" y="0"/>
                    <a:pt x="266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44"/>
            <p:cNvSpPr/>
            <p:nvPr/>
          </p:nvSpPr>
          <p:spPr>
            <a:xfrm>
              <a:off x="11941499" y="4242002"/>
              <a:ext cx="117635" cy="40721"/>
            </a:xfrm>
            <a:custGeom>
              <a:avLst/>
              <a:gdLst/>
              <a:ahLst/>
              <a:cxnLst/>
              <a:rect l="l" t="t" r="r" b="b"/>
              <a:pathLst>
                <a:path w="5431" h="1880" extrusionOk="0">
                  <a:moveTo>
                    <a:pt x="261" y="1"/>
                  </a:moveTo>
                  <a:cubicBezTo>
                    <a:pt x="116" y="1"/>
                    <a:pt x="0" y="216"/>
                    <a:pt x="113" y="350"/>
                  </a:cubicBezTo>
                  <a:cubicBezTo>
                    <a:pt x="532" y="853"/>
                    <a:pt x="604" y="1010"/>
                    <a:pt x="1190" y="1245"/>
                  </a:cubicBezTo>
                  <a:cubicBezTo>
                    <a:pt x="1777" y="1479"/>
                    <a:pt x="2370" y="1729"/>
                    <a:pt x="2998" y="1824"/>
                  </a:cubicBezTo>
                  <a:cubicBezTo>
                    <a:pt x="3226" y="1858"/>
                    <a:pt x="3461" y="1880"/>
                    <a:pt x="3693" y="1880"/>
                  </a:cubicBezTo>
                  <a:cubicBezTo>
                    <a:pt x="4245" y="1880"/>
                    <a:pt x="4783" y="1754"/>
                    <a:pt x="5197" y="1365"/>
                  </a:cubicBezTo>
                  <a:cubicBezTo>
                    <a:pt x="5431" y="1145"/>
                    <a:pt x="5169" y="834"/>
                    <a:pt x="4921" y="822"/>
                  </a:cubicBezTo>
                  <a:cubicBezTo>
                    <a:pt x="4896" y="821"/>
                    <a:pt x="4872" y="820"/>
                    <a:pt x="4847" y="820"/>
                  </a:cubicBezTo>
                  <a:cubicBezTo>
                    <a:pt x="4351" y="820"/>
                    <a:pt x="3903" y="1049"/>
                    <a:pt x="3402" y="1049"/>
                  </a:cubicBezTo>
                  <a:cubicBezTo>
                    <a:pt x="3376" y="1049"/>
                    <a:pt x="3350" y="1048"/>
                    <a:pt x="3324" y="1047"/>
                  </a:cubicBezTo>
                  <a:cubicBezTo>
                    <a:pt x="2300" y="999"/>
                    <a:pt x="1164" y="694"/>
                    <a:pt x="369" y="43"/>
                  </a:cubicBezTo>
                  <a:cubicBezTo>
                    <a:pt x="334" y="13"/>
                    <a:pt x="297" y="1"/>
                    <a:pt x="261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44"/>
            <p:cNvSpPr/>
            <p:nvPr/>
          </p:nvSpPr>
          <p:spPr>
            <a:xfrm>
              <a:off x="11727347" y="3824938"/>
              <a:ext cx="108235" cy="31515"/>
            </a:xfrm>
            <a:custGeom>
              <a:avLst/>
              <a:gdLst/>
              <a:ahLst/>
              <a:cxnLst/>
              <a:rect l="l" t="t" r="r" b="b"/>
              <a:pathLst>
                <a:path w="4997" h="1455" extrusionOk="0">
                  <a:moveTo>
                    <a:pt x="222" y="1"/>
                  </a:moveTo>
                  <a:cubicBezTo>
                    <a:pt x="111" y="1"/>
                    <a:pt x="1" y="102"/>
                    <a:pt x="58" y="230"/>
                  </a:cubicBezTo>
                  <a:cubicBezTo>
                    <a:pt x="478" y="1165"/>
                    <a:pt x="1538" y="1455"/>
                    <a:pt x="2616" y="1455"/>
                  </a:cubicBezTo>
                  <a:cubicBezTo>
                    <a:pt x="3407" y="1455"/>
                    <a:pt x="4207" y="1299"/>
                    <a:pt x="4770" y="1129"/>
                  </a:cubicBezTo>
                  <a:cubicBezTo>
                    <a:pt x="4968" y="1069"/>
                    <a:pt x="4996" y="748"/>
                    <a:pt x="4770" y="704"/>
                  </a:cubicBezTo>
                  <a:cubicBezTo>
                    <a:pt x="4601" y="671"/>
                    <a:pt x="4431" y="658"/>
                    <a:pt x="4261" y="658"/>
                  </a:cubicBezTo>
                  <a:cubicBezTo>
                    <a:pt x="3658" y="658"/>
                    <a:pt x="3052" y="820"/>
                    <a:pt x="2441" y="820"/>
                  </a:cubicBezTo>
                  <a:cubicBezTo>
                    <a:pt x="2366" y="820"/>
                    <a:pt x="2291" y="818"/>
                    <a:pt x="2216" y="812"/>
                  </a:cubicBezTo>
                  <a:cubicBezTo>
                    <a:pt x="1501" y="760"/>
                    <a:pt x="831" y="650"/>
                    <a:pt x="353" y="63"/>
                  </a:cubicBezTo>
                  <a:cubicBezTo>
                    <a:pt x="318" y="19"/>
                    <a:pt x="270" y="1"/>
                    <a:pt x="222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4"/>
            <p:cNvSpPr/>
            <p:nvPr/>
          </p:nvSpPr>
          <p:spPr>
            <a:xfrm>
              <a:off x="11747924" y="3890265"/>
              <a:ext cx="118913" cy="35197"/>
            </a:xfrm>
            <a:custGeom>
              <a:avLst/>
              <a:gdLst/>
              <a:ahLst/>
              <a:cxnLst/>
              <a:rect l="l" t="t" r="r" b="b"/>
              <a:pathLst>
                <a:path w="5490" h="1625" extrusionOk="0">
                  <a:moveTo>
                    <a:pt x="205" y="0"/>
                  </a:moveTo>
                  <a:cubicBezTo>
                    <a:pt x="89" y="0"/>
                    <a:pt x="0" y="151"/>
                    <a:pt x="104" y="261"/>
                  </a:cubicBezTo>
                  <a:cubicBezTo>
                    <a:pt x="890" y="1089"/>
                    <a:pt x="2153" y="1624"/>
                    <a:pt x="3373" y="1624"/>
                  </a:cubicBezTo>
                  <a:cubicBezTo>
                    <a:pt x="4037" y="1624"/>
                    <a:pt x="4689" y="1465"/>
                    <a:pt x="5243" y="1107"/>
                  </a:cubicBezTo>
                  <a:cubicBezTo>
                    <a:pt x="5490" y="948"/>
                    <a:pt x="5273" y="633"/>
                    <a:pt x="5044" y="633"/>
                  </a:cubicBezTo>
                  <a:cubicBezTo>
                    <a:pt x="5041" y="633"/>
                    <a:pt x="5039" y="633"/>
                    <a:pt x="5036" y="634"/>
                  </a:cubicBezTo>
                  <a:cubicBezTo>
                    <a:pt x="4321" y="659"/>
                    <a:pt x="3639" y="925"/>
                    <a:pt x="2915" y="939"/>
                  </a:cubicBezTo>
                  <a:cubicBezTo>
                    <a:pt x="2888" y="939"/>
                    <a:pt x="2861" y="940"/>
                    <a:pt x="2835" y="940"/>
                  </a:cubicBezTo>
                  <a:cubicBezTo>
                    <a:pt x="1896" y="940"/>
                    <a:pt x="1033" y="624"/>
                    <a:pt x="303" y="37"/>
                  </a:cubicBezTo>
                  <a:cubicBezTo>
                    <a:pt x="270" y="11"/>
                    <a:pt x="237" y="0"/>
                    <a:pt x="205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44"/>
            <p:cNvSpPr/>
            <p:nvPr/>
          </p:nvSpPr>
          <p:spPr>
            <a:xfrm>
              <a:off x="11784269" y="3965772"/>
              <a:ext cx="109101" cy="20902"/>
            </a:xfrm>
            <a:custGeom>
              <a:avLst/>
              <a:gdLst/>
              <a:ahLst/>
              <a:cxnLst/>
              <a:rect l="l" t="t" r="r" b="b"/>
              <a:pathLst>
                <a:path w="5037" h="965" extrusionOk="0">
                  <a:moveTo>
                    <a:pt x="4707" y="0"/>
                  </a:moveTo>
                  <a:cubicBezTo>
                    <a:pt x="4688" y="0"/>
                    <a:pt x="4669" y="3"/>
                    <a:pt x="4649" y="9"/>
                  </a:cubicBezTo>
                  <a:cubicBezTo>
                    <a:pt x="3994" y="190"/>
                    <a:pt x="3332" y="389"/>
                    <a:pt x="2647" y="415"/>
                  </a:cubicBezTo>
                  <a:cubicBezTo>
                    <a:pt x="2554" y="418"/>
                    <a:pt x="2449" y="420"/>
                    <a:pt x="2336" y="420"/>
                  </a:cubicBezTo>
                  <a:cubicBezTo>
                    <a:pt x="1671" y="420"/>
                    <a:pt x="731" y="350"/>
                    <a:pt x="280" y="91"/>
                  </a:cubicBezTo>
                  <a:cubicBezTo>
                    <a:pt x="257" y="78"/>
                    <a:pt x="235" y="73"/>
                    <a:pt x="213" y="73"/>
                  </a:cubicBezTo>
                  <a:cubicBezTo>
                    <a:pt x="93" y="73"/>
                    <a:pt x="0" y="245"/>
                    <a:pt x="112" y="336"/>
                  </a:cubicBezTo>
                  <a:cubicBezTo>
                    <a:pt x="674" y="785"/>
                    <a:pt x="1476" y="965"/>
                    <a:pt x="2298" y="965"/>
                  </a:cubicBezTo>
                  <a:cubicBezTo>
                    <a:pt x="3219" y="965"/>
                    <a:pt x="4165" y="739"/>
                    <a:pt x="4825" y="416"/>
                  </a:cubicBezTo>
                  <a:cubicBezTo>
                    <a:pt x="5036" y="311"/>
                    <a:pt x="4912" y="0"/>
                    <a:pt x="4707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44"/>
            <p:cNvSpPr/>
            <p:nvPr/>
          </p:nvSpPr>
          <p:spPr>
            <a:xfrm>
              <a:off x="11821330" y="4002875"/>
              <a:ext cx="96864" cy="29956"/>
            </a:xfrm>
            <a:custGeom>
              <a:avLst/>
              <a:gdLst/>
              <a:ahLst/>
              <a:cxnLst/>
              <a:rect l="l" t="t" r="r" b="b"/>
              <a:pathLst>
                <a:path w="4472" h="1383" extrusionOk="0">
                  <a:moveTo>
                    <a:pt x="3936" y="1"/>
                  </a:moveTo>
                  <a:cubicBezTo>
                    <a:pt x="3877" y="1"/>
                    <a:pt x="3813" y="15"/>
                    <a:pt x="3747" y="46"/>
                  </a:cubicBezTo>
                  <a:cubicBezTo>
                    <a:pt x="3056" y="375"/>
                    <a:pt x="2225" y="725"/>
                    <a:pt x="1422" y="725"/>
                  </a:cubicBezTo>
                  <a:cubicBezTo>
                    <a:pt x="1099" y="725"/>
                    <a:pt x="780" y="668"/>
                    <a:pt x="477" y="531"/>
                  </a:cubicBezTo>
                  <a:cubicBezTo>
                    <a:pt x="446" y="517"/>
                    <a:pt x="414" y="510"/>
                    <a:pt x="384" y="510"/>
                  </a:cubicBezTo>
                  <a:cubicBezTo>
                    <a:pt x="171" y="510"/>
                    <a:pt x="0" y="821"/>
                    <a:pt x="217" y="954"/>
                  </a:cubicBezTo>
                  <a:cubicBezTo>
                    <a:pt x="698" y="1249"/>
                    <a:pt x="1285" y="1383"/>
                    <a:pt x="1884" y="1383"/>
                  </a:cubicBezTo>
                  <a:cubicBezTo>
                    <a:pt x="2688" y="1383"/>
                    <a:pt x="3512" y="1141"/>
                    <a:pt x="4123" y="722"/>
                  </a:cubicBezTo>
                  <a:cubicBezTo>
                    <a:pt x="4472" y="483"/>
                    <a:pt x="4282" y="1"/>
                    <a:pt x="3936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4"/>
            <p:cNvSpPr/>
            <p:nvPr/>
          </p:nvSpPr>
          <p:spPr>
            <a:xfrm>
              <a:off x="11668475" y="3404301"/>
              <a:ext cx="444528" cy="279544"/>
            </a:xfrm>
            <a:custGeom>
              <a:avLst/>
              <a:gdLst/>
              <a:ahLst/>
              <a:cxnLst/>
              <a:rect l="l" t="t" r="r" b="b"/>
              <a:pathLst>
                <a:path w="20523" h="12906" extrusionOk="0">
                  <a:moveTo>
                    <a:pt x="19155" y="0"/>
                  </a:moveTo>
                  <a:cubicBezTo>
                    <a:pt x="19124" y="0"/>
                    <a:pt x="19091" y="1"/>
                    <a:pt x="19056" y="2"/>
                  </a:cubicBezTo>
                  <a:cubicBezTo>
                    <a:pt x="17887" y="45"/>
                    <a:pt x="16644" y="926"/>
                    <a:pt x="15571" y="1337"/>
                  </a:cubicBezTo>
                  <a:cubicBezTo>
                    <a:pt x="13054" y="2303"/>
                    <a:pt x="10751" y="3804"/>
                    <a:pt x="8453" y="5205"/>
                  </a:cubicBezTo>
                  <a:cubicBezTo>
                    <a:pt x="6139" y="6615"/>
                    <a:pt x="3893" y="8229"/>
                    <a:pt x="1651" y="9746"/>
                  </a:cubicBezTo>
                  <a:cubicBezTo>
                    <a:pt x="1061" y="10145"/>
                    <a:pt x="247" y="10684"/>
                    <a:pt x="312" y="11487"/>
                  </a:cubicBezTo>
                  <a:cubicBezTo>
                    <a:pt x="335" y="11773"/>
                    <a:pt x="971" y="12621"/>
                    <a:pt x="827" y="12799"/>
                  </a:cubicBezTo>
                  <a:cubicBezTo>
                    <a:pt x="794" y="12840"/>
                    <a:pt x="828" y="12905"/>
                    <a:pt x="872" y="12905"/>
                  </a:cubicBezTo>
                  <a:cubicBezTo>
                    <a:pt x="883" y="12905"/>
                    <a:pt x="894" y="12901"/>
                    <a:pt x="906" y="12892"/>
                  </a:cubicBezTo>
                  <a:lnTo>
                    <a:pt x="907" y="12891"/>
                  </a:lnTo>
                  <a:lnTo>
                    <a:pt x="1115" y="12724"/>
                  </a:lnTo>
                  <a:cubicBezTo>
                    <a:pt x="1155" y="12691"/>
                    <a:pt x="1158" y="12639"/>
                    <a:pt x="1130" y="12598"/>
                  </a:cubicBezTo>
                  <a:cubicBezTo>
                    <a:pt x="0" y="10833"/>
                    <a:pt x="3230" y="9742"/>
                    <a:pt x="4397" y="8968"/>
                  </a:cubicBezTo>
                  <a:cubicBezTo>
                    <a:pt x="6202" y="7770"/>
                    <a:pt x="7962" y="6476"/>
                    <a:pt x="9856" y="5421"/>
                  </a:cubicBezTo>
                  <a:cubicBezTo>
                    <a:pt x="11460" y="4527"/>
                    <a:pt x="12967" y="3385"/>
                    <a:pt x="14646" y="2641"/>
                  </a:cubicBezTo>
                  <a:cubicBezTo>
                    <a:pt x="15494" y="2266"/>
                    <a:pt x="16374" y="1976"/>
                    <a:pt x="17221" y="1596"/>
                  </a:cubicBezTo>
                  <a:cubicBezTo>
                    <a:pt x="17758" y="1354"/>
                    <a:pt x="18354" y="932"/>
                    <a:pt x="18870" y="932"/>
                  </a:cubicBezTo>
                  <a:cubicBezTo>
                    <a:pt x="19162" y="932"/>
                    <a:pt x="19428" y="1067"/>
                    <a:pt x="19644" y="1444"/>
                  </a:cubicBezTo>
                  <a:cubicBezTo>
                    <a:pt x="19721" y="1579"/>
                    <a:pt x="19837" y="1634"/>
                    <a:pt x="19954" y="1634"/>
                  </a:cubicBezTo>
                  <a:cubicBezTo>
                    <a:pt x="20233" y="1634"/>
                    <a:pt x="20522" y="1317"/>
                    <a:pt x="20331" y="999"/>
                  </a:cubicBezTo>
                  <a:cubicBezTo>
                    <a:pt x="19954" y="375"/>
                    <a:pt x="19923" y="0"/>
                    <a:pt x="19155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4"/>
            <p:cNvSpPr/>
            <p:nvPr/>
          </p:nvSpPr>
          <p:spPr>
            <a:xfrm>
              <a:off x="11677356" y="3429232"/>
              <a:ext cx="435951" cy="253400"/>
            </a:xfrm>
            <a:custGeom>
              <a:avLst/>
              <a:gdLst/>
              <a:ahLst/>
              <a:cxnLst/>
              <a:rect l="l" t="t" r="r" b="b"/>
              <a:pathLst>
                <a:path w="20127" h="11699" extrusionOk="0">
                  <a:moveTo>
                    <a:pt x="19748" y="0"/>
                  </a:moveTo>
                  <a:cubicBezTo>
                    <a:pt x="19743" y="0"/>
                    <a:pt x="19739" y="0"/>
                    <a:pt x="19734" y="1"/>
                  </a:cubicBezTo>
                  <a:cubicBezTo>
                    <a:pt x="18153" y="65"/>
                    <a:pt x="16805" y="1121"/>
                    <a:pt x="15479" y="1885"/>
                  </a:cubicBezTo>
                  <a:cubicBezTo>
                    <a:pt x="13906" y="2791"/>
                    <a:pt x="12369" y="3738"/>
                    <a:pt x="10851" y="4732"/>
                  </a:cubicBezTo>
                  <a:cubicBezTo>
                    <a:pt x="9098" y="5879"/>
                    <a:pt x="7268" y="6934"/>
                    <a:pt x="5460" y="7997"/>
                  </a:cubicBezTo>
                  <a:cubicBezTo>
                    <a:pt x="4691" y="8449"/>
                    <a:pt x="3962" y="8917"/>
                    <a:pt x="3223" y="9416"/>
                  </a:cubicBezTo>
                  <a:cubicBezTo>
                    <a:pt x="2712" y="9762"/>
                    <a:pt x="2173" y="10063"/>
                    <a:pt x="1661" y="10405"/>
                  </a:cubicBezTo>
                  <a:cubicBezTo>
                    <a:pt x="1240" y="10686"/>
                    <a:pt x="714" y="11193"/>
                    <a:pt x="237" y="11308"/>
                  </a:cubicBezTo>
                  <a:cubicBezTo>
                    <a:pt x="1" y="11365"/>
                    <a:pt x="55" y="11698"/>
                    <a:pt x="279" y="11698"/>
                  </a:cubicBezTo>
                  <a:cubicBezTo>
                    <a:pt x="290" y="11698"/>
                    <a:pt x="301" y="11697"/>
                    <a:pt x="313" y="11696"/>
                  </a:cubicBezTo>
                  <a:cubicBezTo>
                    <a:pt x="973" y="11603"/>
                    <a:pt x="1427" y="11167"/>
                    <a:pt x="1980" y="10819"/>
                  </a:cubicBezTo>
                  <a:cubicBezTo>
                    <a:pt x="2645" y="10402"/>
                    <a:pt x="3321" y="10009"/>
                    <a:pt x="3978" y="9580"/>
                  </a:cubicBezTo>
                  <a:cubicBezTo>
                    <a:pt x="5693" y="8463"/>
                    <a:pt x="7478" y="7450"/>
                    <a:pt x="9217" y="6368"/>
                  </a:cubicBezTo>
                  <a:cubicBezTo>
                    <a:pt x="10906" y="5316"/>
                    <a:pt x="12576" y="4222"/>
                    <a:pt x="14290" y="3208"/>
                  </a:cubicBezTo>
                  <a:cubicBezTo>
                    <a:pt x="15962" y="2218"/>
                    <a:pt x="17832" y="750"/>
                    <a:pt x="19796" y="515"/>
                  </a:cubicBezTo>
                  <a:cubicBezTo>
                    <a:pt x="20127" y="475"/>
                    <a:pt x="20065" y="0"/>
                    <a:pt x="19748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4"/>
            <p:cNvSpPr/>
            <p:nvPr/>
          </p:nvSpPr>
          <p:spPr>
            <a:xfrm>
              <a:off x="11797720" y="3426741"/>
              <a:ext cx="347166" cy="217380"/>
            </a:xfrm>
            <a:custGeom>
              <a:avLst/>
              <a:gdLst/>
              <a:ahLst/>
              <a:cxnLst/>
              <a:rect l="l" t="t" r="r" b="b"/>
              <a:pathLst>
                <a:path w="16028" h="10036" extrusionOk="0">
                  <a:moveTo>
                    <a:pt x="15261" y="1"/>
                  </a:moveTo>
                  <a:cubicBezTo>
                    <a:pt x="14928" y="1"/>
                    <a:pt x="14551" y="180"/>
                    <a:pt x="14231" y="361"/>
                  </a:cubicBezTo>
                  <a:cubicBezTo>
                    <a:pt x="12874" y="1130"/>
                    <a:pt x="11628" y="2126"/>
                    <a:pt x="10272" y="2916"/>
                  </a:cubicBezTo>
                  <a:cubicBezTo>
                    <a:pt x="8383" y="4016"/>
                    <a:pt x="6700" y="5442"/>
                    <a:pt x="4862" y="6632"/>
                  </a:cubicBezTo>
                  <a:cubicBezTo>
                    <a:pt x="3270" y="7664"/>
                    <a:pt x="1798" y="8975"/>
                    <a:pt x="106" y="9835"/>
                  </a:cubicBezTo>
                  <a:cubicBezTo>
                    <a:pt x="1" y="9889"/>
                    <a:pt x="55" y="10035"/>
                    <a:pt x="154" y="10035"/>
                  </a:cubicBezTo>
                  <a:cubicBezTo>
                    <a:pt x="168" y="10035"/>
                    <a:pt x="183" y="10032"/>
                    <a:pt x="199" y="10025"/>
                  </a:cubicBezTo>
                  <a:cubicBezTo>
                    <a:pt x="1590" y="9426"/>
                    <a:pt x="2747" y="8500"/>
                    <a:pt x="4008" y="7683"/>
                  </a:cubicBezTo>
                  <a:cubicBezTo>
                    <a:pt x="5445" y="6750"/>
                    <a:pt x="6899" y="5869"/>
                    <a:pt x="8283" y="4854"/>
                  </a:cubicBezTo>
                  <a:cubicBezTo>
                    <a:pt x="9563" y="3915"/>
                    <a:pt x="10915" y="3160"/>
                    <a:pt x="12267" y="2330"/>
                  </a:cubicBezTo>
                  <a:cubicBezTo>
                    <a:pt x="12650" y="2095"/>
                    <a:pt x="14458" y="597"/>
                    <a:pt x="15234" y="597"/>
                  </a:cubicBezTo>
                  <a:cubicBezTo>
                    <a:pt x="15349" y="597"/>
                    <a:pt x="15442" y="630"/>
                    <a:pt x="15504" y="706"/>
                  </a:cubicBezTo>
                  <a:cubicBezTo>
                    <a:pt x="15556" y="770"/>
                    <a:pt x="15630" y="798"/>
                    <a:pt x="15704" y="798"/>
                  </a:cubicBezTo>
                  <a:cubicBezTo>
                    <a:pt x="15867" y="798"/>
                    <a:pt x="16027" y="661"/>
                    <a:pt x="15943" y="473"/>
                  </a:cubicBezTo>
                  <a:cubicBezTo>
                    <a:pt x="15784" y="124"/>
                    <a:pt x="15538" y="1"/>
                    <a:pt x="15261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4"/>
            <p:cNvSpPr/>
            <p:nvPr/>
          </p:nvSpPr>
          <p:spPr>
            <a:xfrm>
              <a:off x="12016724" y="3438524"/>
              <a:ext cx="156732" cy="96279"/>
            </a:xfrm>
            <a:custGeom>
              <a:avLst/>
              <a:gdLst/>
              <a:ahLst/>
              <a:cxnLst/>
              <a:rect l="l" t="t" r="r" b="b"/>
              <a:pathLst>
                <a:path w="7236" h="4445" extrusionOk="0">
                  <a:moveTo>
                    <a:pt x="5767" y="1"/>
                  </a:moveTo>
                  <a:cubicBezTo>
                    <a:pt x="5722" y="1"/>
                    <a:pt x="5679" y="16"/>
                    <a:pt x="5647" y="54"/>
                  </a:cubicBezTo>
                  <a:cubicBezTo>
                    <a:pt x="5366" y="385"/>
                    <a:pt x="4588" y="752"/>
                    <a:pt x="4235" y="1023"/>
                  </a:cubicBezTo>
                  <a:cubicBezTo>
                    <a:pt x="3844" y="1324"/>
                    <a:pt x="3463" y="1637"/>
                    <a:pt x="3065" y="1934"/>
                  </a:cubicBezTo>
                  <a:cubicBezTo>
                    <a:pt x="2055" y="2683"/>
                    <a:pt x="1068" y="3459"/>
                    <a:pt x="85" y="4243"/>
                  </a:cubicBezTo>
                  <a:cubicBezTo>
                    <a:pt x="0" y="4310"/>
                    <a:pt x="72" y="4445"/>
                    <a:pt x="162" y="4445"/>
                  </a:cubicBezTo>
                  <a:cubicBezTo>
                    <a:pt x="179" y="4445"/>
                    <a:pt x="196" y="4440"/>
                    <a:pt x="214" y="4429"/>
                  </a:cubicBezTo>
                  <a:lnTo>
                    <a:pt x="214" y="4428"/>
                  </a:lnTo>
                  <a:cubicBezTo>
                    <a:pt x="1705" y="3480"/>
                    <a:pt x="3189" y="2524"/>
                    <a:pt x="4585" y="1445"/>
                  </a:cubicBezTo>
                  <a:cubicBezTo>
                    <a:pt x="4824" y="1261"/>
                    <a:pt x="5649" y="551"/>
                    <a:pt x="5776" y="551"/>
                  </a:cubicBezTo>
                  <a:cubicBezTo>
                    <a:pt x="5778" y="551"/>
                    <a:pt x="5779" y="551"/>
                    <a:pt x="5780" y="552"/>
                  </a:cubicBezTo>
                  <a:cubicBezTo>
                    <a:pt x="5937" y="573"/>
                    <a:pt x="6603" y="1562"/>
                    <a:pt x="6695" y="1700"/>
                  </a:cubicBezTo>
                  <a:cubicBezTo>
                    <a:pt x="6748" y="1778"/>
                    <a:pt x="6815" y="1810"/>
                    <a:pt x="6883" y="1810"/>
                  </a:cubicBezTo>
                  <a:cubicBezTo>
                    <a:pt x="7058" y="1810"/>
                    <a:pt x="7235" y="1592"/>
                    <a:pt x="7162" y="1394"/>
                  </a:cubicBezTo>
                  <a:cubicBezTo>
                    <a:pt x="6933" y="783"/>
                    <a:pt x="6412" y="492"/>
                    <a:pt x="5933" y="66"/>
                  </a:cubicBezTo>
                  <a:cubicBezTo>
                    <a:pt x="5890" y="29"/>
                    <a:pt x="5827" y="1"/>
                    <a:pt x="5767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4"/>
            <p:cNvSpPr/>
            <p:nvPr/>
          </p:nvSpPr>
          <p:spPr>
            <a:xfrm>
              <a:off x="11714719" y="3673990"/>
              <a:ext cx="63875" cy="20360"/>
            </a:xfrm>
            <a:custGeom>
              <a:avLst/>
              <a:gdLst/>
              <a:ahLst/>
              <a:cxnLst/>
              <a:rect l="l" t="t" r="r" b="b"/>
              <a:pathLst>
                <a:path w="2949" h="940" extrusionOk="0">
                  <a:moveTo>
                    <a:pt x="2683" y="0"/>
                  </a:moveTo>
                  <a:cubicBezTo>
                    <a:pt x="2667" y="0"/>
                    <a:pt x="2652" y="3"/>
                    <a:pt x="2636" y="8"/>
                  </a:cubicBezTo>
                  <a:cubicBezTo>
                    <a:pt x="2051" y="194"/>
                    <a:pt x="1449" y="516"/>
                    <a:pt x="832" y="516"/>
                  </a:cubicBezTo>
                  <a:cubicBezTo>
                    <a:pt x="657" y="516"/>
                    <a:pt x="482" y="490"/>
                    <a:pt x="305" y="428"/>
                  </a:cubicBezTo>
                  <a:cubicBezTo>
                    <a:pt x="283" y="421"/>
                    <a:pt x="263" y="418"/>
                    <a:pt x="243" y="418"/>
                  </a:cubicBezTo>
                  <a:cubicBezTo>
                    <a:pt x="85" y="418"/>
                    <a:pt x="1" y="638"/>
                    <a:pt x="169" y="724"/>
                  </a:cubicBezTo>
                  <a:cubicBezTo>
                    <a:pt x="462" y="875"/>
                    <a:pt x="772" y="940"/>
                    <a:pt x="1085" y="940"/>
                  </a:cubicBezTo>
                  <a:cubicBezTo>
                    <a:pt x="1692" y="940"/>
                    <a:pt x="2305" y="694"/>
                    <a:pt x="2805" y="349"/>
                  </a:cubicBezTo>
                  <a:cubicBezTo>
                    <a:pt x="2949" y="250"/>
                    <a:pt x="2840" y="0"/>
                    <a:pt x="2683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4"/>
            <p:cNvSpPr/>
            <p:nvPr/>
          </p:nvSpPr>
          <p:spPr>
            <a:xfrm>
              <a:off x="11805474" y="3572838"/>
              <a:ext cx="159721" cy="95910"/>
            </a:xfrm>
            <a:custGeom>
              <a:avLst/>
              <a:gdLst/>
              <a:ahLst/>
              <a:cxnLst/>
              <a:rect l="l" t="t" r="r" b="b"/>
              <a:pathLst>
                <a:path w="7374" h="4428" extrusionOk="0">
                  <a:moveTo>
                    <a:pt x="7101" y="0"/>
                  </a:moveTo>
                  <a:cubicBezTo>
                    <a:pt x="7077" y="0"/>
                    <a:pt x="7052" y="6"/>
                    <a:pt x="7028" y="18"/>
                  </a:cubicBezTo>
                  <a:cubicBezTo>
                    <a:pt x="4614" y="1234"/>
                    <a:pt x="2434" y="2836"/>
                    <a:pt x="113" y="4205"/>
                  </a:cubicBezTo>
                  <a:cubicBezTo>
                    <a:pt x="1" y="4271"/>
                    <a:pt x="62" y="4427"/>
                    <a:pt x="170" y="4427"/>
                  </a:cubicBezTo>
                  <a:cubicBezTo>
                    <a:pt x="187" y="4427"/>
                    <a:pt x="206" y="4423"/>
                    <a:pt x="225" y="4414"/>
                  </a:cubicBezTo>
                  <a:cubicBezTo>
                    <a:pt x="2638" y="3236"/>
                    <a:pt x="4945" y="1748"/>
                    <a:pt x="7221" y="329"/>
                  </a:cubicBezTo>
                  <a:cubicBezTo>
                    <a:pt x="7373" y="233"/>
                    <a:pt x="7254" y="0"/>
                    <a:pt x="7101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0" name="Google Shape;1620;p44"/>
          <p:cNvSpPr/>
          <p:nvPr/>
        </p:nvSpPr>
        <p:spPr>
          <a:xfrm>
            <a:off x="9883084" y="1935428"/>
            <a:ext cx="4614" cy="1213"/>
          </a:xfrm>
          <a:custGeom>
            <a:avLst/>
            <a:gdLst/>
            <a:ahLst/>
            <a:cxnLst/>
            <a:rect l="l" t="t" r="r" b="b"/>
            <a:pathLst>
              <a:path w="213" h="56" extrusionOk="0">
                <a:moveTo>
                  <a:pt x="35" y="1"/>
                </a:moveTo>
                <a:cubicBezTo>
                  <a:pt x="1" y="1"/>
                  <a:pt x="0" y="55"/>
                  <a:pt x="34" y="55"/>
                </a:cubicBezTo>
                <a:cubicBezTo>
                  <a:pt x="34" y="55"/>
                  <a:pt x="34" y="55"/>
                  <a:pt x="35" y="55"/>
                </a:cubicBezTo>
                <a:lnTo>
                  <a:pt x="179" y="52"/>
                </a:lnTo>
                <a:cubicBezTo>
                  <a:pt x="209" y="51"/>
                  <a:pt x="213" y="5"/>
                  <a:pt x="181" y="4"/>
                </a:cubicBezTo>
                <a:lnTo>
                  <a:pt x="36" y="1"/>
                </a:lnTo>
                <a:cubicBezTo>
                  <a:pt x="35" y="1"/>
                  <a:pt x="35" y="1"/>
                  <a:pt x="35" y="1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21" name="Google Shape;1621;p44"/>
          <p:cNvGrpSpPr/>
          <p:nvPr/>
        </p:nvGrpSpPr>
        <p:grpSpPr>
          <a:xfrm>
            <a:off x="3768349" y="1951552"/>
            <a:ext cx="534301" cy="654215"/>
            <a:chOff x="9716216" y="1908028"/>
            <a:chExt cx="552135" cy="676052"/>
          </a:xfrm>
        </p:grpSpPr>
        <p:sp>
          <p:nvSpPr>
            <p:cNvPr id="1622" name="Google Shape;1622;p44"/>
            <p:cNvSpPr/>
            <p:nvPr/>
          </p:nvSpPr>
          <p:spPr>
            <a:xfrm>
              <a:off x="9739825" y="1932504"/>
              <a:ext cx="151642" cy="477213"/>
            </a:xfrm>
            <a:custGeom>
              <a:avLst/>
              <a:gdLst/>
              <a:ahLst/>
              <a:cxnLst/>
              <a:rect l="l" t="t" r="r" b="b"/>
              <a:pathLst>
                <a:path w="7001" h="22032" extrusionOk="0">
                  <a:moveTo>
                    <a:pt x="6619" y="0"/>
                  </a:moveTo>
                  <a:cubicBezTo>
                    <a:pt x="6523" y="0"/>
                    <a:pt x="6430" y="47"/>
                    <a:pt x="6382" y="160"/>
                  </a:cubicBezTo>
                  <a:cubicBezTo>
                    <a:pt x="5564" y="2062"/>
                    <a:pt x="5110" y="4139"/>
                    <a:pt x="4642" y="6149"/>
                  </a:cubicBezTo>
                  <a:cubicBezTo>
                    <a:pt x="4192" y="8078"/>
                    <a:pt x="3628" y="9980"/>
                    <a:pt x="2993" y="11856"/>
                  </a:cubicBezTo>
                  <a:cubicBezTo>
                    <a:pt x="1869" y="15178"/>
                    <a:pt x="1006" y="18542"/>
                    <a:pt x="21" y="21902"/>
                  </a:cubicBezTo>
                  <a:cubicBezTo>
                    <a:pt x="0" y="21973"/>
                    <a:pt x="68" y="22031"/>
                    <a:pt x="130" y="22031"/>
                  </a:cubicBezTo>
                  <a:cubicBezTo>
                    <a:pt x="161" y="22031"/>
                    <a:pt x="192" y="22016"/>
                    <a:pt x="208" y="21980"/>
                  </a:cubicBezTo>
                  <a:cubicBezTo>
                    <a:pt x="955" y="20340"/>
                    <a:pt x="1289" y="18543"/>
                    <a:pt x="1809" y="16825"/>
                  </a:cubicBezTo>
                  <a:cubicBezTo>
                    <a:pt x="2363" y="14992"/>
                    <a:pt x="3044" y="13197"/>
                    <a:pt x="3659" y="11383"/>
                  </a:cubicBezTo>
                  <a:cubicBezTo>
                    <a:pt x="4273" y="9570"/>
                    <a:pt x="4806" y="7726"/>
                    <a:pt x="5271" y="5866"/>
                  </a:cubicBezTo>
                  <a:cubicBezTo>
                    <a:pt x="5736" y="4007"/>
                    <a:pt x="6475" y="2232"/>
                    <a:pt x="6946" y="380"/>
                  </a:cubicBezTo>
                  <a:cubicBezTo>
                    <a:pt x="7000" y="168"/>
                    <a:pt x="6802" y="0"/>
                    <a:pt x="6619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4"/>
            <p:cNvSpPr/>
            <p:nvPr/>
          </p:nvSpPr>
          <p:spPr>
            <a:xfrm>
              <a:off x="9880355" y="1939717"/>
              <a:ext cx="378920" cy="123397"/>
            </a:xfrm>
            <a:custGeom>
              <a:avLst/>
              <a:gdLst/>
              <a:ahLst/>
              <a:cxnLst/>
              <a:rect l="l" t="t" r="r" b="b"/>
              <a:pathLst>
                <a:path w="17494" h="5697" extrusionOk="0">
                  <a:moveTo>
                    <a:pt x="159" y="1"/>
                  </a:moveTo>
                  <a:cubicBezTo>
                    <a:pt x="51" y="1"/>
                    <a:pt x="1" y="156"/>
                    <a:pt x="109" y="226"/>
                  </a:cubicBezTo>
                  <a:lnTo>
                    <a:pt x="108" y="226"/>
                  </a:lnTo>
                  <a:cubicBezTo>
                    <a:pt x="914" y="755"/>
                    <a:pt x="2009" y="1110"/>
                    <a:pt x="2943" y="1384"/>
                  </a:cubicBezTo>
                  <a:cubicBezTo>
                    <a:pt x="4590" y="1867"/>
                    <a:pt x="6269" y="2177"/>
                    <a:pt x="7908" y="2696"/>
                  </a:cubicBezTo>
                  <a:cubicBezTo>
                    <a:pt x="9392" y="3168"/>
                    <a:pt x="10873" y="3681"/>
                    <a:pt x="12378" y="4084"/>
                  </a:cubicBezTo>
                  <a:cubicBezTo>
                    <a:pt x="13945" y="4504"/>
                    <a:pt x="15354" y="5190"/>
                    <a:pt x="16881" y="5679"/>
                  </a:cubicBezTo>
                  <a:cubicBezTo>
                    <a:pt x="16919" y="5691"/>
                    <a:pt x="16956" y="5697"/>
                    <a:pt x="16991" y="5697"/>
                  </a:cubicBezTo>
                  <a:cubicBezTo>
                    <a:pt x="17306" y="5697"/>
                    <a:pt x="17494" y="5249"/>
                    <a:pt x="17190" y="5050"/>
                  </a:cubicBezTo>
                  <a:cubicBezTo>
                    <a:pt x="16142" y="4361"/>
                    <a:pt x="14858" y="3949"/>
                    <a:pt x="13658" y="3612"/>
                  </a:cubicBezTo>
                  <a:cubicBezTo>
                    <a:pt x="12145" y="3190"/>
                    <a:pt x="10635" y="2768"/>
                    <a:pt x="9128" y="2319"/>
                  </a:cubicBezTo>
                  <a:cubicBezTo>
                    <a:pt x="7709" y="1896"/>
                    <a:pt x="6322" y="1507"/>
                    <a:pt x="4871" y="1216"/>
                  </a:cubicBezTo>
                  <a:cubicBezTo>
                    <a:pt x="3876" y="1018"/>
                    <a:pt x="2799" y="886"/>
                    <a:pt x="1859" y="504"/>
                  </a:cubicBezTo>
                  <a:cubicBezTo>
                    <a:pt x="1599" y="397"/>
                    <a:pt x="1375" y="217"/>
                    <a:pt x="1096" y="148"/>
                  </a:cubicBezTo>
                  <a:cubicBezTo>
                    <a:pt x="803" y="77"/>
                    <a:pt x="502" y="141"/>
                    <a:pt x="215" y="14"/>
                  </a:cubicBezTo>
                  <a:cubicBezTo>
                    <a:pt x="195" y="5"/>
                    <a:pt x="176" y="1"/>
                    <a:pt x="159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4"/>
            <p:cNvSpPr/>
            <p:nvPr/>
          </p:nvSpPr>
          <p:spPr>
            <a:xfrm>
              <a:off x="9741601" y="2404541"/>
              <a:ext cx="389360" cy="125433"/>
            </a:xfrm>
            <a:custGeom>
              <a:avLst/>
              <a:gdLst/>
              <a:ahLst/>
              <a:cxnLst/>
              <a:rect l="l" t="t" r="r" b="b"/>
              <a:pathLst>
                <a:path w="17976" h="5791" extrusionOk="0">
                  <a:moveTo>
                    <a:pt x="184" y="1"/>
                  </a:moveTo>
                  <a:cubicBezTo>
                    <a:pt x="79" y="1"/>
                    <a:pt x="1" y="148"/>
                    <a:pt x="101" y="240"/>
                  </a:cubicBezTo>
                  <a:cubicBezTo>
                    <a:pt x="1040" y="1097"/>
                    <a:pt x="2524" y="1372"/>
                    <a:pt x="3698" y="1800"/>
                  </a:cubicBezTo>
                  <a:cubicBezTo>
                    <a:pt x="5282" y="2378"/>
                    <a:pt x="6894" y="2842"/>
                    <a:pt x="8516" y="3298"/>
                  </a:cubicBezTo>
                  <a:cubicBezTo>
                    <a:pt x="10119" y="3746"/>
                    <a:pt x="11713" y="4232"/>
                    <a:pt x="13323" y="4652"/>
                  </a:cubicBezTo>
                  <a:cubicBezTo>
                    <a:pt x="14704" y="5011"/>
                    <a:pt x="16154" y="5695"/>
                    <a:pt x="17578" y="5789"/>
                  </a:cubicBezTo>
                  <a:cubicBezTo>
                    <a:pt x="17586" y="5790"/>
                    <a:pt x="17594" y="5790"/>
                    <a:pt x="17601" y="5790"/>
                  </a:cubicBezTo>
                  <a:cubicBezTo>
                    <a:pt x="17912" y="5790"/>
                    <a:pt x="17975" y="5344"/>
                    <a:pt x="17685" y="5233"/>
                  </a:cubicBezTo>
                  <a:cubicBezTo>
                    <a:pt x="15565" y="4422"/>
                    <a:pt x="13258" y="3991"/>
                    <a:pt x="11067" y="3409"/>
                  </a:cubicBezTo>
                  <a:cubicBezTo>
                    <a:pt x="9948" y="3111"/>
                    <a:pt x="8829" y="2812"/>
                    <a:pt x="7711" y="2513"/>
                  </a:cubicBezTo>
                  <a:cubicBezTo>
                    <a:pt x="6139" y="2092"/>
                    <a:pt x="4608" y="1592"/>
                    <a:pt x="3073" y="1071"/>
                  </a:cubicBezTo>
                  <a:cubicBezTo>
                    <a:pt x="2176" y="766"/>
                    <a:pt x="994" y="591"/>
                    <a:pt x="264" y="30"/>
                  </a:cubicBezTo>
                  <a:cubicBezTo>
                    <a:pt x="237" y="10"/>
                    <a:pt x="210" y="1"/>
                    <a:pt x="184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44"/>
            <p:cNvSpPr/>
            <p:nvPr/>
          </p:nvSpPr>
          <p:spPr>
            <a:xfrm>
              <a:off x="10242597" y="2054385"/>
              <a:ext cx="25754" cy="113325"/>
            </a:xfrm>
            <a:custGeom>
              <a:avLst/>
              <a:gdLst/>
              <a:ahLst/>
              <a:cxnLst/>
              <a:rect l="l" t="t" r="r" b="b"/>
              <a:pathLst>
                <a:path w="1189" h="5232" extrusionOk="0">
                  <a:moveTo>
                    <a:pt x="707" y="0"/>
                  </a:moveTo>
                  <a:cubicBezTo>
                    <a:pt x="700" y="0"/>
                    <a:pt x="693" y="1"/>
                    <a:pt x="686" y="2"/>
                  </a:cubicBezTo>
                  <a:cubicBezTo>
                    <a:pt x="541" y="20"/>
                    <a:pt x="397" y="41"/>
                    <a:pt x="252" y="59"/>
                  </a:cubicBezTo>
                  <a:cubicBezTo>
                    <a:pt x="100" y="80"/>
                    <a:pt x="96" y="309"/>
                    <a:pt x="251" y="330"/>
                  </a:cubicBezTo>
                  <a:cubicBezTo>
                    <a:pt x="658" y="384"/>
                    <a:pt x="657" y="473"/>
                    <a:pt x="662" y="910"/>
                  </a:cubicBezTo>
                  <a:cubicBezTo>
                    <a:pt x="667" y="1253"/>
                    <a:pt x="616" y="1622"/>
                    <a:pt x="585" y="1963"/>
                  </a:cubicBezTo>
                  <a:cubicBezTo>
                    <a:pt x="496" y="2974"/>
                    <a:pt x="113" y="3928"/>
                    <a:pt x="18" y="4938"/>
                  </a:cubicBezTo>
                  <a:cubicBezTo>
                    <a:pt x="1" y="5121"/>
                    <a:pt x="145" y="5232"/>
                    <a:pt x="284" y="5232"/>
                  </a:cubicBezTo>
                  <a:cubicBezTo>
                    <a:pt x="389" y="5232"/>
                    <a:pt x="492" y="5169"/>
                    <a:pt x="520" y="5028"/>
                  </a:cubicBezTo>
                  <a:cubicBezTo>
                    <a:pt x="747" y="3901"/>
                    <a:pt x="1035" y="2793"/>
                    <a:pt x="1089" y="1642"/>
                  </a:cubicBezTo>
                  <a:cubicBezTo>
                    <a:pt x="1114" y="1115"/>
                    <a:pt x="1188" y="531"/>
                    <a:pt x="862" y="81"/>
                  </a:cubicBezTo>
                  <a:cubicBezTo>
                    <a:pt x="826" y="31"/>
                    <a:pt x="768" y="0"/>
                    <a:pt x="707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44"/>
            <p:cNvSpPr/>
            <p:nvPr/>
          </p:nvSpPr>
          <p:spPr>
            <a:xfrm>
              <a:off x="10117987" y="2146418"/>
              <a:ext cx="142090" cy="385006"/>
            </a:xfrm>
            <a:custGeom>
              <a:avLst/>
              <a:gdLst/>
              <a:ahLst/>
              <a:cxnLst/>
              <a:rect l="l" t="t" r="r" b="b"/>
              <a:pathLst>
                <a:path w="6560" h="17775" extrusionOk="0">
                  <a:moveTo>
                    <a:pt x="6017" y="1"/>
                  </a:moveTo>
                  <a:cubicBezTo>
                    <a:pt x="5930" y="1"/>
                    <a:pt x="5847" y="68"/>
                    <a:pt x="5866" y="188"/>
                  </a:cubicBezTo>
                  <a:lnTo>
                    <a:pt x="5866" y="189"/>
                  </a:lnTo>
                  <a:cubicBezTo>
                    <a:pt x="5987" y="957"/>
                    <a:pt x="5512" y="1761"/>
                    <a:pt x="5318" y="2489"/>
                  </a:cubicBezTo>
                  <a:cubicBezTo>
                    <a:pt x="5150" y="3120"/>
                    <a:pt x="4940" y="3717"/>
                    <a:pt x="4714" y="4329"/>
                  </a:cubicBezTo>
                  <a:cubicBezTo>
                    <a:pt x="4196" y="5724"/>
                    <a:pt x="3699" y="7125"/>
                    <a:pt x="3224" y="8531"/>
                  </a:cubicBezTo>
                  <a:cubicBezTo>
                    <a:pt x="2705" y="10062"/>
                    <a:pt x="2079" y="11557"/>
                    <a:pt x="1561" y="13090"/>
                  </a:cubicBezTo>
                  <a:cubicBezTo>
                    <a:pt x="1139" y="14334"/>
                    <a:pt x="921" y="15823"/>
                    <a:pt x="240" y="16965"/>
                  </a:cubicBezTo>
                  <a:lnTo>
                    <a:pt x="240" y="16965"/>
                  </a:lnTo>
                  <a:cubicBezTo>
                    <a:pt x="123" y="17006"/>
                    <a:pt x="29" y="17100"/>
                    <a:pt x="21" y="17245"/>
                  </a:cubicBezTo>
                  <a:cubicBezTo>
                    <a:pt x="18" y="17296"/>
                    <a:pt x="15" y="17348"/>
                    <a:pt x="12" y="17400"/>
                  </a:cubicBezTo>
                  <a:cubicBezTo>
                    <a:pt x="0" y="17614"/>
                    <a:pt x="200" y="17774"/>
                    <a:pt x="391" y="17774"/>
                  </a:cubicBezTo>
                  <a:cubicBezTo>
                    <a:pt x="492" y="17774"/>
                    <a:pt x="591" y="17728"/>
                    <a:pt x="653" y="17619"/>
                  </a:cubicBezTo>
                  <a:cubicBezTo>
                    <a:pt x="1373" y="16356"/>
                    <a:pt x="1649" y="14933"/>
                    <a:pt x="2093" y="13559"/>
                  </a:cubicBezTo>
                  <a:cubicBezTo>
                    <a:pt x="2640" y="11865"/>
                    <a:pt x="3354" y="10227"/>
                    <a:pt x="3897" y="8535"/>
                  </a:cubicBezTo>
                  <a:cubicBezTo>
                    <a:pt x="4440" y="6839"/>
                    <a:pt x="5122" y="5185"/>
                    <a:pt x="5653" y="3485"/>
                  </a:cubicBezTo>
                  <a:cubicBezTo>
                    <a:pt x="5965" y="2485"/>
                    <a:pt x="6560" y="1163"/>
                    <a:pt x="6179" y="118"/>
                  </a:cubicBezTo>
                  <a:cubicBezTo>
                    <a:pt x="6149" y="38"/>
                    <a:pt x="6082" y="1"/>
                    <a:pt x="6017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4"/>
            <p:cNvSpPr/>
            <p:nvPr/>
          </p:nvSpPr>
          <p:spPr>
            <a:xfrm>
              <a:off x="9898571" y="1932114"/>
              <a:ext cx="291890" cy="87376"/>
            </a:xfrm>
            <a:custGeom>
              <a:avLst/>
              <a:gdLst/>
              <a:ahLst/>
              <a:cxnLst/>
              <a:rect l="l" t="t" r="r" b="b"/>
              <a:pathLst>
                <a:path w="13476" h="4034" extrusionOk="0">
                  <a:moveTo>
                    <a:pt x="44" y="0"/>
                  </a:moveTo>
                  <a:cubicBezTo>
                    <a:pt x="7" y="0"/>
                    <a:pt x="0" y="59"/>
                    <a:pt x="37" y="68"/>
                  </a:cubicBezTo>
                  <a:lnTo>
                    <a:pt x="37" y="69"/>
                  </a:lnTo>
                  <a:cubicBezTo>
                    <a:pt x="584" y="202"/>
                    <a:pt x="1049" y="550"/>
                    <a:pt x="1589" y="715"/>
                  </a:cubicBezTo>
                  <a:cubicBezTo>
                    <a:pt x="2134" y="881"/>
                    <a:pt x="2668" y="1026"/>
                    <a:pt x="3205" y="1217"/>
                  </a:cubicBezTo>
                  <a:cubicBezTo>
                    <a:pt x="4298" y="1609"/>
                    <a:pt x="5381" y="1912"/>
                    <a:pt x="6511" y="2172"/>
                  </a:cubicBezTo>
                  <a:cubicBezTo>
                    <a:pt x="8695" y="2675"/>
                    <a:pt x="10926" y="3164"/>
                    <a:pt x="12990" y="4017"/>
                  </a:cubicBezTo>
                  <a:cubicBezTo>
                    <a:pt x="13019" y="4028"/>
                    <a:pt x="13049" y="4034"/>
                    <a:pt x="13078" y="4034"/>
                  </a:cubicBezTo>
                  <a:cubicBezTo>
                    <a:pt x="13279" y="4034"/>
                    <a:pt x="13476" y="3791"/>
                    <a:pt x="13272" y="3638"/>
                  </a:cubicBezTo>
                  <a:cubicBezTo>
                    <a:pt x="12466" y="3036"/>
                    <a:pt x="11496" y="2726"/>
                    <a:pt x="10513" y="2552"/>
                  </a:cubicBezTo>
                  <a:cubicBezTo>
                    <a:pt x="9251" y="2328"/>
                    <a:pt x="8029" y="1971"/>
                    <a:pt x="6777" y="1695"/>
                  </a:cubicBezTo>
                  <a:cubicBezTo>
                    <a:pt x="5669" y="1451"/>
                    <a:pt x="4590" y="1201"/>
                    <a:pt x="3509" y="846"/>
                  </a:cubicBezTo>
                  <a:cubicBezTo>
                    <a:pt x="3037" y="690"/>
                    <a:pt x="2559" y="517"/>
                    <a:pt x="2068" y="432"/>
                  </a:cubicBezTo>
                  <a:cubicBezTo>
                    <a:pt x="1392" y="316"/>
                    <a:pt x="728" y="40"/>
                    <a:pt x="46" y="0"/>
                  </a:cubicBezTo>
                  <a:cubicBezTo>
                    <a:pt x="46" y="0"/>
                    <a:pt x="45" y="0"/>
                    <a:pt x="44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4"/>
            <p:cNvSpPr/>
            <p:nvPr/>
          </p:nvSpPr>
          <p:spPr>
            <a:xfrm>
              <a:off x="10167848" y="1998784"/>
              <a:ext cx="80229" cy="51811"/>
            </a:xfrm>
            <a:custGeom>
              <a:avLst/>
              <a:gdLst/>
              <a:ahLst/>
              <a:cxnLst/>
              <a:rect l="l" t="t" r="r" b="b"/>
              <a:pathLst>
                <a:path w="3704" h="2392" extrusionOk="0">
                  <a:moveTo>
                    <a:pt x="247" y="1"/>
                  </a:moveTo>
                  <a:cubicBezTo>
                    <a:pt x="104" y="1"/>
                    <a:pt x="0" y="194"/>
                    <a:pt x="154" y="282"/>
                  </a:cubicBezTo>
                  <a:cubicBezTo>
                    <a:pt x="819" y="664"/>
                    <a:pt x="1458" y="1106"/>
                    <a:pt x="2074" y="1562"/>
                  </a:cubicBezTo>
                  <a:cubicBezTo>
                    <a:pt x="2479" y="1862"/>
                    <a:pt x="2912" y="2276"/>
                    <a:pt x="3407" y="2387"/>
                  </a:cubicBezTo>
                  <a:cubicBezTo>
                    <a:pt x="3419" y="2390"/>
                    <a:pt x="3431" y="2391"/>
                    <a:pt x="3443" y="2391"/>
                  </a:cubicBezTo>
                  <a:cubicBezTo>
                    <a:pt x="3597" y="2391"/>
                    <a:pt x="3704" y="2167"/>
                    <a:pt x="3592" y="2051"/>
                  </a:cubicBezTo>
                  <a:cubicBezTo>
                    <a:pt x="3206" y="1652"/>
                    <a:pt x="2746" y="1430"/>
                    <a:pt x="2292" y="1123"/>
                  </a:cubicBezTo>
                  <a:cubicBezTo>
                    <a:pt x="1678" y="708"/>
                    <a:pt x="994" y="340"/>
                    <a:pt x="321" y="18"/>
                  </a:cubicBezTo>
                  <a:cubicBezTo>
                    <a:pt x="296" y="6"/>
                    <a:pt x="271" y="1"/>
                    <a:pt x="247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4"/>
            <p:cNvSpPr/>
            <p:nvPr/>
          </p:nvSpPr>
          <p:spPr>
            <a:xfrm>
              <a:off x="9750742" y="2416172"/>
              <a:ext cx="355852" cy="138927"/>
            </a:xfrm>
            <a:custGeom>
              <a:avLst/>
              <a:gdLst/>
              <a:ahLst/>
              <a:cxnLst/>
              <a:rect l="l" t="t" r="r" b="b"/>
              <a:pathLst>
                <a:path w="16429" h="6414" extrusionOk="0">
                  <a:moveTo>
                    <a:pt x="353" y="1"/>
                  </a:moveTo>
                  <a:cubicBezTo>
                    <a:pt x="270" y="1"/>
                    <a:pt x="183" y="48"/>
                    <a:pt x="161" y="141"/>
                  </a:cubicBezTo>
                  <a:lnTo>
                    <a:pt x="162" y="142"/>
                  </a:lnTo>
                  <a:cubicBezTo>
                    <a:pt x="99" y="398"/>
                    <a:pt x="25" y="608"/>
                    <a:pt x="7" y="871"/>
                  </a:cubicBezTo>
                  <a:cubicBezTo>
                    <a:pt x="1" y="971"/>
                    <a:pt x="52" y="1079"/>
                    <a:pt x="163" y="1093"/>
                  </a:cubicBezTo>
                  <a:cubicBezTo>
                    <a:pt x="637" y="1154"/>
                    <a:pt x="1299" y="1837"/>
                    <a:pt x="1733" y="2085"/>
                  </a:cubicBezTo>
                  <a:cubicBezTo>
                    <a:pt x="2254" y="2384"/>
                    <a:pt x="2812" y="2626"/>
                    <a:pt x="3349" y="2894"/>
                  </a:cubicBezTo>
                  <a:cubicBezTo>
                    <a:pt x="4134" y="3289"/>
                    <a:pt x="4962" y="3546"/>
                    <a:pt x="5754" y="3906"/>
                  </a:cubicBezTo>
                  <a:cubicBezTo>
                    <a:pt x="6526" y="4256"/>
                    <a:pt x="7235" y="4647"/>
                    <a:pt x="8060" y="4870"/>
                  </a:cubicBezTo>
                  <a:cubicBezTo>
                    <a:pt x="9843" y="5350"/>
                    <a:pt x="11643" y="5751"/>
                    <a:pt x="13437" y="6187"/>
                  </a:cubicBezTo>
                  <a:cubicBezTo>
                    <a:pt x="13860" y="6290"/>
                    <a:pt x="14410" y="6413"/>
                    <a:pt x="14936" y="6413"/>
                  </a:cubicBezTo>
                  <a:cubicBezTo>
                    <a:pt x="15480" y="6413"/>
                    <a:pt x="15997" y="6281"/>
                    <a:pt x="16323" y="5859"/>
                  </a:cubicBezTo>
                  <a:cubicBezTo>
                    <a:pt x="16429" y="5721"/>
                    <a:pt x="16366" y="5447"/>
                    <a:pt x="16182" y="5447"/>
                  </a:cubicBezTo>
                  <a:cubicBezTo>
                    <a:pt x="16156" y="5447"/>
                    <a:pt x="16128" y="5453"/>
                    <a:pt x="16098" y="5464"/>
                  </a:cubicBezTo>
                  <a:cubicBezTo>
                    <a:pt x="15596" y="5660"/>
                    <a:pt x="15072" y="5737"/>
                    <a:pt x="14539" y="5737"/>
                  </a:cubicBezTo>
                  <a:cubicBezTo>
                    <a:pt x="13277" y="5737"/>
                    <a:pt x="11963" y="5306"/>
                    <a:pt x="10759" y="5006"/>
                  </a:cubicBezTo>
                  <a:cubicBezTo>
                    <a:pt x="9233" y="4624"/>
                    <a:pt x="7682" y="4282"/>
                    <a:pt x="6269" y="3579"/>
                  </a:cubicBezTo>
                  <a:cubicBezTo>
                    <a:pt x="5181" y="3038"/>
                    <a:pt x="3993" y="2613"/>
                    <a:pt x="2870" y="2132"/>
                  </a:cubicBezTo>
                  <a:cubicBezTo>
                    <a:pt x="2169" y="1832"/>
                    <a:pt x="1423" y="1581"/>
                    <a:pt x="848" y="1055"/>
                  </a:cubicBezTo>
                  <a:cubicBezTo>
                    <a:pt x="476" y="712"/>
                    <a:pt x="497" y="694"/>
                    <a:pt x="524" y="168"/>
                  </a:cubicBezTo>
                  <a:cubicBezTo>
                    <a:pt x="529" y="56"/>
                    <a:pt x="443" y="1"/>
                    <a:pt x="353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44"/>
            <p:cNvSpPr/>
            <p:nvPr/>
          </p:nvSpPr>
          <p:spPr>
            <a:xfrm>
              <a:off x="10094075" y="2518624"/>
              <a:ext cx="21443" cy="32447"/>
            </a:xfrm>
            <a:custGeom>
              <a:avLst/>
              <a:gdLst/>
              <a:ahLst/>
              <a:cxnLst/>
              <a:rect l="l" t="t" r="r" b="b"/>
              <a:pathLst>
                <a:path w="990" h="1498" extrusionOk="0">
                  <a:moveTo>
                    <a:pt x="728" y="0"/>
                  </a:moveTo>
                  <a:cubicBezTo>
                    <a:pt x="679" y="0"/>
                    <a:pt x="629" y="21"/>
                    <a:pt x="586" y="71"/>
                  </a:cubicBezTo>
                  <a:cubicBezTo>
                    <a:pt x="319" y="381"/>
                    <a:pt x="242" y="773"/>
                    <a:pt x="85" y="1142"/>
                  </a:cubicBezTo>
                  <a:cubicBezTo>
                    <a:pt x="1" y="1337"/>
                    <a:pt x="159" y="1497"/>
                    <a:pt x="319" y="1497"/>
                  </a:cubicBezTo>
                  <a:cubicBezTo>
                    <a:pt x="398" y="1497"/>
                    <a:pt x="478" y="1458"/>
                    <a:pt x="528" y="1364"/>
                  </a:cubicBezTo>
                  <a:cubicBezTo>
                    <a:pt x="709" y="1031"/>
                    <a:pt x="886" y="674"/>
                    <a:pt x="961" y="302"/>
                  </a:cubicBezTo>
                  <a:cubicBezTo>
                    <a:pt x="989" y="158"/>
                    <a:pt x="862" y="0"/>
                    <a:pt x="728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44"/>
            <p:cNvSpPr/>
            <p:nvPr/>
          </p:nvSpPr>
          <p:spPr>
            <a:xfrm>
              <a:off x="9787672" y="2459449"/>
              <a:ext cx="13689" cy="20577"/>
            </a:xfrm>
            <a:custGeom>
              <a:avLst/>
              <a:gdLst/>
              <a:ahLst/>
              <a:cxnLst/>
              <a:rect l="l" t="t" r="r" b="b"/>
              <a:pathLst>
                <a:path w="632" h="950" extrusionOk="0">
                  <a:moveTo>
                    <a:pt x="361" y="0"/>
                  </a:moveTo>
                  <a:cubicBezTo>
                    <a:pt x="302" y="0"/>
                    <a:pt x="244" y="27"/>
                    <a:pt x="205" y="91"/>
                  </a:cubicBezTo>
                  <a:cubicBezTo>
                    <a:pt x="63" y="322"/>
                    <a:pt x="1" y="564"/>
                    <a:pt x="76" y="828"/>
                  </a:cubicBezTo>
                  <a:cubicBezTo>
                    <a:pt x="98" y="906"/>
                    <a:pt x="171" y="950"/>
                    <a:pt x="241" y="950"/>
                  </a:cubicBezTo>
                  <a:cubicBezTo>
                    <a:pt x="304" y="950"/>
                    <a:pt x="363" y="915"/>
                    <a:pt x="384" y="840"/>
                  </a:cubicBezTo>
                  <a:cubicBezTo>
                    <a:pt x="439" y="651"/>
                    <a:pt x="505" y="469"/>
                    <a:pt x="574" y="286"/>
                  </a:cubicBezTo>
                  <a:cubicBezTo>
                    <a:pt x="632" y="135"/>
                    <a:pt x="494" y="0"/>
                    <a:pt x="361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44"/>
            <p:cNvSpPr/>
            <p:nvPr/>
          </p:nvSpPr>
          <p:spPr>
            <a:xfrm>
              <a:off x="9804892" y="2486524"/>
              <a:ext cx="326221" cy="97557"/>
            </a:xfrm>
            <a:custGeom>
              <a:avLst/>
              <a:gdLst/>
              <a:ahLst/>
              <a:cxnLst/>
              <a:rect l="l" t="t" r="r" b="b"/>
              <a:pathLst>
                <a:path w="15061" h="4504" extrusionOk="0">
                  <a:moveTo>
                    <a:pt x="159" y="1"/>
                  </a:moveTo>
                  <a:cubicBezTo>
                    <a:pt x="55" y="1"/>
                    <a:pt x="0" y="163"/>
                    <a:pt x="111" y="230"/>
                  </a:cubicBezTo>
                  <a:lnTo>
                    <a:pt x="110" y="231"/>
                  </a:lnTo>
                  <a:cubicBezTo>
                    <a:pt x="1544" y="1101"/>
                    <a:pt x="2875" y="2067"/>
                    <a:pt x="4407" y="2765"/>
                  </a:cubicBezTo>
                  <a:cubicBezTo>
                    <a:pt x="5939" y="3463"/>
                    <a:pt x="7260" y="3793"/>
                    <a:pt x="8920" y="3932"/>
                  </a:cubicBezTo>
                  <a:cubicBezTo>
                    <a:pt x="10139" y="4034"/>
                    <a:pt x="11428" y="4503"/>
                    <a:pt x="12662" y="4503"/>
                  </a:cubicBezTo>
                  <a:cubicBezTo>
                    <a:pt x="12805" y="4503"/>
                    <a:pt x="12947" y="4497"/>
                    <a:pt x="13088" y="4483"/>
                  </a:cubicBezTo>
                  <a:cubicBezTo>
                    <a:pt x="14349" y="4359"/>
                    <a:pt x="14289" y="3180"/>
                    <a:pt x="14906" y="2314"/>
                  </a:cubicBezTo>
                  <a:cubicBezTo>
                    <a:pt x="15060" y="2098"/>
                    <a:pt x="14870" y="1886"/>
                    <a:pt x="14665" y="1886"/>
                  </a:cubicBezTo>
                  <a:cubicBezTo>
                    <a:pt x="14586" y="1886"/>
                    <a:pt x="14504" y="1918"/>
                    <a:pt x="14440" y="1995"/>
                  </a:cubicBezTo>
                  <a:cubicBezTo>
                    <a:pt x="14242" y="2231"/>
                    <a:pt x="14124" y="2465"/>
                    <a:pt x="14001" y="2745"/>
                  </a:cubicBezTo>
                  <a:cubicBezTo>
                    <a:pt x="13679" y="3483"/>
                    <a:pt x="13380" y="3879"/>
                    <a:pt x="12643" y="3879"/>
                  </a:cubicBezTo>
                  <a:cubicBezTo>
                    <a:pt x="12579" y="3879"/>
                    <a:pt x="12511" y="3876"/>
                    <a:pt x="12439" y="3870"/>
                  </a:cubicBezTo>
                  <a:cubicBezTo>
                    <a:pt x="11332" y="3774"/>
                    <a:pt x="10245" y="3469"/>
                    <a:pt x="9126" y="3379"/>
                  </a:cubicBezTo>
                  <a:cubicBezTo>
                    <a:pt x="7685" y="3263"/>
                    <a:pt x="6387" y="3058"/>
                    <a:pt x="5029" y="2512"/>
                  </a:cubicBezTo>
                  <a:cubicBezTo>
                    <a:pt x="3335" y="1832"/>
                    <a:pt x="1818" y="871"/>
                    <a:pt x="215" y="16"/>
                  </a:cubicBezTo>
                  <a:cubicBezTo>
                    <a:pt x="195" y="5"/>
                    <a:pt x="176" y="1"/>
                    <a:pt x="159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44"/>
            <p:cNvSpPr/>
            <p:nvPr/>
          </p:nvSpPr>
          <p:spPr>
            <a:xfrm>
              <a:off x="9716216" y="1908028"/>
              <a:ext cx="184110" cy="498072"/>
            </a:xfrm>
            <a:custGeom>
              <a:avLst/>
              <a:gdLst/>
              <a:ahLst/>
              <a:cxnLst/>
              <a:rect l="l" t="t" r="r" b="b"/>
              <a:pathLst>
                <a:path w="8500" h="22995" extrusionOk="0">
                  <a:moveTo>
                    <a:pt x="5752" y="2098"/>
                  </a:moveTo>
                  <a:lnTo>
                    <a:pt x="5752" y="2098"/>
                  </a:lnTo>
                  <a:cubicBezTo>
                    <a:pt x="5787" y="2405"/>
                    <a:pt x="5930" y="2735"/>
                    <a:pt x="6155" y="2940"/>
                  </a:cubicBezTo>
                  <a:lnTo>
                    <a:pt x="6155" y="2940"/>
                  </a:lnTo>
                  <a:cubicBezTo>
                    <a:pt x="6135" y="2939"/>
                    <a:pt x="6114" y="2939"/>
                    <a:pt x="6094" y="2939"/>
                  </a:cubicBezTo>
                  <a:cubicBezTo>
                    <a:pt x="6005" y="2939"/>
                    <a:pt x="5909" y="2948"/>
                    <a:pt x="5805" y="2970"/>
                  </a:cubicBezTo>
                  <a:cubicBezTo>
                    <a:pt x="5767" y="2977"/>
                    <a:pt x="5729" y="2987"/>
                    <a:pt x="5692" y="2997"/>
                  </a:cubicBezTo>
                  <a:lnTo>
                    <a:pt x="5692" y="2997"/>
                  </a:lnTo>
                  <a:lnTo>
                    <a:pt x="5671" y="2872"/>
                  </a:lnTo>
                  <a:cubicBezTo>
                    <a:pt x="5669" y="2729"/>
                    <a:pt x="5673" y="2587"/>
                    <a:pt x="5686" y="2446"/>
                  </a:cubicBezTo>
                  <a:cubicBezTo>
                    <a:pt x="5672" y="2311"/>
                    <a:pt x="5694" y="2195"/>
                    <a:pt x="5752" y="2098"/>
                  </a:cubicBezTo>
                  <a:close/>
                  <a:moveTo>
                    <a:pt x="5469" y="5559"/>
                  </a:moveTo>
                  <a:cubicBezTo>
                    <a:pt x="5865" y="5559"/>
                    <a:pt x="6026" y="5723"/>
                    <a:pt x="5951" y="6051"/>
                  </a:cubicBezTo>
                  <a:cubicBezTo>
                    <a:pt x="5973" y="6290"/>
                    <a:pt x="5934" y="6410"/>
                    <a:pt x="5834" y="6410"/>
                  </a:cubicBezTo>
                  <a:cubicBezTo>
                    <a:pt x="5696" y="6410"/>
                    <a:pt x="5443" y="6183"/>
                    <a:pt x="5075" y="5730"/>
                  </a:cubicBezTo>
                  <a:lnTo>
                    <a:pt x="5075" y="5730"/>
                  </a:lnTo>
                  <a:lnTo>
                    <a:pt x="5261" y="5572"/>
                  </a:lnTo>
                  <a:cubicBezTo>
                    <a:pt x="5336" y="5564"/>
                    <a:pt x="5406" y="5559"/>
                    <a:pt x="5469" y="5559"/>
                  </a:cubicBezTo>
                  <a:close/>
                  <a:moveTo>
                    <a:pt x="4747" y="7614"/>
                  </a:moveTo>
                  <a:cubicBezTo>
                    <a:pt x="4880" y="7614"/>
                    <a:pt x="5022" y="7751"/>
                    <a:pt x="5173" y="8024"/>
                  </a:cubicBezTo>
                  <a:cubicBezTo>
                    <a:pt x="5428" y="8267"/>
                    <a:pt x="5523" y="8389"/>
                    <a:pt x="5458" y="8389"/>
                  </a:cubicBezTo>
                  <a:cubicBezTo>
                    <a:pt x="5424" y="8389"/>
                    <a:pt x="5346" y="8355"/>
                    <a:pt x="5223" y="8288"/>
                  </a:cubicBezTo>
                  <a:cubicBezTo>
                    <a:pt x="5016" y="8200"/>
                    <a:pt x="4805" y="7949"/>
                    <a:pt x="4646" y="7642"/>
                  </a:cubicBezTo>
                  <a:lnTo>
                    <a:pt x="4646" y="7642"/>
                  </a:lnTo>
                  <a:cubicBezTo>
                    <a:pt x="4679" y="7623"/>
                    <a:pt x="4713" y="7614"/>
                    <a:pt x="4747" y="7614"/>
                  </a:cubicBezTo>
                  <a:close/>
                  <a:moveTo>
                    <a:pt x="4763" y="10011"/>
                  </a:moveTo>
                  <a:lnTo>
                    <a:pt x="4763" y="10011"/>
                  </a:lnTo>
                  <a:cubicBezTo>
                    <a:pt x="4730" y="10091"/>
                    <a:pt x="4692" y="10123"/>
                    <a:pt x="4651" y="10123"/>
                  </a:cubicBezTo>
                  <a:cubicBezTo>
                    <a:pt x="4623" y="10123"/>
                    <a:pt x="4594" y="10108"/>
                    <a:pt x="4565" y="10083"/>
                  </a:cubicBezTo>
                  <a:lnTo>
                    <a:pt x="4565" y="10083"/>
                  </a:lnTo>
                  <a:cubicBezTo>
                    <a:pt x="4671" y="10050"/>
                    <a:pt x="4759" y="10021"/>
                    <a:pt x="4763" y="10011"/>
                  </a:cubicBezTo>
                  <a:close/>
                  <a:moveTo>
                    <a:pt x="3856" y="11857"/>
                  </a:moveTo>
                  <a:cubicBezTo>
                    <a:pt x="3960" y="11857"/>
                    <a:pt x="4070" y="11899"/>
                    <a:pt x="4185" y="11982"/>
                  </a:cubicBezTo>
                  <a:lnTo>
                    <a:pt x="4355" y="12300"/>
                  </a:lnTo>
                  <a:cubicBezTo>
                    <a:pt x="4060" y="12222"/>
                    <a:pt x="3874" y="12076"/>
                    <a:pt x="3797" y="11862"/>
                  </a:cubicBezTo>
                  <a:lnTo>
                    <a:pt x="3797" y="11862"/>
                  </a:lnTo>
                  <a:cubicBezTo>
                    <a:pt x="3817" y="11859"/>
                    <a:pt x="3836" y="11857"/>
                    <a:pt x="3856" y="11857"/>
                  </a:cubicBezTo>
                  <a:close/>
                  <a:moveTo>
                    <a:pt x="2965" y="15817"/>
                  </a:moveTo>
                  <a:cubicBezTo>
                    <a:pt x="3054" y="15817"/>
                    <a:pt x="3133" y="16078"/>
                    <a:pt x="3098" y="16078"/>
                  </a:cubicBezTo>
                  <a:cubicBezTo>
                    <a:pt x="3080" y="16078"/>
                    <a:pt x="3034" y="16014"/>
                    <a:pt x="2947" y="15821"/>
                  </a:cubicBezTo>
                  <a:lnTo>
                    <a:pt x="2947" y="15821"/>
                  </a:lnTo>
                  <a:cubicBezTo>
                    <a:pt x="2953" y="15819"/>
                    <a:pt x="2959" y="15817"/>
                    <a:pt x="2965" y="15817"/>
                  </a:cubicBezTo>
                  <a:close/>
                  <a:moveTo>
                    <a:pt x="2608" y="17307"/>
                  </a:moveTo>
                  <a:lnTo>
                    <a:pt x="2608" y="17307"/>
                  </a:lnTo>
                  <a:cubicBezTo>
                    <a:pt x="2608" y="17363"/>
                    <a:pt x="2588" y="17385"/>
                    <a:pt x="2556" y="17385"/>
                  </a:cubicBezTo>
                  <a:cubicBezTo>
                    <a:pt x="2527" y="17385"/>
                    <a:pt x="2489" y="17368"/>
                    <a:pt x="2447" y="17341"/>
                  </a:cubicBezTo>
                  <a:lnTo>
                    <a:pt x="2447" y="17341"/>
                  </a:lnTo>
                  <a:cubicBezTo>
                    <a:pt x="2500" y="17327"/>
                    <a:pt x="2553" y="17315"/>
                    <a:pt x="2608" y="17307"/>
                  </a:cubicBezTo>
                  <a:close/>
                  <a:moveTo>
                    <a:pt x="1250" y="20778"/>
                  </a:moveTo>
                  <a:lnTo>
                    <a:pt x="1641" y="20817"/>
                  </a:lnTo>
                  <a:cubicBezTo>
                    <a:pt x="1615" y="21027"/>
                    <a:pt x="1560" y="21110"/>
                    <a:pt x="1492" y="21110"/>
                  </a:cubicBezTo>
                  <a:cubicBezTo>
                    <a:pt x="1410" y="21110"/>
                    <a:pt x="1308" y="20991"/>
                    <a:pt x="1212" y="20833"/>
                  </a:cubicBezTo>
                  <a:lnTo>
                    <a:pt x="1212" y="20833"/>
                  </a:lnTo>
                  <a:lnTo>
                    <a:pt x="1250" y="20778"/>
                  </a:lnTo>
                  <a:close/>
                  <a:moveTo>
                    <a:pt x="7264" y="1"/>
                  </a:moveTo>
                  <a:cubicBezTo>
                    <a:pt x="6597" y="1"/>
                    <a:pt x="6089" y="616"/>
                    <a:pt x="5867" y="1261"/>
                  </a:cubicBezTo>
                  <a:lnTo>
                    <a:pt x="5867" y="1261"/>
                  </a:lnTo>
                  <a:cubicBezTo>
                    <a:pt x="5266" y="1485"/>
                    <a:pt x="5013" y="2450"/>
                    <a:pt x="5176" y="3271"/>
                  </a:cubicBezTo>
                  <a:lnTo>
                    <a:pt x="5176" y="3271"/>
                  </a:lnTo>
                  <a:cubicBezTo>
                    <a:pt x="4626" y="3725"/>
                    <a:pt x="4395" y="4567"/>
                    <a:pt x="4458" y="5316"/>
                  </a:cubicBezTo>
                  <a:lnTo>
                    <a:pt x="4458" y="5316"/>
                  </a:lnTo>
                  <a:cubicBezTo>
                    <a:pt x="4359" y="5398"/>
                    <a:pt x="4270" y="5504"/>
                    <a:pt x="4196" y="5639"/>
                  </a:cubicBezTo>
                  <a:cubicBezTo>
                    <a:pt x="3911" y="6160"/>
                    <a:pt x="3928" y="6925"/>
                    <a:pt x="4158" y="7540"/>
                  </a:cubicBezTo>
                  <a:lnTo>
                    <a:pt x="4158" y="7540"/>
                  </a:lnTo>
                  <a:cubicBezTo>
                    <a:pt x="3854" y="7763"/>
                    <a:pt x="3644" y="8142"/>
                    <a:pt x="3651" y="8719"/>
                  </a:cubicBezTo>
                  <a:cubicBezTo>
                    <a:pt x="3655" y="9037"/>
                    <a:pt x="3720" y="9406"/>
                    <a:pt x="3850" y="9751"/>
                  </a:cubicBezTo>
                  <a:lnTo>
                    <a:pt x="3850" y="9751"/>
                  </a:lnTo>
                  <a:cubicBezTo>
                    <a:pt x="3339" y="10078"/>
                    <a:pt x="3070" y="10646"/>
                    <a:pt x="3125" y="11302"/>
                  </a:cubicBezTo>
                  <a:cubicBezTo>
                    <a:pt x="3131" y="11373"/>
                    <a:pt x="3142" y="11453"/>
                    <a:pt x="3157" y="11538"/>
                  </a:cubicBezTo>
                  <a:lnTo>
                    <a:pt x="3157" y="11538"/>
                  </a:lnTo>
                  <a:cubicBezTo>
                    <a:pt x="2611" y="11982"/>
                    <a:pt x="2362" y="12990"/>
                    <a:pt x="2576" y="13775"/>
                  </a:cubicBezTo>
                  <a:lnTo>
                    <a:pt x="2576" y="13775"/>
                  </a:lnTo>
                  <a:cubicBezTo>
                    <a:pt x="2203" y="14220"/>
                    <a:pt x="2129" y="14912"/>
                    <a:pt x="2270" y="15492"/>
                  </a:cubicBezTo>
                  <a:lnTo>
                    <a:pt x="2270" y="15492"/>
                  </a:lnTo>
                  <a:cubicBezTo>
                    <a:pt x="1871" y="15607"/>
                    <a:pt x="1521" y="15839"/>
                    <a:pt x="1417" y="16208"/>
                  </a:cubicBezTo>
                  <a:cubicBezTo>
                    <a:pt x="1333" y="16505"/>
                    <a:pt x="1460" y="16908"/>
                    <a:pt x="1680" y="17258"/>
                  </a:cubicBezTo>
                  <a:lnTo>
                    <a:pt x="1680" y="17258"/>
                  </a:lnTo>
                  <a:cubicBezTo>
                    <a:pt x="1656" y="17276"/>
                    <a:pt x="1633" y="17293"/>
                    <a:pt x="1612" y="17311"/>
                  </a:cubicBezTo>
                  <a:cubicBezTo>
                    <a:pt x="1225" y="17628"/>
                    <a:pt x="1094" y="18148"/>
                    <a:pt x="1176" y="18638"/>
                  </a:cubicBezTo>
                  <a:lnTo>
                    <a:pt x="1176" y="18638"/>
                  </a:lnTo>
                  <a:cubicBezTo>
                    <a:pt x="685" y="18874"/>
                    <a:pt x="474" y="19339"/>
                    <a:pt x="535" y="19986"/>
                  </a:cubicBezTo>
                  <a:cubicBezTo>
                    <a:pt x="550" y="20140"/>
                    <a:pt x="590" y="20354"/>
                    <a:pt x="659" y="20576"/>
                  </a:cubicBezTo>
                  <a:lnTo>
                    <a:pt x="659" y="20576"/>
                  </a:lnTo>
                  <a:cubicBezTo>
                    <a:pt x="588" y="20625"/>
                    <a:pt x="527" y="20683"/>
                    <a:pt x="480" y="20751"/>
                  </a:cubicBezTo>
                  <a:cubicBezTo>
                    <a:pt x="1" y="21441"/>
                    <a:pt x="686" y="22525"/>
                    <a:pt x="1234" y="22950"/>
                  </a:cubicBezTo>
                  <a:cubicBezTo>
                    <a:pt x="1274" y="22981"/>
                    <a:pt x="1315" y="22995"/>
                    <a:pt x="1354" y="22995"/>
                  </a:cubicBezTo>
                  <a:cubicBezTo>
                    <a:pt x="1528" y="22995"/>
                    <a:pt x="1657" y="22727"/>
                    <a:pt x="1475" y="22587"/>
                  </a:cubicBezTo>
                  <a:cubicBezTo>
                    <a:pt x="1275" y="22434"/>
                    <a:pt x="759" y="21772"/>
                    <a:pt x="779" y="21442"/>
                  </a:cubicBezTo>
                  <a:lnTo>
                    <a:pt x="947" y="21205"/>
                  </a:lnTo>
                  <a:lnTo>
                    <a:pt x="947" y="21205"/>
                  </a:lnTo>
                  <a:cubicBezTo>
                    <a:pt x="1111" y="21447"/>
                    <a:pt x="1328" y="21622"/>
                    <a:pt x="1605" y="21622"/>
                  </a:cubicBezTo>
                  <a:cubicBezTo>
                    <a:pt x="1629" y="21622"/>
                    <a:pt x="1654" y="21621"/>
                    <a:pt x="1679" y="21618"/>
                  </a:cubicBezTo>
                  <a:cubicBezTo>
                    <a:pt x="2257" y="21556"/>
                    <a:pt x="2380" y="20870"/>
                    <a:pt x="1965" y="20571"/>
                  </a:cubicBezTo>
                  <a:cubicBezTo>
                    <a:pt x="1798" y="20452"/>
                    <a:pt x="1563" y="20392"/>
                    <a:pt x="1325" y="20392"/>
                  </a:cubicBezTo>
                  <a:cubicBezTo>
                    <a:pt x="1219" y="20392"/>
                    <a:pt x="1111" y="20404"/>
                    <a:pt x="1009" y="20428"/>
                  </a:cubicBezTo>
                  <a:lnTo>
                    <a:pt x="1009" y="20428"/>
                  </a:lnTo>
                  <a:cubicBezTo>
                    <a:pt x="941" y="20265"/>
                    <a:pt x="894" y="20118"/>
                    <a:pt x="890" y="20051"/>
                  </a:cubicBezTo>
                  <a:cubicBezTo>
                    <a:pt x="870" y="19737"/>
                    <a:pt x="892" y="19276"/>
                    <a:pt x="1146" y="19035"/>
                  </a:cubicBezTo>
                  <a:lnTo>
                    <a:pt x="1270" y="18980"/>
                  </a:lnTo>
                  <a:lnTo>
                    <a:pt x="1270" y="18980"/>
                  </a:lnTo>
                  <a:cubicBezTo>
                    <a:pt x="1299" y="19052"/>
                    <a:pt x="1333" y="19123"/>
                    <a:pt x="1371" y="19190"/>
                  </a:cubicBezTo>
                  <a:cubicBezTo>
                    <a:pt x="1526" y="19462"/>
                    <a:pt x="1870" y="19685"/>
                    <a:pt x="2181" y="19685"/>
                  </a:cubicBezTo>
                  <a:cubicBezTo>
                    <a:pt x="2396" y="19685"/>
                    <a:pt x="2594" y="19579"/>
                    <a:pt x="2703" y="19308"/>
                  </a:cubicBezTo>
                  <a:cubicBezTo>
                    <a:pt x="2941" y="18718"/>
                    <a:pt x="2338" y="18478"/>
                    <a:pt x="1861" y="18478"/>
                  </a:cubicBezTo>
                  <a:cubicBezTo>
                    <a:pt x="1797" y="18478"/>
                    <a:pt x="1736" y="18482"/>
                    <a:pt x="1679" y="18491"/>
                  </a:cubicBezTo>
                  <a:cubicBezTo>
                    <a:pt x="1615" y="18500"/>
                    <a:pt x="1554" y="18512"/>
                    <a:pt x="1496" y="18526"/>
                  </a:cubicBezTo>
                  <a:lnTo>
                    <a:pt x="1496" y="18526"/>
                  </a:lnTo>
                  <a:cubicBezTo>
                    <a:pt x="1503" y="18472"/>
                    <a:pt x="1515" y="18412"/>
                    <a:pt x="1534" y="18344"/>
                  </a:cubicBezTo>
                  <a:lnTo>
                    <a:pt x="1547" y="18139"/>
                  </a:lnTo>
                  <a:cubicBezTo>
                    <a:pt x="1596" y="17875"/>
                    <a:pt x="1719" y="17687"/>
                    <a:pt x="1918" y="17576"/>
                  </a:cubicBezTo>
                  <a:lnTo>
                    <a:pt x="1918" y="17576"/>
                  </a:lnTo>
                  <a:cubicBezTo>
                    <a:pt x="2116" y="17797"/>
                    <a:pt x="2345" y="17964"/>
                    <a:pt x="2557" y="18014"/>
                  </a:cubicBezTo>
                  <a:cubicBezTo>
                    <a:pt x="2609" y="18026"/>
                    <a:pt x="2663" y="18032"/>
                    <a:pt x="2717" y="18032"/>
                  </a:cubicBezTo>
                  <a:cubicBezTo>
                    <a:pt x="3154" y="18032"/>
                    <a:pt x="3563" y="17639"/>
                    <a:pt x="3282" y="17180"/>
                  </a:cubicBezTo>
                  <a:cubicBezTo>
                    <a:pt x="3155" y="16972"/>
                    <a:pt x="2944" y="16894"/>
                    <a:pt x="2708" y="16894"/>
                  </a:cubicBezTo>
                  <a:cubicBezTo>
                    <a:pt x="2516" y="16894"/>
                    <a:pt x="2307" y="16946"/>
                    <a:pt x="2116" y="17023"/>
                  </a:cubicBezTo>
                  <a:lnTo>
                    <a:pt x="2116" y="17023"/>
                  </a:lnTo>
                  <a:cubicBezTo>
                    <a:pt x="1895" y="16803"/>
                    <a:pt x="1935" y="16582"/>
                    <a:pt x="2235" y="16361"/>
                  </a:cubicBezTo>
                  <a:cubicBezTo>
                    <a:pt x="2270" y="16172"/>
                    <a:pt x="2341" y="16038"/>
                    <a:pt x="2445" y="15960"/>
                  </a:cubicBezTo>
                  <a:lnTo>
                    <a:pt x="2445" y="15960"/>
                  </a:lnTo>
                  <a:cubicBezTo>
                    <a:pt x="2628" y="16299"/>
                    <a:pt x="2904" y="16531"/>
                    <a:pt x="3245" y="16531"/>
                  </a:cubicBezTo>
                  <a:cubicBezTo>
                    <a:pt x="3358" y="16531"/>
                    <a:pt x="3478" y="16506"/>
                    <a:pt x="3604" y="16451"/>
                  </a:cubicBezTo>
                  <a:cubicBezTo>
                    <a:pt x="4234" y="16175"/>
                    <a:pt x="3826" y="15584"/>
                    <a:pt x="3362" y="15458"/>
                  </a:cubicBezTo>
                  <a:cubicBezTo>
                    <a:pt x="3228" y="15422"/>
                    <a:pt x="3071" y="15403"/>
                    <a:pt x="2904" y="15403"/>
                  </a:cubicBezTo>
                  <a:cubicBezTo>
                    <a:pt x="2836" y="15403"/>
                    <a:pt x="2766" y="15406"/>
                    <a:pt x="2696" y="15412"/>
                  </a:cubicBezTo>
                  <a:lnTo>
                    <a:pt x="2696" y="15412"/>
                  </a:lnTo>
                  <a:cubicBezTo>
                    <a:pt x="2555" y="15196"/>
                    <a:pt x="2537" y="14940"/>
                    <a:pt x="2642" y="14647"/>
                  </a:cubicBezTo>
                  <a:lnTo>
                    <a:pt x="2837" y="14324"/>
                  </a:lnTo>
                  <a:lnTo>
                    <a:pt x="2837" y="14324"/>
                  </a:lnTo>
                  <a:cubicBezTo>
                    <a:pt x="3033" y="14573"/>
                    <a:pt x="3396" y="14788"/>
                    <a:pt x="3720" y="14788"/>
                  </a:cubicBezTo>
                  <a:cubicBezTo>
                    <a:pt x="3919" y="14788"/>
                    <a:pt x="4103" y="14707"/>
                    <a:pt x="4223" y="14501"/>
                  </a:cubicBezTo>
                  <a:cubicBezTo>
                    <a:pt x="4540" y="13958"/>
                    <a:pt x="4040" y="13327"/>
                    <a:pt x="3485" y="13327"/>
                  </a:cubicBezTo>
                  <a:cubicBezTo>
                    <a:pt x="3449" y="13327"/>
                    <a:pt x="3412" y="13330"/>
                    <a:pt x="3376" y="13336"/>
                  </a:cubicBezTo>
                  <a:cubicBezTo>
                    <a:pt x="3259" y="13354"/>
                    <a:pt x="3151" y="13384"/>
                    <a:pt x="3053" y="13424"/>
                  </a:cubicBezTo>
                  <a:lnTo>
                    <a:pt x="3053" y="13424"/>
                  </a:lnTo>
                  <a:cubicBezTo>
                    <a:pt x="3053" y="13409"/>
                    <a:pt x="3053" y="13393"/>
                    <a:pt x="3053" y="13377"/>
                  </a:cubicBezTo>
                  <a:cubicBezTo>
                    <a:pt x="3024" y="13202"/>
                    <a:pt x="3022" y="12950"/>
                    <a:pt x="3052" y="12772"/>
                  </a:cubicBezTo>
                  <a:cubicBezTo>
                    <a:pt x="2987" y="12470"/>
                    <a:pt x="3083" y="12262"/>
                    <a:pt x="3341" y="12149"/>
                  </a:cubicBezTo>
                  <a:lnTo>
                    <a:pt x="3341" y="12149"/>
                  </a:lnTo>
                  <a:cubicBezTo>
                    <a:pt x="3514" y="12550"/>
                    <a:pt x="3792" y="12900"/>
                    <a:pt x="4191" y="12900"/>
                  </a:cubicBezTo>
                  <a:cubicBezTo>
                    <a:pt x="4270" y="12900"/>
                    <a:pt x="4354" y="12887"/>
                    <a:pt x="4443" y="12857"/>
                  </a:cubicBezTo>
                  <a:cubicBezTo>
                    <a:pt x="5059" y="12649"/>
                    <a:pt x="5083" y="12012"/>
                    <a:pt x="4631" y="11660"/>
                  </a:cubicBezTo>
                  <a:cubicBezTo>
                    <a:pt x="4318" y="11416"/>
                    <a:pt x="4029" y="11312"/>
                    <a:pt x="3771" y="11312"/>
                  </a:cubicBezTo>
                  <a:cubicBezTo>
                    <a:pt x="3731" y="11312"/>
                    <a:pt x="3692" y="11314"/>
                    <a:pt x="3653" y="11319"/>
                  </a:cubicBezTo>
                  <a:lnTo>
                    <a:pt x="3653" y="11319"/>
                  </a:lnTo>
                  <a:cubicBezTo>
                    <a:pt x="3615" y="10914"/>
                    <a:pt x="3776" y="10503"/>
                    <a:pt x="4103" y="10259"/>
                  </a:cubicBezTo>
                  <a:lnTo>
                    <a:pt x="4103" y="10259"/>
                  </a:lnTo>
                  <a:cubicBezTo>
                    <a:pt x="4264" y="10506"/>
                    <a:pt x="4470" y="10711"/>
                    <a:pt x="4722" y="10835"/>
                  </a:cubicBezTo>
                  <a:cubicBezTo>
                    <a:pt x="4845" y="10896"/>
                    <a:pt x="4975" y="10924"/>
                    <a:pt x="5101" y="10924"/>
                  </a:cubicBezTo>
                  <a:cubicBezTo>
                    <a:pt x="5503" y="10924"/>
                    <a:pt x="5860" y="10633"/>
                    <a:pt x="5805" y="10158"/>
                  </a:cubicBezTo>
                  <a:cubicBezTo>
                    <a:pt x="5747" y="9648"/>
                    <a:pt x="5285" y="9470"/>
                    <a:pt x="4825" y="9470"/>
                  </a:cubicBezTo>
                  <a:cubicBezTo>
                    <a:pt x="4642" y="9470"/>
                    <a:pt x="4459" y="9499"/>
                    <a:pt x="4302" y="9546"/>
                  </a:cubicBezTo>
                  <a:cubicBezTo>
                    <a:pt x="4291" y="9549"/>
                    <a:pt x="4280" y="9552"/>
                    <a:pt x="4269" y="9556"/>
                  </a:cubicBezTo>
                  <a:lnTo>
                    <a:pt x="4269" y="9556"/>
                  </a:lnTo>
                  <a:cubicBezTo>
                    <a:pt x="4205" y="9386"/>
                    <a:pt x="4118" y="9133"/>
                    <a:pt x="4116" y="8951"/>
                  </a:cubicBezTo>
                  <a:cubicBezTo>
                    <a:pt x="4200" y="8536"/>
                    <a:pt x="4291" y="8218"/>
                    <a:pt x="4388" y="7996"/>
                  </a:cubicBezTo>
                  <a:lnTo>
                    <a:pt x="4388" y="7996"/>
                  </a:lnTo>
                  <a:cubicBezTo>
                    <a:pt x="4439" y="8072"/>
                    <a:pt x="4494" y="8143"/>
                    <a:pt x="4553" y="8206"/>
                  </a:cubicBezTo>
                  <a:cubicBezTo>
                    <a:pt x="4787" y="8458"/>
                    <a:pt x="5296" y="8786"/>
                    <a:pt x="5714" y="8786"/>
                  </a:cubicBezTo>
                  <a:cubicBezTo>
                    <a:pt x="5924" y="8786"/>
                    <a:pt x="6111" y="8703"/>
                    <a:pt x="6229" y="8487"/>
                  </a:cubicBezTo>
                  <a:cubicBezTo>
                    <a:pt x="6596" y="7815"/>
                    <a:pt x="5815" y="7281"/>
                    <a:pt x="5019" y="7281"/>
                  </a:cubicBezTo>
                  <a:cubicBezTo>
                    <a:pt x="4849" y="7281"/>
                    <a:pt x="4679" y="7305"/>
                    <a:pt x="4519" y="7357"/>
                  </a:cubicBezTo>
                  <a:lnTo>
                    <a:pt x="4519" y="7357"/>
                  </a:lnTo>
                  <a:cubicBezTo>
                    <a:pt x="4373" y="6966"/>
                    <a:pt x="4322" y="6541"/>
                    <a:pt x="4456" y="6254"/>
                  </a:cubicBezTo>
                  <a:lnTo>
                    <a:pt x="4650" y="6089"/>
                  </a:lnTo>
                  <a:lnTo>
                    <a:pt x="4650" y="6089"/>
                  </a:lnTo>
                  <a:cubicBezTo>
                    <a:pt x="4845" y="6516"/>
                    <a:pt x="5177" y="6810"/>
                    <a:pt x="5638" y="6810"/>
                  </a:cubicBezTo>
                  <a:cubicBezTo>
                    <a:pt x="5766" y="6810"/>
                    <a:pt x="5903" y="6787"/>
                    <a:pt x="6050" y="6739"/>
                  </a:cubicBezTo>
                  <a:cubicBezTo>
                    <a:pt x="7293" y="6331"/>
                    <a:pt x="6136" y="5093"/>
                    <a:pt x="5113" y="5093"/>
                  </a:cubicBezTo>
                  <a:cubicBezTo>
                    <a:pt x="5057" y="5093"/>
                    <a:pt x="5001" y="5096"/>
                    <a:pt x="4946" y="5104"/>
                  </a:cubicBezTo>
                  <a:lnTo>
                    <a:pt x="4946" y="5104"/>
                  </a:lnTo>
                  <a:lnTo>
                    <a:pt x="4945" y="5092"/>
                  </a:lnTo>
                  <a:cubicBezTo>
                    <a:pt x="4937" y="4599"/>
                    <a:pt x="5011" y="4229"/>
                    <a:pt x="5314" y="3850"/>
                  </a:cubicBezTo>
                  <a:cubicBezTo>
                    <a:pt x="5327" y="3833"/>
                    <a:pt x="5339" y="3816"/>
                    <a:pt x="5352" y="3800"/>
                  </a:cubicBezTo>
                  <a:lnTo>
                    <a:pt x="5352" y="3800"/>
                  </a:lnTo>
                  <a:cubicBezTo>
                    <a:pt x="5485" y="4067"/>
                    <a:pt x="5678" y="4284"/>
                    <a:pt x="5936" y="4407"/>
                  </a:cubicBezTo>
                  <a:cubicBezTo>
                    <a:pt x="6069" y="4471"/>
                    <a:pt x="6191" y="4499"/>
                    <a:pt x="6300" y="4499"/>
                  </a:cubicBezTo>
                  <a:cubicBezTo>
                    <a:pt x="6929" y="4499"/>
                    <a:pt x="7128" y="3567"/>
                    <a:pt x="6672" y="3144"/>
                  </a:cubicBezTo>
                  <a:lnTo>
                    <a:pt x="6672" y="3144"/>
                  </a:lnTo>
                  <a:cubicBezTo>
                    <a:pt x="6759" y="3141"/>
                    <a:pt x="6850" y="3122"/>
                    <a:pt x="6945" y="3084"/>
                  </a:cubicBezTo>
                  <a:cubicBezTo>
                    <a:pt x="7717" y="2774"/>
                    <a:pt x="7392" y="1826"/>
                    <a:pt x="6851" y="1467"/>
                  </a:cubicBezTo>
                  <a:cubicBezTo>
                    <a:pt x="6719" y="1379"/>
                    <a:pt x="6594" y="1316"/>
                    <a:pt x="6476" y="1274"/>
                  </a:cubicBezTo>
                  <a:lnTo>
                    <a:pt x="6476" y="1274"/>
                  </a:lnTo>
                  <a:cubicBezTo>
                    <a:pt x="6549" y="1025"/>
                    <a:pt x="6631" y="867"/>
                    <a:pt x="7156" y="847"/>
                  </a:cubicBezTo>
                  <a:cubicBezTo>
                    <a:pt x="7234" y="844"/>
                    <a:pt x="7301" y="843"/>
                    <a:pt x="7357" y="843"/>
                  </a:cubicBezTo>
                  <a:cubicBezTo>
                    <a:pt x="7764" y="843"/>
                    <a:pt x="7646" y="936"/>
                    <a:pt x="7778" y="1372"/>
                  </a:cubicBezTo>
                  <a:cubicBezTo>
                    <a:pt x="7824" y="1525"/>
                    <a:pt x="7868" y="1672"/>
                    <a:pt x="7931" y="1821"/>
                  </a:cubicBezTo>
                  <a:cubicBezTo>
                    <a:pt x="7978" y="1934"/>
                    <a:pt x="8072" y="1982"/>
                    <a:pt x="8167" y="1982"/>
                  </a:cubicBezTo>
                  <a:cubicBezTo>
                    <a:pt x="8332" y="1982"/>
                    <a:pt x="8500" y="1836"/>
                    <a:pt x="8421" y="1636"/>
                  </a:cubicBezTo>
                  <a:cubicBezTo>
                    <a:pt x="8180" y="1026"/>
                    <a:pt x="8204" y="80"/>
                    <a:pt x="7363" y="5"/>
                  </a:cubicBezTo>
                  <a:cubicBezTo>
                    <a:pt x="7329" y="2"/>
                    <a:pt x="7296" y="1"/>
                    <a:pt x="7264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4" name="Google Shape;1634;p44"/>
          <p:cNvGrpSpPr/>
          <p:nvPr/>
        </p:nvGrpSpPr>
        <p:grpSpPr>
          <a:xfrm>
            <a:off x="1019248" y="2816579"/>
            <a:ext cx="575627" cy="635097"/>
            <a:chOff x="9756092" y="3946603"/>
            <a:chExt cx="746599" cy="823838"/>
          </a:xfrm>
        </p:grpSpPr>
        <p:sp>
          <p:nvSpPr>
            <p:cNvPr id="1635" name="Google Shape;1635;p44"/>
            <p:cNvSpPr/>
            <p:nvPr/>
          </p:nvSpPr>
          <p:spPr>
            <a:xfrm>
              <a:off x="9834349" y="4431808"/>
              <a:ext cx="57940" cy="166652"/>
            </a:xfrm>
            <a:custGeom>
              <a:avLst/>
              <a:gdLst/>
              <a:ahLst/>
              <a:cxnLst/>
              <a:rect l="l" t="t" r="r" b="b"/>
              <a:pathLst>
                <a:path w="2675" h="7694" extrusionOk="0">
                  <a:moveTo>
                    <a:pt x="1126" y="1"/>
                  </a:moveTo>
                  <a:cubicBezTo>
                    <a:pt x="1076" y="1"/>
                    <a:pt x="1026" y="14"/>
                    <a:pt x="984" y="45"/>
                  </a:cubicBezTo>
                  <a:cubicBezTo>
                    <a:pt x="0" y="776"/>
                    <a:pt x="301" y="2645"/>
                    <a:pt x="384" y="3706"/>
                  </a:cubicBezTo>
                  <a:cubicBezTo>
                    <a:pt x="482" y="4966"/>
                    <a:pt x="720" y="7108"/>
                    <a:pt x="2069" y="7664"/>
                  </a:cubicBezTo>
                  <a:cubicBezTo>
                    <a:pt x="2119" y="7684"/>
                    <a:pt x="2168" y="7693"/>
                    <a:pt x="2214" y="7693"/>
                  </a:cubicBezTo>
                  <a:cubicBezTo>
                    <a:pt x="2485" y="7693"/>
                    <a:pt x="2674" y="7378"/>
                    <a:pt x="2452" y="7136"/>
                  </a:cubicBezTo>
                  <a:cubicBezTo>
                    <a:pt x="1520" y="6116"/>
                    <a:pt x="1201" y="4753"/>
                    <a:pt x="1088" y="3403"/>
                  </a:cubicBezTo>
                  <a:cubicBezTo>
                    <a:pt x="1013" y="2508"/>
                    <a:pt x="747" y="1068"/>
                    <a:pt x="1329" y="319"/>
                  </a:cubicBezTo>
                  <a:cubicBezTo>
                    <a:pt x="1460" y="152"/>
                    <a:pt x="1293" y="1"/>
                    <a:pt x="1126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44"/>
            <p:cNvSpPr/>
            <p:nvPr/>
          </p:nvSpPr>
          <p:spPr>
            <a:xfrm>
              <a:off x="9852241" y="4327797"/>
              <a:ext cx="368263" cy="116531"/>
            </a:xfrm>
            <a:custGeom>
              <a:avLst/>
              <a:gdLst/>
              <a:ahLst/>
              <a:cxnLst/>
              <a:rect l="l" t="t" r="r" b="b"/>
              <a:pathLst>
                <a:path w="17002" h="5380" extrusionOk="0">
                  <a:moveTo>
                    <a:pt x="15845" y="1"/>
                  </a:moveTo>
                  <a:cubicBezTo>
                    <a:pt x="12256" y="1"/>
                    <a:pt x="8808" y="869"/>
                    <a:pt x="5463" y="2152"/>
                  </a:cubicBezTo>
                  <a:cubicBezTo>
                    <a:pt x="4015" y="2707"/>
                    <a:pt x="2593" y="3384"/>
                    <a:pt x="1185" y="4016"/>
                  </a:cubicBezTo>
                  <a:cubicBezTo>
                    <a:pt x="636" y="4264"/>
                    <a:pt x="0" y="4591"/>
                    <a:pt x="162" y="5273"/>
                  </a:cubicBezTo>
                  <a:cubicBezTo>
                    <a:pt x="179" y="5345"/>
                    <a:pt x="245" y="5380"/>
                    <a:pt x="312" y="5380"/>
                  </a:cubicBezTo>
                  <a:cubicBezTo>
                    <a:pt x="384" y="5380"/>
                    <a:pt x="457" y="5338"/>
                    <a:pt x="466" y="5258"/>
                  </a:cubicBezTo>
                  <a:cubicBezTo>
                    <a:pt x="541" y="4640"/>
                    <a:pt x="3402" y="3751"/>
                    <a:pt x="3803" y="3585"/>
                  </a:cubicBezTo>
                  <a:cubicBezTo>
                    <a:pt x="5137" y="3030"/>
                    <a:pt x="6490" y="2528"/>
                    <a:pt x="7878" y="2129"/>
                  </a:cubicBezTo>
                  <a:cubicBezTo>
                    <a:pt x="10737" y="1307"/>
                    <a:pt x="13459" y="979"/>
                    <a:pt x="16425" y="885"/>
                  </a:cubicBezTo>
                  <a:cubicBezTo>
                    <a:pt x="17001" y="866"/>
                    <a:pt x="16904" y="20"/>
                    <a:pt x="16348" y="7"/>
                  </a:cubicBezTo>
                  <a:cubicBezTo>
                    <a:pt x="16180" y="3"/>
                    <a:pt x="16012" y="1"/>
                    <a:pt x="15845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44"/>
            <p:cNvSpPr/>
            <p:nvPr/>
          </p:nvSpPr>
          <p:spPr>
            <a:xfrm>
              <a:off x="10196071" y="4337262"/>
              <a:ext cx="65543" cy="144581"/>
            </a:xfrm>
            <a:custGeom>
              <a:avLst/>
              <a:gdLst/>
              <a:ahLst/>
              <a:cxnLst/>
              <a:rect l="l" t="t" r="r" b="b"/>
              <a:pathLst>
                <a:path w="3026" h="6675" extrusionOk="0">
                  <a:moveTo>
                    <a:pt x="425" y="1"/>
                  </a:moveTo>
                  <a:cubicBezTo>
                    <a:pt x="368" y="1"/>
                    <a:pt x="309" y="5"/>
                    <a:pt x="248" y="14"/>
                  </a:cubicBezTo>
                  <a:cubicBezTo>
                    <a:pt x="0" y="51"/>
                    <a:pt x="44" y="436"/>
                    <a:pt x="286" y="444"/>
                  </a:cubicBezTo>
                  <a:cubicBezTo>
                    <a:pt x="1166" y="476"/>
                    <a:pt x="1491" y="2248"/>
                    <a:pt x="1679" y="2900"/>
                  </a:cubicBezTo>
                  <a:cubicBezTo>
                    <a:pt x="2011" y="4053"/>
                    <a:pt x="1949" y="5192"/>
                    <a:pt x="2097" y="6367"/>
                  </a:cubicBezTo>
                  <a:cubicBezTo>
                    <a:pt x="2123" y="6575"/>
                    <a:pt x="2286" y="6675"/>
                    <a:pt x="2453" y="6675"/>
                  </a:cubicBezTo>
                  <a:cubicBezTo>
                    <a:pt x="2632" y="6675"/>
                    <a:pt x="2815" y="6561"/>
                    <a:pt x="2841" y="6346"/>
                  </a:cubicBezTo>
                  <a:cubicBezTo>
                    <a:pt x="3026" y="4825"/>
                    <a:pt x="2692" y="3292"/>
                    <a:pt x="2127" y="1883"/>
                  </a:cubicBezTo>
                  <a:cubicBezTo>
                    <a:pt x="1828" y="1138"/>
                    <a:pt x="1350" y="1"/>
                    <a:pt x="425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44"/>
            <p:cNvSpPr/>
            <p:nvPr/>
          </p:nvSpPr>
          <p:spPr>
            <a:xfrm>
              <a:off x="10019672" y="4538570"/>
              <a:ext cx="34808" cy="50446"/>
            </a:xfrm>
            <a:custGeom>
              <a:avLst/>
              <a:gdLst/>
              <a:ahLst/>
              <a:cxnLst/>
              <a:rect l="l" t="t" r="r" b="b"/>
              <a:pathLst>
                <a:path w="1607" h="2329" extrusionOk="0">
                  <a:moveTo>
                    <a:pt x="411" y="0"/>
                  </a:moveTo>
                  <a:cubicBezTo>
                    <a:pt x="194" y="0"/>
                    <a:pt x="0" y="237"/>
                    <a:pt x="181" y="456"/>
                  </a:cubicBezTo>
                  <a:lnTo>
                    <a:pt x="181" y="455"/>
                  </a:lnTo>
                  <a:cubicBezTo>
                    <a:pt x="609" y="975"/>
                    <a:pt x="503" y="1933"/>
                    <a:pt x="1112" y="2289"/>
                  </a:cubicBezTo>
                  <a:cubicBezTo>
                    <a:pt x="1158" y="2316"/>
                    <a:pt x="1210" y="2328"/>
                    <a:pt x="1263" y="2328"/>
                  </a:cubicBezTo>
                  <a:cubicBezTo>
                    <a:pt x="1433" y="2328"/>
                    <a:pt x="1606" y="2199"/>
                    <a:pt x="1591" y="2012"/>
                  </a:cubicBezTo>
                  <a:cubicBezTo>
                    <a:pt x="1562" y="1636"/>
                    <a:pt x="1289" y="1264"/>
                    <a:pt x="1137" y="913"/>
                  </a:cubicBezTo>
                  <a:cubicBezTo>
                    <a:pt x="1006" y="610"/>
                    <a:pt x="864" y="323"/>
                    <a:pt x="624" y="90"/>
                  </a:cubicBezTo>
                  <a:cubicBezTo>
                    <a:pt x="559" y="27"/>
                    <a:pt x="484" y="0"/>
                    <a:pt x="411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44"/>
            <p:cNvSpPr/>
            <p:nvPr/>
          </p:nvSpPr>
          <p:spPr>
            <a:xfrm>
              <a:off x="10021470" y="4520506"/>
              <a:ext cx="73449" cy="74575"/>
            </a:xfrm>
            <a:custGeom>
              <a:avLst/>
              <a:gdLst/>
              <a:ahLst/>
              <a:cxnLst/>
              <a:rect l="l" t="t" r="r" b="b"/>
              <a:pathLst>
                <a:path w="3391" h="3443" extrusionOk="0">
                  <a:moveTo>
                    <a:pt x="1758" y="0"/>
                  </a:moveTo>
                  <a:cubicBezTo>
                    <a:pt x="1731" y="0"/>
                    <a:pt x="1703" y="2"/>
                    <a:pt x="1674" y="5"/>
                  </a:cubicBezTo>
                  <a:cubicBezTo>
                    <a:pt x="1037" y="68"/>
                    <a:pt x="598" y="775"/>
                    <a:pt x="159" y="1163"/>
                  </a:cubicBezTo>
                  <a:cubicBezTo>
                    <a:pt x="1" y="1303"/>
                    <a:pt x="145" y="1556"/>
                    <a:pt x="322" y="1556"/>
                  </a:cubicBezTo>
                  <a:cubicBezTo>
                    <a:pt x="358" y="1556"/>
                    <a:pt x="395" y="1546"/>
                    <a:pt x="431" y="1521"/>
                  </a:cubicBezTo>
                  <a:cubicBezTo>
                    <a:pt x="736" y="1320"/>
                    <a:pt x="1011" y="1077"/>
                    <a:pt x="1314" y="875"/>
                  </a:cubicBezTo>
                  <a:cubicBezTo>
                    <a:pt x="1472" y="770"/>
                    <a:pt x="1596" y="705"/>
                    <a:pt x="1703" y="705"/>
                  </a:cubicBezTo>
                  <a:cubicBezTo>
                    <a:pt x="1831" y="705"/>
                    <a:pt x="1937" y="797"/>
                    <a:pt x="2053" y="1021"/>
                  </a:cubicBezTo>
                  <a:cubicBezTo>
                    <a:pt x="2219" y="1342"/>
                    <a:pt x="2522" y="1661"/>
                    <a:pt x="2519" y="2044"/>
                  </a:cubicBezTo>
                  <a:cubicBezTo>
                    <a:pt x="2517" y="2293"/>
                    <a:pt x="2422" y="2408"/>
                    <a:pt x="2204" y="2507"/>
                  </a:cubicBezTo>
                  <a:cubicBezTo>
                    <a:pt x="2144" y="2534"/>
                    <a:pt x="2022" y="2598"/>
                    <a:pt x="1942" y="2608"/>
                  </a:cubicBezTo>
                  <a:lnTo>
                    <a:pt x="1942" y="2608"/>
                  </a:lnTo>
                  <a:cubicBezTo>
                    <a:pt x="1888" y="2567"/>
                    <a:pt x="1828" y="2534"/>
                    <a:pt x="1764" y="2511"/>
                  </a:cubicBezTo>
                  <a:cubicBezTo>
                    <a:pt x="1714" y="2487"/>
                    <a:pt x="1665" y="2477"/>
                    <a:pt x="1619" y="2477"/>
                  </a:cubicBezTo>
                  <a:cubicBezTo>
                    <a:pt x="1417" y="2477"/>
                    <a:pt x="1258" y="2681"/>
                    <a:pt x="1264" y="2887"/>
                  </a:cubicBezTo>
                  <a:cubicBezTo>
                    <a:pt x="1274" y="3298"/>
                    <a:pt x="1540" y="3443"/>
                    <a:pt x="1860" y="3443"/>
                  </a:cubicBezTo>
                  <a:cubicBezTo>
                    <a:pt x="2217" y="3443"/>
                    <a:pt x="2642" y="3262"/>
                    <a:pt x="2854" y="3067"/>
                  </a:cubicBezTo>
                  <a:cubicBezTo>
                    <a:pt x="3390" y="2575"/>
                    <a:pt x="3383" y="1794"/>
                    <a:pt x="3024" y="1201"/>
                  </a:cubicBezTo>
                  <a:cubicBezTo>
                    <a:pt x="2743" y="734"/>
                    <a:pt x="2390" y="0"/>
                    <a:pt x="1758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44"/>
            <p:cNvSpPr/>
            <p:nvPr/>
          </p:nvSpPr>
          <p:spPr>
            <a:xfrm>
              <a:off x="10068797" y="4470493"/>
              <a:ext cx="197929" cy="99658"/>
            </a:xfrm>
            <a:custGeom>
              <a:avLst/>
              <a:gdLst/>
              <a:ahLst/>
              <a:cxnLst/>
              <a:rect l="l" t="t" r="r" b="b"/>
              <a:pathLst>
                <a:path w="9138" h="4601" extrusionOk="0">
                  <a:moveTo>
                    <a:pt x="8548" y="1"/>
                  </a:moveTo>
                  <a:cubicBezTo>
                    <a:pt x="8396" y="1"/>
                    <a:pt x="8247" y="78"/>
                    <a:pt x="8203" y="246"/>
                  </a:cubicBezTo>
                  <a:cubicBezTo>
                    <a:pt x="7745" y="1979"/>
                    <a:pt x="6468" y="2357"/>
                    <a:pt x="4937" y="2879"/>
                  </a:cubicBezTo>
                  <a:cubicBezTo>
                    <a:pt x="4187" y="3134"/>
                    <a:pt x="3435" y="3332"/>
                    <a:pt x="2660" y="3503"/>
                  </a:cubicBezTo>
                  <a:cubicBezTo>
                    <a:pt x="2196" y="3605"/>
                    <a:pt x="1085" y="4117"/>
                    <a:pt x="533" y="4117"/>
                  </a:cubicBezTo>
                  <a:cubicBezTo>
                    <a:pt x="473" y="4117"/>
                    <a:pt x="420" y="4111"/>
                    <a:pt x="375" y="4098"/>
                  </a:cubicBezTo>
                  <a:cubicBezTo>
                    <a:pt x="357" y="4092"/>
                    <a:pt x="339" y="4090"/>
                    <a:pt x="321" y="4090"/>
                  </a:cubicBezTo>
                  <a:cubicBezTo>
                    <a:pt x="142" y="4090"/>
                    <a:pt x="1" y="4344"/>
                    <a:pt x="192" y="4449"/>
                  </a:cubicBezTo>
                  <a:lnTo>
                    <a:pt x="192" y="4448"/>
                  </a:lnTo>
                  <a:cubicBezTo>
                    <a:pt x="398" y="4560"/>
                    <a:pt x="589" y="4600"/>
                    <a:pt x="781" y="4600"/>
                  </a:cubicBezTo>
                  <a:cubicBezTo>
                    <a:pt x="1030" y="4600"/>
                    <a:pt x="1281" y="4534"/>
                    <a:pt x="1569" y="4473"/>
                  </a:cubicBezTo>
                  <a:cubicBezTo>
                    <a:pt x="2998" y="4168"/>
                    <a:pt x="4400" y="3953"/>
                    <a:pt x="5798" y="3506"/>
                  </a:cubicBezTo>
                  <a:cubicBezTo>
                    <a:pt x="7309" y="3023"/>
                    <a:pt x="9137" y="2183"/>
                    <a:pt x="8935" y="310"/>
                  </a:cubicBezTo>
                  <a:cubicBezTo>
                    <a:pt x="8914" y="110"/>
                    <a:pt x="8728" y="1"/>
                    <a:pt x="8548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44"/>
            <p:cNvSpPr/>
            <p:nvPr/>
          </p:nvSpPr>
          <p:spPr>
            <a:xfrm>
              <a:off x="9880767" y="4560664"/>
              <a:ext cx="180883" cy="49948"/>
            </a:xfrm>
            <a:custGeom>
              <a:avLst/>
              <a:gdLst/>
              <a:ahLst/>
              <a:cxnLst/>
              <a:rect l="l" t="t" r="r" b="b"/>
              <a:pathLst>
                <a:path w="8351" h="2306" extrusionOk="0">
                  <a:moveTo>
                    <a:pt x="7897" y="1"/>
                  </a:moveTo>
                  <a:cubicBezTo>
                    <a:pt x="7892" y="1"/>
                    <a:pt x="7888" y="1"/>
                    <a:pt x="7884" y="1"/>
                  </a:cubicBezTo>
                  <a:cubicBezTo>
                    <a:pt x="6531" y="40"/>
                    <a:pt x="5240" y="744"/>
                    <a:pt x="3926" y="1050"/>
                  </a:cubicBezTo>
                  <a:cubicBezTo>
                    <a:pt x="2704" y="1334"/>
                    <a:pt x="1469" y="1599"/>
                    <a:pt x="243" y="1856"/>
                  </a:cubicBezTo>
                  <a:cubicBezTo>
                    <a:pt x="0" y="1907"/>
                    <a:pt x="34" y="2305"/>
                    <a:pt x="279" y="2305"/>
                  </a:cubicBezTo>
                  <a:cubicBezTo>
                    <a:pt x="285" y="2305"/>
                    <a:pt x="290" y="2305"/>
                    <a:pt x="296" y="2305"/>
                  </a:cubicBezTo>
                  <a:lnTo>
                    <a:pt x="296" y="2304"/>
                  </a:lnTo>
                  <a:cubicBezTo>
                    <a:pt x="2904" y="2106"/>
                    <a:pt x="5562" y="1619"/>
                    <a:pt x="8003" y="662"/>
                  </a:cubicBezTo>
                  <a:cubicBezTo>
                    <a:pt x="8350" y="525"/>
                    <a:pt x="8283" y="1"/>
                    <a:pt x="7897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44"/>
            <p:cNvSpPr/>
            <p:nvPr/>
          </p:nvSpPr>
          <p:spPr>
            <a:xfrm>
              <a:off x="9881092" y="4592006"/>
              <a:ext cx="77413" cy="172414"/>
            </a:xfrm>
            <a:custGeom>
              <a:avLst/>
              <a:gdLst/>
              <a:ahLst/>
              <a:cxnLst/>
              <a:rect l="l" t="t" r="r" b="b"/>
              <a:pathLst>
                <a:path w="3574" h="7960" extrusionOk="0">
                  <a:moveTo>
                    <a:pt x="514" y="0"/>
                  </a:moveTo>
                  <a:cubicBezTo>
                    <a:pt x="420" y="0"/>
                    <a:pt x="322" y="59"/>
                    <a:pt x="298" y="180"/>
                  </a:cubicBezTo>
                  <a:lnTo>
                    <a:pt x="298" y="179"/>
                  </a:lnTo>
                  <a:lnTo>
                    <a:pt x="298" y="179"/>
                  </a:lnTo>
                  <a:cubicBezTo>
                    <a:pt x="0" y="1704"/>
                    <a:pt x="98" y="2690"/>
                    <a:pt x="604" y="4222"/>
                  </a:cubicBezTo>
                  <a:cubicBezTo>
                    <a:pt x="936" y="5231"/>
                    <a:pt x="1468" y="6361"/>
                    <a:pt x="2030" y="7260"/>
                  </a:cubicBezTo>
                  <a:cubicBezTo>
                    <a:pt x="2297" y="7687"/>
                    <a:pt x="2477" y="7960"/>
                    <a:pt x="2888" y="7960"/>
                  </a:cubicBezTo>
                  <a:cubicBezTo>
                    <a:pt x="2964" y="7960"/>
                    <a:pt x="3047" y="7950"/>
                    <a:pt x="3140" y="7931"/>
                  </a:cubicBezTo>
                  <a:cubicBezTo>
                    <a:pt x="3382" y="7881"/>
                    <a:pt x="3573" y="7610"/>
                    <a:pt x="3398" y="7379"/>
                  </a:cubicBezTo>
                  <a:cubicBezTo>
                    <a:pt x="2497" y="6199"/>
                    <a:pt x="1711" y="4691"/>
                    <a:pt x="1166" y="3345"/>
                  </a:cubicBezTo>
                  <a:cubicBezTo>
                    <a:pt x="715" y="2230"/>
                    <a:pt x="620" y="1387"/>
                    <a:pt x="706" y="212"/>
                  </a:cubicBezTo>
                  <a:cubicBezTo>
                    <a:pt x="716" y="72"/>
                    <a:pt x="617" y="0"/>
                    <a:pt x="514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4"/>
            <p:cNvSpPr/>
            <p:nvPr/>
          </p:nvSpPr>
          <p:spPr>
            <a:xfrm>
              <a:off x="9948108" y="4518448"/>
              <a:ext cx="383577" cy="251992"/>
            </a:xfrm>
            <a:custGeom>
              <a:avLst/>
              <a:gdLst/>
              <a:ahLst/>
              <a:cxnLst/>
              <a:rect l="l" t="t" r="r" b="b"/>
              <a:pathLst>
                <a:path w="17709" h="11634" extrusionOk="0">
                  <a:moveTo>
                    <a:pt x="15233" y="1"/>
                  </a:moveTo>
                  <a:cubicBezTo>
                    <a:pt x="14993" y="1"/>
                    <a:pt x="14759" y="287"/>
                    <a:pt x="14934" y="509"/>
                  </a:cubicBezTo>
                  <a:cubicBezTo>
                    <a:pt x="15912" y="1749"/>
                    <a:pt x="17708" y="5260"/>
                    <a:pt x="15708" y="6232"/>
                  </a:cubicBezTo>
                  <a:cubicBezTo>
                    <a:pt x="14451" y="6843"/>
                    <a:pt x="12996" y="7253"/>
                    <a:pt x="11697" y="7816"/>
                  </a:cubicBezTo>
                  <a:cubicBezTo>
                    <a:pt x="10021" y="8542"/>
                    <a:pt x="8344" y="9276"/>
                    <a:pt x="6628" y="9906"/>
                  </a:cubicBezTo>
                  <a:cubicBezTo>
                    <a:pt x="5601" y="10282"/>
                    <a:pt x="4564" y="10532"/>
                    <a:pt x="3497" y="10764"/>
                  </a:cubicBezTo>
                  <a:cubicBezTo>
                    <a:pt x="2397" y="11003"/>
                    <a:pt x="1228" y="10897"/>
                    <a:pt x="171" y="11250"/>
                  </a:cubicBezTo>
                  <a:cubicBezTo>
                    <a:pt x="1" y="11307"/>
                    <a:pt x="47" y="11584"/>
                    <a:pt x="217" y="11584"/>
                  </a:cubicBezTo>
                  <a:cubicBezTo>
                    <a:pt x="226" y="11584"/>
                    <a:pt x="236" y="11583"/>
                    <a:pt x="246" y="11582"/>
                  </a:cubicBezTo>
                  <a:cubicBezTo>
                    <a:pt x="401" y="11556"/>
                    <a:pt x="556" y="11546"/>
                    <a:pt x="713" y="11546"/>
                  </a:cubicBezTo>
                  <a:cubicBezTo>
                    <a:pt x="1178" y="11546"/>
                    <a:pt x="1648" y="11633"/>
                    <a:pt x="2120" y="11633"/>
                  </a:cubicBezTo>
                  <a:cubicBezTo>
                    <a:pt x="2271" y="11633"/>
                    <a:pt x="2423" y="11624"/>
                    <a:pt x="2575" y="11600"/>
                  </a:cubicBezTo>
                  <a:cubicBezTo>
                    <a:pt x="3289" y="11489"/>
                    <a:pt x="3999" y="11349"/>
                    <a:pt x="4708" y="11212"/>
                  </a:cubicBezTo>
                  <a:cubicBezTo>
                    <a:pt x="5808" y="11000"/>
                    <a:pt x="6861" y="10607"/>
                    <a:pt x="7908" y="10216"/>
                  </a:cubicBezTo>
                  <a:cubicBezTo>
                    <a:pt x="10358" y="9302"/>
                    <a:pt x="12704" y="8019"/>
                    <a:pt x="15184" y="7203"/>
                  </a:cubicBezTo>
                  <a:cubicBezTo>
                    <a:pt x="16735" y="6692"/>
                    <a:pt x="17351" y="6377"/>
                    <a:pt x="17356" y="4558"/>
                  </a:cubicBezTo>
                  <a:cubicBezTo>
                    <a:pt x="17359" y="3628"/>
                    <a:pt x="17116" y="2916"/>
                    <a:pt x="16698" y="2086"/>
                  </a:cubicBezTo>
                  <a:cubicBezTo>
                    <a:pt x="16340" y="1377"/>
                    <a:pt x="16095" y="439"/>
                    <a:pt x="15372" y="37"/>
                  </a:cubicBezTo>
                  <a:cubicBezTo>
                    <a:pt x="15328" y="12"/>
                    <a:pt x="15280" y="1"/>
                    <a:pt x="15233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44"/>
            <p:cNvSpPr/>
            <p:nvPr/>
          </p:nvSpPr>
          <p:spPr>
            <a:xfrm>
              <a:off x="10245521" y="4500774"/>
              <a:ext cx="37688" cy="44511"/>
            </a:xfrm>
            <a:custGeom>
              <a:avLst/>
              <a:gdLst/>
              <a:ahLst/>
              <a:cxnLst/>
              <a:rect l="l" t="t" r="r" b="b"/>
              <a:pathLst>
                <a:path w="1740" h="2055" extrusionOk="0">
                  <a:moveTo>
                    <a:pt x="407" y="1"/>
                  </a:moveTo>
                  <a:cubicBezTo>
                    <a:pt x="124" y="1"/>
                    <a:pt x="0" y="407"/>
                    <a:pt x="300" y="544"/>
                  </a:cubicBezTo>
                  <a:cubicBezTo>
                    <a:pt x="932" y="834"/>
                    <a:pt x="669" y="1896"/>
                    <a:pt x="1440" y="2051"/>
                  </a:cubicBezTo>
                  <a:cubicBezTo>
                    <a:pt x="1453" y="2054"/>
                    <a:pt x="1466" y="2055"/>
                    <a:pt x="1480" y="2055"/>
                  </a:cubicBezTo>
                  <a:cubicBezTo>
                    <a:pt x="1594" y="2055"/>
                    <a:pt x="1739" y="1972"/>
                    <a:pt x="1739" y="1849"/>
                  </a:cubicBezTo>
                  <a:cubicBezTo>
                    <a:pt x="1737" y="1465"/>
                    <a:pt x="1440" y="949"/>
                    <a:pt x="1232" y="620"/>
                  </a:cubicBezTo>
                  <a:cubicBezTo>
                    <a:pt x="1057" y="340"/>
                    <a:pt x="824" y="114"/>
                    <a:pt x="504" y="16"/>
                  </a:cubicBezTo>
                  <a:cubicBezTo>
                    <a:pt x="470" y="6"/>
                    <a:pt x="437" y="1"/>
                    <a:pt x="407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44"/>
            <p:cNvSpPr/>
            <p:nvPr/>
          </p:nvSpPr>
          <p:spPr>
            <a:xfrm>
              <a:off x="10216562" y="4310447"/>
              <a:ext cx="131151" cy="42627"/>
            </a:xfrm>
            <a:custGeom>
              <a:avLst/>
              <a:gdLst/>
              <a:ahLst/>
              <a:cxnLst/>
              <a:rect l="l" t="t" r="r" b="b"/>
              <a:pathLst>
                <a:path w="6055" h="1968" extrusionOk="0">
                  <a:moveTo>
                    <a:pt x="4576" y="0"/>
                  </a:moveTo>
                  <a:cubicBezTo>
                    <a:pt x="4032" y="0"/>
                    <a:pt x="3486" y="65"/>
                    <a:pt x="2965" y="213"/>
                  </a:cubicBezTo>
                  <a:cubicBezTo>
                    <a:pt x="2565" y="327"/>
                    <a:pt x="2155" y="483"/>
                    <a:pt x="1771" y="645"/>
                  </a:cubicBezTo>
                  <a:cubicBezTo>
                    <a:pt x="1258" y="861"/>
                    <a:pt x="844" y="1260"/>
                    <a:pt x="318" y="1419"/>
                  </a:cubicBezTo>
                  <a:cubicBezTo>
                    <a:pt x="1" y="1515"/>
                    <a:pt x="165" y="1967"/>
                    <a:pt x="454" y="1967"/>
                  </a:cubicBezTo>
                  <a:cubicBezTo>
                    <a:pt x="463" y="1967"/>
                    <a:pt x="472" y="1967"/>
                    <a:pt x="481" y="1966"/>
                  </a:cubicBezTo>
                  <a:lnTo>
                    <a:pt x="481" y="1965"/>
                  </a:lnTo>
                  <a:cubicBezTo>
                    <a:pt x="1161" y="1900"/>
                    <a:pt x="1783" y="1420"/>
                    <a:pt x="2426" y="1201"/>
                  </a:cubicBezTo>
                  <a:cubicBezTo>
                    <a:pt x="3503" y="834"/>
                    <a:pt x="4589" y="831"/>
                    <a:pt x="5703" y="670"/>
                  </a:cubicBezTo>
                  <a:cubicBezTo>
                    <a:pt x="6054" y="619"/>
                    <a:pt x="5987" y="128"/>
                    <a:pt x="5669" y="82"/>
                  </a:cubicBezTo>
                  <a:cubicBezTo>
                    <a:pt x="5310" y="30"/>
                    <a:pt x="4943" y="0"/>
                    <a:pt x="4576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44"/>
            <p:cNvSpPr/>
            <p:nvPr/>
          </p:nvSpPr>
          <p:spPr>
            <a:xfrm>
              <a:off x="10338789" y="4319631"/>
              <a:ext cx="81008" cy="271660"/>
            </a:xfrm>
            <a:custGeom>
              <a:avLst/>
              <a:gdLst/>
              <a:ahLst/>
              <a:cxnLst/>
              <a:rect l="l" t="t" r="r" b="b"/>
              <a:pathLst>
                <a:path w="3740" h="12542" extrusionOk="0">
                  <a:moveTo>
                    <a:pt x="228" y="1"/>
                  </a:moveTo>
                  <a:cubicBezTo>
                    <a:pt x="114" y="1"/>
                    <a:pt x="0" y="104"/>
                    <a:pt x="58" y="235"/>
                  </a:cubicBezTo>
                  <a:cubicBezTo>
                    <a:pt x="871" y="2042"/>
                    <a:pt x="1581" y="4081"/>
                    <a:pt x="2068" y="5999"/>
                  </a:cubicBezTo>
                  <a:cubicBezTo>
                    <a:pt x="2313" y="6961"/>
                    <a:pt x="2344" y="7930"/>
                    <a:pt x="2426" y="8915"/>
                  </a:cubicBezTo>
                  <a:cubicBezTo>
                    <a:pt x="2510" y="9944"/>
                    <a:pt x="2713" y="11039"/>
                    <a:pt x="2396" y="12043"/>
                  </a:cubicBezTo>
                  <a:cubicBezTo>
                    <a:pt x="2301" y="12344"/>
                    <a:pt x="2567" y="12541"/>
                    <a:pt x="2831" y="12541"/>
                  </a:cubicBezTo>
                  <a:cubicBezTo>
                    <a:pt x="2990" y="12541"/>
                    <a:pt x="3149" y="12469"/>
                    <a:pt x="3228" y="12306"/>
                  </a:cubicBezTo>
                  <a:cubicBezTo>
                    <a:pt x="3740" y="11246"/>
                    <a:pt x="3493" y="10082"/>
                    <a:pt x="3405" y="8944"/>
                  </a:cubicBezTo>
                  <a:cubicBezTo>
                    <a:pt x="3320" y="7845"/>
                    <a:pt x="3276" y="6858"/>
                    <a:pt x="2971" y="5792"/>
                  </a:cubicBezTo>
                  <a:cubicBezTo>
                    <a:pt x="2418" y="3853"/>
                    <a:pt x="1614" y="1671"/>
                    <a:pt x="365" y="66"/>
                  </a:cubicBezTo>
                  <a:cubicBezTo>
                    <a:pt x="329" y="20"/>
                    <a:pt x="278" y="1"/>
                    <a:pt x="228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44"/>
            <p:cNvSpPr/>
            <p:nvPr/>
          </p:nvSpPr>
          <p:spPr>
            <a:xfrm>
              <a:off x="10312277" y="4574158"/>
              <a:ext cx="94459" cy="51767"/>
            </a:xfrm>
            <a:custGeom>
              <a:avLst/>
              <a:gdLst/>
              <a:ahLst/>
              <a:cxnLst/>
              <a:rect l="l" t="t" r="r" b="b"/>
              <a:pathLst>
                <a:path w="4361" h="2390" extrusionOk="0">
                  <a:moveTo>
                    <a:pt x="3820" y="0"/>
                  </a:moveTo>
                  <a:cubicBezTo>
                    <a:pt x="3746" y="0"/>
                    <a:pt x="3671" y="23"/>
                    <a:pt x="3602" y="75"/>
                  </a:cubicBezTo>
                  <a:cubicBezTo>
                    <a:pt x="2625" y="816"/>
                    <a:pt x="1568" y="1621"/>
                    <a:pt x="328" y="1834"/>
                  </a:cubicBezTo>
                  <a:cubicBezTo>
                    <a:pt x="35" y="1884"/>
                    <a:pt x="0" y="2348"/>
                    <a:pt x="324" y="2377"/>
                  </a:cubicBezTo>
                  <a:cubicBezTo>
                    <a:pt x="418" y="2385"/>
                    <a:pt x="513" y="2390"/>
                    <a:pt x="608" y="2390"/>
                  </a:cubicBezTo>
                  <a:cubicBezTo>
                    <a:pt x="1942" y="2390"/>
                    <a:pt x="3315" y="1584"/>
                    <a:pt x="4140" y="589"/>
                  </a:cubicBezTo>
                  <a:cubicBezTo>
                    <a:pt x="4360" y="324"/>
                    <a:pt x="4100" y="0"/>
                    <a:pt x="3820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44"/>
            <p:cNvSpPr/>
            <p:nvPr/>
          </p:nvSpPr>
          <p:spPr>
            <a:xfrm>
              <a:off x="10233305" y="4396373"/>
              <a:ext cx="125000" cy="54540"/>
            </a:xfrm>
            <a:custGeom>
              <a:avLst/>
              <a:gdLst/>
              <a:ahLst/>
              <a:cxnLst/>
              <a:rect l="l" t="t" r="r" b="b"/>
              <a:pathLst>
                <a:path w="5771" h="2518" extrusionOk="0">
                  <a:moveTo>
                    <a:pt x="5306" y="0"/>
                  </a:moveTo>
                  <a:cubicBezTo>
                    <a:pt x="5256" y="0"/>
                    <a:pt x="5203" y="12"/>
                    <a:pt x="5148" y="40"/>
                  </a:cubicBezTo>
                  <a:cubicBezTo>
                    <a:pt x="3588" y="815"/>
                    <a:pt x="2086" y="1865"/>
                    <a:pt x="308" y="2035"/>
                  </a:cubicBezTo>
                  <a:cubicBezTo>
                    <a:pt x="0" y="2064"/>
                    <a:pt x="8" y="2512"/>
                    <a:pt x="321" y="2517"/>
                  </a:cubicBezTo>
                  <a:lnTo>
                    <a:pt x="320" y="2517"/>
                  </a:lnTo>
                  <a:cubicBezTo>
                    <a:pt x="348" y="2517"/>
                    <a:pt x="376" y="2518"/>
                    <a:pt x="403" y="2518"/>
                  </a:cubicBezTo>
                  <a:cubicBezTo>
                    <a:pt x="2276" y="2518"/>
                    <a:pt x="3951" y="1620"/>
                    <a:pt x="5474" y="601"/>
                  </a:cubicBezTo>
                  <a:cubicBezTo>
                    <a:pt x="5770" y="403"/>
                    <a:pt x="5596" y="0"/>
                    <a:pt x="5306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44"/>
            <p:cNvSpPr/>
            <p:nvPr/>
          </p:nvSpPr>
          <p:spPr>
            <a:xfrm>
              <a:off x="10318039" y="4417318"/>
              <a:ext cx="40634" cy="71110"/>
            </a:xfrm>
            <a:custGeom>
              <a:avLst/>
              <a:gdLst/>
              <a:ahLst/>
              <a:cxnLst/>
              <a:rect l="l" t="t" r="r" b="b"/>
              <a:pathLst>
                <a:path w="1876" h="3283" extrusionOk="0">
                  <a:moveTo>
                    <a:pt x="324" y="1"/>
                  </a:moveTo>
                  <a:cubicBezTo>
                    <a:pt x="163" y="1"/>
                    <a:pt x="1" y="173"/>
                    <a:pt x="114" y="334"/>
                  </a:cubicBezTo>
                  <a:lnTo>
                    <a:pt x="114" y="335"/>
                  </a:lnTo>
                  <a:cubicBezTo>
                    <a:pt x="413" y="761"/>
                    <a:pt x="297" y="1266"/>
                    <a:pt x="499" y="1697"/>
                  </a:cubicBezTo>
                  <a:cubicBezTo>
                    <a:pt x="600" y="1913"/>
                    <a:pt x="822" y="2097"/>
                    <a:pt x="941" y="2313"/>
                  </a:cubicBezTo>
                  <a:cubicBezTo>
                    <a:pt x="1100" y="2600"/>
                    <a:pt x="1248" y="2888"/>
                    <a:pt x="1411" y="3173"/>
                  </a:cubicBezTo>
                  <a:cubicBezTo>
                    <a:pt x="1453" y="3249"/>
                    <a:pt x="1532" y="3283"/>
                    <a:pt x="1611" y="3283"/>
                  </a:cubicBezTo>
                  <a:cubicBezTo>
                    <a:pt x="1742" y="3283"/>
                    <a:pt x="1876" y="3190"/>
                    <a:pt x="1856" y="3041"/>
                  </a:cubicBezTo>
                  <a:cubicBezTo>
                    <a:pt x="1769" y="2362"/>
                    <a:pt x="1491" y="2034"/>
                    <a:pt x="1138" y="1489"/>
                  </a:cubicBezTo>
                  <a:cubicBezTo>
                    <a:pt x="849" y="1043"/>
                    <a:pt x="882" y="478"/>
                    <a:pt x="473" y="62"/>
                  </a:cubicBezTo>
                  <a:cubicBezTo>
                    <a:pt x="430" y="19"/>
                    <a:pt x="377" y="1"/>
                    <a:pt x="324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44"/>
            <p:cNvSpPr/>
            <p:nvPr/>
          </p:nvSpPr>
          <p:spPr>
            <a:xfrm>
              <a:off x="9777254" y="4444869"/>
              <a:ext cx="68706" cy="72366"/>
            </a:xfrm>
            <a:custGeom>
              <a:avLst/>
              <a:gdLst/>
              <a:ahLst/>
              <a:cxnLst/>
              <a:rect l="l" t="t" r="r" b="b"/>
              <a:pathLst>
                <a:path w="3172" h="3341" extrusionOk="0">
                  <a:moveTo>
                    <a:pt x="2883" y="1"/>
                  </a:moveTo>
                  <a:cubicBezTo>
                    <a:pt x="2779" y="1"/>
                    <a:pt x="2678" y="64"/>
                    <a:pt x="2651" y="208"/>
                  </a:cubicBezTo>
                  <a:cubicBezTo>
                    <a:pt x="2556" y="701"/>
                    <a:pt x="1766" y="1153"/>
                    <a:pt x="1417" y="1490"/>
                  </a:cubicBezTo>
                  <a:cubicBezTo>
                    <a:pt x="1149" y="1749"/>
                    <a:pt x="883" y="2012"/>
                    <a:pt x="621" y="2278"/>
                  </a:cubicBezTo>
                  <a:cubicBezTo>
                    <a:pt x="415" y="2486"/>
                    <a:pt x="146" y="2686"/>
                    <a:pt x="58" y="2971"/>
                  </a:cubicBezTo>
                  <a:cubicBezTo>
                    <a:pt x="1" y="3156"/>
                    <a:pt x="117" y="3341"/>
                    <a:pt x="299" y="3341"/>
                  </a:cubicBezTo>
                  <a:cubicBezTo>
                    <a:pt x="328" y="3341"/>
                    <a:pt x="359" y="3336"/>
                    <a:pt x="390" y="3326"/>
                  </a:cubicBezTo>
                  <a:cubicBezTo>
                    <a:pt x="744" y="3215"/>
                    <a:pt x="994" y="2861"/>
                    <a:pt x="1250" y="2608"/>
                  </a:cubicBezTo>
                  <a:cubicBezTo>
                    <a:pt x="1533" y="2330"/>
                    <a:pt x="1799" y="2037"/>
                    <a:pt x="2082" y="1760"/>
                  </a:cubicBezTo>
                  <a:cubicBezTo>
                    <a:pt x="2491" y="1361"/>
                    <a:pt x="3129" y="926"/>
                    <a:pt x="3161" y="300"/>
                  </a:cubicBezTo>
                  <a:cubicBezTo>
                    <a:pt x="3171" y="114"/>
                    <a:pt x="3023" y="1"/>
                    <a:pt x="2883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44"/>
            <p:cNvSpPr/>
            <p:nvPr/>
          </p:nvSpPr>
          <p:spPr>
            <a:xfrm>
              <a:off x="9771925" y="4509070"/>
              <a:ext cx="163381" cy="252642"/>
            </a:xfrm>
            <a:custGeom>
              <a:avLst/>
              <a:gdLst/>
              <a:ahLst/>
              <a:cxnLst/>
              <a:rect l="l" t="t" r="r" b="b"/>
              <a:pathLst>
                <a:path w="7543" h="11664" extrusionOk="0">
                  <a:moveTo>
                    <a:pt x="337" y="0"/>
                  </a:moveTo>
                  <a:cubicBezTo>
                    <a:pt x="281" y="0"/>
                    <a:pt x="223" y="39"/>
                    <a:pt x="213" y="106"/>
                  </a:cubicBezTo>
                  <a:cubicBezTo>
                    <a:pt x="1" y="1485"/>
                    <a:pt x="504" y="2972"/>
                    <a:pt x="828" y="4303"/>
                  </a:cubicBezTo>
                  <a:cubicBezTo>
                    <a:pt x="1206" y="5857"/>
                    <a:pt x="1604" y="7469"/>
                    <a:pt x="2107" y="8985"/>
                  </a:cubicBezTo>
                  <a:cubicBezTo>
                    <a:pt x="2606" y="10490"/>
                    <a:pt x="3922" y="11664"/>
                    <a:pt x="5328" y="11664"/>
                  </a:cubicBezTo>
                  <a:cubicBezTo>
                    <a:pt x="6000" y="11664"/>
                    <a:pt x="6692" y="11395"/>
                    <a:pt x="7326" y="10766"/>
                  </a:cubicBezTo>
                  <a:cubicBezTo>
                    <a:pt x="7543" y="10551"/>
                    <a:pt x="7326" y="10191"/>
                    <a:pt x="7059" y="10191"/>
                  </a:cubicBezTo>
                  <a:cubicBezTo>
                    <a:pt x="7022" y="10191"/>
                    <a:pt x="6985" y="10197"/>
                    <a:pt x="6947" y="10212"/>
                  </a:cubicBezTo>
                  <a:cubicBezTo>
                    <a:pt x="6292" y="10471"/>
                    <a:pt x="5657" y="10664"/>
                    <a:pt x="5074" y="10664"/>
                  </a:cubicBezTo>
                  <a:cubicBezTo>
                    <a:pt x="4321" y="10664"/>
                    <a:pt x="3656" y="10341"/>
                    <a:pt x="3154" y="9424"/>
                  </a:cubicBezTo>
                  <a:cubicBezTo>
                    <a:pt x="2647" y="8498"/>
                    <a:pt x="2588" y="7410"/>
                    <a:pt x="2240" y="6431"/>
                  </a:cubicBezTo>
                  <a:cubicBezTo>
                    <a:pt x="1518" y="4400"/>
                    <a:pt x="807" y="2216"/>
                    <a:pt x="442" y="91"/>
                  </a:cubicBezTo>
                  <a:cubicBezTo>
                    <a:pt x="431" y="29"/>
                    <a:pt x="385" y="0"/>
                    <a:pt x="337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44"/>
            <p:cNvSpPr/>
            <p:nvPr/>
          </p:nvSpPr>
          <p:spPr>
            <a:xfrm>
              <a:off x="9799585" y="4584620"/>
              <a:ext cx="55818" cy="17371"/>
            </a:xfrm>
            <a:custGeom>
              <a:avLst/>
              <a:gdLst/>
              <a:ahLst/>
              <a:cxnLst/>
              <a:rect l="l" t="t" r="r" b="b"/>
              <a:pathLst>
                <a:path w="2577" h="802" extrusionOk="0">
                  <a:moveTo>
                    <a:pt x="1987" y="0"/>
                  </a:moveTo>
                  <a:cubicBezTo>
                    <a:pt x="1785" y="0"/>
                    <a:pt x="1575" y="52"/>
                    <a:pt x="1378" y="87"/>
                  </a:cubicBezTo>
                  <a:cubicBezTo>
                    <a:pt x="1034" y="149"/>
                    <a:pt x="687" y="236"/>
                    <a:pt x="337" y="282"/>
                  </a:cubicBezTo>
                  <a:cubicBezTo>
                    <a:pt x="69" y="316"/>
                    <a:pt x="1" y="760"/>
                    <a:pt x="306" y="787"/>
                  </a:cubicBezTo>
                  <a:cubicBezTo>
                    <a:pt x="425" y="797"/>
                    <a:pt x="543" y="802"/>
                    <a:pt x="659" y="802"/>
                  </a:cubicBezTo>
                  <a:cubicBezTo>
                    <a:pt x="909" y="802"/>
                    <a:pt x="1155" y="780"/>
                    <a:pt x="1409" y="744"/>
                  </a:cubicBezTo>
                  <a:cubicBezTo>
                    <a:pt x="1742" y="699"/>
                    <a:pt x="2142" y="714"/>
                    <a:pt x="2426" y="518"/>
                  </a:cubicBezTo>
                  <a:cubicBezTo>
                    <a:pt x="2575" y="417"/>
                    <a:pt x="2577" y="215"/>
                    <a:pt x="2423" y="116"/>
                  </a:cubicBezTo>
                  <a:cubicBezTo>
                    <a:pt x="2288" y="30"/>
                    <a:pt x="2140" y="0"/>
                    <a:pt x="1987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44"/>
            <p:cNvSpPr/>
            <p:nvPr/>
          </p:nvSpPr>
          <p:spPr>
            <a:xfrm>
              <a:off x="9817238" y="4594085"/>
              <a:ext cx="45356" cy="69572"/>
            </a:xfrm>
            <a:custGeom>
              <a:avLst/>
              <a:gdLst/>
              <a:ahLst/>
              <a:cxnLst/>
              <a:rect l="l" t="t" r="r" b="b"/>
              <a:pathLst>
                <a:path w="2094" h="3212" extrusionOk="0">
                  <a:moveTo>
                    <a:pt x="421" y="1"/>
                  </a:moveTo>
                  <a:cubicBezTo>
                    <a:pt x="215" y="1"/>
                    <a:pt x="0" y="174"/>
                    <a:pt x="95" y="402"/>
                  </a:cubicBezTo>
                  <a:cubicBezTo>
                    <a:pt x="494" y="1359"/>
                    <a:pt x="702" y="2395"/>
                    <a:pt x="1487" y="3124"/>
                  </a:cubicBezTo>
                  <a:cubicBezTo>
                    <a:pt x="1552" y="3185"/>
                    <a:pt x="1631" y="3212"/>
                    <a:pt x="1707" y="3212"/>
                  </a:cubicBezTo>
                  <a:cubicBezTo>
                    <a:pt x="1908" y="3212"/>
                    <a:pt x="2093" y="3024"/>
                    <a:pt x="1981" y="2789"/>
                  </a:cubicBezTo>
                  <a:cubicBezTo>
                    <a:pt x="1561" y="1908"/>
                    <a:pt x="1160" y="1010"/>
                    <a:pt x="688" y="153"/>
                  </a:cubicBezTo>
                  <a:cubicBezTo>
                    <a:pt x="630" y="46"/>
                    <a:pt x="527" y="1"/>
                    <a:pt x="421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44"/>
            <p:cNvSpPr/>
            <p:nvPr/>
          </p:nvSpPr>
          <p:spPr>
            <a:xfrm>
              <a:off x="9756092" y="4200046"/>
              <a:ext cx="82178" cy="292323"/>
            </a:xfrm>
            <a:custGeom>
              <a:avLst/>
              <a:gdLst/>
              <a:ahLst/>
              <a:cxnLst/>
              <a:rect l="l" t="t" r="r" b="b"/>
              <a:pathLst>
                <a:path w="3794" h="13496" extrusionOk="0">
                  <a:moveTo>
                    <a:pt x="3449" y="1"/>
                  </a:moveTo>
                  <a:cubicBezTo>
                    <a:pt x="3421" y="1"/>
                    <a:pt x="3391" y="6"/>
                    <a:pt x="3361" y="17"/>
                  </a:cubicBezTo>
                  <a:cubicBezTo>
                    <a:pt x="1299" y="805"/>
                    <a:pt x="1" y="2146"/>
                    <a:pt x="430" y="4412"/>
                  </a:cubicBezTo>
                  <a:cubicBezTo>
                    <a:pt x="695" y="5809"/>
                    <a:pt x="971" y="7168"/>
                    <a:pt x="1345" y="8541"/>
                  </a:cubicBezTo>
                  <a:cubicBezTo>
                    <a:pt x="1574" y="9380"/>
                    <a:pt x="1784" y="10224"/>
                    <a:pt x="1956" y="11076"/>
                  </a:cubicBezTo>
                  <a:cubicBezTo>
                    <a:pt x="2082" y="11697"/>
                    <a:pt x="2656" y="12624"/>
                    <a:pt x="2388" y="13228"/>
                  </a:cubicBezTo>
                  <a:cubicBezTo>
                    <a:pt x="2322" y="13374"/>
                    <a:pt x="2458" y="13496"/>
                    <a:pt x="2590" y="13496"/>
                  </a:cubicBezTo>
                  <a:cubicBezTo>
                    <a:pt x="2650" y="13496"/>
                    <a:pt x="2710" y="13470"/>
                    <a:pt x="2749" y="13410"/>
                  </a:cubicBezTo>
                  <a:lnTo>
                    <a:pt x="2749" y="13409"/>
                  </a:lnTo>
                  <a:cubicBezTo>
                    <a:pt x="3125" y="12824"/>
                    <a:pt x="2969" y="12393"/>
                    <a:pt x="2799" y="11756"/>
                  </a:cubicBezTo>
                  <a:cubicBezTo>
                    <a:pt x="2492" y="10615"/>
                    <a:pt x="2313" y="9447"/>
                    <a:pt x="2007" y="8302"/>
                  </a:cubicBezTo>
                  <a:cubicBezTo>
                    <a:pt x="1774" y="7431"/>
                    <a:pt x="1548" y="6575"/>
                    <a:pt x="1416" y="5684"/>
                  </a:cubicBezTo>
                  <a:cubicBezTo>
                    <a:pt x="1306" y="4939"/>
                    <a:pt x="975" y="4121"/>
                    <a:pt x="1048" y="3371"/>
                  </a:cubicBezTo>
                  <a:cubicBezTo>
                    <a:pt x="1210" y="1695"/>
                    <a:pt x="2716" y="1501"/>
                    <a:pt x="3648" y="428"/>
                  </a:cubicBezTo>
                  <a:cubicBezTo>
                    <a:pt x="3794" y="260"/>
                    <a:pt x="3648" y="1"/>
                    <a:pt x="3449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44"/>
            <p:cNvSpPr/>
            <p:nvPr/>
          </p:nvSpPr>
          <p:spPr>
            <a:xfrm>
              <a:off x="9810913" y="4293834"/>
              <a:ext cx="48345" cy="146097"/>
            </a:xfrm>
            <a:custGeom>
              <a:avLst/>
              <a:gdLst/>
              <a:ahLst/>
              <a:cxnLst/>
              <a:rect l="l" t="t" r="r" b="b"/>
              <a:pathLst>
                <a:path w="2232" h="6745" extrusionOk="0">
                  <a:moveTo>
                    <a:pt x="676" y="0"/>
                  </a:moveTo>
                  <a:cubicBezTo>
                    <a:pt x="577" y="0"/>
                    <a:pt x="481" y="52"/>
                    <a:pt x="441" y="173"/>
                  </a:cubicBezTo>
                  <a:cubicBezTo>
                    <a:pt x="0" y="1526"/>
                    <a:pt x="509" y="3561"/>
                    <a:pt x="916" y="4890"/>
                  </a:cubicBezTo>
                  <a:cubicBezTo>
                    <a:pt x="1109" y="5515"/>
                    <a:pt x="1219" y="6561"/>
                    <a:pt x="1972" y="6739"/>
                  </a:cubicBezTo>
                  <a:cubicBezTo>
                    <a:pt x="1986" y="6742"/>
                    <a:pt x="1999" y="6744"/>
                    <a:pt x="2012" y="6744"/>
                  </a:cubicBezTo>
                  <a:cubicBezTo>
                    <a:pt x="2170" y="6744"/>
                    <a:pt x="2232" y="6500"/>
                    <a:pt x="2076" y="6425"/>
                  </a:cubicBezTo>
                  <a:cubicBezTo>
                    <a:pt x="1521" y="6160"/>
                    <a:pt x="1282" y="3877"/>
                    <a:pt x="1207" y="3389"/>
                  </a:cubicBezTo>
                  <a:cubicBezTo>
                    <a:pt x="1050" y="2371"/>
                    <a:pt x="863" y="1341"/>
                    <a:pt x="976" y="311"/>
                  </a:cubicBezTo>
                  <a:cubicBezTo>
                    <a:pt x="997" y="126"/>
                    <a:pt x="831" y="0"/>
                    <a:pt x="676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44"/>
            <p:cNvSpPr/>
            <p:nvPr/>
          </p:nvSpPr>
          <p:spPr>
            <a:xfrm>
              <a:off x="9816177" y="4157181"/>
              <a:ext cx="342618" cy="142934"/>
            </a:xfrm>
            <a:custGeom>
              <a:avLst/>
              <a:gdLst/>
              <a:ahLst/>
              <a:cxnLst/>
              <a:rect l="l" t="t" r="r" b="b"/>
              <a:pathLst>
                <a:path w="15818" h="6599" extrusionOk="0">
                  <a:moveTo>
                    <a:pt x="15215" y="1"/>
                  </a:moveTo>
                  <a:cubicBezTo>
                    <a:pt x="13997" y="1"/>
                    <a:pt x="12748" y="559"/>
                    <a:pt x="11581" y="852"/>
                  </a:cubicBezTo>
                  <a:cubicBezTo>
                    <a:pt x="9935" y="1267"/>
                    <a:pt x="8294" y="1694"/>
                    <a:pt x="6722" y="2342"/>
                  </a:cubicBezTo>
                  <a:cubicBezTo>
                    <a:pt x="5329" y="2917"/>
                    <a:pt x="3934" y="3524"/>
                    <a:pt x="2603" y="4233"/>
                  </a:cubicBezTo>
                  <a:cubicBezTo>
                    <a:pt x="1802" y="4660"/>
                    <a:pt x="199" y="5290"/>
                    <a:pt x="26" y="6306"/>
                  </a:cubicBezTo>
                  <a:cubicBezTo>
                    <a:pt x="0" y="6457"/>
                    <a:pt x="140" y="6599"/>
                    <a:pt x="269" y="6599"/>
                  </a:cubicBezTo>
                  <a:cubicBezTo>
                    <a:pt x="332" y="6599"/>
                    <a:pt x="392" y="6565"/>
                    <a:pt x="430" y="6483"/>
                  </a:cubicBezTo>
                  <a:lnTo>
                    <a:pt x="431" y="6483"/>
                  </a:lnTo>
                  <a:cubicBezTo>
                    <a:pt x="905" y="5457"/>
                    <a:pt x="2964" y="4778"/>
                    <a:pt x="3896" y="4342"/>
                  </a:cubicBezTo>
                  <a:cubicBezTo>
                    <a:pt x="5147" y="3757"/>
                    <a:pt x="6418" y="3176"/>
                    <a:pt x="7714" y="2698"/>
                  </a:cubicBezTo>
                  <a:cubicBezTo>
                    <a:pt x="10205" y="1780"/>
                    <a:pt x="12896" y="1149"/>
                    <a:pt x="15483" y="562"/>
                  </a:cubicBezTo>
                  <a:cubicBezTo>
                    <a:pt x="15771" y="497"/>
                    <a:pt x="15817" y="34"/>
                    <a:pt x="15479" y="10"/>
                  </a:cubicBezTo>
                  <a:cubicBezTo>
                    <a:pt x="15392" y="4"/>
                    <a:pt x="15304" y="1"/>
                    <a:pt x="15215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44"/>
            <p:cNvSpPr/>
            <p:nvPr/>
          </p:nvSpPr>
          <p:spPr>
            <a:xfrm>
              <a:off x="10145669" y="4159954"/>
              <a:ext cx="76763" cy="189200"/>
            </a:xfrm>
            <a:custGeom>
              <a:avLst/>
              <a:gdLst/>
              <a:ahLst/>
              <a:cxnLst/>
              <a:rect l="l" t="t" r="r" b="b"/>
              <a:pathLst>
                <a:path w="3544" h="8735" extrusionOk="0">
                  <a:moveTo>
                    <a:pt x="243" y="0"/>
                  </a:moveTo>
                  <a:cubicBezTo>
                    <a:pt x="122" y="0"/>
                    <a:pt x="0" y="138"/>
                    <a:pt x="100" y="249"/>
                  </a:cubicBezTo>
                  <a:cubicBezTo>
                    <a:pt x="1163" y="1451"/>
                    <a:pt x="1749" y="2894"/>
                    <a:pt x="2073" y="4452"/>
                  </a:cubicBezTo>
                  <a:cubicBezTo>
                    <a:pt x="2347" y="5776"/>
                    <a:pt x="2156" y="7224"/>
                    <a:pt x="2524" y="8503"/>
                  </a:cubicBezTo>
                  <a:cubicBezTo>
                    <a:pt x="2569" y="8660"/>
                    <a:pt x="2700" y="8735"/>
                    <a:pt x="2832" y="8735"/>
                  </a:cubicBezTo>
                  <a:cubicBezTo>
                    <a:pt x="2974" y="8735"/>
                    <a:pt x="3117" y="8650"/>
                    <a:pt x="3161" y="8488"/>
                  </a:cubicBezTo>
                  <a:cubicBezTo>
                    <a:pt x="3543" y="7069"/>
                    <a:pt x="3074" y="5023"/>
                    <a:pt x="2652" y="3646"/>
                  </a:cubicBezTo>
                  <a:cubicBezTo>
                    <a:pt x="2217" y="2220"/>
                    <a:pt x="1486" y="995"/>
                    <a:pt x="340" y="35"/>
                  </a:cubicBezTo>
                  <a:cubicBezTo>
                    <a:pt x="311" y="11"/>
                    <a:pt x="277" y="0"/>
                    <a:pt x="243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44"/>
            <p:cNvSpPr/>
            <p:nvPr/>
          </p:nvSpPr>
          <p:spPr>
            <a:xfrm>
              <a:off x="9812256" y="4081241"/>
              <a:ext cx="403721" cy="137151"/>
            </a:xfrm>
            <a:custGeom>
              <a:avLst/>
              <a:gdLst/>
              <a:ahLst/>
              <a:cxnLst/>
              <a:rect l="l" t="t" r="r" b="b"/>
              <a:pathLst>
                <a:path w="18639" h="6332" extrusionOk="0">
                  <a:moveTo>
                    <a:pt x="17831" y="1"/>
                  </a:moveTo>
                  <a:cubicBezTo>
                    <a:pt x="16541" y="1"/>
                    <a:pt x="15258" y="391"/>
                    <a:pt x="13991" y="606"/>
                  </a:cubicBezTo>
                  <a:cubicBezTo>
                    <a:pt x="12470" y="865"/>
                    <a:pt x="10979" y="1336"/>
                    <a:pt x="9463" y="1657"/>
                  </a:cubicBezTo>
                  <a:cubicBezTo>
                    <a:pt x="7727" y="2024"/>
                    <a:pt x="6055" y="2861"/>
                    <a:pt x="4481" y="3650"/>
                  </a:cubicBezTo>
                  <a:cubicBezTo>
                    <a:pt x="3035" y="4374"/>
                    <a:pt x="1766" y="5643"/>
                    <a:pt x="165" y="6043"/>
                  </a:cubicBezTo>
                  <a:cubicBezTo>
                    <a:pt x="0" y="6084"/>
                    <a:pt x="49" y="6315"/>
                    <a:pt x="204" y="6325"/>
                  </a:cubicBezTo>
                  <a:cubicBezTo>
                    <a:pt x="269" y="6329"/>
                    <a:pt x="333" y="6331"/>
                    <a:pt x="396" y="6331"/>
                  </a:cubicBezTo>
                  <a:cubicBezTo>
                    <a:pt x="1594" y="6331"/>
                    <a:pt x="2650" y="5576"/>
                    <a:pt x="3641" y="4946"/>
                  </a:cubicBezTo>
                  <a:cubicBezTo>
                    <a:pt x="4945" y="4115"/>
                    <a:pt x="6420" y="3441"/>
                    <a:pt x="7858" y="2864"/>
                  </a:cubicBezTo>
                  <a:cubicBezTo>
                    <a:pt x="9463" y="2220"/>
                    <a:pt x="11273" y="2024"/>
                    <a:pt x="12936" y="1549"/>
                  </a:cubicBezTo>
                  <a:cubicBezTo>
                    <a:pt x="14660" y="1057"/>
                    <a:pt x="16522" y="858"/>
                    <a:pt x="18293" y="612"/>
                  </a:cubicBezTo>
                  <a:cubicBezTo>
                    <a:pt x="18639" y="564"/>
                    <a:pt x="18584" y="39"/>
                    <a:pt x="18250" y="15"/>
                  </a:cubicBezTo>
                  <a:cubicBezTo>
                    <a:pt x="18110" y="5"/>
                    <a:pt x="17970" y="1"/>
                    <a:pt x="17831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44"/>
            <p:cNvSpPr/>
            <p:nvPr/>
          </p:nvSpPr>
          <p:spPr>
            <a:xfrm>
              <a:off x="10212403" y="4145810"/>
              <a:ext cx="57767" cy="178825"/>
            </a:xfrm>
            <a:custGeom>
              <a:avLst/>
              <a:gdLst/>
              <a:ahLst/>
              <a:cxnLst/>
              <a:rect l="l" t="t" r="r" b="b"/>
              <a:pathLst>
                <a:path w="2667" h="8256" extrusionOk="0">
                  <a:moveTo>
                    <a:pt x="207" y="1"/>
                  </a:moveTo>
                  <a:cubicBezTo>
                    <a:pt x="108" y="1"/>
                    <a:pt x="0" y="96"/>
                    <a:pt x="43" y="208"/>
                  </a:cubicBezTo>
                  <a:cubicBezTo>
                    <a:pt x="1038" y="2815"/>
                    <a:pt x="1517" y="5275"/>
                    <a:pt x="1868" y="8021"/>
                  </a:cubicBezTo>
                  <a:cubicBezTo>
                    <a:pt x="1888" y="8177"/>
                    <a:pt x="2018" y="8255"/>
                    <a:pt x="2148" y="8255"/>
                  </a:cubicBezTo>
                  <a:cubicBezTo>
                    <a:pt x="2282" y="8255"/>
                    <a:pt x="2415" y="8173"/>
                    <a:pt x="2429" y="8010"/>
                  </a:cubicBezTo>
                  <a:cubicBezTo>
                    <a:pt x="2666" y="5276"/>
                    <a:pt x="1549" y="2456"/>
                    <a:pt x="324" y="72"/>
                  </a:cubicBezTo>
                  <a:cubicBezTo>
                    <a:pt x="298" y="22"/>
                    <a:pt x="254" y="1"/>
                    <a:pt x="207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44"/>
            <p:cNvSpPr/>
            <p:nvPr/>
          </p:nvSpPr>
          <p:spPr>
            <a:xfrm>
              <a:off x="10191848" y="4079292"/>
              <a:ext cx="141635" cy="261804"/>
            </a:xfrm>
            <a:custGeom>
              <a:avLst/>
              <a:gdLst/>
              <a:ahLst/>
              <a:cxnLst/>
              <a:rect l="l" t="t" r="r" b="b"/>
              <a:pathLst>
                <a:path w="6539" h="12087" extrusionOk="0">
                  <a:moveTo>
                    <a:pt x="319" y="1"/>
                  </a:moveTo>
                  <a:cubicBezTo>
                    <a:pt x="311" y="1"/>
                    <a:pt x="303" y="1"/>
                    <a:pt x="295" y="1"/>
                  </a:cubicBezTo>
                  <a:cubicBezTo>
                    <a:pt x="57" y="3"/>
                    <a:pt x="1" y="339"/>
                    <a:pt x="250" y="378"/>
                  </a:cubicBezTo>
                  <a:cubicBezTo>
                    <a:pt x="2493" y="737"/>
                    <a:pt x="3564" y="3407"/>
                    <a:pt x="4219" y="5311"/>
                  </a:cubicBezTo>
                  <a:cubicBezTo>
                    <a:pt x="4921" y="7350"/>
                    <a:pt x="5563" y="9532"/>
                    <a:pt x="5739" y="11688"/>
                  </a:cubicBezTo>
                  <a:cubicBezTo>
                    <a:pt x="5760" y="11947"/>
                    <a:pt x="5976" y="12086"/>
                    <a:pt x="6178" y="12086"/>
                  </a:cubicBezTo>
                  <a:cubicBezTo>
                    <a:pt x="6364" y="12086"/>
                    <a:pt x="6539" y="11967"/>
                    <a:pt x="6536" y="11714"/>
                  </a:cubicBezTo>
                  <a:cubicBezTo>
                    <a:pt x="6506" y="9073"/>
                    <a:pt x="5394" y="5847"/>
                    <a:pt x="4254" y="3473"/>
                  </a:cubicBezTo>
                  <a:cubicBezTo>
                    <a:pt x="3448" y="1796"/>
                    <a:pt x="2352" y="1"/>
                    <a:pt x="319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44"/>
            <p:cNvSpPr/>
            <p:nvPr/>
          </p:nvSpPr>
          <p:spPr>
            <a:xfrm>
              <a:off x="9891402" y="4066339"/>
              <a:ext cx="121491" cy="66821"/>
            </a:xfrm>
            <a:custGeom>
              <a:avLst/>
              <a:gdLst/>
              <a:ahLst/>
              <a:cxnLst/>
              <a:rect l="l" t="t" r="r" b="b"/>
              <a:pathLst>
                <a:path w="5609" h="3085" extrusionOk="0">
                  <a:moveTo>
                    <a:pt x="3055" y="0"/>
                  </a:moveTo>
                  <a:cubicBezTo>
                    <a:pt x="1950" y="0"/>
                    <a:pt x="901" y="831"/>
                    <a:pt x="137" y="1515"/>
                  </a:cubicBezTo>
                  <a:cubicBezTo>
                    <a:pt x="1" y="1637"/>
                    <a:pt x="98" y="1831"/>
                    <a:pt x="244" y="1831"/>
                  </a:cubicBezTo>
                  <a:cubicBezTo>
                    <a:pt x="277" y="1831"/>
                    <a:pt x="312" y="1821"/>
                    <a:pt x="348" y="1798"/>
                  </a:cubicBezTo>
                  <a:cubicBezTo>
                    <a:pt x="1101" y="1319"/>
                    <a:pt x="1958" y="656"/>
                    <a:pt x="2885" y="638"/>
                  </a:cubicBezTo>
                  <a:cubicBezTo>
                    <a:pt x="2900" y="637"/>
                    <a:pt x="2915" y="637"/>
                    <a:pt x="2929" y="637"/>
                  </a:cubicBezTo>
                  <a:cubicBezTo>
                    <a:pt x="4127" y="637"/>
                    <a:pt x="4859" y="1650"/>
                    <a:pt x="4888" y="2774"/>
                  </a:cubicBezTo>
                  <a:cubicBezTo>
                    <a:pt x="4893" y="2985"/>
                    <a:pt x="5054" y="3084"/>
                    <a:pt x="5220" y="3084"/>
                  </a:cubicBezTo>
                  <a:cubicBezTo>
                    <a:pt x="5410" y="3084"/>
                    <a:pt x="5608" y="2954"/>
                    <a:pt x="5590" y="2711"/>
                  </a:cubicBezTo>
                  <a:cubicBezTo>
                    <a:pt x="5503" y="1579"/>
                    <a:pt x="4765" y="378"/>
                    <a:pt x="3595" y="69"/>
                  </a:cubicBezTo>
                  <a:cubicBezTo>
                    <a:pt x="3414" y="22"/>
                    <a:pt x="3234" y="0"/>
                    <a:pt x="3055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44"/>
            <p:cNvSpPr/>
            <p:nvPr/>
          </p:nvSpPr>
          <p:spPr>
            <a:xfrm>
              <a:off x="9915813" y="4085422"/>
              <a:ext cx="29089" cy="69724"/>
            </a:xfrm>
            <a:custGeom>
              <a:avLst/>
              <a:gdLst/>
              <a:ahLst/>
              <a:cxnLst/>
              <a:rect l="l" t="t" r="r" b="b"/>
              <a:pathLst>
                <a:path w="1343" h="3219" extrusionOk="0">
                  <a:moveTo>
                    <a:pt x="217" y="1"/>
                  </a:moveTo>
                  <a:cubicBezTo>
                    <a:pt x="153" y="1"/>
                    <a:pt x="83" y="44"/>
                    <a:pt x="76" y="118"/>
                  </a:cubicBezTo>
                  <a:cubicBezTo>
                    <a:pt x="14" y="840"/>
                    <a:pt x="0" y="1319"/>
                    <a:pt x="243" y="1994"/>
                  </a:cubicBezTo>
                  <a:cubicBezTo>
                    <a:pt x="391" y="2414"/>
                    <a:pt x="463" y="3109"/>
                    <a:pt x="987" y="3214"/>
                  </a:cubicBezTo>
                  <a:cubicBezTo>
                    <a:pt x="1000" y="3217"/>
                    <a:pt x="1013" y="3218"/>
                    <a:pt x="1026" y="3218"/>
                  </a:cubicBezTo>
                  <a:cubicBezTo>
                    <a:pt x="1182" y="3218"/>
                    <a:pt x="1343" y="3042"/>
                    <a:pt x="1299" y="2886"/>
                  </a:cubicBezTo>
                  <a:cubicBezTo>
                    <a:pt x="1169" y="2439"/>
                    <a:pt x="916" y="1997"/>
                    <a:pt x="712" y="1578"/>
                  </a:cubicBezTo>
                  <a:cubicBezTo>
                    <a:pt x="478" y="1101"/>
                    <a:pt x="373" y="629"/>
                    <a:pt x="324" y="96"/>
                  </a:cubicBezTo>
                  <a:cubicBezTo>
                    <a:pt x="318" y="30"/>
                    <a:pt x="269" y="1"/>
                    <a:pt x="217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44"/>
            <p:cNvSpPr/>
            <p:nvPr/>
          </p:nvSpPr>
          <p:spPr>
            <a:xfrm>
              <a:off x="9853194" y="4022499"/>
              <a:ext cx="204124" cy="158031"/>
            </a:xfrm>
            <a:custGeom>
              <a:avLst/>
              <a:gdLst/>
              <a:ahLst/>
              <a:cxnLst/>
              <a:rect l="l" t="t" r="r" b="b"/>
              <a:pathLst>
                <a:path w="9424" h="7296" extrusionOk="0">
                  <a:moveTo>
                    <a:pt x="6366" y="0"/>
                  </a:moveTo>
                  <a:cubicBezTo>
                    <a:pt x="5344" y="0"/>
                    <a:pt x="4182" y="474"/>
                    <a:pt x="3438" y="837"/>
                  </a:cubicBezTo>
                  <a:cubicBezTo>
                    <a:pt x="2673" y="1212"/>
                    <a:pt x="1896" y="1845"/>
                    <a:pt x="1220" y="2356"/>
                  </a:cubicBezTo>
                  <a:cubicBezTo>
                    <a:pt x="741" y="2719"/>
                    <a:pt x="319" y="3096"/>
                    <a:pt x="213" y="3711"/>
                  </a:cubicBezTo>
                  <a:cubicBezTo>
                    <a:pt x="1" y="4933"/>
                    <a:pt x="1069" y="6471"/>
                    <a:pt x="1907" y="7259"/>
                  </a:cubicBezTo>
                  <a:cubicBezTo>
                    <a:pt x="1934" y="7285"/>
                    <a:pt x="1967" y="7295"/>
                    <a:pt x="1999" y="7295"/>
                  </a:cubicBezTo>
                  <a:cubicBezTo>
                    <a:pt x="2103" y="7295"/>
                    <a:pt x="2206" y="7184"/>
                    <a:pt x="2130" y="7081"/>
                  </a:cubicBezTo>
                  <a:cubicBezTo>
                    <a:pt x="1230" y="5867"/>
                    <a:pt x="23" y="3934"/>
                    <a:pt x="1732" y="2814"/>
                  </a:cubicBezTo>
                  <a:cubicBezTo>
                    <a:pt x="2708" y="2175"/>
                    <a:pt x="3563" y="1490"/>
                    <a:pt x="4694" y="1126"/>
                  </a:cubicBezTo>
                  <a:cubicBezTo>
                    <a:pt x="5192" y="967"/>
                    <a:pt x="5866" y="671"/>
                    <a:pt x="6467" y="671"/>
                  </a:cubicBezTo>
                  <a:cubicBezTo>
                    <a:pt x="6684" y="671"/>
                    <a:pt x="6892" y="710"/>
                    <a:pt x="7078" y="808"/>
                  </a:cubicBezTo>
                  <a:cubicBezTo>
                    <a:pt x="7632" y="1100"/>
                    <a:pt x="7896" y="1824"/>
                    <a:pt x="8103" y="2363"/>
                  </a:cubicBezTo>
                  <a:cubicBezTo>
                    <a:pt x="8316" y="2918"/>
                    <a:pt x="8357" y="3618"/>
                    <a:pt x="8734" y="4086"/>
                  </a:cubicBezTo>
                  <a:cubicBezTo>
                    <a:pt x="8793" y="4159"/>
                    <a:pt x="8867" y="4190"/>
                    <a:pt x="8941" y="4190"/>
                  </a:cubicBezTo>
                  <a:cubicBezTo>
                    <a:pt x="9082" y="4190"/>
                    <a:pt x="9221" y="4076"/>
                    <a:pt x="9248" y="3921"/>
                  </a:cubicBezTo>
                  <a:cubicBezTo>
                    <a:pt x="9424" y="2930"/>
                    <a:pt x="8449" y="974"/>
                    <a:pt x="7668" y="382"/>
                  </a:cubicBezTo>
                  <a:cubicBezTo>
                    <a:pt x="7305" y="107"/>
                    <a:pt x="6851" y="0"/>
                    <a:pt x="6366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44"/>
            <p:cNvSpPr/>
            <p:nvPr/>
          </p:nvSpPr>
          <p:spPr>
            <a:xfrm>
              <a:off x="10059419" y="4048621"/>
              <a:ext cx="141981" cy="64330"/>
            </a:xfrm>
            <a:custGeom>
              <a:avLst/>
              <a:gdLst/>
              <a:ahLst/>
              <a:cxnLst/>
              <a:rect l="l" t="t" r="r" b="b"/>
              <a:pathLst>
                <a:path w="6555" h="2970" extrusionOk="0">
                  <a:moveTo>
                    <a:pt x="4958" y="1"/>
                  </a:moveTo>
                  <a:cubicBezTo>
                    <a:pt x="4307" y="1"/>
                    <a:pt x="3607" y="469"/>
                    <a:pt x="2996" y="627"/>
                  </a:cubicBezTo>
                  <a:cubicBezTo>
                    <a:pt x="1897" y="912"/>
                    <a:pt x="1" y="1346"/>
                    <a:pt x="955" y="2861"/>
                  </a:cubicBezTo>
                  <a:cubicBezTo>
                    <a:pt x="996" y="2926"/>
                    <a:pt x="1090" y="2970"/>
                    <a:pt x="1171" y="2970"/>
                  </a:cubicBezTo>
                  <a:cubicBezTo>
                    <a:pt x="1184" y="2970"/>
                    <a:pt x="1197" y="2969"/>
                    <a:pt x="1209" y="2966"/>
                  </a:cubicBezTo>
                  <a:cubicBezTo>
                    <a:pt x="1364" y="2949"/>
                    <a:pt x="1515" y="2907"/>
                    <a:pt x="1658" y="2841"/>
                  </a:cubicBezTo>
                  <a:cubicBezTo>
                    <a:pt x="1773" y="2799"/>
                    <a:pt x="1817" y="2602"/>
                    <a:pt x="1681" y="2551"/>
                  </a:cubicBezTo>
                  <a:cubicBezTo>
                    <a:pt x="917" y="2264"/>
                    <a:pt x="1533" y="1718"/>
                    <a:pt x="1999" y="1552"/>
                  </a:cubicBezTo>
                  <a:cubicBezTo>
                    <a:pt x="2410" y="1406"/>
                    <a:pt x="2850" y="1342"/>
                    <a:pt x="3271" y="1234"/>
                  </a:cubicBezTo>
                  <a:cubicBezTo>
                    <a:pt x="3647" y="1140"/>
                    <a:pt x="3987" y="997"/>
                    <a:pt x="4351" y="869"/>
                  </a:cubicBezTo>
                  <a:cubicBezTo>
                    <a:pt x="4564" y="794"/>
                    <a:pt x="4686" y="735"/>
                    <a:pt x="4812" y="735"/>
                  </a:cubicBezTo>
                  <a:cubicBezTo>
                    <a:pt x="4916" y="735"/>
                    <a:pt x="5021" y="775"/>
                    <a:pt x="5181" y="880"/>
                  </a:cubicBezTo>
                  <a:cubicBezTo>
                    <a:pt x="5621" y="1170"/>
                    <a:pt x="5734" y="1821"/>
                    <a:pt x="5806" y="2304"/>
                  </a:cubicBezTo>
                  <a:cubicBezTo>
                    <a:pt x="5838" y="2516"/>
                    <a:pt x="5996" y="2612"/>
                    <a:pt x="6156" y="2612"/>
                  </a:cubicBezTo>
                  <a:cubicBezTo>
                    <a:pt x="6353" y="2612"/>
                    <a:pt x="6554" y="2468"/>
                    <a:pt x="6533" y="2210"/>
                  </a:cubicBezTo>
                  <a:cubicBezTo>
                    <a:pt x="6468" y="1429"/>
                    <a:pt x="6047" y="149"/>
                    <a:pt x="5141" y="14"/>
                  </a:cubicBezTo>
                  <a:cubicBezTo>
                    <a:pt x="5081" y="5"/>
                    <a:pt x="5020" y="1"/>
                    <a:pt x="4958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44"/>
            <p:cNvSpPr/>
            <p:nvPr/>
          </p:nvSpPr>
          <p:spPr>
            <a:xfrm>
              <a:off x="9790141" y="4159672"/>
              <a:ext cx="96257" cy="71911"/>
            </a:xfrm>
            <a:custGeom>
              <a:avLst/>
              <a:gdLst/>
              <a:ahLst/>
              <a:cxnLst/>
              <a:rect l="l" t="t" r="r" b="b"/>
              <a:pathLst>
                <a:path w="4444" h="3320" extrusionOk="0">
                  <a:moveTo>
                    <a:pt x="3709" y="1"/>
                  </a:moveTo>
                  <a:cubicBezTo>
                    <a:pt x="3320" y="1"/>
                    <a:pt x="2962" y="184"/>
                    <a:pt x="2564" y="288"/>
                  </a:cubicBezTo>
                  <a:cubicBezTo>
                    <a:pt x="1980" y="440"/>
                    <a:pt x="1446" y="656"/>
                    <a:pt x="947" y="1004"/>
                  </a:cubicBezTo>
                  <a:cubicBezTo>
                    <a:pt x="623" y="1232"/>
                    <a:pt x="226" y="1539"/>
                    <a:pt x="120" y="1938"/>
                  </a:cubicBezTo>
                  <a:cubicBezTo>
                    <a:pt x="1" y="2388"/>
                    <a:pt x="331" y="2821"/>
                    <a:pt x="464" y="3232"/>
                  </a:cubicBezTo>
                  <a:cubicBezTo>
                    <a:pt x="482" y="3288"/>
                    <a:pt x="537" y="3320"/>
                    <a:pt x="587" y="3320"/>
                  </a:cubicBezTo>
                  <a:cubicBezTo>
                    <a:pt x="636" y="3320"/>
                    <a:pt x="681" y="3290"/>
                    <a:pt x="684" y="3222"/>
                  </a:cubicBezTo>
                  <a:cubicBezTo>
                    <a:pt x="706" y="2817"/>
                    <a:pt x="428" y="2331"/>
                    <a:pt x="623" y="1941"/>
                  </a:cubicBezTo>
                  <a:cubicBezTo>
                    <a:pt x="813" y="1567"/>
                    <a:pt x="1541" y="1305"/>
                    <a:pt x="1908" y="1174"/>
                  </a:cubicBezTo>
                  <a:cubicBezTo>
                    <a:pt x="2289" y="1037"/>
                    <a:pt x="2678" y="1049"/>
                    <a:pt x="3057" y="958"/>
                  </a:cubicBezTo>
                  <a:cubicBezTo>
                    <a:pt x="3173" y="931"/>
                    <a:pt x="3269" y="844"/>
                    <a:pt x="3385" y="814"/>
                  </a:cubicBezTo>
                  <a:cubicBezTo>
                    <a:pt x="3654" y="746"/>
                    <a:pt x="3857" y="807"/>
                    <a:pt x="4129" y="698"/>
                  </a:cubicBezTo>
                  <a:cubicBezTo>
                    <a:pt x="4430" y="577"/>
                    <a:pt x="4444" y="198"/>
                    <a:pt x="4130" y="79"/>
                  </a:cubicBezTo>
                  <a:cubicBezTo>
                    <a:pt x="3984" y="23"/>
                    <a:pt x="3844" y="1"/>
                    <a:pt x="3709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44"/>
            <p:cNvSpPr/>
            <p:nvPr/>
          </p:nvSpPr>
          <p:spPr>
            <a:xfrm>
              <a:off x="10085302" y="3953815"/>
              <a:ext cx="155064" cy="127772"/>
            </a:xfrm>
            <a:custGeom>
              <a:avLst/>
              <a:gdLst/>
              <a:ahLst/>
              <a:cxnLst/>
              <a:rect l="l" t="t" r="r" b="b"/>
              <a:pathLst>
                <a:path w="7159" h="5899" extrusionOk="0">
                  <a:moveTo>
                    <a:pt x="6611" y="0"/>
                  </a:moveTo>
                  <a:cubicBezTo>
                    <a:pt x="4794" y="0"/>
                    <a:pt x="2447" y="803"/>
                    <a:pt x="1098" y="2067"/>
                  </a:cubicBezTo>
                  <a:cubicBezTo>
                    <a:pt x="724" y="2419"/>
                    <a:pt x="437" y="2909"/>
                    <a:pt x="293" y="3402"/>
                  </a:cubicBezTo>
                  <a:cubicBezTo>
                    <a:pt x="145" y="3916"/>
                    <a:pt x="437" y="5307"/>
                    <a:pt x="98" y="5667"/>
                  </a:cubicBezTo>
                  <a:cubicBezTo>
                    <a:pt x="1" y="5769"/>
                    <a:pt x="91" y="5899"/>
                    <a:pt x="200" y="5899"/>
                  </a:cubicBezTo>
                  <a:cubicBezTo>
                    <a:pt x="232" y="5899"/>
                    <a:pt x="265" y="5888"/>
                    <a:pt x="295" y="5862"/>
                  </a:cubicBezTo>
                  <a:lnTo>
                    <a:pt x="295" y="5863"/>
                  </a:lnTo>
                  <a:cubicBezTo>
                    <a:pt x="967" y="5301"/>
                    <a:pt x="541" y="4014"/>
                    <a:pt x="912" y="3252"/>
                  </a:cubicBezTo>
                  <a:cubicBezTo>
                    <a:pt x="1336" y="2376"/>
                    <a:pt x="2267" y="2013"/>
                    <a:pt x="3098" y="1619"/>
                  </a:cubicBezTo>
                  <a:cubicBezTo>
                    <a:pt x="4310" y="1043"/>
                    <a:pt x="5367" y="708"/>
                    <a:pt x="6726" y="668"/>
                  </a:cubicBezTo>
                  <a:cubicBezTo>
                    <a:pt x="7158" y="655"/>
                    <a:pt x="7128" y="6"/>
                    <a:pt x="6701" y="1"/>
                  </a:cubicBezTo>
                  <a:cubicBezTo>
                    <a:pt x="6671" y="1"/>
                    <a:pt x="6641" y="0"/>
                    <a:pt x="6611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44"/>
            <p:cNvSpPr/>
            <p:nvPr/>
          </p:nvSpPr>
          <p:spPr>
            <a:xfrm>
              <a:off x="10162369" y="3946603"/>
              <a:ext cx="340322" cy="568337"/>
            </a:xfrm>
            <a:custGeom>
              <a:avLst/>
              <a:gdLst/>
              <a:ahLst/>
              <a:cxnLst/>
              <a:rect l="l" t="t" r="r" b="b"/>
              <a:pathLst>
                <a:path w="15712" h="26239" extrusionOk="0">
                  <a:moveTo>
                    <a:pt x="4320" y="1"/>
                  </a:moveTo>
                  <a:cubicBezTo>
                    <a:pt x="3285" y="1"/>
                    <a:pt x="2377" y="762"/>
                    <a:pt x="1772" y="1577"/>
                  </a:cubicBezTo>
                  <a:cubicBezTo>
                    <a:pt x="1053" y="2545"/>
                    <a:pt x="0" y="3982"/>
                    <a:pt x="154" y="5248"/>
                  </a:cubicBezTo>
                  <a:cubicBezTo>
                    <a:pt x="165" y="5344"/>
                    <a:pt x="251" y="5406"/>
                    <a:pt x="336" y="5406"/>
                  </a:cubicBezTo>
                  <a:cubicBezTo>
                    <a:pt x="385" y="5406"/>
                    <a:pt x="435" y="5386"/>
                    <a:pt x="470" y="5340"/>
                  </a:cubicBezTo>
                  <a:cubicBezTo>
                    <a:pt x="530" y="5264"/>
                    <a:pt x="588" y="5187"/>
                    <a:pt x="647" y="5111"/>
                  </a:cubicBezTo>
                  <a:cubicBezTo>
                    <a:pt x="705" y="5035"/>
                    <a:pt x="669" y="4913"/>
                    <a:pt x="597" y="4876"/>
                  </a:cubicBezTo>
                  <a:lnTo>
                    <a:pt x="597" y="4876"/>
                  </a:lnTo>
                  <a:cubicBezTo>
                    <a:pt x="929" y="3756"/>
                    <a:pt x="1805" y="2557"/>
                    <a:pt x="2527" y="1735"/>
                  </a:cubicBezTo>
                  <a:cubicBezTo>
                    <a:pt x="3075" y="1111"/>
                    <a:pt x="3629" y="858"/>
                    <a:pt x="4159" y="858"/>
                  </a:cubicBezTo>
                  <a:cubicBezTo>
                    <a:pt x="5274" y="858"/>
                    <a:pt x="6287" y="1975"/>
                    <a:pt x="6941" y="3120"/>
                  </a:cubicBezTo>
                  <a:cubicBezTo>
                    <a:pt x="8329" y="5555"/>
                    <a:pt x="9081" y="8173"/>
                    <a:pt x="10025" y="10794"/>
                  </a:cubicBezTo>
                  <a:cubicBezTo>
                    <a:pt x="10874" y="13149"/>
                    <a:pt x="11906" y="15329"/>
                    <a:pt x="13099" y="17526"/>
                  </a:cubicBezTo>
                  <a:cubicBezTo>
                    <a:pt x="13873" y="18954"/>
                    <a:pt x="14056" y="20322"/>
                    <a:pt x="14334" y="21886"/>
                  </a:cubicBezTo>
                  <a:cubicBezTo>
                    <a:pt x="14667" y="23764"/>
                    <a:pt x="13701" y="25010"/>
                    <a:pt x="11922" y="25526"/>
                  </a:cubicBezTo>
                  <a:cubicBezTo>
                    <a:pt x="11563" y="25630"/>
                    <a:pt x="11667" y="26195"/>
                    <a:pt x="12014" y="26229"/>
                  </a:cubicBezTo>
                  <a:cubicBezTo>
                    <a:pt x="12085" y="26236"/>
                    <a:pt x="12155" y="26239"/>
                    <a:pt x="12225" y="26239"/>
                  </a:cubicBezTo>
                  <a:cubicBezTo>
                    <a:pt x="13358" y="26239"/>
                    <a:pt x="14351" y="25382"/>
                    <a:pt x="14877" y="24407"/>
                  </a:cubicBezTo>
                  <a:cubicBezTo>
                    <a:pt x="15712" y="22855"/>
                    <a:pt x="15217" y="21172"/>
                    <a:pt x="14883" y="19536"/>
                  </a:cubicBezTo>
                  <a:cubicBezTo>
                    <a:pt x="14506" y="17691"/>
                    <a:pt x="13192" y="16025"/>
                    <a:pt x="12423" y="14334"/>
                  </a:cubicBezTo>
                  <a:cubicBezTo>
                    <a:pt x="11476" y="12254"/>
                    <a:pt x="10514" y="10087"/>
                    <a:pt x="9878" y="7887"/>
                  </a:cubicBezTo>
                  <a:cubicBezTo>
                    <a:pt x="9362" y="6104"/>
                    <a:pt x="8659" y="4533"/>
                    <a:pt x="7752" y="2918"/>
                  </a:cubicBezTo>
                  <a:cubicBezTo>
                    <a:pt x="7131" y="1811"/>
                    <a:pt x="6232" y="484"/>
                    <a:pt x="4943" y="94"/>
                  </a:cubicBezTo>
                  <a:cubicBezTo>
                    <a:pt x="4732" y="30"/>
                    <a:pt x="4524" y="1"/>
                    <a:pt x="4320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44"/>
            <p:cNvSpPr/>
            <p:nvPr/>
          </p:nvSpPr>
          <p:spPr>
            <a:xfrm>
              <a:off x="10179567" y="4018146"/>
              <a:ext cx="238672" cy="425251"/>
            </a:xfrm>
            <a:custGeom>
              <a:avLst/>
              <a:gdLst/>
              <a:ahLst/>
              <a:cxnLst/>
              <a:rect l="l" t="t" r="r" b="b"/>
              <a:pathLst>
                <a:path w="11019" h="19633" extrusionOk="0">
                  <a:moveTo>
                    <a:pt x="1086" y="0"/>
                  </a:moveTo>
                  <a:cubicBezTo>
                    <a:pt x="816" y="0"/>
                    <a:pt x="528" y="28"/>
                    <a:pt x="187" y="44"/>
                  </a:cubicBezTo>
                  <a:cubicBezTo>
                    <a:pt x="1" y="53"/>
                    <a:pt x="4" y="323"/>
                    <a:pt x="189" y="332"/>
                  </a:cubicBezTo>
                  <a:cubicBezTo>
                    <a:pt x="1061" y="372"/>
                    <a:pt x="1633" y="427"/>
                    <a:pt x="2325" y="993"/>
                  </a:cubicBezTo>
                  <a:cubicBezTo>
                    <a:pt x="3363" y="1841"/>
                    <a:pt x="4019" y="2952"/>
                    <a:pt x="4631" y="4123"/>
                  </a:cubicBezTo>
                  <a:cubicBezTo>
                    <a:pt x="5501" y="5790"/>
                    <a:pt x="6393" y="7492"/>
                    <a:pt x="7082" y="9239"/>
                  </a:cubicBezTo>
                  <a:cubicBezTo>
                    <a:pt x="7672" y="10735"/>
                    <a:pt x="8355" y="12102"/>
                    <a:pt x="9049" y="13548"/>
                  </a:cubicBezTo>
                  <a:cubicBezTo>
                    <a:pt x="9806" y="15126"/>
                    <a:pt x="10581" y="17516"/>
                    <a:pt x="9660" y="19151"/>
                  </a:cubicBezTo>
                  <a:cubicBezTo>
                    <a:pt x="9516" y="19407"/>
                    <a:pt x="9749" y="19633"/>
                    <a:pt x="9979" y="19633"/>
                  </a:cubicBezTo>
                  <a:cubicBezTo>
                    <a:pt x="10089" y="19633"/>
                    <a:pt x="10199" y="19581"/>
                    <a:pt x="10265" y="19455"/>
                  </a:cubicBezTo>
                  <a:cubicBezTo>
                    <a:pt x="11019" y="18032"/>
                    <a:pt x="10699" y="16368"/>
                    <a:pt x="10271" y="14887"/>
                  </a:cubicBezTo>
                  <a:cubicBezTo>
                    <a:pt x="10008" y="13979"/>
                    <a:pt x="9589" y="13155"/>
                    <a:pt x="9150" y="12321"/>
                  </a:cubicBezTo>
                  <a:cubicBezTo>
                    <a:pt x="8478" y="11045"/>
                    <a:pt x="7989" y="9726"/>
                    <a:pt x="7411" y="8410"/>
                  </a:cubicBezTo>
                  <a:cubicBezTo>
                    <a:pt x="6491" y="6318"/>
                    <a:pt x="5421" y="4145"/>
                    <a:pt x="4172" y="2223"/>
                  </a:cubicBezTo>
                  <a:cubicBezTo>
                    <a:pt x="3700" y="1495"/>
                    <a:pt x="2982" y="677"/>
                    <a:pt x="2213" y="269"/>
                  </a:cubicBezTo>
                  <a:cubicBezTo>
                    <a:pt x="1808" y="54"/>
                    <a:pt x="1465" y="0"/>
                    <a:pt x="1086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44"/>
            <p:cNvSpPr/>
            <p:nvPr/>
          </p:nvSpPr>
          <p:spPr>
            <a:xfrm>
              <a:off x="9808206" y="4023951"/>
              <a:ext cx="127426" cy="164161"/>
            </a:xfrm>
            <a:custGeom>
              <a:avLst/>
              <a:gdLst/>
              <a:ahLst/>
              <a:cxnLst/>
              <a:rect l="l" t="t" r="r" b="b"/>
              <a:pathLst>
                <a:path w="5883" h="7579" extrusionOk="0">
                  <a:moveTo>
                    <a:pt x="4237" y="1"/>
                  </a:moveTo>
                  <a:cubicBezTo>
                    <a:pt x="3111" y="1"/>
                    <a:pt x="2007" y="592"/>
                    <a:pt x="1275" y="1492"/>
                  </a:cubicBezTo>
                  <a:cubicBezTo>
                    <a:pt x="0" y="3059"/>
                    <a:pt x="265" y="5656"/>
                    <a:pt x="552" y="7525"/>
                  </a:cubicBezTo>
                  <a:cubicBezTo>
                    <a:pt x="557" y="7556"/>
                    <a:pt x="590" y="7578"/>
                    <a:pt x="618" y="7578"/>
                  </a:cubicBezTo>
                  <a:cubicBezTo>
                    <a:pt x="639" y="7578"/>
                    <a:pt x="658" y="7566"/>
                    <a:pt x="662" y="7537"/>
                  </a:cubicBezTo>
                  <a:cubicBezTo>
                    <a:pt x="847" y="6166"/>
                    <a:pt x="607" y="4710"/>
                    <a:pt x="980" y="3366"/>
                  </a:cubicBezTo>
                  <a:cubicBezTo>
                    <a:pt x="1482" y="1562"/>
                    <a:pt x="2749" y="805"/>
                    <a:pt x="4350" y="805"/>
                  </a:cubicBezTo>
                  <a:cubicBezTo>
                    <a:pt x="4658" y="805"/>
                    <a:pt x="4979" y="833"/>
                    <a:pt x="5308" y="887"/>
                  </a:cubicBezTo>
                  <a:cubicBezTo>
                    <a:pt x="5326" y="890"/>
                    <a:pt x="5344" y="891"/>
                    <a:pt x="5361" y="891"/>
                  </a:cubicBezTo>
                  <a:cubicBezTo>
                    <a:pt x="5671" y="891"/>
                    <a:pt x="5883" y="445"/>
                    <a:pt x="5544" y="288"/>
                  </a:cubicBezTo>
                  <a:cubicBezTo>
                    <a:pt x="5119" y="91"/>
                    <a:pt x="4676" y="1"/>
                    <a:pt x="4237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44"/>
            <p:cNvSpPr/>
            <p:nvPr/>
          </p:nvSpPr>
          <p:spPr>
            <a:xfrm>
              <a:off x="9943949" y="4070433"/>
              <a:ext cx="45139" cy="70936"/>
            </a:xfrm>
            <a:custGeom>
              <a:avLst/>
              <a:gdLst/>
              <a:ahLst/>
              <a:cxnLst/>
              <a:rect l="l" t="t" r="r" b="b"/>
              <a:pathLst>
                <a:path w="2084" h="3275" extrusionOk="0">
                  <a:moveTo>
                    <a:pt x="191" y="1"/>
                  </a:moveTo>
                  <a:cubicBezTo>
                    <a:pt x="51" y="1"/>
                    <a:pt x="0" y="229"/>
                    <a:pt x="134" y="304"/>
                  </a:cubicBezTo>
                  <a:cubicBezTo>
                    <a:pt x="685" y="612"/>
                    <a:pt x="953" y="1151"/>
                    <a:pt x="1123" y="1739"/>
                  </a:cubicBezTo>
                  <a:cubicBezTo>
                    <a:pt x="1258" y="2203"/>
                    <a:pt x="1251" y="2750"/>
                    <a:pt x="1506" y="3164"/>
                  </a:cubicBezTo>
                  <a:cubicBezTo>
                    <a:pt x="1553" y="3242"/>
                    <a:pt x="1625" y="3274"/>
                    <a:pt x="1701" y="3274"/>
                  </a:cubicBezTo>
                  <a:cubicBezTo>
                    <a:pt x="1840" y="3274"/>
                    <a:pt x="1989" y="3162"/>
                    <a:pt x="2008" y="3019"/>
                  </a:cubicBezTo>
                  <a:cubicBezTo>
                    <a:pt x="2084" y="2442"/>
                    <a:pt x="1781" y="1657"/>
                    <a:pt x="1526" y="1147"/>
                  </a:cubicBezTo>
                  <a:cubicBezTo>
                    <a:pt x="1254" y="601"/>
                    <a:pt x="819" y="210"/>
                    <a:pt x="240" y="10"/>
                  </a:cubicBezTo>
                  <a:cubicBezTo>
                    <a:pt x="222" y="4"/>
                    <a:pt x="206" y="1"/>
                    <a:pt x="191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1" name="Google Shape;1671;p44"/>
          <p:cNvGrpSpPr/>
          <p:nvPr/>
        </p:nvGrpSpPr>
        <p:grpSpPr>
          <a:xfrm>
            <a:off x="7771356" y="1921698"/>
            <a:ext cx="442777" cy="713923"/>
            <a:chOff x="12505071" y="3383074"/>
            <a:chExt cx="574661" cy="926571"/>
          </a:xfrm>
        </p:grpSpPr>
        <p:sp>
          <p:nvSpPr>
            <p:cNvPr id="1672" name="Google Shape;1672;p44"/>
            <p:cNvSpPr/>
            <p:nvPr/>
          </p:nvSpPr>
          <p:spPr>
            <a:xfrm>
              <a:off x="12505071" y="3383074"/>
              <a:ext cx="416370" cy="918882"/>
            </a:xfrm>
            <a:custGeom>
              <a:avLst/>
              <a:gdLst/>
              <a:ahLst/>
              <a:cxnLst/>
              <a:rect l="l" t="t" r="r" b="b"/>
              <a:pathLst>
                <a:path w="19223" h="42423" extrusionOk="0">
                  <a:moveTo>
                    <a:pt x="18415" y="1"/>
                  </a:moveTo>
                  <a:cubicBezTo>
                    <a:pt x="18200" y="1"/>
                    <a:pt x="17985" y="103"/>
                    <a:pt x="17858" y="345"/>
                  </a:cubicBezTo>
                  <a:cubicBezTo>
                    <a:pt x="16280" y="3368"/>
                    <a:pt x="14984" y="6465"/>
                    <a:pt x="13519" y="9519"/>
                  </a:cubicBezTo>
                  <a:cubicBezTo>
                    <a:pt x="12691" y="11246"/>
                    <a:pt x="12087" y="13054"/>
                    <a:pt x="11321" y="14802"/>
                  </a:cubicBezTo>
                  <a:cubicBezTo>
                    <a:pt x="10520" y="16630"/>
                    <a:pt x="9520" y="18364"/>
                    <a:pt x="8707" y="20186"/>
                  </a:cubicBezTo>
                  <a:cubicBezTo>
                    <a:pt x="7018" y="23963"/>
                    <a:pt x="5502" y="27831"/>
                    <a:pt x="3882" y="31641"/>
                  </a:cubicBezTo>
                  <a:cubicBezTo>
                    <a:pt x="3092" y="33499"/>
                    <a:pt x="2258" y="35362"/>
                    <a:pt x="1623" y="37280"/>
                  </a:cubicBezTo>
                  <a:cubicBezTo>
                    <a:pt x="1304" y="38247"/>
                    <a:pt x="1010" y="39234"/>
                    <a:pt x="734" y="40214"/>
                  </a:cubicBezTo>
                  <a:cubicBezTo>
                    <a:pt x="591" y="40722"/>
                    <a:pt x="535" y="41511"/>
                    <a:pt x="191" y="41917"/>
                  </a:cubicBezTo>
                  <a:cubicBezTo>
                    <a:pt x="0" y="42140"/>
                    <a:pt x="165" y="42423"/>
                    <a:pt x="392" y="42423"/>
                  </a:cubicBezTo>
                  <a:cubicBezTo>
                    <a:pt x="455" y="42423"/>
                    <a:pt x="523" y="42401"/>
                    <a:pt x="590" y="42350"/>
                  </a:cubicBezTo>
                  <a:lnTo>
                    <a:pt x="591" y="42351"/>
                  </a:lnTo>
                  <a:cubicBezTo>
                    <a:pt x="1190" y="41895"/>
                    <a:pt x="1351" y="41134"/>
                    <a:pt x="1580" y="40443"/>
                  </a:cubicBezTo>
                  <a:cubicBezTo>
                    <a:pt x="2237" y="38460"/>
                    <a:pt x="2864" y="36522"/>
                    <a:pt x="3690" y="34598"/>
                  </a:cubicBezTo>
                  <a:cubicBezTo>
                    <a:pt x="5403" y="30610"/>
                    <a:pt x="7201" y="26647"/>
                    <a:pt x="8821" y="22618"/>
                  </a:cubicBezTo>
                  <a:cubicBezTo>
                    <a:pt x="10288" y="18971"/>
                    <a:pt x="12096" y="15461"/>
                    <a:pt x="13630" y="11839"/>
                  </a:cubicBezTo>
                  <a:cubicBezTo>
                    <a:pt x="15228" y="8067"/>
                    <a:pt x="17234" y="4537"/>
                    <a:pt x="18996" y="845"/>
                  </a:cubicBezTo>
                  <a:cubicBezTo>
                    <a:pt x="19223" y="369"/>
                    <a:pt x="18822" y="1"/>
                    <a:pt x="18415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44"/>
            <p:cNvSpPr/>
            <p:nvPr/>
          </p:nvSpPr>
          <p:spPr>
            <a:xfrm>
              <a:off x="12903377" y="3383919"/>
              <a:ext cx="176356" cy="801355"/>
            </a:xfrm>
            <a:custGeom>
              <a:avLst/>
              <a:gdLst/>
              <a:ahLst/>
              <a:cxnLst/>
              <a:rect l="l" t="t" r="r" b="b"/>
              <a:pathLst>
                <a:path w="8142" h="36997" extrusionOk="0">
                  <a:moveTo>
                    <a:pt x="340" y="1"/>
                  </a:moveTo>
                  <a:cubicBezTo>
                    <a:pt x="177" y="1"/>
                    <a:pt x="0" y="140"/>
                    <a:pt x="34" y="333"/>
                  </a:cubicBezTo>
                  <a:cubicBezTo>
                    <a:pt x="279" y="1720"/>
                    <a:pt x="384" y="2764"/>
                    <a:pt x="823" y="4089"/>
                  </a:cubicBezTo>
                  <a:cubicBezTo>
                    <a:pt x="1350" y="5676"/>
                    <a:pt x="1823" y="7245"/>
                    <a:pt x="2156" y="8884"/>
                  </a:cubicBezTo>
                  <a:cubicBezTo>
                    <a:pt x="2777" y="11936"/>
                    <a:pt x="3120" y="15041"/>
                    <a:pt x="3767" y="18084"/>
                  </a:cubicBezTo>
                  <a:cubicBezTo>
                    <a:pt x="4403" y="21088"/>
                    <a:pt x="4455" y="24126"/>
                    <a:pt x="4878" y="27150"/>
                  </a:cubicBezTo>
                  <a:cubicBezTo>
                    <a:pt x="5314" y="30263"/>
                    <a:pt x="6103" y="33413"/>
                    <a:pt x="6770" y="36484"/>
                  </a:cubicBezTo>
                  <a:cubicBezTo>
                    <a:pt x="6847" y="36838"/>
                    <a:pt x="7118" y="36997"/>
                    <a:pt x="7393" y="36997"/>
                  </a:cubicBezTo>
                  <a:cubicBezTo>
                    <a:pt x="7764" y="36997"/>
                    <a:pt x="8141" y="36710"/>
                    <a:pt x="8064" y="36228"/>
                  </a:cubicBezTo>
                  <a:cubicBezTo>
                    <a:pt x="7567" y="33123"/>
                    <a:pt x="6546" y="30098"/>
                    <a:pt x="6130" y="26978"/>
                  </a:cubicBezTo>
                  <a:cubicBezTo>
                    <a:pt x="5727" y="23959"/>
                    <a:pt x="5595" y="20947"/>
                    <a:pt x="4995" y="17949"/>
                  </a:cubicBezTo>
                  <a:cubicBezTo>
                    <a:pt x="4371" y="14822"/>
                    <a:pt x="3964" y="11656"/>
                    <a:pt x="3278" y="8538"/>
                  </a:cubicBezTo>
                  <a:cubicBezTo>
                    <a:pt x="2648" y="5684"/>
                    <a:pt x="1556" y="2902"/>
                    <a:pt x="565" y="161"/>
                  </a:cubicBezTo>
                  <a:cubicBezTo>
                    <a:pt x="525" y="48"/>
                    <a:pt x="435" y="1"/>
                    <a:pt x="340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44"/>
            <p:cNvSpPr/>
            <p:nvPr/>
          </p:nvSpPr>
          <p:spPr>
            <a:xfrm>
              <a:off x="12514666" y="4159412"/>
              <a:ext cx="551572" cy="150234"/>
            </a:xfrm>
            <a:custGeom>
              <a:avLst/>
              <a:gdLst/>
              <a:ahLst/>
              <a:cxnLst/>
              <a:rect l="l" t="t" r="r" b="b"/>
              <a:pathLst>
                <a:path w="25465" h="6936" extrusionOk="0">
                  <a:moveTo>
                    <a:pt x="24804" y="1"/>
                  </a:moveTo>
                  <a:cubicBezTo>
                    <a:pt x="24723" y="1"/>
                    <a:pt x="24640" y="20"/>
                    <a:pt x="24562" y="65"/>
                  </a:cubicBezTo>
                  <a:cubicBezTo>
                    <a:pt x="22940" y="980"/>
                    <a:pt x="21159" y="1542"/>
                    <a:pt x="19334" y="1951"/>
                  </a:cubicBezTo>
                  <a:cubicBezTo>
                    <a:pt x="16471" y="2593"/>
                    <a:pt x="13641" y="3387"/>
                    <a:pt x="10796" y="4110"/>
                  </a:cubicBezTo>
                  <a:cubicBezTo>
                    <a:pt x="8338" y="4735"/>
                    <a:pt x="5857" y="4641"/>
                    <a:pt x="3382" y="5053"/>
                  </a:cubicBezTo>
                  <a:cubicBezTo>
                    <a:pt x="2254" y="5241"/>
                    <a:pt x="757" y="5306"/>
                    <a:pt x="146" y="6420"/>
                  </a:cubicBezTo>
                  <a:cubicBezTo>
                    <a:pt x="1" y="6684"/>
                    <a:pt x="260" y="6936"/>
                    <a:pt x="514" y="6936"/>
                  </a:cubicBezTo>
                  <a:cubicBezTo>
                    <a:pt x="587" y="6936"/>
                    <a:pt x="660" y="6915"/>
                    <a:pt x="723" y="6867"/>
                  </a:cubicBezTo>
                  <a:cubicBezTo>
                    <a:pt x="2383" y="5588"/>
                    <a:pt x="5681" y="6114"/>
                    <a:pt x="7658" y="5879"/>
                  </a:cubicBezTo>
                  <a:cubicBezTo>
                    <a:pt x="10239" y="5573"/>
                    <a:pt x="12738" y="5021"/>
                    <a:pt x="15256" y="4371"/>
                  </a:cubicBezTo>
                  <a:cubicBezTo>
                    <a:pt x="17560" y="3775"/>
                    <a:pt x="19917" y="3255"/>
                    <a:pt x="22179" y="2519"/>
                  </a:cubicBezTo>
                  <a:cubicBezTo>
                    <a:pt x="23249" y="2172"/>
                    <a:pt x="24941" y="1915"/>
                    <a:pt x="25344" y="712"/>
                  </a:cubicBezTo>
                  <a:cubicBezTo>
                    <a:pt x="25464" y="353"/>
                    <a:pt x="25146" y="1"/>
                    <a:pt x="24804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44"/>
            <p:cNvSpPr/>
            <p:nvPr/>
          </p:nvSpPr>
          <p:spPr>
            <a:xfrm>
              <a:off x="12710018" y="3735071"/>
              <a:ext cx="205662" cy="368372"/>
            </a:xfrm>
            <a:custGeom>
              <a:avLst/>
              <a:gdLst/>
              <a:ahLst/>
              <a:cxnLst/>
              <a:rect l="l" t="t" r="r" b="b"/>
              <a:pathLst>
                <a:path w="9495" h="17007" extrusionOk="0">
                  <a:moveTo>
                    <a:pt x="6202" y="0"/>
                  </a:moveTo>
                  <a:cubicBezTo>
                    <a:pt x="6081" y="0"/>
                    <a:pt x="5964" y="45"/>
                    <a:pt x="5882" y="154"/>
                  </a:cubicBezTo>
                  <a:cubicBezTo>
                    <a:pt x="4380" y="2150"/>
                    <a:pt x="3709" y="5067"/>
                    <a:pt x="2917" y="7389"/>
                  </a:cubicBezTo>
                  <a:cubicBezTo>
                    <a:pt x="2341" y="9072"/>
                    <a:pt x="1821" y="10761"/>
                    <a:pt x="1400" y="12490"/>
                  </a:cubicBezTo>
                  <a:cubicBezTo>
                    <a:pt x="1066" y="13866"/>
                    <a:pt x="1010" y="15639"/>
                    <a:pt x="94" y="16777"/>
                  </a:cubicBezTo>
                  <a:cubicBezTo>
                    <a:pt x="0" y="16894"/>
                    <a:pt x="113" y="17007"/>
                    <a:pt x="229" y="17007"/>
                  </a:cubicBezTo>
                  <a:cubicBezTo>
                    <a:pt x="261" y="17007"/>
                    <a:pt x="292" y="16999"/>
                    <a:pt x="320" y="16980"/>
                  </a:cubicBezTo>
                  <a:lnTo>
                    <a:pt x="320" y="16981"/>
                  </a:lnTo>
                  <a:cubicBezTo>
                    <a:pt x="1205" y="16401"/>
                    <a:pt x="1357" y="15453"/>
                    <a:pt x="1639" y="14481"/>
                  </a:cubicBezTo>
                  <a:cubicBezTo>
                    <a:pt x="2128" y="12795"/>
                    <a:pt x="2560" y="11092"/>
                    <a:pt x="3122" y="9428"/>
                  </a:cubicBezTo>
                  <a:cubicBezTo>
                    <a:pt x="3972" y="6914"/>
                    <a:pt x="4780" y="3461"/>
                    <a:pt x="6293" y="1189"/>
                  </a:cubicBezTo>
                  <a:lnTo>
                    <a:pt x="6293" y="1189"/>
                  </a:lnTo>
                  <a:cubicBezTo>
                    <a:pt x="6869" y="1962"/>
                    <a:pt x="6776" y="3112"/>
                    <a:pt x="6848" y="4036"/>
                  </a:cubicBezTo>
                  <a:cubicBezTo>
                    <a:pt x="6956" y="5420"/>
                    <a:pt x="7090" y="6821"/>
                    <a:pt x="7245" y="8203"/>
                  </a:cubicBezTo>
                  <a:cubicBezTo>
                    <a:pt x="7553" y="10917"/>
                    <a:pt x="8310" y="13669"/>
                    <a:pt x="8470" y="16375"/>
                  </a:cubicBezTo>
                  <a:cubicBezTo>
                    <a:pt x="8487" y="16667"/>
                    <a:pt x="8703" y="16798"/>
                    <a:pt x="8928" y="16798"/>
                  </a:cubicBezTo>
                  <a:cubicBezTo>
                    <a:pt x="9204" y="16798"/>
                    <a:pt x="9495" y="16601"/>
                    <a:pt x="9456" y="16260"/>
                  </a:cubicBezTo>
                  <a:lnTo>
                    <a:pt x="9456" y="16260"/>
                  </a:lnTo>
                  <a:lnTo>
                    <a:pt x="9461" y="16261"/>
                  </a:lnTo>
                  <a:cubicBezTo>
                    <a:pt x="9387" y="14343"/>
                    <a:pt x="8808" y="12437"/>
                    <a:pt x="8566" y="10527"/>
                  </a:cubicBezTo>
                  <a:cubicBezTo>
                    <a:pt x="8359" y="8904"/>
                    <a:pt x="8166" y="7287"/>
                    <a:pt x="7986" y="5660"/>
                  </a:cubicBezTo>
                  <a:cubicBezTo>
                    <a:pt x="7799" y="3969"/>
                    <a:pt x="8094" y="1251"/>
                    <a:pt x="6547" y="116"/>
                  </a:cubicBezTo>
                  <a:cubicBezTo>
                    <a:pt x="6450" y="46"/>
                    <a:pt x="6324" y="0"/>
                    <a:pt x="6202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44"/>
            <p:cNvSpPr/>
            <p:nvPr/>
          </p:nvSpPr>
          <p:spPr>
            <a:xfrm>
              <a:off x="12712487" y="4078555"/>
              <a:ext cx="198384" cy="35046"/>
            </a:xfrm>
            <a:custGeom>
              <a:avLst/>
              <a:gdLst/>
              <a:ahLst/>
              <a:cxnLst/>
              <a:rect l="l" t="t" r="r" b="b"/>
              <a:pathLst>
                <a:path w="9159" h="1618" extrusionOk="0">
                  <a:moveTo>
                    <a:pt x="8053" y="1"/>
                  </a:moveTo>
                  <a:cubicBezTo>
                    <a:pt x="7047" y="1"/>
                    <a:pt x="6051" y="351"/>
                    <a:pt x="5047" y="462"/>
                  </a:cubicBezTo>
                  <a:cubicBezTo>
                    <a:pt x="4184" y="557"/>
                    <a:pt x="3194" y="693"/>
                    <a:pt x="2239" y="693"/>
                  </a:cubicBezTo>
                  <a:cubicBezTo>
                    <a:pt x="1622" y="693"/>
                    <a:pt x="1019" y="637"/>
                    <a:pt x="475" y="475"/>
                  </a:cubicBezTo>
                  <a:cubicBezTo>
                    <a:pt x="441" y="465"/>
                    <a:pt x="409" y="460"/>
                    <a:pt x="379" y="460"/>
                  </a:cubicBezTo>
                  <a:cubicBezTo>
                    <a:pt x="102" y="460"/>
                    <a:pt x="1" y="853"/>
                    <a:pt x="286" y="992"/>
                  </a:cubicBezTo>
                  <a:cubicBezTo>
                    <a:pt x="1223" y="1450"/>
                    <a:pt x="2338" y="1617"/>
                    <a:pt x="3497" y="1617"/>
                  </a:cubicBezTo>
                  <a:cubicBezTo>
                    <a:pt x="5281" y="1617"/>
                    <a:pt x="7167" y="1220"/>
                    <a:pt x="8668" y="874"/>
                  </a:cubicBezTo>
                  <a:cubicBezTo>
                    <a:pt x="9159" y="761"/>
                    <a:pt x="9056" y="103"/>
                    <a:pt x="8596" y="38"/>
                  </a:cubicBezTo>
                  <a:cubicBezTo>
                    <a:pt x="8415" y="12"/>
                    <a:pt x="8234" y="1"/>
                    <a:pt x="8053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44"/>
            <p:cNvSpPr/>
            <p:nvPr/>
          </p:nvSpPr>
          <p:spPr>
            <a:xfrm>
              <a:off x="12852042" y="4029366"/>
              <a:ext cx="110119" cy="116054"/>
            </a:xfrm>
            <a:custGeom>
              <a:avLst/>
              <a:gdLst/>
              <a:ahLst/>
              <a:cxnLst/>
              <a:rect l="l" t="t" r="r" b="b"/>
              <a:pathLst>
                <a:path w="5084" h="5358" extrusionOk="0">
                  <a:moveTo>
                    <a:pt x="4048" y="0"/>
                  </a:moveTo>
                  <a:cubicBezTo>
                    <a:pt x="3855" y="0"/>
                    <a:pt x="3671" y="175"/>
                    <a:pt x="3789" y="400"/>
                  </a:cubicBezTo>
                  <a:cubicBezTo>
                    <a:pt x="4145" y="1073"/>
                    <a:pt x="4311" y="1755"/>
                    <a:pt x="4349" y="2508"/>
                  </a:cubicBezTo>
                  <a:cubicBezTo>
                    <a:pt x="4370" y="2920"/>
                    <a:pt x="4467" y="3622"/>
                    <a:pt x="4270" y="3981"/>
                  </a:cubicBezTo>
                  <a:cubicBezTo>
                    <a:pt x="3914" y="4628"/>
                    <a:pt x="2660" y="4559"/>
                    <a:pt x="2087" y="4643"/>
                  </a:cubicBezTo>
                  <a:cubicBezTo>
                    <a:pt x="1443" y="4736"/>
                    <a:pt x="839" y="4961"/>
                    <a:pt x="187" y="5028"/>
                  </a:cubicBezTo>
                  <a:cubicBezTo>
                    <a:pt x="0" y="5047"/>
                    <a:pt x="25" y="5355"/>
                    <a:pt x="212" y="5357"/>
                  </a:cubicBezTo>
                  <a:cubicBezTo>
                    <a:pt x="258" y="5357"/>
                    <a:pt x="304" y="5358"/>
                    <a:pt x="349" y="5358"/>
                  </a:cubicBezTo>
                  <a:cubicBezTo>
                    <a:pt x="1166" y="5358"/>
                    <a:pt x="2009" y="5261"/>
                    <a:pt x="2823" y="5212"/>
                  </a:cubicBezTo>
                  <a:cubicBezTo>
                    <a:pt x="3405" y="5179"/>
                    <a:pt x="4057" y="5025"/>
                    <a:pt x="4513" y="4643"/>
                  </a:cubicBezTo>
                  <a:cubicBezTo>
                    <a:pt x="5084" y="4166"/>
                    <a:pt x="4834" y="3528"/>
                    <a:pt x="4828" y="2859"/>
                  </a:cubicBezTo>
                  <a:cubicBezTo>
                    <a:pt x="4821" y="1903"/>
                    <a:pt x="4842" y="971"/>
                    <a:pt x="4306" y="143"/>
                  </a:cubicBezTo>
                  <a:cubicBezTo>
                    <a:pt x="4241" y="43"/>
                    <a:pt x="4143" y="0"/>
                    <a:pt x="4048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4"/>
            <p:cNvSpPr/>
            <p:nvPr/>
          </p:nvSpPr>
          <p:spPr>
            <a:xfrm>
              <a:off x="12717101" y="3684820"/>
              <a:ext cx="126105" cy="235249"/>
            </a:xfrm>
            <a:custGeom>
              <a:avLst/>
              <a:gdLst/>
              <a:ahLst/>
              <a:cxnLst/>
              <a:rect l="l" t="t" r="r" b="b"/>
              <a:pathLst>
                <a:path w="5822" h="10861" extrusionOk="0">
                  <a:moveTo>
                    <a:pt x="5350" y="0"/>
                  </a:moveTo>
                  <a:cubicBezTo>
                    <a:pt x="5298" y="0"/>
                    <a:pt x="5243" y="15"/>
                    <a:pt x="5191" y="49"/>
                  </a:cubicBezTo>
                  <a:cubicBezTo>
                    <a:pt x="2017" y="2079"/>
                    <a:pt x="863" y="7280"/>
                    <a:pt x="29" y="10661"/>
                  </a:cubicBezTo>
                  <a:cubicBezTo>
                    <a:pt x="1" y="10775"/>
                    <a:pt x="93" y="10860"/>
                    <a:pt x="181" y="10860"/>
                  </a:cubicBezTo>
                  <a:cubicBezTo>
                    <a:pt x="231" y="10860"/>
                    <a:pt x="280" y="10832"/>
                    <a:pt x="304" y="10765"/>
                  </a:cubicBezTo>
                  <a:cubicBezTo>
                    <a:pt x="1534" y="7327"/>
                    <a:pt x="2835" y="3074"/>
                    <a:pt x="5596" y="553"/>
                  </a:cubicBezTo>
                  <a:cubicBezTo>
                    <a:pt x="5822" y="347"/>
                    <a:pt x="5606" y="0"/>
                    <a:pt x="5350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9" name="Google Shape;1679;p44"/>
          <p:cNvGrpSpPr/>
          <p:nvPr/>
        </p:nvGrpSpPr>
        <p:grpSpPr>
          <a:xfrm>
            <a:off x="5265668" y="2026789"/>
            <a:ext cx="634659" cy="503741"/>
            <a:chOff x="10907104" y="1968287"/>
            <a:chExt cx="655843" cy="520555"/>
          </a:xfrm>
        </p:grpSpPr>
        <p:sp>
          <p:nvSpPr>
            <p:cNvPr id="1680" name="Google Shape;1680;p44"/>
            <p:cNvSpPr/>
            <p:nvPr/>
          </p:nvSpPr>
          <p:spPr>
            <a:xfrm>
              <a:off x="10908945" y="1968287"/>
              <a:ext cx="192861" cy="514490"/>
            </a:xfrm>
            <a:custGeom>
              <a:avLst/>
              <a:gdLst/>
              <a:ahLst/>
              <a:cxnLst/>
              <a:rect l="l" t="t" r="r" b="b"/>
              <a:pathLst>
                <a:path w="8904" h="23753" extrusionOk="0">
                  <a:moveTo>
                    <a:pt x="8440" y="0"/>
                  </a:moveTo>
                  <a:cubicBezTo>
                    <a:pt x="8327" y="0"/>
                    <a:pt x="8219" y="54"/>
                    <a:pt x="8160" y="184"/>
                  </a:cubicBezTo>
                  <a:cubicBezTo>
                    <a:pt x="7713" y="1155"/>
                    <a:pt x="7123" y="1943"/>
                    <a:pt x="6747" y="2955"/>
                  </a:cubicBezTo>
                  <a:cubicBezTo>
                    <a:pt x="6360" y="3998"/>
                    <a:pt x="6094" y="5078"/>
                    <a:pt x="5717" y="6124"/>
                  </a:cubicBezTo>
                  <a:cubicBezTo>
                    <a:pt x="4950" y="8245"/>
                    <a:pt x="4033" y="10319"/>
                    <a:pt x="3308" y="12453"/>
                  </a:cubicBezTo>
                  <a:cubicBezTo>
                    <a:pt x="2067" y="16111"/>
                    <a:pt x="1201" y="19892"/>
                    <a:pt x="40" y="23557"/>
                  </a:cubicBezTo>
                  <a:cubicBezTo>
                    <a:pt x="1" y="23679"/>
                    <a:pt x="92" y="23753"/>
                    <a:pt x="188" y="23753"/>
                  </a:cubicBezTo>
                  <a:cubicBezTo>
                    <a:pt x="253" y="23753"/>
                    <a:pt x="321" y="23719"/>
                    <a:pt x="352" y="23643"/>
                  </a:cubicBezTo>
                  <a:cubicBezTo>
                    <a:pt x="1903" y="19788"/>
                    <a:pt x="2796" y="15653"/>
                    <a:pt x="4334" y="11790"/>
                  </a:cubicBezTo>
                  <a:cubicBezTo>
                    <a:pt x="5161" y="9713"/>
                    <a:pt x="6079" y="7634"/>
                    <a:pt x="6786" y="5513"/>
                  </a:cubicBezTo>
                  <a:cubicBezTo>
                    <a:pt x="7206" y="4257"/>
                    <a:pt x="7485" y="3056"/>
                    <a:pt x="8164" y="1896"/>
                  </a:cubicBezTo>
                  <a:cubicBezTo>
                    <a:pt x="8448" y="1412"/>
                    <a:pt x="8668" y="1018"/>
                    <a:pt x="8828" y="469"/>
                  </a:cubicBezTo>
                  <a:cubicBezTo>
                    <a:pt x="8903" y="212"/>
                    <a:pt x="8662" y="0"/>
                    <a:pt x="8440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4"/>
            <p:cNvSpPr/>
            <p:nvPr/>
          </p:nvSpPr>
          <p:spPr>
            <a:xfrm>
              <a:off x="11083720" y="1969456"/>
              <a:ext cx="479227" cy="183569"/>
            </a:xfrm>
            <a:custGeom>
              <a:avLst/>
              <a:gdLst/>
              <a:ahLst/>
              <a:cxnLst/>
              <a:rect l="l" t="t" r="r" b="b"/>
              <a:pathLst>
                <a:path w="22125" h="8475" extrusionOk="0">
                  <a:moveTo>
                    <a:pt x="446" y="1"/>
                  </a:moveTo>
                  <a:cubicBezTo>
                    <a:pt x="420" y="1"/>
                    <a:pt x="394" y="1"/>
                    <a:pt x="368" y="1"/>
                  </a:cubicBezTo>
                  <a:cubicBezTo>
                    <a:pt x="1" y="4"/>
                    <a:pt x="13" y="587"/>
                    <a:pt x="363" y="632"/>
                  </a:cubicBezTo>
                  <a:cubicBezTo>
                    <a:pt x="4215" y="1132"/>
                    <a:pt x="8056" y="3210"/>
                    <a:pt x="11590" y="4722"/>
                  </a:cubicBezTo>
                  <a:cubicBezTo>
                    <a:pt x="13289" y="5450"/>
                    <a:pt x="14990" y="6175"/>
                    <a:pt x="16714" y="6841"/>
                  </a:cubicBezTo>
                  <a:cubicBezTo>
                    <a:pt x="18182" y="7409"/>
                    <a:pt x="19735" y="8337"/>
                    <a:pt x="21313" y="8472"/>
                  </a:cubicBezTo>
                  <a:cubicBezTo>
                    <a:pt x="21329" y="8474"/>
                    <a:pt x="21345" y="8474"/>
                    <a:pt x="21360" y="8474"/>
                  </a:cubicBezTo>
                  <a:cubicBezTo>
                    <a:pt x="21946" y="8474"/>
                    <a:pt x="22124" y="7489"/>
                    <a:pt x="21507" y="7367"/>
                  </a:cubicBezTo>
                  <a:cubicBezTo>
                    <a:pt x="19873" y="7048"/>
                    <a:pt x="18110" y="6160"/>
                    <a:pt x="16540" y="5560"/>
                  </a:cubicBezTo>
                  <a:cubicBezTo>
                    <a:pt x="14713" y="4861"/>
                    <a:pt x="12911" y="4106"/>
                    <a:pt x="11101" y="3364"/>
                  </a:cubicBezTo>
                  <a:cubicBezTo>
                    <a:pt x="7832" y="2023"/>
                    <a:pt x="4058" y="1"/>
                    <a:pt x="446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4"/>
            <p:cNvSpPr/>
            <p:nvPr/>
          </p:nvSpPr>
          <p:spPr>
            <a:xfrm>
              <a:off x="10907104" y="2131690"/>
              <a:ext cx="637454" cy="357152"/>
            </a:xfrm>
            <a:custGeom>
              <a:avLst/>
              <a:gdLst/>
              <a:ahLst/>
              <a:cxnLst/>
              <a:rect l="l" t="t" r="r" b="b"/>
              <a:pathLst>
                <a:path w="29430" h="16489" extrusionOk="0">
                  <a:moveTo>
                    <a:pt x="28781" y="0"/>
                  </a:moveTo>
                  <a:cubicBezTo>
                    <a:pt x="28737" y="0"/>
                    <a:pt x="28692" y="8"/>
                    <a:pt x="28646" y="25"/>
                  </a:cubicBezTo>
                  <a:cubicBezTo>
                    <a:pt x="26181" y="930"/>
                    <a:pt x="23677" y="2255"/>
                    <a:pt x="21377" y="3517"/>
                  </a:cubicBezTo>
                  <a:cubicBezTo>
                    <a:pt x="19000" y="4822"/>
                    <a:pt x="16478" y="6135"/>
                    <a:pt x="14272" y="7711"/>
                  </a:cubicBezTo>
                  <a:cubicBezTo>
                    <a:pt x="11880" y="9423"/>
                    <a:pt x="9159" y="10627"/>
                    <a:pt x="6586" y="12033"/>
                  </a:cubicBezTo>
                  <a:cubicBezTo>
                    <a:pt x="4479" y="13185"/>
                    <a:pt x="1674" y="14271"/>
                    <a:pt x="120" y="16159"/>
                  </a:cubicBezTo>
                  <a:cubicBezTo>
                    <a:pt x="0" y="16305"/>
                    <a:pt x="133" y="16488"/>
                    <a:pt x="287" y="16488"/>
                  </a:cubicBezTo>
                  <a:cubicBezTo>
                    <a:pt x="326" y="16488"/>
                    <a:pt x="365" y="16477"/>
                    <a:pt x="403" y="16451"/>
                  </a:cubicBezTo>
                  <a:lnTo>
                    <a:pt x="402" y="16451"/>
                  </a:lnTo>
                  <a:cubicBezTo>
                    <a:pt x="4697" y="13501"/>
                    <a:pt x="9735" y="11758"/>
                    <a:pt x="14085" y="8897"/>
                  </a:cubicBezTo>
                  <a:cubicBezTo>
                    <a:pt x="16427" y="7358"/>
                    <a:pt x="18874" y="5979"/>
                    <a:pt x="21321" y="4605"/>
                  </a:cubicBezTo>
                  <a:cubicBezTo>
                    <a:pt x="23829" y="3197"/>
                    <a:pt x="26538" y="2160"/>
                    <a:pt x="29048" y="756"/>
                  </a:cubicBezTo>
                  <a:cubicBezTo>
                    <a:pt x="29430" y="542"/>
                    <a:pt x="29152" y="0"/>
                    <a:pt x="28781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4"/>
            <p:cNvSpPr/>
            <p:nvPr/>
          </p:nvSpPr>
          <p:spPr>
            <a:xfrm>
              <a:off x="11073756" y="2075828"/>
              <a:ext cx="243328" cy="222210"/>
            </a:xfrm>
            <a:custGeom>
              <a:avLst/>
              <a:gdLst/>
              <a:ahLst/>
              <a:cxnLst/>
              <a:rect l="l" t="t" r="r" b="b"/>
              <a:pathLst>
                <a:path w="11234" h="10259" extrusionOk="0">
                  <a:moveTo>
                    <a:pt x="3844" y="1"/>
                  </a:moveTo>
                  <a:cubicBezTo>
                    <a:pt x="3624" y="1"/>
                    <a:pt x="3408" y="52"/>
                    <a:pt x="3204" y="179"/>
                  </a:cubicBezTo>
                  <a:cubicBezTo>
                    <a:pt x="2287" y="748"/>
                    <a:pt x="1961" y="2689"/>
                    <a:pt x="1681" y="3608"/>
                  </a:cubicBezTo>
                  <a:cubicBezTo>
                    <a:pt x="1353" y="4689"/>
                    <a:pt x="1116" y="5789"/>
                    <a:pt x="833" y="6882"/>
                  </a:cubicBezTo>
                  <a:cubicBezTo>
                    <a:pt x="663" y="7544"/>
                    <a:pt x="376" y="8178"/>
                    <a:pt x="216" y="8839"/>
                  </a:cubicBezTo>
                  <a:cubicBezTo>
                    <a:pt x="134" y="9177"/>
                    <a:pt x="206" y="9812"/>
                    <a:pt x="64" y="10050"/>
                  </a:cubicBezTo>
                  <a:cubicBezTo>
                    <a:pt x="1" y="10157"/>
                    <a:pt x="87" y="10258"/>
                    <a:pt x="181" y="10258"/>
                  </a:cubicBezTo>
                  <a:cubicBezTo>
                    <a:pt x="218" y="10258"/>
                    <a:pt x="257" y="10241"/>
                    <a:pt x="288" y="10201"/>
                  </a:cubicBezTo>
                  <a:lnTo>
                    <a:pt x="288" y="10200"/>
                  </a:lnTo>
                  <a:cubicBezTo>
                    <a:pt x="1145" y="9077"/>
                    <a:pt x="1377" y="7235"/>
                    <a:pt x="1735" y="5885"/>
                  </a:cubicBezTo>
                  <a:cubicBezTo>
                    <a:pt x="2076" y="4604"/>
                    <a:pt x="2435" y="1823"/>
                    <a:pt x="3636" y="1083"/>
                  </a:cubicBezTo>
                  <a:cubicBezTo>
                    <a:pt x="3852" y="949"/>
                    <a:pt x="4041" y="895"/>
                    <a:pt x="4218" y="895"/>
                  </a:cubicBezTo>
                  <a:cubicBezTo>
                    <a:pt x="4651" y="895"/>
                    <a:pt x="5010" y="1220"/>
                    <a:pt x="5518" y="1502"/>
                  </a:cubicBezTo>
                  <a:cubicBezTo>
                    <a:pt x="6344" y="1961"/>
                    <a:pt x="7187" y="2381"/>
                    <a:pt x="7980" y="2897"/>
                  </a:cubicBezTo>
                  <a:cubicBezTo>
                    <a:pt x="8699" y="3365"/>
                    <a:pt x="9553" y="4583"/>
                    <a:pt x="10497" y="4583"/>
                  </a:cubicBezTo>
                  <a:cubicBezTo>
                    <a:pt x="10619" y="4583"/>
                    <a:pt x="10743" y="4563"/>
                    <a:pt x="10868" y="4517"/>
                  </a:cubicBezTo>
                  <a:cubicBezTo>
                    <a:pt x="11225" y="4388"/>
                    <a:pt x="11233" y="3856"/>
                    <a:pt x="10840" y="3766"/>
                  </a:cubicBezTo>
                  <a:cubicBezTo>
                    <a:pt x="10020" y="3581"/>
                    <a:pt x="9225" y="2549"/>
                    <a:pt x="8474" y="2114"/>
                  </a:cubicBezTo>
                  <a:cubicBezTo>
                    <a:pt x="7633" y="1627"/>
                    <a:pt x="6743" y="1240"/>
                    <a:pt x="5874" y="810"/>
                  </a:cubicBezTo>
                  <a:cubicBezTo>
                    <a:pt x="5293" y="521"/>
                    <a:pt x="4544" y="1"/>
                    <a:pt x="3844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4"/>
            <p:cNvSpPr/>
            <p:nvPr/>
          </p:nvSpPr>
          <p:spPr>
            <a:xfrm>
              <a:off x="11071720" y="2153588"/>
              <a:ext cx="255848" cy="150840"/>
            </a:xfrm>
            <a:custGeom>
              <a:avLst/>
              <a:gdLst/>
              <a:ahLst/>
              <a:cxnLst/>
              <a:rect l="l" t="t" r="r" b="b"/>
              <a:pathLst>
                <a:path w="11812" h="6964" extrusionOk="0">
                  <a:moveTo>
                    <a:pt x="11298" y="0"/>
                  </a:moveTo>
                  <a:cubicBezTo>
                    <a:pt x="11197" y="0"/>
                    <a:pt x="11094" y="40"/>
                    <a:pt x="11014" y="135"/>
                  </a:cubicBezTo>
                  <a:cubicBezTo>
                    <a:pt x="10444" y="824"/>
                    <a:pt x="9188" y="1001"/>
                    <a:pt x="8429" y="1433"/>
                  </a:cubicBezTo>
                  <a:cubicBezTo>
                    <a:pt x="7487" y="1969"/>
                    <a:pt x="6643" y="2667"/>
                    <a:pt x="5695" y="3198"/>
                  </a:cubicBezTo>
                  <a:cubicBezTo>
                    <a:pt x="3716" y="4310"/>
                    <a:pt x="1730" y="4959"/>
                    <a:pt x="121" y="6640"/>
                  </a:cubicBezTo>
                  <a:cubicBezTo>
                    <a:pt x="1" y="6765"/>
                    <a:pt x="131" y="6964"/>
                    <a:pt x="276" y="6964"/>
                  </a:cubicBezTo>
                  <a:cubicBezTo>
                    <a:pt x="311" y="6964"/>
                    <a:pt x="347" y="6952"/>
                    <a:pt x="381" y="6924"/>
                  </a:cubicBezTo>
                  <a:cubicBezTo>
                    <a:pt x="2358" y="5273"/>
                    <a:pt x="4824" y="4573"/>
                    <a:pt x="6980" y="3210"/>
                  </a:cubicBezTo>
                  <a:cubicBezTo>
                    <a:pt x="7950" y="2597"/>
                    <a:pt x="8805" y="1941"/>
                    <a:pt x="9879" y="1540"/>
                  </a:cubicBezTo>
                  <a:cubicBezTo>
                    <a:pt x="10530" y="1297"/>
                    <a:pt x="11152" y="1057"/>
                    <a:pt x="11603" y="516"/>
                  </a:cubicBezTo>
                  <a:cubicBezTo>
                    <a:pt x="11811" y="267"/>
                    <a:pt x="11561" y="0"/>
                    <a:pt x="11298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4"/>
            <p:cNvSpPr/>
            <p:nvPr/>
          </p:nvSpPr>
          <p:spPr>
            <a:xfrm>
              <a:off x="11069273" y="2051591"/>
              <a:ext cx="83803" cy="156862"/>
            </a:xfrm>
            <a:custGeom>
              <a:avLst/>
              <a:gdLst/>
              <a:ahLst/>
              <a:cxnLst/>
              <a:rect l="l" t="t" r="r" b="b"/>
              <a:pathLst>
                <a:path w="3869" h="7242" extrusionOk="0">
                  <a:moveTo>
                    <a:pt x="3559" y="1"/>
                  </a:moveTo>
                  <a:cubicBezTo>
                    <a:pt x="822" y="1"/>
                    <a:pt x="274" y="5308"/>
                    <a:pt x="14" y="7096"/>
                  </a:cubicBezTo>
                  <a:cubicBezTo>
                    <a:pt x="0" y="7187"/>
                    <a:pt x="81" y="7241"/>
                    <a:pt x="158" y="7241"/>
                  </a:cubicBezTo>
                  <a:cubicBezTo>
                    <a:pt x="214" y="7241"/>
                    <a:pt x="269" y="7213"/>
                    <a:pt x="286" y="7149"/>
                  </a:cubicBezTo>
                  <a:cubicBezTo>
                    <a:pt x="857" y="5039"/>
                    <a:pt x="1078" y="1067"/>
                    <a:pt x="3677" y="396"/>
                  </a:cubicBezTo>
                  <a:cubicBezTo>
                    <a:pt x="3869" y="347"/>
                    <a:pt x="3835" y="10"/>
                    <a:pt x="3636" y="2"/>
                  </a:cubicBezTo>
                  <a:cubicBezTo>
                    <a:pt x="3610" y="1"/>
                    <a:pt x="3584" y="1"/>
                    <a:pt x="3559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4"/>
            <p:cNvSpPr/>
            <p:nvPr/>
          </p:nvSpPr>
          <p:spPr>
            <a:xfrm>
              <a:off x="11205579" y="2041259"/>
              <a:ext cx="26447" cy="19711"/>
            </a:xfrm>
            <a:custGeom>
              <a:avLst/>
              <a:gdLst/>
              <a:ahLst/>
              <a:cxnLst/>
              <a:rect l="l" t="t" r="r" b="b"/>
              <a:pathLst>
                <a:path w="1221" h="910" extrusionOk="0">
                  <a:moveTo>
                    <a:pt x="310" y="1"/>
                  </a:moveTo>
                  <a:cubicBezTo>
                    <a:pt x="153" y="1"/>
                    <a:pt x="0" y="211"/>
                    <a:pt x="130" y="354"/>
                  </a:cubicBezTo>
                  <a:cubicBezTo>
                    <a:pt x="275" y="514"/>
                    <a:pt x="423" y="684"/>
                    <a:pt x="604" y="803"/>
                  </a:cubicBezTo>
                  <a:cubicBezTo>
                    <a:pt x="690" y="859"/>
                    <a:pt x="820" y="910"/>
                    <a:pt x="939" y="910"/>
                  </a:cubicBezTo>
                  <a:cubicBezTo>
                    <a:pt x="1026" y="910"/>
                    <a:pt x="1108" y="883"/>
                    <a:pt x="1163" y="812"/>
                  </a:cubicBezTo>
                  <a:cubicBezTo>
                    <a:pt x="1220" y="732"/>
                    <a:pt x="1219" y="626"/>
                    <a:pt x="1161" y="549"/>
                  </a:cubicBezTo>
                  <a:cubicBezTo>
                    <a:pt x="1106" y="479"/>
                    <a:pt x="1005" y="461"/>
                    <a:pt x="929" y="424"/>
                  </a:cubicBezTo>
                  <a:cubicBezTo>
                    <a:pt x="739" y="332"/>
                    <a:pt x="586" y="191"/>
                    <a:pt x="430" y="49"/>
                  </a:cubicBezTo>
                  <a:cubicBezTo>
                    <a:pt x="393" y="15"/>
                    <a:pt x="352" y="1"/>
                    <a:pt x="310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4"/>
            <p:cNvSpPr/>
            <p:nvPr/>
          </p:nvSpPr>
          <p:spPr>
            <a:xfrm>
              <a:off x="11258776" y="2068746"/>
              <a:ext cx="6216" cy="4440"/>
            </a:xfrm>
            <a:custGeom>
              <a:avLst/>
              <a:gdLst/>
              <a:ahLst/>
              <a:cxnLst/>
              <a:rect l="l" t="t" r="r" b="b"/>
              <a:pathLst>
                <a:path w="287" h="205" extrusionOk="0">
                  <a:moveTo>
                    <a:pt x="132" y="0"/>
                  </a:moveTo>
                  <a:cubicBezTo>
                    <a:pt x="1" y="0"/>
                    <a:pt x="25" y="205"/>
                    <a:pt x="155" y="205"/>
                  </a:cubicBezTo>
                  <a:cubicBezTo>
                    <a:pt x="287" y="205"/>
                    <a:pt x="263" y="0"/>
                    <a:pt x="132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8" name="Google Shape;1688;p44"/>
          <p:cNvGrpSpPr/>
          <p:nvPr/>
        </p:nvGrpSpPr>
        <p:grpSpPr>
          <a:xfrm>
            <a:off x="5728139" y="2831569"/>
            <a:ext cx="575615" cy="605117"/>
            <a:chOff x="10253427" y="2636064"/>
            <a:chExt cx="542215" cy="570005"/>
          </a:xfrm>
        </p:grpSpPr>
        <p:sp>
          <p:nvSpPr>
            <p:cNvPr id="1689" name="Google Shape;1689;p44"/>
            <p:cNvSpPr/>
            <p:nvPr/>
          </p:nvSpPr>
          <p:spPr>
            <a:xfrm>
              <a:off x="10253427" y="2773909"/>
              <a:ext cx="264339" cy="419013"/>
            </a:xfrm>
            <a:custGeom>
              <a:avLst/>
              <a:gdLst/>
              <a:ahLst/>
              <a:cxnLst/>
              <a:rect l="l" t="t" r="r" b="b"/>
              <a:pathLst>
                <a:path w="12204" h="19345" extrusionOk="0">
                  <a:moveTo>
                    <a:pt x="8592" y="0"/>
                  </a:moveTo>
                  <a:cubicBezTo>
                    <a:pt x="8454" y="0"/>
                    <a:pt x="8324" y="5"/>
                    <a:pt x="8204" y="15"/>
                  </a:cubicBezTo>
                  <a:cubicBezTo>
                    <a:pt x="5565" y="233"/>
                    <a:pt x="3415" y="1995"/>
                    <a:pt x="2024" y="4144"/>
                  </a:cubicBezTo>
                  <a:cubicBezTo>
                    <a:pt x="304" y="6801"/>
                    <a:pt x="1" y="8974"/>
                    <a:pt x="1783" y="11741"/>
                  </a:cubicBezTo>
                  <a:cubicBezTo>
                    <a:pt x="3600" y="14563"/>
                    <a:pt x="5757" y="17413"/>
                    <a:pt x="8615" y="19238"/>
                  </a:cubicBezTo>
                  <a:cubicBezTo>
                    <a:pt x="8731" y="19312"/>
                    <a:pt x="8844" y="19345"/>
                    <a:pt x="8948" y="19345"/>
                  </a:cubicBezTo>
                  <a:cubicBezTo>
                    <a:pt x="9491" y="19345"/>
                    <a:pt x="9816" y="18475"/>
                    <a:pt x="9239" y="18082"/>
                  </a:cubicBezTo>
                  <a:cubicBezTo>
                    <a:pt x="6993" y="16558"/>
                    <a:pt x="5453" y="14951"/>
                    <a:pt x="3918" y="12816"/>
                  </a:cubicBezTo>
                  <a:cubicBezTo>
                    <a:pt x="2690" y="11108"/>
                    <a:pt x="978" y="9452"/>
                    <a:pt x="1596" y="7076"/>
                  </a:cubicBezTo>
                  <a:cubicBezTo>
                    <a:pt x="2080" y="5205"/>
                    <a:pt x="3792" y="3051"/>
                    <a:pt x="5359" y="2031"/>
                  </a:cubicBezTo>
                  <a:cubicBezTo>
                    <a:pt x="6202" y="1482"/>
                    <a:pt x="7795" y="927"/>
                    <a:pt x="9232" y="927"/>
                  </a:cubicBezTo>
                  <a:cubicBezTo>
                    <a:pt x="10322" y="927"/>
                    <a:pt x="11321" y="1247"/>
                    <a:pt x="11833" y="2131"/>
                  </a:cubicBezTo>
                  <a:cubicBezTo>
                    <a:pt x="11870" y="2196"/>
                    <a:pt x="11941" y="2228"/>
                    <a:pt x="12011" y="2228"/>
                  </a:cubicBezTo>
                  <a:cubicBezTo>
                    <a:pt x="12109" y="2228"/>
                    <a:pt x="12203" y="2166"/>
                    <a:pt x="12199" y="2048"/>
                  </a:cubicBezTo>
                  <a:lnTo>
                    <a:pt x="12199" y="2047"/>
                  </a:lnTo>
                  <a:cubicBezTo>
                    <a:pt x="12148" y="517"/>
                    <a:pt x="9971" y="0"/>
                    <a:pt x="859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4"/>
            <p:cNvSpPr/>
            <p:nvPr/>
          </p:nvSpPr>
          <p:spPr>
            <a:xfrm>
              <a:off x="10479536" y="2731845"/>
              <a:ext cx="316106" cy="424514"/>
            </a:xfrm>
            <a:custGeom>
              <a:avLst/>
              <a:gdLst/>
              <a:ahLst/>
              <a:cxnLst/>
              <a:rect l="l" t="t" r="r" b="b"/>
              <a:pathLst>
                <a:path w="14594" h="19599" extrusionOk="0">
                  <a:moveTo>
                    <a:pt x="5686" y="0"/>
                  </a:moveTo>
                  <a:cubicBezTo>
                    <a:pt x="3638" y="0"/>
                    <a:pt x="1590" y="833"/>
                    <a:pt x="144" y="2584"/>
                  </a:cubicBezTo>
                  <a:cubicBezTo>
                    <a:pt x="0" y="2757"/>
                    <a:pt x="149" y="3007"/>
                    <a:pt x="337" y="3007"/>
                  </a:cubicBezTo>
                  <a:cubicBezTo>
                    <a:pt x="382" y="3007"/>
                    <a:pt x="430" y="2992"/>
                    <a:pt x="476" y="2958"/>
                  </a:cubicBezTo>
                  <a:cubicBezTo>
                    <a:pt x="2136" y="1748"/>
                    <a:pt x="3855" y="906"/>
                    <a:pt x="5652" y="906"/>
                  </a:cubicBezTo>
                  <a:cubicBezTo>
                    <a:pt x="6721" y="906"/>
                    <a:pt x="7819" y="1205"/>
                    <a:pt x="8948" y="1902"/>
                  </a:cubicBezTo>
                  <a:cubicBezTo>
                    <a:pt x="11064" y="3210"/>
                    <a:pt x="12028" y="5210"/>
                    <a:pt x="12195" y="7663"/>
                  </a:cubicBezTo>
                  <a:cubicBezTo>
                    <a:pt x="12464" y="11603"/>
                    <a:pt x="10884" y="16046"/>
                    <a:pt x="7947" y="18710"/>
                  </a:cubicBezTo>
                  <a:cubicBezTo>
                    <a:pt x="7588" y="19034"/>
                    <a:pt x="7950" y="19598"/>
                    <a:pt x="8353" y="19598"/>
                  </a:cubicBezTo>
                  <a:cubicBezTo>
                    <a:pt x="8443" y="19598"/>
                    <a:pt x="8534" y="19570"/>
                    <a:pt x="8621" y="19506"/>
                  </a:cubicBezTo>
                  <a:cubicBezTo>
                    <a:pt x="12690" y="16472"/>
                    <a:pt x="14594" y="8945"/>
                    <a:pt x="12482" y="4321"/>
                  </a:cubicBezTo>
                  <a:cubicBezTo>
                    <a:pt x="11200" y="1510"/>
                    <a:pt x="8444" y="0"/>
                    <a:pt x="5686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4"/>
            <p:cNvSpPr/>
            <p:nvPr/>
          </p:nvSpPr>
          <p:spPr>
            <a:xfrm>
              <a:off x="10434570" y="3104960"/>
              <a:ext cx="282858" cy="101109"/>
            </a:xfrm>
            <a:custGeom>
              <a:avLst/>
              <a:gdLst/>
              <a:ahLst/>
              <a:cxnLst/>
              <a:rect l="l" t="t" r="r" b="b"/>
              <a:pathLst>
                <a:path w="13059" h="4668" extrusionOk="0">
                  <a:moveTo>
                    <a:pt x="12234" y="1"/>
                  </a:moveTo>
                  <a:cubicBezTo>
                    <a:pt x="12114" y="1"/>
                    <a:pt x="11992" y="44"/>
                    <a:pt x="11884" y="147"/>
                  </a:cubicBezTo>
                  <a:cubicBezTo>
                    <a:pt x="10841" y="1144"/>
                    <a:pt x="9908" y="1547"/>
                    <a:pt x="8516" y="1547"/>
                  </a:cubicBezTo>
                  <a:cubicBezTo>
                    <a:pt x="8445" y="1547"/>
                    <a:pt x="8373" y="1546"/>
                    <a:pt x="8301" y="1544"/>
                  </a:cubicBezTo>
                  <a:cubicBezTo>
                    <a:pt x="7818" y="1531"/>
                    <a:pt x="7394" y="1487"/>
                    <a:pt x="6973" y="1487"/>
                  </a:cubicBezTo>
                  <a:cubicBezTo>
                    <a:pt x="6555" y="1487"/>
                    <a:pt x="6141" y="1530"/>
                    <a:pt x="5675" y="1689"/>
                  </a:cubicBezTo>
                  <a:cubicBezTo>
                    <a:pt x="4886" y="1959"/>
                    <a:pt x="2531" y="3849"/>
                    <a:pt x="1149" y="3849"/>
                  </a:cubicBezTo>
                  <a:cubicBezTo>
                    <a:pt x="845" y="3849"/>
                    <a:pt x="588" y="3757"/>
                    <a:pt x="405" y="3536"/>
                  </a:cubicBezTo>
                  <a:cubicBezTo>
                    <a:pt x="365" y="3487"/>
                    <a:pt x="316" y="3466"/>
                    <a:pt x="268" y="3466"/>
                  </a:cubicBezTo>
                  <a:cubicBezTo>
                    <a:pt x="132" y="3466"/>
                    <a:pt x="1" y="3636"/>
                    <a:pt x="74" y="3786"/>
                  </a:cubicBezTo>
                  <a:cubicBezTo>
                    <a:pt x="391" y="4436"/>
                    <a:pt x="903" y="4668"/>
                    <a:pt x="1486" y="4668"/>
                  </a:cubicBezTo>
                  <a:cubicBezTo>
                    <a:pt x="2517" y="4668"/>
                    <a:pt x="3771" y="3941"/>
                    <a:pt x="4565" y="3517"/>
                  </a:cubicBezTo>
                  <a:cubicBezTo>
                    <a:pt x="5683" y="2919"/>
                    <a:pt x="6388" y="2713"/>
                    <a:pt x="7434" y="2713"/>
                  </a:cubicBezTo>
                  <a:cubicBezTo>
                    <a:pt x="7674" y="2713"/>
                    <a:pt x="7932" y="2723"/>
                    <a:pt x="8217" y="2743"/>
                  </a:cubicBezTo>
                  <a:cubicBezTo>
                    <a:pt x="8561" y="2767"/>
                    <a:pt x="8870" y="2797"/>
                    <a:pt x="9184" y="2797"/>
                  </a:cubicBezTo>
                  <a:cubicBezTo>
                    <a:pt x="9432" y="2797"/>
                    <a:pt x="9684" y="2778"/>
                    <a:pt x="9957" y="2720"/>
                  </a:cubicBezTo>
                  <a:cubicBezTo>
                    <a:pt x="11107" y="2476"/>
                    <a:pt x="12032" y="1859"/>
                    <a:pt x="12744" y="946"/>
                  </a:cubicBezTo>
                  <a:cubicBezTo>
                    <a:pt x="13059" y="541"/>
                    <a:pt x="12657" y="1"/>
                    <a:pt x="1223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4"/>
            <p:cNvSpPr/>
            <p:nvPr/>
          </p:nvSpPr>
          <p:spPr>
            <a:xfrm>
              <a:off x="10436606" y="2636064"/>
              <a:ext cx="97752" cy="154761"/>
            </a:xfrm>
            <a:custGeom>
              <a:avLst/>
              <a:gdLst/>
              <a:ahLst/>
              <a:cxnLst/>
              <a:rect l="l" t="t" r="r" b="b"/>
              <a:pathLst>
                <a:path w="4513" h="7145" extrusionOk="0">
                  <a:moveTo>
                    <a:pt x="854" y="1619"/>
                  </a:moveTo>
                  <a:cubicBezTo>
                    <a:pt x="868" y="1619"/>
                    <a:pt x="893" y="1628"/>
                    <a:pt x="903" y="1649"/>
                  </a:cubicBezTo>
                  <a:lnTo>
                    <a:pt x="903" y="1649"/>
                  </a:lnTo>
                  <a:cubicBezTo>
                    <a:pt x="838" y="1632"/>
                    <a:pt x="838" y="1619"/>
                    <a:pt x="854" y="1619"/>
                  </a:cubicBezTo>
                  <a:close/>
                  <a:moveTo>
                    <a:pt x="2467" y="1"/>
                  </a:moveTo>
                  <a:cubicBezTo>
                    <a:pt x="1970" y="1"/>
                    <a:pt x="1462" y="127"/>
                    <a:pt x="1099" y="361"/>
                  </a:cubicBezTo>
                  <a:cubicBezTo>
                    <a:pt x="753" y="584"/>
                    <a:pt x="1004" y="1169"/>
                    <a:pt x="1373" y="1169"/>
                  </a:cubicBezTo>
                  <a:cubicBezTo>
                    <a:pt x="1405" y="1169"/>
                    <a:pt x="1437" y="1164"/>
                    <a:pt x="1471" y="1155"/>
                  </a:cubicBezTo>
                  <a:cubicBezTo>
                    <a:pt x="1719" y="1086"/>
                    <a:pt x="2046" y="965"/>
                    <a:pt x="2317" y="965"/>
                  </a:cubicBezTo>
                  <a:cubicBezTo>
                    <a:pt x="2346" y="965"/>
                    <a:pt x="2375" y="966"/>
                    <a:pt x="2403" y="969"/>
                  </a:cubicBezTo>
                  <a:cubicBezTo>
                    <a:pt x="3039" y="1040"/>
                    <a:pt x="3403" y="1580"/>
                    <a:pt x="2502" y="1739"/>
                  </a:cubicBezTo>
                  <a:cubicBezTo>
                    <a:pt x="2357" y="1765"/>
                    <a:pt x="2207" y="1775"/>
                    <a:pt x="2056" y="1775"/>
                  </a:cubicBezTo>
                  <a:cubicBezTo>
                    <a:pt x="1860" y="1775"/>
                    <a:pt x="1663" y="1759"/>
                    <a:pt x="1474" y="1738"/>
                  </a:cubicBezTo>
                  <a:cubicBezTo>
                    <a:pt x="1334" y="1723"/>
                    <a:pt x="1196" y="1696"/>
                    <a:pt x="1058" y="1678"/>
                  </a:cubicBezTo>
                  <a:cubicBezTo>
                    <a:pt x="1011" y="1671"/>
                    <a:pt x="974" y="1665"/>
                    <a:pt x="945" y="1659"/>
                  </a:cubicBezTo>
                  <a:lnTo>
                    <a:pt x="945" y="1659"/>
                  </a:lnTo>
                  <a:cubicBezTo>
                    <a:pt x="922" y="1591"/>
                    <a:pt x="899" y="1523"/>
                    <a:pt x="874" y="1456"/>
                  </a:cubicBezTo>
                  <a:cubicBezTo>
                    <a:pt x="806" y="1270"/>
                    <a:pt x="661" y="1191"/>
                    <a:pt x="511" y="1191"/>
                  </a:cubicBezTo>
                  <a:cubicBezTo>
                    <a:pt x="298" y="1191"/>
                    <a:pt x="74" y="1348"/>
                    <a:pt x="37" y="1584"/>
                  </a:cubicBezTo>
                  <a:lnTo>
                    <a:pt x="37" y="1584"/>
                  </a:lnTo>
                  <a:lnTo>
                    <a:pt x="32" y="1583"/>
                  </a:lnTo>
                  <a:lnTo>
                    <a:pt x="32" y="1583"/>
                  </a:lnTo>
                  <a:cubicBezTo>
                    <a:pt x="1" y="3326"/>
                    <a:pt x="571" y="5166"/>
                    <a:pt x="799" y="6900"/>
                  </a:cubicBezTo>
                  <a:cubicBezTo>
                    <a:pt x="821" y="7061"/>
                    <a:pt x="958" y="7145"/>
                    <a:pt x="1093" y="7145"/>
                  </a:cubicBezTo>
                  <a:cubicBezTo>
                    <a:pt x="1225" y="7145"/>
                    <a:pt x="1355" y="7065"/>
                    <a:pt x="1372" y="6902"/>
                  </a:cubicBezTo>
                  <a:lnTo>
                    <a:pt x="1372" y="6901"/>
                  </a:lnTo>
                  <a:cubicBezTo>
                    <a:pt x="1515" y="5540"/>
                    <a:pt x="1500" y="3993"/>
                    <a:pt x="1198" y="2591"/>
                  </a:cubicBezTo>
                  <a:lnTo>
                    <a:pt x="1198" y="2591"/>
                  </a:lnTo>
                  <a:cubicBezTo>
                    <a:pt x="1521" y="2657"/>
                    <a:pt x="1873" y="2699"/>
                    <a:pt x="2218" y="2699"/>
                  </a:cubicBezTo>
                  <a:cubicBezTo>
                    <a:pt x="2988" y="2699"/>
                    <a:pt x="3717" y="2488"/>
                    <a:pt x="3976" y="1859"/>
                  </a:cubicBezTo>
                  <a:cubicBezTo>
                    <a:pt x="4512" y="562"/>
                    <a:pt x="3516" y="1"/>
                    <a:pt x="246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4"/>
            <p:cNvSpPr/>
            <p:nvPr/>
          </p:nvSpPr>
          <p:spPr>
            <a:xfrm>
              <a:off x="10487442" y="2671695"/>
              <a:ext cx="27941" cy="102430"/>
            </a:xfrm>
            <a:custGeom>
              <a:avLst/>
              <a:gdLst/>
              <a:ahLst/>
              <a:cxnLst/>
              <a:rect l="l" t="t" r="r" b="b"/>
              <a:pathLst>
                <a:path w="1290" h="4729" extrusionOk="0">
                  <a:moveTo>
                    <a:pt x="614" y="0"/>
                  </a:moveTo>
                  <a:cubicBezTo>
                    <a:pt x="442" y="0"/>
                    <a:pt x="263" y="199"/>
                    <a:pt x="323" y="398"/>
                  </a:cubicBezTo>
                  <a:lnTo>
                    <a:pt x="324" y="398"/>
                  </a:lnTo>
                  <a:cubicBezTo>
                    <a:pt x="544" y="1114"/>
                    <a:pt x="469" y="1869"/>
                    <a:pt x="345" y="2594"/>
                  </a:cubicBezTo>
                  <a:cubicBezTo>
                    <a:pt x="243" y="3200"/>
                    <a:pt x="1" y="3862"/>
                    <a:pt x="181" y="4468"/>
                  </a:cubicBezTo>
                  <a:cubicBezTo>
                    <a:pt x="234" y="4647"/>
                    <a:pt x="394" y="4728"/>
                    <a:pt x="561" y="4728"/>
                  </a:cubicBezTo>
                  <a:cubicBezTo>
                    <a:pt x="744" y="4728"/>
                    <a:pt x="934" y="4629"/>
                    <a:pt x="996" y="4452"/>
                  </a:cubicBezTo>
                  <a:cubicBezTo>
                    <a:pt x="1205" y="3849"/>
                    <a:pt x="1213" y="3091"/>
                    <a:pt x="1246" y="2460"/>
                  </a:cubicBezTo>
                  <a:cubicBezTo>
                    <a:pt x="1289" y="1627"/>
                    <a:pt x="1244" y="855"/>
                    <a:pt x="809" y="122"/>
                  </a:cubicBezTo>
                  <a:cubicBezTo>
                    <a:pt x="758" y="36"/>
                    <a:pt x="687" y="0"/>
                    <a:pt x="61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4"/>
            <p:cNvSpPr/>
            <p:nvPr/>
          </p:nvSpPr>
          <p:spPr>
            <a:xfrm>
              <a:off x="10299650" y="2674944"/>
              <a:ext cx="162212" cy="55666"/>
            </a:xfrm>
            <a:custGeom>
              <a:avLst/>
              <a:gdLst/>
              <a:ahLst/>
              <a:cxnLst/>
              <a:rect l="l" t="t" r="r" b="b"/>
              <a:pathLst>
                <a:path w="7489" h="2570" extrusionOk="0">
                  <a:moveTo>
                    <a:pt x="2749" y="0"/>
                  </a:moveTo>
                  <a:cubicBezTo>
                    <a:pt x="1670" y="0"/>
                    <a:pt x="329" y="138"/>
                    <a:pt x="43" y="1335"/>
                  </a:cubicBezTo>
                  <a:cubicBezTo>
                    <a:pt x="1" y="1514"/>
                    <a:pt x="171" y="1662"/>
                    <a:pt x="337" y="1662"/>
                  </a:cubicBezTo>
                  <a:cubicBezTo>
                    <a:pt x="372" y="1662"/>
                    <a:pt x="407" y="1655"/>
                    <a:pt x="440" y="1641"/>
                  </a:cubicBezTo>
                  <a:cubicBezTo>
                    <a:pt x="1383" y="1221"/>
                    <a:pt x="2113" y="896"/>
                    <a:pt x="3127" y="896"/>
                  </a:cubicBezTo>
                  <a:cubicBezTo>
                    <a:pt x="3236" y="896"/>
                    <a:pt x="3348" y="899"/>
                    <a:pt x="3465" y="907"/>
                  </a:cubicBezTo>
                  <a:cubicBezTo>
                    <a:pt x="4825" y="997"/>
                    <a:pt x="5904" y="1666"/>
                    <a:pt x="6929" y="2512"/>
                  </a:cubicBezTo>
                  <a:cubicBezTo>
                    <a:pt x="6977" y="2552"/>
                    <a:pt x="7032" y="2569"/>
                    <a:pt x="7086" y="2569"/>
                  </a:cubicBezTo>
                  <a:cubicBezTo>
                    <a:pt x="7291" y="2569"/>
                    <a:pt x="7489" y="2322"/>
                    <a:pt x="7320" y="2135"/>
                  </a:cubicBezTo>
                  <a:lnTo>
                    <a:pt x="7321" y="2134"/>
                  </a:lnTo>
                  <a:cubicBezTo>
                    <a:pt x="6148" y="832"/>
                    <a:pt x="4774" y="28"/>
                    <a:pt x="2980" y="2"/>
                  </a:cubicBezTo>
                  <a:cubicBezTo>
                    <a:pt x="2905" y="1"/>
                    <a:pt x="2828" y="0"/>
                    <a:pt x="274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4"/>
            <p:cNvSpPr/>
            <p:nvPr/>
          </p:nvSpPr>
          <p:spPr>
            <a:xfrm>
              <a:off x="10303938" y="2695413"/>
              <a:ext cx="143173" cy="83846"/>
            </a:xfrm>
            <a:custGeom>
              <a:avLst/>
              <a:gdLst/>
              <a:ahLst/>
              <a:cxnLst/>
              <a:rect l="l" t="t" r="r" b="b"/>
              <a:pathLst>
                <a:path w="6610" h="3871" extrusionOk="0">
                  <a:moveTo>
                    <a:pt x="139" y="0"/>
                  </a:moveTo>
                  <a:cubicBezTo>
                    <a:pt x="72" y="0"/>
                    <a:pt x="1" y="51"/>
                    <a:pt x="9" y="132"/>
                  </a:cubicBezTo>
                  <a:cubicBezTo>
                    <a:pt x="181" y="1848"/>
                    <a:pt x="2526" y="3871"/>
                    <a:pt x="4463" y="3871"/>
                  </a:cubicBezTo>
                  <a:cubicBezTo>
                    <a:pt x="5209" y="3871"/>
                    <a:pt x="5895" y="3571"/>
                    <a:pt x="6373" y="2838"/>
                  </a:cubicBezTo>
                  <a:cubicBezTo>
                    <a:pt x="6610" y="2475"/>
                    <a:pt x="6305" y="2138"/>
                    <a:pt x="5965" y="2138"/>
                  </a:cubicBezTo>
                  <a:cubicBezTo>
                    <a:pt x="5864" y="2138"/>
                    <a:pt x="5761" y="2167"/>
                    <a:pt x="5667" y="2234"/>
                  </a:cubicBezTo>
                  <a:cubicBezTo>
                    <a:pt x="5195" y="2573"/>
                    <a:pt x="4635" y="2724"/>
                    <a:pt x="4055" y="2724"/>
                  </a:cubicBezTo>
                  <a:cubicBezTo>
                    <a:pt x="2449" y="2724"/>
                    <a:pt x="692" y="1571"/>
                    <a:pt x="246" y="78"/>
                  </a:cubicBezTo>
                  <a:cubicBezTo>
                    <a:pt x="230" y="24"/>
                    <a:pt x="185" y="0"/>
                    <a:pt x="13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4"/>
            <p:cNvSpPr/>
            <p:nvPr/>
          </p:nvSpPr>
          <p:spPr>
            <a:xfrm>
              <a:off x="10377301" y="2711874"/>
              <a:ext cx="114733" cy="62337"/>
            </a:xfrm>
            <a:custGeom>
              <a:avLst/>
              <a:gdLst/>
              <a:ahLst/>
              <a:cxnLst/>
              <a:rect l="l" t="t" r="r" b="b"/>
              <a:pathLst>
                <a:path w="5297" h="2878" extrusionOk="0">
                  <a:moveTo>
                    <a:pt x="454" y="1"/>
                  </a:moveTo>
                  <a:cubicBezTo>
                    <a:pt x="201" y="1"/>
                    <a:pt x="1" y="357"/>
                    <a:pt x="263" y="515"/>
                  </a:cubicBezTo>
                  <a:cubicBezTo>
                    <a:pt x="978" y="943"/>
                    <a:pt x="1752" y="1236"/>
                    <a:pt x="2510" y="1572"/>
                  </a:cubicBezTo>
                  <a:cubicBezTo>
                    <a:pt x="3249" y="1899"/>
                    <a:pt x="3797" y="2466"/>
                    <a:pt x="4491" y="2824"/>
                  </a:cubicBezTo>
                  <a:cubicBezTo>
                    <a:pt x="4562" y="2860"/>
                    <a:pt x="4644" y="2878"/>
                    <a:pt x="4727" y="2878"/>
                  </a:cubicBezTo>
                  <a:cubicBezTo>
                    <a:pt x="5007" y="2878"/>
                    <a:pt x="5296" y="2680"/>
                    <a:pt x="5201" y="2353"/>
                  </a:cubicBezTo>
                  <a:cubicBezTo>
                    <a:pt x="4699" y="645"/>
                    <a:pt x="1945" y="526"/>
                    <a:pt x="547" y="17"/>
                  </a:cubicBezTo>
                  <a:cubicBezTo>
                    <a:pt x="516" y="6"/>
                    <a:pt x="484" y="1"/>
                    <a:pt x="45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7" name="Google Shape;1697;p44"/>
          <p:cNvGrpSpPr/>
          <p:nvPr/>
        </p:nvGrpSpPr>
        <p:grpSpPr>
          <a:xfrm>
            <a:off x="1765615" y="1858650"/>
            <a:ext cx="182940" cy="840018"/>
            <a:chOff x="11339048" y="3450350"/>
            <a:chExt cx="182940" cy="840018"/>
          </a:xfrm>
        </p:grpSpPr>
        <p:sp>
          <p:nvSpPr>
            <p:cNvPr id="1698" name="Google Shape;1698;p44"/>
            <p:cNvSpPr/>
            <p:nvPr/>
          </p:nvSpPr>
          <p:spPr>
            <a:xfrm>
              <a:off x="11359452" y="3450350"/>
              <a:ext cx="40114" cy="24757"/>
            </a:xfrm>
            <a:custGeom>
              <a:avLst/>
              <a:gdLst/>
              <a:ahLst/>
              <a:cxnLst/>
              <a:rect l="l" t="t" r="r" b="b"/>
              <a:pathLst>
                <a:path w="1852" h="1143" extrusionOk="0">
                  <a:moveTo>
                    <a:pt x="456" y="673"/>
                  </a:moveTo>
                  <a:cubicBezTo>
                    <a:pt x="459" y="673"/>
                    <a:pt x="462" y="676"/>
                    <a:pt x="465" y="682"/>
                  </a:cubicBezTo>
                  <a:lnTo>
                    <a:pt x="465" y="682"/>
                  </a:lnTo>
                  <a:cubicBezTo>
                    <a:pt x="456" y="679"/>
                    <a:pt x="451" y="677"/>
                    <a:pt x="452" y="675"/>
                  </a:cubicBezTo>
                  <a:cubicBezTo>
                    <a:pt x="454" y="674"/>
                    <a:pt x="455" y="673"/>
                    <a:pt x="456" y="673"/>
                  </a:cubicBezTo>
                  <a:close/>
                  <a:moveTo>
                    <a:pt x="967" y="395"/>
                  </a:moveTo>
                  <a:lnTo>
                    <a:pt x="967" y="395"/>
                  </a:lnTo>
                  <a:cubicBezTo>
                    <a:pt x="1062" y="467"/>
                    <a:pt x="1174" y="500"/>
                    <a:pt x="1282" y="542"/>
                  </a:cubicBezTo>
                  <a:lnTo>
                    <a:pt x="1282" y="542"/>
                  </a:lnTo>
                  <a:cubicBezTo>
                    <a:pt x="1120" y="657"/>
                    <a:pt x="894" y="714"/>
                    <a:pt x="697" y="714"/>
                  </a:cubicBezTo>
                  <a:cubicBezTo>
                    <a:pt x="646" y="714"/>
                    <a:pt x="597" y="710"/>
                    <a:pt x="551" y="702"/>
                  </a:cubicBezTo>
                  <a:cubicBezTo>
                    <a:pt x="544" y="701"/>
                    <a:pt x="535" y="699"/>
                    <a:pt x="526" y="697"/>
                  </a:cubicBezTo>
                  <a:lnTo>
                    <a:pt x="526" y="697"/>
                  </a:lnTo>
                  <a:cubicBezTo>
                    <a:pt x="621" y="642"/>
                    <a:pt x="691" y="548"/>
                    <a:pt x="793" y="492"/>
                  </a:cubicBezTo>
                  <a:cubicBezTo>
                    <a:pt x="853" y="460"/>
                    <a:pt x="911" y="430"/>
                    <a:pt x="967" y="395"/>
                  </a:cubicBezTo>
                  <a:close/>
                  <a:moveTo>
                    <a:pt x="482" y="753"/>
                  </a:moveTo>
                  <a:lnTo>
                    <a:pt x="482" y="753"/>
                  </a:lnTo>
                  <a:cubicBezTo>
                    <a:pt x="482" y="754"/>
                    <a:pt x="482" y="754"/>
                    <a:pt x="482" y="754"/>
                  </a:cubicBezTo>
                  <a:cubicBezTo>
                    <a:pt x="482" y="754"/>
                    <a:pt x="482" y="754"/>
                    <a:pt x="482" y="754"/>
                  </a:cubicBezTo>
                  <a:cubicBezTo>
                    <a:pt x="481" y="754"/>
                    <a:pt x="481" y="754"/>
                    <a:pt x="482" y="753"/>
                  </a:cubicBezTo>
                  <a:close/>
                  <a:moveTo>
                    <a:pt x="1041" y="0"/>
                  </a:moveTo>
                  <a:cubicBezTo>
                    <a:pt x="948" y="0"/>
                    <a:pt x="872" y="73"/>
                    <a:pt x="854" y="161"/>
                  </a:cubicBezTo>
                  <a:lnTo>
                    <a:pt x="854" y="161"/>
                  </a:lnTo>
                  <a:cubicBezTo>
                    <a:pt x="695" y="217"/>
                    <a:pt x="511" y="211"/>
                    <a:pt x="363" y="310"/>
                  </a:cubicBezTo>
                  <a:cubicBezTo>
                    <a:pt x="251" y="385"/>
                    <a:pt x="130" y="499"/>
                    <a:pt x="83" y="629"/>
                  </a:cubicBezTo>
                  <a:cubicBezTo>
                    <a:pt x="0" y="863"/>
                    <a:pt x="171" y="1044"/>
                    <a:pt x="385" y="1103"/>
                  </a:cubicBezTo>
                  <a:cubicBezTo>
                    <a:pt x="479" y="1129"/>
                    <a:pt x="585" y="1142"/>
                    <a:pt x="695" y="1142"/>
                  </a:cubicBezTo>
                  <a:cubicBezTo>
                    <a:pt x="1116" y="1142"/>
                    <a:pt x="1604" y="954"/>
                    <a:pt x="1793" y="609"/>
                  </a:cubicBezTo>
                  <a:cubicBezTo>
                    <a:pt x="1852" y="501"/>
                    <a:pt x="1838" y="394"/>
                    <a:pt x="1741" y="313"/>
                  </a:cubicBezTo>
                  <a:cubicBezTo>
                    <a:pt x="1570" y="170"/>
                    <a:pt x="1339" y="167"/>
                    <a:pt x="1162" y="42"/>
                  </a:cubicBezTo>
                  <a:cubicBezTo>
                    <a:pt x="1120" y="13"/>
                    <a:pt x="1079" y="0"/>
                    <a:pt x="1041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4"/>
            <p:cNvSpPr/>
            <p:nvPr/>
          </p:nvSpPr>
          <p:spPr>
            <a:xfrm>
              <a:off x="11347885" y="3467440"/>
              <a:ext cx="20469" cy="155086"/>
            </a:xfrm>
            <a:custGeom>
              <a:avLst/>
              <a:gdLst/>
              <a:ahLst/>
              <a:cxnLst/>
              <a:rect l="l" t="t" r="r" b="b"/>
              <a:pathLst>
                <a:path w="945" h="7160" extrusionOk="0">
                  <a:moveTo>
                    <a:pt x="704" y="1"/>
                  </a:moveTo>
                  <a:cubicBezTo>
                    <a:pt x="639" y="1"/>
                    <a:pt x="574" y="39"/>
                    <a:pt x="568" y="115"/>
                  </a:cubicBezTo>
                  <a:cubicBezTo>
                    <a:pt x="485" y="1178"/>
                    <a:pt x="392" y="2239"/>
                    <a:pt x="350" y="3303"/>
                  </a:cubicBezTo>
                  <a:cubicBezTo>
                    <a:pt x="303" y="4531"/>
                    <a:pt x="1" y="5759"/>
                    <a:pt x="59" y="6987"/>
                  </a:cubicBezTo>
                  <a:cubicBezTo>
                    <a:pt x="65" y="7104"/>
                    <a:pt x="158" y="7159"/>
                    <a:pt x="254" y="7159"/>
                  </a:cubicBezTo>
                  <a:cubicBezTo>
                    <a:pt x="358" y="7159"/>
                    <a:pt x="467" y="7095"/>
                    <a:pt x="478" y="6973"/>
                  </a:cubicBezTo>
                  <a:cubicBezTo>
                    <a:pt x="678" y="4707"/>
                    <a:pt x="945" y="2394"/>
                    <a:pt x="837" y="116"/>
                  </a:cubicBezTo>
                  <a:cubicBezTo>
                    <a:pt x="834" y="39"/>
                    <a:pt x="770" y="1"/>
                    <a:pt x="704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4"/>
            <p:cNvSpPr/>
            <p:nvPr/>
          </p:nvSpPr>
          <p:spPr>
            <a:xfrm>
              <a:off x="11339308" y="3617869"/>
              <a:ext cx="18714" cy="20014"/>
            </a:xfrm>
            <a:custGeom>
              <a:avLst/>
              <a:gdLst/>
              <a:ahLst/>
              <a:cxnLst/>
              <a:rect l="l" t="t" r="r" b="b"/>
              <a:pathLst>
                <a:path w="864" h="924" extrusionOk="0">
                  <a:moveTo>
                    <a:pt x="662" y="1"/>
                  </a:moveTo>
                  <a:cubicBezTo>
                    <a:pt x="611" y="1"/>
                    <a:pt x="560" y="22"/>
                    <a:pt x="527" y="69"/>
                  </a:cubicBezTo>
                  <a:cubicBezTo>
                    <a:pt x="441" y="194"/>
                    <a:pt x="299" y="246"/>
                    <a:pt x="185" y="338"/>
                  </a:cubicBezTo>
                  <a:cubicBezTo>
                    <a:pt x="71" y="429"/>
                    <a:pt x="19" y="547"/>
                    <a:pt x="8" y="691"/>
                  </a:cubicBezTo>
                  <a:cubicBezTo>
                    <a:pt x="0" y="810"/>
                    <a:pt x="99" y="918"/>
                    <a:pt x="217" y="923"/>
                  </a:cubicBezTo>
                  <a:cubicBezTo>
                    <a:pt x="222" y="924"/>
                    <a:pt x="227" y="924"/>
                    <a:pt x="232" y="924"/>
                  </a:cubicBezTo>
                  <a:cubicBezTo>
                    <a:pt x="354" y="924"/>
                    <a:pt x="432" y="829"/>
                    <a:pt x="450" y="715"/>
                  </a:cubicBezTo>
                  <a:cubicBezTo>
                    <a:pt x="464" y="631"/>
                    <a:pt x="596" y="536"/>
                    <a:pt x="661" y="461"/>
                  </a:cubicBezTo>
                  <a:cubicBezTo>
                    <a:pt x="727" y="383"/>
                    <a:pt x="779" y="295"/>
                    <a:pt x="816" y="200"/>
                  </a:cubicBezTo>
                  <a:cubicBezTo>
                    <a:pt x="864" y="83"/>
                    <a:pt x="764" y="1"/>
                    <a:pt x="662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4"/>
            <p:cNvSpPr/>
            <p:nvPr/>
          </p:nvSpPr>
          <p:spPr>
            <a:xfrm>
              <a:off x="11367184" y="3647933"/>
              <a:ext cx="4397" cy="3076"/>
            </a:xfrm>
            <a:custGeom>
              <a:avLst/>
              <a:gdLst/>
              <a:ahLst/>
              <a:cxnLst/>
              <a:rect l="l" t="t" r="r" b="b"/>
              <a:pathLst>
                <a:path w="203" h="142" extrusionOk="0">
                  <a:moveTo>
                    <a:pt x="112" y="0"/>
                  </a:moveTo>
                  <a:cubicBezTo>
                    <a:pt x="19" y="0"/>
                    <a:pt x="1" y="142"/>
                    <a:pt x="93" y="142"/>
                  </a:cubicBezTo>
                  <a:cubicBezTo>
                    <a:pt x="183" y="142"/>
                    <a:pt x="203" y="0"/>
                    <a:pt x="112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4"/>
            <p:cNvSpPr/>
            <p:nvPr/>
          </p:nvSpPr>
          <p:spPr>
            <a:xfrm>
              <a:off x="11339048" y="3629045"/>
              <a:ext cx="112719" cy="29414"/>
            </a:xfrm>
            <a:custGeom>
              <a:avLst/>
              <a:gdLst/>
              <a:ahLst/>
              <a:cxnLst/>
              <a:rect l="l" t="t" r="r" b="b"/>
              <a:pathLst>
                <a:path w="5204" h="1358" extrusionOk="0">
                  <a:moveTo>
                    <a:pt x="4875" y="1"/>
                  </a:moveTo>
                  <a:cubicBezTo>
                    <a:pt x="4822" y="1"/>
                    <a:pt x="4768" y="16"/>
                    <a:pt x="4723" y="52"/>
                  </a:cubicBezTo>
                  <a:cubicBezTo>
                    <a:pt x="4001" y="615"/>
                    <a:pt x="3152" y="884"/>
                    <a:pt x="2294" y="884"/>
                  </a:cubicBezTo>
                  <a:cubicBezTo>
                    <a:pt x="1552" y="884"/>
                    <a:pt x="803" y="683"/>
                    <a:pt x="122" y="296"/>
                  </a:cubicBezTo>
                  <a:cubicBezTo>
                    <a:pt x="111" y="291"/>
                    <a:pt x="101" y="288"/>
                    <a:pt x="92" y="288"/>
                  </a:cubicBezTo>
                  <a:cubicBezTo>
                    <a:pt x="35" y="288"/>
                    <a:pt x="0" y="378"/>
                    <a:pt x="52" y="420"/>
                  </a:cubicBezTo>
                  <a:cubicBezTo>
                    <a:pt x="732" y="964"/>
                    <a:pt x="1824" y="1358"/>
                    <a:pt x="2857" y="1358"/>
                  </a:cubicBezTo>
                  <a:cubicBezTo>
                    <a:pt x="3742" y="1358"/>
                    <a:pt x="4584" y="1068"/>
                    <a:pt x="5083" y="336"/>
                  </a:cubicBezTo>
                  <a:cubicBezTo>
                    <a:pt x="5203" y="159"/>
                    <a:pt x="5043" y="1"/>
                    <a:pt x="4875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4"/>
            <p:cNvSpPr/>
            <p:nvPr/>
          </p:nvSpPr>
          <p:spPr>
            <a:xfrm>
              <a:off x="11366686" y="3624259"/>
              <a:ext cx="50858" cy="13992"/>
            </a:xfrm>
            <a:custGeom>
              <a:avLst/>
              <a:gdLst/>
              <a:ahLst/>
              <a:cxnLst/>
              <a:rect l="l" t="t" r="r" b="b"/>
              <a:pathLst>
                <a:path w="2348" h="646" extrusionOk="0">
                  <a:moveTo>
                    <a:pt x="2160" y="0"/>
                  </a:moveTo>
                  <a:cubicBezTo>
                    <a:pt x="2139" y="0"/>
                    <a:pt x="2118" y="5"/>
                    <a:pt x="2095" y="15"/>
                  </a:cubicBezTo>
                  <a:cubicBezTo>
                    <a:pt x="1735" y="184"/>
                    <a:pt x="1370" y="298"/>
                    <a:pt x="1006" y="298"/>
                  </a:cubicBezTo>
                  <a:cubicBezTo>
                    <a:pt x="728" y="298"/>
                    <a:pt x="450" y="232"/>
                    <a:pt x="174" y="71"/>
                  </a:cubicBezTo>
                  <a:cubicBezTo>
                    <a:pt x="156" y="61"/>
                    <a:pt x="139" y="56"/>
                    <a:pt x="124" y="56"/>
                  </a:cubicBezTo>
                  <a:cubicBezTo>
                    <a:pt x="46" y="56"/>
                    <a:pt x="1" y="166"/>
                    <a:pt x="76" y="226"/>
                  </a:cubicBezTo>
                  <a:cubicBezTo>
                    <a:pt x="399" y="487"/>
                    <a:pt x="834" y="645"/>
                    <a:pt x="1258" y="645"/>
                  </a:cubicBezTo>
                  <a:cubicBezTo>
                    <a:pt x="1622" y="645"/>
                    <a:pt x="1979" y="528"/>
                    <a:pt x="2251" y="260"/>
                  </a:cubicBezTo>
                  <a:cubicBezTo>
                    <a:pt x="2348" y="164"/>
                    <a:pt x="2279" y="0"/>
                    <a:pt x="2160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4"/>
            <p:cNvSpPr/>
            <p:nvPr/>
          </p:nvSpPr>
          <p:spPr>
            <a:xfrm>
              <a:off x="11391357" y="3466639"/>
              <a:ext cx="17826" cy="12996"/>
            </a:xfrm>
            <a:custGeom>
              <a:avLst/>
              <a:gdLst/>
              <a:ahLst/>
              <a:cxnLst/>
              <a:rect l="l" t="t" r="r" b="b"/>
              <a:pathLst>
                <a:path w="823" h="600" extrusionOk="0">
                  <a:moveTo>
                    <a:pt x="571" y="0"/>
                  </a:moveTo>
                  <a:cubicBezTo>
                    <a:pt x="301" y="0"/>
                    <a:pt x="1" y="283"/>
                    <a:pt x="183" y="548"/>
                  </a:cubicBezTo>
                  <a:cubicBezTo>
                    <a:pt x="207" y="582"/>
                    <a:pt x="250" y="600"/>
                    <a:pt x="294" y="600"/>
                  </a:cubicBezTo>
                  <a:cubicBezTo>
                    <a:pt x="338" y="600"/>
                    <a:pt x="382" y="581"/>
                    <a:pt x="405" y="543"/>
                  </a:cubicBezTo>
                  <a:cubicBezTo>
                    <a:pt x="452" y="463"/>
                    <a:pt x="528" y="350"/>
                    <a:pt x="626" y="335"/>
                  </a:cubicBezTo>
                  <a:cubicBezTo>
                    <a:pt x="822" y="304"/>
                    <a:pt x="768" y="6"/>
                    <a:pt x="582" y="0"/>
                  </a:cubicBezTo>
                  <a:cubicBezTo>
                    <a:pt x="578" y="0"/>
                    <a:pt x="575" y="0"/>
                    <a:pt x="571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4"/>
            <p:cNvSpPr/>
            <p:nvPr/>
          </p:nvSpPr>
          <p:spPr>
            <a:xfrm>
              <a:off x="11396490" y="3475649"/>
              <a:ext cx="84214" cy="215279"/>
            </a:xfrm>
            <a:custGeom>
              <a:avLst/>
              <a:gdLst/>
              <a:ahLst/>
              <a:cxnLst/>
              <a:rect l="l" t="t" r="r" b="b"/>
              <a:pathLst>
                <a:path w="3888" h="9939" extrusionOk="0">
                  <a:moveTo>
                    <a:pt x="57" y="1"/>
                  </a:moveTo>
                  <a:cubicBezTo>
                    <a:pt x="30" y="1"/>
                    <a:pt x="1" y="26"/>
                    <a:pt x="13" y="57"/>
                  </a:cubicBezTo>
                  <a:lnTo>
                    <a:pt x="13" y="58"/>
                  </a:lnTo>
                  <a:cubicBezTo>
                    <a:pt x="618" y="1732"/>
                    <a:pt x="1249" y="3407"/>
                    <a:pt x="1805" y="5098"/>
                  </a:cubicBezTo>
                  <a:cubicBezTo>
                    <a:pt x="2325" y="6674"/>
                    <a:pt x="2757" y="8381"/>
                    <a:pt x="3535" y="9852"/>
                  </a:cubicBezTo>
                  <a:cubicBezTo>
                    <a:pt x="3568" y="9913"/>
                    <a:pt x="3617" y="9939"/>
                    <a:pt x="3666" y="9939"/>
                  </a:cubicBezTo>
                  <a:cubicBezTo>
                    <a:pt x="3776" y="9939"/>
                    <a:pt x="3887" y="9814"/>
                    <a:pt x="3829" y="9680"/>
                  </a:cubicBezTo>
                  <a:cubicBezTo>
                    <a:pt x="2468" y="6533"/>
                    <a:pt x="1754" y="3046"/>
                    <a:pt x="92" y="21"/>
                  </a:cubicBezTo>
                  <a:cubicBezTo>
                    <a:pt x="84" y="7"/>
                    <a:pt x="71" y="1"/>
                    <a:pt x="57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4"/>
            <p:cNvSpPr/>
            <p:nvPr/>
          </p:nvSpPr>
          <p:spPr>
            <a:xfrm>
              <a:off x="11392527" y="3467635"/>
              <a:ext cx="98553" cy="227040"/>
            </a:xfrm>
            <a:custGeom>
              <a:avLst/>
              <a:gdLst/>
              <a:ahLst/>
              <a:cxnLst/>
              <a:rect l="l" t="t" r="r" b="b"/>
              <a:pathLst>
                <a:path w="4550" h="10482" extrusionOk="0">
                  <a:moveTo>
                    <a:pt x="698" y="1"/>
                  </a:moveTo>
                  <a:cubicBezTo>
                    <a:pt x="552" y="1"/>
                    <a:pt x="378" y="41"/>
                    <a:pt x="166" y="130"/>
                  </a:cubicBezTo>
                  <a:cubicBezTo>
                    <a:pt x="1" y="200"/>
                    <a:pt x="96" y="422"/>
                    <a:pt x="247" y="422"/>
                  </a:cubicBezTo>
                  <a:cubicBezTo>
                    <a:pt x="267" y="422"/>
                    <a:pt x="288" y="418"/>
                    <a:pt x="310" y="409"/>
                  </a:cubicBezTo>
                  <a:cubicBezTo>
                    <a:pt x="374" y="384"/>
                    <a:pt x="436" y="372"/>
                    <a:pt x="496" y="372"/>
                  </a:cubicBezTo>
                  <a:cubicBezTo>
                    <a:pt x="1294" y="372"/>
                    <a:pt x="1766" y="2456"/>
                    <a:pt x="1921" y="2883"/>
                  </a:cubicBezTo>
                  <a:cubicBezTo>
                    <a:pt x="2287" y="3901"/>
                    <a:pt x="2754" y="4897"/>
                    <a:pt x="3079" y="5927"/>
                  </a:cubicBezTo>
                  <a:cubicBezTo>
                    <a:pt x="3330" y="6725"/>
                    <a:pt x="3479" y="7553"/>
                    <a:pt x="3727" y="8353"/>
                  </a:cubicBezTo>
                  <a:cubicBezTo>
                    <a:pt x="3808" y="8613"/>
                    <a:pt x="4455" y="10082"/>
                    <a:pt x="3844" y="10082"/>
                  </a:cubicBezTo>
                  <a:cubicBezTo>
                    <a:pt x="3843" y="10082"/>
                    <a:pt x="3842" y="10082"/>
                    <a:pt x="3841" y="10082"/>
                  </a:cubicBezTo>
                  <a:cubicBezTo>
                    <a:pt x="3841" y="10082"/>
                    <a:pt x="3840" y="10082"/>
                    <a:pt x="3840" y="10082"/>
                  </a:cubicBezTo>
                  <a:cubicBezTo>
                    <a:pt x="3616" y="10082"/>
                    <a:pt x="3611" y="10476"/>
                    <a:pt x="3838" y="10481"/>
                  </a:cubicBezTo>
                  <a:cubicBezTo>
                    <a:pt x="3847" y="10481"/>
                    <a:pt x="3857" y="10482"/>
                    <a:pt x="3866" y="10482"/>
                  </a:cubicBezTo>
                  <a:cubicBezTo>
                    <a:pt x="4442" y="10482"/>
                    <a:pt x="4550" y="10058"/>
                    <a:pt x="4480" y="9534"/>
                  </a:cubicBezTo>
                  <a:cubicBezTo>
                    <a:pt x="4340" y="8491"/>
                    <a:pt x="3852" y="7377"/>
                    <a:pt x="3586" y="6365"/>
                  </a:cubicBezTo>
                  <a:cubicBezTo>
                    <a:pt x="3124" y="4614"/>
                    <a:pt x="2326" y="2859"/>
                    <a:pt x="1653" y="1176"/>
                  </a:cubicBezTo>
                  <a:cubicBezTo>
                    <a:pt x="1388" y="514"/>
                    <a:pt x="1219" y="1"/>
                    <a:pt x="698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4"/>
            <p:cNvSpPr/>
            <p:nvPr/>
          </p:nvSpPr>
          <p:spPr>
            <a:xfrm>
              <a:off x="11368701" y="3649579"/>
              <a:ext cx="87225" cy="550987"/>
            </a:xfrm>
            <a:custGeom>
              <a:avLst/>
              <a:gdLst/>
              <a:ahLst/>
              <a:cxnLst/>
              <a:rect l="l" t="t" r="r" b="b"/>
              <a:pathLst>
                <a:path w="4027" h="25438" extrusionOk="0">
                  <a:moveTo>
                    <a:pt x="183" y="1"/>
                  </a:moveTo>
                  <a:cubicBezTo>
                    <a:pt x="92" y="1"/>
                    <a:pt x="1" y="87"/>
                    <a:pt x="47" y="199"/>
                  </a:cubicBezTo>
                  <a:cubicBezTo>
                    <a:pt x="415" y="1097"/>
                    <a:pt x="482" y="2356"/>
                    <a:pt x="659" y="3312"/>
                  </a:cubicBezTo>
                  <a:cubicBezTo>
                    <a:pt x="877" y="4484"/>
                    <a:pt x="1003" y="5669"/>
                    <a:pt x="1154" y="6850"/>
                  </a:cubicBezTo>
                  <a:cubicBezTo>
                    <a:pt x="1417" y="8899"/>
                    <a:pt x="1644" y="10936"/>
                    <a:pt x="1819" y="12995"/>
                  </a:cubicBezTo>
                  <a:cubicBezTo>
                    <a:pt x="2175" y="17137"/>
                    <a:pt x="2559" y="21279"/>
                    <a:pt x="3623" y="25311"/>
                  </a:cubicBezTo>
                  <a:cubicBezTo>
                    <a:pt x="3646" y="25400"/>
                    <a:pt x="3711" y="25438"/>
                    <a:pt x="3779" y="25438"/>
                  </a:cubicBezTo>
                  <a:cubicBezTo>
                    <a:pt x="3897" y="25438"/>
                    <a:pt x="4026" y="25328"/>
                    <a:pt x="3986" y="25177"/>
                  </a:cubicBezTo>
                  <a:cubicBezTo>
                    <a:pt x="2822" y="20776"/>
                    <a:pt x="2488" y="16244"/>
                    <a:pt x="2091" y="11727"/>
                  </a:cubicBezTo>
                  <a:cubicBezTo>
                    <a:pt x="1899" y="9548"/>
                    <a:pt x="1616" y="7386"/>
                    <a:pt x="1323" y="5219"/>
                  </a:cubicBezTo>
                  <a:cubicBezTo>
                    <a:pt x="1199" y="4300"/>
                    <a:pt x="1039" y="3395"/>
                    <a:pt x="853" y="2485"/>
                  </a:cubicBezTo>
                  <a:cubicBezTo>
                    <a:pt x="692" y="1692"/>
                    <a:pt x="669" y="811"/>
                    <a:pt x="307" y="82"/>
                  </a:cubicBezTo>
                  <a:cubicBezTo>
                    <a:pt x="279" y="25"/>
                    <a:pt x="231" y="1"/>
                    <a:pt x="183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4"/>
            <p:cNvSpPr/>
            <p:nvPr/>
          </p:nvSpPr>
          <p:spPr>
            <a:xfrm>
              <a:off x="11439659" y="3638143"/>
              <a:ext cx="82330" cy="565413"/>
            </a:xfrm>
            <a:custGeom>
              <a:avLst/>
              <a:gdLst/>
              <a:ahLst/>
              <a:cxnLst/>
              <a:rect l="l" t="t" r="r" b="b"/>
              <a:pathLst>
                <a:path w="3801" h="26104" extrusionOk="0">
                  <a:moveTo>
                    <a:pt x="84" y="0"/>
                  </a:moveTo>
                  <a:cubicBezTo>
                    <a:pt x="41" y="0"/>
                    <a:pt x="1" y="27"/>
                    <a:pt x="2" y="84"/>
                  </a:cubicBezTo>
                  <a:cubicBezTo>
                    <a:pt x="32" y="1961"/>
                    <a:pt x="555" y="3856"/>
                    <a:pt x="735" y="5729"/>
                  </a:cubicBezTo>
                  <a:cubicBezTo>
                    <a:pt x="954" y="8006"/>
                    <a:pt x="1196" y="10281"/>
                    <a:pt x="1424" y="12556"/>
                  </a:cubicBezTo>
                  <a:cubicBezTo>
                    <a:pt x="1651" y="14819"/>
                    <a:pt x="2145" y="17046"/>
                    <a:pt x="2444" y="19298"/>
                  </a:cubicBezTo>
                  <a:cubicBezTo>
                    <a:pt x="2741" y="21523"/>
                    <a:pt x="2916" y="23735"/>
                    <a:pt x="3380" y="25938"/>
                  </a:cubicBezTo>
                  <a:cubicBezTo>
                    <a:pt x="3404" y="26051"/>
                    <a:pt x="3499" y="26104"/>
                    <a:pt x="3590" y="26104"/>
                  </a:cubicBezTo>
                  <a:cubicBezTo>
                    <a:pt x="3698" y="26104"/>
                    <a:pt x="3800" y="26030"/>
                    <a:pt x="3772" y="25895"/>
                  </a:cubicBezTo>
                  <a:cubicBezTo>
                    <a:pt x="3329" y="23755"/>
                    <a:pt x="3137" y="21610"/>
                    <a:pt x="2882" y="19444"/>
                  </a:cubicBezTo>
                  <a:cubicBezTo>
                    <a:pt x="2616" y="17187"/>
                    <a:pt x="2094" y="14966"/>
                    <a:pt x="1852" y="12706"/>
                  </a:cubicBezTo>
                  <a:cubicBezTo>
                    <a:pt x="1623" y="10568"/>
                    <a:pt x="1421" y="8427"/>
                    <a:pt x="1177" y="6291"/>
                  </a:cubicBezTo>
                  <a:cubicBezTo>
                    <a:pt x="1070" y="5351"/>
                    <a:pt x="950" y="4422"/>
                    <a:pt x="790" y="3489"/>
                  </a:cubicBezTo>
                  <a:cubicBezTo>
                    <a:pt x="600" y="2378"/>
                    <a:pt x="253" y="1214"/>
                    <a:pt x="185" y="93"/>
                  </a:cubicBezTo>
                  <a:cubicBezTo>
                    <a:pt x="182" y="32"/>
                    <a:pt x="131" y="0"/>
                    <a:pt x="84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4"/>
            <p:cNvSpPr/>
            <p:nvPr/>
          </p:nvSpPr>
          <p:spPr>
            <a:xfrm>
              <a:off x="11447630" y="4195194"/>
              <a:ext cx="65088" cy="16570"/>
            </a:xfrm>
            <a:custGeom>
              <a:avLst/>
              <a:gdLst/>
              <a:ahLst/>
              <a:cxnLst/>
              <a:rect l="l" t="t" r="r" b="b"/>
              <a:pathLst>
                <a:path w="3005" h="765" extrusionOk="0">
                  <a:moveTo>
                    <a:pt x="2794" y="1"/>
                  </a:moveTo>
                  <a:cubicBezTo>
                    <a:pt x="2782" y="1"/>
                    <a:pt x="2768" y="2"/>
                    <a:pt x="2754" y="4"/>
                  </a:cubicBezTo>
                  <a:cubicBezTo>
                    <a:pt x="2179" y="107"/>
                    <a:pt x="1623" y="415"/>
                    <a:pt x="1072" y="415"/>
                  </a:cubicBezTo>
                  <a:cubicBezTo>
                    <a:pt x="793" y="415"/>
                    <a:pt x="516" y="336"/>
                    <a:pt x="238" y="112"/>
                  </a:cubicBezTo>
                  <a:cubicBezTo>
                    <a:pt x="213" y="92"/>
                    <a:pt x="187" y="84"/>
                    <a:pt x="163" y="84"/>
                  </a:cubicBezTo>
                  <a:cubicBezTo>
                    <a:pt x="72" y="84"/>
                    <a:pt x="0" y="201"/>
                    <a:pt x="84" y="284"/>
                  </a:cubicBezTo>
                  <a:lnTo>
                    <a:pt x="84" y="285"/>
                  </a:lnTo>
                  <a:cubicBezTo>
                    <a:pt x="433" y="628"/>
                    <a:pt x="891" y="764"/>
                    <a:pt x="1365" y="764"/>
                  </a:cubicBezTo>
                  <a:cubicBezTo>
                    <a:pt x="1875" y="764"/>
                    <a:pt x="2405" y="607"/>
                    <a:pt x="2840" y="380"/>
                  </a:cubicBezTo>
                  <a:cubicBezTo>
                    <a:pt x="3005" y="294"/>
                    <a:pt x="2994" y="1"/>
                    <a:pt x="2794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4"/>
            <p:cNvSpPr/>
            <p:nvPr/>
          </p:nvSpPr>
          <p:spPr>
            <a:xfrm>
              <a:off x="11441695" y="4202775"/>
              <a:ext cx="70070" cy="23826"/>
            </a:xfrm>
            <a:custGeom>
              <a:avLst/>
              <a:gdLst/>
              <a:ahLst/>
              <a:cxnLst/>
              <a:rect l="l" t="t" r="r" b="b"/>
              <a:pathLst>
                <a:path w="3235" h="1100" extrusionOk="0">
                  <a:moveTo>
                    <a:pt x="3065" y="1"/>
                  </a:moveTo>
                  <a:cubicBezTo>
                    <a:pt x="3005" y="1"/>
                    <a:pt x="2941" y="33"/>
                    <a:pt x="2913" y="88"/>
                  </a:cubicBezTo>
                  <a:cubicBezTo>
                    <a:pt x="2769" y="366"/>
                    <a:pt x="2678" y="579"/>
                    <a:pt x="2353" y="693"/>
                  </a:cubicBezTo>
                  <a:cubicBezTo>
                    <a:pt x="2198" y="748"/>
                    <a:pt x="2027" y="768"/>
                    <a:pt x="1856" y="768"/>
                  </a:cubicBezTo>
                  <a:cubicBezTo>
                    <a:pt x="1711" y="768"/>
                    <a:pt x="1566" y="754"/>
                    <a:pt x="1430" y="735"/>
                  </a:cubicBezTo>
                  <a:cubicBezTo>
                    <a:pt x="1194" y="701"/>
                    <a:pt x="977" y="632"/>
                    <a:pt x="751" y="563"/>
                  </a:cubicBezTo>
                  <a:cubicBezTo>
                    <a:pt x="605" y="517"/>
                    <a:pt x="41" y="431"/>
                    <a:pt x="451" y="367"/>
                  </a:cubicBezTo>
                  <a:cubicBezTo>
                    <a:pt x="551" y="352"/>
                    <a:pt x="531" y="213"/>
                    <a:pt x="441" y="199"/>
                  </a:cubicBezTo>
                  <a:cubicBezTo>
                    <a:pt x="391" y="191"/>
                    <a:pt x="352" y="187"/>
                    <a:pt x="320" y="187"/>
                  </a:cubicBezTo>
                  <a:cubicBezTo>
                    <a:pt x="223" y="187"/>
                    <a:pt x="187" y="226"/>
                    <a:pt x="60" y="322"/>
                  </a:cubicBezTo>
                  <a:cubicBezTo>
                    <a:pt x="7" y="361"/>
                    <a:pt x="1" y="425"/>
                    <a:pt x="18" y="482"/>
                  </a:cubicBezTo>
                  <a:cubicBezTo>
                    <a:pt x="165" y="971"/>
                    <a:pt x="1360" y="1089"/>
                    <a:pt x="1786" y="1099"/>
                  </a:cubicBezTo>
                  <a:cubicBezTo>
                    <a:pt x="1803" y="1099"/>
                    <a:pt x="1820" y="1099"/>
                    <a:pt x="1837" y="1099"/>
                  </a:cubicBezTo>
                  <a:cubicBezTo>
                    <a:pt x="2432" y="1099"/>
                    <a:pt x="3234" y="838"/>
                    <a:pt x="3188" y="116"/>
                  </a:cubicBezTo>
                  <a:cubicBezTo>
                    <a:pt x="3182" y="36"/>
                    <a:pt x="3126" y="1"/>
                    <a:pt x="3065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4"/>
            <p:cNvSpPr/>
            <p:nvPr/>
          </p:nvSpPr>
          <p:spPr>
            <a:xfrm>
              <a:off x="11450879" y="4219194"/>
              <a:ext cx="38208" cy="58504"/>
            </a:xfrm>
            <a:custGeom>
              <a:avLst/>
              <a:gdLst/>
              <a:ahLst/>
              <a:cxnLst/>
              <a:rect l="l" t="t" r="r" b="b"/>
              <a:pathLst>
                <a:path w="1764" h="2701" extrusionOk="0">
                  <a:moveTo>
                    <a:pt x="159" y="0"/>
                  </a:moveTo>
                  <a:cubicBezTo>
                    <a:pt x="73" y="0"/>
                    <a:pt x="1" y="108"/>
                    <a:pt x="81" y="185"/>
                  </a:cubicBezTo>
                  <a:cubicBezTo>
                    <a:pt x="458" y="546"/>
                    <a:pt x="609" y="1056"/>
                    <a:pt x="792" y="1530"/>
                  </a:cubicBezTo>
                  <a:cubicBezTo>
                    <a:pt x="947" y="1934"/>
                    <a:pt x="1137" y="2489"/>
                    <a:pt x="1555" y="2688"/>
                  </a:cubicBezTo>
                  <a:cubicBezTo>
                    <a:pt x="1573" y="2696"/>
                    <a:pt x="1591" y="2700"/>
                    <a:pt x="1608" y="2700"/>
                  </a:cubicBezTo>
                  <a:cubicBezTo>
                    <a:pt x="1701" y="2700"/>
                    <a:pt x="1764" y="2586"/>
                    <a:pt x="1709" y="2500"/>
                  </a:cubicBezTo>
                  <a:cubicBezTo>
                    <a:pt x="1582" y="2299"/>
                    <a:pt x="1415" y="2137"/>
                    <a:pt x="1300" y="1925"/>
                  </a:cubicBezTo>
                  <a:cubicBezTo>
                    <a:pt x="1178" y="1697"/>
                    <a:pt x="1090" y="1451"/>
                    <a:pt x="994" y="1211"/>
                  </a:cubicBezTo>
                  <a:cubicBezTo>
                    <a:pt x="817" y="762"/>
                    <a:pt x="612" y="335"/>
                    <a:pt x="230" y="27"/>
                  </a:cubicBezTo>
                  <a:cubicBezTo>
                    <a:pt x="207" y="8"/>
                    <a:pt x="183" y="0"/>
                    <a:pt x="159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4"/>
            <p:cNvSpPr/>
            <p:nvPr/>
          </p:nvSpPr>
          <p:spPr>
            <a:xfrm>
              <a:off x="11479080" y="4274947"/>
              <a:ext cx="18606" cy="15422"/>
            </a:xfrm>
            <a:custGeom>
              <a:avLst/>
              <a:gdLst/>
              <a:ahLst/>
              <a:cxnLst/>
              <a:rect l="l" t="t" r="r" b="b"/>
              <a:pathLst>
                <a:path w="859" h="712" extrusionOk="0">
                  <a:moveTo>
                    <a:pt x="494" y="321"/>
                  </a:moveTo>
                  <a:cubicBezTo>
                    <a:pt x="523" y="321"/>
                    <a:pt x="551" y="331"/>
                    <a:pt x="574" y="357"/>
                  </a:cubicBezTo>
                  <a:cubicBezTo>
                    <a:pt x="591" y="377"/>
                    <a:pt x="601" y="402"/>
                    <a:pt x="602" y="428"/>
                  </a:cubicBezTo>
                  <a:cubicBezTo>
                    <a:pt x="602" y="443"/>
                    <a:pt x="600" y="457"/>
                    <a:pt x="595" y="470"/>
                  </a:cubicBezTo>
                  <a:cubicBezTo>
                    <a:pt x="595" y="470"/>
                    <a:pt x="595" y="469"/>
                    <a:pt x="595" y="469"/>
                  </a:cubicBezTo>
                  <a:lnTo>
                    <a:pt x="595" y="469"/>
                  </a:lnTo>
                  <a:cubicBezTo>
                    <a:pt x="594" y="469"/>
                    <a:pt x="588" y="478"/>
                    <a:pt x="585" y="479"/>
                  </a:cubicBezTo>
                  <a:cubicBezTo>
                    <a:pt x="571" y="484"/>
                    <a:pt x="557" y="486"/>
                    <a:pt x="543" y="486"/>
                  </a:cubicBezTo>
                  <a:cubicBezTo>
                    <a:pt x="473" y="486"/>
                    <a:pt x="415" y="425"/>
                    <a:pt x="377" y="358"/>
                  </a:cubicBezTo>
                  <a:lnTo>
                    <a:pt x="377" y="358"/>
                  </a:lnTo>
                  <a:cubicBezTo>
                    <a:pt x="413" y="339"/>
                    <a:pt x="454" y="321"/>
                    <a:pt x="494" y="321"/>
                  </a:cubicBezTo>
                  <a:close/>
                  <a:moveTo>
                    <a:pt x="154" y="1"/>
                  </a:moveTo>
                  <a:cubicBezTo>
                    <a:pt x="126" y="1"/>
                    <a:pt x="96" y="11"/>
                    <a:pt x="69" y="34"/>
                  </a:cubicBezTo>
                  <a:cubicBezTo>
                    <a:pt x="6" y="86"/>
                    <a:pt x="0" y="189"/>
                    <a:pt x="22" y="260"/>
                  </a:cubicBezTo>
                  <a:cubicBezTo>
                    <a:pt x="47" y="343"/>
                    <a:pt x="85" y="420"/>
                    <a:pt x="135" y="491"/>
                  </a:cubicBezTo>
                  <a:cubicBezTo>
                    <a:pt x="215" y="609"/>
                    <a:pt x="319" y="683"/>
                    <a:pt x="458" y="706"/>
                  </a:cubicBezTo>
                  <a:cubicBezTo>
                    <a:pt x="481" y="710"/>
                    <a:pt x="505" y="712"/>
                    <a:pt x="528" y="712"/>
                  </a:cubicBezTo>
                  <a:cubicBezTo>
                    <a:pt x="709" y="712"/>
                    <a:pt x="859" y="587"/>
                    <a:pt x="817" y="380"/>
                  </a:cubicBezTo>
                  <a:cubicBezTo>
                    <a:pt x="780" y="206"/>
                    <a:pt x="649" y="127"/>
                    <a:pt x="506" y="127"/>
                  </a:cubicBezTo>
                  <a:cubicBezTo>
                    <a:pt x="444" y="127"/>
                    <a:pt x="379" y="142"/>
                    <a:pt x="318" y="171"/>
                  </a:cubicBezTo>
                  <a:lnTo>
                    <a:pt x="318" y="171"/>
                  </a:lnTo>
                  <a:cubicBezTo>
                    <a:pt x="313" y="149"/>
                    <a:pt x="307" y="128"/>
                    <a:pt x="298" y="107"/>
                  </a:cubicBezTo>
                  <a:cubicBezTo>
                    <a:pt x="272" y="46"/>
                    <a:pt x="215" y="1"/>
                    <a:pt x="154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4"/>
            <p:cNvSpPr/>
            <p:nvPr/>
          </p:nvSpPr>
          <p:spPr>
            <a:xfrm>
              <a:off x="11492942" y="4205201"/>
              <a:ext cx="16310" cy="74359"/>
            </a:xfrm>
            <a:custGeom>
              <a:avLst/>
              <a:gdLst/>
              <a:ahLst/>
              <a:cxnLst/>
              <a:rect l="l" t="t" r="r" b="b"/>
              <a:pathLst>
                <a:path w="753" h="3433" extrusionOk="0">
                  <a:moveTo>
                    <a:pt x="542" y="1"/>
                  </a:moveTo>
                  <a:cubicBezTo>
                    <a:pt x="454" y="1"/>
                    <a:pt x="365" y="61"/>
                    <a:pt x="359" y="176"/>
                  </a:cubicBezTo>
                  <a:cubicBezTo>
                    <a:pt x="332" y="732"/>
                    <a:pt x="368" y="1285"/>
                    <a:pt x="300" y="1841"/>
                  </a:cubicBezTo>
                  <a:cubicBezTo>
                    <a:pt x="251" y="2251"/>
                    <a:pt x="379" y="3016"/>
                    <a:pt x="56" y="3308"/>
                  </a:cubicBezTo>
                  <a:cubicBezTo>
                    <a:pt x="0" y="3358"/>
                    <a:pt x="43" y="3433"/>
                    <a:pt x="102" y="3433"/>
                  </a:cubicBezTo>
                  <a:cubicBezTo>
                    <a:pt x="116" y="3433"/>
                    <a:pt x="130" y="3429"/>
                    <a:pt x="145" y="3419"/>
                  </a:cubicBezTo>
                  <a:lnTo>
                    <a:pt x="145" y="3421"/>
                  </a:lnTo>
                  <a:cubicBezTo>
                    <a:pt x="466" y="3213"/>
                    <a:pt x="492" y="2786"/>
                    <a:pt x="522" y="2439"/>
                  </a:cubicBezTo>
                  <a:cubicBezTo>
                    <a:pt x="591" y="1679"/>
                    <a:pt x="752" y="940"/>
                    <a:pt x="712" y="167"/>
                  </a:cubicBezTo>
                  <a:cubicBezTo>
                    <a:pt x="706" y="55"/>
                    <a:pt x="625" y="1"/>
                    <a:pt x="542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4"/>
            <p:cNvSpPr/>
            <p:nvPr/>
          </p:nvSpPr>
          <p:spPr>
            <a:xfrm>
              <a:off x="11395472" y="3657030"/>
              <a:ext cx="16462" cy="50489"/>
            </a:xfrm>
            <a:custGeom>
              <a:avLst/>
              <a:gdLst/>
              <a:ahLst/>
              <a:cxnLst/>
              <a:rect l="l" t="t" r="r" b="b"/>
              <a:pathLst>
                <a:path w="760" h="2331" extrusionOk="0">
                  <a:moveTo>
                    <a:pt x="112" y="1"/>
                  </a:moveTo>
                  <a:cubicBezTo>
                    <a:pt x="59" y="1"/>
                    <a:pt x="0" y="57"/>
                    <a:pt x="26" y="125"/>
                  </a:cubicBezTo>
                  <a:cubicBezTo>
                    <a:pt x="291" y="826"/>
                    <a:pt x="412" y="1555"/>
                    <a:pt x="612" y="2273"/>
                  </a:cubicBezTo>
                  <a:cubicBezTo>
                    <a:pt x="622" y="2312"/>
                    <a:pt x="655" y="2331"/>
                    <a:pt x="687" y="2331"/>
                  </a:cubicBezTo>
                  <a:cubicBezTo>
                    <a:pt x="724" y="2331"/>
                    <a:pt x="759" y="2304"/>
                    <a:pt x="753" y="2253"/>
                  </a:cubicBezTo>
                  <a:cubicBezTo>
                    <a:pt x="657" y="1498"/>
                    <a:pt x="457" y="756"/>
                    <a:pt x="178" y="49"/>
                  </a:cubicBezTo>
                  <a:cubicBezTo>
                    <a:pt x="165" y="15"/>
                    <a:pt x="139" y="1"/>
                    <a:pt x="112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4"/>
            <p:cNvSpPr/>
            <p:nvPr/>
          </p:nvSpPr>
          <p:spPr>
            <a:xfrm>
              <a:off x="11412086" y="3723700"/>
              <a:ext cx="70807" cy="485076"/>
            </a:xfrm>
            <a:custGeom>
              <a:avLst/>
              <a:gdLst/>
              <a:ahLst/>
              <a:cxnLst/>
              <a:rect l="l" t="t" r="r" b="b"/>
              <a:pathLst>
                <a:path w="3269" h="22395" extrusionOk="0">
                  <a:moveTo>
                    <a:pt x="60" y="0"/>
                  </a:moveTo>
                  <a:cubicBezTo>
                    <a:pt x="30" y="0"/>
                    <a:pt x="1" y="21"/>
                    <a:pt x="4" y="61"/>
                  </a:cubicBezTo>
                  <a:lnTo>
                    <a:pt x="3" y="61"/>
                  </a:lnTo>
                  <a:cubicBezTo>
                    <a:pt x="168" y="2004"/>
                    <a:pt x="458" y="3946"/>
                    <a:pt x="680" y="5884"/>
                  </a:cubicBezTo>
                  <a:cubicBezTo>
                    <a:pt x="890" y="7722"/>
                    <a:pt x="999" y="9589"/>
                    <a:pt x="1285" y="11413"/>
                  </a:cubicBezTo>
                  <a:cubicBezTo>
                    <a:pt x="1570" y="13221"/>
                    <a:pt x="1643" y="15041"/>
                    <a:pt x="1937" y="16850"/>
                  </a:cubicBezTo>
                  <a:cubicBezTo>
                    <a:pt x="2233" y="18672"/>
                    <a:pt x="2638" y="20464"/>
                    <a:pt x="2967" y="22279"/>
                  </a:cubicBezTo>
                  <a:cubicBezTo>
                    <a:pt x="2982" y="22358"/>
                    <a:pt x="3045" y="22394"/>
                    <a:pt x="3108" y="22394"/>
                  </a:cubicBezTo>
                  <a:cubicBezTo>
                    <a:pt x="3188" y="22394"/>
                    <a:pt x="3268" y="22336"/>
                    <a:pt x="3250" y="22235"/>
                  </a:cubicBezTo>
                  <a:cubicBezTo>
                    <a:pt x="2917" y="20422"/>
                    <a:pt x="2511" y="18632"/>
                    <a:pt x="2213" y="16812"/>
                  </a:cubicBezTo>
                  <a:cubicBezTo>
                    <a:pt x="1918" y="15005"/>
                    <a:pt x="1842" y="13185"/>
                    <a:pt x="1555" y="11380"/>
                  </a:cubicBezTo>
                  <a:cubicBezTo>
                    <a:pt x="1267" y="9558"/>
                    <a:pt x="1158" y="7693"/>
                    <a:pt x="937" y="5859"/>
                  </a:cubicBezTo>
                  <a:cubicBezTo>
                    <a:pt x="701" y="3912"/>
                    <a:pt x="418" y="1989"/>
                    <a:pt x="119" y="51"/>
                  </a:cubicBezTo>
                  <a:cubicBezTo>
                    <a:pt x="114" y="17"/>
                    <a:pt x="87" y="0"/>
                    <a:pt x="60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4"/>
            <p:cNvSpPr/>
            <p:nvPr/>
          </p:nvSpPr>
          <p:spPr>
            <a:xfrm>
              <a:off x="11417479" y="3663463"/>
              <a:ext cx="24606" cy="118112"/>
            </a:xfrm>
            <a:custGeom>
              <a:avLst/>
              <a:gdLst/>
              <a:ahLst/>
              <a:cxnLst/>
              <a:rect l="l" t="t" r="r" b="b"/>
              <a:pathLst>
                <a:path w="1136" h="5453" extrusionOk="0">
                  <a:moveTo>
                    <a:pt x="109" y="0"/>
                  </a:moveTo>
                  <a:cubicBezTo>
                    <a:pt x="57" y="0"/>
                    <a:pt x="1" y="57"/>
                    <a:pt x="31" y="113"/>
                  </a:cubicBezTo>
                  <a:cubicBezTo>
                    <a:pt x="459" y="899"/>
                    <a:pt x="333" y="2017"/>
                    <a:pt x="416" y="2881"/>
                  </a:cubicBezTo>
                  <a:cubicBezTo>
                    <a:pt x="495" y="3706"/>
                    <a:pt x="659" y="4521"/>
                    <a:pt x="822" y="5332"/>
                  </a:cubicBezTo>
                  <a:cubicBezTo>
                    <a:pt x="839" y="5416"/>
                    <a:pt x="900" y="5453"/>
                    <a:pt x="962" y="5453"/>
                  </a:cubicBezTo>
                  <a:cubicBezTo>
                    <a:pt x="1047" y="5453"/>
                    <a:pt x="1135" y="5385"/>
                    <a:pt x="1122" y="5275"/>
                  </a:cubicBezTo>
                  <a:cubicBezTo>
                    <a:pt x="1001" y="4213"/>
                    <a:pt x="815" y="3164"/>
                    <a:pt x="690" y="2101"/>
                  </a:cubicBezTo>
                  <a:cubicBezTo>
                    <a:pt x="604" y="1370"/>
                    <a:pt x="573" y="661"/>
                    <a:pt x="162" y="30"/>
                  </a:cubicBezTo>
                  <a:cubicBezTo>
                    <a:pt x="148" y="9"/>
                    <a:pt x="129" y="0"/>
                    <a:pt x="109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4"/>
            <p:cNvSpPr/>
            <p:nvPr/>
          </p:nvSpPr>
          <p:spPr>
            <a:xfrm>
              <a:off x="11437038" y="3814823"/>
              <a:ext cx="64114" cy="402573"/>
            </a:xfrm>
            <a:custGeom>
              <a:avLst/>
              <a:gdLst/>
              <a:ahLst/>
              <a:cxnLst/>
              <a:rect l="l" t="t" r="r" b="b"/>
              <a:pathLst>
                <a:path w="2960" h="18586" extrusionOk="0">
                  <a:moveTo>
                    <a:pt x="73" y="1"/>
                  </a:moveTo>
                  <a:cubicBezTo>
                    <a:pt x="37" y="1"/>
                    <a:pt x="0" y="33"/>
                    <a:pt x="16" y="78"/>
                  </a:cubicBezTo>
                  <a:lnTo>
                    <a:pt x="15" y="78"/>
                  </a:lnTo>
                  <a:cubicBezTo>
                    <a:pt x="295" y="872"/>
                    <a:pt x="265" y="1853"/>
                    <a:pt x="359" y="2696"/>
                  </a:cubicBezTo>
                  <a:cubicBezTo>
                    <a:pt x="444" y="3457"/>
                    <a:pt x="495" y="4191"/>
                    <a:pt x="621" y="4947"/>
                  </a:cubicBezTo>
                  <a:cubicBezTo>
                    <a:pt x="914" y="6682"/>
                    <a:pt x="1033" y="8437"/>
                    <a:pt x="1299" y="10175"/>
                  </a:cubicBezTo>
                  <a:cubicBezTo>
                    <a:pt x="1542" y="11766"/>
                    <a:pt x="1798" y="13353"/>
                    <a:pt x="2046" y="14942"/>
                  </a:cubicBezTo>
                  <a:cubicBezTo>
                    <a:pt x="2219" y="16051"/>
                    <a:pt x="2154" y="17558"/>
                    <a:pt x="2738" y="18537"/>
                  </a:cubicBezTo>
                  <a:cubicBezTo>
                    <a:pt x="2759" y="18572"/>
                    <a:pt x="2789" y="18586"/>
                    <a:pt x="2820" y="18586"/>
                  </a:cubicBezTo>
                  <a:cubicBezTo>
                    <a:pt x="2890" y="18586"/>
                    <a:pt x="2959" y="18513"/>
                    <a:pt x="2915" y="18434"/>
                  </a:cubicBezTo>
                  <a:cubicBezTo>
                    <a:pt x="2510" y="17723"/>
                    <a:pt x="2589" y="16762"/>
                    <a:pt x="2462" y="15965"/>
                  </a:cubicBezTo>
                  <a:cubicBezTo>
                    <a:pt x="2351" y="15267"/>
                    <a:pt x="2254" y="14569"/>
                    <a:pt x="2139" y="13872"/>
                  </a:cubicBezTo>
                  <a:cubicBezTo>
                    <a:pt x="1862" y="12206"/>
                    <a:pt x="1558" y="10535"/>
                    <a:pt x="1332" y="8863"/>
                  </a:cubicBezTo>
                  <a:cubicBezTo>
                    <a:pt x="1130" y="7367"/>
                    <a:pt x="967" y="5879"/>
                    <a:pt x="722" y="4388"/>
                  </a:cubicBezTo>
                  <a:cubicBezTo>
                    <a:pt x="494" y="2999"/>
                    <a:pt x="640" y="1349"/>
                    <a:pt x="125" y="37"/>
                  </a:cubicBezTo>
                  <a:cubicBezTo>
                    <a:pt x="115" y="12"/>
                    <a:pt x="94" y="1"/>
                    <a:pt x="73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8" name="Google Shape;1718;p44"/>
          <p:cNvGrpSpPr/>
          <p:nvPr/>
        </p:nvGrpSpPr>
        <p:grpSpPr>
          <a:xfrm>
            <a:off x="2208660" y="1960637"/>
            <a:ext cx="532407" cy="636044"/>
            <a:chOff x="10529982" y="3324094"/>
            <a:chExt cx="777009" cy="928261"/>
          </a:xfrm>
        </p:grpSpPr>
        <p:sp>
          <p:nvSpPr>
            <p:cNvPr id="1719" name="Google Shape;1719;p44"/>
            <p:cNvSpPr/>
            <p:nvPr/>
          </p:nvSpPr>
          <p:spPr>
            <a:xfrm>
              <a:off x="10552465" y="3324094"/>
              <a:ext cx="482736" cy="47890"/>
            </a:xfrm>
            <a:custGeom>
              <a:avLst/>
              <a:gdLst/>
              <a:ahLst/>
              <a:cxnLst/>
              <a:rect l="l" t="t" r="r" b="b"/>
              <a:pathLst>
                <a:path w="22287" h="2211" extrusionOk="0">
                  <a:moveTo>
                    <a:pt x="20180" y="1"/>
                  </a:moveTo>
                  <a:cubicBezTo>
                    <a:pt x="18853" y="1"/>
                    <a:pt x="17513" y="199"/>
                    <a:pt x="16200" y="306"/>
                  </a:cubicBezTo>
                  <a:cubicBezTo>
                    <a:pt x="14199" y="469"/>
                    <a:pt x="12259" y="730"/>
                    <a:pt x="10238" y="730"/>
                  </a:cubicBezTo>
                  <a:cubicBezTo>
                    <a:pt x="10205" y="730"/>
                    <a:pt x="10173" y="730"/>
                    <a:pt x="10140" y="730"/>
                  </a:cubicBezTo>
                  <a:cubicBezTo>
                    <a:pt x="9926" y="729"/>
                    <a:pt x="9711" y="728"/>
                    <a:pt x="9497" y="728"/>
                  </a:cubicBezTo>
                  <a:cubicBezTo>
                    <a:pt x="7996" y="728"/>
                    <a:pt x="6502" y="758"/>
                    <a:pt x="5008" y="959"/>
                  </a:cubicBezTo>
                  <a:cubicBezTo>
                    <a:pt x="3416" y="1172"/>
                    <a:pt x="1848" y="1606"/>
                    <a:pt x="251" y="1772"/>
                  </a:cubicBezTo>
                  <a:cubicBezTo>
                    <a:pt x="7" y="1797"/>
                    <a:pt x="1" y="2207"/>
                    <a:pt x="255" y="2210"/>
                  </a:cubicBezTo>
                  <a:cubicBezTo>
                    <a:pt x="279" y="2210"/>
                    <a:pt x="302" y="2210"/>
                    <a:pt x="326" y="2210"/>
                  </a:cubicBezTo>
                  <a:cubicBezTo>
                    <a:pt x="1532" y="2210"/>
                    <a:pt x="2711" y="1940"/>
                    <a:pt x="3896" y="1735"/>
                  </a:cubicBezTo>
                  <a:cubicBezTo>
                    <a:pt x="5448" y="1466"/>
                    <a:pt x="7037" y="1382"/>
                    <a:pt x="8616" y="1382"/>
                  </a:cubicBezTo>
                  <a:cubicBezTo>
                    <a:pt x="8903" y="1382"/>
                    <a:pt x="9189" y="1384"/>
                    <a:pt x="9475" y="1389"/>
                  </a:cubicBezTo>
                  <a:cubicBezTo>
                    <a:pt x="10153" y="1402"/>
                    <a:pt x="10831" y="1416"/>
                    <a:pt x="11508" y="1416"/>
                  </a:cubicBezTo>
                  <a:cubicBezTo>
                    <a:pt x="12530" y="1416"/>
                    <a:pt x="13551" y="1384"/>
                    <a:pt x="14570" y="1270"/>
                  </a:cubicBezTo>
                  <a:cubicBezTo>
                    <a:pt x="16221" y="1084"/>
                    <a:pt x="17947" y="900"/>
                    <a:pt x="19643" y="900"/>
                  </a:cubicBezTo>
                  <a:cubicBezTo>
                    <a:pt x="20329" y="900"/>
                    <a:pt x="21011" y="930"/>
                    <a:pt x="21680" y="1003"/>
                  </a:cubicBezTo>
                  <a:cubicBezTo>
                    <a:pt x="21700" y="1005"/>
                    <a:pt x="21719" y="1006"/>
                    <a:pt x="21738" y="1006"/>
                  </a:cubicBezTo>
                  <a:cubicBezTo>
                    <a:pt x="22259" y="1006"/>
                    <a:pt x="22287" y="195"/>
                    <a:pt x="21744" y="112"/>
                  </a:cubicBezTo>
                  <a:cubicBezTo>
                    <a:pt x="21226" y="32"/>
                    <a:pt x="20704" y="1"/>
                    <a:pt x="20180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4"/>
            <p:cNvSpPr/>
            <p:nvPr/>
          </p:nvSpPr>
          <p:spPr>
            <a:xfrm>
              <a:off x="11010531" y="3326823"/>
              <a:ext cx="43082" cy="66821"/>
            </a:xfrm>
            <a:custGeom>
              <a:avLst/>
              <a:gdLst/>
              <a:ahLst/>
              <a:cxnLst/>
              <a:rect l="l" t="t" r="r" b="b"/>
              <a:pathLst>
                <a:path w="1989" h="3085" extrusionOk="0">
                  <a:moveTo>
                    <a:pt x="249" y="0"/>
                  </a:moveTo>
                  <a:cubicBezTo>
                    <a:pt x="84" y="0"/>
                    <a:pt x="0" y="222"/>
                    <a:pt x="129" y="356"/>
                  </a:cubicBezTo>
                  <a:lnTo>
                    <a:pt x="129" y="355"/>
                  </a:lnTo>
                  <a:cubicBezTo>
                    <a:pt x="288" y="522"/>
                    <a:pt x="472" y="658"/>
                    <a:pt x="641" y="815"/>
                  </a:cubicBezTo>
                  <a:cubicBezTo>
                    <a:pt x="838" y="994"/>
                    <a:pt x="911" y="1208"/>
                    <a:pt x="979" y="1462"/>
                  </a:cubicBezTo>
                  <a:cubicBezTo>
                    <a:pt x="1091" y="1876"/>
                    <a:pt x="1113" y="2304"/>
                    <a:pt x="1165" y="2728"/>
                  </a:cubicBezTo>
                  <a:cubicBezTo>
                    <a:pt x="1195" y="2969"/>
                    <a:pt x="1393" y="3085"/>
                    <a:pt x="1584" y="3085"/>
                  </a:cubicBezTo>
                  <a:cubicBezTo>
                    <a:pt x="1791" y="3085"/>
                    <a:pt x="1989" y="2948"/>
                    <a:pt x="1951" y="2689"/>
                  </a:cubicBezTo>
                  <a:cubicBezTo>
                    <a:pt x="1868" y="2125"/>
                    <a:pt x="1838" y="1540"/>
                    <a:pt x="1618" y="1009"/>
                  </a:cubicBezTo>
                  <a:cubicBezTo>
                    <a:pt x="1515" y="759"/>
                    <a:pt x="1385" y="511"/>
                    <a:pt x="1161" y="357"/>
                  </a:cubicBezTo>
                  <a:cubicBezTo>
                    <a:pt x="922" y="191"/>
                    <a:pt x="602" y="138"/>
                    <a:pt x="338" y="20"/>
                  </a:cubicBezTo>
                  <a:cubicBezTo>
                    <a:pt x="307" y="6"/>
                    <a:pt x="277" y="0"/>
                    <a:pt x="249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4"/>
            <p:cNvSpPr/>
            <p:nvPr/>
          </p:nvSpPr>
          <p:spPr>
            <a:xfrm>
              <a:off x="10544169" y="4120164"/>
              <a:ext cx="244671" cy="37927"/>
            </a:xfrm>
            <a:custGeom>
              <a:avLst/>
              <a:gdLst/>
              <a:ahLst/>
              <a:cxnLst/>
              <a:rect l="l" t="t" r="r" b="b"/>
              <a:pathLst>
                <a:path w="11296" h="1751" extrusionOk="0">
                  <a:moveTo>
                    <a:pt x="218" y="0"/>
                  </a:moveTo>
                  <a:cubicBezTo>
                    <a:pt x="84" y="0"/>
                    <a:pt x="1" y="197"/>
                    <a:pt x="139" y="292"/>
                  </a:cubicBezTo>
                  <a:cubicBezTo>
                    <a:pt x="1324" y="1105"/>
                    <a:pt x="3100" y="1045"/>
                    <a:pt x="4467" y="1180"/>
                  </a:cubicBezTo>
                  <a:cubicBezTo>
                    <a:pt x="6584" y="1389"/>
                    <a:pt x="8648" y="1705"/>
                    <a:pt x="10771" y="1751"/>
                  </a:cubicBezTo>
                  <a:cubicBezTo>
                    <a:pt x="10774" y="1751"/>
                    <a:pt x="10778" y="1751"/>
                    <a:pt x="10781" y="1751"/>
                  </a:cubicBezTo>
                  <a:cubicBezTo>
                    <a:pt x="11295" y="1751"/>
                    <a:pt x="11215" y="926"/>
                    <a:pt x="10689" y="926"/>
                  </a:cubicBezTo>
                  <a:cubicBezTo>
                    <a:pt x="10688" y="926"/>
                    <a:pt x="10686" y="926"/>
                    <a:pt x="10685" y="926"/>
                  </a:cubicBezTo>
                  <a:cubicBezTo>
                    <a:pt x="10644" y="926"/>
                    <a:pt x="10603" y="926"/>
                    <a:pt x="10563" y="926"/>
                  </a:cubicBezTo>
                  <a:cubicBezTo>
                    <a:pt x="8831" y="926"/>
                    <a:pt x="7149" y="683"/>
                    <a:pt x="5420" y="619"/>
                  </a:cubicBezTo>
                  <a:cubicBezTo>
                    <a:pt x="5211" y="612"/>
                    <a:pt x="4985" y="610"/>
                    <a:pt x="4747" y="610"/>
                  </a:cubicBezTo>
                  <a:cubicBezTo>
                    <a:pt x="4481" y="610"/>
                    <a:pt x="4200" y="612"/>
                    <a:pt x="3911" y="612"/>
                  </a:cubicBezTo>
                  <a:cubicBezTo>
                    <a:pt x="2636" y="612"/>
                    <a:pt x="1217" y="563"/>
                    <a:pt x="299" y="24"/>
                  </a:cubicBezTo>
                  <a:cubicBezTo>
                    <a:pt x="271" y="8"/>
                    <a:pt x="244" y="0"/>
                    <a:pt x="218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44"/>
            <p:cNvSpPr/>
            <p:nvPr/>
          </p:nvSpPr>
          <p:spPr>
            <a:xfrm>
              <a:off x="10537087" y="3366223"/>
              <a:ext cx="41717" cy="75463"/>
            </a:xfrm>
            <a:custGeom>
              <a:avLst/>
              <a:gdLst/>
              <a:ahLst/>
              <a:cxnLst/>
              <a:rect l="l" t="t" r="r" b="b"/>
              <a:pathLst>
                <a:path w="1926" h="3484" extrusionOk="0">
                  <a:moveTo>
                    <a:pt x="428" y="1"/>
                  </a:moveTo>
                  <a:cubicBezTo>
                    <a:pt x="294" y="1"/>
                    <a:pt x="158" y="80"/>
                    <a:pt x="125" y="240"/>
                  </a:cubicBezTo>
                  <a:cubicBezTo>
                    <a:pt x="31" y="715"/>
                    <a:pt x="0" y="1635"/>
                    <a:pt x="554" y="1848"/>
                  </a:cubicBezTo>
                  <a:cubicBezTo>
                    <a:pt x="796" y="1941"/>
                    <a:pt x="979" y="1777"/>
                    <a:pt x="1089" y="2082"/>
                  </a:cubicBezTo>
                  <a:cubicBezTo>
                    <a:pt x="1200" y="2387"/>
                    <a:pt x="1001" y="2775"/>
                    <a:pt x="660" y="2775"/>
                  </a:cubicBezTo>
                  <a:cubicBezTo>
                    <a:pt x="651" y="2775"/>
                    <a:pt x="642" y="2774"/>
                    <a:pt x="633" y="2774"/>
                  </a:cubicBezTo>
                  <a:cubicBezTo>
                    <a:pt x="624" y="2773"/>
                    <a:pt x="615" y="2773"/>
                    <a:pt x="606" y="2773"/>
                  </a:cubicBezTo>
                  <a:cubicBezTo>
                    <a:pt x="174" y="2773"/>
                    <a:pt x="153" y="3477"/>
                    <a:pt x="602" y="3483"/>
                  </a:cubicBezTo>
                  <a:cubicBezTo>
                    <a:pt x="609" y="3483"/>
                    <a:pt x="616" y="3483"/>
                    <a:pt x="622" y="3483"/>
                  </a:cubicBezTo>
                  <a:cubicBezTo>
                    <a:pt x="1408" y="3483"/>
                    <a:pt x="1926" y="2782"/>
                    <a:pt x="1778" y="2012"/>
                  </a:cubicBezTo>
                  <a:cubicBezTo>
                    <a:pt x="1714" y="1678"/>
                    <a:pt x="1492" y="1293"/>
                    <a:pt x="1142" y="1199"/>
                  </a:cubicBezTo>
                  <a:cubicBezTo>
                    <a:pt x="1121" y="1193"/>
                    <a:pt x="1079" y="1191"/>
                    <a:pt x="1031" y="1191"/>
                  </a:cubicBezTo>
                  <a:cubicBezTo>
                    <a:pt x="928" y="1191"/>
                    <a:pt x="801" y="1201"/>
                    <a:pt x="807" y="1206"/>
                  </a:cubicBezTo>
                  <a:cubicBezTo>
                    <a:pt x="742" y="1158"/>
                    <a:pt x="721" y="932"/>
                    <a:pt x="716" y="714"/>
                  </a:cubicBezTo>
                  <a:lnTo>
                    <a:pt x="716" y="714"/>
                  </a:lnTo>
                  <a:cubicBezTo>
                    <a:pt x="720" y="714"/>
                    <a:pt x="723" y="714"/>
                    <a:pt x="726" y="714"/>
                  </a:cubicBezTo>
                  <a:cubicBezTo>
                    <a:pt x="784" y="714"/>
                    <a:pt x="841" y="712"/>
                    <a:pt x="897" y="710"/>
                  </a:cubicBezTo>
                  <a:cubicBezTo>
                    <a:pt x="1084" y="705"/>
                    <a:pt x="1102" y="472"/>
                    <a:pt x="943" y="404"/>
                  </a:cubicBezTo>
                  <a:cubicBezTo>
                    <a:pt x="862" y="373"/>
                    <a:pt x="787" y="328"/>
                    <a:pt x="722" y="270"/>
                  </a:cubicBezTo>
                  <a:lnTo>
                    <a:pt x="722" y="270"/>
                  </a:lnTo>
                  <a:cubicBezTo>
                    <a:pt x="722" y="270"/>
                    <a:pt x="722" y="270"/>
                    <a:pt x="722" y="270"/>
                  </a:cubicBezTo>
                  <a:cubicBezTo>
                    <a:pt x="712" y="91"/>
                    <a:pt x="571" y="1"/>
                    <a:pt x="428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44"/>
            <p:cNvSpPr/>
            <p:nvPr/>
          </p:nvSpPr>
          <p:spPr>
            <a:xfrm>
              <a:off x="10538863" y="3438567"/>
              <a:ext cx="38468" cy="72994"/>
            </a:xfrm>
            <a:custGeom>
              <a:avLst/>
              <a:gdLst/>
              <a:ahLst/>
              <a:cxnLst/>
              <a:rect l="l" t="t" r="r" b="b"/>
              <a:pathLst>
                <a:path w="1776" h="3370" extrusionOk="0">
                  <a:moveTo>
                    <a:pt x="440" y="1"/>
                  </a:moveTo>
                  <a:cubicBezTo>
                    <a:pt x="310" y="1"/>
                    <a:pt x="179" y="78"/>
                    <a:pt x="141" y="248"/>
                  </a:cubicBezTo>
                  <a:cubicBezTo>
                    <a:pt x="58" y="614"/>
                    <a:pt x="1" y="1019"/>
                    <a:pt x="261" y="1334"/>
                  </a:cubicBezTo>
                  <a:cubicBezTo>
                    <a:pt x="466" y="1582"/>
                    <a:pt x="989" y="1617"/>
                    <a:pt x="1052" y="1931"/>
                  </a:cubicBezTo>
                  <a:cubicBezTo>
                    <a:pt x="1099" y="2174"/>
                    <a:pt x="895" y="2549"/>
                    <a:pt x="713" y="2648"/>
                  </a:cubicBezTo>
                  <a:cubicBezTo>
                    <a:pt x="578" y="2722"/>
                    <a:pt x="455" y="2650"/>
                    <a:pt x="376" y="2841"/>
                  </a:cubicBezTo>
                  <a:cubicBezTo>
                    <a:pt x="325" y="2966"/>
                    <a:pt x="364" y="3087"/>
                    <a:pt x="446" y="3185"/>
                  </a:cubicBezTo>
                  <a:cubicBezTo>
                    <a:pt x="556" y="3315"/>
                    <a:pt x="671" y="3369"/>
                    <a:pt x="784" y="3369"/>
                  </a:cubicBezTo>
                  <a:cubicBezTo>
                    <a:pt x="1235" y="3369"/>
                    <a:pt x="1668" y="2515"/>
                    <a:pt x="1725" y="2192"/>
                  </a:cubicBezTo>
                  <a:cubicBezTo>
                    <a:pt x="1775" y="1903"/>
                    <a:pt x="1725" y="1579"/>
                    <a:pt x="1541" y="1343"/>
                  </a:cubicBezTo>
                  <a:cubicBezTo>
                    <a:pt x="1450" y="1228"/>
                    <a:pt x="1335" y="1156"/>
                    <a:pt x="1207" y="1091"/>
                  </a:cubicBezTo>
                  <a:cubicBezTo>
                    <a:pt x="1152" y="1063"/>
                    <a:pt x="1077" y="1052"/>
                    <a:pt x="1027" y="1018"/>
                  </a:cubicBezTo>
                  <a:cubicBezTo>
                    <a:pt x="833" y="887"/>
                    <a:pt x="719" y="596"/>
                    <a:pt x="747" y="348"/>
                  </a:cubicBezTo>
                  <a:cubicBezTo>
                    <a:pt x="772" y="127"/>
                    <a:pt x="606" y="1"/>
                    <a:pt x="440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44"/>
            <p:cNvSpPr/>
            <p:nvPr/>
          </p:nvSpPr>
          <p:spPr>
            <a:xfrm>
              <a:off x="10552335" y="3511886"/>
              <a:ext cx="41067" cy="103600"/>
            </a:xfrm>
            <a:custGeom>
              <a:avLst/>
              <a:gdLst/>
              <a:ahLst/>
              <a:cxnLst/>
              <a:rect l="l" t="t" r="r" b="b"/>
              <a:pathLst>
                <a:path w="1896" h="4783" extrusionOk="0">
                  <a:moveTo>
                    <a:pt x="121" y="1"/>
                  </a:moveTo>
                  <a:cubicBezTo>
                    <a:pt x="65" y="1"/>
                    <a:pt x="11" y="34"/>
                    <a:pt x="9" y="103"/>
                  </a:cubicBezTo>
                  <a:cubicBezTo>
                    <a:pt x="0" y="396"/>
                    <a:pt x="75" y="297"/>
                    <a:pt x="201" y="510"/>
                  </a:cubicBezTo>
                  <a:cubicBezTo>
                    <a:pt x="235" y="533"/>
                    <a:pt x="271" y="549"/>
                    <a:pt x="310" y="559"/>
                  </a:cubicBezTo>
                  <a:cubicBezTo>
                    <a:pt x="313" y="559"/>
                    <a:pt x="316" y="559"/>
                    <a:pt x="319" y="559"/>
                  </a:cubicBezTo>
                  <a:cubicBezTo>
                    <a:pt x="656" y="559"/>
                    <a:pt x="838" y="799"/>
                    <a:pt x="868" y="1279"/>
                  </a:cubicBezTo>
                  <a:cubicBezTo>
                    <a:pt x="862" y="1455"/>
                    <a:pt x="653" y="1686"/>
                    <a:pt x="605" y="1854"/>
                  </a:cubicBezTo>
                  <a:cubicBezTo>
                    <a:pt x="494" y="2234"/>
                    <a:pt x="540" y="2187"/>
                    <a:pt x="722" y="2504"/>
                  </a:cubicBezTo>
                  <a:cubicBezTo>
                    <a:pt x="978" y="2951"/>
                    <a:pt x="1268" y="3294"/>
                    <a:pt x="879" y="3759"/>
                  </a:cubicBezTo>
                  <a:cubicBezTo>
                    <a:pt x="686" y="3990"/>
                    <a:pt x="412" y="4123"/>
                    <a:pt x="216" y="4354"/>
                  </a:cubicBezTo>
                  <a:cubicBezTo>
                    <a:pt x="52" y="4546"/>
                    <a:pt x="185" y="4782"/>
                    <a:pt x="397" y="4782"/>
                  </a:cubicBezTo>
                  <a:cubicBezTo>
                    <a:pt x="432" y="4782"/>
                    <a:pt x="469" y="4776"/>
                    <a:pt x="508" y="4761"/>
                  </a:cubicBezTo>
                  <a:cubicBezTo>
                    <a:pt x="986" y="4582"/>
                    <a:pt x="1476" y="4152"/>
                    <a:pt x="1644" y="3658"/>
                  </a:cubicBezTo>
                  <a:cubicBezTo>
                    <a:pt x="1895" y="2923"/>
                    <a:pt x="1268" y="2619"/>
                    <a:pt x="1232" y="2013"/>
                  </a:cubicBezTo>
                  <a:cubicBezTo>
                    <a:pt x="1200" y="1512"/>
                    <a:pt x="1609" y="1110"/>
                    <a:pt x="1318" y="579"/>
                  </a:cubicBezTo>
                  <a:cubicBezTo>
                    <a:pt x="1211" y="383"/>
                    <a:pt x="1065" y="271"/>
                    <a:pt x="849" y="203"/>
                  </a:cubicBezTo>
                  <a:cubicBezTo>
                    <a:pt x="760" y="175"/>
                    <a:pt x="259" y="188"/>
                    <a:pt x="244" y="97"/>
                  </a:cubicBezTo>
                  <a:cubicBezTo>
                    <a:pt x="234" y="34"/>
                    <a:pt x="176" y="1"/>
                    <a:pt x="121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44"/>
            <p:cNvSpPr/>
            <p:nvPr/>
          </p:nvSpPr>
          <p:spPr>
            <a:xfrm>
              <a:off x="10537606" y="3610504"/>
              <a:ext cx="23479" cy="71305"/>
            </a:xfrm>
            <a:custGeom>
              <a:avLst/>
              <a:gdLst/>
              <a:ahLst/>
              <a:cxnLst/>
              <a:rect l="l" t="t" r="r" b="b"/>
              <a:pathLst>
                <a:path w="1084" h="3292" extrusionOk="0">
                  <a:moveTo>
                    <a:pt x="860" y="1"/>
                  </a:moveTo>
                  <a:cubicBezTo>
                    <a:pt x="826" y="1"/>
                    <a:pt x="792" y="16"/>
                    <a:pt x="767" y="53"/>
                  </a:cubicBezTo>
                  <a:lnTo>
                    <a:pt x="768" y="53"/>
                  </a:lnTo>
                  <a:cubicBezTo>
                    <a:pt x="422" y="580"/>
                    <a:pt x="240" y="1145"/>
                    <a:pt x="190" y="1773"/>
                  </a:cubicBezTo>
                  <a:cubicBezTo>
                    <a:pt x="154" y="2242"/>
                    <a:pt x="0" y="2842"/>
                    <a:pt x="341" y="3213"/>
                  </a:cubicBezTo>
                  <a:cubicBezTo>
                    <a:pt x="388" y="3264"/>
                    <a:pt x="459" y="3291"/>
                    <a:pt x="530" y="3291"/>
                  </a:cubicBezTo>
                  <a:cubicBezTo>
                    <a:pt x="592" y="3291"/>
                    <a:pt x="655" y="3269"/>
                    <a:pt x="699" y="3222"/>
                  </a:cubicBezTo>
                  <a:cubicBezTo>
                    <a:pt x="1084" y="2815"/>
                    <a:pt x="839" y="2212"/>
                    <a:pt x="808" y="1698"/>
                  </a:cubicBezTo>
                  <a:cubicBezTo>
                    <a:pt x="775" y="1167"/>
                    <a:pt x="801" y="674"/>
                    <a:pt x="985" y="169"/>
                  </a:cubicBezTo>
                  <a:cubicBezTo>
                    <a:pt x="1017" y="79"/>
                    <a:pt x="938" y="1"/>
                    <a:pt x="860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44"/>
            <p:cNvSpPr/>
            <p:nvPr/>
          </p:nvSpPr>
          <p:spPr>
            <a:xfrm>
              <a:off x="10541115" y="3669030"/>
              <a:ext cx="35414" cy="52244"/>
            </a:xfrm>
            <a:custGeom>
              <a:avLst/>
              <a:gdLst/>
              <a:ahLst/>
              <a:cxnLst/>
              <a:rect l="l" t="t" r="r" b="b"/>
              <a:pathLst>
                <a:path w="1635" h="2412" extrusionOk="0">
                  <a:moveTo>
                    <a:pt x="399" y="1"/>
                  </a:moveTo>
                  <a:cubicBezTo>
                    <a:pt x="283" y="1"/>
                    <a:pt x="174" y="130"/>
                    <a:pt x="251" y="253"/>
                  </a:cubicBezTo>
                  <a:cubicBezTo>
                    <a:pt x="328" y="382"/>
                    <a:pt x="430" y="495"/>
                    <a:pt x="550" y="586"/>
                  </a:cubicBezTo>
                  <a:cubicBezTo>
                    <a:pt x="672" y="675"/>
                    <a:pt x="878" y="734"/>
                    <a:pt x="973" y="851"/>
                  </a:cubicBezTo>
                  <a:cubicBezTo>
                    <a:pt x="1234" y="1173"/>
                    <a:pt x="671" y="1719"/>
                    <a:pt x="367" y="1783"/>
                  </a:cubicBezTo>
                  <a:cubicBezTo>
                    <a:pt x="0" y="1859"/>
                    <a:pt x="34" y="2411"/>
                    <a:pt x="364" y="2411"/>
                  </a:cubicBezTo>
                  <a:cubicBezTo>
                    <a:pt x="386" y="2411"/>
                    <a:pt x="409" y="2409"/>
                    <a:pt x="434" y="2403"/>
                  </a:cubicBezTo>
                  <a:cubicBezTo>
                    <a:pt x="1061" y="2273"/>
                    <a:pt x="1597" y="1741"/>
                    <a:pt x="1623" y="1077"/>
                  </a:cubicBezTo>
                  <a:cubicBezTo>
                    <a:pt x="1634" y="788"/>
                    <a:pt x="1532" y="531"/>
                    <a:pt x="1269" y="386"/>
                  </a:cubicBezTo>
                  <a:cubicBezTo>
                    <a:pt x="1015" y="245"/>
                    <a:pt x="729" y="260"/>
                    <a:pt x="509" y="47"/>
                  </a:cubicBezTo>
                  <a:cubicBezTo>
                    <a:pt x="476" y="15"/>
                    <a:pt x="437" y="1"/>
                    <a:pt x="399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44"/>
            <p:cNvSpPr/>
            <p:nvPr/>
          </p:nvSpPr>
          <p:spPr>
            <a:xfrm>
              <a:off x="10539859" y="3713996"/>
              <a:ext cx="17783" cy="66734"/>
            </a:xfrm>
            <a:custGeom>
              <a:avLst/>
              <a:gdLst/>
              <a:ahLst/>
              <a:cxnLst/>
              <a:rect l="l" t="t" r="r" b="b"/>
              <a:pathLst>
                <a:path w="821" h="3081" extrusionOk="0">
                  <a:moveTo>
                    <a:pt x="262" y="1"/>
                  </a:moveTo>
                  <a:cubicBezTo>
                    <a:pt x="169" y="1"/>
                    <a:pt x="78" y="77"/>
                    <a:pt x="103" y="199"/>
                  </a:cubicBezTo>
                  <a:lnTo>
                    <a:pt x="103" y="198"/>
                  </a:lnTo>
                  <a:lnTo>
                    <a:pt x="103" y="198"/>
                  </a:lnTo>
                  <a:cubicBezTo>
                    <a:pt x="221" y="784"/>
                    <a:pt x="146" y="1376"/>
                    <a:pt x="94" y="1964"/>
                  </a:cubicBezTo>
                  <a:cubicBezTo>
                    <a:pt x="60" y="2356"/>
                    <a:pt x="0" y="2629"/>
                    <a:pt x="248" y="2964"/>
                  </a:cubicBezTo>
                  <a:cubicBezTo>
                    <a:pt x="308" y="3044"/>
                    <a:pt x="400" y="3080"/>
                    <a:pt x="490" y="3080"/>
                  </a:cubicBezTo>
                  <a:cubicBezTo>
                    <a:pt x="659" y="3080"/>
                    <a:pt x="820" y="2953"/>
                    <a:pt x="748" y="2748"/>
                  </a:cubicBezTo>
                  <a:cubicBezTo>
                    <a:pt x="593" y="2306"/>
                    <a:pt x="641" y="1771"/>
                    <a:pt x="623" y="1307"/>
                  </a:cubicBezTo>
                  <a:cubicBezTo>
                    <a:pt x="608" y="894"/>
                    <a:pt x="548" y="507"/>
                    <a:pt x="414" y="116"/>
                  </a:cubicBezTo>
                  <a:cubicBezTo>
                    <a:pt x="387" y="36"/>
                    <a:pt x="324" y="1"/>
                    <a:pt x="262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44"/>
            <p:cNvSpPr/>
            <p:nvPr/>
          </p:nvSpPr>
          <p:spPr>
            <a:xfrm>
              <a:off x="10541137" y="3762276"/>
              <a:ext cx="34418" cy="49970"/>
            </a:xfrm>
            <a:custGeom>
              <a:avLst/>
              <a:gdLst/>
              <a:ahLst/>
              <a:cxnLst/>
              <a:rect l="l" t="t" r="r" b="b"/>
              <a:pathLst>
                <a:path w="1589" h="2307" extrusionOk="0">
                  <a:moveTo>
                    <a:pt x="665" y="1"/>
                  </a:moveTo>
                  <a:cubicBezTo>
                    <a:pt x="539" y="1"/>
                    <a:pt x="405" y="35"/>
                    <a:pt x="263" y="111"/>
                  </a:cubicBezTo>
                  <a:cubicBezTo>
                    <a:pt x="158" y="168"/>
                    <a:pt x="187" y="350"/>
                    <a:pt x="302" y="350"/>
                  </a:cubicBezTo>
                  <a:cubicBezTo>
                    <a:pt x="313" y="350"/>
                    <a:pt x="324" y="349"/>
                    <a:pt x="336" y="346"/>
                  </a:cubicBezTo>
                  <a:cubicBezTo>
                    <a:pt x="401" y="328"/>
                    <a:pt x="461" y="320"/>
                    <a:pt x="515" y="320"/>
                  </a:cubicBezTo>
                  <a:cubicBezTo>
                    <a:pt x="867" y="320"/>
                    <a:pt x="978" y="673"/>
                    <a:pt x="919" y="1041"/>
                  </a:cubicBezTo>
                  <a:cubicBezTo>
                    <a:pt x="865" y="1384"/>
                    <a:pt x="724" y="1609"/>
                    <a:pt x="369" y="1655"/>
                  </a:cubicBezTo>
                  <a:cubicBezTo>
                    <a:pt x="8" y="1702"/>
                    <a:pt x="0" y="2307"/>
                    <a:pt x="379" y="2307"/>
                  </a:cubicBezTo>
                  <a:cubicBezTo>
                    <a:pt x="380" y="2307"/>
                    <a:pt x="380" y="2307"/>
                    <a:pt x="380" y="2307"/>
                  </a:cubicBezTo>
                  <a:cubicBezTo>
                    <a:pt x="1103" y="2305"/>
                    <a:pt x="1589" y="1614"/>
                    <a:pt x="1499" y="923"/>
                  </a:cubicBezTo>
                  <a:cubicBezTo>
                    <a:pt x="1435" y="432"/>
                    <a:pt x="1111" y="1"/>
                    <a:pt x="665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44"/>
            <p:cNvSpPr/>
            <p:nvPr/>
          </p:nvSpPr>
          <p:spPr>
            <a:xfrm>
              <a:off x="10537087" y="3803495"/>
              <a:ext cx="18671" cy="81333"/>
            </a:xfrm>
            <a:custGeom>
              <a:avLst/>
              <a:gdLst/>
              <a:ahLst/>
              <a:cxnLst/>
              <a:rect l="l" t="t" r="r" b="b"/>
              <a:pathLst>
                <a:path w="862" h="3755" extrusionOk="0">
                  <a:moveTo>
                    <a:pt x="542" y="0"/>
                  </a:moveTo>
                  <a:cubicBezTo>
                    <a:pt x="496" y="0"/>
                    <a:pt x="449" y="41"/>
                    <a:pt x="468" y="100"/>
                  </a:cubicBezTo>
                  <a:lnTo>
                    <a:pt x="468" y="101"/>
                  </a:lnTo>
                  <a:cubicBezTo>
                    <a:pt x="620" y="747"/>
                    <a:pt x="245" y="1351"/>
                    <a:pt x="151" y="1984"/>
                  </a:cubicBezTo>
                  <a:cubicBezTo>
                    <a:pt x="74" y="2499"/>
                    <a:pt x="0" y="3049"/>
                    <a:pt x="46" y="3568"/>
                  </a:cubicBezTo>
                  <a:cubicBezTo>
                    <a:pt x="57" y="3695"/>
                    <a:pt x="158" y="3755"/>
                    <a:pt x="262" y="3755"/>
                  </a:cubicBezTo>
                  <a:cubicBezTo>
                    <a:pt x="357" y="3755"/>
                    <a:pt x="455" y="3705"/>
                    <a:pt x="493" y="3609"/>
                  </a:cubicBezTo>
                  <a:cubicBezTo>
                    <a:pt x="723" y="3027"/>
                    <a:pt x="587" y="2395"/>
                    <a:pt x="644" y="1782"/>
                  </a:cubicBezTo>
                  <a:cubicBezTo>
                    <a:pt x="701" y="1169"/>
                    <a:pt x="862" y="647"/>
                    <a:pt x="611" y="53"/>
                  </a:cubicBezTo>
                  <a:cubicBezTo>
                    <a:pt x="599" y="16"/>
                    <a:pt x="570" y="0"/>
                    <a:pt x="542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44"/>
            <p:cNvSpPr/>
            <p:nvPr/>
          </p:nvSpPr>
          <p:spPr>
            <a:xfrm>
              <a:off x="10532365" y="3878958"/>
              <a:ext cx="39161" cy="104704"/>
            </a:xfrm>
            <a:custGeom>
              <a:avLst/>
              <a:gdLst/>
              <a:ahLst/>
              <a:cxnLst/>
              <a:rect l="l" t="t" r="r" b="b"/>
              <a:pathLst>
                <a:path w="1808" h="4834" extrusionOk="0">
                  <a:moveTo>
                    <a:pt x="448" y="32"/>
                  </a:moveTo>
                  <a:cubicBezTo>
                    <a:pt x="242" y="32"/>
                    <a:pt x="228" y="350"/>
                    <a:pt x="423" y="394"/>
                  </a:cubicBezTo>
                  <a:lnTo>
                    <a:pt x="424" y="394"/>
                  </a:lnTo>
                  <a:cubicBezTo>
                    <a:pt x="534" y="421"/>
                    <a:pt x="645" y="444"/>
                    <a:pt x="758" y="463"/>
                  </a:cubicBezTo>
                  <a:cubicBezTo>
                    <a:pt x="1195" y="531"/>
                    <a:pt x="1101" y="866"/>
                    <a:pt x="475" y="1471"/>
                  </a:cubicBezTo>
                  <a:cubicBezTo>
                    <a:pt x="244" y="1531"/>
                    <a:pt x="88" y="1812"/>
                    <a:pt x="272" y="2016"/>
                  </a:cubicBezTo>
                  <a:cubicBezTo>
                    <a:pt x="438" y="2201"/>
                    <a:pt x="138" y="3275"/>
                    <a:pt x="102" y="3508"/>
                  </a:cubicBezTo>
                  <a:cubicBezTo>
                    <a:pt x="29" y="3968"/>
                    <a:pt x="1" y="4266"/>
                    <a:pt x="162" y="4696"/>
                  </a:cubicBezTo>
                  <a:cubicBezTo>
                    <a:pt x="199" y="4794"/>
                    <a:pt x="270" y="4833"/>
                    <a:pt x="346" y="4833"/>
                  </a:cubicBezTo>
                  <a:cubicBezTo>
                    <a:pt x="474" y="4833"/>
                    <a:pt x="618" y="4721"/>
                    <a:pt x="638" y="4587"/>
                  </a:cubicBezTo>
                  <a:cubicBezTo>
                    <a:pt x="741" y="3894"/>
                    <a:pt x="656" y="3218"/>
                    <a:pt x="681" y="2532"/>
                  </a:cubicBezTo>
                  <a:cubicBezTo>
                    <a:pt x="703" y="1957"/>
                    <a:pt x="1293" y="1959"/>
                    <a:pt x="1565" y="1478"/>
                  </a:cubicBezTo>
                  <a:cubicBezTo>
                    <a:pt x="1751" y="1149"/>
                    <a:pt x="1808" y="689"/>
                    <a:pt x="1572" y="368"/>
                  </a:cubicBezTo>
                  <a:cubicBezTo>
                    <a:pt x="1303" y="0"/>
                    <a:pt x="860" y="45"/>
                    <a:pt x="454" y="32"/>
                  </a:cubicBezTo>
                  <a:cubicBezTo>
                    <a:pt x="452" y="32"/>
                    <a:pt x="450" y="32"/>
                    <a:pt x="448" y="32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4"/>
            <p:cNvSpPr/>
            <p:nvPr/>
          </p:nvSpPr>
          <p:spPr>
            <a:xfrm>
              <a:off x="10529982" y="3969411"/>
              <a:ext cx="39746" cy="78236"/>
            </a:xfrm>
            <a:custGeom>
              <a:avLst/>
              <a:gdLst/>
              <a:ahLst/>
              <a:cxnLst/>
              <a:rect l="l" t="t" r="r" b="b"/>
              <a:pathLst>
                <a:path w="1835" h="3612" extrusionOk="0">
                  <a:moveTo>
                    <a:pt x="527" y="0"/>
                  </a:moveTo>
                  <a:cubicBezTo>
                    <a:pt x="287" y="0"/>
                    <a:pt x="194" y="375"/>
                    <a:pt x="446" y="449"/>
                  </a:cubicBezTo>
                  <a:lnTo>
                    <a:pt x="447" y="449"/>
                  </a:lnTo>
                  <a:cubicBezTo>
                    <a:pt x="1316" y="702"/>
                    <a:pt x="746" y="1256"/>
                    <a:pt x="254" y="1469"/>
                  </a:cubicBezTo>
                  <a:cubicBezTo>
                    <a:pt x="9" y="1576"/>
                    <a:pt x="0" y="1976"/>
                    <a:pt x="236" y="2096"/>
                  </a:cubicBezTo>
                  <a:cubicBezTo>
                    <a:pt x="421" y="2192"/>
                    <a:pt x="736" y="2235"/>
                    <a:pt x="884" y="2372"/>
                  </a:cubicBezTo>
                  <a:cubicBezTo>
                    <a:pt x="1227" y="2691"/>
                    <a:pt x="601" y="2833"/>
                    <a:pt x="391" y="2975"/>
                  </a:cubicBezTo>
                  <a:cubicBezTo>
                    <a:pt x="248" y="3074"/>
                    <a:pt x="210" y="3258"/>
                    <a:pt x="334" y="3392"/>
                  </a:cubicBezTo>
                  <a:cubicBezTo>
                    <a:pt x="479" y="3547"/>
                    <a:pt x="636" y="3611"/>
                    <a:pt x="792" y="3611"/>
                  </a:cubicBezTo>
                  <a:cubicBezTo>
                    <a:pt x="1230" y="3611"/>
                    <a:pt x="1652" y="3100"/>
                    <a:pt x="1733" y="2671"/>
                  </a:cubicBezTo>
                  <a:cubicBezTo>
                    <a:pt x="1834" y="2138"/>
                    <a:pt x="1556" y="1902"/>
                    <a:pt x="1191" y="1728"/>
                  </a:cubicBezTo>
                  <a:lnTo>
                    <a:pt x="1191" y="1728"/>
                  </a:lnTo>
                  <a:cubicBezTo>
                    <a:pt x="1407" y="1533"/>
                    <a:pt x="1557" y="1286"/>
                    <a:pt x="1566" y="957"/>
                  </a:cubicBezTo>
                  <a:cubicBezTo>
                    <a:pt x="1584" y="282"/>
                    <a:pt x="1153" y="54"/>
                    <a:pt x="548" y="1"/>
                  </a:cubicBezTo>
                  <a:cubicBezTo>
                    <a:pt x="541" y="1"/>
                    <a:pt x="534" y="0"/>
                    <a:pt x="527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44"/>
            <p:cNvSpPr/>
            <p:nvPr/>
          </p:nvSpPr>
          <p:spPr>
            <a:xfrm>
              <a:off x="10530069" y="4033286"/>
              <a:ext cx="22851" cy="104141"/>
            </a:xfrm>
            <a:custGeom>
              <a:avLst/>
              <a:gdLst/>
              <a:ahLst/>
              <a:cxnLst/>
              <a:rect l="l" t="t" r="r" b="b"/>
              <a:pathLst>
                <a:path w="1055" h="4808" extrusionOk="0">
                  <a:moveTo>
                    <a:pt x="370" y="1"/>
                  </a:moveTo>
                  <a:cubicBezTo>
                    <a:pt x="229" y="1"/>
                    <a:pt x="78" y="142"/>
                    <a:pt x="141" y="320"/>
                  </a:cubicBezTo>
                  <a:lnTo>
                    <a:pt x="141" y="319"/>
                  </a:lnTo>
                  <a:lnTo>
                    <a:pt x="141" y="319"/>
                  </a:lnTo>
                  <a:cubicBezTo>
                    <a:pt x="522" y="1392"/>
                    <a:pt x="86" y="2420"/>
                    <a:pt x="28" y="3506"/>
                  </a:cubicBezTo>
                  <a:cubicBezTo>
                    <a:pt x="0" y="4014"/>
                    <a:pt x="17" y="4660"/>
                    <a:pt x="600" y="4799"/>
                  </a:cubicBezTo>
                  <a:cubicBezTo>
                    <a:pt x="625" y="4805"/>
                    <a:pt x="648" y="4807"/>
                    <a:pt x="671" y="4807"/>
                  </a:cubicBezTo>
                  <a:cubicBezTo>
                    <a:pt x="948" y="4807"/>
                    <a:pt x="1055" y="4387"/>
                    <a:pt x="833" y="4220"/>
                  </a:cubicBezTo>
                  <a:cubicBezTo>
                    <a:pt x="366" y="3866"/>
                    <a:pt x="665" y="2575"/>
                    <a:pt x="730" y="2141"/>
                  </a:cubicBezTo>
                  <a:cubicBezTo>
                    <a:pt x="834" y="1423"/>
                    <a:pt x="819" y="817"/>
                    <a:pt x="554" y="135"/>
                  </a:cubicBezTo>
                  <a:cubicBezTo>
                    <a:pt x="517" y="40"/>
                    <a:pt x="445" y="1"/>
                    <a:pt x="370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44"/>
            <p:cNvSpPr/>
            <p:nvPr/>
          </p:nvSpPr>
          <p:spPr>
            <a:xfrm>
              <a:off x="10589525" y="3352231"/>
              <a:ext cx="53067" cy="792344"/>
            </a:xfrm>
            <a:custGeom>
              <a:avLst/>
              <a:gdLst/>
              <a:ahLst/>
              <a:cxnLst/>
              <a:rect l="l" t="t" r="r" b="b"/>
              <a:pathLst>
                <a:path w="2450" h="36581" extrusionOk="0">
                  <a:moveTo>
                    <a:pt x="1838" y="0"/>
                  </a:moveTo>
                  <a:cubicBezTo>
                    <a:pt x="1809" y="0"/>
                    <a:pt x="1779" y="24"/>
                    <a:pt x="1783" y="62"/>
                  </a:cubicBezTo>
                  <a:cubicBezTo>
                    <a:pt x="2046" y="1714"/>
                    <a:pt x="1575" y="3785"/>
                    <a:pt x="1491" y="5483"/>
                  </a:cubicBezTo>
                  <a:cubicBezTo>
                    <a:pt x="1426" y="6799"/>
                    <a:pt x="1382" y="8116"/>
                    <a:pt x="1312" y="9432"/>
                  </a:cubicBezTo>
                  <a:cubicBezTo>
                    <a:pt x="1156" y="12369"/>
                    <a:pt x="1025" y="15331"/>
                    <a:pt x="953" y="18273"/>
                  </a:cubicBezTo>
                  <a:cubicBezTo>
                    <a:pt x="809" y="24268"/>
                    <a:pt x="0" y="30315"/>
                    <a:pt x="488" y="36308"/>
                  </a:cubicBezTo>
                  <a:cubicBezTo>
                    <a:pt x="503" y="36488"/>
                    <a:pt x="664" y="36580"/>
                    <a:pt x="821" y="36580"/>
                  </a:cubicBezTo>
                  <a:cubicBezTo>
                    <a:pt x="977" y="36580"/>
                    <a:pt x="1129" y="36490"/>
                    <a:pt x="1129" y="36305"/>
                  </a:cubicBezTo>
                  <a:cubicBezTo>
                    <a:pt x="1140" y="33078"/>
                    <a:pt x="975" y="29931"/>
                    <a:pt x="1260" y="26707"/>
                  </a:cubicBezTo>
                  <a:cubicBezTo>
                    <a:pt x="1546" y="23454"/>
                    <a:pt x="1463" y="20187"/>
                    <a:pt x="1558" y="16926"/>
                  </a:cubicBezTo>
                  <a:cubicBezTo>
                    <a:pt x="1637" y="14240"/>
                    <a:pt x="1604" y="11563"/>
                    <a:pt x="1681" y="8879"/>
                  </a:cubicBezTo>
                  <a:cubicBezTo>
                    <a:pt x="1720" y="7526"/>
                    <a:pt x="1796" y="6176"/>
                    <a:pt x="1890" y="4827"/>
                  </a:cubicBezTo>
                  <a:cubicBezTo>
                    <a:pt x="1996" y="3286"/>
                    <a:pt x="2449" y="1496"/>
                    <a:pt x="1888" y="34"/>
                  </a:cubicBezTo>
                  <a:cubicBezTo>
                    <a:pt x="1878" y="11"/>
                    <a:pt x="1858" y="0"/>
                    <a:pt x="1838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44"/>
            <p:cNvSpPr/>
            <p:nvPr/>
          </p:nvSpPr>
          <p:spPr>
            <a:xfrm>
              <a:off x="10558660" y="3413268"/>
              <a:ext cx="412948" cy="26035"/>
            </a:xfrm>
            <a:custGeom>
              <a:avLst/>
              <a:gdLst/>
              <a:ahLst/>
              <a:cxnLst/>
              <a:rect l="l" t="t" r="r" b="b"/>
              <a:pathLst>
                <a:path w="19065" h="1202" extrusionOk="0">
                  <a:moveTo>
                    <a:pt x="18836" y="1"/>
                  </a:moveTo>
                  <a:cubicBezTo>
                    <a:pt x="18833" y="1"/>
                    <a:pt x="18831" y="1"/>
                    <a:pt x="18828" y="1"/>
                  </a:cubicBezTo>
                  <a:cubicBezTo>
                    <a:pt x="15631" y="108"/>
                    <a:pt x="12433" y="218"/>
                    <a:pt x="9236" y="306"/>
                  </a:cubicBezTo>
                  <a:cubicBezTo>
                    <a:pt x="7801" y="345"/>
                    <a:pt x="6374" y="374"/>
                    <a:pt x="4941" y="462"/>
                  </a:cubicBezTo>
                  <a:cubicBezTo>
                    <a:pt x="3968" y="521"/>
                    <a:pt x="2434" y="909"/>
                    <a:pt x="1221" y="909"/>
                  </a:cubicBezTo>
                  <a:cubicBezTo>
                    <a:pt x="841" y="909"/>
                    <a:pt x="493" y="871"/>
                    <a:pt x="203" y="773"/>
                  </a:cubicBezTo>
                  <a:cubicBezTo>
                    <a:pt x="188" y="768"/>
                    <a:pt x="173" y="766"/>
                    <a:pt x="160" y="766"/>
                  </a:cubicBezTo>
                  <a:cubicBezTo>
                    <a:pt x="49" y="766"/>
                    <a:pt x="1" y="925"/>
                    <a:pt x="117" y="982"/>
                  </a:cubicBezTo>
                  <a:cubicBezTo>
                    <a:pt x="455" y="1151"/>
                    <a:pt x="808" y="1201"/>
                    <a:pt x="1167" y="1201"/>
                  </a:cubicBezTo>
                  <a:cubicBezTo>
                    <a:pt x="1566" y="1201"/>
                    <a:pt x="1974" y="1140"/>
                    <a:pt x="2380" y="1112"/>
                  </a:cubicBezTo>
                  <a:cubicBezTo>
                    <a:pt x="4175" y="990"/>
                    <a:pt x="5970" y="821"/>
                    <a:pt x="7770" y="761"/>
                  </a:cubicBezTo>
                  <a:cubicBezTo>
                    <a:pt x="11459" y="638"/>
                    <a:pt x="15158" y="610"/>
                    <a:pt x="18840" y="356"/>
                  </a:cubicBezTo>
                  <a:cubicBezTo>
                    <a:pt x="19065" y="341"/>
                    <a:pt x="19058" y="1"/>
                    <a:pt x="18836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44"/>
            <p:cNvSpPr/>
            <p:nvPr/>
          </p:nvSpPr>
          <p:spPr>
            <a:xfrm>
              <a:off x="10604969" y="3445217"/>
              <a:ext cx="195092" cy="15227"/>
            </a:xfrm>
            <a:custGeom>
              <a:avLst/>
              <a:gdLst/>
              <a:ahLst/>
              <a:cxnLst/>
              <a:rect l="l" t="t" r="r" b="b"/>
              <a:pathLst>
                <a:path w="9007" h="703" extrusionOk="0">
                  <a:moveTo>
                    <a:pt x="8846" y="0"/>
                  </a:moveTo>
                  <a:cubicBezTo>
                    <a:pt x="8845" y="0"/>
                    <a:pt x="8844" y="0"/>
                    <a:pt x="8843" y="0"/>
                  </a:cubicBezTo>
                  <a:cubicBezTo>
                    <a:pt x="5909" y="64"/>
                    <a:pt x="2990" y="226"/>
                    <a:pt x="76" y="584"/>
                  </a:cubicBezTo>
                  <a:cubicBezTo>
                    <a:pt x="4" y="593"/>
                    <a:pt x="0" y="703"/>
                    <a:pt x="70" y="703"/>
                  </a:cubicBezTo>
                  <a:cubicBezTo>
                    <a:pt x="72" y="703"/>
                    <a:pt x="75" y="703"/>
                    <a:pt x="77" y="702"/>
                  </a:cubicBezTo>
                  <a:lnTo>
                    <a:pt x="76" y="702"/>
                  </a:lnTo>
                  <a:cubicBezTo>
                    <a:pt x="3000" y="399"/>
                    <a:pt x="5932" y="262"/>
                    <a:pt x="8870" y="213"/>
                  </a:cubicBezTo>
                  <a:cubicBezTo>
                    <a:pt x="9007" y="211"/>
                    <a:pt x="8980" y="0"/>
                    <a:pt x="8846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4"/>
            <p:cNvSpPr/>
            <p:nvPr/>
          </p:nvSpPr>
          <p:spPr>
            <a:xfrm>
              <a:off x="10572977" y="3496205"/>
              <a:ext cx="87268" cy="9574"/>
            </a:xfrm>
            <a:custGeom>
              <a:avLst/>
              <a:gdLst/>
              <a:ahLst/>
              <a:cxnLst/>
              <a:rect l="l" t="t" r="r" b="b"/>
              <a:pathLst>
                <a:path w="4029" h="442" extrusionOk="0">
                  <a:moveTo>
                    <a:pt x="3767" y="1"/>
                  </a:moveTo>
                  <a:cubicBezTo>
                    <a:pt x="3763" y="1"/>
                    <a:pt x="3759" y="1"/>
                    <a:pt x="3756" y="1"/>
                  </a:cubicBezTo>
                  <a:cubicBezTo>
                    <a:pt x="3295" y="23"/>
                    <a:pt x="2835" y="33"/>
                    <a:pt x="2374" y="33"/>
                  </a:cubicBezTo>
                  <a:cubicBezTo>
                    <a:pt x="2182" y="33"/>
                    <a:pt x="1990" y="31"/>
                    <a:pt x="1799" y="28"/>
                  </a:cubicBezTo>
                  <a:cubicBezTo>
                    <a:pt x="1788" y="28"/>
                    <a:pt x="1777" y="28"/>
                    <a:pt x="1766" y="28"/>
                  </a:cubicBezTo>
                  <a:cubicBezTo>
                    <a:pt x="1241" y="28"/>
                    <a:pt x="762" y="219"/>
                    <a:pt x="239" y="219"/>
                  </a:cubicBezTo>
                  <a:cubicBezTo>
                    <a:pt x="212" y="219"/>
                    <a:pt x="186" y="218"/>
                    <a:pt x="159" y="217"/>
                  </a:cubicBezTo>
                  <a:cubicBezTo>
                    <a:pt x="158" y="217"/>
                    <a:pt x="156" y="217"/>
                    <a:pt x="155" y="217"/>
                  </a:cubicBezTo>
                  <a:cubicBezTo>
                    <a:pt x="37" y="217"/>
                    <a:pt x="1" y="387"/>
                    <a:pt x="126" y="409"/>
                  </a:cubicBezTo>
                  <a:cubicBezTo>
                    <a:pt x="266" y="432"/>
                    <a:pt x="402" y="441"/>
                    <a:pt x="536" y="441"/>
                  </a:cubicBezTo>
                  <a:cubicBezTo>
                    <a:pt x="912" y="441"/>
                    <a:pt x="1274" y="371"/>
                    <a:pt x="1667" y="363"/>
                  </a:cubicBezTo>
                  <a:cubicBezTo>
                    <a:pt x="1751" y="361"/>
                    <a:pt x="1835" y="360"/>
                    <a:pt x="1918" y="360"/>
                  </a:cubicBezTo>
                  <a:cubicBezTo>
                    <a:pt x="2445" y="360"/>
                    <a:pt x="2973" y="391"/>
                    <a:pt x="3501" y="391"/>
                  </a:cubicBezTo>
                  <a:cubicBezTo>
                    <a:pt x="3595" y="391"/>
                    <a:pt x="3690" y="390"/>
                    <a:pt x="3784" y="388"/>
                  </a:cubicBezTo>
                  <a:cubicBezTo>
                    <a:pt x="4029" y="381"/>
                    <a:pt x="4006" y="1"/>
                    <a:pt x="3767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44"/>
            <p:cNvSpPr/>
            <p:nvPr/>
          </p:nvSpPr>
          <p:spPr>
            <a:xfrm>
              <a:off x="10610449" y="3525359"/>
              <a:ext cx="68727" cy="8512"/>
            </a:xfrm>
            <a:custGeom>
              <a:avLst/>
              <a:gdLst/>
              <a:ahLst/>
              <a:cxnLst/>
              <a:rect l="l" t="t" r="r" b="b"/>
              <a:pathLst>
                <a:path w="3173" h="393" extrusionOk="0">
                  <a:moveTo>
                    <a:pt x="3028" y="0"/>
                  </a:moveTo>
                  <a:cubicBezTo>
                    <a:pt x="3026" y="0"/>
                    <a:pt x="3023" y="0"/>
                    <a:pt x="3021" y="0"/>
                  </a:cubicBezTo>
                  <a:cubicBezTo>
                    <a:pt x="2043" y="60"/>
                    <a:pt x="1067" y="140"/>
                    <a:pt x="94" y="242"/>
                  </a:cubicBezTo>
                  <a:cubicBezTo>
                    <a:pt x="0" y="251"/>
                    <a:pt x="3" y="393"/>
                    <a:pt x="94" y="393"/>
                  </a:cubicBezTo>
                  <a:cubicBezTo>
                    <a:pt x="96" y="393"/>
                    <a:pt x="99" y="393"/>
                    <a:pt x="101" y="393"/>
                  </a:cubicBezTo>
                  <a:cubicBezTo>
                    <a:pt x="1080" y="308"/>
                    <a:pt x="2062" y="245"/>
                    <a:pt x="3044" y="205"/>
                  </a:cubicBezTo>
                  <a:cubicBezTo>
                    <a:pt x="3173" y="198"/>
                    <a:pt x="3153" y="0"/>
                    <a:pt x="3028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44"/>
            <p:cNvSpPr/>
            <p:nvPr/>
          </p:nvSpPr>
          <p:spPr>
            <a:xfrm>
              <a:off x="10589742" y="3572686"/>
              <a:ext cx="80987" cy="9855"/>
            </a:xfrm>
            <a:custGeom>
              <a:avLst/>
              <a:gdLst/>
              <a:ahLst/>
              <a:cxnLst/>
              <a:rect l="l" t="t" r="r" b="b"/>
              <a:pathLst>
                <a:path w="3739" h="455" extrusionOk="0">
                  <a:moveTo>
                    <a:pt x="3525" y="0"/>
                  </a:moveTo>
                  <a:cubicBezTo>
                    <a:pt x="3521" y="0"/>
                    <a:pt x="3518" y="0"/>
                    <a:pt x="3514" y="0"/>
                  </a:cubicBezTo>
                  <a:cubicBezTo>
                    <a:pt x="2668" y="49"/>
                    <a:pt x="1820" y="181"/>
                    <a:pt x="972" y="181"/>
                  </a:cubicBezTo>
                  <a:cubicBezTo>
                    <a:pt x="703" y="181"/>
                    <a:pt x="435" y="167"/>
                    <a:pt x="166" y="134"/>
                  </a:cubicBezTo>
                  <a:cubicBezTo>
                    <a:pt x="161" y="133"/>
                    <a:pt x="155" y="133"/>
                    <a:pt x="150" y="133"/>
                  </a:cubicBezTo>
                  <a:cubicBezTo>
                    <a:pt x="19" y="133"/>
                    <a:pt x="0" y="334"/>
                    <a:pt x="137" y="359"/>
                  </a:cubicBezTo>
                  <a:cubicBezTo>
                    <a:pt x="538" y="430"/>
                    <a:pt x="938" y="455"/>
                    <a:pt x="1337" y="455"/>
                  </a:cubicBezTo>
                  <a:cubicBezTo>
                    <a:pt x="2063" y="455"/>
                    <a:pt x="2788" y="374"/>
                    <a:pt x="3521" y="346"/>
                  </a:cubicBezTo>
                  <a:cubicBezTo>
                    <a:pt x="3739" y="337"/>
                    <a:pt x="3736" y="0"/>
                    <a:pt x="3525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44"/>
            <p:cNvSpPr/>
            <p:nvPr/>
          </p:nvSpPr>
          <p:spPr>
            <a:xfrm>
              <a:off x="10578804" y="3611349"/>
              <a:ext cx="118220" cy="13927"/>
            </a:xfrm>
            <a:custGeom>
              <a:avLst/>
              <a:gdLst/>
              <a:ahLst/>
              <a:cxnLst/>
              <a:rect l="l" t="t" r="r" b="b"/>
              <a:pathLst>
                <a:path w="5458" h="643" extrusionOk="0">
                  <a:moveTo>
                    <a:pt x="5175" y="0"/>
                  </a:moveTo>
                  <a:cubicBezTo>
                    <a:pt x="5164" y="0"/>
                    <a:pt x="5153" y="1"/>
                    <a:pt x="5142" y="3"/>
                  </a:cubicBezTo>
                  <a:cubicBezTo>
                    <a:pt x="4371" y="114"/>
                    <a:pt x="3591" y="185"/>
                    <a:pt x="2816" y="246"/>
                  </a:cubicBezTo>
                  <a:cubicBezTo>
                    <a:pt x="2127" y="299"/>
                    <a:pt x="1410" y="410"/>
                    <a:pt x="707" y="410"/>
                  </a:cubicBezTo>
                  <a:cubicBezTo>
                    <a:pt x="517" y="410"/>
                    <a:pt x="328" y="402"/>
                    <a:pt x="141" y="382"/>
                  </a:cubicBezTo>
                  <a:cubicBezTo>
                    <a:pt x="138" y="382"/>
                    <a:pt x="134" y="382"/>
                    <a:pt x="131" y="382"/>
                  </a:cubicBezTo>
                  <a:cubicBezTo>
                    <a:pt x="30" y="382"/>
                    <a:pt x="0" y="536"/>
                    <a:pt x="107" y="552"/>
                  </a:cubicBezTo>
                  <a:cubicBezTo>
                    <a:pt x="547" y="618"/>
                    <a:pt x="994" y="642"/>
                    <a:pt x="1443" y="642"/>
                  </a:cubicBezTo>
                  <a:cubicBezTo>
                    <a:pt x="2692" y="642"/>
                    <a:pt x="3967" y="452"/>
                    <a:pt x="5196" y="430"/>
                  </a:cubicBezTo>
                  <a:cubicBezTo>
                    <a:pt x="5457" y="426"/>
                    <a:pt x="5425" y="0"/>
                    <a:pt x="5175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4"/>
            <p:cNvSpPr/>
            <p:nvPr/>
          </p:nvSpPr>
          <p:spPr>
            <a:xfrm>
              <a:off x="10576183" y="3675788"/>
              <a:ext cx="138992" cy="13278"/>
            </a:xfrm>
            <a:custGeom>
              <a:avLst/>
              <a:gdLst/>
              <a:ahLst/>
              <a:cxnLst/>
              <a:rect l="l" t="t" r="r" b="b"/>
              <a:pathLst>
                <a:path w="6417" h="613" extrusionOk="0">
                  <a:moveTo>
                    <a:pt x="136" y="1"/>
                  </a:moveTo>
                  <a:cubicBezTo>
                    <a:pt x="67" y="1"/>
                    <a:pt x="1" y="80"/>
                    <a:pt x="53" y="154"/>
                  </a:cubicBezTo>
                  <a:cubicBezTo>
                    <a:pt x="328" y="532"/>
                    <a:pt x="735" y="612"/>
                    <a:pt x="1161" y="612"/>
                  </a:cubicBezTo>
                  <a:cubicBezTo>
                    <a:pt x="1336" y="612"/>
                    <a:pt x="1515" y="599"/>
                    <a:pt x="1689" y="587"/>
                  </a:cubicBezTo>
                  <a:cubicBezTo>
                    <a:pt x="3189" y="481"/>
                    <a:pt x="4706" y="458"/>
                    <a:pt x="6213" y="416"/>
                  </a:cubicBezTo>
                  <a:cubicBezTo>
                    <a:pt x="6404" y="411"/>
                    <a:pt x="6416" y="115"/>
                    <a:pt x="6231" y="115"/>
                  </a:cubicBezTo>
                  <a:cubicBezTo>
                    <a:pt x="6229" y="115"/>
                    <a:pt x="6226" y="115"/>
                    <a:pt x="6223" y="115"/>
                  </a:cubicBezTo>
                  <a:cubicBezTo>
                    <a:pt x="5006" y="164"/>
                    <a:pt x="3766" y="187"/>
                    <a:pt x="2556" y="276"/>
                  </a:cubicBezTo>
                  <a:cubicBezTo>
                    <a:pt x="2194" y="303"/>
                    <a:pt x="1682" y="415"/>
                    <a:pt x="1210" y="415"/>
                  </a:cubicBezTo>
                  <a:cubicBezTo>
                    <a:pt x="805" y="415"/>
                    <a:pt x="431" y="332"/>
                    <a:pt x="210" y="40"/>
                  </a:cubicBezTo>
                  <a:cubicBezTo>
                    <a:pt x="189" y="12"/>
                    <a:pt x="162" y="1"/>
                    <a:pt x="136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4"/>
            <p:cNvSpPr/>
            <p:nvPr/>
          </p:nvSpPr>
          <p:spPr>
            <a:xfrm>
              <a:off x="10591345" y="3721880"/>
              <a:ext cx="124827" cy="6541"/>
            </a:xfrm>
            <a:custGeom>
              <a:avLst/>
              <a:gdLst/>
              <a:ahLst/>
              <a:cxnLst/>
              <a:rect l="l" t="t" r="r" b="b"/>
              <a:pathLst>
                <a:path w="5763" h="302" extrusionOk="0">
                  <a:moveTo>
                    <a:pt x="5573" y="0"/>
                  </a:moveTo>
                  <a:cubicBezTo>
                    <a:pt x="5572" y="0"/>
                    <a:pt x="5571" y="0"/>
                    <a:pt x="5570" y="0"/>
                  </a:cubicBezTo>
                  <a:cubicBezTo>
                    <a:pt x="4669" y="16"/>
                    <a:pt x="3768" y="12"/>
                    <a:pt x="2867" y="18"/>
                  </a:cubicBezTo>
                  <a:cubicBezTo>
                    <a:pt x="2106" y="23"/>
                    <a:pt x="1341" y="140"/>
                    <a:pt x="583" y="140"/>
                  </a:cubicBezTo>
                  <a:cubicBezTo>
                    <a:pt x="417" y="140"/>
                    <a:pt x="251" y="135"/>
                    <a:pt x="86" y="121"/>
                  </a:cubicBezTo>
                  <a:cubicBezTo>
                    <a:pt x="84" y="121"/>
                    <a:pt x="82" y="121"/>
                    <a:pt x="80" y="121"/>
                  </a:cubicBezTo>
                  <a:cubicBezTo>
                    <a:pt x="13" y="121"/>
                    <a:pt x="1" y="240"/>
                    <a:pt x="71" y="248"/>
                  </a:cubicBezTo>
                  <a:cubicBezTo>
                    <a:pt x="309" y="276"/>
                    <a:pt x="547" y="286"/>
                    <a:pt x="785" y="286"/>
                  </a:cubicBezTo>
                  <a:cubicBezTo>
                    <a:pt x="1328" y="286"/>
                    <a:pt x="1871" y="235"/>
                    <a:pt x="2417" y="235"/>
                  </a:cubicBezTo>
                  <a:cubicBezTo>
                    <a:pt x="2492" y="235"/>
                    <a:pt x="2566" y="236"/>
                    <a:pt x="2641" y="238"/>
                  </a:cubicBezTo>
                  <a:cubicBezTo>
                    <a:pt x="3614" y="268"/>
                    <a:pt x="4586" y="295"/>
                    <a:pt x="5560" y="301"/>
                  </a:cubicBezTo>
                  <a:cubicBezTo>
                    <a:pt x="5560" y="301"/>
                    <a:pt x="5561" y="301"/>
                    <a:pt x="5561" y="301"/>
                  </a:cubicBezTo>
                  <a:cubicBezTo>
                    <a:pt x="5754" y="301"/>
                    <a:pt x="5763" y="0"/>
                    <a:pt x="5573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44"/>
            <p:cNvSpPr/>
            <p:nvPr/>
          </p:nvSpPr>
          <p:spPr>
            <a:xfrm>
              <a:off x="10571764" y="3798405"/>
              <a:ext cx="164161" cy="12043"/>
            </a:xfrm>
            <a:custGeom>
              <a:avLst/>
              <a:gdLst/>
              <a:ahLst/>
              <a:cxnLst/>
              <a:rect l="l" t="t" r="r" b="b"/>
              <a:pathLst>
                <a:path w="7579" h="556" extrusionOk="0">
                  <a:moveTo>
                    <a:pt x="7257" y="1"/>
                  </a:moveTo>
                  <a:cubicBezTo>
                    <a:pt x="7253" y="1"/>
                    <a:pt x="7250" y="1"/>
                    <a:pt x="7246" y="1"/>
                  </a:cubicBezTo>
                  <a:cubicBezTo>
                    <a:pt x="6278" y="34"/>
                    <a:pt x="5311" y="40"/>
                    <a:pt x="4342" y="61"/>
                  </a:cubicBezTo>
                  <a:cubicBezTo>
                    <a:pt x="3594" y="77"/>
                    <a:pt x="2571" y="219"/>
                    <a:pt x="1619" y="219"/>
                  </a:cubicBezTo>
                  <a:cubicBezTo>
                    <a:pt x="1121" y="219"/>
                    <a:pt x="642" y="180"/>
                    <a:pt x="231" y="64"/>
                  </a:cubicBezTo>
                  <a:cubicBezTo>
                    <a:pt x="217" y="60"/>
                    <a:pt x="203" y="58"/>
                    <a:pt x="190" y="58"/>
                  </a:cubicBezTo>
                  <a:cubicBezTo>
                    <a:pt x="59" y="58"/>
                    <a:pt x="1" y="252"/>
                    <a:pt x="143" y="306"/>
                  </a:cubicBezTo>
                  <a:lnTo>
                    <a:pt x="142" y="306"/>
                  </a:lnTo>
                  <a:cubicBezTo>
                    <a:pt x="679" y="513"/>
                    <a:pt x="1302" y="555"/>
                    <a:pt x="1923" y="555"/>
                  </a:cubicBezTo>
                  <a:cubicBezTo>
                    <a:pt x="2351" y="555"/>
                    <a:pt x="2779" y="535"/>
                    <a:pt x="3176" y="535"/>
                  </a:cubicBezTo>
                  <a:cubicBezTo>
                    <a:pt x="3211" y="535"/>
                    <a:pt x="3246" y="535"/>
                    <a:pt x="3280" y="536"/>
                  </a:cubicBezTo>
                  <a:cubicBezTo>
                    <a:pt x="3834" y="542"/>
                    <a:pt x="4388" y="546"/>
                    <a:pt x="4941" y="546"/>
                  </a:cubicBezTo>
                  <a:cubicBezTo>
                    <a:pt x="5705" y="546"/>
                    <a:pt x="6469" y="538"/>
                    <a:pt x="7232" y="517"/>
                  </a:cubicBezTo>
                  <a:cubicBezTo>
                    <a:pt x="7561" y="509"/>
                    <a:pt x="7579" y="1"/>
                    <a:pt x="7257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44"/>
            <p:cNvSpPr/>
            <p:nvPr/>
          </p:nvSpPr>
          <p:spPr>
            <a:xfrm>
              <a:off x="10562082" y="3821993"/>
              <a:ext cx="160392" cy="16678"/>
            </a:xfrm>
            <a:custGeom>
              <a:avLst/>
              <a:gdLst/>
              <a:ahLst/>
              <a:cxnLst/>
              <a:rect l="l" t="t" r="r" b="b"/>
              <a:pathLst>
                <a:path w="7405" h="770" extrusionOk="0">
                  <a:moveTo>
                    <a:pt x="7107" y="1"/>
                  </a:moveTo>
                  <a:cubicBezTo>
                    <a:pt x="7103" y="1"/>
                    <a:pt x="7100" y="1"/>
                    <a:pt x="7096" y="1"/>
                  </a:cubicBezTo>
                  <a:cubicBezTo>
                    <a:pt x="6012" y="42"/>
                    <a:pt x="4928" y="18"/>
                    <a:pt x="3846" y="60"/>
                  </a:cubicBezTo>
                  <a:cubicBezTo>
                    <a:pt x="2740" y="103"/>
                    <a:pt x="1573" y="448"/>
                    <a:pt x="475" y="448"/>
                  </a:cubicBezTo>
                  <a:cubicBezTo>
                    <a:pt x="381" y="448"/>
                    <a:pt x="289" y="445"/>
                    <a:pt x="197" y="440"/>
                  </a:cubicBezTo>
                  <a:cubicBezTo>
                    <a:pt x="193" y="440"/>
                    <a:pt x="190" y="440"/>
                    <a:pt x="186" y="440"/>
                  </a:cubicBezTo>
                  <a:cubicBezTo>
                    <a:pt x="1" y="440"/>
                    <a:pt x="0" y="721"/>
                    <a:pt x="187" y="742"/>
                  </a:cubicBezTo>
                  <a:cubicBezTo>
                    <a:pt x="359" y="762"/>
                    <a:pt x="530" y="770"/>
                    <a:pt x="701" y="770"/>
                  </a:cubicBezTo>
                  <a:cubicBezTo>
                    <a:pt x="1522" y="770"/>
                    <a:pt x="2334" y="578"/>
                    <a:pt x="3157" y="527"/>
                  </a:cubicBezTo>
                  <a:cubicBezTo>
                    <a:pt x="3683" y="494"/>
                    <a:pt x="4210" y="486"/>
                    <a:pt x="4737" y="486"/>
                  </a:cubicBezTo>
                  <a:cubicBezTo>
                    <a:pt x="5242" y="486"/>
                    <a:pt x="5746" y="493"/>
                    <a:pt x="6250" y="493"/>
                  </a:cubicBezTo>
                  <a:cubicBezTo>
                    <a:pt x="6521" y="493"/>
                    <a:pt x="6792" y="491"/>
                    <a:pt x="7063" y="484"/>
                  </a:cubicBezTo>
                  <a:cubicBezTo>
                    <a:pt x="7370" y="477"/>
                    <a:pt x="7405" y="1"/>
                    <a:pt x="7107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44"/>
            <p:cNvSpPr/>
            <p:nvPr/>
          </p:nvSpPr>
          <p:spPr>
            <a:xfrm>
              <a:off x="10571396" y="3893449"/>
              <a:ext cx="160024" cy="13949"/>
            </a:xfrm>
            <a:custGeom>
              <a:avLst/>
              <a:gdLst/>
              <a:ahLst/>
              <a:cxnLst/>
              <a:rect l="l" t="t" r="r" b="b"/>
              <a:pathLst>
                <a:path w="7388" h="644" extrusionOk="0">
                  <a:moveTo>
                    <a:pt x="311" y="1"/>
                  </a:moveTo>
                  <a:cubicBezTo>
                    <a:pt x="117" y="1"/>
                    <a:pt x="1" y="287"/>
                    <a:pt x="214" y="364"/>
                  </a:cubicBezTo>
                  <a:cubicBezTo>
                    <a:pt x="822" y="584"/>
                    <a:pt x="1448" y="614"/>
                    <a:pt x="2082" y="614"/>
                  </a:cubicBezTo>
                  <a:cubicBezTo>
                    <a:pt x="2318" y="614"/>
                    <a:pt x="2554" y="610"/>
                    <a:pt x="2791" y="610"/>
                  </a:cubicBezTo>
                  <a:cubicBezTo>
                    <a:pt x="2920" y="610"/>
                    <a:pt x="3049" y="611"/>
                    <a:pt x="3179" y="615"/>
                  </a:cubicBezTo>
                  <a:cubicBezTo>
                    <a:pt x="3550" y="626"/>
                    <a:pt x="3922" y="629"/>
                    <a:pt x="4293" y="629"/>
                  </a:cubicBezTo>
                  <a:cubicBezTo>
                    <a:pt x="4783" y="629"/>
                    <a:pt x="5273" y="623"/>
                    <a:pt x="5763" y="623"/>
                  </a:cubicBezTo>
                  <a:cubicBezTo>
                    <a:pt x="6191" y="623"/>
                    <a:pt x="6618" y="627"/>
                    <a:pt x="7045" y="643"/>
                  </a:cubicBezTo>
                  <a:cubicBezTo>
                    <a:pt x="7049" y="643"/>
                    <a:pt x="7052" y="643"/>
                    <a:pt x="7056" y="643"/>
                  </a:cubicBezTo>
                  <a:cubicBezTo>
                    <a:pt x="7371" y="643"/>
                    <a:pt x="7388" y="143"/>
                    <a:pt x="7066" y="138"/>
                  </a:cubicBezTo>
                  <a:cubicBezTo>
                    <a:pt x="6937" y="136"/>
                    <a:pt x="6808" y="135"/>
                    <a:pt x="6679" y="135"/>
                  </a:cubicBezTo>
                  <a:cubicBezTo>
                    <a:pt x="5719" y="135"/>
                    <a:pt x="4761" y="188"/>
                    <a:pt x="3802" y="188"/>
                  </a:cubicBezTo>
                  <a:cubicBezTo>
                    <a:pt x="3613" y="188"/>
                    <a:pt x="3423" y="186"/>
                    <a:pt x="3234" y="181"/>
                  </a:cubicBezTo>
                  <a:cubicBezTo>
                    <a:pt x="3160" y="179"/>
                    <a:pt x="3084" y="178"/>
                    <a:pt x="3008" y="178"/>
                  </a:cubicBezTo>
                  <a:cubicBezTo>
                    <a:pt x="2641" y="178"/>
                    <a:pt x="2247" y="197"/>
                    <a:pt x="1855" y="197"/>
                  </a:cubicBezTo>
                  <a:cubicBezTo>
                    <a:pt x="1336" y="197"/>
                    <a:pt x="822" y="164"/>
                    <a:pt x="380" y="13"/>
                  </a:cubicBezTo>
                  <a:cubicBezTo>
                    <a:pt x="356" y="5"/>
                    <a:pt x="333" y="1"/>
                    <a:pt x="311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44"/>
            <p:cNvSpPr/>
            <p:nvPr/>
          </p:nvSpPr>
          <p:spPr>
            <a:xfrm>
              <a:off x="10555887" y="3937830"/>
              <a:ext cx="184175" cy="10895"/>
            </a:xfrm>
            <a:custGeom>
              <a:avLst/>
              <a:gdLst/>
              <a:ahLst/>
              <a:cxnLst/>
              <a:rect l="l" t="t" r="r" b="b"/>
              <a:pathLst>
                <a:path w="8503" h="503" extrusionOk="0">
                  <a:moveTo>
                    <a:pt x="8195" y="0"/>
                  </a:moveTo>
                  <a:cubicBezTo>
                    <a:pt x="8194" y="0"/>
                    <a:pt x="8192" y="0"/>
                    <a:pt x="8190" y="0"/>
                  </a:cubicBezTo>
                  <a:cubicBezTo>
                    <a:pt x="6222" y="39"/>
                    <a:pt x="4117" y="269"/>
                    <a:pt x="2086" y="269"/>
                  </a:cubicBezTo>
                  <a:cubicBezTo>
                    <a:pt x="1423" y="269"/>
                    <a:pt x="768" y="244"/>
                    <a:pt x="128" y="180"/>
                  </a:cubicBezTo>
                  <a:cubicBezTo>
                    <a:pt x="124" y="180"/>
                    <a:pt x="121" y="180"/>
                    <a:pt x="118" y="180"/>
                  </a:cubicBezTo>
                  <a:cubicBezTo>
                    <a:pt x="30" y="180"/>
                    <a:pt x="0" y="315"/>
                    <a:pt x="95" y="327"/>
                  </a:cubicBezTo>
                  <a:cubicBezTo>
                    <a:pt x="1101" y="462"/>
                    <a:pt x="2141" y="503"/>
                    <a:pt x="3190" y="503"/>
                  </a:cubicBezTo>
                  <a:cubicBezTo>
                    <a:pt x="4738" y="503"/>
                    <a:pt x="6307" y="415"/>
                    <a:pt x="7819" y="415"/>
                  </a:cubicBezTo>
                  <a:cubicBezTo>
                    <a:pt x="7959" y="415"/>
                    <a:pt x="8099" y="416"/>
                    <a:pt x="8238" y="417"/>
                  </a:cubicBezTo>
                  <a:cubicBezTo>
                    <a:pt x="8239" y="417"/>
                    <a:pt x="8240" y="417"/>
                    <a:pt x="8241" y="417"/>
                  </a:cubicBezTo>
                  <a:cubicBezTo>
                    <a:pt x="8502" y="417"/>
                    <a:pt x="8460" y="0"/>
                    <a:pt x="8195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44"/>
            <p:cNvSpPr/>
            <p:nvPr/>
          </p:nvSpPr>
          <p:spPr>
            <a:xfrm>
              <a:off x="10561822" y="4007532"/>
              <a:ext cx="205164" cy="11718"/>
            </a:xfrm>
            <a:custGeom>
              <a:avLst/>
              <a:gdLst/>
              <a:ahLst/>
              <a:cxnLst/>
              <a:rect l="l" t="t" r="r" b="b"/>
              <a:pathLst>
                <a:path w="9472" h="541" extrusionOk="0">
                  <a:moveTo>
                    <a:pt x="7984" y="1"/>
                  </a:moveTo>
                  <a:cubicBezTo>
                    <a:pt x="5916" y="1"/>
                    <a:pt x="3833" y="191"/>
                    <a:pt x="1772" y="191"/>
                  </a:cubicBezTo>
                  <a:cubicBezTo>
                    <a:pt x="1232" y="191"/>
                    <a:pt x="693" y="178"/>
                    <a:pt x="157" y="145"/>
                  </a:cubicBezTo>
                  <a:cubicBezTo>
                    <a:pt x="154" y="145"/>
                    <a:pt x="152" y="145"/>
                    <a:pt x="149" y="145"/>
                  </a:cubicBezTo>
                  <a:cubicBezTo>
                    <a:pt x="34" y="145"/>
                    <a:pt x="1" y="319"/>
                    <a:pt x="124" y="336"/>
                  </a:cubicBezTo>
                  <a:lnTo>
                    <a:pt x="125" y="335"/>
                  </a:lnTo>
                  <a:cubicBezTo>
                    <a:pt x="1263" y="494"/>
                    <a:pt x="2427" y="535"/>
                    <a:pt x="3598" y="535"/>
                  </a:cubicBezTo>
                  <a:cubicBezTo>
                    <a:pt x="4811" y="535"/>
                    <a:pt x="6032" y="491"/>
                    <a:pt x="7241" y="491"/>
                  </a:cubicBezTo>
                  <a:cubicBezTo>
                    <a:pt x="7875" y="491"/>
                    <a:pt x="8506" y="503"/>
                    <a:pt x="9131" y="540"/>
                  </a:cubicBezTo>
                  <a:cubicBezTo>
                    <a:pt x="9137" y="540"/>
                    <a:pt x="9142" y="540"/>
                    <a:pt x="9148" y="540"/>
                  </a:cubicBezTo>
                  <a:cubicBezTo>
                    <a:pt x="9464" y="540"/>
                    <a:pt x="9472" y="36"/>
                    <a:pt x="9145" y="23"/>
                  </a:cubicBezTo>
                  <a:cubicBezTo>
                    <a:pt x="8759" y="8"/>
                    <a:pt x="8372" y="1"/>
                    <a:pt x="7984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44"/>
            <p:cNvSpPr/>
            <p:nvPr/>
          </p:nvSpPr>
          <p:spPr>
            <a:xfrm>
              <a:off x="10603128" y="4051199"/>
              <a:ext cx="149086" cy="10375"/>
            </a:xfrm>
            <a:custGeom>
              <a:avLst/>
              <a:gdLst/>
              <a:ahLst/>
              <a:cxnLst/>
              <a:rect l="l" t="t" r="r" b="b"/>
              <a:pathLst>
                <a:path w="6883" h="479" extrusionOk="0">
                  <a:moveTo>
                    <a:pt x="6576" y="0"/>
                  </a:moveTo>
                  <a:cubicBezTo>
                    <a:pt x="6574" y="0"/>
                    <a:pt x="6572" y="0"/>
                    <a:pt x="6570" y="0"/>
                  </a:cubicBezTo>
                  <a:cubicBezTo>
                    <a:pt x="5187" y="29"/>
                    <a:pt x="3784" y="152"/>
                    <a:pt x="2390" y="152"/>
                  </a:cubicBezTo>
                  <a:cubicBezTo>
                    <a:pt x="1649" y="152"/>
                    <a:pt x="910" y="117"/>
                    <a:pt x="178" y="14"/>
                  </a:cubicBezTo>
                  <a:cubicBezTo>
                    <a:pt x="171" y="13"/>
                    <a:pt x="164" y="13"/>
                    <a:pt x="158" y="13"/>
                  </a:cubicBezTo>
                  <a:cubicBezTo>
                    <a:pt x="11" y="13"/>
                    <a:pt x="1" y="246"/>
                    <a:pt x="156" y="272"/>
                  </a:cubicBezTo>
                  <a:cubicBezTo>
                    <a:pt x="1139" y="436"/>
                    <a:pt x="2137" y="478"/>
                    <a:pt x="3139" y="478"/>
                  </a:cubicBezTo>
                  <a:cubicBezTo>
                    <a:pt x="4228" y="478"/>
                    <a:pt x="5320" y="428"/>
                    <a:pt x="6399" y="428"/>
                  </a:cubicBezTo>
                  <a:cubicBezTo>
                    <a:pt x="6456" y="428"/>
                    <a:pt x="6512" y="428"/>
                    <a:pt x="6568" y="428"/>
                  </a:cubicBezTo>
                  <a:cubicBezTo>
                    <a:pt x="6568" y="428"/>
                    <a:pt x="6568" y="428"/>
                    <a:pt x="6569" y="428"/>
                  </a:cubicBezTo>
                  <a:cubicBezTo>
                    <a:pt x="6875" y="428"/>
                    <a:pt x="6882" y="0"/>
                    <a:pt x="6576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44"/>
            <p:cNvSpPr/>
            <p:nvPr/>
          </p:nvSpPr>
          <p:spPr>
            <a:xfrm>
              <a:off x="10655112" y="3369905"/>
              <a:ext cx="471018" cy="126429"/>
            </a:xfrm>
            <a:custGeom>
              <a:avLst/>
              <a:gdLst/>
              <a:ahLst/>
              <a:cxnLst/>
              <a:rect l="l" t="t" r="r" b="b"/>
              <a:pathLst>
                <a:path w="21746" h="5837" extrusionOk="0">
                  <a:moveTo>
                    <a:pt x="21204" y="0"/>
                  </a:moveTo>
                  <a:cubicBezTo>
                    <a:pt x="21201" y="0"/>
                    <a:pt x="21198" y="0"/>
                    <a:pt x="21196" y="0"/>
                  </a:cubicBezTo>
                  <a:cubicBezTo>
                    <a:pt x="17539" y="69"/>
                    <a:pt x="13932" y="1845"/>
                    <a:pt x="10373" y="2547"/>
                  </a:cubicBezTo>
                  <a:cubicBezTo>
                    <a:pt x="8680" y="2881"/>
                    <a:pt x="6993" y="3132"/>
                    <a:pt x="5330" y="3608"/>
                  </a:cubicBezTo>
                  <a:cubicBezTo>
                    <a:pt x="3595" y="4107"/>
                    <a:pt x="1961" y="4907"/>
                    <a:pt x="229" y="5413"/>
                  </a:cubicBezTo>
                  <a:cubicBezTo>
                    <a:pt x="1" y="5479"/>
                    <a:pt x="95" y="5836"/>
                    <a:pt x="311" y="5836"/>
                  </a:cubicBezTo>
                  <a:cubicBezTo>
                    <a:pt x="323" y="5836"/>
                    <a:pt x="335" y="5835"/>
                    <a:pt x="347" y="5833"/>
                  </a:cubicBezTo>
                  <a:lnTo>
                    <a:pt x="347" y="5834"/>
                  </a:lnTo>
                  <a:cubicBezTo>
                    <a:pt x="1950" y="5560"/>
                    <a:pt x="3424" y="4812"/>
                    <a:pt x="4974" y="4352"/>
                  </a:cubicBezTo>
                  <a:cubicBezTo>
                    <a:pt x="6990" y="3754"/>
                    <a:pt x="9054" y="3494"/>
                    <a:pt x="11112" y="3102"/>
                  </a:cubicBezTo>
                  <a:cubicBezTo>
                    <a:pt x="14486" y="2462"/>
                    <a:pt x="17797" y="1127"/>
                    <a:pt x="21246" y="886"/>
                  </a:cubicBezTo>
                  <a:cubicBezTo>
                    <a:pt x="21745" y="851"/>
                    <a:pt x="21705" y="0"/>
                    <a:pt x="21204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44"/>
            <p:cNvSpPr/>
            <p:nvPr/>
          </p:nvSpPr>
          <p:spPr>
            <a:xfrm>
              <a:off x="11099792" y="3371530"/>
              <a:ext cx="207200" cy="790005"/>
            </a:xfrm>
            <a:custGeom>
              <a:avLst/>
              <a:gdLst/>
              <a:ahLst/>
              <a:cxnLst/>
              <a:rect l="l" t="t" r="r" b="b"/>
              <a:pathLst>
                <a:path w="9566" h="36473" extrusionOk="0">
                  <a:moveTo>
                    <a:pt x="291" y="0"/>
                  </a:moveTo>
                  <a:cubicBezTo>
                    <a:pt x="123" y="0"/>
                    <a:pt x="0" y="249"/>
                    <a:pt x="163" y="353"/>
                  </a:cubicBezTo>
                  <a:cubicBezTo>
                    <a:pt x="2452" y="1817"/>
                    <a:pt x="2231" y="5981"/>
                    <a:pt x="2723" y="8380"/>
                  </a:cubicBezTo>
                  <a:cubicBezTo>
                    <a:pt x="3379" y="11570"/>
                    <a:pt x="3906" y="14761"/>
                    <a:pt x="4382" y="17984"/>
                  </a:cubicBezTo>
                  <a:cubicBezTo>
                    <a:pt x="5284" y="24085"/>
                    <a:pt x="6328" y="30475"/>
                    <a:pt x="8674" y="36219"/>
                  </a:cubicBezTo>
                  <a:cubicBezTo>
                    <a:pt x="8746" y="36396"/>
                    <a:pt x="8896" y="36473"/>
                    <a:pt x="9050" y="36473"/>
                  </a:cubicBezTo>
                  <a:cubicBezTo>
                    <a:pt x="9302" y="36473"/>
                    <a:pt x="9565" y="36266"/>
                    <a:pt x="9512" y="35961"/>
                  </a:cubicBezTo>
                  <a:cubicBezTo>
                    <a:pt x="8840" y="32152"/>
                    <a:pt x="7338" y="28510"/>
                    <a:pt x="6540" y="24716"/>
                  </a:cubicBezTo>
                  <a:cubicBezTo>
                    <a:pt x="5828" y="21335"/>
                    <a:pt x="5272" y="17898"/>
                    <a:pt x="4718" y="14487"/>
                  </a:cubicBezTo>
                  <a:cubicBezTo>
                    <a:pt x="4180" y="11178"/>
                    <a:pt x="3544" y="7886"/>
                    <a:pt x="2911" y="4597"/>
                  </a:cubicBezTo>
                  <a:cubicBezTo>
                    <a:pt x="2695" y="3473"/>
                    <a:pt x="2492" y="2226"/>
                    <a:pt x="1993" y="1184"/>
                  </a:cubicBezTo>
                  <a:cubicBezTo>
                    <a:pt x="1575" y="314"/>
                    <a:pt x="1259" y="185"/>
                    <a:pt x="324" y="3"/>
                  </a:cubicBezTo>
                  <a:cubicBezTo>
                    <a:pt x="312" y="1"/>
                    <a:pt x="301" y="0"/>
                    <a:pt x="291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44"/>
            <p:cNvSpPr/>
            <p:nvPr/>
          </p:nvSpPr>
          <p:spPr>
            <a:xfrm>
              <a:off x="10780220" y="4147023"/>
              <a:ext cx="513169" cy="100741"/>
            </a:xfrm>
            <a:custGeom>
              <a:avLst/>
              <a:gdLst/>
              <a:ahLst/>
              <a:cxnLst/>
              <a:rect l="l" t="t" r="r" b="b"/>
              <a:pathLst>
                <a:path w="23692" h="4651" extrusionOk="0">
                  <a:moveTo>
                    <a:pt x="23145" y="0"/>
                  </a:moveTo>
                  <a:cubicBezTo>
                    <a:pt x="23102" y="0"/>
                    <a:pt x="23059" y="9"/>
                    <a:pt x="23015" y="28"/>
                  </a:cubicBezTo>
                  <a:cubicBezTo>
                    <a:pt x="21429" y="718"/>
                    <a:pt x="19863" y="1608"/>
                    <a:pt x="18143" y="1923"/>
                  </a:cubicBezTo>
                  <a:cubicBezTo>
                    <a:pt x="16050" y="2307"/>
                    <a:pt x="13966" y="2655"/>
                    <a:pt x="11856" y="2958"/>
                  </a:cubicBezTo>
                  <a:cubicBezTo>
                    <a:pt x="9886" y="3239"/>
                    <a:pt x="7919" y="3393"/>
                    <a:pt x="5952" y="3660"/>
                  </a:cubicBezTo>
                  <a:cubicBezTo>
                    <a:pt x="4794" y="3817"/>
                    <a:pt x="3091" y="4252"/>
                    <a:pt x="1667" y="4252"/>
                  </a:cubicBezTo>
                  <a:cubicBezTo>
                    <a:pt x="1151" y="4252"/>
                    <a:pt x="672" y="4195"/>
                    <a:pt x="269" y="4046"/>
                  </a:cubicBezTo>
                  <a:cubicBezTo>
                    <a:pt x="253" y="4040"/>
                    <a:pt x="238" y="4038"/>
                    <a:pt x="223" y="4038"/>
                  </a:cubicBezTo>
                  <a:cubicBezTo>
                    <a:pt x="84" y="4038"/>
                    <a:pt x="1" y="4264"/>
                    <a:pt x="147" y="4331"/>
                  </a:cubicBezTo>
                  <a:cubicBezTo>
                    <a:pt x="682" y="4576"/>
                    <a:pt x="1273" y="4651"/>
                    <a:pt x="1876" y="4651"/>
                  </a:cubicBezTo>
                  <a:cubicBezTo>
                    <a:pt x="2612" y="4651"/>
                    <a:pt x="3366" y="4539"/>
                    <a:pt x="4056" y="4490"/>
                  </a:cubicBezTo>
                  <a:cubicBezTo>
                    <a:pt x="6489" y="4316"/>
                    <a:pt x="8864" y="4176"/>
                    <a:pt x="11274" y="3838"/>
                  </a:cubicBezTo>
                  <a:cubicBezTo>
                    <a:pt x="13633" y="3506"/>
                    <a:pt x="15966" y="3174"/>
                    <a:pt x="18319" y="2809"/>
                  </a:cubicBezTo>
                  <a:cubicBezTo>
                    <a:pt x="19976" y="2552"/>
                    <a:pt x="22198" y="1816"/>
                    <a:pt x="23440" y="669"/>
                  </a:cubicBezTo>
                  <a:cubicBezTo>
                    <a:pt x="23692" y="438"/>
                    <a:pt x="23448" y="0"/>
                    <a:pt x="23145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44"/>
            <p:cNvSpPr/>
            <p:nvPr/>
          </p:nvSpPr>
          <p:spPr>
            <a:xfrm>
              <a:off x="10644022" y="3492479"/>
              <a:ext cx="47609" cy="73861"/>
            </a:xfrm>
            <a:custGeom>
              <a:avLst/>
              <a:gdLst/>
              <a:ahLst/>
              <a:cxnLst/>
              <a:rect l="l" t="t" r="r" b="b"/>
              <a:pathLst>
                <a:path w="2198" h="3410" extrusionOk="0">
                  <a:moveTo>
                    <a:pt x="357" y="0"/>
                  </a:moveTo>
                  <a:cubicBezTo>
                    <a:pt x="196" y="0"/>
                    <a:pt x="16" y="136"/>
                    <a:pt x="12" y="324"/>
                  </a:cubicBezTo>
                  <a:cubicBezTo>
                    <a:pt x="1" y="798"/>
                    <a:pt x="147" y="1720"/>
                    <a:pt x="736" y="1812"/>
                  </a:cubicBezTo>
                  <a:cubicBezTo>
                    <a:pt x="764" y="1816"/>
                    <a:pt x="791" y="1818"/>
                    <a:pt x="816" y="1818"/>
                  </a:cubicBezTo>
                  <a:cubicBezTo>
                    <a:pt x="916" y="1818"/>
                    <a:pt x="997" y="1791"/>
                    <a:pt x="1068" y="1791"/>
                  </a:cubicBezTo>
                  <a:cubicBezTo>
                    <a:pt x="1149" y="1791"/>
                    <a:pt x="1219" y="1825"/>
                    <a:pt x="1294" y="1970"/>
                  </a:cubicBezTo>
                  <a:cubicBezTo>
                    <a:pt x="1455" y="2283"/>
                    <a:pt x="1282" y="2669"/>
                    <a:pt x="926" y="2710"/>
                  </a:cubicBezTo>
                  <a:cubicBezTo>
                    <a:pt x="498" y="2760"/>
                    <a:pt x="608" y="3410"/>
                    <a:pt x="1012" y="3410"/>
                  </a:cubicBezTo>
                  <a:cubicBezTo>
                    <a:pt x="1033" y="3410"/>
                    <a:pt x="1054" y="3408"/>
                    <a:pt x="1077" y="3405"/>
                  </a:cubicBezTo>
                  <a:cubicBezTo>
                    <a:pt x="1823" y="3284"/>
                    <a:pt x="2198" y="2521"/>
                    <a:pt x="1972" y="1827"/>
                  </a:cubicBezTo>
                  <a:cubicBezTo>
                    <a:pt x="1869" y="1510"/>
                    <a:pt x="1624" y="1171"/>
                    <a:pt x="1283" y="1080"/>
                  </a:cubicBezTo>
                  <a:cubicBezTo>
                    <a:pt x="1260" y="1074"/>
                    <a:pt x="1237" y="1072"/>
                    <a:pt x="1214" y="1072"/>
                  </a:cubicBezTo>
                  <a:cubicBezTo>
                    <a:pt x="1111" y="1072"/>
                    <a:pt x="1008" y="1120"/>
                    <a:pt x="918" y="1120"/>
                  </a:cubicBezTo>
                  <a:cubicBezTo>
                    <a:pt x="903" y="1120"/>
                    <a:pt x="889" y="1119"/>
                    <a:pt x="876" y="1116"/>
                  </a:cubicBezTo>
                  <a:cubicBezTo>
                    <a:pt x="763" y="1091"/>
                    <a:pt x="789" y="1011"/>
                    <a:pt x="740" y="812"/>
                  </a:cubicBezTo>
                  <a:cubicBezTo>
                    <a:pt x="727" y="760"/>
                    <a:pt x="714" y="708"/>
                    <a:pt x="700" y="656"/>
                  </a:cubicBezTo>
                  <a:lnTo>
                    <a:pt x="700" y="656"/>
                  </a:lnTo>
                  <a:cubicBezTo>
                    <a:pt x="755" y="647"/>
                    <a:pt x="810" y="635"/>
                    <a:pt x="867" y="624"/>
                  </a:cubicBezTo>
                  <a:cubicBezTo>
                    <a:pt x="1017" y="595"/>
                    <a:pt x="1022" y="358"/>
                    <a:pt x="872" y="323"/>
                  </a:cubicBezTo>
                  <a:cubicBezTo>
                    <a:pt x="770" y="310"/>
                    <a:pt x="674" y="268"/>
                    <a:pt x="596" y="201"/>
                  </a:cubicBezTo>
                  <a:cubicBezTo>
                    <a:pt x="562" y="59"/>
                    <a:pt x="463" y="0"/>
                    <a:pt x="357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44"/>
            <p:cNvSpPr/>
            <p:nvPr/>
          </p:nvSpPr>
          <p:spPr>
            <a:xfrm>
              <a:off x="10658512" y="3563416"/>
              <a:ext cx="41847" cy="70373"/>
            </a:xfrm>
            <a:custGeom>
              <a:avLst/>
              <a:gdLst/>
              <a:ahLst/>
              <a:cxnLst/>
              <a:rect l="l" t="t" r="r" b="b"/>
              <a:pathLst>
                <a:path w="1932" h="3249" extrusionOk="0">
                  <a:moveTo>
                    <a:pt x="314" y="0"/>
                  </a:moveTo>
                  <a:cubicBezTo>
                    <a:pt x="173" y="0"/>
                    <a:pt x="37" y="81"/>
                    <a:pt x="27" y="250"/>
                  </a:cubicBezTo>
                  <a:lnTo>
                    <a:pt x="29" y="250"/>
                  </a:lnTo>
                  <a:cubicBezTo>
                    <a:pt x="0" y="779"/>
                    <a:pt x="61" y="1297"/>
                    <a:pt x="619" y="1514"/>
                  </a:cubicBezTo>
                  <a:cubicBezTo>
                    <a:pt x="875" y="1613"/>
                    <a:pt x="1186" y="1545"/>
                    <a:pt x="1241" y="1908"/>
                  </a:cubicBezTo>
                  <a:cubicBezTo>
                    <a:pt x="1264" y="2059"/>
                    <a:pt x="1164" y="2564"/>
                    <a:pt x="982" y="2569"/>
                  </a:cubicBezTo>
                  <a:cubicBezTo>
                    <a:pt x="704" y="2578"/>
                    <a:pt x="611" y="2984"/>
                    <a:pt x="827" y="3137"/>
                  </a:cubicBezTo>
                  <a:cubicBezTo>
                    <a:pt x="937" y="3215"/>
                    <a:pt x="1040" y="3248"/>
                    <a:pt x="1136" y="3248"/>
                  </a:cubicBezTo>
                  <a:cubicBezTo>
                    <a:pt x="1638" y="3248"/>
                    <a:pt x="1932" y="2321"/>
                    <a:pt x="1924" y="1908"/>
                  </a:cubicBezTo>
                  <a:cubicBezTo>
                    <a:pt x="1918" y="1569"/>
                    <a:pt x="1755" y="1202"/>
                    <a:pt x="1449" y="1033"/>
                  </a:cubicBezTo>
                  <a:cubicBezTo>
                    <a:pt x="1301" y="951"/>
                    <a:pt x="1144" y="953"/>
                    <a:pt x="989" y="901"/>
                  </a:cubicBezTo>
                  <a:cubicBezTo>
                    <a:pt x="669" y="794"/>
                    <a:pt x="654" y="578"/>
                    <a:pt x="636" y="272"/>
                  </a:cubicBezTo>
                  <a:cubicBezTo>
                    <a:pt x="626" y="95"/>
                    <a:pt x="467" y="0"/>
                    <a:pt x="314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44"/>
            <p:cNvSpPr/>
            <p:nvPr/>
          </p:nvSpPr>
          <p:spPr>
            <a:xfrm>
              <a:off x="10681559" y="3634504"/>
              <a:ext cx="49212" cy="101499"/>
            </a:xfrm>
            <a:custGeom>
              <a:avLst/>
              <a:gdLst/>
              <a:ahLst/>
              <a:cxnLst/>
              <a:rect l="l" t="t" r="r" b="b"/>
              <a:pathLst>
                <a:path w="2272" h="4686" extrusionOk="0">
                  <a:moveTo>
                    <a:pt x="141" y="1"/>
                  </a:moveTo>
                  <a:cubicBezTo>
                    <a:pt x="73" y="1"/>
                    <a:pt x="1" y="57"/>
                    <a:pt x="13" y="137"/>
                  </a:cubicBezTo>
                  <a:cubicBezTo>
                    <a:pt x="47" y="364"/>
                    <a:pt x="69" y="330"/>
                    <a:pt x="218" y="477"/>
                  </a:cubicBezTo>
                  <a:cubicBezTo>
                    <a:pt x="255" y="513"/>
                    <a:pt x="293" y="524"/>
                    <a:pt x="332" y="524"/>
                  </a:cubicBezTo>
                  <a:cubicBezTo>
                    <a:pt x="386" y="524"/>
                    <a:pt x="441" y="502"/>
                    <a:pt x="495" y="502"/>
                  </a:cubicBezTo>
                  <a:cubicBezTo>
                    <a:pt x="513" y="502"/>
                    <a:pt x="530" y="505"/>
                    <a:pt x="547" y="511"/>
                  </a:cubicBezTo>
                  <a:cubicBezTo>
                    <a:pt x="1254" y="751"/>
                    <a:pt x="1030" y="1059"/>
                    <a:pt x="943" y="1577"/>
                  </a:cubicBezTo>
                  <a:cubicBezTo>
                    <a:pt x="881" y="1945"/>
                    <a:pt x="835" y="2013"/>
                    <a:pt x="1032" y="2283"/>
                  </a:cubicBezTo>
                  <a:cubicBezTo>
                    <a:pt x="1356" y="2724"/>
                    <a:pt x="1378" y="2343"/>
                    <a:pt x="1427" y="3112"/>
                  </a:cubicBezTo>
                  <a:cubicBezTo>
                    <a:pt x="1469" y="3789"/>
                    <a:pt x="1279" y="3776"/>
                    <a:pt x="948" y="4293"/>
                  </a:cubicBezTo>
                  <a:cubicBezTo>
                    <a:pt x="842" y="4459"/>
                    <a:pt x="989" y="4686"/>
                    <a:pt x="1164" y="4686"/>
                  </a:cubicBezTo>
                  <a:cubicBezTo>
                    <a:pt x="1203" y="4686"/>
                    <a:pt x="1243" y="4675"/>
                    <a:pt x="1282" y="4649"/>
                  </a:cubicBezTo>
                  <a:cubicBezTo>
                    <a:pt x="1772" y="4333"/>
                    <a:pt x="2255" y="3786"/>
                    <a:pt x="2263" y="3166"/>
                  </a:cubicBezTo>
                  <a:cubicBezTo>
                    <a:pt x="2272" y="2472"/>
                    <a:pt x="1549" y="2223"/>
                    <a:pt x="1496" y="1700"/>
                  </a:cubicBezTo>
                  <a:cubicBezTo>
                    <a:pt x="1444" y="1180"/>
                    <a:pt x="1798" y="715"/>
                    <a:pt x="1294" y="264"/>
                  </a:cubicBezTo>
                  <a:cubicBezTo>
                    <a:pt x="1111" y="101"/>
                    <a:pt x="261" y="136"/>
                    <a:pt x="238" y="71"/>
                  </a:cubicBezTo>
                  <a:cubicBezTo>
                    <a:pt x="221" y="21"/>
                    <a:pt x="182" y="1"/>
                    <a:pt x="141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44"/>
            <p:cNvSpPr/>
            <p:nvPr/>
          </p:nvSpPr>
          <p:spPr>
            <a:xfrm>
              <a:off x="10693602" y="3731519"/>
              <a:ext cx="22158" cy="71456"/>
            </a:xfrm>
            <a:custGeom>
              <a:avLst/>
              <a:gdLst/>
              <a:ahLst/>
              <a:cxnLst/>
              <a:rect l="l" t="t" r="r" b="b"/>
              <a:pathLst>
                <a:path w="1023" h="3299" extrusionOk="0">
                  <a:moveTo>
                    <a:pt x="438" y="0"/>
                  </a:moveTo>
                  <a:cubicBezTo>
                    <a:pt x="390" y="0"/>
                    <a:pt x="341" y="24"/>
                    <a:pt x="319" y="76"/>
                  </a:cubicBezTo>
                  <a:lnTo>
                    <a:pt x="320" y="76"/>
                  </a:lnTo>
                  <a:cubicBezTo>
                    <a:pt x="82" y="642"/>
                    <a:pt x="0" y="1206"/>
                    <a:pt x="50" y="1818"/>
                  </a:cubicBezTo>
                  <a:cubicBezTo>
                    <a:pt x="89" y="2294"/>
                    <a:pt x="56" y="2882"/>
                    <a:pt x="424" y="3223"/>
                  </a:cubicBezTo>
                  <a:cubicBezTo>
                    <a:pt x="476" y="3271"/>
                    <a:pt x="550" y="3299"/>
                    <a:pt x="622" y="3299"/>
                  </a:cubicBezTo>
                  <a:cubicBezTo>
                    <a:pt x="702" y="3299"/>
                    <a:pt x="781" y="3264"/>
                    <a:pt x="823" y="3181"/>
                  </a:cubicBezTo>
                  <a:cubicBezTo>
                    <a:pt x="1023" y="2790"/>
                    <a:pt x="886" y="2547"/>
                    <a:pt x="772" y="2137"/>
                  </a:cubicBezTo>
                  <a:cubicBezTo>
                    <a:pt x="583" y="1455"/>
                    <a:pt x="437" y="840"/>
                    <a:pt x="559" y="132"/>
                  </a:cubicBezTo>
                  <a:cubicBezTo>
                    <a:pt x="573" y="48"/>
                    <a:pt x="506" y="0"/>
                    <a:pt x="438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44"/>
            <p:cNvSpPr/>
            <p:nvPr/>
          </p:nvSpPr>
          <p:spPr>
            <a:xfrm>
              <a:off x="10702071" y="3790044"/>
              <a:ext cx="35133" cy="51681"/>
            </a:xfrm>
            <a:custGeom>
              <a:avLst/>
              <a:gdLst/>
              <a:ahLst/>
              <a:cxnLst/>
              <a:rect l="l" t="t" r="r" b="b"/>
              <a:pathLst>
                <a:path w="1622" h="2386" extrusionOk="0">
                  <a:moveTo>
                    <a:pt x="213" y="0"/>
                  </a:moveTo>
                  <a:cubicBezTo>
                    <a:pt x="87" y="0"/>
                    <a:pt x="0" y="185"/>
                    <a:pt x="100" y="295"/>
                  </a:cubicBezTo>
                  <a:cubicBezTo>
                    <a:pt x="209" y="414"/>
                    <a:pt x="339" y="511"/>
                    <a:pt x="487" y="577"/>
                  </a:cubicBezTo>
                  <a:cubicBezTo>
                    <a:pt x="639" y="649"/>
                    <a:pt x="902" y="678"/>
                    <a:pt x="974" y="833"/>
                  </a:cubicBezTo>
                  <a:cubicBezTo>
                    <a:pt x="1135" y="1175"/>
                    <a:pt x="739" y="1663"/>
                    <a:pt x="449" y="1778"/>
                  </a:cubicBezTo>
                  <a:cubicBezTo>
                    <a:pt x="116" y="1909"/>
                    <a:pt x="257" y="2385"/>
                    <a:pt x="555" y="2385"/>
                  </a:cubicBezTo>
                  <a:cubicBezTo>
                    <a:pt x="592" y="2385"/>
                    <a:pt x="632" y="2378"/>
                    <a:pt x="673" y="2361"/>
                  </a:cubicBezTo>
                  <a:cubicBezTo>
                    <a:pt x="1218" y="2145"/>
                    <a:pt x="1622" y="1575"/>
                    <a:pt x="1598" y="979"/>
                  </a:cubicBezTo>
                  <a:cubicBezTo>
                    <a:pt x="1588" y="714"/>
                    <a:pt x="1510" y="465"/>
                    <a:pt x="1278" y="314"/>
                  </a:cubicBezTo>
                  <a:cubicBezTo>
                    <a:pt x="979" y="120"/>
                    <a:pt x="599" y="231"/>
                    <a:pt x="298" y="29"/>
                  </a:cubicBezTo>
                  <a:cubicBezTo>
                    <a:pt x="269" y="9"/>
                    <a:pt x="240" y="0"/>
                    <a:pt x="213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44"/>
            <p:cNvSpPr/>
            <p:nvPr/>
          </p:nvSpPr>
          <p:spPr>
            <a:xfrm>
              <a:off x="10706143" y="3835184"/>
              <a:ext cx="27075" cy="65262"/>
            </a:xfrm>
            <a:custGeom>
              <a:avLst/>
              <a:gdLst/>
              <a:ahLst/>
              <a:cxnLst/>
              <a:rect l="l" t="t" r="r" b="b"/>
              <a:pathLst>
                <a:path w="1250" h="3013" extrusionOk="0">
                  <a:moveTo>
                    <a:pt x="207" y="0"/>
                  </a:moveTo>
                  <a:cubicBezTo>
                    <a:pt x="106" y="0"/>
                    <a:pt x="1" y="85"/>
                    <a:pt x="45" y="199"/>
                  </a:cubicBezTo>
                  <a:cubicBezTo>
                    <a:pt x="251" y="729"/>
                    <a:pt x="264" y="1249"/>
                    <a:pt x="344" y="1798"/>
                  </a:cubicBezTo>
                  <a:cubicBezTo>
                    <a:pt x="409" y="2253"/>
                    <a:pt x="333" y="2605"/>
                    <a:pt x="701" y="2941"/>
                  </a:cubicBezTo>
                  <a:cubicBezTo>
                    <a:pt x="756" y="2991"/>
                    <a:pt x="819" y="3013"/>
                    <a:pt x="881" y="3013"/>
                  </a:cubicBezTo>
                  <a:cubicBezTo>
                    <a:pt x="1072" y="3013"/>
                    <a:pt x="1249" y="2804"/>
                    <a:pt x="1125" y="2601"/>
                  </a:cubicBezTo>
                  <a:cubicBezTo>
                    <a:pt x="890" y="2213"/>
                    <a:pt x="851" y="1648"/>
                    <a:pt x="759" y="1205"/>
                  </a:cubicBezTo>
                  <a:cubicBezTo>
                    <a:pt x="676" y="810"/>
                    <a:pt x="536" y="430"/>
                    <a:pt x="340" y="76"/>
                  </a:cubicBezTo>
                  <a:cubicBezTo>
                    <a:pt x="311" y="23"/>
                    <a:pt x="260" y="0"/>
                    <a:pt x="207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4"/>
            <p:cNvSpPr/>
            <p:nvPr/>
          </p:nvSpPr>
          <p:spPr>
            <a:xfrm>
              <a:off x="10717883" y="3880886"/>
              <a:ext cx="36172" cy="50489"/>
            </a:xfrm>
            <a:custGeom>
              <a:avLst/>
              <a:gdLst/>
              <a:ahLst/>
              <a:cxnLst/>
              <a:rect l="l" t="t" r="r" b="b"/>
              <a:pathLst>
                <a:path w="1670" h="2331" extrusionOk="0">
                  <a:moveTo>
                    <a:pt x="601" y="1"/>
                  </a:moveTo>
                  <a:cubicBezTo>
                    <a:pt x="438" y="1"/>
                    <a:pt x="266" y="59"/>
                    <a:pt x="96" y="193"/>
                  </a:cubicBezTo>
                  <a:cubicBezTo>
                    <a:pt x="1" y="268"/>
                    <a:pt x="74" y="412"/>
                    <a:pt x="177" y="412"/>
                  </a:cubicBezTo>
                  <a:cubicBezTo>
                    <a:pt x="193" y="412"/>
                    <a:pt x="210" y="409"/>
                    <a:pt x="228" y="400"/>
                  </a:cubicBezTo>
                  <a:cubicBezTo>
                    <a:pt x="318" y="357"/>
                    <a:pt x="401" y="338"/>
                    <a:pt x="474" y="338"/>
                  </a:cubicBezTo>
                  <a:cubicBezTo>
                    <a:pt x="733" y="338"/>
                    <a:pt x="885" y="578"/>
                    <a:pt x="911" y="892"/>
                  </a:cubicBezTo>
                  <a:cubicBezTo>
                    <a:pt x="945" y="1287"/>
                    <a:pt x="845" y="1576"/>
                    <a:pt x="453" y="1698"/>
                  </a:cubicBezTo>
                  <a:cubicBezTo>
                    <a:pt x="114" y="1803"/>
                    <a:pt x="253" y="2330"/>
                    <a:pt x="575" y="2330"/>
                  </a:cubicBezTo>
                  <a:cubicBezTo>
                    <a:pt x="594" y="2330"/>
                    <a:pt x="612" y="2328"/>
                    <a:pt x="632" y="2325"/>
                  </a:cubicBezTo>
                  <a:cubicBezTo>
                    <a:pt x="1341" y="2193"/>
                    <a:pt x="1670" y="1394"/>
                    <a:pt x="1457" y="746"/>
                  </a:cubicBezTo>
                  <a:cubicBezTo>
                    <a:pt x="1317" y="321"/>
                    <a:pt x="983" y="1"/>
                    <a:pt x="601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4"/>
            <p:cNvSpPr/>
            <p:nvPr/>
          </p:nvSpPr>
          <p:spPr>
            <a:xfrm>
              <a:off x="10727088" y="3922820"/>
              <a:ext cx="17458" cy="81138"/>
            </a:xfrm>
            <a:custGeom>
              <a:avLst/>
              <a:gdLst/>
              <a:ahLst/>
              <a:cxnLst/>
              <a:rect l="l" t="t" r="r" b="b"/>
              <a:pathLst>
                <a:path w="806" h="3746" extrusionOk="0">
                  <a:moveTo>
                    <a:pt x="98" y="1"/>
                  </a:moveTo>
                  <a:cubicBezTo>
                    <a:pt x="50" y="1"/>
                    <a:pt x="0" y="43"/>
                    <a:pt x="23" y="98"/>
                  </a:cubicBezTo>
                  <a:cubicBezTo>
                    <a:pt x="300" y="747"/>
                    <a:pt x="21" y="1420"/>
                    <a:pt x="49" y="2100"/>
                  </a:cubicBezTo>
                  <a:cubicBezTo>
                    <a:pt x="70" y="2583"/>
                    <a:pt x="84" y="3092"/>
                    <a:pt x="211" y="3558"/>
                  </a:cubicBezTo>
                  <a:cubicBezTo>
                    <a:pt x="245" y="3684"/>
                    <a:pt x="341" y="3745"/>
                    <a:pt x="437" y="3745"/>
                  </a:cubicBezTo>
                  <a:cubicBezTo>
                    <a:pt x="539" y="3745"/>
                    <a:pt x="641" y="3676"/>
                    <a:pt x="670" y="3542"/>
                  </a:cubicBezTo>
                  <a:cubicBezTo>
                    <a:pt x="806" y="2903"/>
                    <a:pt x="524" y="2238"/>
                    <a:pt x="485" y="1595"/>
                  </a:cubicBezTo>
                  <a:cubicBezTo>
                    <a:pt x="451" y="1020"/>
                    <a:pt x="481" y="532"/>
                    <a:pt x="158" y="32"/>
                  </a:cubicBezTo>
                  <a:cubicBezTo>
                    <a:pt x="144" y="10"/>
                    <a:pt x="121" y="1"/>
                    <a:pt x="98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4"/>
            <p:cNvSpPr/>
            <p:nvPr/>
          </p:nvSpPr>
          <p:spPr>
            <a:xfrm>
              <a:off x="10731398" y="3998175"/>
              <a:ext cx="39313" cy="103232"/>
            </a:xfrm>
            <a:custGeom>
              <a:avLst/>
              <a:gdLst/>
              <a:ahLst/>
              <a:cxnLst/>
              <a:rect l="l" t="t" r="r" b="b"/>
              <a:pathLst>
                <a:path w="1815" h="4766" extrusionOk="0">
                  <a:moveTo>
                    <a:pt x="599" y="0"/>
                  </a:moveTo>
                  <a:cubicBezTo>
                    <a:pt x="478" y="0"/>
                    <a:pt x="355" y="11"/>
                    <a:pt x="232" y="29"/>
                  </a:cubicBezTo>
                  <a:cubicBezTo>
                    <a:pt x="0" y="65"/>
                    <a:pt x="11" y="386"/>
                    <a:pt x="249" y="396"/>
                  </a:cubicBezTo>
                  <a:lnTo>
                    <a:pt x="250" y="397"/>
                  </a:lnTo>
                  <a:cubicBezTo>
                    <a:pt x="255" y="397"/>
                    <a:pt x="259" y="397"/>
                    <a:pt x="264" y="397"/>
                  </a:cubicBezTo>
                  <a:cubicBezTo>
                    <a:pt x="324" y="397"/>
                    <a:pt x="411" y="387"/>
                    <a:pt x="488" y="387"/>
                  </a:cubicBezTo>
                  <a:cubicBezTo>
                    <a:pt x="544" y="387"/>
                    <a:pt x="595" y="392"/>
                    <a:pt x="627" y="410"/>
                  </a:cubicBezTo>
                  <a:cubicBezTo>
                    <a:pt x="637" y="409"/>
                    <a:pt x="646" y="409"/>
                    <a:pt x="655" y="409"/>
                  </a:cubicBezTo>
                  <a:cubicBezTo>
                    <a:pt x="833" y="409"/>
                    <a:pt x="863" y="556"/>
                    <a:pt x="744" y="850"/>
                  </a:cubicBezTo>
                  <a:cubicBezTo>
                    <a:pt x="896" y="1191"/>
                    <a:pt x="798" y="1394"/>
                    <a:pt x="448" y="1457"/>
                  </a:cubicBezTo>
                  <a:cubicBezTo>
                    <a:pt x="205" y="1570"/>
                    <a:pt x="197" y="1881"/>
                    <a:pt x="394" y="2039"/>
                  </a:cubicBezTo>
                  <a:cubicBezTo>
                    <a:pt x="531" y="2147"/>
                    <a:pt x="466" y="3261"/>
                    <a:pt x="468" y="3434"/>
                  </a:cubicBezTo>
                  <a:cubicBezTo>
                    <a:pt x="472" y="3890"/>
                    <a:pt x="475" y="4237"/>
                    <a:pt x="707" y="4639"/>
                  </a:cubicBezTo>
                  <a:cubicBezTo>
                    <a:pt x="756" y="4724"/>
                    <a:pt x="848" y="4765"/>
                    <a:pt x="939" y="4765"/>
                  </a:cubicBezTo>
                  <a:cubicBezTo>
                    <a:pt x="1065" y="4765"/>
                    <a:pt x="1188" y="4685"/>
                    <a:pt x="1182" y="4530"/>
                  </a:cubicBezTo>
                  <a:cubicBezTo>
                    <a:pt x="1161" y="3939"/>
                    <a:pt x="1067" y="3294"/>
                    <a:pt x="942" y="2712"/>
                  </a:cubicBezTo>
                  <a:cubicBezTo>
                    <a:pt x="749" y="1822"/>
                    <a:pt x="752" y="2223"/>
                    <a:pt x="1187" y="1796"/>
                  </a:cubicBezTo>
                  <a:cubicBezTo>
                    <a:pt x="1367" y="1618"/>
                    <a:pt x="1501" y="1426"/>
                    <a:pt x="1570" y="1179"/>
                  </a:cubicBezTo>
                  <a:cubicBezTo>
                    <a:pt x="1815" y="306"/>
                    <a:pt x="1258" y="0"/>
                    <a:pt x="599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44"/>
            <p:cNvSpPr/>
            <p:nvPr/>
          </p:nvSpPr>
          <p:spPr>
            <a:xfrm>
              <a:off x="10744958" y="4087219"/>
              <a:ext cx="42454" cy="76590"/>
            </a:xfrm>
            <a:custGeom>
              <a:avLst/>
              <a:gdLst/>
              <a:ahLst/>
              <a:cxnLst/>
              <a:rect l="l" t="t" r="r" b="b"/>
              <a:pathLst>
                <a:path w="1960" h="3536" extrusionOk="0">
                  <a:moveTo>
                    <a:pt x="457" y="0"/>
                  </a:moveTo>
                  <a:cubicBezTo>
                    <a:pt x="395" y="0"/>
                    <a:pt x="332" y="3"/>
                    <a:pt x="267" y="8"/>
                  </a:cubicBezTo>
                  <a:cubicBezTo>
                    <a:pt x="0" y="31"/>
                    <a:pt x="29" y="441"/>
                    <a:pt x="284" y="468"/>
                  </a:cubicBezTo>
                  <a:lnTo>
                    <a:pt x="283" y="468"/>
                  </a:lnTo>
                  <a:cubicBezTo>
                    <a:pt x="570" y="497"/>
                    <a:pt x="888" y="625"/>
                    <a:pt x="778" y="1005"/>
                  </a:cubicBezTo>
                  <a:cubicBezTo>
                    <a:pt x="718" y="1213"/>
                    <a:pt x="475" y="1358"/>
                    <a:pt x="307" y="1469"/>
                  </a:cubicBezTo>
                  <a:cubicBezTo>
                    <a:pt x="51" y="1637"/>
                    <a:pt x="54" y="2036"/>
                    <a:pt x="375" y="2135"/>
                  </a:cubicBezTo>
                  <a:cubicBezTo>
                    <a:pt x="522" y="2179"/>
                    <a:pt x="1004" y="2190"/>
                    <a:pt x="1112" y="2310"/>
                  </a:cubicBezTo>
                  <a:cubicBezTo>
                    <a:pt x="1387" y="2617"/>
                    <a:pt x="788" y="2826"/>
                    <a:pt x="635" y="2979"/>
                  </a:cubicBezTo>
                  <a:cubicBezTo>
                    <a:pt x="503" y="3111"/>
                    <a:pt x="554" y="3293"/>
                    <a:pt x="689" y="3394"/>
                  </a:cubicBezTo>
                  <a:cubicBezTo>
                    <a:pt x="820" y="3493"/>
                    <a:pt x="949" y="3535"/>
                    <a:pt x="1071" y="3535"/>
                  </a:cubicBezTo>
                  <a:cubicBezTo>
                    <a:pt x="1571" y="3535"/>
                    <a:pt x="1959" y="2820"/>
                    <a:pt x="1923" y="2342"/>
                  </a:cubicBezTo>
                  <a:cubicBezTo>
                    <a:pt x="1887" y="1857"/>
                    <a:pt x="1588" y="1686"/>
                    <a:pt x="1229" y="1588"/>
                  </a:cubicBezTo>
                  <a:lnTo>
                    <a:pt x="1229" y="1588"/>
                  </a:lnTo>
                  <a:cubicBezTo>
                    <a:pt x="1377" y="1396"/>
                    <a:pt x="1473" y="1172"/>
                    <a:pt x="1468" y="897"/>
                  </a:cubicBezTo>
                  <a:cubicBezTo>
                    <a:pt x="1454" y="231"/>
                    <a:pt x="1013" y="0"/>
                    <a:pt x="457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44"/>
            <p:cNvSpPr/>
            <p:nvPr/>
          </p:nvSpPr>
          <p:spPr>
            <a:xfrm>
              <a:off x="10752430" y="4151268"/>
              <a:ext cx="38533" cy="101087"/>
            </a:xfrm>
            <a:custGeom>
              <a:avLst/>
              <a:gdLst/>
              <a:ahLst/>
              <a:cxnLst/>
              <a:rect l="l" t="t" r="r" b="b"/>
              <a:pathLst>
                <a:path w="1779" h="4667" extrusionOk="0">
                  <a:moveTo>
                    <a:pt x="301" y="1"/>
                  </a:moveTo>
                  <a:cubicBezTo>
                    <a:pt x="147" y="1"/>
                    <a:pt x="0" y="133"/>
                    <a:pt x="97" y="301"/>
                  </a:cubicBezTo>
                  <a:cubicBezTo>
                    <a:pt x="669" y="1298"/>
                    <a:pt x="434" y="2355"/>
                    <a:pt x="557" y="3444"/>
                  </a:cubicBezTo>
                  <a:cubicBezTo>
                    <a:pt x="608" y="3899"/>
                    <a:pt x="727" y="4632"/>
                    <a:pt x="1297" y="4665"/>
                  </a:cubicBezTo>
                  <a:cubicBezTo>
                    <a:pt x="1305" y="4666"/>
                    <a:pt x="1313" y="4666"/>
                    <a:pt x="1322" y="4666"/>
                  </a:cubicBezTo>
                  <a:cubicBezTo>
                    <a:pt x="1676" y="4666"/>
                    <a:pt x="1779" y="4206"/>
                    <a:pt x="1457" y="4044"/>
                  </a:cubicBezTo>
                  <a:cubicBezTo>
                    <a:pt x="941" y="3785"/>
                    <a:pt x="1029" y="2495"/>
                    <a:pt x="1017" y="2040"/>
                  </a:cubicBezTo>
                  <a:cubicBezTo>
                    <a:pt x="997" y="1329"/>
                    <a:pt x="887" y="731"/>
                    <a:pt x="510" y="117"/>
                  </a:cubicBezTo>
                  <a:cubicBezTo>
                    <a:pt x="460" y="35"/>
                    <a:pt x="379" y="1"/>
                    <a:pt x="301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4"/>
            <p:cNvSpPr/>
            <p:nvPr/>
          </p:nvSpPr>
          <p:spPr>
            <a:xfrm>
              <a:off x="10727716" y="3464256"/>
              <a:ext cx="124913" cy="784330"/>
            </a:xfrm>
            <a:custGeom>
              <a:avLst/>
              <a:gdLst/>
              <a:ahLst/>
              <a:cxnLst/>
              <a:rect l="l" t="t" r="r" b="b"/>
              <a:pathLst>
                <a:path w="5767" h="36211" extrusionOk="0">
                  <a:moveTo>
                    <a:pt x="66" y="1"/>
                  </a:moveTo>
                  <a:cubicBezTo>
                    <a:pt x="33" y="1"/>
                    <a:pt x="0" y="28"/>
                    <a:pt x="14" y="67"/>
                  </a:cubicBezTo>
                  <a:lnTo>
                    <a:pt x="14" y="68"/>
                  </a:lnTo>
                  <a:cubicBezTo>
                    <a:pt x="505" y="1477"/>
                    <a:pt x="412" y="3304"/>
                    <a:pt x="598" y="4797"/>
                  </a:cubicBezTo>
                  <a:cubicBezTo>
                    <a:pt x="786" y="6317"/>
                    <a:pt x="1004" y="7833"/>
                    <a:pt x="1194" y="9353"/>
                  </a:cubicBezTo>
                  <a:cubicBezTo>
                    <a:pt x="1547" y="12193"/>
                    <a:pt x="1928" y="15055"/>
                    <a:pt x="2355" y="17886"/>
                  </a:cubicBezTo>
                  <a:cubicBezTo>
                    <a:pt x="2803" y="20848"/>
                    <a:pt x="3338" y="23790"/>
                    <a:pt x="3560" y="26780"/>
                  </a:cubicBezTo>
                  <a:cubicBezTo>
                    <a:pt x="3792" y="29881"/>
                    <a:pt x="4297" y="33009"/>
                    <a:pt x="5109" y="36014"/>
                  </a:cubicBezTo>
                  <a:cubicBezTo>
                    <a:pt x="5146" y="36151"/>
                    <a:pt x="5258" y="36211"/>
                    <a:pt x="5377" y="36211"/>
                  </a:cubicBezTo>
                  <a:cubicBezTo>
                    <a:pt x="5563" y="36211"/>
                    <a:pt x="5767" y="36065"/>
                    <a:pt x="5728" y="35847"/>
                  </a:cubicBezTo>
                  <a:cubicBezTo>
                    <a:pt x="5164" y="32673"/>
                    <a:pt x="4456" y="29595"/>
                    <a:pt x="4173" y="26375"/>
                  </a:cubicBezTo>
                  <a:cubicBezTo>
                    <a:pt x="3894" y="23201"/>
                    <a:pt x="3256" y="20079"/>
                    <a:pt x="2782" y="16931"/>
                  </a:cubicBezTo>
                  <a:cubicBezTo>
                    <a:pt x="2317" y="13837"/>
                    <a:pt x="1721" y="10762"/>
                    <a:pt x="1303" y="7662"/>
                  </a:cubicBezTo>
                  <a:cubicBezTo>
                    <a:pt x="1117" y="6283"/>
                    <a:pt x="974" y="4899"/>
                    <a:pt x="825" y="3516"/>
                  </a:cubicBezTo>
                  <a:cubicBezTo>
                    <a:pt x="695" y="2318"/>
                    <a:pt x="744" y="1075"/>
                    <a:pt x="113" y="27"/>
                  </a:cubicBezTo>
                  <a:cubicBezTo>
                    <a:pt x="102" y="9"/>
                    <a:pt x="84" y="1"/>
                    <a:pt x="66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4"/>
            <p:cNvSpPr/>
            <p:nvPr/>
          </p:nvSpPr>
          <p:spPr>
            <a:xfrm>
              <a:off x="10673371" y="3465361"/>
              <a:ext cx="404782" cy="93809"/>
            </a:xfrm>
            <a:custGeom>
              <a:avLst/>
              <a:gdLst/>
              <a:ahLst/>
              <a:cxnLst/>
              <a:rect l="l" t="t" r="r" b="b"/>
              <a:pathLst>
                <a:path w="18688" h="4331" extrusionOk="0">
                  <a:moveTo>
                    <a:pt x="18414" y="0"/>
                  </a:moveTo>
                  <a:cubicBezTo>
                    <a:pt x="18400" y="0"/>
                    <a:pt x="18386" y="2"/>
                    <a:pt x="18372" y="5"/>
                  </a:cubicBezTo>
                  <a:cubicBezTo>
                    <a:pt x="15262" y="670"/>
                    <a:pt x="12149" y="1326"/>
                    <a:pt x="9034" y="1975"/>
                  </a:cubicBezTo>
                  <a:cubicBezTo>
                    <a:pt x="7630" y="2265"/>
                    <a:pt x="6231" y="2542"/>
                    <a:pt x="4837" y="2879"/>
                  </a:cubicBezTo>
                  <a:cubicBezTo>
                    <a:pt x="4051" y="3069"/>
                    <a:pt x="3275" y="3276"/>
                    <a:pt x="2496" y="3493"/>
                  </a:cubicBezTo>
                  <a:cubicBezTo>
                    <a:pt x="1902" y="3659"/>
                    <a:pt x="1096" y="4042"/>
                    <a:pt x="413" y="4042"/>
                  </a:cubicBezTo>
                  <a:cubicBezTo>
                    <a:pt x="333" y="4042"/>
                    <a:pt x="254" y="4037"/>
                    <a:pt x="177" y="4025"/>
                  </a:cubicBezTo>
                  <a:cubicBezTo>
                    <a:pt x="171" y="4024"/>
                    <a:pt x="165" y="4024"/>
                    <a:pt x="160" y="4024"/>
                  </a:cubicBezTo>
                  <a:cubicBezTo>
                    <a:pt x="48" y="4024"/>
                    <a:pt x="0" y="4206"/>
                    <a:pt x="119" y="4243"/>
                  </a:cubicBezTo>
                  <a:lnTo>
                    <a:pt x="120" y="4243"/>
                  </a:lnTo>
                  <a:cubicBezTo>
                    <a:pt x="328" y="4305"/>
                    <a:pt x="537" y="4331"/>
                    <a:pt x="747" y="4331"/>
                  </a:cubicBezTo>
                  <a:cubicBezTo>
                    <a:pt x="1469" y="4331"/>
                    <a:pt x="2197" y="4024"/>
                    <a:pt x="2893" y="3845"/>
                  </a:cubicBezTo>
                  <a:cubicBezTo>
                    <a:pt x="4555" y="3420"/>
                    <a:pt x="6217" y="2984"/>
                    <a:pt x="7897" y="2633"/>
                  </a:cubicBezTo>
                  <a:cubicBezTo>
                    <a:pt x="11428" y="1894"/>
                    <a:pt x="14979" y="1218"/>
                    <a:pt x="18477" y="345"/>
                  </a:cubicBezTo>
                  <a:cubicBezTo>
                    <a:pt x="18688" y="292"/>
                    <a:pt x="18606" y="0"/>
                    <a:pt x="18414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4"/>
            <p:cNvSpPr/>
            <p:nvPr/>
          </p:nvSpPr>
          <p:spPr>
            <a:xfrm>
              <a:off x="10723622" y="3493259"/>
              <a:ext cx="377490" cy="81680"/>
            </a:xfrm>
            <a:custGeom>
              <a:avLst/>
              <a:gdLst/>
              <a:ahLst/>
              <a:cxnLst/>
              <a:rect l="l" t="t" r="r" b="b"/>
              <a:pathLst>
                <a:path w="17428" h="3771" extrusionOk="0">
                  <a:moveTo>
                    <a:pt x="17320" y="0"/>
                  </a:moveTo>
                  <a:cubicBezTo>
                    <a:pt x="17315" y="0"/>
                    <a:pt x="17309" y="0"/>
                    <a:pt x="17304" y="1"/>
                  </a:cubicBezTo>
                  <a:cubicBezTo>
                    <a:pt x="11512" y="866"/>
                    <a:pt x="5671" y="1930"/>
                    <a:pt x="67" y="3653"/>
                  </a:cubicBezTo>
                  <a:cubicBezTo>
                    <a:pt x="0" y="3674"/>
                    <a:pt x="21" y="3771"/>
                    <a:pt x="81" y="3771"/>
                  </a:cubicBezTo>
                  <a:cubicBezTo>
                    <a:pt x="87" y="3771"/>
                    <a:pt x="92" y="3770"/>
                    <a:pt x="98" y="3768"/>
                  </a:cubicBezTo>
                  <a:cubicBezTo>
                    <a:pt x="5764" y="2139"/>
                    <a:pt x="11559" y="1351"/>
                    <a:pt x="17320" y="184"/>
                  </a:cubicBezTo>
                  <a:cubicBezTo>
                    <a:pt x="17428" y="162"/>
                    <a:pt x="17423" y="0"/>
                    <a:pt x="17320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44"/>
            <p:cNvSpPr/>
            <p:nvPr/>
          </p:nvSpPr>
          <p:spPr>
            <a:xfrm>
              <a:off x="10700251" y="3544160"/>
              <a:ext cx="369628" cy="80099"/>
            </a:xfrm>
            <a:custGeom>
              <a:avLst/>
              <a:gdLst/>
              <a:ahLst/>
              <a:cxnLst/>
              <a:rect l="l" t="t" r="r" b="b"/>
              <a:pathLst>
                <a:path w="17065" h="3698" extrusionOk="0">
                  <a:moveTo>
                    <a:pt x="16835" y="1"/>
                  </a:moveTo>
                  <a:cubicBezTo>
                    <a:pt x="16824" y="1"/>
                    <a:pt x="16813" y="2"/>
                    <a:pt x="16802" y="4"/>
                  </a:cubicBezTo>
                  <a:cubicBezTo>
                    <a:pt x="13830" y="564"/>
                    <a:pt x="10858" y="1121"/>
                    <a:pt x="7893" y="1716"/>
                  </a:cubicBezTo>
                  <a:cubicBezTo>
                    <a:pt x="5288" y="2239"/>
                    <a:pt x="2706" y="2995"/>
                    <a:pt x="118" y="3505"/>
                  </a:cubicBezTo>
                  <a:cubicBezTo>
                    <a:pt x="0" y="3527"/>
                    <a:pt x="11" y="3697"/>
                    <a:pt x="129" y="3697"/>
                  </a:cubicBezTo>
                  <a:cubicBezTo>
                    <a:pt x="132" y="3697"/>
                    <a:pt x="135" y="3697"/>
                    <a:pt x="138" y="3697"/>
                  </a:cubicBezTo>
                  <a:cubicBezTo>
                    <a:pt x="2616" y="3528"/>
                    <a:pt x="5189" y="2667"/>
                    <a:pt x="7616" y="2180"/>
                  </a:cubicBezTo>
                  <a:cubicBezTo>
                    <a:pt x="10706" y="1560"/>
                    <a:pt x="13804" y="998"/>
                    <a:pt x="16879" y="306"/>
                  </a:cubicBezTo>
                  <a:cubicBezTo>
                    <a:pt x="17064" y="265"/>
                    <a:pt x="17007" y="1"/>
                    <a:pt x="16835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44"/>
            <p:cNvSpPr/>
            <p:nvPr/>
          </p:nvSpPr>
          <p:spPr>
            <a:xfrm>
              <a:off x="10741687" y="3578014"/>
              <a:ext cx="372769" cy="68164"/>
            </a:xfrm>
            <a:custGeom>
              <a:avLst/>
              <a:gdLst/>
              <a:ahLst/>
              <a:cxnLst/>
              <a:rect l="l" t="t" r="r" b="b"/>
              <a:pathLst>
                <a:path w="17210" h="3147" extrusionOk="0">
                  <a:moveTo>
                    <a:pt x="16979" y="0"/>
                  </a:moveTo>
                  <a:cubicBezTo>
                    <a:pt x="16974" y="0"/>
                    <a:pt x="16968" y="1"/>
                    <a:pt x="16963" y="1"/>
                  </a:cubicBezTo>
                  <a:cubicBezTo>
                    <a:pt x="11290" y="502"/>
                    <a:pt x="5567" y="1442"/>
                    <a:pt x="87" y="3000"/>
                  </a:cubicBezTo>
                  <a:cubicBezTo>
                    <a:pt x="1" y="3025"/>
                    <a:pt x="34" y="3146"/>
                    <a:pt x="113" y="3146"/>
                  </a:cubicBezTo>
                  <a:cubicBezTo>
                    <a:pt x="119" y="3146"/>
                    <a:pt x="126" y="3145"/>
                    <a:pt x="134" y="3144"/>
                  </a:cubicBezTo>
                  <a:cubicBezTo>
                    <a:pt x="5691" y="1667"/>
                    <a:pt x="11362" y="1145"/>
                    <a:pt x="17027" y="285"/>
                  </a:cubicBezTo>
                  <a:cubicBezTo>
                    <a:pt x="17210" y="256"/>
                    <a:pt x="17147" y="0"/>
                    <a:pt x="16979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44"/>
            <p:cNvSpPr/>
            <p:nvPr/>
          </p:nvSpPr>
          <p:spPr>
            <a:xfrm>
              <a:off x="10729384" y="3611046"/>
              <a:ext cx="433828" cy="84452"/>
            </a:xfrm>
            <a:custGeom>
              <a:avLst/>
              <a:gdLst/>
              <a:ahLst/>
              <a:cxnLst/>
              <a:rect l="l" t="t" r="r" b="b"/>
              <a:pathLst>
                <a:path w="20029" h="3899" extrusionOk="0">
                  <a:moveTo>
                    <a:pt x="19814" y="0"/>
                  </a:moveTo>
                  <a:cubicBezTo>
                    <a:pt x="19810" y="0"/>
                    <a:pt x="19806" y="0"/>
                    <a:pt x="19802" y="1"/>
                  </a:cubicBezTo>
                  <a:cubicBezTo>
                    <a:pt x="16555" y="244"/>
                    <a:pt x="13329" y="964"/>
                    <a:pt x="10148" y="1625"/>
                  </a:cubicBezTo>
                  <a:cubicBezTo>
                    <a:pt x="8355" y="1998"/>
                    <a:pt x="6562" y="2359"/>
                    <a:pt x="4760" y="2690"/>
                  </a:cubicBezTo>
                  <a:cubicBezTo>
                    <a:pt x="3216" y="2976"/>
                    <a:pt x="1712" y="3543"/>
                    <a:pt x="145" y="3674"/>
                  </a:cubicBezTo>
                  <a:cubicBezTo>
                    <a:pt x="0" y="3686"/>
                    <a:pt x="34" y="3898"/>
                    <a:pt x="173" y="3898"/>
                  </a:cubicBezTo>
                  <a:cubicBezTo>
                    <a:pt x="174" y="3898"/>
                    <a:pt x="176" y="3898"/>
                    <a:pt x="177" y="3898"/>
                  </a:cubicBezTo>
                  <a:cubicBezTo>
                    <a:pt x="1563" y="3856"/>
                    <a:pt x="2862" y="3403"/>
                    <a:pt x="4217" y="3144"/>
                  </a:cubicBezTo>
                  <a:cubicBezTo>
                    <a:pt x="6104" y="2783"/>
                    <a:pt x="7999" y="2486"/>
                    <a:pt x="9882" y="2098"/>
                  </a:cubicBezTo>
                  <a:cubicBezTo>
                    <a:pt x="13194" y="1418"/>
                    <a:pt x="16521" y="908"/>
                    <a:pt x="19848" y="329"/>
                  </a:cubicBezTo>
                  <a:cubicBezTo>
                    <a:pt x="20028" y="297"/>
                    <a:pt x="19990" y="0"/>
                    <a:pt x="19814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44"/>
            <p:cNvSpPr/>
            <p:nvPr/>
          </p:nvSpPr>
          <p:spPr>
            <a:xfrm>
              <a:off x="10726633" y="3667145"/>
              <a:ext cx="384053" cy="72583"/>
            </a:xfrm>
            <a:custGeom>
              <a:avLst/>
              <a:gdLst/>
              <a:ahLst/>
              <a:cxnLst/>
              <a:rect l="l" t="t" r="r" b="b"/>
              <a:pathLst>
                <a:path w="17731" h="3351" extrusionOk="0">
                  <a:moveTo>
                    <a:pt x="17534" y="0"/>
                  </a:moveTo>
                  <a:cubicBezTo>
                    <a:pt x="17529" y="0"/>
                    <a:pt x="17523" y="1"/>
                    <a:pt x="17518" y="1"/>
                  </a:cubicBezTo>
                  <a:cubicBezTo>
                    <a:pt x="14453" y="304"/>
                    <a:pt x="11384" y="683"/>
                    <a:pt x="8349" y="1217"/>
                  </a:cubicBezTo>
                  <a:cubicBezTo>
                    <a:pt x="5604" y="1701"/>
                    <a:pt x="2865" y="2919"/>
                    <a:pt x="109" y="3178"/>
                  </a:cubicBezTo>
                  <a:cubicBezTo>
                    <a:pt x="0" y="3188"/>
                    <a:pt x="11" y="3350"/>
                    <a:pt x="118" y="3350"/>
                  </a:cubicBezTo>
                  <a:cubicBezTo>
                    <a:pt x="120" y="3350"/>
                    <a:pt x="121" y="3350"/>
                    <a:pt x="122" y="3350"/>
                  </a:cubicBezTo>
                  <a:cubicBezTo>
                    <a:pt x="2889" y="3214"/>
                    <a:pt x="5669" y="2093"/>
                    <a:pt x="8403" y="1643"/>
                  </a:cubicBezTo>
                  <a:cubicBezTo>
                    <a:pt x="11448" y="1143"/>
                    <a:pt x="14528" y="900"/>
                    <a:pt x="17559" y="318"/>
                  </a:cubicBezTo>
                  <a:cubicBezTo>
                    <a:pt x="17730" y="286"/>
                    <a:pt x="17702" y="0"/>
                    <a:pt x="17534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4"/>
            <p:cNvSpPr/>
            <p:nvPr/>
          </p:nvSpPr>
          <p:spPr>
            <a:xfrm>
              <a:off x="10733586" y="3716573"/>
              <a:ext cx="420875" cy="84951"/>
            </a:xfrm>
            <a:custGeom>
              <a:avLst/>
              <a:gdLst/>
              <a:ahLst/>
              <a:cxnLst/>
              <a:rect l="l" t="t" r="r" b="b"/>
              <a:pathLst>
                <a:path w="19431" h="3922" extrusionOk="0">
                  <a:moveTo>
                    <a:pt x="19270" y="0"/>
                  </a:moveTo>
                  <a:cubicBezTo>
                    <a:pt x="19262" y="0"/>
                    <a:pt x="19254" y="1"/>
                    <a:pt x="19245" y="3"/>
                  </a:cubicBezTo>
                  <a:cubicBezTo>
                    <a:pt x="16052" y="766"/>
                    <a:pt x="12840" y="1364"/>
                    <a:pt x="9607" y="1932"/>
                  </a:cubicBezTo>
                  <a:cubicBezTo>
                    <a:pt x="8000" y="2214"/>
                    <a:pt x="6396" y="2453"/>
                    <a:pt x="4805" y="2823"/>
                  </a:cubicBezTo>
                  <a:cubicBezTo>
                    <a:pt x="4098" y="2986"/>
                    <a:pt x="2147" y="3675"/>
                    <a:pt x="963" y="3675"/>
                  </a:cubicBezTo>
                  <a:cubicBezTo>
                    <a:pt x="636" y="3675"/>
                    <a:pt x="368" y="3622"/>
                    <a:pt x="200" y="3491"/>
                  </a:cubicBezTo>
                  <a:cubicBezTo>
                    <a:pt x="181" y="3476"/>
                    <a:pt x="161" y="3469"/>
                    <a:pt x="142" y="3469"/>
                  </a:cubicBezTo>
                  <a:cubicBezTo>
                    <a:pt x="63" y="3469"/>
                    <a:pt x="0" y="3577"/>
                    <a:pt x="79" y="3641"/>
                  </a:cubicBezTo>
                  <a:cubicBezTo>
                    <a:pt x="335" y="3850"/>
                    <a:pt x="607" y="3922"/>
                    <a:pt x="889" y="3922"/>
                  </a:cubicBezTo>
                  <a:cubicBezTo>
                    <a:pt x="1334" y="3922"/>
                    <a:pt x="1803" y="3741"/>
                    <a:pt x="2265" y="3635"/>
                  </a:cubicBezTo>
                  <a:cubicBezTo>
                    <a:pt x="4082" y="3217"/>
                    <a:pt x="5931" y="2827"/>
                    <a:pt x="7775" y="2545"/>
                  </a:cubicBezTo>
                  <a:cubicBezTo>
                    <a:pt x="11628" y="1955"/>
                    <a:pt x="15589" y="1405"/>
                    <a:pt x="19313" y="228"/>
                  </a:cubicBezTo>
                  <a:cubicBezTo>
                    <a:pt x="19430" y="190"/>
                    <a:pt x="19382" y="0"/>
                    <a:pt x="19270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4"/>
            <p:cNvSpPr/>
            <p:nvPr/>
          </p:nvSpPr>
          <p:spPr>
            <a:xfrm>
              <a:off x="10757195" y="3749952"/>
              <a:ext cx="457134" cy="90084"/>
            </a:xfrm>
            <a:custGeom>
              <a:avLst/>
              <a:gdLst/>
              <a:ahLst/>
              <a:cxnLst/>
              <a:rect l="l" t="t" r="r" b="b"/>
              <a:pathLst>
                <a:path w="21105" h="4159" extrusionOk="0">
                  <a:moveTo>
                    <a:pt x="20935" y="0"/>
                  </a:moveTo>
                  <a:cubicBezTo>
                    <a:pt x="20926" y="0"/>
                    <a:pt x="20917" y="1"/>
                    <a:pt x="20908" y="3"/>
                  </a:cubicBezTo>
                  <a:cubicBezTo>
                    <a:pt x="17473" y="631"/>
                    <a:pt x="14014" y="1163"/>
                    <a:pt x="10599" y="1889"/>
                  </a:cubicBezTo>
                  <a:cubicBezTo>
                    <a:pt x="8847" y="2262"/>
                    <a:pt x="7097" y="2651"/>
                    <a:pt x="5334" y="2982"/>
                  </a:cubicBezTo>
                  <a:cubicBezTo>
                    <a:pt x="3609" y="3307"/>
                    <a:pt x="1816" y="3825"/>
                    <a:pt x="82" y="4029"/>
                  </a:cubicBezTo>
                  <a:cubicBezTo>
                    <a:pt x="2" y="4037"/>
                    <a:pt x="0" y="4158"/>
                    <a:pt x="79" y="4158"/>
                  </a:cubicBezTo>
                  <a:cubicBezTo>
                    <a:pt x="81" y="4158"/>
                    <a:pt x="83" y="4158"/>
                    <a:pt x="85" y="4158"/>
                  </a:cubicBezTo>
                  <a:lnTo>
                    <a:pt x="85" y="4157"/>
                  </a:lnTo>
                  <a:cubicBezTo>
                    <a:pt x="3503" y="3882"/>
                    <a:pt x="7015" y="2953"/>
                    <a:pt x="10382" y="2271"/>
                  </a:cubicBezTo>
                  <a:cubicBezTo>
                    <a:pt x="13901" y="1557"/>
                    <a:pt x="17460" y="1109"/>
                    <a:pt x="20954" y="257"/>
                  </a:cubicBezTo>
                  <a:cubicBezTo>
                    <a:pt x="21105" y="220"/>
                    <a:pt x="21077" y="0"/>
                    <a:pt x="20935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4"/>
            <p:cNvSpPr/>
            <p:nvPr/>
          </p:nvSpPr>
          <p:spPr>
            <a:xfrm>
              <a:off x="10751564" y="3845559"/>
              <a:ext cx="393476" cy="75182"/>
            </a:xfrm>
            <a:custGeom>
              <a:avLst/>
              <a:gdLst/>
              <a:ahLst/>
              <a:cxnLst/>
              <a:rect l="l" t="t" r="r" b="b"/>
              <a:pathLst>
                <a:path w="18166" h="3471" extrusionOk="0">
                  <a:moveTo>
                    <a:pt x="17925" y="1"/>
                  </a:moveTo>
                  <a:cubicBezTo>
                    <a:pt x="17918" y="1"/>
                    <a:pt x="17911" y="1"/>
                    <a:pt x="17903" y="2"/>
                  </a:cubicBezTo>
                  <a:cubicBezTo>
                    <a:pt x="14746" y="297"/>
                    <a:pt x="11638" y="930"/>
                    <a:pt x="8538" y="1576"/>
                  </a:cubicBezTo>
                  <a:cubicBezTo>
                    <a:pt x="7122" y="1871"/>
                    <a:pt x="5705" y="2149"/>
                    <a:pt x="4288" y="2436"/>
                  </a:cubicBezTo>
                  <a:cubicBezTo>
                    <a:pt x="3115" y="2673"/>
                    <a:pt x="1680" y="3176"/>
                    <a:pt x="448" y="3176"/>
                  </a:cubicBezTo>
                  <a:cubicBezTo>
                    <a:pt x="358" y="3176"/>
                    <a:pt x="270" y="3174"/>
                    <a:pt x="183" y="3168"/>
                  </a:cubicBezTo>
                  <a:cubicBezTo>
                    <a:pt x="179" y="3168"/>
                    <a:pt x="176" y="3168"/>
                    <a:pt x="172" y="3168"/>
                  </a:cubicBezTo>
                  <a:cubicBezTo>
                    <a:pt x="14" y="3168"/>
                    <a:pt x="1" y="3400"/>
                    <a:pt x="160" y="3426"/>
                  </a:cubicBezTo>
                  <a:cubicBezTo>
                    <a:pt x="361" y="3457"/>
                    <a:pt x="566" y="3470"/>
                    <a:pt x="773" y="3470"/>
                  </a:cubicBezTo>
                  <a:cubicBezTo>
                    <a:pt x="1685" y="3470"/>
                    <a:pt x="2644" y="3209"/>
                    <a:pt x="3516" y="3060"/>
                  </a:cubicBezTo>
                  <a:cubicBezTo>
                    <a:pt x="5022" y="2804"/>
                    <a:pt x="6517" y="2520"/>
                    <a:pt x="8013" y="2213"/>
                  </a:cubicBezTo>
                  <a:cubicBezTo>
                    <a:pt x="11308" y="1534"/>
                    <a:pt x="14614" y="944"/>
                    <a:pt x="17932" y="388"/>
                  </a:cubicBezTo>
                  <a:cubicBezTo>
                    <a:pt x="18166" y="349"/>
                    <a:pt x="18156" y="1"/>
                    <a:pt x="17925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44"/>
            <p:cNvSpPr/>
            <p:nvPr/>
          </p:nvSpPr>
          <p:spPr>
            <a:xfrm>
              <a:off x="10747253" y="3864186"/>
              <a:ext cx="446629" cy="89651"/>
            </a:xfrm>
            <a:custGeom>
              <a:avLst/>
              <a:gdLst/>
              <a:ahLst/>
              <a:cxnLst/>
              <a:rect l="l" t="t" r="r" b="b"/>
              <a:pathLst>
                <a:path w="20620" h="4139" extrusionOk="0">
                  <a:moveTo>
                    <a:pt x="20374" y="0"/>
                  </a:moveTo>
                  <a:cubicBezTo>
                    <a:pt x="20364" y="0"/>
                    <a:pt x="20353" y="1"/>
                    <a:pt x="20342" y="3"/>
                  </a:cubicBezTo>
                  <a:cubicBezTo>
                    <a:pt x="16882" y="631"/>
                    <a:pt x="13417" y="1303"/>
                    <a:pt x="9931" y="1777"/>
                  </a:cubicBezTo>
                  <a:cubicBezTo>
                    <a:pt x="8304" y="1998"/>
                    <a:pt x="6697" y="2252"/>
                    <a:pt x="5084" y="2555"/>
                  </a:cubicBezTo>
                  <a:cubicBezTo>
                    <a:pt x="3435" y="2864"/>
                    <a:pt x="1801" y="3615"/>
                    <a:pt x="163" y="3841"/>
                  </a:cubicBezTo>
                  <a:cubicBezTo>
                    <a:pt x="0" y="3863"/>
                    <a:pt x="22" y="4138"/>
                    <a:pt x="181" y="4138"/>
                  </a:cubicBezTo>
                  <a:cubicBezTo>
                    <a:pt x="185" y="4138"/>
                    <a:pt x="189" y="4138"/>
                    <a:pt x="193" y="4138"/>
                  </a:cubicBezTo>
                  <a:cubicBezTo>
                    <a:pt x="1770" y="4012"/>
                    <a:pt x="3280" y="3334"/>
                    <a:pt x="4846" y="3057"/>
                  </a:cubicBezTo>
                  <a:cubicBezTo>
                    <a:pt x="6577" y="2750"/>
                    <a:pt x="8300" y="2494"/>
                    <a:pt x="10044" y="2273"/>
                  </a:cubicBezTo>
                  <a:cubicBezTo>
                    <a:pt x="13510" y="1834"/>
                    <a:pt x="17044" y="1281"/>
                    <a:pt x="20421" y="379"/>
                  </a:cubicBezTo>
                  <a:cubicBezTo>
                    <a:pt x="20619" y="327"/>
                    <a:pt x="20565" y="0"/>
                    <a:pt x="20374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44"/>
            <p:cNvSpPr/>
            <p:nvPr/>
          </p:nvSpPr>
          <p:spPr>
            <a:xfrm>
              <a:off x="10768004" y="3934538"/>
              <a:ext cx="445156" cy="80835"/>
            </a:xfrm>
            <a:custGeom>
              <a:avLst/>
              <a:gdLst/>
              <a:ahLst/>
              <a:cxnLst/>
              <a:rect l="l" t="t" r="r" b="b"/>
              <a:pathLst>
                <a:path w="20552" h="3732" extrusionOk="0">
                  <a:moveTo>
                    <a:pt x="20271" y="1"/>
                  </a:moveTo>
                  <a:cubicBezTo>
                    <a:pt x="20258" y="1"/>
                    <a:pt x="20244" y="2"/>
                    <a:pt x="20229" y="4"/>
                  </a:cubicBezTo>
                  <a:cubicBezTo>
                    <a:pt x="16785" y="566"/>
                    <a:pt x="13356" y="1215"/>
                    <a:pt x="9914" y="1788"/>
                  </a:cubicBezTo>
                  <a:cubicBezTo>
                    <a:pt x="8252" y="2066"/>
                    <a:pt x="6593" y="2319"/>
                    <a:pt x="4944" y="2661"/>
                  </a:cubicBezTo>
                  <a:cubicBezTo>
                    <a:pt x="3767" y="2904"/>
                    <a:pt x="2204" y="3343"/>
                    <a:pt x="913" y="3343"/>
                  </a:cubicBezTo>
                  <a:cubicBezTo>
                    <a:pt x="704" y="3343"/>
                    <a:pt x="502" y="3331"/>
                    <a:pt x="310" y="3305"/>
                  </a:cubicBezTo>
                  <a:cubicBezTo>
                    <a:pt x="299" y="3304"/>
                    <a:pt x="290" y="3303"/>
                    <a:pt x="280" y="3303"/>
                  </a:cubicBezTo>
                  <a:cubicBezTo>
                    <a:pt x="58" y="3303"/>
                    <a:pt x="0" y="3650"/>
                    <a:pt x="238" y="3686"/>
                  </a:cubicBezTo>
                  <a:lnTo>
                    <a:pt x="238" y="3687"/>
                  </a:lnTo>
                  <a:cubicBezTo>
                    <a:pt x="445" y="3718"/>
                    <a:pt x="654" y="3731"/>
                    <a:pt x="865" y="3731"/>
                  </a:cubicBezTo>
                  <a:cubicBezTo>
                    <a:pt x="1783" y="3731"/>
                    <a:pt x="2730" y="3478"/>
                    <a:pt x="3626" y="3351"/>
                  </a:cubicBezTo>
                  <a:cubicBezTo>
                    <a:pt x="5443" y="3092"/>
                    <a:pt x="7243" y="2720"/>
                    <a:pt x="9058" y="2436"/>
                  </a:cubicBezTo>
                  <a:cubicBezTo>
                    <a:pt x="12815" y="1848"/>
                    <a:pt x="16565" y="1213"/>
                    <a:pt x="20290" y="441"/>
                  </a:cubicBezTo>
                  <a:cubicBezTo>
                    <a:pt x="20552" y="386"/>
                    <a:pt x="20516" y="1"/>
                    <a:pt x="20271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44"/>
            <p:cNvSpPr/>
            <p:nvPr/>
          </p:nvSpPr>
          <p:spPr>
            <a:xfrm>
              <a:off x="10760618" y="3978833"/>
              <a:ext cx="498830" cy="81593"/>
            </a:xfrm>
            <a:custGeom>
              <a:avLst/>
              <a:gdLst/>
              <a:ahLst/>
              <a:cxnLst/>
              <a:rect l="l" t="t" r="r" b="b"/>
              <a:pathLst>
                <a:path w="23030" h="3767" extrusionOk="0">
                  <a:moveTo>
                    <a:pt x="22645" y="1"/>
                  </a:moveTo>
                  <a:cubicBezTo>
                    <a:pt x="22636" y="1"/>
                    <a:pt x="22627" y="1"/>
                    <a:pt x="22617" y="2"/>
                  </a:cubicBezTo>
                  <a:cubicBezTo>
                    <a:pt x="18960" y="342"/>
                    <a:pt x="15315" y="921"/>
                    <a:pt x="11681" y="1447"/>
                  </a:cubicBezTo>
                  <a:cubicBezTo>
                    <a:pt x="9973" y="1695"/>
                    <a:pt x="8280" y="1973"/>
                    <a:pt x="6587" y="2310"/>
                  </a:cubicBezTo>
                  <a:cubicBezTo>
                    <a:pt x="4473" y="2729"/>
                    <a:pt x="2229" y="3431"/>
                    <a:pt x="94" y="3615"/>
                  </a:cubicBezTo>
                  <a:cubicBezTo>
                    <a:pt x="0" y="3624"/>
                    <a:pt x="4" y="3766"/>
                    <a:pt x="97" y="3766"/>
                  </a:cubicBezTo>
                  <a:cubicBezTo>
                    <a:pt x="98" y="3766"/>
                    <a:pt x="100" y="3766"/>
                    <a:pt x="102" y="3766"/>
                  </a:cubicBezTo>
                  <a:lnTo>
                    <a:pt x="101" y="3766"/>
                  </a:lnTo>
                  <a:cubicBezTo>
                    <a:pt x="1868" y="3673"/>
                    <a:pt x="3676" y="3161"/>
                    <a:pt x="5424" y="2872"/>
                  </a:cubicBezTo>
                  <a:cubicBezTo>
                    <a:pt x="7327" y="2558"/>
                    <a:pt x="9226" y="2257"/>
                    <a:pt x="11140" y="2019"/>
                  </a:cubicBezTo>
                  <a:cubicBezTo>
                    <a:pt x="14999" y="1537"/>
                    <a:pt x="18900" y="1240"/>
                    <a:pt x="22718" y="488"/>
                  </a:cubicBezTo>
                  <a:cubicBezTo>
                    <a:pt x="23029" y="427"/>
                    <a:pt x="22932" y="1"/>
                    <a:pt x="22645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4"/>
            <p:cNvSpPr/>
            <p:nvPr/>
          </p:nvSpPr>
          <p:spPr>
            <a:xfrm>
              <a:off x="10778509" y="4062354"/>
              <a:ext cx="373787" cy="65716"/>
            </a:xfrm>
            <a:custGeom>
              <a:avLst/>
              <a:gdLst/>
              <a:ahLst/>
              <a:cxnLst/>
              <a:rect l="l" t="t" r="r" b="b"/>
              <a:pathLst>
                <a:path w="17257" h="3034" extrusionOk="0">
                  <a:moveTo>
                    <a:pt x="17032" y="0"/>
                  </a:moveTo>
                  <a:cubicBezTo>
                    <a:pt x="17025" y="0"/>
                    <a:pt x="17018" y="1"/>
                    <a:pt x="17011" y="1"/>
                  </a:cubicBezTo>
                  <a:cubicBezTo>
                    <a:pt x="14120" y="347"/>
                    <a:pt x="11255" y="832"/>
                    <a:pt x="8370" y="1224"/>
                  </a:cubicBezTo>
                  <a:cubicBezTo>
                    <a:pt x="5597" y="1602"/>
                    <a:pt x="2884" y="2522"/>
                    <a:pt x="123" y="2840"/>
                  </a:cubicBezTo>
                  <a:cubicBezTo>
                    <a:pt x="0" y="2852"/>
                    <a:pt x="19" y="3032"/>
                    <a:pt x="138" y="3032"/>
                  </a:cubicBezTo>
                  <a:cubicBezTo>
                    <a:pt x="139" y="3032"/>
                    <a:pt x="141" y="3032"/>
                    <a:pt x="143" y="3032"/>
                  </a:cubicBezTo>
                  <a:lnTo>
                    <a:pt x="143" y="3033"/>
                  </a:lnTo>
                  <a:cubicBezTo>
                    <a:pt x="2920" y="2927"/>
                    <a:pt x="5716" y="2062"/>
                    <a:pt x="8479" y="1718"/>
                  </a:cubicBezTo>
                  <a:cubicBezTo>
                    <a:pt x="11342" y="1364"/>
                    <a:pt x="14257" y="982"/>
                    <a:pt x="17070" y="349"/>
                  </a:cubicBezTo>
                  <a:cubicBezTo>
                    <a:pt x="17257" y="307"/>
                    <a:pt x="17215" y="0"/>
                    <a:pt x="17032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44"/>
            <p:cNvSpPr/>
            <p:nvPr/>
          </p:nvSpPr>
          <p:spPr>
            <a:xfrm>
              <a:off x="10826031" y="4086786"/>
              <a:ext cx="366314" cy="75572"/>
            </a:xfrm>
            <a:custGeom>
              <a:avLst/>
              <a:gdLst/>
              <a:ahLst/>
              <a:cxnLst/>
              <a:rect l="l" t="t" r="r" b="b"/>
              <a:pathLst>
                <a:path w="16912" h="3489" extrusionOk="0">
                  <a:moveTo>
                    <a:pt x="16545" y="1"/>
                  </a:moveTo>
                  <a:cubicBezTo>
                    <a:pt x="16526" y="1"/>
                    <a:pt x="16507" y="3"/>
                    <a:pt x="16486" y="7"/>
                  </a:cubicBezTo>
                  <a:cubicBezTo>
                    <a:pt x="13721" y="564"/>
                    <a:pt x="10963" y="1157"/>
                    <a:pt x="8201" y="1736"/>
                  </a:cubicBezTo>
                  <a:cubicBezTo>
                    <a:pt x="5594" y="2281"/>
                    <a:pt x="2852" y="3104"/>
                    <a:pt x="191" y="3231"/>
                  </a:cubicBezTo>
                  <a:cubicBezTo>
                    <a:pt x="30" y="3238"/>
                    <a:pt x="1" y="3488"/>
                    <a:pt x="165" y="3488"/>
                  </a:cubicBezTo>
                  <a:cubicBezTo>
                    <a:pt x="166" y="3488"/>
                    <a:pt x="167" y="3488"/>
                    <a:pt x="168" y="3488"/>
                  </a:cubicBezTo>
                  <a:lnTo>
                    <a:pt x="168" y="3487"/>
                  </a:lnTo>
                  <a:cubicBezTo>
                    <a:pt x="2787" y="3436"/>
                    <a:pt x="5403" y="2728"/>
                    <a:pt x="7973" y="2264"/>
                  </a:cubicBezTo>
                  <a:cubicBezTo>
                    <a:pt x="10863" y="1742"/>
                    <a:pt x="13736" y="1128"/>
                    <a:pt x="16606" y="509"/>
                  </a:cubicBezTo>
                  <a:cubicBezTo>
                    <a:pt x="16912" y="442"/>
                    <a:pt x="16826" y="1"/>
                    <a:pt x="16545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7" name="Google Shape;1777;p44"/>
          <p:cNvGrpSpPr/>
          <p:nvPr/>
        </p:nvGrpSpPr>
        <p:grpSpPr>
          <a:xfrm>
            <a:off x="6957646" y="2093171"/>
            <a:ext cx="553606" cy="370978"/>
            <a:chOff x="11236098" y="4572577"/>
            <a:chExt cx="572084" cy="383360"/>
          </a:xfrm>
        </p:grpSpPr>
        <p:sp>
          <p:nvSpPr>
            <p:cNvPr id="1778" name="Google Shape;1778;p44"/>
            <p:cNvSpPr/>
            <p:nvPr/>
          </p:nvSpPr>
          <p:spPr>
            <a:xfrm>
              <a:off x="11330536" y="4774989"/>
              <a:ext cx="166349" cy="163858"/>
            </a:xfrm>
            <a:custGeom>
              <a:avLst/>
              <a:gdLst/>
              <a:ahLst/>
              <a:cxnLst/>
              <a:rect l="l" t="t" r="r" b="b"/>
              <a:pathLst>
                <a:path w="7680" h="7565" extrusionOk="0">
                  <a:moveTo>
                    <a:pt x="3724" y="772"/>
                  </a:moveTo>
                  <a:cubicBezTo>
                    <a:pt x="3905" y="772"/>
                    <a:pt x="4104" y="788"/>
                    <a:pt x="4284" y="828"/>
                  </a:cubicBezTo>
                  <a:lnTo>
                    <a:pt x="4284" y="828"/>
                  </a:lnTo>
                  <a:cubicBezTo>
                    <a:pt x="4256" y="833"/>
                    <a:pt x="4228" y="839"/>
                    <a:pt x="4200" y="845"/>
                  </a:cubicBezTo>
                  <a:cubicBezTo>
                    <a:pt x="3888" y="913"/>
                    <a:pt x="3876" y="1402"/>
                    <a:pt x="4220" y="1423"/>
                  </a:cubicBezTo>
                  <a:cubicBezTo>
                    <a:pt x="5294" y="1489"/>
                    <a:pt x="6078" y="1835"/>
                    <a:pt x="6120" y="3052"/>
                  </a:cubicBezTo>
                  <a:cubicBezTo>
                    <a:pt x="6157" y="4107"/>
                    <a:pt x="5549" y="5319"/>
                    <a:pt x="4836" y="6076"/>
                  </a:cubicBezTo>
                  <a:cubicBezTo>
                    <a:pt x="4454" y="6482"/>
                    <a:pt x="4064" y="6654"/>
                    <a:pt x="3688" y="6654"/>
                  </a:cubicBezTo>
                  <a:cubicBezTo>
                    <a:pt x="3004" y="6654"/>
                    <a:pt x="2367" y="6086"/>
                    <a:pt x="1907" y="5322"/>
                  </a:cubicBezTo>
                  <a:cubicBezTo>
                    <a:pt x="1240" y="4215"/>
                    <a:pt x="1259" y="2885"/>
                    <a:pt x="2002" y="1820"/>
                  </a:cubicBezTo>
                  <a:cubicBezTo>
                    <a:pt x="2303" y="1389"/>
                    <a:pt x="2745" y="943"/>
                    <a:pt x="3269" y="815"/>
                  </a:cubicBezTo>
                  <a:cubicBezTo>
                    <a:pt x="3376" y="789"/>
                    <a:pt x="3540" y="772"/>
                    <a:pt x="3724" y="772"/>
                  </a:cubicBezTo>
                  <a:close/>
                  <a:moveTo>
                    <a:pt x="3540" y="0"/>
                  </a:moveTo>
                  <a:cubicBezTo>
                    <a:pt x="2309" y="0"/>
                    <a:pt x="1364" y="1004"/>
                    <a:pt x="867" y="2068"/>
                  </a:cubicBezTo>
                  <a:cubicBezTo>
                    <a:pt x="1" y="3927"/>
                    <a:pt x="1135" y="7565"/>
                    <a:pt x="3599" y="7565"/>
                  </a:cubicBezTo>
                  <a:cubicBezTo>
                    <a:pt x="3601" y="7565"/>
                    <a:pt x="3603" y="7565"/>
                    <a:pt x="3605" y="7565"/>
                  </a:cubicBezTo>
                  <a:cubicBezTo>
                    <a:pt x="6699" y="7556"/>
                    <a:pt x="7679" y="1278"/>
                    <a:pt x="5043" y="812"/>
                  </a:cubicBezTo>
                  <a:lnTo>
                    <a:pt x="5043" y="812"/>
                  </a:lnTo>
                  <a:cubicBezTo>
                    <a:pt x="4867" y="222"/>
                    <a:pt x="4256" y="23"/>
                    <a:pt x="3616" y="2"/>
                  </a:cubicBezTo>
                  <a:cubicBezTo>
                    <a:pt x="3591" y="1"/>
                    <a:pt x="3565" y="0"/>
                    <a:pt x="3540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44"/>
            <p:cNvSpPr/>
            <p:nvPr/>
          </p:nvSpPr>
          <p:spPr>
            <a:xfrm>
              <a:off x="11376845" y="4793010"/>
              <a:ext cx="44165" cy="143454"/>
            </a:xfrm>
            <a:custGeom>
              <a:avLst/>
              <a:gdLst/>
              <a:ahLst/>
              <a:cxnLst/>
              <a:rect l="l" t="t" r="r" b="b"/>
              <a:pathLst>
                <a:path w="2039" h="6623" extrusionOk="0">
                  <a:moveTo>
                    <a:pt x="1631" y="0"/>
                  </a:moveTo>
                  <a:cubicBezTo>
                    <a:pt x="1590" y="0"/>
                    <a:pt x="1548" y="10"/>
                    <a:pt x="1507" y="31"/>
                  </a:cubicBezTo>
                  <a:cubicBezTo>
                    <a:pt x="581" y="531"/>
                    <a:pt x="214" y="1459"/>
                    <a:pt x="125" y="2474"/>
                  </a:cubicBezTo>
                  <a:cubicBezTo>
                    <a:pt x="0" y="3891"/>
                    <a:pt x="940" y="5130"/>
                    <a:pt x="1227" y="6487"/>
                  </a:cubicBezTo>
                  <a:cubicBezTo>
                    <a:pt x="1247" y="6579"/>
                    <a:pt x="1322" y="6622"/>
                    <a:pt x="1397" y="6622"/>
                  </a:cubicBezTo>
                  <a:cubicBezTo>
                    <a:pt x="1482" y="6622"/>
                    <a:pt x="1568" y="6566"/>
                    <a:pt x="1577" y="6461"/>
                  </a:cubicBezTo>
                  <a:lnTo>
                    <a:pt x="1576" y="6461"/>
                  </a:lnTo>
                  <a:cubicBezTo>
                    <a:pt x="1660" y="5423"/>
                    <a:pt x="1178" y="4603"/>
                    <a:pt x="938" y="3624"/>
                  </a:cubicBezTo>
                  <a:cubicBezTo>
                    <a:pt x="621" y="2342"/>
                    <a:pt x="1112" y="1447"/>
                    <a:pt x="1884" y="468"/>
                  </a:cubicBezTo>
                  <a:cubicBezTo>
                    <a:pt x="2039" y="273"/>
                    <a:pt x="1847" y="0"/>
                    <a:pt x="1631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44"/>
            <p:cNvSpPr/>
            <p:nvPr/>
          </p:nvSpPr>
          <p:spPr>
            <a:xfrm>
              <a:off x="11560760" y="4800462"/>
              <a:ext cx="24021" cy="118870"/>
            </a:xfrm>
            <a:custGeom>
              <a:avLst/>
              <a:gdLst/>
              <a:ahLst/>
              <a:cxnLst/>
              <a:rect l="l" t="t" r="r" b="b"/>
              <a:pathLst>
                <a:path w="1109" h="5488" extrusionOk="0">
                  <a:moveTo>
                    <a:pt x="247" y="0"/>
                  </a:moveTo>
                  <a:cubicBezTo>
                    <a:pt x="119" y="0"/>
                    <a:pt x="0" y="133"/>
                    <a:pt x="70" y="292"/>
                  </a:cubicBezTo>
                  <a:cubicBezTo>
                    <a:pt x="437" y="1130"/>
                    <a:pt x="148" y="2231"/>
                    <a:pt x="116" y="3122"/>
                  </a:cubicBezTo>
                  <a:cubicBezTo>
                    <a:pt x="92" y="3819"/>
                    <a:pt x="64" y="4560"/>
                    <a:pt x="276" y="5230"/>
                  </a:cubicBezTo>
                  <a:cubicBezTo>
                    <a:pt x="321" y="5374"/>
                    <a:pt x="473" y="5454"/>
                    <a:pt x="608" y="5478"/>
                  </a:cubicBezTo>
                  <a:lnTo>
                    <a:pt x="625" y="5481"/>
                  </a:lnTo>
                  <a:cubicBezTo>
                    <a:pt x="650" y="5486"/>
                    <a:pt x="675" y="5488"/>
                    <a:pt x="701" y="5488"/>
                  </a:cubicBezTo>
                  <a:cubicBezTo>
                    <a:pt x="850" y="5488"/>
                    <a:pt x="998" y="5411"/>
                    <a:pt x="1034" y="5250"/>
                  </a:cubicBezTo>
                  <a:cubicBezTo>
                    <a:pt x="1108" y="4922"/>
                    <a:pt x="944" y="4595"/>
                    <a:pt x="906" y="4264"/>
                  </a:cubicBezTo>
                  <a:cubicBezTo>
                    <a:pt x="855" y="3822"/>
                    <a:pt x="837" y="3370"/>
                    <a:pt x="836" y="2924"/>
                  </a:cubicBezTo>
                  <a:cubicBezTo>
                    <a:pt x="833" y="1956"/>
                    <a:pt x="981" y="947"/>
                    <a:pt x="412" y="96"/>
                  </a:cubicBezTo>
                  <a:cubicBezTo>
                    <a:pt x="367" y="29"/>
                    <a:pt x="306" y="0"/>
                    <a:pt x="247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44"/>
            <p:cNvSpPr/>
            <p:nvPr/>
          </p:nvSpPr>
          <p:spPr>
            <a:xfrm>
              <a:off x="11567799" y="4633203"/>
              <a:ext cx="238477" cy="184305"/>
            </a:xfrm>
            <a:custGeom>
              <a:avLst/>
              <a:gdLst/>
              <a:ahLst/>
              <a:cxnLst/>
              <a:rect l="l" t="t" r="r" b="b"/>
              <a:pathLst>
                <a:path w="11010" h="8509" extrusionOk="0">
                  <a:moveTo>
                    <a:pt x="10558" y="1"/>
                  </a:moveTo>
                  <a:cubicBezTo>
                    <a:pt x="10557" y="1"/>
                    <a:pt x="10556" y="1"/>
                    <a:pt x="10555" y="1"/>
                  </a:cubicBezTo>
                  <a:cubicBezTo>
                    <a:pt x="7894" y="17"/>
                    <a:pt x="5744" y="1176"/>
                    <a:pt x="3800" y="2939"/>
                  </a:cubicBezTo>
                  <a:cubicBezTo>
                    <a:pt x="2267" y="4331"/>
                    <a:pt x="1" y="6065"/>
                    <a:pt x="267" y="8400"/>
                  </a:cubicBezTo>
                  <a:cubicBezTo>
                    <a:pt x="275" y="8470"/>
                    <a:pt x="337" y="8508"/>
                    <a:pt x="396" y="8508"/>
                  </a:cubicBezTo>
                  <a:cubicBezTo>
                    <a:pt x="450" y="8508"/>
                    <a:pt x="502" y="8477"/>
                    <a:pt x="510" y="8409"/>
                  </a:cubicBezTo>
                  <a:cubicBezTo>
                    <a:pt x="781" y="6050"/>
                    <a:pt x="2837" y="4423"/>
                    <a:pt x="4563" y="2986"/>
                  </a:cubicBezTo>
                  <a:cubicBezTo>
                    <a:pt x="6395" y="1459"/>
                    <a:pt x="8184" y="709"/>
                    <a:pt x="10564" y="693"/>
                  </a:cubicBezTo>
                  <a:cubicBezTo>
                    <a:pt x="11009" y="690"/>
                    <a:pt x="11001" y="1"/>
                    <a:pt x="10558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4"/>
            <p:cNvSpPr/>
            <p:nvPr/>
          </p:nvSpPr>
          <p:spPr>
            <a:xfrm>
              <a:off x="11780002" y="4636214"/>
              <a:ext cx="28180" cy="67493"/>
            </a:xfrm>
            <a:custGeom>
              <a:avLst/>
              <a:gdLst/>
              <a:ahLst/>
              <a:cxnLst/>
              <a:rect l="l" t="t" r="r" b="b"/>
              <a:pathLst>
                <a:path w="1301" h="3116" extrusionOk="0">
                  <a:moveTo>
                    <a:pt x="537" y="0"/>
                  </a:moveTo>
                  <a:cubicBezTo>
                    <a:pt x="386" y="0"/>
                    <a:pt x="238" y="166"/>
                    <a:pt x="346" y="317"/>
                  </a:cubicBezTo>
                  <a:lnTo>
                    <a:pt x="345" y="317"/>
                  </a:lnTo>
                  <a:cubicBezTo>
                    <a:pt x="917" y="1115"/>
                    <a:pt x="1" y="2248"/>
                    <a:pt x="534" y="3014"/>
                  </a:cubicBezTo>
                  <a:cubicBezTo>
                    <a:pt x="584" y="3085"/>
                    <a:pt x="662" y="3116"/>
                    <a:pt x="743" y="3116"/>
                  </a:cubicBezTo>
                  <a:cubicBezTo>
                    <a:pt x="850" y="3116"/>
                    <a:pt x="962" y="3062"/>
                    <a:pt x="1018" y="2977"/>
                  </a:cubicBezTo>
                  <a:cubicBezTo>
                    <a:pt x="1300" y="2550"/>
                    <a:pt x="1172" y="1812"/>
                    <a:pt x="1129" y="1330"/>
                  </a:cubicBezTo>
                  <a:cubicBezTo>
                    <a:pt x="1090" y="878"/>
                    <a:pt x="1008" y="388"/>
                    <a:pt x="672" y="56"/>
                  </a:cubicBezTo>
                  <a:cubicBezTo>
                    <a:pt x="632" y="17"/>
                    <a:pt x="584" y="0"/>
                    <a:pt x="537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4"/>
            <p:cNvSpPr/>
            <p:nvPr/>
          </p:nvSpPr>
          <p:spPr>
            <a:xfrm>
              <a:off x="11577416" y="4678797"/>
              <a:ext cx="229639" cy="246772"/>
            </a:xfrm>
            <a:custGeom>
              <a:avLst/>
              <a:gdLst/>
              <a:ahLst/>
              <a:cxnLst/>
              <a:rect l="l" t="t" r="r" b="b"/>
              <a:pathLst>
                <a:path w="10602" h="11393" extrusionOk="0">
                  <a:moveTo>
                    <a:pt x="10118" y="0"/>
                  </a:moveTo>
                  <a:cubicBezTo>
                    <a:pt x="10057" y="0"/>
                    <a:pt x="9993" y="21"/>
                    <a:pt x="9929" y="70"/>
                  </a:cubicBezTo>
                  <a:cubicBezTo>
                    <a:pt x="8982" y="793"/>
                    <a:pt x="7990" y="1451"/>
                    <a:pt x="7048" y="2170"/>
                  </a:cubicBezTo>
                  <a:cubicBezTo>
                    <a:pt x="5788" y="3130"/>
                    <a:pt x="4881" y="4347"/>
                    <a:pt x="3757" y="5441"/>
                  </a:cubicBezTo>
                  <a:cubicBezTo>
                    <a:pt x="2916" y="6258"/>
                    <a:pt x="2095" y="6955"/>
                    <a:pt x="1453" y="7963"/>
                  </a:cubicBezTo>
                  <a:cubicBezTo>
                    <a:pt x="815" y="8968"/>
                    <a:pt x="660" y="10158"/>
                    <a:pt x="67" y="11165"/>
                  </a:cubicBezTo>
                  <a:cubicBezTo>
                    <a:pt x="0" y="11278"/>
                    <a:pt x="87" y="11392"/>
                    <a:pt x="185" y="11392"/>
                  </a:cubicBezTo>
                  <a:cubicBezTo>
                    <a:pt x="222" y="11392"/>
                    <a:pt x="262" y="11376"/>
                    <a:pt x="295" y="11336"/>
                  </a:cubicBezTo>
                  <a:cubicBezTo>
                    <a:pt x="887" y="10635"/>
                    <a:pt x="1079" y="9761"/>
                    <a:pt x="1488" y="8957"/>
                  </a:cubicBezTo>
                  <a:cubicBezTo>
                    <a:pt x="2135" y="7682"/>
                    <a:pt x="3149" y="6771"/>
                    <a:pt x="4109" y="5750"/>
                  </a:cubicBezTo>
                  <a:cubicBezTo>
                    <a:pt x="5170" y="4621"/>
                    <a:pt x="5991" y="3427"/>
                    <a:pt x="7290" y="2547"/>
                  </a:cubicBezTo>
                  <a:cubicBezTo>
                    <a:pt x="8268" y="1884"/>
                    <a:pt x="9344" y="1375"/>
                    <a:pt x="10301" y="671"/>
                  </a:cubicBezTo>
                  <a:cubicBezTo>
                    <a:pt x="10601" y="450"/>
                    <a:pt x="10399" y="0"/>
                    <a:pt x="10118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44"/>
            <p:cNvSpPr/>
            <p:nvPr/>
          </p:nvSpPr>
          <p:spPr>
            <a:xfrm>
              <a:off x="11595307" y="4782982"/>
              <a:ext cx="14296" cy="81182"/>
            </a:xfrm>
            <a:custGeom>
              <a:avLst/>
              <a:gdLst/>
              <a:ahLst/>
              <a:cxnLst/>
              <a:rect l="l" t="t" r="r" b="b"/>
              <a:pathLst>
                <a:path w="660" h="3748" extrusionOk="0">
                  <a:moveTo>
                    <a:pt x="70" y="0"/>
                  </a:moveTo>
                  <a:cubicBezTo>
                    <a:pt x="36" y="0"/>
                    <a:pt x="0" y="29"/>
                    <a:pt x="12" y="67"/>
                  </a:cubicBezTo>
                  <a:cubicBezTo>
                    <a:pt x="216" y="732"/>
                    <a:pt x="255" y="1371"/>
                    <a:pt x="210" y="2065"/>
                  </a:cubicBezTo>
                  <a:cubicBezTo>
                    <a:pt x="176" y="2587"/>
                    <a:pt x="72" y="3104"/>
                    <a:pt x="154" y="3625"/>
                  </a:cubicBezTo>
                  <a:cubicBezTo>
                    <a:pt x="168" y="3709"/>
                    <a:pt x="230" y="3748"/>
                    <a:pt x="295" y="3748"/>
                  </a:cubicBezTo>
                  <a:cubicBezTo>
                    <a:pt x="364" y="3748"/>
                    <a:pt x="435" y="3703"/>
                    <a:pt x="450" y="3620"/>
                  </a:cubicBezTo>
                  <a:cubicBezTo>
                    <a:pt x="660" y="2485"/>
                    <a:pt x="549" y="1092"/>
                    <a:pt x="113" y="28"/>
                  </a:cubicBezTo>
                  <a:cubicBezTo>
                    <a:pt x="105" y="9"/>
                    <a:pt x="88" y="0"/>
                    <a:pt x="70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44"/>
            <p:cNvSpPr/>
            <p:nvPr/>
          </p:nvSpPr>
          <p:spPr>
            <a:xfrm>
              <a:off x="11624917" y="4713150"/>
              <a:ext cx="15227" cy="116422"/>
            </a:xfrm>
            <a:custGeom>
              <a:avLst/>
              <a:gdLst/>
              <a:ahLst/>
              <a:cxnLst/>
              <a:rect l="l" t="t" r="r" b="b"/>
              <a:pathLst>
                <a:path w="703" h="5375" extrusionOk="0">
                  <a:moveTo>
                    <a:pt x="355" y="0"/>
                  </a:moveTo>
                  <a:cubicBezTo>
                    <a:pt x="250" y="0"/>
                    <a:pt x="144" y="69"/>
                    <a:pt x="144" y="205"/>
                  </a:cubicBezTo>
                  <a:cubicBezTo>
                    <a:pt x="132" y="1845"/>
                    <a:pt x="0" y="3538"/>
                    <a:pt x="144" y="5172"/>
                  </a:cubicBezTo>
                  <a:cubicBezTo>
                    <a:pt x="155" y="5307"/>
                    <a:pt x="253" y="5374"/>
                    <a:pt x="352" y="5374"/>
                  </a:cubicBezTo>
                  <a:cubicBezTo>
                    <a:pt x="452" y="5374"/>
                    <a:pt x="553" y="5305"/>
                    <a:pt x="564" y="5169"/>
                  </a:cubicBezTo>
                  <a:cubicBezTo>
                    <a:pt x="702" y="3534"/>
                    <a:pt x="576" y="1843"/>
                    <a:pt x="564" y="202"/>
                  </a:cubicBezTo>
                  <a:cubicBezTo>
                    <a:pt x="563" y="67"/>
                    <a:pt x="459" y="0"/>
                    <a:pt x="355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4"/>
            <p:cNvSpPr/>
            <p:nvPr/>
          </p:nvSpPr>
          <p:spPr>
            <a:xfrm>
              <a:off x="11662800" y="4703468"/>
              <a:ext cx="16657" cy="86142"/>
            </a:xfrm>
            <a:custGeom>
              <a:avLst/>
              <a:gdLst/>
              <a:ahLst/>
              <a:cxnLst/>
              <a:rect l="l" t="t" r="r" b="b"/>
              <a:pathLst>
                <a:path w="769" h="3977" extrusionOk="0">
                  <a:moveTo>
                    <a:pt x="248" y="0"/>
                  </a:moveTo>
                  <a:cubicBezTo>
                    <a:pt x="163" y="0"/>
                    <a:pt x="81" y="55"/>
                    <a:pt x="77" y="169"/>
                  </a:cubicBezTo>
                  <a:lnTo>
                    <a:pt x="78" y="169"/>
                  </a:lnTo>
                  <a:cubicBezTo>
                    <a:pt x="55" y="807"/>
                    <a:pt x="1" y="1452"/>
                    <a:pt x="12" y="2090"/>
                  </a:cubicBezTo>
                  <a:cubicBezTo>
                    <a:pt x="22" y="2652"/>
                    <a:pt x="165" y="3197"/>
                    <a:pt x="240" y="3751"/>
                  </a:cubicBezTo>
                  <a:cubicBezTo>
                    <a:pt x="261" y="3906"/>
                    <a:pt x="367" y="3976"/>
                    <a:pt x="478" y="3976"/>
                  </a:cubicBezTo>
                  <a:cubicBezTo>
                    <a:pt x="610" y="3976"/>
                    <a:pt x="748" y="3876"/>
                    <a:pt x="754" y="3700"/>
                  </a:cubicBezTo>
                  <a:cubicBezTo>
                    <a:pt x="769" y="3163"/>
                    <a:pt x="569" y="2671"/>
                    <a:pt x="517" y="2142"/>
                  </a:cubicBezTo>
                  <a:cubicBezTo>
                    <a:pt x="453" y="1497"/>
                    <a:pt x="467" y="834"/>
                    <a:pt x="444" y="186"/>
                  </a:cubicBezTo>
                  <a:cubicBezTo>
                    <a:pt x="439" y="65"/>
                    <a:pt x="342" y="0"/>
                    <a:pt x="248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44"/>
            <p:cNvSpPr/>
            <p:nvPr/>
          </p:nvSpPr>
          <p:spPr>
            <a:xfrm>
              <a:off x="11697261" y="4689541"/>
              <a:ext cx="20447" cy="38468"/>
            </a:xfrm>
            <a:custGeom>
              <a:avLst/>
              <a:gdLst/>
              <a:ahLst/>
              <a:cxnLst/>
              <a:rect l="l" t="t" r="r" b="b"/>
              <a:pathLst>
                <a:path w="944" h="1776" extrusionOk="0">
                  <a:moveTo>
                    <a:pt x="578" y="0"/>
                  </a:moveTo>
                  <a:cubicBezTo>
                    <a:pt x="392" y="0"/>
                    <a:pt x="200" y="123"/>
                    <a:pt x="201" y="362"/>
                  </a:cubicBezTo>
                  <a:lnTo>
                    <a:pt x="202" y="362"/>
                  </a:lnTo>
                  <a:cubicBezTo>
                    <a:pt x="203" y="547"/>
                    <a:pt x="208" y="733"/>
                    <a:pt x="188" y="916"/>
                  </a:cubicBezTo>
                  <a:cubicBezTo>
                    <a:pt x="171" y="1080"/>
                    <a:pt x="175" y="1277"/>
                    <a:pt x="96" y="1425"/>
                  </a:cubicBezTo>
                  <a:cubicBezTo>
                    <a:pt x="0" y="1606"/>
                    <a:pt x="165" y="1776"/>
                    <a:pt x="335" y="1776"/>
                  </a:cubicBezTo>
                  <a:cubicBezTo>
                    <a:pt x="382" y="1776"/>
                    <a:pt x="429" y="1763"/>
                    <a:pt x="472" y="1734"/>
                  </a:cubicBezTo>
                  <a:cubicBezTo>
                    <a:pt x="943" y="1414"/>
                    <a:pt x="916" y="843"/>
                    <a:pt x="921" y="334"/>
                  </a:cubicBezTo>
                  <a:cubicBezTo>
                    <a:pt x="923" y="109"/>
                    <a:pt x="753" y="0"/>
                    <a:pt x="578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44"/>
            <p:cNvSpPr/>
            <p:nvPr/>
          </p:nvSpPr>
          <p:spPr>
            <a:xfrm>
              <a:off x="11236098" y="4806981"/>
              <a:ext cx="22721" cy="106026"/>
            </a:xfrm>
            <a:custGeom>
              <a:avLst/>
              <a:gdLst/>
              <a:ahLst/>
              <a:cxnLst/>
              <a:rect l="l" t="t" r="r" b="b"/>
              <a:pathLst>
                <a:path w="1049" h="4895" extrusionOk="0">
                  <a:moveTo>
                    <a:pt x="557" y="0"/>
                  </a:moveTo>
                  <a:cubicBezTo>
                    <a:pt x="483" y="0"/>
                    <a:pt x="414" y="51"/>
                    <a:pt x="431" y="146"/>
                  </a:cubicBezTo>
                  <a:cubicBezTo>
                    <a:pt x="578" y="986"/>
                    <a:pt x="493" y="1882"/>
                    <a:pt x="376" y="2723"/>
                  </a:cubicBezTo>
                  <a:cubicBezTo>
                    <a:pt x="284" y="3395"/>
                    <a:pt x="0" y="3963"/>
                    <a:pt x="53" y="4662"/>
                  </a:cubicBezTo>
                  <a:cubicBezTo>
                    <a:pt x="64" y="4818"/>
                    <a:pt x="193" y="4894"/>
                    <a:pt x="322" y="4894"/>
                  </a:cubicBezTo>
                  <a:cubicBezTo>
                    <a:pt x="455" y="4894"/>
                    <a:pt x="590" y="4814"/>
                    <a:pt x="605" y="4656"/>
                  </a:cubicBezTo>
                  <a:cubicBezTo>
                    <a:pt x="744" y="3186"/>
                    <a:pt x="1049" y="1589"/>
                    <a:pt x="700" y="112"/>
                  </a:cubicBezTo>
                  <a:cubicBezTo>
                    <a:pt x="682" y="36"/>
                    <a:pt x="618" y="0"/>
                    <a:pt x="557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44"/>
            <p:cNvSpPr/>
            <p:nvPr/>
          </p:nvSpPr>
          <p:spPr>
            <a:xfrm>
              <a:off x="11427313" y="4739294"/>
              <a:ext cx="52807" cy="29349"/>
            </a:xfrm>
            <a:custGeom>
              <a:avLst/>
              <a:gdLst/>
              <a:ahLst/>
              <a:cxnLst/>
              <a:rect l="l" t="t" r="r" b="b"/>
              <a:pathLst>
                <a:path w="2438" h="1355" extrusionOk="0">
                  <a:moveTo>
                    <a:pt x="249" y="1"/>
                  </a:moveTo>
                  <a:cubicBezTo>
                    <a:pt x="96" y="1"/>
                    <a:pt x="1" y="237"/>
                    <a:pt x="156" y="327"/>
                  </a:cubicBezTo>
                  <a:lnTo>
                    <a:pt x="155" y="327"/>
                  </a:lnTo>
                  <a:cubicBezTo>
                    <a:pt x="459" y="503"/>
                    <a:pt x="783" y="621"/>
                    <a:pt x="1093" y="779"/>
                  </a:cubicBezTo>
                  <a:cubicBezTo>
                    <a:pt x="1246" y="858"/>
                    <a:pt x="1428" y="926"/>
                    <a:pt x="1571" y="1018"/>
                  </a:cubicBezTo>
                  <a:cubicBezTo>
                    <a:pt x="1740" y="1127"/>
                    <a:pt x="1849" y="1269"/>
                    <a:pt x="2040" y="1339"/>
                  </a:cubicBezTo>
                  <a:cubicBezTo>
                    <a:pt x="2069" y="1350"/>
                    <a:pt x="2099" y="1355"/>
                    <a:pt x="2130" y="1355"/>
                  </a:cubicBezTo>
                  <a:cubicBezTo>
                    <a:pt x="2286" y="1355"/>
                    <a:pt x="2438" y="1224"/>
                    <a:pt x="2370" y="1049"/>
                  </a:cubicBezTo>
                  <a:cubicBezTo>
                    <a:pt x="2065" y="264"/>
                    <a:pt x="992" y="275"/>
                    <a:pt x="307" y="12"/>
                  </a:cubicBezTo>
                  <a:cubicBezTo>
                    <a:pt x="287" y="4"/>
                    <a:pt x="268" y="1"/>
                    <a:pt x="249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44"/>
            <p:cNvSpPr/>
            <p:nvPr/>
          </p:nvSpPr>
          <p:spPr>
            <a:xfrm>
              <a:off x="11465629" y="4607103"/>
              <a:ext cx="234556" cy="158811"/>
            </a:xfrm>
            <a:custGeom>
              <a:avLst/>
              <a:gdLst/>
              <a:ahLst/>
              <a:cxnLst/>
              <a:rect l="l" t="t" r="r" b="b"/>
              <a:pathLst>
                <a:path w="10829" h="7332" extrusionOk="0">
                  <a:moveTo>
                    <a:pt x="10320" y="0"/>
                  </a:moveTo>
                  <a:cubicBezTo>
                    <a:pt x="10283" y="0"/>
                    <a:pt x="10243" y="8"/>
                    <a:pt x="10203" y="25"/>
                  </a:cubicBezTo>
                  <a:cubicBezTo>
                    <a:pt x="8527" y="725"/>
                    <a:pt x="7016" y="2064"/>
                    <a:pt x="5525" y="3092"/>
                  </a:cubicBezTo>
                  <a:cubicBezTo>
                    <a:pt x="3642" y="4391"/>
                    <a:pt x="1831" y="5682"/>
                    <a:pt x="83" y="7144"/>
                  </a:cubicBezTo>
                  <a:cubicBezTo>
                    <a:pt x="1" y="7212"/>
                    <a:pt x="54" y="7332"/>
                    <a:pt x="138" y="7332"/>
                  </a:cubicBezTo>
                  <a:cubicBezTo>
                    <a:pt x="156" y="7332"/>
                    <a:pt x="176" y="7326"/>
                    <a:pt x="196" y="7314"/>
                  </a:cubicBezTo>
                  <a:cubicBezTo>
                    <a:pt x="1883" y="6259"/>
                    <a:pt x="3535" y="5132"/>
                    <a:pt x="5213" y="4058"/>
                  </a:cubicBezTo>
                  <a:cubicBezTo>
                    <a:pt x="6940" y="2954"/>
                    <a:pt x="8646" y="1536"/>
                    <a:pt x="10503" y="672"/>
                  </a:cubicBezTo>
                  <a:cubicBezTo>
                    <a:pt x="10829" y="521"/>
                    <a:pt x="10632" y="0"/>
                    <a:pt x="10320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44"/>
            <p:cNvSpPr/>
            <p:nvPr/>
          </p:nvSpPr>
          <p:spPr>
            <a:xfrm>
              <a:off x="11418627" y="4576454"/>
              <a:ext cx="269104" cy="159483"/>
            </a:xfrm>
            <a:custGeom>
              <a:avLst/>
              <a:gdLst/>
              <a:ahLst/>
              <a:cxnLst/>
              <a:rect l="l" t="t" r="r" b="b"/>
              <a:pathLst>
                <a:path w="12424" h="7363" extrusionOk="0">
                  <a:moveTo>
                    <a:pt x="10191" y="1"/>
                  </a:moveTo>
                  <a:cubicBezTo>
                    <a:pt x="9097" y="1"/>
                    <a:pt x="7865" y="740"/>
                    <a:pt x="6785" y="1402"/>
                  </a:cubicBezTo>
                  <a:cubicBezTo>
                    <a:pt x="5572" y="2145"/>
                    <a:pt x="4341" y="2965"/>
                    <a:pt x="3264" y="3897"/>
                  </a:cubicBezTo>
                  <a:cubicBezTo>
                    <a:pt x="2268" y="4757"/>
                    <a:pt x="1355" y="6586"/>
                    <a:pt x="127" y="7099"/>
                  </a:cubicBezTo>
                  <a:cubicBezTo>
                    <a:pt x="1" y="7151"/>
                    <a:pt x="38" y="7362"/>
                    <a:pt x="167" y="7362"/>
                  </a:cubicBezTo>
                  <a:cubicBezTo>
                    <a:pt x="177" y="7362"/>
                    <a:pt x="187" y="7361"/>
                    <a:pt x="198" y="7359"/>
                  </a:cubicBezTo>
                  <a:cubicBezTo>
                    <a:pt x="1494" y="7040"/>
                    <a:pt x="2446" y="5520"/>
                    <a:pt x="3414" y="4722"/>
                  </a:cubicBezTo>
                  <a:cubicBezTo>
                    <a:pt x="4343" y="3956"/>
                    <a:pt x="5362" y="3286"/>
                    <a:pt x="6376" y="2638"/>
                  </a:cubicBezTo>
                  <a:cubicBezTo>
                    <a:pt x="7512" y="1914"/>
                    <a:pt x="8562" y="1165"/>
                    <a:pt x="9702" y="1165"/>
                  </a:cubicBezTo>
                  <a:cubicBezTo>
                    <a:pt x="10350" y="1165"/>
                    <a:pt x="11028" y="1407"/>
                    <a:pt x="11768" y="2035"/>
                  </a:cubicBezTo>
                  <a:cubicBezTo>
                    <a:pt x="11845" y="2101"/>
                    <a:pt x="11926" y="2129"/>
                    <a:pt x="12002" y="2129"/>
                  </a:cubicBezTo>
                  <a:cubicBezTo>
                    <a:pt x="12235" y="2129"/>
                    <a:pt x="12424" y="1869"/>
                    <a:pt x="12303" y="1606"/>
                  </a:cubicBezTo>
                  <a:cubicBezTo>
                    <a:pt x="11759" y="419"/>
                    <a:pt x="11014" y="1"/>
                    <a:pt x="10191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44"/>
            <p:cNvSpPr/>
            <p:nvPr/>
          </p:nvSpPr>
          <p:spPr>
            <a:xfrm>
              <a:off x="11514581" y="4618518"/>
              <a:ext cx="56078" cy="51919"/>
            </a:xfrm>
            <a:custGeom>
              <a:avLst/>
              <a:gdLst/>
              <a:ahLst/>
              <a:cxnLst/>
              <a:rect l="l" t="t" r="r" b="b"/>
              <a:pathLst>
                <a:path w="2589" h="2397" extrusionOk="0">
                  <a:moveTo>
                    <a:pt x="1727" y="1"/>
                  </a:moveTo>
                  <a:cubicBezTo>
                    <a:pt x="1421" y="1"/>
                    <a:pt x="1259" y="343"/>
                    <a:pt x="1474" y="590"/>
                  </a:cubicBezTo>
                  <a:cubicBezTo>
                    <a:pt x="1523" y="649"/>
                    <a:pt x="1566" y="718"/>
                    <a:pt x="1616" y="778"/>
                  </a:cubicBezTo>
                  <a:cubicBezTo>
                    <a:pt x="1677" y="851"/>
                    <a:pt x="1645" y="814"/>
                    <a:pt x="1670" y="857"/>
                  </a:cubicBezTo>
                  <a:cubicBezTo>
                    <a:pt x="1708" y="925"/>
                    <a:pt x="1715" y="954"/>
                    <a:pt x="1704" y="1024"/>
                  </a:cubicBezTo>
                  <a:cubicBezTo>
                    <a:pt x="1672" y="1245"/>
                    <a:pt x="1566" y="1391"/>
                    <a:pt x="1418" y="1538"/>
                  </a:cubicBezTo>
                  <a:cubicBezTo>
                    <a:pt x="1245" y="1711"/>
                    <a:pt x="1052" y="1819"/>
                    <a:pt x="877" y="1819"/>
                  </a:cubicBezTo>
                  <a:cubicBezTo>
                    <a:pt x="700" y="1819"/>
                    <a:pt x="543" y="1708"/>
                    <a:pt x="447" y="1441"/>
                  </a:cubicBezTo>
                  <a:cubicBezTo>
                    <a:pt x="410" y="1340"/>
                    <a:pt x="327" y="1295"/>
                    <a:pt x="246" y="1295"/>
                  </a:cubicBezTo>
                  <a:cubicBezTo>
                    <a:pt x="122" y="1295"/>
                    <a:pt x="1" y="1396"/>
                    <a:pt x="41" y="1555"/>
                  </a:cubicBezTo>
                  <a:cubicBezTo>
                    <a:pt x="141" y="1943"/>
                    <a:pt x="387" y="2291"/>
                    <a:pt x="800" y="2376"/>
                  </a:cubicBezTo>
                  <a:cubicBezTo>
                    <a:pt x="868" y="2390"/>
                    <a:pt x="937" y="2397"/>
                    <a:pt x="1006" y="2397"/>
                  </a:cubicBezTo>
                  <a:cubicBezTo>
                    <a:pt x="1317" y="2397"/>
                    <a:pt x="1630" y="2266"/>
                    <a:pt x="1869" y="2080"/>
                  </a:cubicBezTo>
                  <a:cubicBezTo>
                    <a:pt x="2175" y="1839"/>
                    <a:pt x="2430" y="1507"/>
                    <a:pt x="2499" y="1116"/>
                  </a:cubicBezTo>
                  <a:cubicBezTo>
                    <a:pt x="2588" y="624"/>
                    <a:pt x="2317" y="90"/>
                    <a:pt x="1796" y="6"/>
                  </a:cubicBezTo>
                  <a:cubicBezTo>
                    <a:pt x="1772" y="2"/>
                    <a:pt x="1749" y="1"/>
                    <a:pt x="1727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44"/>
            <p:cNvSpPr/>
            <p:nvPr/>
          </p:nvSpPr>
          <p:spPr>
            <a:xfrm>
              <a:off x="11641292" y="4574093"/>
              <a:ext cx="163338" cy="97817"/>
            </a:xfrm>
            <a:custGeom>
              <a:avLst/>
              <a:gdLst/>
              <a:ahLst/>
              <a:cxnLst/>
              <a:rect l="l" t="t" r="r" b="b"/>
              <a:pathLst>
                <a:path w="7541" h="4516" extrusionOk="0">
                  <a:moveTo>
                    <a:pt x="286" y="0"/>
                  </a:moveTo>
                  <a:cubicBezTo>
                    <a:pt x="81" y="0"/>
                    <a:pt x="0" y="336"/>
                    <a:pt x="202" y="444"/>
                  </a:cubicBezTo>
                  <a:cubicBezTo>
                    <a:pt x="2412" y="1624"/>
                    <a:pt x="4709" y="2918"/>
                    <a:pt x="6697" y="4429"/>
                  </a:cubicBezTo>
                  <a:cubicBezTo>
                    <a:pt x="6777" y="4490"/>
                    <a:pt x="6858" y="4516"/>
                    <a:pt x="6934" y="4516"/>
                  </a:cubicBezTo>
                  <a:cubicBezTo>
                    <a:pt x="7278" y="4516"/>
                    <a:pt x="7541" y="3995"/>
                    <a:pt x="7262" y="3692"/>
                  </a:cubicBezTo>
                  <a:cubicBezTo>
                    <a:pt x="6379" y="2732"/>
                    <a:pt x="5031" y="2074"/>
                    <a:pt x="3857" y="1519"/>
                  </a:cubicBezTo>
                  <a:cubicBezTo>
                    <a:pt x="2714" y="981"/>
                    <a:pt x="1555" y="413"/>
                    <a:pt x="356" y="12"/>
                  </a:cubicBezTo>
                  <a:cubicBezTo>
                    <a:pt x="331" y="4"/>
                    <a:pt x="308" y="0"/>
                    <a:pt x="286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44"/>
            <p:cNvSpPr/>
            <p:nvPr/>
          </p:nvSpPr>
          <p:spPr>
            <a:xfrm>
              <a:off x="11245433" y="4614294"/>
              <a:ext cx="236311" cy="186601"/>
            </a:xfrm>
            <a:custGeom>
              <a:avLst/>
              <a:gdLst/>
              <a:ahLst/>
              <a:cxnLst/>
              <a:rect l="l" t="t" r="r" b="b"/>
              <a:pathLst>
                <a:path w="10910" h="8615" extrusionOk="0">
                  <a:moveTo>
                    <a:pt x="10535" y="1"/>
                  </a:moveTo>
                  <a:cubicBezTo>
                    <a:pt x="10479" y="1"/>
                    <a:pt x="10422" y="18"/>
                    <a:pt x="10367" y="57"/>
                  </a:cubicBezTo>
                  <a:cubicBezTo>
                    <a:pt x="7033" y="2442"/>
                    <a:pt x="4678" y="7235"/>
                    <a:pt x="318" y="8022"/>
                  </a:cubicBezTo>
                  <a:cubicBezTo>
                    <a:pt x="0" y="8080"/>
                    <a:pt x="1" y="8614"/>
                    <a:pt x="335" y="8614"/>
                  </a:cubicBezTo>
                  <a:cubicBezTo>
                    <a:pt x="339" y="8614"/>
                    <a:pt x="343" y="8614"/>
                    <a:pt x="347" y="8614"/>
                  </a:cubicBezTo>
                  <a:cubicBezTo>
                    <a:pt x="2352" y="8535"/>
                    <a:pt x="4154" y="7093"/>
                    <a:pt x="5571" y="5788"/>
                  </a:cubicBezTo>
                  <a:cubicBezTo>
                    <a:pt x="7348" y="4150"/>
                    <a:pt x="9385" y="2431"/>
                    <a:pt x="10766" y="439"/>
                  </a:cubicBezTo>
                  <a:cubicBezTo>
                    <a:pt x="10909" y="232"/>
                    <a:pt x="10739" y="1"/>
                    <a:pt x="10535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44"/>
            <p:cNvSpPr/>
            <p:nvPr/>
          </p:nvSpPr>
          <p:spPr>
            <a:xfrm>
              <a:off x="11476307" y="4572577"/>
              <a:ext cx="155735" cy="44533"/>
            </a:xfrm>
            <a:custGeom>
              <a:avLst/>
              <a:gdLst/>
              <a:ahLst/>
              <a:cxnLst/>
              <a:rect l="l" t="t" r="r" b="b"/>
              <a:pathLst>
                <a:path w="7190" h="2056" extrusionOk="0">
                  <a:moveTo>
                    <a:pt x="5630" y="0"/>
                  </a:moveTo>
                  <a:cubicBezTo>
                    <a:pt x="4475" y="0"/>
                    <a:pt x="3343" y="184"/>
                    <a:pt x="2225" y="514"/>
                  </a:cubicBezTo>
                  <a:cubicBezTo>
                    <a:pt x="1347" y="773"/>
                    <a:pt x="437" y="1037"/>
                    <a:pt x="35" y="1919"/>
                  </a:cubicBezTo>
                  <a:cubicBezTo>
                    <a:pt x="1" y="1993"/>
                    <a:pt x="57" y="2055"/>
                    <a:pt x="120" y="2055"/>
                  </a:cubicBezTo>
                  <a:cubicBezTo>
                    <a:pt x="143" y="2055"/>
                    <a:pt x="168" y="2047"/>
                    <a:pt x="189" y="2027"/>
                  </a:cubicBezTo>
                  <a:cubicBezTo>
                    <a:pt x="912" y="1369"/>
                    <a:pt x="2313" y="1315"/>
                    <a:pt x="3238" y="1200"/>
                  </a:cubicBezTo>
                  <a:cubicBezTo>
                    <a:pt x="4339" y="1065"/>
                    <a:pt x="5442" y="1144"/>
                    <a:pt x="6545" y="1052"/>
                  </a:cubicBezTo>
                  <a:cubicBezTo>
                    <a:pt x="7101" y="1005"/>
                    <a:pt x="7189" y="96"/>
                    <a:pt x="6596" y="43"/>
                  </a:cubicBezTo>
                  <a:cubicBezTo>
                    <a:pt x="6272" y="14"/>
                    <a:pt x="5950" y="0"/>
                    <a:pt x="5630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44"/>
            <p:cNvSpPr/>
            <p:nvPr/>
          </p:nvSpPr>
          <p:spPr>
            <a:xfrm>
              <a:off x="11236185" y="4901679"/>
              <a:ext cx="132278" cy="39833"/>
            </a:xfrm>
            <a:custGeom>
              <a:avLst/>
              <a:gdLst/>
              <a:ahLst/>
              <a:cxnLst/>
              <a:rect l="l" t="t" r="r" b="b"/>
              <a:pathLst>
                <a:path w="6107" h="1839" extrusionOk="0">
                  <a:moveTo>
                    <a:pt x="652" y="1"/>
                  </a:moveTo>
                  <a:cubicBezTo>
                    <a:pt x="541" y="1"/>
                    <a:pt x="428" y="7"/>
                    <a:pt x="314" y="20"/>
                  </a:cubicBezTo>
                  <a:cubicBezTo>
                    <a:pt x="70" y="49"/>
                    <a:pt x="1" y="438"/>
                    <a:pt x="276" y="477"/>
                  </a:cubicBezTo>
                  <a:cubicBezTo>
                    <a:pt x="1193" y="606"/>
                    <a:pt x="2027" y="1111"/>
                    <a:pt x="2907" y="1397"/>
                  </a:cubicBezTo>
                  <a:cubicBezTo>
                    <a:pt x="3756" y="1673"/>
                    <a:pt x="4584" y="1826"/>
                    <a:pt x="5478" y="1838"/>
                  </a:cubicBezTo>
                  <a:cubicBezTo>
                    <a:pt x="5480" y="1838"/>
                    <a:pt x="5482" y="1838"/>
                    <a:pt x="5484" y="1838"/>
                  </a:cubicBezTo>
                  <a:cubicBezTo>
                    <a:pt x="5993" y="1838"/>
                    <a:pt x="6107" y="1054"/>
                    <a:pt x="5578" y="1030"/>
                  </a:cubicBezTo>
                  <a:cubicBezTo>
                    <a:pt x="4934" y="999"/>
                    <a:pt x="4293" y="916"/>
                    <a:pt x="3664" y="778"/>
                  </a:cubicBezTo>
                  <a:cubicBezTo>
                    <a:pt x="2628" y="551"/>
                    <a:pt x="1701" y="1"/>
                    <a:pt x="652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44"/>
            <p:cNvSpPr/>
            <p:nvPr/>
          </p:nvSpPr>
          <p:spPr>
            <a:xfrm>
              <a:off x="11246452" y="4776007"/>
              <a:ext cx="294208" cy="56598"/>
            </a:xfrm>
            <a:custGeom>
              <a:avLst/>
              <a:gdLst/>
              <a:ahLst/>
              <a:cxnLst/>
              <a:rect l="l" t="t" r="r" b="b"/>
              <a:pathLst>
                <a:path w="13583" h="2613" extrusionOk="0">
                  <a:moveTo>
                    <a:pt x="6039" y="1"/>
                  </a:moveTo>
                  <a:cubicBezTo>
                    <a:pt x="4070" y="1"/>
                    <a:pt x="2049" y="719"/>
                    <a:pt x="243" y="1329"/>
                  </a:cubicBezTo>
                  <a:cubicBezTo>
                    <a:pt x="1" y="1411"/>
                    <a:pt x="58" y="1806"/>
                    <a:pt x="303" y="1806"/>
                  </a:cubicBezTo>
                  <a:cubicBezTo>
                    <a:pt x="315" y="1806"/>
                    <a:pt x="328" y="1805"/>
                    <a:pt x="342" y="1803"/>
                  </a:cubicBezTo>
                  <a:cubicBezTo>
                    <a:pt x="2143" y="1513"/>
                    <a:pt x="3939" y="777"/>
                    <a:pt x="5786" y="777"/>
                  </a:cubicBezTo>
                  <a:cubicBezTo>
                    <a:pt x="5975" y="777"/>
                    <a:pt x="6165" y="784"/>
                    <a:pt x="6356" y="801"/>
                  </a:cubicBezTo>
                  <a:cubicBezTo>
                    <a:pt x="8199" y="964"/>
                    <a:pt x="11358" y="1578"/>
                    <a:pt x="12929" y="2565"/>
                  </a:cubicBezTo>
                  <a:cubicBezTo>
                    <a:pt x="12981" y="2598"/>
                    <a:pt x="13035" y="2612"/>
                    <a:pt x="13088" y="2612"/>
                  </a:cubicBezTo>
                  <a:cubicBezTo>
                    <a:pt x="13356" y="2612"/>
                    <a:pt x="13582" y="2235"/>
                    <a:pt x="13333" y="2026"/>
                  </a:cubicBezTo>
                  <a:cubicBezTo>
                    <a:pt x="12569" y="1386"/>
                    <a:pt x="11950" y="1348"/>
                    <a:pt x="11034" y="1115"/>
                  </a:cubicBezTo>
                  <a:cubicBezTo>
                    <a:pt x="9738" y="786"/>
                    <a:pt x="8393" y="262"/>
                    <a:pt x="7074" y="72"/>
                  </a:cubicBezTo>
                  <a:cubicBezTo>
                    <a:pt x="6732" y="23"/>
                    <a:pt x="6386" y="1"/>
                    <a:pt x="6039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44"/>
            <p:cNvSpPr/>
            <p:nvPr/>
          </p:nvSpPr>
          <p:spPr>
            <a:xfrm>
              <a:off x="11405284" y="4930941"/>
              <a:ext cx="169446" cy="24996"/>
            </a:xfrm>
            <a:custGeom>
              <a:avLst/>
              <a:gdLst/>
              <a:ahLst/>
              <a:cxnLst/>
              <a:rect l="l" t="t" r="r" b="b"/>
              <a:pathLst>
                <a:path w="7823" h="1154" extrusionOk="0">
                  <a:moveTo>
                    <a:pt x="1879" y="0"/>
                  </a:moveTo>
                  <a:cubicBezTo>
                    <a:pt x="1360" y="0"/>
                    <a:pt x="839" y="25"/>
                    <a:pt x="316" y="95"/>
                  </a:cubicBezTo>
                  <a:cubicBezTo>
                    <a:pt x="86" y="125"/>
                    <a:pt x="1" y="500"/>
                    <a:pt x="273" y="537"/>
                  </a:cubicBezTo>
                  <a:cubicBezTo>
                    <a:pt x="1900" y="758"/>
                    <a:pt x="3763" y="1153"/>
                    <a:pt x="5512" y="1153"/>
                  </a:cubicBezTo>
                  <a:cubicBezTo>
                    <a:pt x="6117" y="1153"/>
                    <a:pt x="6707" y="1106"/>
                    <a:pt x="7270" y="988"/>
                  </a:cubicBezTo>
                  <a:cubicBezTo>
                    <a:pt x="7822" y="872"/>
                    <a:pt x="7658" y="121"/>
                    <a:pt x="7144" y="121"/>
                  </a:cubicBezTo>
                  <a:cubicBezTo>
                    <a:pt x="7128" y="121"/>
                    <a:pt x="7111" y="122"/>
                    <a:pt x="7094" y="123"/>
                  </a:cubicBezTo>
                  <a:cubicBezTo>
                    <a:pt x="6709" y="158"/>
                    <a:pt x="6325" y="172"/>
                    <a:pt x="5943" y="172"/>
                  </a:cubicBezTo>
                  <a:cubicBezTo>
                    <a:pt x="4583" y="172"/>
                    <a:pt x="3235" y="0"/>
                    <a:pt x="1879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44"/>
            <p:cNvSpPr/>
            <p:nvPr/>
          </p:nvSpPr>
          <p:spPr>
            <a:xfrm>
              <a:off x="11554912" y="4904083"/>
              <a:ext cx="24822" cy="47154"/>
            </a:xfrm>
            <a:custGeom>
              <a:avLst/>
              <a:gdLst/>
              <a:ahLst/>
              <a:cxnLst/>
              <a:rect l="l" t="t" r="r" b="b"/>
              <a:pathLst>
                <a:path w="1146" h="2177" extrusionOk="0">
                  <a:moveTo>
                    <a:pt x="535" y="1"/>
                  </a:moveTo>
                  <a:cubicBezTo>
                    <a:pt x="274" y="1"/>
                    <a:pt x="1" y="333"/>
                    <a:pt x="205" y="578"/>
                  </a:cubicBezTo>
                  <a:cubicBezTo>
                    <a:pt x="451" y="875"/>
                    <a:pt x="361" y="1479"/>
                    <a:pt x="356" y="1837"/>
                  </a:cubicBezTo>
                  <a:cubicBezTo>
                    <a:pt x="352" y="2068"/>
                    <a:pt x="520" y="2176"/>
                    <a:pt x="701" y="2176"/>
                  </a:cubicBezTo>
                  <a:cubicBezTo>
                    <a:pt x="913" y="2176"/>
                    <a:pt x="1144" y="2028"/>
                    <a:pt x="1139" y="1753"/>
                  </a:cubicBezTo>
                  <a:cubicBezTo>
                    <a:pt x="1128" y="1196"/>
                    <a:pt x="1146" y="540"/>
                    <a:pt x="752" y="101"/>
                  </a:cubicBezTo>
                  <a:cubicBezTo>
                    <a:pt x="690" y="30"/>
                    <a:pt x="613" y="1"/>
                    <a:pt x="535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0" name="Google Shape;1800;p44"/>
          <p:cNvGrpSpPr/>
          <p:nvPr/>
        </p:nvGrpSpPr>
        <p:grpSpPr>
          <a:xfrm>
            <a:off x="7392723" y="2831566"/>
            <a:ext cx="780431" cy="605122"/>
            <a:chOff x="12280608" y="1879286"/>
            <a:chExt cx="759248" cy="588697"/>
          </a:xfrm>
        </p:grpSpPr>
        <p:sp>
          <p:nvSpPr>
            <p:cNvPr id="1801" name="Google Shape;1801;p44"/>
            <p:cNvSpPr/>
            <p:nvPr/>
          </p:nvSpPr>
          <p:spPr>
            <a:xfrm>
              <a:off x="12280608" y="1906079"/>
              <a:ext cx="280215" cy="145252"/>
            </a:xfrm>
            <a:custGeom>
              <a:avLst/>
              <a:gdLst/>
              <a:ahLst/>
              <a:cxnLst/>
              <a:rect l="l" t="t" r="r" b="b"/>
              <a:pathLst>
                <a:path w="12937" h="6706" extrusionOk="0">
                  <a:moveTo>
                    <a:pt x="12700" y="1"/>
                  </a:moveTo>
                  <a:cubicBezTo>
                    <a:pt x="12680" y="1"/>
                    <a:pt x="12657" y="5"/>
                    <a:pt x="12634" y="14"/>
                  </a:cubicBezTo>
                  <a:cubicBezTo>
                    <a:pt x="10508" y="841"/>
                    <a:pt x="8488" y="1938"/>
                    <a:pt x="6476" y="3006"/>
                  </a:cubicBezTo>
                  <a:cubicBezTo>
                    <a:pt x="5457" y="3547"/>
                    <a:pt x="4443" y="4098"/>
                    <a:pt x="3429" y="4650"/>
                  </a:cubicBezTo>
                  <a:cubicBezTo>
                    <a:pt x="2365" y="5228"/>
                    <a:pt x="1233" y="6199"/>
                    <a:pt x="83" y="6549"/>
                  </a:cubicBezTo>
                  <a:cubicBezTo>
                    <a:pt x="1" y="6573"/>
                    <a:pt x="30" y="6706"/>
                    <a:pt x="109" y="6706"/>
                  </a:cubicBezTo>
                  <a:cubicBezTo>
                    <a:pt x="114" y="6706"/>
                    <a:pt x="119" y="6705"/>
                    <a:pt x="125" y="6704"/>
                  </a:cubicBezTo>
                  <a:lnTo>
                    <a:pt x="126" y="6704"/>
                  </a:lnTo>
                  <a:cubicBezTo>
                    <a:pt x="1072" y="6515"/>
                    <a:pt x="1865" y="5843"/>
                    <a:pt x="2714" y="5401"/>
                  </a:cubicBezTo>
                  <a:cubicBezTo>
                    <a:pt x="3808" y="4833"/>
                    <a:pt x="4895" y="4252"/>
                    <a:pt x="5988" y="3682"/>
                  </a:cubicBezTo>
                  <a:cubicBezTo>
                    <a:pt x="8226" y="2514"/>
                    <a:pt x="10505" y="1440"/>
                    <a:pt x="12766" y="320"/>
                  </a:cubicBezTo>
                  <a:cubicBezTo>
                    <a:pt x="12936" y="237"/>
                    <a:pt x="12859" y="1"/>
                    <a:pt x="12700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44"/>
            <p:cNvSpPr/>
            <p:nvPr/>
          </p:nvSpPr>
          <p:spPr>
            <a:xfrm>
              <a:off x="12286261" y="2051201"/>
              <a:ext cx="183850" cy="414074"/>
            </a:xfrm>
            <a:custGeom>
              <a:avLst/>
              <a:gdLst/>
              <a:ahLst/>
              <a:cxnLst/>
              <a:rect l="l" t="t" r="r" b="b"/>
              <a:pathLst>
                <a:path w="8488" h="19117" extrusionOk="0">
                  <a:moveTo>
                    <a:pt x="274" y="1"/>
                  </a:moveTo>
                  <a:cubicBezTo>
                    <a:pt x="262" y="1"/>
                    <a:pt x="250" y="3"/>
                    <a:pt x="237" y="7"/>
                  </a:cubicBezTo>
                  <a:cubicBezTo>
                    <a:pt x="192" y="24"/>
                    <a:pt x="146" y="41"/>
                    <a:pt x="99" y="57"/>
                  </a:cubicBezTo>
                  <a:cubicBezTo>
                    <a:pt x="1" y="93"/>
                    <a:pt x="45" y="242"/>
                    <a:pt x="138" y="250"/>
                  </a:cubicBezTo>
                  <a:lnTo>
                    <a:pt x="138" y="251"/>
                  </a:lnTo>
                  <a:cubicBezTo>
                    <a:pt x="530" y="287"/>
                    <a:pt x="1437" y="3785"/>
                    <a:pt x="1599" y="4227"/>
                  </a:cubicBezTo>
                  <a:cubicBezTo>
                    <a:pt x="2239" y="5968"/>
                    <a:pt x="2975" y="7663"/>
                    <a:pt x="3668" y="9384"/>
                  </a:cubicBezTo>
                  <a:cubicBezTo>
                    <a:pt x="4982" y="12644"/>
                    <a:pt x="6295" y="15862"/>
                    <a:pt x="7921" y="18977"/>
                  </a:cubicBezTo>
                  <a:cubicBezTo>
                    <a:pt x="7972" y="19075"/>
                    <a:pt x="8061" y="19116"/>
                    <a:pt x="8151" y="19116"/>
                  </a:cubicBezTo>
                  <a:cubicBezTo>
                    <a:pt x="8317" y="19116"/>
                    <a:pt x="8488" y="18975"/>
                    <a:pt x="8433" y="18778"/>
                  </a:cubicBezTo>
                  <a:cubicBezTo>
                    <a:pt x="8258" y="18145"/>
                    <a:pt x="7897" y="17669"/>
                    <a:pt x="7593" y="17092"/>
                  </a:cubicBezTo>
                  <a:cubicBezTo>
                    <a:pt x="7193" y="16332"/>
                    <a:pt x="6883" y="15528"/>
                    <a:pt x="6488" y="14764"/>
                  </a:cubicBezTo>
                  <a:cubicBezTo>
                    <a:pt x="5673" y="13194"/>
                    <a:pt x="5057" y="11529"/>
                    <a:pt x="4389" y="9889"/>
                  </a:cubicBezTo>
                  <a:cubicBezTo>
                    <a:pt x="3724" y="8254"/>
                    <a:pt x="2995" y="6649"/>
                    <a:pt x="2346" y="5007"/>
                  </a:cubicBezTo>
                  <a:cubicBezTo>
                    <a:pt x="2053" y="4269"/>
                    <a:pt x="1765" y="3530"/>
                    <a:pt x="1493" y="2786"/>
                  </a:cubicBezTo>
                  <a:cubicBezTo>
                    <a:pt x="1163" y="1887"/>
                    <a:pt x="995" y="816"/>
                    <a:pt x="385" y="63"/>
                  </a:cubicBezTo>
                  <a:cubicBezTo>
                    <a:pt x="358" y="29"/>
                    <a:pt x="318" y="1"/>
                    <a:pt x="274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44"/>
            <p:cNvSpPr/>
            <p:nvPr/>
          </p:nvSpPr>
          <p:spPr>
            <a:xfrm>
              <a:off x="12558073" y="1906599"/>
              <a:ext cx="173388" cy="417453"/>
            </a:xfrm>
            <a:custGeom>
              <a:avLst/>
              <a:gdLst/>
              <a:ahLst/>
              <a:cxnLst/>
              <a:rect l="l" t="t" r="r" b="b"/>
              <a:pathLst>
                <a:path w="8005" h="19273" extrusionOk="0">
                  <a:moveTo>
                    <a:pt x="152" y="1"/>
                  </a:moveTo>
                  <a:cubicBezTo>
                    <a:pt x="75" y="1"/>
                    <a:pt x="1" y="76"/>
                    <a:pt x="50" y="166"/>
                  </a:cubicBezTo>
                  <a:lnTo>
                    <a:pt x="49" y="166"/>
                  </a:lnTo>
                  <a:cubicBezTo>
                    <a:pt x="1694" y="3154"/>
                    <a:pt x="2231" y="6742"/>
                    <a:pt x="3409" y="9929"/>
                  </a:cubicBezTo>
                  <a:cubicBezTo>
                    <a:pt x="4034" y="11618"/>
                    <a:pt x="4852" y="13215"/>
                    <a:pt x="5523" y="14882"/>
                  </a:cubicBezTo>
                  <a:cubicBezTo>
                    <a:pt x="6085" y="16276"/>
                    <a:pt x="6565" y="17899"/>
                    <a:pt x="7420" y="19143"/>
                  </a:cubicBezTo>
                  <a:cubicBezTo>
                    <a:pt x="7482" y="19233"/>
                    <a:pt x="7576" y="19272"/>
                    <a:pt x="7669" y="19272"/>
                  </a:cubicBezTo>
                  <a:cubicBezTo>
                    <a:pt x="7840" y="19272"/>
                    <a:pt x="8004" y="19136"/>
                    <a:pt x="7942" y="18925"/>
                  </a:cubicBezTo>
                  <a:cubicBezTo>
                    <a:pt x="7481" y="17379"/>
                    <a:pt x="6652" y="15903"/>
                    <a:pt x="6029" y="14410"/>
                  </a:cubicBezTo>
                  <a:cubicBezTo>
                    <a:pt x="5290" y="12637"/>
                    <a:pt x="4393" y="10943"/>
                    <a:pt x="3728" y="9136"/>
                  </a:cubicBezTo>
                  <a:cubicBezTo>
                    <a:pt x="2623" y="6132"/>
                    <a:pt x="2029" y="2750"/>
                    <a:pt x="250" y="55"/>
                  </a:cubicBezTo>
                  <a:cubicBezTo>
                    <a:pt x="225" y="17"/>
                    <a:pt x="188" y="1"/>
                    <a:pt x="152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44"/>
            <p:cNvSpPr/>
            <p:nvPr/>
          </p:nvSpPr>
          <p:spPr>
            <a:xfrm>
              <a:off x="12457007" y="2318377"/>
              <a:ext cx="267891" cy="149606"/>
            </a:xfrm>
            <a:custGeom>
              <a:avLst/>
              <a:gdLst/>
              <a:ahLst/>
              <a:cxnLst/>
              <a:rect l="l" t="t" r="r" b="b"/>
              <a:pathLst>
                <a:path w="12368" h="6907" extrusionOk="0">
                  <a:moveTo>
                    <a:pt x="11965" y="1"/>
                  </a:moveTo>
                  <a:cubicBezTo>
                    <a:pt x="11863" y="1"/>
                    <a:pt x="11761" y="50"/>
                    <a:pt x="11700" y="167"/>
                  </a:cubicBezTo>
                  <a:cubicBezTo>
                    <a:pt x="11404" y="738"/>
                    <a:pt x="10270" y="1136"/>
                    <a:pt x="9758" y="1549"/>
                  </a:cubicBezTo>
                  <a:cubicBezTo>
                    <a:pt x="8635" y="2452"/>
                    <a:pt x="7556" y="3261"/>
                    <a:pt x="6230" y="3865"/>
                  </a:cubicBezTo>
                  <a:cubicBezTo>
                    <a:pt x="4198" y="4791"/>
                    <a:pt x="1986" y="5427"/>
                    <a:pt x="118" y="6676"/>
                  </a:cubicBezTo>
                  <a:cubicBezTo>
                    <a:pt x="0" y="6755"/>
                    <a:pt x="73" y="6906"/>
                    <a:pt x="188" y="6906"/>
                  </a:cubicBezTo>
                  <a:cubicBezTo>
                    <a:pt x="207" y="6906"/>
                    <a:pt x="228" y="6902"/>
                    <a:pt x="249" y="6892"/>
                  </a:cubicBezTo>
                  <a:lnTo>
                    <a:pt x="250" y="6892"/>
                  </a:lnTo>
                  <a:cubicBezTo>
                    <a:pt x="2674" y="5774"/>
                    <a:pt x="5249" y="4937"/>
                    <a:pt x="7614" y="3700"/>
                  </a:cubicBezTo>
                  <a:cubicBezTo>
                    <a:pt x="8638" y="3163"/>
                    <a:pt x="9465" y="2319"/>
                    <a:pt x="10419" y="1672"/>
                  </a:cubicBezTo>
                  <a:cubicBezTo>
                    <a:pt x="11020" y="1265"/>
                    <a:pt x="11916" y="1127"/>
                    <a:pt x="12253" y="427"/>
                  </a:cubicBezTo>
                  <a:cubicBezTo>
                    <a:pt x="12367" y="192"/>
                    <a:pt x="12166" y="1"/>
                    <a:pt x="11965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44"/>
            <p:cNvSpPr/>
            <p:nvPr/>
          </p:nvSpPr>
          <p:spPr>
            <a:xfrm>
              <a:off x="12578520" y="1898433"/>
              <a:ext cx="107412" cy="29544"/>
            </a:xfrm>
            <a:custGeom>
              <a:avLst/>
              <a:gdLst/>
              <a:ahLst/>
              <a:cxnLst/>
              <a:rect l="l" t="t" r="r" b="b"/>
              <a:pathLst>
                <a:path w="4959" h="1364" extrusionOk="0">
                  <a:moveTo>
                    <a:pt x="4677" y="1"/>
                  </a:moveTo>
                  <a:cubicBezTo>
                    <a:pt x="4651" y="1"/>
                    <a:pt x="4624" y="6"/>
                    <a:pt x="4596" y="18"/>
                  </a:cubicBezTo>
                  <a:cubicBezTo>
                    <a:pt x="3812" y="356"/>
                    <a:pt x="3036" y="440"/>
                    <a:pt x="2201" y="599"/>
                  </a:cubicBezTo>
                  <a:cubicBezTo>
                    <a:pt x="1468" y="741"/>
                    <a:pt x="792" y="1050"/>
                    <a:pt x="72" y="1230"/>
                  </a:cubicBezTo>
                  <a:cubicBezTo>
                    <a:pt x="0" y="1247"/>
                    <a:pt x="23" y="1364"/>
                    <a:pt x="92" y="1364"/>
                  </a:cubicBezTo>
                  <a:cubicBezTo>
                    <a:pt x="95" y="1364"/>
                    <a:pt x="99" y="1364"/>
                    <a:pt x="102" y="1363"/>
                  </a:cubicBezTo>
                  <a:cubicBezTo>
                    <a:pt x="1031" y="1216"/>
                    <a:pt x="1909" y="938"/>
                    <a:pt x="2859" y="882"/>
                  </a:cubicBezTo>
                  <a:cubicBezTo>
                    <a:pt x="3542" y="841"/>
                    <a:pt x="4295" y="819"/>
                    <a:pt x="4818" y="327"/>
                  </a:cubicBezTo>
                  <a:cubicBezTo>
                    <a:pt x="4959" y="194"/>
                    <a:pt x="4836" y="1"/>
                    <a:pt x="4677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44"/>
            <p:cNvSpPr/>
            <p:nvPr/>
          </p:nvSpPr>
          <p:spPr>
            <a:xfrm>
              <a:off x="12658055" y="1882621"/>
              <a:ext cx="100546" cy="30172"/>
            </a:xfrm>
            <a:custGeom>
              <a:avLst/>
              <a:gdLst/>
              <a:ahLst/>
              <a:cxnLst/>
              <a:rect l="l" t="t" r="r" b="b"/>
              <a:pathLst>
                <a:path w="4642" h="1393" extrusionOk="0">
                  <a:moveTo>
                    <a:pt x="4348" y="0"/>
                  </a:moveTo>
                  <a:cubicBezTo>
                    <a:pt x="4340" y="0"/>
                    <a:pt x="4331" y="1"/>
                    <a:pt x="4322" y="1"/>
                  </a:cubicBezTo>
                  <a:cubicBezTo>
                    <a:pt x="2874" y="129"/>
                    <a:pt x="1395" y="564"/>
                    <a:pt x="96" y="1199"/>
                  </a:cubicBezTo>
                  <a:cubicBezTo>
                    <a:pt x="0" y="1247"/>
                    <a:pt x="42" y="1392"/>
                    <a:pt x="140" y="1392"/>
                  </a:cubicBezTo>
                  <a:cubicBezTo>
                    <a:pt x="147" y="1392"/>
                    <a:pt x="154" y="1392"/>
                    <a:pt x="162" y="1390"/>
                  </a:cubicBezTo>
                  <a:cubicBezTo>
                    <a:pt x="727" y="1275"/>
                    <a:pt x="1286" y="1093"/>
                    <a:pt x="1847" y="950"/>
                  </a:cubicBezTo>
                  <a:cubicBezTo>
                    <a:pt x="2675" y="738"/>
                    <a:pt x="3529" y="640"/>
                    <a:pt x="4366" y="464"/>
                  </a:cubicBezTo>
                  <a:cubicBezTo>
                    <a:pt x="4642" y="405"/>
                    <a:pt x="4629" y="0"/>
                    <a:pt x="4348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44"/>
            <p:cNvSpPr/>
            <p:nvPr/>
          </p:nvSpPr>
          <p:spPr>
            <a:xfrm>
              <a:off x="12751540" y="1879286"/>
              <a:ext cx="103037" cy="442384"/>
            </a:xfrm>
            <a:custGeom>
              <a:avLst/>
              <a:gdLst/>
              <a:ahLst/>
              <a:cxnLst/>
              <a:rect l="l" t="t" r="r" b="b"/>
              <a:pathLst>
                <a:path w="4757" h="20424" extrusionOk="0">
                  <a:moveTo>
                    <a:pt x="128" y="1"/>
                  </a:moveTo>
                  <a:cubicBezTo>
                    <a:pt x="65" y="1"/>
                    <a:pt x="0" y="53"/>
                    <a:pt x="14" y="138"/>
                  </a:cubicBezTo>
                  <a:cubicBezTo>
                    <a:pt x="1037" y="6855"/>
                    <a:pt x="2127" y="13620"/>
                    <a:pt x="4013" y="20163"/>
                  </a:cubicBezTo>
                  <a:cubicBezTo>
                    <a:pt x="4066" y="20345"/>
                    <a:pt x="4203" y="20424"/>
                    <a:pt x="4343" y="20424"/>
                  </a:cubicBezTo>
                  <a:cubicBezTo>
                    <a:pt x="4547" y="20424"/>
                    <a:pt x="4757" y="20253"/>
                    <a:pt x="4709" y="19985"/>
                  </a:cubicBezTo>
                  <a:cubicBezTo>
                    <a:pt x="4147" y="16835"/>
                    <a:pt x="3088" y="13761"/>
                    <a:pt x="2443" y="10621"/>
                  </a:cubicBezTo>
                  <a:cubicBezTo>
                    <a:pt x="1722" y="7103"/>
                    <a:pt x="1262" y="3520"/>
                    <a:pt x="235" y="85"/>
                  </a:cubicBezTo>
                  <a:cubicBezTo>
                    <a:pt x="218" y="27"/>
                    <a:pt x="173" y="1"/>
                    <a:pt x="128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44"/>
            <p:cNvSpPr/>
            <p:nvPr/>
          </p:nvSpPr>
          <p:spPr>
            <a:xfrm>
              <a:off x="12579560" y="2337936"/>
              <a:ext cx="272678" cy="74056"/>
            </a:xfrm>
            <a:custGeom>
              <a:avLst/>
              <a:gdLst/>
              <a:ahLst/>
              <a:cxnLst/>
              <a:rect l="l" t="t" r="r" b="b"/>
              <a:pathLst>
                <a:path w="12589" h="3419" extrusionOk="0">
                  <a:moveTo>
                    <a:pt x="12351" y="0"/>
                  </a:moveTo>
                  <a:cubicBezTo>
                    <a:pt x="12345" y="0"/>
                    <a:pt x="12339" y="0"/>
                    <a:pt x="12333" y="1"/>
                  </a:cubicBezTo>
                  <a:cubicBezTo>
                    <a:pt x="11603" y="53"/>
                    <a:pt x="10930" y="390"/>
                    <a:pt x="10246" y="646"/>
                  </a:cubicBezTo>
                  <a:cubicBezTo>
                    <a:pt x="8979" y="1124"/>
                    <a:pt x="7678" y="1503"/>
                    <a:pt x="6352" y="1777"/>
                  </a:cubicBezTo>
                  <a:cubicBezTo>
                    <a:pt x="5373" y="1980"/>
                    <a:pt x="4391" y="2165"/>
                    <a:pt x="3411" y="2363"/>
                  </a:cubicBezTo>
                  <a:cubicBezTo>
                    <a:pt x="2751" y="2497"/>
                    <a:pt x="1968" y="2588"/>
                    <a:pt x="1305" y="2803"/>
                  </a:cubicBezTo>
                  <a:cubicBezTo>
                    <a:pt x="890" y="2938"/>
                    <a:pt x="539" y="3159"/>
                    <a:pt x="105" y="3249"/>
                  </a:cubicBezTo>
                  <a:cubicBezTo>
                    <a:pt x="1" y="3269"/>
                    <a:pt x="19" y="3419"/>
                    <a:pt x="120" y="3419"/>
                  </a:cubicBezTo>
                  <a:cubicBezTo>
                    <a:pt x="123" y="3419"/>
                    <a:pt x="126" y="3419"/>
                    <a:pt x="129" y="3418"/>
                  </a:cubicBezTo>
                  <a:cubicBezTo>
                    <a:pt x="1086" y="3343"/>
                    <a:pt x="2087" y="3078"/>
                    <a:pt x="3037" y="2906"/>
                  </a:cubicBezTo>
                  <a:cubicBezTo>
                    <a:pt x="4102" y="2713"/>
                    <a:pt x="5162" y="2491"/>
                    <a:pt x="6229" y="2304"/>
                  </a:cubicBezTo>
                  <a:cubicBezTo>
                    <a:pt x="8377" y="1928"/>
                    <a:pt x="10390" y="1221"/>
                    <a:pt x="12391" y="408"/>
                  </a:cubicBezTo>
                  <a:cubicBezTo>
                    <a:pt x="12587" y="329"/>
                    <a:pt x="12588" y="0"/>
                    <a:pt x="12351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44"/>
            <p:cNvSpPr/>
            <p:nvPr/>
          </p:nvSpPr>
          <p:spPr>
            <a:xfrm>
              <a:off x="12839609" y="2308998"/>
              <a:ext cx="22266" cy="38490"/>
            </a:xfrm>
            <a:custGeom>
              <a:avLst/>
              <a:gdLst/>
              <a:ahLst/>
              <a:cxnLst/>
              <a:rect l="l" t="t" r="r" b="b"/>
              <a:pathLst>
                <a:path w="1028" h="1777" extrusionOk="0">
                  <a:moveTo>
                    <a:pt x="158" y="1"/>
                  </a:moveTo>
                  <a:cubicBezTo>
                    <a:pt x="82" y="1"/>
                    <a:pt x="0" y="74"/>
                    <a:pt x="32" y="155"/>
                  </a:cubicBezTo>
                  <a:lnTo>
                    <a:pt x="31" y="154"/>
                  </a:lnTo>
                  <a:lnTo>
                    <a:pt x="31" y="154"/>
                  </a:lnTo>
                  <a:cubicBezTo>
                    <a:pt x="137" y="417"/>
                    <a:pt x="94" y="678"/>
                    <a:pt x="119" y="955"/>
                  </a:cubicBezTo>
                  <a:cubicBezTo>
                    <a:pt x="144" y="1224"/>
                    <a:pt x="207" y="1581"/>
                    <a:pt x="445" y="1735"/>
                  </a:cubicBezTo>
                  <a:cubicBezTo>
                    <a:pt x="490" y="1763"/>
                    <a:pt x="537" y="1776"/>
                    <a:pt x="582" y="1776"/>
                  </a:cubicBezTo>
                  <a:cubicBezTo>
                    <a:pt x="670" y="1776"/>
                    <a:pt x="753" y="1730"/>
                    <a:pt x="812" y="1656"/>
                  </a:cubicBezTo>
                  <a:cubicBezTo>
                    <a:pt x="1028" y="1385"/>
                    <a:pt x="769" y="1146"/>
                    <a:pt x="659" y="897"/>
                  </a:cubicBezTo>
                  <a:cubicBezTo>
                    <a:pt x="599" y="762"/>
                    <a:pt x="588" y="611"/>
                    <a:pt x="530" y="475"/>
                  </a:cubicBezTo>
                  <a:cubicBezTo>
                    <a:pt x="460" y="313"/>
                    <a:pt x="348" y="169"/>
                    <a:pt x="237" y="36"/>
                  </a:cubicBezTo>
                  <a:cubicBezTo>
                    <a:pt x="216" y="11"/>
                    <a:pt x="187" y="1"/>
                    <a:pt x="158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44"/>
            <p:cNvSpPr/>
            <p:nvPr/>
          </p:nvSpPr>
          <p:spPr>
            <a:xfrm>
              <a:off x="12756045" y="1915241"/>
              <a:ext cx="275125" cy="27681"/>
            </a:xfrm>
            <a:custGeom>
              <a:avLst/>
              <a:gdLst/>
              <a:ahLst/>
              <a:cxnLst/>
              <a:rect l="l" t="t" r="r" b="b"/>
              <a:pathLst>
                <a:path w="12702" h="1278" extrusionOk="0">
                  <a:moveTo>
                    <a:pt x="765" y="1"/>
                  </a:moveTo>
                  <a:cubicBezTo>
                    <a:pt x="598" y="1"/>
                    <a:pt x="432" y="10"/>
                    <a:pt x="270" y="34"/>
                  </a:cubicBezTo>
                  <a:cubicBezTo>
                    <a:pt x="6" y="72"/>
                    <a:pt x="0" y="458"/>
                    <a:pt x="278" y="458"/>
                  </a:cubicBezTo>
                  <a:cubicBezTo>
                    <a:pt x="279" y="458"/>
                    <a:pt x="280" y="458"/>
                    <a:pt x="281" y="458"/>
                  </a:cubicBezTo>
                  <a:cubicBezTo>
                    <a:pt x="295" y="458"/>
                    <a:pt x="309" y="458"/>
                    <a:pt x="323" y="458"/>
                  </a:cubicBezTo>
                  <a:cubicBezTo>
                    <a:pt x="1146" y="458"/>
                    <a:pt x="2119" y="674"/>
                    <a:pt x="2921" y="815"/>
                  </a:cubicBezTo>
                  <a:cubicBezTo>
                    <a:pt x="3924" y="992"/>
                    <a:pt x="4918" y="1062"/>
                    <a:pt x="5936" y="1102"/>
                  </a:cubicBezTo>
                  <a:cubicBezTo>
                    <a:pt x="7094" y="1147"/>
                    <a:pt x="8251" y="1234"/>
                    <a:pt x="9408" y="1273"/>
                  </a:cubicBezTo>
                  <a:cubicBezTo>
                    <a:pt x="9502" y="1276"/>
                    <a:pt x="9597" y="1278"/>
                    <a:pt x="9691" y="1278"/>
                  </a:cubicBezTo>
                  <a:cubicBezTo>
                    <a:pt x="10576" y="1278"/>
                    <a:pt x="11452" y="1148"/>
                    <a:pt x="12339" y="1137"/>
                  </a:cubicBezTo>
                  <a:cubicBezTo>
                    <a:pt x="12698" y="1132"/>
                    <a:pt x="12702" y="562"/>
                    <a:pt x="12354" y="514"/>
                  </a:cubicBezTo>
                  <a:cubicBezTo>
                    <a:pt x="12144" y="485"/>
                    <a:pt x="11936" y="474"/>
                    <a:pt x="11728" y="474"/>
                  </a:cubicBezTo>
                  <a:cubicBezTo>
                    <a:pt x="10999" y="474"/>
                    <a:pt x="10276" y="613"/>
                    <a:pt x="9539" y="613"/>
                  </a:cubicBezTo>
                  <a:cubicBezTo>
                    <a:pt x="9516" y="613"/>
                    <a:pt x="9492" y="612"/>
                    <a:pt x="9469" y="612"/>
                  </a:cubicBezTo>
                  <a:cubicBezTo>
                    <a:pt x="8278" y="597"/>
                    <a:pt x="7083" y="524"/>
                    <a:pt x="5891" y="494"/>
                  </a:cubicBezTo>
                  <a:cubicBezTo>
                    <a:pt x="4636" y="463"/>
                    <a:pt x="3423" y="254"/>
                    <a:pt x="2183" y="125"/>
                  </a:cubicBezTo>
                  <a:cubicBezTo>
                    <a:pt x="1721" y="77"/>
                    <a:pt x="1237" y="1"/>
                    <a:pt x="765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44"/>
            <p:cNvSpPr/>
            <p:nvPr/>
          </p:nvSpPr>
          <p:spPr>
            <a:xfrm>
              <a:off x="13008384" y="1930512"/>
              <a:ext cx="31472" cy="457459"/>
            </a:xfrm>
            <a:custGeom>
              <a:avLst/>
              <a:gdLst/>
              <a:ahLst/>
              <a:cxnLst/>
              <a:rect l="l" t="t" r="r" b="b"/>
              <a:pathLst>
                <a:path w="1453" h="21120" extrusionOk="0">
                  <a:moveTo>
                    <a:pt x="801" y="1"/>
                  </a:moveTo>
                  <a:cubicBezTo>
                    <a:pt x="663" y="1"/>
                    <a:pt x="525" y="99"/>
                    <a:pt x="564" y="261"/>
                  </a:cubicBezTo>
                  <a:cubicBezTo>
                    <a:pt x="957" y="1920"/>
                    <a:pt x="531" y="3818"/>
                    <a:pt x="486" y="5501"/>
                  </a:cubicBezTo>
                  <a:cubicBezTo>
                    <a:pt x="441" y="7216"/>
                    <a:pt x="355" y="8929"/>
                    <a:pt x="296" y="10644"/>
                  </a:cubicBezTo>
                  <a:cubicBezTo>
                    <a:pt x="235" y="12364"/>
                    <a:pt x="165" y="14088"/>
                    <a:pt x="162" y="15810"/>
                  </a:cubicBezTo>
                  <a:cubicBezTo>
                    <a:pt x="158" y="17440"/>
                    <a:pt x="1" y="19156"/>
                    <a:pt x="145" y="20775"/>
                  </a:cubicBezTo>
                  <a:cubicBezTo>
                    <a:pt x="166" y="21006"/>
                    <a:pt x="355" y="21120"/>
                    <a:pt x="536" y="21120"/>
                  </a:cubicBezTo>
                  <a:cubicBezTo>
                    <a:pt x="722" y="21120"/>
                    <a:pt x="900" y="20999"/>
                    <a:pt x="879" y="20760"/>
                  </a:cubicBezTo>
                  <a:cubicBezTo>
                    <a:pt x="722" y="18990"/>
                    <a:pt x="815" y="17140"/>
                    <a:pt x="830" y="15362"/>
                  </a:cubicBezTo>
                  <a:cubicBezTo>
                    <a:pt x="846" y="13406"/>
                    <a:pt x="919" y="11447"/>
                    <a:pt x="991" y="9492"/>
                  </a:cubicBezTo>
                  <a:cubicBezTo>
                    <a:pt x="1061" y="7561"/>
                    <a:pt x="1100" y="5627"/>
                    <a:pt x="1222" y="3700"/>
                  </a:cubicBezTo>
                  <a:cubicBezTo>
                    <a:pt x="1294" y="2576"/>
                    <a:pt x="1452" y="1210"/>
                    <a:pt x="1025" y="143"/>
                  </a:cubicBezTo>
                  <a:cubicBezTo>
                    <a:pt x="986" y="45"/>
                    <a:pt x="894" y="1"/>
                    <a:pt x="801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44"/>
            <p:cNvSpPr/>
            <p:nvPr/>
          </p:nvSpPr>
          <p:spPr>
            <a:xfrm>
              <a:off x="13012175" y="2371791"/>
              <a:ext cx="16440" cy="30454"/>
            </a:xfrm>
            <a:custGeom>
              <a:avLst/>
              <a:gdLst/>
              <a:ahLst/>
              <a:cxnLst/>
              <a:rect l="l" t="t" r="r" b="b"/>
              <a:pathLst>
                <a:path w="759" h="1406" extrusionOk="0">
                  <a:moveTo>
                    <a:pt x="313" y="0"/>
                  </a:moveTo>
                  <a:cubicBezTo>
                    <a:pt x="241" y="0"/>
                    <a:pt x="165" y="54"/>
                    <a:pt x="166" y="143"/>
                  </a:cubicBezTo>
                  <a:cubicBezTo>
                    <a:pt x="169" y="357"/>
                    <a:pt x="241" y="605"/>
                    <a:pt x="246" y="835"/>
                  </a:cubicBezTo>
                  <a:lnTo>
                    <a:pt x="246" y="835"/>
                  </a:lnTo>
                  <a:cubicBezTo>
                    <a:pt x="93" y="874"/>
                    <a:pt x="0" y="1061"/>
                    <a:pt x="109" y="1214"/>
                  </a:cubicBezTo>
                  <a:cubicBezTo>
                    <a:pt x="154" y="1277"/>
                    <a:pt x="226" y="1315"/>
                    <a:pt x="289" y="1359"/>
                  </a:cubicBezTo>
                  <a:cubicBezTo>
                    <a:pt x="336" y="1391"/>
                    <a:pt x="387" y="1406"/>
                    <a:pt x="435" y="1406"/>
                  </a:cubicBezTo>
                  <a:cubicBezTo>
                    <a:pt x="544" y="1406"/>
                    <a:pt x="642" y="1330"/>
                    <a:pt x="670" y="1205"/>
                  </a:cubicBezTo>
                  <a:cubicBezTo>
                    <a:pt x="758" y="814"/>
                    <a:pt x="541" y="455"/>
                    <a:pt x="436" y="94"/>
                  </a:cubicBezTo>
                  <a:cubicBezTo>
                    <a:pt x="417" y="29"/>
                    <a:pt x="366" y="0"/>
                    <a:pt x="313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44"/>
            <p:cNvSpPr/>
            <p:nvPr/>
          </p:nvSpPr>
          <p:spPr>
            <a:xfrm>
              <a:off x="12730616" y="2384527"/>
              <a:ext cx="290915" cy="33985"/>
            </a:xfrm>
            <a:custGeom>
              <a:avLst/>
              <a:gdLst/>
              <a:ahLst/>
              <a:cxnLst/>
              <a:rect l="l" t="t" r="r" b="b"/>
              <a:pathLst>
                <a:path w="13431" h="1569" extrusionOk="0">
                  <a:moveTo>
                    <a:pt x="10324" y="0"/>
                  </a:moveTo>
                  <a:cubicBezTo>
                    <a:pt x="9450" y="0"/>
                    <a:pt x="8540" y="98"/>
                    <a:pt x="7728" y="158"/>
                  </a:cubicBezTo>
                  <a:cubicBezTo>
                    <a:pt x="6408" y="257"/>
                    <a:pt x="5077" y="418"/>
                    <a:pt x="3764" y="567"/>
                  </a:cubicBezTo>
                  <a:cubicBezTo>
                    <a:pt x="3076" y="646"/>
                    <a:pt x="2087" y="940"/>
                    <a:pt x="1252" y="940"/>
                  </a:cubicBezTo>
                  <a:cubicBezTo>
                    <a:pt x="953" y="940"/>
                    <a:pt x="675" y="902"/>
                    <a:pt x="436" y="804"/>
                  </a:cubicBezTo>
                  <a:cubicBezTo>
                    <a:pt x="406" y="792"/>
                    <a:pt x="377" y="787"/>
                    <a:pt x="349" y="787"/>
                  </a:cubicBezTo>
                  <a:cubicBezTo>
                    <a:pt x="146" y="787"/>
                    <a:pt x="1" y="1072"/>
                    <a:pt x="157" y="1234"/>
                  </a:cubicBezTo>
                  <a:cubicBezTo>
                    <a:pt x="405" y="1489"/>
                    <a:pt x="729" y="1568"/>
                    <a:pt x="1076" y="1568"/>
                  </a:cubicBezTo>
                  <a:cubicBezTo>
                    <a:pt x="1535" y="1568"/>
                    <a:pt x="2033" y="1430"/>
                    <a:pt x="2442" y="1376"/>
                  </a:cubicBezTo>
                  <a:cubicBezTo>
                    <a:pt x="4210" y="1141"/>
                    <a:pt x="6011" y="905"/>
                    <a:pt x="7789" y="779"/>
                  </a:cubicBezTo>
                  <a:cubicBezTo>
                    <a:pt x="8640" y="719"/>
                    <a:pt x="9509" y="656"/>
                    <a:pt x="10371" y="656"/>
                  </a:cubicBezTo>
                  <a:cubicBezTo>
                    <a:pt x="10931" y="656"/>
                    <a:pt x="11487" y="682"/>
                    <a:pt x="12033" y="753"/>
                  </a:cubicBezTo>
                  <a:cubicBezTo>
                    <a:pt x="12222" y="778"/>
                    <a:pt x="12461" y="821"/>
                    <a:pt x="12691" y="821"/>
                  </a:cubicBezTo>
                  <a:cubicBezTo>
                    <a:pt x="12969" y="821"/>
                    <a:pt x="13233" y="759"/>
                    <a:pt x="13382" y="528"/>
                  </a:cubicBezTo>
                  <a:cubicBezTo>
                    <a:pt x="13431" y="454"/>
                    <a:pt x="13366" y="359"/>
                    <a:pt x="13288" y="359"/>
                  </a:cubicBezTo>
                  <a:cubicBezTo>
                    <a:pt x="13272" y="359"/>
                    <a:pt x="13254" y="363"/>
                    <a:pt x="13238" y="373"/>
                  </a:cubicBezTo>
                  <a:lnTo>
                    <a:pt x="13237" y="373"/>
                  </a:lnTo>
                  <a:cubicBezTo>
                    <a:pt x="13160" y="417"/>
                    <a:pt x="13065" y="435"/>
                    <a:pt x="12959" y="435"/>
                  </a:cubicBezTo>
                  <a:cubicBezTo>
                    <a:pt x="12533" y="435"/>
                    <a:pt x="11927" y="144"/>
                    <a:pt x="11582" y="88"/>
                  </a:cubicBezTo>
                  <a:cubicBezTo>
                    <a:pt x="11182" y="24"/>
                    <a:pt x="10757" y="0"/>
                    <a:pt x="10324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44"/>
            <p:cNvSpPr/>
            <p:nvPr/>
          </p:nvSpPr>
          <p:spPr>
            <a:xfrm>
              <a:off x="12724205" y="2383985"/>
              <a:ext cx="18606" cy="28635"/>
            </a:xfrm>
            <a:custGeom>
              <a:avLst/>
              <a:gdLst/>
              <a:ahLst/>
              <a:cxnLst/>
              <a:rect l="l" t="t" r="r" b="b"/>
              <a:pathLst>
                <a:path w="859" h="1322" extrusionOk="0">
                  <a:moveTo>
                    <a:pt x="464" y="0"/>
                  </a:moveTo>
                  <a:cubicBezTo>
                    <a:pt x="257" y="0"/>
                    <a:pt x="116" y="79"/>
                    <a:pt x="38" y="235"/>
                  </a:cubicBezTo>
                  <a:lnTo>
                    <a:pt x="15" y="312"/>
                  </a:lnTo>
                  <a:cubicBezTo>
                    <a:pt x="5" y="368"/>
                    <a:pt x="0" y="423"/>
                    <a:pt x="1" y="479"/>
                  </a:cubicBezTo>
                  <a:cubicBezTo>
                    <a:pt x="0" y="579"/>
                    <a:pt x="12" y="680"/>
                    <a:pt x="38" y="777"/>
                  </a:cubicBezTo>
                  <a:cubicBezTo>
                    <a:pt x="84" y="964"/>
                    <a:pt x="206" y="1180"/>
                    <a:pt x="375" y="1285"/>
                  </a:cubicBezTo>
                  <a:cubicBezTo>
                    <a:pt x="416" y="1310"/>
                    <a:pt x="462" y="1321"/>
                    <a:pt x="507" y="1321"/>
                  </a:cubicBezTo>
                  <a:cubicBezTo>
                    <a:pt x="688" y="1321"/>
                    <a:pt x="859" y="1137"/>
                    <a:pt x="712" y="959"/>
                  </a:cubicBezTo>
                  <a:lnTo>
                    <a:pt x="711" y="959"/>
                  </a:lnTo>
                  <a:cubicBezTo>
                    <a:pt x="500" y="703"/>
                    <a:pt x="716" y="347"/>
                    <a:pt x="589" y="77"/>
                  </a:cubicBezTo>
                  <a:cubicBezTo>
                    <a:pt x="568" y="45"/>
                    <a:pt x="539" y="19"/>
                    <a:pt x="505" y="1"/>
                  </a:cubicBezTo>
                  <a:cubicBezTo>
                    <a:pt x="491" y="1"/>
                    <a:pt x="478" y="0"/>
                    <a:pt x="464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5" name="Google Shape;1815;p44"/>
          <p:cNvGrpSpPr/>
          <p:nvPr/>
        </p:nvGrpSpPr>
        <p:grpSpPr>
          <a:xfrm>
            <a:off x="2599809" y="2835201"/>
            <a:ext cx="553595" cy="597852"/>
            <a:chOff x="11332182" y="2918554"/>
            <a:chExt cx="484166" cy="522872"/>
          </a:xfrm>
        </p:grpSpPr>
        <p:sp>
          <p:nvSpPr>
            <p:cNvPr id="1816" name="Google Shape;1816;p44"/>
            <p:cNvSpPr/>
            <p:nvPr/>
          </p:nvSpPr>
          <p:spPr>
            <a:xfrm>
              <a:off x="11339005" y="3012472"/>
              <a:ext cx="26209" cy="24367"/>
            </a:xfrm>
            <a:custGeom>
              <a:avLst/>
              <a:gdLst/>
              <a:ahLst/>
              <a:cxnLst/>
              <a:rect l="l" t="t" r="r" b="b"/>
              <a:pathLst>
                <a:path w="1210" h="1125" extrusionOk="0">
                  <a:moveTo>
                    <a:pt x="249" y="0"/>
                  </a:moveTo>
                  <a:cubicBezTo>
                    <a:pt x="119" y="0"/>
                    <a:pt x="1" y="148"/>
                    <a:pt x="99" y="277"/>
                  </a:cubicBezTo>
                  <a:cubicBezTo>
                    <a:pt x="155" y="352"/>
                    <a:pt x="170" y="367"/>
                    <a:pt x="176" y="429"/>
                  </a:cubicBezTo>
                  <a:cubicBezTo>
                    <a:pt x="185" y="499"/>
                    <a:pt x="174" y="543"/>
                    <a:pt x="214" y="607"/>
                  </a:cubicBezTo>
                  <a:cubicBezTo>
                    <a:pt x="245" y="651"/>
                    <a:pt x="281" y="690"/>
                    <a:pt x="323" y="724"/>
                  </a:cubicBezTo>
                  <a:cubicBezTo>
                    <a:pt x="422" y="811"/>
                    <a:pt x="529" y="888"/>
                    <a:pt x="643" y="953"/>
                  </a:cubicBezTo>
                  <a:cubicBezTo>
                    <a:pt x="737" y="1006"/>
                    <a:pt x="852" y="1098"/>
                    <a:pt x="955" y="1119"/>
                  </a:cubicBezTo>
                  <a:cubicBezTo>
                    <a:pt x="971" y="1122"/>
                    <a:pt x="986" y="1124"/>
                    <a:pt x="1002" y="1124"/>
                  </a:cubicBezTo>
                  <a:cubicBezTo>
                    <a:pt x="1096" y="1124"/>
                    <a:pt x="1178" y="1063"/>
                    <a:pt x="1193" y="963"/>
                  </a:cubicBezTo>
                  <a:cubicBezTo>
                    <a:pt x="1209" y="857"/>
                    <a:pt x="1109" y="744"/>
                    <a:pt x="1038" y="677"/>
                  </a:cubicBezTo>
                  <a:cubicBezTo>
                    <a:pt x="902" y="552"/>
                    <a:pt x="747" y="455"/>
                    <a:pt x="596" y="350"/>
                  </a:cubicBezTo>
                  <a:lnTo>
                    <a:pt x="596" y="350"/>
                  </a:lnTo>
                  <a:cubicBezTo>
                    <a:pt x="559" y="215"/>
                    <a:pt x="475" y="131"/>
                    <a:pt x="354" y="37"/>
                  </a:cubicBezTo>
                  <a:cubicBezTo>
                    <a:pt x="321" y="11"/>
                    <a:pt x="285" y="0"/>
                    <a:pt x="249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44"/>
            <p:cNvSpPr/>
            <p:nvPr/>
          </p:nvSpPr>
          <p:spPr>
            <a:xfrm>
              <a:off x="11358542" y="2938741"/>
              <a:ext cx="104033" cy="99051"/>
            </a:xfrm>
            <a:custGeom>
              <a:avLst/>
              <a:gdLst/>
              <a:ahLst/>
              <a:cxnLst/>
              <a:rect l="l" t="t" r="r" b="b"/>
              <a:pathLst>
                <a:path w="4803" h="4573" extrusionOk="0">
                  <a:moveTo>
                    <a:pt x="4528" y="1"/>
                  </a:moveTo>
                  <a:cubicBezTo>
                    <a:pt x="4420" y="1"/>
                    <a:pt x="4312" y="67"/>
                    <a:pt x="4292" y="219"/>
                  </a:cubicBezTo>
                  <a:cubicBezTo>
                    <a:pt x="4145" y="1351"/>
                    <a:pt x="2961" y="2251"/>
                    <a:pt x="2147" y="2888"/>
                  </a:cubicBezTo>
                  <a:cubicBezTo>
                    <a:pt x="1697" y="3239"/>
                    <a:pt x="1284" y="3631"/>
                    <a:pt x="793" y="3926"/>
                  </a:cubicBezTo>
                  <a:cubicBezTo>
                    <a:pt x="463" y="4123"/>
                    <a:pt x="193" y="4120"/>
                    <a:pt x="29" y="4458"/>
                  </a:cubicBezTo>
                  <a:cubicBezTo>
                    <a:pt x="1" y="4515"/>
                    <a:pt x="49" y="4573"/>
                    <a:pt x="105" y="4573"/>
                  </a:cubicBezTo>
                  <a:cubicBezTo>
                    <a:pt x="113" y="4573"/>
                    <a:pt x="122" y="4572"/>
                    <a:pt x="130" y="4569"/>
                  </a:cubicBezTo>
                  <a:lnTo>
                    <a:pt x="130" y="4570"/>
                  </a:lnTo>
                  <a:cubicBezTo>
                    <a:pt x="1207" y="4216"/>
                    <a:pt x="2118" y="3529"/>
                    <a:pt x="3007" y="2804"/>
                  </a:cubicBezTo>
                  <a:cubicBezTo>
                    <a:pt x="3801" y="2158"/>
                    <a:pt x="4455" y="1270"/>
                    <a:pt x="4751" y="284"/>
                  </a:cubicBezTo>
                  <a:cubicBezTo>
                    <a:pt x="4803" y="109"/>
                    <a:pt x="4666" y="1"/>
                    <a:pt x="4528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44"/>
            <p:cNvSpPr/>
            <p:nvPr/>
          </p:nvSpPr>
          <p:spPr>
            <a:xfrm>
              <a:off x="11352650" y="3036341"/>
              <a:ext cx="325398" cy="346928"/>
            </a:xfrm>
            <a:custGeom>
              <a:avLst/>
              <a:gdLst/>
              <a:ahLst/>
              <a:cxnLst/>
              <a:rect l="l" t="t" r="r" b="b"/>
              <a:pathLst>
                <a:path w="15023" h="16017" extrusionOk="0">
                  <a:moveTo>
                    <a:pt x="239" y="0"/>
                  </a:moveTo>
                  <a:cubicBezTo>
                    <a:pt x="101" y="0"/>
                    <a:pt x="0" y="185"/>
                    <a:pt x="150" y="264"/>
                  </a:cubicBezTo>
                  <a:cubicBezTo>
                    <a:pt x="751" y="579"/>
                    <a:pt x="1354" y="1636"/>
                    <a:pt x="1824" y="2159"/>
                  </a:cubicBezTo>
                  <a:cubicBezTo>
                    <a:pt x="2555" y="2971"/>
                    <a:pt x="3219" y="3854"/>
                    <a:pt x="3917" y="4694"/>
                  </a:cubicBezTo>
                  <a:cubicBezTo>
                    <a:pt x="5052" y="6055"/>
                    <a:pt x="6208" y="7393"/>
                    <a:pt x="7309" y="8773"/>
                  </a:cubicBezTo>
                  <a:cubicBezTo>
                    <a:pt x="8401" y="10140"/>
                    <a:pt x="9519" y="11542"/>
                    <a:pt x="10742" y="12796"/>
                  </a:cubicBezTo>
                  <a:cubicBezTo>
                    <a:pt x="11808" y="13888"/>
                    <a:pt x="13023" y="15283"/>
                    <a:pt x="14393" y="15976"/>
                  </a:cubicBezTo>
                  <a:cubicBezTo>
                    <a:pt x="14449" y="16004"/>
                    <a:pt x="14503" y="16017"/>
                    <a:pt x="14554" y="16017"/>
                  </a:cubicBezTo>
                  <a:cubicBezTo>
                    <a:pt x="14843" y="16017"/>
                    <a:pt x="15022" y="15614"/>
                    <a:pt x="14724" y="15418"/>
                  </a:cubicBezTo>
                  <a:cubicBezTo>
                    <a:pt x="12930" y="14245"/>
                    <a:pt x="11272" y="12419"/>
                    <a:pt x="9910" y="10783"/>
                  </a:cubicBezTo>
                  <a:cubicBezTo>
                    <a:pt x="8884" y="9551"/>
                    <a:pt x="7841" y="8345"/>
                    <a:pt x="6861" y="7079"/>
                  </a:cubicBezTo>
                  <a:cubicBezTo>
                    <a:pt x="5567" y="5411"/>
                    <a:pt x="4057" y="3825"/>
                    <a:pt x="2662" y="2236"/>
                  </a:cubicBezTo>
                  <a:cubicBezTo>
                    <a:pt x="2076" y="1568"/>
                    <a:pt x="1217" y="138"/>
                    <a:pt x="260" y="2"/>
                  </a:cubicBezTo>
                  <a:cubicBezTo>
                    <a:pt x="253" y="1"/>
                    <a:pt x="246" y="0"/>
                    <a:pt x="239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44"/>
            <p:cNvSpPr/>
            <p:nvPr/>
          </p:nvSpPr>
          <p:spPr>
            <a:xfrm>
              <a:off x="11458568" y="2942943"/>
              <a:ext cx="302850" cy="366184"/>
            </a:xfrm>
            <a:custGeom>
              <a:avLst/>
              <a:gdLst/>
              <a:ahLst/>
              <a:cxnLst/>
              <a:rect l="l" t="t" r="r" b="b"/>
              <a:pathLst>
                <a:path w="13982" h="16906" extrusionOk="0">
                  <a:moveTo>
                    <a:pt x="232" y="1"/>
                  </a:moveTo>
                  <a:cubicBezTo>
                    <a:pt x="121" y="1"/>
                    <a:pt x="1" y="116"/>
                    <a:pt x="49" y="242"/>
                  </a:cubicBezTo>
                  <a:lnTo>
                    <a:pt x="47" y="242"/>
                  </a:lnTo>
                  <a:cubicBezTo>
                    <a:pt x="354" y="1052"/>
                    <a:pt x="863" y="1476"/>
                    <a:pt x="1414" y="2141"/>
                  </a:cubicBezTo>
                  <a:cubicBezTo>
                    <a:pt x="2021" y="2874"/>
                    <a:pt x="2551" y="3689"/>
                    <a:pt x="3120" y="4453"/>
                  </a:cubicBezTo>
                  <a:cubicBezTo>
                    <a:pt x="4199" y="5901"/>
                    <a:pt x="5347" y="7300"/>
                    <a:pt x="6447" y="8733"/>
                  </a:cubicBezTo>
                  <a:cubicBezTo>
                    <a:pt x="7553" y="10175"/>
                    <a:pt x="8642" y="11641"/>
                    <a:pt x="9777" y="13058"/>
                  </a:cubicBezTo>
                  <a:cubicBezTo>
                    <a:pt x="10868" y="14418"/>
                    <a:pt x="12317" y="15448"/>
                    <a:pt x="13417" y="16800"/>
                  </a:cubicBezTo>
                  <a:cubicBezTo>
                    <a:pt x="13478" y="16874"/>
                    <a:pt x="13555" y="16906"/>
                    <a:pt x="13629" y="16906"/>
                  </a:cubicBezTo>
                  <a:cubicBezTo>
                    <a:pt x="13813" y="16906"/>
                    <a:pt x="13981" y="16713"/>
                    <a:pt x="13852" y="16507"/>
                  </a:cubicBezTo>
                  <a:cubicBezTo>
                    <a:pt x="12970" y="15100"/>
                    <a:pt x="11465" y="14172"/>
                    <a:pt x="10398" y="12921"/>
                  </a:cubicBezTo>
                  <a:cubicBezTo>
                    <a:pt x="9167" y="11480"/>
                    <a:pt x="8051" y="9908"/>
                    <a:pt x="6893" y="8406"/>
                  </a:cubicBezTo>
                  <a:cubicBezTo>
                    <a:pt x="5850" y="7054"/>
                    <a:pt x="4758" y="5736"/>
                    <a:pt x="3731" y="4374"/>
                  </a:cubicBezTo>
                  <a:cubicBezTo>
                    <a:pt x="3161" y="3615"/>
                    <a:pt x="2586" y="2860"/>
                    <a:pt x="2008" y="2108"/>
                  </a:cubicBezTo>
                  <a:cubicBezTo>
                    <a:pt x="1478" y="1415"/>
                    <a:pt x="775" y="844"/>
                    <a:pt x="357" y="77"/>
                  </a:cubicBezTo>
                  <a:cubicBezTo>
                    <a:pt x="328" y="23"/>
                    <a:pt x="281" y="1"/>
                    <a:pt x="232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44"/>
            <p:cNvSpPr/>
            <p:nvPr/>
          </p:nvSpPr>
          <p:spPr>
            <a:xfrm>
              <a:off x="11663471" y="3308131"/>
              <a:ext cx="96084" cy="81333"/>
            </a:xfrm>
            <a:custGeom>
              <a:avLst/>
              <a:gdLst/>
              <a:ahLst/>
              <a:cxnLst/>
              <a:rect l="l" t="t" r="r" b="b"/>
              <a:pathLst>
                <a:path w="4436" h="3755" extrusionOk="0">
                  <a:moveTo>
                    <a:pt x="4181" y="1"/>
                  </a:moveTo>
                  <a:cubicBezTo>
                    <a:pt x="4065" y="1"/>
                    <a:pt x="3948" y="66"/>
                    <a:pt x="3923" y="199"/>
                  </a:cubicBezTo>
                  <a:cubicBezTo>
                    <a:pt x="3766" y="991"/>
                    <a:pt x="2913" y="1680"/>
                    <a:pt x="2343" y="2211"/>
                  </a:cubicBezTo>
                  <a:cubicBezTo>
                    <a:pt x="1963" y="2564"/>
                    <a:pt x="1287" y="3270"/>
                    <a:pt x="677" y="3270"/>
                  </a:cubicBezTo>
                  <a:cubicBezTo>
                    <a:pt x="541" y="3270"/>
                    <a:pt x="408" y="3235"/>
                    <a:pt x="282" y="3152"/>
                  </a:cubicBezTo>
                  <a:cubicBezTo>
                    <a:pt x="257" y="3135"/>
                    <a:pt x="231" y="3128"/>
                    <a:pt x="206" y="3128"/>
                  </a:cubicBezTo>
                  <a:cubicBezTo>
                    <a:pt x="90" y="3128"/>
                    <a:pt x="1" y="3290"/>
                    <a:pt x="71" y="3396"/>
                  </a:cubicBezTo>
                  <a:cubicBezTo>
                    <a:pt x="243" y="3656"/>
                    <a:pt x="470" y="3755"/>
                    <a:pt x="716" y="3755"/>
                  </a:cubicBezTo>
                  <a:cubicBezTo>
                    <a:pt x="1219" y="3755"/>
                    <a:pt x="1804" y="3345"/>
                    <a:pt x="2173" y="3055"/>
                  </a:cubicBezTo>
                  <a:cubicBezTo>
                    <a:pt x="2661" y="2671"/>
                    <a:pt x="3115" y="2245"/>
                    <a:pt x="3529" y="1781"/>
                  </a:cubicBezTo>
                  <a:cubicBezTo>
                    <a:pt x="3953" y="1306"/>
                    <a:pt x="4410" y="908"/>
                    <a:pt x="4431" y="238"/>
                  </a:cubicBezTo>
                  <a:cubicBezTo>
                    <a:pt x="4436" y="81"/>
                    <a:pt x="4309" y="1"/>
                    <a:pt x="4181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44"/>
            <p:cNvSpPr/>
            <p:nvPr/>
          </p:nvSpPr>
          <p:spPr>
            <a:xfrm>
              <a:off x="11673413" y="3305315"/>
              <a:ext cx="110574" cy="105029"/>
            </a:xfrm>
            <a:custGeom>
              <a:avLst/>
              <a:gdLst/>
              <a:ahLst/>
              <a:cxnLst/>
              <a:rect l="l" t="t" r="r" b="b"/>
              <a:pathLst>
                <a:path w="5105" h="4849" extrusionOk="0">
                  <a:moveTo>
                    <a:pt x="4020" y="0"/>
                  </a:moveTo>
                  <a:cubicBezTo>
                    <a:pt x="3853" y="0"/>
                    <a:pt x="3700" y="159"/>
                    <a:pt x="3811" y="354"/>
                  </a:cubicBezTo>
                  <a:cubicBezTo>
                    <a:pt x="4018" y="713"/>
                    <a:pt x="4157" y="736"/>
                    <a:pt x="4142" y="1196"/>
                  </a:cubicBezTo>
                  <a:cubicBezTo>
                    <a:pt x="4127" y="1629"/>
                    <a:pt x="4044" y="1734"/>
                    <a:pt x="3803" y="2092"/>
                  </a:cubicBezTo>
                  <a:cubicBezTo>
                    <a:pt x="3414" y="2670"/>
                    <a:pt x="2998" y="3102"/>
                    <a:pt x="2442" y="3512"/>
                  </a:cubicBezTo>
                  <a:cubicBezTo>
                    <a:pt x="2187" y="3702"/>
                    <a:pt x="1603" y="4302"/>
                    <a:pt x="1300" y="4333"/>
                  </a:cubicBezTo>
                  <a:cubicBezTo>
                    <a:pt x="1291" y="4334"/>
                    <a:pt x="1281" y="4334"/>
                    <a:pt x="1271" y="4334"/>
                  </a:cubicBezTo>
                  <a:cubicBezTo>
                    <a:pt x="962" y="4334"/>
                    <a:pt x="555" y="3847"/>
                    <a:pt x="244" y="3746"/>
                  </a:cubicBezTo>
                  <a:cubicBezTo>
                    <a:pt x="229" y="3741"/>
                    <a:pt x="215" y="3739"/>
                    <a:pt x="201" y="3739"/>
                  </a:cubicBezTo>
                  <a:cubicBezTo>
                    <a:pt x="68" y="3739"/>
                    <a:pt x="0" y="3949"/>
                    <a:pt x="135" y="4019"/>
                  </a:cubicBezTo>
                  <a:cubicBezTo>
                    <a:pt x="573" y="4247"/>
                    <a:pt x="705" y="4848"/>
                    <a:pt x="1170" y="4848"/>
                  </a:cubicBezTo>
                  <a:cubicBezTo>
                    <a:pt x="1227" y="4848"/>
                    <a:pt x="1288" y="4839"/>
                    <a:pt x="1356" y="4820"/>
                  </a:cubicBezTo>
                  <a:cubicBezTo>
                    <a:pt x="1968" y="4643"/>
                    <a:pt x="2705" y="3993"/>
                    <a:pt x="3185" y="3595"/>
                  </a:cubicBezTo>
                  <a:cubicBezTo>
                    <a:pt x="3778" y="3104"/>
                    <a:pt x="4324" y="2378"/>
                    <a:pt x="4687" y="1698"/>
                  </a:cubicBezTo>
                  <a:cubicBezTo>
                    <a:pt x="5104" y="917"/>
                    <a:pt x="4711" y="707"/>
                    <a:pt x="4229" y="104"/>
                  </a:cubicBezTo>
                  <a:cubicBezTo>
                    <a:pt x="4171" y="31"/>
                    <a:pt x="4094" y="0"/>
                    <a:pt x="4020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44"/>
            <p:cNvSpPr/>
            <p:nvPr/>
          </p:nvSpPr>
          <p:spPr>
            <a:xfrm>
              <a:off x="11712033" y="3394489"/>
              <a:ext cx="95651" cy="46937"/>
            </a:xfrm>
            <a:custGeom>
              <a:avLst/>
              <a:gdLst/>
              <a:ahLst/>
              <a:cxnLst/>
              <a:rect l="l" t="t" r="r" b="b"/>
              <a:pathLst>
                <a:path w="4416" h="2167" extrusionOk="0">
                  <a:moveTo>
                    <a:pt x="101" y="1"/>
                  </a:moveTo>
                  <a:cubicBezTo>
                    <a:pt x="39" y="1"/>
                    <a:pt x="0" y="86"/>
                    <a:pt x="52" y="135"/>
                  </a:cubicBezTo>
                  <a:lnTo>
                    <a:pt x="52" y="134"/>
                  </a:lnTo>
                  <a:cubicBezTo>
                    <a:pt x="235" y="309"/>
                    <a:pt x="157" y="220"/>
                    <a:pt x="368" y="347"/>
                  </a:cubicBezTo>
                  <a:cubicBezTo>
                    <a:pt x="711" y="554"/>
                    <a:pt x="982" y="723"/>
                    <a:pt x="1302" y="956"/>
                  </a:cubicBezTo>
                  <a:cubicBezTo>
                    <a:pt x="1635" y="1197"/>
                    <a:pt x="1957" y="1449"/>
                    <a:pt x="2291" y="1688"/>
                  </a:cubicBezTo>
                  <a:cubicBezTo>
                    <a:pt x="2516" y="1849"/>
                    <a:pt x="2922" y="2167"/>
                    <a:pt x="3237" y="2167"/>
                  </a:cubicBezTo>
                  <a:cubicBezTo>
                    <a:pt x="3244" y="2167"/>
                    <a:pt x="3251" y="2167"/>
                    <a:pt x="3257" y="2166"/>
                  </a:cubicBezTo>
                  <a:cubicBezTo>
                    <a:pt x="3609" y="2149"/>
                    <a:pt x="3743" y="1750"/>
                    <a:pt x="4078" y="1702"/>
                  </a:cubicBezTo>
                  <a:cubicBezTo>
                    <a:pt x="4416" y="1654"/>
                    <a:pt x="4363" y="1202"/>
                    <a:pt x="4055" y="1202"/>
                  </a:cubicBezTo>
                  <a:cubicBezTo>
                    <a:pt x="4035" y="1202"/>
                    <a:pt x="4015" y="1204"/>
                    <a:pt x="3993" y="1208"/>
                  </a:cubicBezTo>
                  <a:cubicBezTo>
                    <a:pt x="3680" y="1266"/>
                    <a:pt x="3481" y="1647"/>
                    <a:pt x="3215" y="1684"/>
                  </a:cubicBezTo>
                  <a:cubicBezTo>
                    <a:pt x="3203" y="1686"/>
                    <a:pt x="3190" y="1686"/>
                    <a:pt x="3177" y="1686"/>
                  </a:cubicBezTo>
                  <a:cubicBezTo>
                    <a:pt x="2834" y="1686"/>
                    <a:pt x="2266" y="1118"/>
                    <a:pt x="2036" y="950"/>
                  </a:cubicBezTo>
                  <a:cubicBezTo>
                    <a:pt x="1719" y="719"/>
                    <a:pt x="1373" y="485"/>
                    <a:pt x="1034" y="280"/>
                  </a:cubicBezTo>
                  <a:cubicBezTo>
                    <a:pt x="724" y="93"/>
                    <a:pt x="446" y="164"/>
                    <a:pt x="135" y="9"/>
                  </a:cubicBezTo>
                  <a:cubicBezTo>
                    <a:pt x="123" y="3"/>
                    <a:pt x="112" y="1"/>
                    <a:pt x="101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44"/>
            <p:cNvSpPr/>
            <p:nvPr/>
          </p:nvSpPr>
          <p:spPr>
            <a:xfrm>
              <a:off x="11769692" y="3339495"/>
              <a:ext cx="46656" cy="94806"/>
            </a:xfrm>
            <a:custGeom>
              <a:avLst/>
              <a:gdLst/>
              <a:ahLst/>
              <a:cxnLst/>
              <a:rect l="l" t="t" r="r" b="b"/>
              <a:pathLst>
                <a:path w="2154" h="4377" extrusionOk="0">
                  <a:moveTo>
                    <a:pt x="195" y="0"/>
                  </a:moveTo>
                  <a:cubicBezTo>
                    <a:pt x="102" y="0"/>
                    <a:pt x="6" y="70"/>
                    <a:pt x="5" y="194"/>
                  </a:cubicBezTo>
                  <a:cubicBezTo>
                    <a:pt x="1" y="895"/>
                    <a:pt x="276" y="1496"/>
                    <a:pt x="578" y="2115"/>
                  </a:cubicBezTo>
                  <a:cubicBezTo>
                    <a:pt x="829" y="2629"/>
                    <a:pt x="1651" y="3444"/>
                    <a:pt x="1356" y="4024"/>
                  </a:cubicBezTo>
                  <a:cubicBezTo>
                    <a:pt x="1269" y="4195"/>
                    <a:pt x="1408" y="4377"/>
                    <a:pt x="1565" y="4377"/>
                  </a:cubicBezTo>
                  <a:cubicBezTo>
                    <a:pt x="1619" y="4377"/>
                    <a:pt x="1674" y="4356"/>
                    <a:pt x="1723" y="4307"/>
                  </a:cubicBezTo>
                  <a:cubicBezTo>
                    <a:pt x="2153" y="3874"/>
                    <a:pt x="1882" y="3282"/>
                    <a:pt x="1609" y="2830"/>
                  </a:cubicBezTo>
                  <a:cubicBezTo>
                    <a:pt x="1087" y="1964"/>
                    <a:pt x="505" y="1201"/>
                    <a:pt x="365" y="158"/>
                  </a:cubicBezTo>
                  <a:cubicBezTo>
                    <a:pt x="350" y="50"/>
                    <a:pt x="274" y="0"/>
                    <a:pt x="195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44"/>
            <p:cNvSpPr/>
            <p:nvPr/>
          </p:nvSpPr>
          <p:spPr>
            <a:xfrm>
              <a:off x="11392700" y="2980177"/>
              <a:ext cx="111614" cy="98163"/>
            </a:xfrm>
            <a:custGeom>
              <a:avLst/>
              <a:gdLst/>
              <a:ahLst/>
              <a:cxnLst/>
              <a:rect l="l" t="t" r="r" b="b"/>
              <a:pathLst>
                <a:path w="5153" h="4532" extrusionOk="0">
                  <a:moveTo>
                    <a:pt x="4470" y="0"/>
                  </a:moveTo>
                  <a:cubicBezTo>
                    <a:pt x="4347" y="0"/>
                    <a:pt x="4224" y="48"/>
                    <a:pt x="4137" y="148"/>
                  </a:cubicBezTo>
                  <a:cubicBezTo>
                    <a:pt x="3641" y="727"/>
                    <a:pt x="3219" y="1257"/>
                    <a:pt x="2635" y="1776"/>
                  </a:cubicBezTo>
                  <a:cubicBezTo>
                    <a:pt x="1795" y="2520"/>
                    <a:pt x="913" y="3262"/>
                    <a:pt x="151" y="4087"/>
                  </a:cubicBezTo>
                  <a:cubicBezTo>
                    <a:pt x="0" y="4249"/>
                    <a:pt x="151" y="4531"/>
                    <a:pt x="350" y="4531"/>
                  </a:cubicBezTo>
                  <a:cubicBezTo>
                    <a:pt x="380" y="4531"/>
                    <a:pt x="412" y="4525"/>
                    <a:pt x="444" y="4510"/>
                  </a:cubicBezTo>
                  <a:cubicBezTo>
                    <a:pt x="1641" y="3954"/>
                    <a:pt x="2577" y="3170"/>
                    <a:pt x="3571" y="2317"/>
                  </a:cubicBezTo>
                  <a:cubicBezTo>
                    <a:pt x="4119" y="1848"/>
                    <a:pt x="5152" y="1131"/>
                    <a:pt x="4897" y="299"/>
                  </a:cubicBezTo>
                  <a:cubicBezTo>
                    <a:pt x="4838" y="106"/>
                    <a:pt x="4654" y="0"/>
                    <a:pt x="4470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44"/>
            <p:cNvSpPr/>
            <p:nvPr/>
          </p:nvSpPr>
          <p:spPr>
            <a:xfrm>
              <a:off x="11412042" y="3020356"/>
              <a:ext cx="113542" cy="87463"/>
            </a:xfrm>
            <a:custGeom>
              <a:avLst/>
              <a:gdLst/>
              <a:ahLst/>
              <a:cxnLst/>
              <a:rect l="l" t="t" r="r" b="b"/>
              <a:pathLst>
                <a:path w="5242" h="4038" extrusionOk="0">
                  <a:moveTo>
                    <a:pt x="4645" y="0"/>
                  </a:moveTo>
                  <a:cubicBezTo>
                    <a:pt x="4580" y="0"/>
                    <a:pt x="4510" y="16"/>
                    <a:pt x="4437" y="52"/>
                  </a:cubicBezTo>
                  <a:cubicBezTo>
                    <a:pt x="4155" y="193"/>
                    <a:pt x="4097" y="410"/>
                    <a:pt x="3884" y="635"/>
                  </a:cubicBezTo>
                  <a:cubicBezTo>
                    <a:pt x="3600" y="934"/>
                    <a:pt x="3289" y="1207"/>
                    <a:pt x="3006" y="1517"/>
                  </a:cubicBezTo>
                  <a:cubicBezTo>
                    <a:pt x="2673" y="1884"/>
                    <a:pt x="2324" y="2183"/>
                    <a:pt x="1917" y="2468"/>
                  </a:cubicBezTo>
                  <a:cubicBezTo>
                    <a:pt x="1428" y="2809"/>
                    <a:pt x="855" y="3367"/>
                    <a:pt x="294" y="3527"/>
                  </a:cubicBezTo>
                  <a:cubicBezTo>
                    <a:pt x="1" y="3611"/>
                    <a:pt x="107" y="4038"/>
                    <a:pt x="390" y="4038"/>
                  </a:cubicBezTo>
                  <a:cubicBezTo>
                    <a:pt x="392" y="4038"/>
                    <a:pt x="393" y="4038"/>
                    <a:pt x="395" y="4038"/>
                  </a:cubicBezTo>
                  <a:cubicBezTo>
                    <a:pt x="1343" y="4017"/>
                    <a:pt x="2395" y="3226"/>
                    <a:pt x="3089" y="2621"/>
                  </a:cubicBezTo>
                  <a:cubicBezTo>
                    <a:pt x="3523" y="2244"/>
                    <a:pt x="3872" y="1779"/>
                    <a:pt x="4298" y="1394"/>
                  </a:cubicBezTo>
                  <a:cubicBezTo>
                    <a:pt x="4435" y="1270"/>
                    <a:pt x="4583" y="1175"/>
                    <a:pt x="4701" y="1029"/>
                  </a:cubicBezTo>
                  <a:cubicBezTo>
                    <a:pt x="4762" y="947"/>
                    <a:pt x="4820" y="865"/>
                    <a:pt x="4876" y="779"/>
                  </a:cubicBezTo>
                  <a:cubicBezTo>
                    <a:pt x="4877" y="778"/>
                    <a:pt x="4877" y="777"/>
                    <a:pt x="4878" y="776"/>
                  </a:cubicBezTo>
                  <a:lnTo>
                    <a:pt x="4878" y="776"/>
                  </a:lnTo>
                  <a:cubicBezTo>
                    <a:pt x="5242" y="515"/>
                    <a:pt x="5018" y="0"/>
                    <a:pt x="4645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44"/>
            <p:cNvSpPr/>
            <p:nvPr/>
          </p:nvSpPr>
          <p:spPr>
            <a:xfrm>
              <a:off x="11332182" y="2918554"/>
              <a:ext cx="112242" cy="99094"/>
            </a:xfrm>
            <a:custGeom>
              <a:avLst/>
              <a:gdLst/>
              <a:ahLst/>
              <a:cxnLst/>
              <a:rect l="l" t="t" r="r" b="b"/>
              <a:pathLst>
                <a:path w="5182" h="4575" extrusionOk="0">
                  <a:moveTo>
                    <a:pt x="4231" y="1"/>
                  </a:moveTo>
                  <a:cubicBezTo>
                    <a:pt x="3743" y="1"/>
                    <a:pt x="3106" y="451"/>
                    <a:pt x="2839" y="734"/>
                  </a:cubicBezTo>
                  <a:cubicBezTo>
                    <a:pt x="2718" y="863"/>
                    <a:pt x="2860" y="1043"/>
                    <a:pt x="3008" y="1043"/>
                  </a:cubicBezTo>
                  <a:cubicBezTo>
                    <a:pt x="3046" y="1043"/>
                    <a:pt x="3085" y="1030"/>
                    <a:pt x="3120" y="1002"/>
                  </a:cubicBezTo>
                  <a:cubicBezTo>
                    <a:pt x="3290" y="863"/>
                    <a:pt x="3473" y="738"/>
                    <a:pt x="3664" y="630"/>
                  </a:cubicBezTo>
                  <a:cubicBezTo>
                    <a:pt x="3748" y="583"/>
                    <a:pt x="3942" y="451"/>
                    <a:pt x="4042" y="448"/>
                  </a:cubicBezTo>
                  <a:cubicBezTo>
                    <a:pt x="4054" y="448"/>
                    <a:pt x="4066" y="448"/>
                    <a:pt x="4077" y="448"/>
                  </a:cubicBezTo>
                  <a:cubicBezTo>
                    <a:pt x="4662" y="448"/>
                    <a:pt x="4538" y="901"/>
                    <a:pt x="4431" y="1226"/>
                  </a:cubicBezTo>
                  <a:cubicBezTo>
                    <a:pt x="4127" y="2150"/>
                    <a:pt x="3079" y="2901"/>
                    <a:pt x="2292" y="3404"/>
                  </a:cubicBezTo>
                  <a:cubicBezTo>
                    <a:pt x="2005" y="3586"/>
                    <a:pt x="1707" y="3783"/>
                    <a:pt x="1404" y="3936"/>
                  </a:cubicBezTo>
                  <a:cubicBezTo>
                    <a:pt x="1266" y="4005"/>
                    <a:pt x="1113" y="4118"/>
                    <a:pt x="1003" y="4118"/>
                  </a:cubicBezTo>
                  <a:cubicBezTo>
                    <a:pt x="910" y="4118"/>
                    <a:pt x="847" y="4040"/>
                    <a:pt x="846" y="3794"/>
                  </a:cubicBezTo>
                  <a:cubicBezTo>
                    <a:pt x="846" y="3623"/>
                    <a:pt x="991" y="3371"/>
                    <a:pt x="1062" y="3237"/>
                  </a:cubicBezTo>
                  <a:cubicBezTo>
                    <a:pt x="1505" y="2394"/>
                    <a:pt x="2221" y="1680"/>
                    <a:pt x="2733" y="874"/>
                  </a:cubicBezTo>
                  <a:cubicBezTo>
                    <a:pt x="2754" y="840"/>
                    <a:pt x="2722" y="802"/>
                    <a:pt x="2689" y="802"/>
                  </a:cubicBezTo>
                  <a:cubicBezTo>
                    <a:pt x="2678" y="802"/>
                    <a:pt x="2667" y="806"/>
                    <a:pt x="2658" y="815"/>
                  </a:cubicBezTo>
                  <a:lnTo>
                    <a:pt x="2659" y="816"/>
                  </a:lnTo>
                  <a:cubicBezTo>
                    <a:pt x="1995" y="1523"/>
                    <a:pt x="1" y="2948"/>
                    <a:pt x="402" y="4183"/>
                  </a:cubicBezTo>
                  <a:cubicBezTo>
                    <a:pt x="494" y="4466"/>
                    <a:pt x="680" y="4574"/>
                    <a:pt x="914" y="4574"/>
                  </a:cubicBezTo>
                  <a:cubicBezTo>
                    <a:pt x="1560" y="4574"/>
                    <a:pt x="2566" y="3741"/>
                    <a:pt x="2907" y="3488"/>
                  </a:cubicBezTo>
                  <a:cubicBezTo>
                    <a:pt x="3714" y="2893"/>
                    <a:pt x="5182" y="1625"/>
                    <a:pt x="4791" y="431"/>
                  </a:cubicBezTo>
                  <a:cubicBezTo>
                    <a:pt x="4688" y="117"/>
                    <a:pt x="4479" y="1"/>
                    <a:pt x="4231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44"/>
            <p:cNvSpPr/>
            <p:nvPr/>
          </p:nvSpPr>
          <p:spPr>
            <a:xfrm>
              <a:off x="11421161" y="2919659"/>
              <a:ext cx="29847" cy="27227"/>
            </a:xfrm>
            <a:custGeom>
              <a:avLst/>
              <a:gdLst/>
              <a:ahLst/>
              <a:cxnLst/>
              <a:rect l="l" t="t" r="r" b="b"/>
              <a:pathLst>
                <a:path w="1378" h="1257" extrusionOk="0">
                  <a:moveTo>
                    <a:pt x="271" y="0"/>
                  </a:moveTo>
                  <a:cubicBezTo>
                    <a:pt x="135" y="0"/>
                    <a:pt x="0" y="180"/>
                    <a:pt x="113" y="301"/>
                  </a:cubicBezTo>
                  <a:cubicBezTo>
                    <a:pt x="280" y="480"/>
                    <a:pt x="446" y="658"/>
                    <a:pt x="612" y="836"/>
                  </a:cubicBezTo>
                  <a:cubicBezTo>
                    <a:pt x="762" y="998"/>
                    <a:pt x="901" y="1149"/>
                    <a:pt x="1103" y="1244"/>
                  </a:cubicBezTo>
                  <a:cubicBezTo>
                    <a:pt x="1123" y="1253"/>
                    <a:pt x="1144" y="1257"/>
                    <a:pt x="1166" y="1257"/>
                  </a:cubicBezTo>
                  <a:cubicBezTo>
                    <a:pt x="1268" y="1257"/>
                    <a:pt x="1377" y="1168"/>
                    <a:pt x="1327" y="1058"/>
                  </a:cubicBezTo>
                  <a:cubicBezTo>
                    <a:pt x="1228" y="839"/>
                    <a:pt x="1077" y="697"/>
                    <a:pt x="902" y="535"/>
                  </a:cubicBezTo>
                  <a:cubicBezTo>
                    <a:pt x="728" y="373"/>
                    <a:pt x="551" y="207"/>
                    <a:pt x="375" y="43"/>
                  </a:cubicBezTo>
                  <a:cubicBezTo>
                    <a:pt x="343" y="13"/>
                    <a:pt x="307" y="0"/>
                    <a:pt x="271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8" name="Google Shape;1828;p44"/>
          <p:cNvGrpSpPr/>
          <p:nvPr/>
        </p:nvGrpSpPr>
        <p:grpSpPr>
          <a:xfrm>
            <a:off x="3998920" y="2958564"/>
            <a:ext cx="865266" cy="351127"/>
            <a:chOff x="10872253" y="2671284"/>
            <a:chExt cx="668211" cy="271162"/>
          </a:xfrm>
        </p:grpSpPr>
        <p:sp>
          <p:nvSpPr>
            <p:cNvPr id="1829" name="Google Shape;1829;p44"/>
            <p:cNvSpPr/>
            <p:nvPr/>
          </p:nvSpPr>
          <p:spPr>
            <a:xfrm>
              <a:off x="10872253" y="2727470"/>
              <a:ext cx="210882" cy="214976"/>
            </a:xfrm>
            <a:custGeom>
              <a:avLst/>
              <a:gdLst/>
              <a:ahLst/>
              <a:cxnLst/>
              <a:rect l="l" t="t" r="r" b="b"/>
              <a:pathLst>
                <a:path w="9736" h="9925" extrusionOk="0">
                  <a:moveTo>
                    <a:pt x="4043" y="1201"/>
                  </a:moveTo>
                  <a:cubicBezTo>
                    <a:pt x="4072" y="1458"/>
                    <a:pt x="4270" y="1676"/>
                    <a:pt x="4539" y="1676"/>
                  </a:cubicBezTo>
                  <a:cubicBezTo>
                    <a:pt x="4624" y="1676"/>
                    <a:pt x="4717" y="1653"/>
                    <a:pt x="4814" y="1603"/>
                  </a:cubicBezTo>
                  <a:cubicBezTo>
                    <a:pt x="5055" y="1478"/>
                    <a:pt x="5288" y="1422"/>
                    <a:pt x="5512" y="1422"/>
                  </a:cubicBezTo>
                  <a:cubicBezTo>
                    <a:pt x="6651" y="1422"/>
                    <a:pt x="7535" y="2862"/>
                    <a:pt x="7729" y="3948"/>
                  </a:cubicBezTo>
                  <a:cubicBezTo>
                    <a:pt x="8026" y="5617"/>
                    <a:pt x="6590" y="8404"/>
                    <a:pt x="4626" y="8404"/>
                  </a:cubicBezTo>
                  <a:cubicBezTo>
                    <a:pt x="4580" y="8404"/>
                    <a:pt x="4534" y="8403"/>
                    <a:pt x="4487" y="8400"/>
                  </a:cubicBezTo>
                  <a:cubicBezTo>
                    <a:pt x="2765" y="8286"/>
                    <a:pt x="1569" y="5445"/>
                    <a:pt x="1912" y="4003"/>
                  </a:cubicBezTo>
                  <a:cubicBezTo>
                    <a:pt x="2176" y="2896"/>
                    <a:pt x="3023" y="1785"/>
                    <a:pt x="4043" y="1201"/>
                  </a:cubicBezTo>
                  <a:close/>
                  <a:moveTo>
                    <a:pt x="5536" y="1"/>
                  </a:moveTo>
                  <a:cubicBezTo>
                    <a:pt x="5145" y="1"/>
                    <a:pt x="4759" y="147"/>
                    <a:pt x="4404" y="497"/>
                  </a:cubicBezTo>
                  <a:lnTo>
                    <a:pt x="4404" y="497"/>
                  </a:lnTo>
                  <a:cubicBezTo>
                    <a:pt x="1970" y="1005"/>
                    <a:pt x="0" y="3473"/>
                    <a:pt x="595" y="5987"/>
                  </a:cubicBezTo>
                  <a:cubicBezTo>
                    <a:pt x="1057" y="7941"/>
                    <a:pt x="2669" y="9925"/>
                    <a:pt x="4634" y="9925"/>
                  </a:cubicBezTo>
                  <a:cubicBezTo>
                    <a:pt x="5099" y="9925"/>
                    <a:pt x="5585" y="9814"/>
                    <a:pt x="6079" y="9565"/>
                  </a:cubicBezTo>
                  <a:cubicBezTo>
                    <a:pt x="8360" y="8416"/>
                    <a:pt x="9735" y="5334"/>
                    <a:pt x="8784" y="2923"/>
                  </a:cubicBezTo>
                  <a:cubicBezTo>
                    <a:pt x="8329" y="1773"/>
                    <a:pt x="6898" y="1"/>
                    <a:pt x="553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44"/>
            <p:cNvSpPr/>
            <p:nvPr/>
          </p:nvSpPr>
          <p:spPr>
            <a:xfrm>
              <a:off x="11050688" y="2761974"/>
              <a:ext cx="123527" cy="41587"/>
            </a:xfrm>
            <a:custGeom>
              <a:avLst/>
              <a:gdLst/>
              <a:ahLst/>
              <a:cxnLst/>
              <a:rect l="l" t="t" r="r" b="b"/>
              <a:pathLst>
                <a:path w="5703" h="1920" extrusionOk="0">
                  <a:moveTo>
                    <a:pt x="3895" y="0"/>
                  </a:moveTo>
                  <a:cubicBezTo>
                    <a:pt x="3307" y="0"/>
                    <a:pt x="2712" y="100"/>
                    <a:pt x="2346" y="170"/>
                  </a:cubicBezTo>
                  <a:cubicBezTo>
                    <a:pt x="1800" y="273"/>
                    <a:pt x="1226" y="405"/>
                    <a:pt x="733" y="676"/>
                  </a:cubicBezTo>
                  <a:cubicBezTo>
                    <a:pt x="173" y="982"/>
                    <a:pt x="228" y="1150"/>
                    <a:pt x="43" y="1679"/>
                  </a:cubicBezTo>
                  <a:cubicBezTo>
                    <a:pt x="1" y="1798"/>
                    <a:pt x="103" y="1919"/>
                    <a:pt x="213" y="1919"/>
                  </a:cubicBezTo>
                  <a:cubicBezTo>
                    <a:pt x="249" y="1919"/>
                    <a:pt x="285" y="1906"/>
                    <a:pt x="319" y="1876"/>
                  </a:cubicBezTo>
                  <a:cubicBezTo>
                    <a:pt x="891" y="1340"/>
                    <a:pt x="1718" y="1106"/>
                    <a:pt x="2501" y="978"/>
                  </a:cubicBezTo>
                  <a:cubicBezTo>
                    <a:pt x="2872" y="917"/>
                    <a:pt x="3255" y="872"/>
                    <a:pt x="3634" y="872"/>
                  </a:cubicBezTo>
                  <a:cubicBezTo>
                    <a:pt x="3771" y="872"/>
                    <a:pt x="3908" y="878"/>
                    <a:pt x="4044" y="891"/>
                  </a:cubicBezTo>
                  <a:cubicBezTo>
                    <a:pt x="4535" y="938"/>
                    <a:pt x="4793" y="1165"/>
                    <a:pt x="5218" y="1353"/>
                  </a:cubicBezTo>
                  <a:cubicBezTo>
                    <a:pt x="5249" y="1367"/>
                    <a:pt x="5282" y="1373"/>
                    <a:pt x="5317" y="1373"/>
                  </a:cubicBezTo>
                  <a:cubicBezTo>
                    <a:pt x="5496" y="1373"/>
                    <a:pt x="5703" y="1206"/>
                    <a:pt x="5680" y="1025"/>
                  </a:cubicBezTo>
                  <a:cubicBezTo>
                    <a:pt x="5581" y="210"/>
                    <a:pt x="4746" y="0"/>
                    <a:pt x="3895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44"/>
            <p:cNvSpPr/>
            <p:nvPr/>
          </p:nvSpPr>
          <p:spPr>
            <a:xfrm>
              <a:off x="11127711" y="2717008"/>
              <a:ext cx="206506" cy="211120"/>
            </a:xfrm>
            <a:custGeom>
              <a:avLst/>
              <a:gdLst/>
              <a:ahLst/>
              <a:cxnLst/>
              <a:rect l="l" t="t" r="r" b="b"/>
              <a:pathLst>
                <a:path w="9534" h="9747" extrusionOk="0">
                  <a:moveTo>
                    <a:pt x="5555" y="975"/>
                  </a:moveTo>
                  <a:cubicBezTo>
                    <a:pt x="5570" y="1117"/>
                    <a:pt x="5642" y="1261"/>
                    <a:pt x="5789" y="1382"/>
                  </a:cubicBezTo>
                  <a:cubicBezTo>
                    <a:pt x="6556" y="2014"/>
                    <a:pt x="7443" y="2474"/>
                    <a:pt x="7757" y="3459"/>
                  </a:cubicBezTo>
                  <a:cubicBezTo>
                    <a:pt x="8086" y="4494"/>
                    <a:pt x="7636" y="5813"/>
                    <a:pt x="7197" y="6799"/>
                  </a:cubicBezTo>
                  <a:cubicBezTo>
                    <a:pt x="6723" y="7862"/>
                    <a:pt x="5666" y="8491"/>
                    <a:pt x="4576" y="8491"/>
                  </a:cubicBezTo>
                  <a:cubicBezTo>
                    <a:pt x="4098" y="8491"/>
                    <a:pt x="3615" y="8370"/>
                    <a:pt x="3171" y="8112"/>
                  </a:cubicBezTo>
                  <a:cubicBezTo>
                    <a:pt x="1400" y="7085"/>
                    <a:pt x="1243" y="4766"/>
                    <a:pt x="2253" y="3140"/>
                  </a:cubicBezTo>
                  <a:cubicBezTo>
                    <a:pt x="2719" y="2390"/>
                    <a:pt x="3404" y="1780"/>
                    <a:pt x="4170" y="1346"/>
                  </a:cubicBezTo>
                  <a:cubicBezTo>
                    <a:pt x="4630" y="1086"/>
                    <a:pt x="5086" y="1023"/>
                    <a:pt x="5555" y="975"/>
                  </a:cubicBezTo>
                  <a:close/>
                  <a:moveTo>
                    <a:pt x="5388" y="1"/>
                  </a:moveTo>
                  <a:cubicBezTo>
                    <a:pt x="5270" y="1"/>
                    <a:pt x="5121" y="16"/>
                    <a:pt x="4923" y="49"/>
                  </a:cubicBezTo>
                  <a:cubicBezTo>
                    <a:pt x="4229" y="164"/>
                    <a:pt x="3587" y="544"/>
                    <a:pt x="3014" y="940"/>
                  </a:cubicBezTo>
                  <a:cubicBezTo>
                    <a:pt x="2000" y="1636"/>
                    <a:pt x="1190" y="2618"/>
                    <a:pt x="775" y="3785"/>
                  </a:cubicBezTo>
                  <a:cubicBezTo>
                    <a:pt x="1" y="5959"/>
                    <a:pt x="918" y="8615"/>
                    <a:pt x="3159" y="9488"/>
                  </a:cubicBezTo>
                  <a:cubicBezTo>
                    <a:pt x="3611" y="9663"/>
                    <a:pt x="4090" y="9747"/>
                    <a:pt x="4571" y="9747"/>
                  </a:cubicBezTo>
                  <a:cubicBezTo>
                    <a:pt x="6030" y="9747"/>
                    <a:pt x="7500" y="8979"/>
                    <a:pt x="8213" y="7678"/>
                  </a:cubicBezTo>
                  <a:cubicBezTo>
                    <a:pt x="8844" y="6528"/>
                    <a:pt x="9533" y="4365"/>
                    <a:pt x="9101" y="3060"/>
                  </a:cubicBezTo>
                  <a:cubicBezTo>
                    <a:pt x="8708" y="1871"/>
                    <a:pt x="7521" y="1049"/>
                    <a:pt x="6518" y="405"/>
                  </a:cubicBezTo>
                  <a:cubicBezTo>
                    <a:pt x="6399" y="329"/>
                    <a:pt x="6279" y="296"/>
                    <a:pt x="6166" y="296"/>
                  </a:cubicBezTo>
                  <a:cubicBezTo>
                    <a:pt x="6155" y="296"/>
                    <a:pt x="6144" y="296"/>
                    <a:pt x="6133" y="297"/>
                  </a:cubicBezTo>
                  <a:lnTo>
                    <a:pt x="6133" y="297"/>
                  </a:lnTo>
                  <a:cubicBezTo>
                    <a:pt x="5816" y="126"/>
                    <a:pt x="5730" y="1"/>
                    <a:pt x="538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44"/>
            <p:cNvSpPr/>
            <p:nvPr/>
          </p:nvSpPr>
          <p:spPr>
            <a:xfrm>
              <a:off x="11303699" y="2723181"/>
              <a:ext cx="236765" cy="100286"/>
            </a:xfrm>
            <a:custGeom>
              <a:avLst/>
              <a:gdLst/>
              <a:ahLst/>
              <a:cxnLst/>
              <a:rect l="l" t="t" r="r" b="b"/>
              <a:pathLst>
                <a:path w="10931" h="4630" extrusionOk="0">
                  <a:moveTo>
                    <a:pt x="8952" y="1"/>
                  </a:moveTo>
                  <a:cubicBezTo>
                    <a:pt x="8688" y="1"/>
                    <a:pt x="8393" y="56"/>
                    <a:pt x="8064" y="178"/>
                  </a:cubicBezTo>
                  <a:cubicBezTo>
                    <a:pt x="6557" y="735"/>
                    <a:pt x="5001" y="1450"/>
                    <a:pt x="3583" y="2207"/>
                  </a:cubicBezTo>
                  <a:cubicBezTo>
                    <a:pt x="2535" y="2767"/>
                    <a:pt x="1538" y="3593"/>
                    <a:pt x="379" y="3908"/>
                  </a:cubicBezTo>
                  <a:cubicBezTo>
                    <a:pt x="0" y="4011"/>
                    <a:pt x="23" y="4630"/>
                    <a:pt x="439" y="4630"/>
                  </a:cubicBezTo>
                  <a:cubicBezTo>
                    <a:pt x="444" y="4630"/>
                    <a:pt x="449" y="4630"/>
                    <a:pt x="454" y="4629"/>
                  </a:cubicBezTo>
                  <a:lnTo>
                    <a:pt x="454" y="4628"/>
                  </a:lnTo>
                  <a:cubicBezTo>
                    <a:pt x="1876" y="4577"/>
                    <a:pt x="3074" y="3759"/>
                    <a:pt x="4323" y="3169"/>
                  </a:cubicBezTo>
                  <a:cubicBezTo>
                    <a:pt x="5264" y="2725"/>
                    <a:pt x="6246" y="2430"/>
                    <a:pt x="7206" y="2042"/>
                  </a:cubicBezTo>
                  <a:cubicBezTo>
                    <a:pt x="7522" y="1915"/>
                    <a:pt x="8272" y="1369"/>
                    <a:pt x="8652" y="1369"/>
                  </a:cubicBezTo>
                  <a:cubicBezTo>
                    <a:pt x="8669" y="1369"/>
                    <a:pt x="8686" y="1370"/>
                    <a:pt x="8702" y="1373"/>
                  </a:cubicBezTo>
                  <a:cubicBezTo>
                    <a:pt x="9622" y="1512"/>
                    <a:pt x="9481" y="2614"/>
                    <a:pt x="9496" y="3343"/>
                  </a:cubicBezTo>
                  <a:cubicBezTo>
                    <a:pt x="9505" y="3777"/>
                    <a:pt x="9819" y="3982"/>
                    <a:pt x="10150" y="3982"/>
                  </a:cubicBezTo>
                  <a:cubicBezTo>
                    <a:pt x="10525" y="3982"/>
                    <a:pt x="10921" y="3720"/>
                    <a:pt x="10924" y="3235"/>
                  </a:cubicBezTo>
                  <a:cubicBezTo>
                    <a:pt x="10930" y="1693"/>
                    <a:pt x="10414" y="1"/>
                    <a:pt x="895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44"/>
            <p:cNvSpPr/>
            <p:nvPr/>
          </p:nvSpPr>
          <p:spPr>
            <a:xfrm>
              <a:off x="10903617" y="2790630"/>
              <a:ext cx="135570" cy="64503"/>
            </a:xfrm>
            <a:custGeom>
              <a:avLst/>
              <a:gdLst/>
              <a:ahLst/>
              <a:cxnLst/>
              <a:rect l="l" t="t" r="r" b="b"/>
              <a:pathLst>
                <a:path w="6259" h="2978" extrusionOk="0">
                  <a:moveTo>
                    <a:pt x="6016" y="1"/>
                  </a:moveTo>
                  <a:cubicBezTo>
                    <a:pt x="5993" y="1"/>
                    <a:pt x="5970" y="5"/>
                    <a:pt x="5947" y="16"/>
                  </a:cubicBezTo>
                  <a:cubicBezTo>
                    <a:pt x="5069" y="423"/>
                    <a:pt x="4143" y="665"/>
                    <a:pt x="3270" y="1094"/>
                  </a:cubicBezTo>
                  <a:cubicBezTo>
                    <a:pt x="2818" y="1317"/>
                    <a:pt x="2345" y="1500"/>
                    <a:pt x="1900" y="1736"/>
                  </a:cubicBezTo>
                  <a:cubicBezTo>
                    <a:pt x="1306" y="2051"/>
                    <a:pt x="800" y="2592"/>
                    <a:pt x="133" y="2741"/>
                  </a:cubicBezTo>
                  <a:cubicBezTo>
                    <a:pt x="0" y="2770"/>
                    <a:pt x="46" y="2977"/>
                    <a:pt x="172" y="2977"/>
                  </a:cubicBezTo>
                  <a:cubicBezTo>
                    <a:pt x="175" y="2977"/>
                    <a:pt x="179" y="2977"/>
                    <a:pt x="182" y="2977"/>
                  </a:cubicBezTo>
                  <a:lnTo>
                    <a:pt x="184" y="2976"/>
                  </a:lnTo>
                  <a:cubicBezTo>
                    <a:pt x="1155" y="2888"/>
                    <a:pt x="2108" y="2176"/>
                    <a:pt x="2982" y="1779"/>
                  </a:cubicBezTo>
                  <a:cubicBezTo>
                    <a:pt x="3636" y="1482"/>
                    <a:pt x="4263" y="1176"/>
                    <a:pt x="4948" y="964"/>
                  </a:cubicBezTo>
                  <a:cubicBezTo>
                    <a:pt x="5473" y="801"/>
                    <a:pt x="5818" y="720"/>
                    <a:pt x="6164" y="277"/>
                  </a:cubicBezTo>
                  <a:cubicBezTo>
                    <a:pt x="6259" y="156"/>
                    <a:pt x="6147" y="1"/>
                    <a:pt x="601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44"/>
            <p:cNvSpPr/>
            <p:nvPr/>
          </p:nvSpPr>
          <p:spPr>
            <a:xfrm>
              <a:off x="11045945" y="2671284"/>
              <a:ext cx="224333" cy="110293"/>
            </a:xfrm>
            <a:custGeom>
              <a:avLst/>
              <a:gdLst/>
              <a:ahLst/>
              <a:cxnLst/>
              <a:rect l="l" t="t" r="r" b="b"/>
              <a:pathLst>
                <a:path w="10357" h="5092" extrusionOk="0">
                  <a:moveTo>
                    <a:pt x="8221" y="0"/>
                  </a:moveTo>
                  <a:cubicBezTo>
                    <a:pt x="7799" y="0"/>
                    <a:pt x="7317" y="170"/>
                    <a:pt x="6732" y="520"/>
                  </a:cubicBezTo>
                  <a:cubicBezTo>
                    <a:pt x="4529" y="1840"/>
                    <a:pt x="2502" y="3812"/>
                    <a:pt x="132" y="4826"/>
                  </a:cubicBezTo>
                  <a:cubicBezTo>
                    <a:pt x="0" y="4882"/>
                    <a:pt x="33" y="5092"/>
                    <a:pt x="174" y="5092"/>
                  </a:cubicBezTo>
                  <a:cubicBezTo>
                    <a:pt x="181" y="5092"/>
                    <a:pt x="188" y="5091"/>
                    <a:pt x="195" y="5090"/>
                  </a:cubicBezTo>
                  <a:cubicBezTo>
                    <a:pt x="1720" y="4879"/>
                    <a:pt x="3229" y="3748"/>
                    <a:pt x="4535" y="2983"/>
                  </a:cubicBezTo>
                  <a:cubicBezTo>
                    <a:pt x="5016" y="2700"/>
                    <a:pt x="5514" y="2444"/>
                    <a:pt x="5993" y="2156"/>
                  </a:cubicBezTo>
                  <a:cubicBezTo>
                    <a:pt x="6675" y="1746"/>
                    <a:pt x="7030" y="1390"/>
                    <a:pt x="7675" y="1390"/>
                  </a:cubicBezTo>
                  <a:cubicBezTo>
                    <a:pt x="7822" y="1390"/>
                    <a:pt x="7985" y="1409"/>
                    <a:pt x="8171" y="1450"/>
                  </a:cubicBezTo>
                  <a:cubicBezTo>
                    <a:pt x="8957" y="1624"/>
                    <a:pt x="8822" y="1609"/>
                    <a:pt x="9312" y="2137"/>
                  </a:cubicBezTo>
                  <a:cubicBezTo>
                    <a:pt x="9412" y="2244"/>
                    <a:pt x="9536" y="2290"/>
                    <a:pt x="9659" y="2290"/>
                  </a:cubicBezTo>
                  <a:cubicBezTo>
                    <a:pt x="10010" y="2290"/>
                    <a:pt x="10356" y="1920"/>
                    <a:pt x="10134" y="1548"/>
                  </a:cubicBezTo>
                  <a:cubicBezTo>
                    <a:pt x="9531" y="537"/>
                    <a:pt x="8972" y="0"/>
                    <a:pt x="822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5" name="Google Shape;1835;p44"/>
          <p:cNvGrpSpPr/>
          <p:nvPr/>
        </p:nvGrpSpPr>
        <p:grpSpPr>
          <a:xfrm>
            <a:off x="6160432" y="2007002"/>
            <a:ext cx="537110" cy="543314"/>
            <a:chOff x="11661132" y="1957067"/>
            <a:chExt cx="555038" cy="561449"/>
          </a:xfrm>
        </p:grpSpPr>
        <p:sp>
          <p:nvSpPr>
            <p:cNvPr id="1836" name="Google Shape;1836;p44"/>
            <p:cNvSpPr/>
            <p:nvPr/>
          </p:nvSpPr>
          <p:spPr>
            <a:xfrm>
              <a:off x="11661132" y="2175226"/>
              <a:ext cx="58980" cy="320828"/>
            </a:xfrm>
            <a:custGeom>
              <a:avLst/>
              <a:gdLst/>
              <a:ahLst/>
              <a:cxnLst/>
              <a:rect l="l" t="t" r="r" b="b"/>
              <a:pathLst>
                <a:path w="2723" h="14812" extrusionOk="0">
                  <a:moveTo>
                    <a:pt x="511" y="1"/>
                  </a:moveTo>
                  <a:cubicBezTo>
                    <a:pt x="424" y="1"/>
                    <a:pt x="334" y="66"/>
                    <a:pt x="320" y="171"/>
                  </a:cubicBezTo>
                  <a:cubicBezTo>
                    <a:pt x="0" y="2556"/>
                    <a:pt x="623" y="5295"/>
                    <a:pt x="922" y="7667"/>
                  </a:cubicBezTo>
                  <a:cubicBezTo>
                    <a:pt x="1211" y="9960"/>
                    <a:pt x="1402" y="12420"/>
                    <a:pt x="2170" y="14609"/>
                  </a:cubicBezTo>
                  <a:cubicBezTo>
                    <a:pt x="2216" y="14739"/>
                    <a:pt x="2352" y="14811"/>
                    <a:pt x="2476" y="14811"/>
                  </a:cubicBezTo>
                  <a:cubicBezTo>
                    <a:pt x="2606" y="14811"/>
                    <a:pt x="2723" y="14733"/>
                    <a:pt x="2711" y="14561"/>
                  </a:cubicBezTo>
                  <a:cubicBezTo>
                    <a:pt x="2613" y="13034"/>
                    <a:pt x="2104" y="11566"/>
                    <a:pt x="1885" y="10051"/>
                  </a:cubicBezTo>
                  <a:cubicBezTo>
                    <a:pt x="1699" y="8771"/>
                    <a:pt x="1552" y="7481"/>
                    <a:pt x="1397" y="6197"/>
                  </a:cubicBezTo>
                  <a:cubicBezTo>
                    <a:pt x="1152" y="4187"/>
                    <a:pt x="1208" y="2087"/>
                    <a:pt x="664" y="127"/>
                  </a:cubicBezTo>
                  <a:cubicBezTo>
                    <a:pt x="640" y="39"/>
                    <a:pt x="576" y="1"/>
                    <a:pt x="511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44"/>
            <p:cNvSpPr/>
            <p:nvPr/>
          </p:nvSpPr>
          <p:spPr>
            <a:xfrm>
              <a:off x="11666006" y="2075763"/>
              <a:ext cx="462831" cy="116661"/>
            </a:xfrm>
            <a:custGeom>
              <a:avLst/>
              <a:gdLst/>
              <a:ahLst/>
              <a:cxnLst/>
              <a:rect l="l" t="t" r="r" b="b"/>
              <a:pathLst>
                <a:path w="21368" h="5386" extrusionOk="0">
                  <a:moveTo>
                    <a:pt x="20858" y="0"/>
                  </a:moveTo>
                  <a:cubicBezTo>
                    <a:pt x="20842" y="0"/>
                    <a:pt x="20825" y="1"/>
                    <a:pt x="20808" y="3"/>
                  </a:cubicBezTo>
                  <a:cubicBezTo>
                    <a:pt x="16232" y="566"/>
                    <a:pt x="11653" y="1353"/>
                    <a:pt x="7149" y="2348"/>
                  </a:cubicBezTo>
                  <a:cubicBezTo>
                    <a:pt x="5356" y="2744"/>
                    <a:pt x="3360" y="3094"/>
                    <a:pt x="1626" y="3681"/>
                  </a:cubicBezTo>
                  <a:cubicBezTo>
                    <a:pt x="801" y="3961"/>
                    <a:pt x="0" y="4387"/>
                    <a:pt x="302" y="5320"/>
                  </a:cubicBezTo>
                  <a:cubicBezTo>
                    <a:pt x="316" y="5364"/>
                    <a:pt x="357" y="5385"/>
                    <a:pt x="398" y="5385"/>
                  </a:cubicBezTo>
                  <a:cubicBezTo>
                    <a:pt x="438" y="5385"/>
                    <a:pt x="479" y="5365"/>
                    <a:pt x="496" y="5326"/>
                  </a:cubicBezTo>
                  <a:lnTo>
                    <a:pt x="495" y="5326"/>
                  </a:lnTo>
                  <a:cubicBezTo>
                    <a:pt x="1177" y="3722"/>
                    <a:pt x="3733" y="3853"/>
                    <a:pt x="5187" y="3469"/>
                  </a:cubicBezTo>
                  <a:cubicBezTo>
                    <a:pt x="6906" y="3013"/>
                    <a:pt x="8609" y="2612"/>
                    <a:pt x="10361" y="2278"/>
                  </a:cubicBezTo>
                  <a:cubicBezTo>
                    <a:pt x="13854" y="1608"/>
                    <a:pt x="17387" y="1084"/>
                    <a:pt x="20923" y="717"/>
                  </a:cubicBezTo>
                  <a:cubicBezTo>
                    <a:pt x="21367" y="670"/>
                    <a:pt x="21277" y="0"/>
                    <a:pt x="20858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44"/>
            <p:cNvSpPr/>
            <p:nvPr/>
          </p:nvSpPr>
          <p:spPr>
            <a:xfrm>
              <a:off x="12109148" y="2078406"/>
              <a:ext cx="71565" cy="307290"/>
            </a:xfrm>
            <a:custGeom>
              <a:avLst/>
              <a:gdLst/>
              <a:ahLst/>
              <a:cxnLst/>
              <a:rect l="l" t="t" r="r" b="b"/>
              <a:pathLst>
                <a:path w="3304" h="14187" extrusionOk="0">
                  <a:moveTo>
                    <a:pt x="153" y="0"/>
                  </a:moveTo>
                  <a:cubicBezTo>
                    <a:pt x="79" y="0"/>
                    <a:pt x="1" y="72"/>
                    <a:pt x="44" y="150"/>
                  </a:cubicBezTo>
                  <a:cubicBezTo>
                    <a:pt x="1168" y="2151"/>
                    <a:pt x="1416" y="4826"/>
                    <a:pt x="1637" y="7077"/>
                  </a:cubicBezTo>
                  <a:cubicBezTo>
                    <a:pt x="1854" y="9272"/>
                    <a:pt x="2029" y="11483"/>
                    <a:pt x="2113" y="13686"/>
                  </a:cubicBezTo>
                  <a:cubicBezTo>
                    <a:pt x="2126" y="14017"/>
                    <a:pt x="2364" y="14186"/>
                    <a:pt x="2604" y="14186"/>
                  </a:cubicBezTo>
                  <a:cubicBezTo>
                    <a:pt x="2830" y="14186"/>
                    <a:pt x="3058" y="14037"/>
                    <a:pt x="3103" y="13731"/>
                  </a:cubicBezTo>
                  <a:cubicBezTo>
                    <a:pt x="3303" y="12373"/>
                    <a:pt x="3015" y="11038"/>
                    <a:pt x="2871" y="9686"/>
                  </a:cubicBezTo>
                  <a:cubicBezTo>
                    <a:pt x="2723" y="8297"/>
                    <a:pt x="2653" y="6907"/>
                    <a:pt x="2423" y="5527"/>
                  </a:cubicBezTo>
                  <a:cubicBezTo>
                    <a:pt x="2096" y="3575"/>
                    <a:pt x="1849" y="1329"/>
                    <a:pt x="216" y="21"/>
                  </a:cubicBezTo>
                  <a:cubicBezTo>
                    <a:pt x="198" y="7"/>
                    <a:pt x="176" y="0"/>
                    <a:pt x="153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44"/>
            <p:cNvSpPr/>
            <p:nvPr/>
          </p:nvSpPr>
          <p:spPr>
            <a:xfrm>
              <a:off x="11705730" y="2377964"/>
              <a:ext cx="483711" cy="140552"/>
            </a:xfrm>
            <a:custGeom>
              <a:avLst/>
              <a:gdLst/>
              <a:ahLst/>
              <a:cxnLst/>
              <a:rect l="l" t="t" r="r" b="b"/>
              <a:pathLst>
                <a:path w="22332" h="6489" extrusionOk="0">
                  <a:moveTo>
                    <a:pt x="21382" y="0"/>
                  </a:moveTo>
                  <a:cubicBezTo>
                    <a:pt x="21228" y="0"/>
                    <a:pt x="21069" y="136"/>
                    <a:pt x="21099" y="322"/>
                  </a:cubicBezTo>
                  <a:cubicBezTo>
                    <a:pt x="21500" y="2758"/>
                    <a:pt x="17672" y="3021"/>
                    <a:pt x="16008" y="3422"/>
                  </a:cubicBezTo>
                  <a:cubicBezTo>
                    <a:pt x="14322" y="3827"/>
                    <a:pt x="12669" y="4195"/>
                    <a:pt x="10956" y="4456"/>
                  </a:cubicBezTo>
                  <a:cubicBezTo>
                    <a:pt x="9264" y="4715"/>
                    <a:pt x="7618" y="5215"/>
                    <a:pt x="5935" y="5481"/>
                  </a:cubicBezTo>
                  <a:cubicBezTo>
                    <a:pt x="5250" y="5590"/>
                    <a:pt x="3942" y="5815"/>
                    <a:pt x="2755" y="5815"/>
                  </a:cubicBezTo>
                  <a:cubicBezTo>
                    <a:pt x="1721" y="5815"/>
                    <a:pt x="778" y="5644"/>
                    <a:pt x="418" y="5075"/>
                  </a:cubicBezTo>
                  <a:cubicBezTo>
                    <a:pt x="379" y="5013"/>
                    <a:pt x="320" y="4987"/>
                    <a:pt x="261" y="4987"/>
                  </a:cubicBezTo>
                  <a:cubicBezTo>
                    <a:pt x="132" y="4987"/>
                    <a:pt x="0" y="5107"/>
                    <a:pt x="56" y="5255"/>
                  </a:cubicBezTo>
                  <a:lnTo>
                    <a:pt x="56" y="5256"/>
                  </a:lnTo>
                  <a:cubicBezTo>
                    <a:pt x="431" y="6252"/>
                    <a:pt x="1283" y="6489"/>
                    <a:pt x="2228" y="6489"/>
                  </a:cubicBezTo>
                  <a:cubicBezTo>
                    <a:pt x="2924" y="6489"/>
                    <a:pt x="3669" y="6361"/>
                    <a:pt x="4311" y="6313"/>
                  </a:cubicBezTo>
                  <a:cubicBezTo>
                    <a:pt x="6992" y="6117"/>
                    <a:pt x="9653" y="5434"/>
                    <a:pt x="12307" y="4984"/>
                  </a:cubicBezTo>
                  <a:cubicBezTo>
                    <a:pt x="14784" y="4564"/>
                    <a:pt x="17588" y="4039"/>
                    <a:pt x="19920" y="3097"/>
                  </a:cubicBezTo>
                  <a:cubicBezTo>
                    <a:pt x="21276" y="2548"/>
                    <a:pt x="22331" y="1688"/>
                    <a:pt x="21600" y="145"/>
                  </a:cubicBezTo>
                  <a:cubicBezTo>
                    <a:pt x="21552" y="43"/>
                    <a:pt x="21468" y="0"/>
                    <a:pt x="21382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44"/>
            <p:cNvSpPr/>
            <p:nvPr/>
          </p:nvSpPr>
          <p:spPr>
            <a:xfrm>
              <a:off x="11697023" y="2191601"/>
              <a:ext cx="24454" cy="34483"/>
            </a:xfrm>
            <a:custGeom>
              <a:avLst/>
              <a:gdLst/>
              <a:ahLst/>
              <a:cxnLst/>
              <a:rect l="l" t="t" r="r" b="b"/>
              <a:pathLst>
                <a:path w="1129" h="1592" extrusionOk="0">
                  <a:moveTo>
                    <a:pt x="915" y="0"/>
                  </a:moveTo>
                  <a:cubicBezTo>
                    <a:pt x="884" y="0"/>
                    <a:pt x="851" y="12"/>
                    <a:pt x="816" y="38"/>
                  </a:cubicBezTo>
                  <a:lnTo>
                    <a:pt x="818" y="38"/>
                  </a:lnTo>
                  <a:cubicBezTo>
                    <a:pt x="361" y="392"/>
                    <a:pt x="0" y="926"/>
                    <a:pt x="166" y="1526"/>
                  </a:cubicBezTo>
                  <a:cubicBezTo>
                    <a:pt x="177" y="1570"/>
                    <a:pt x="220" y="1592"/>
                    <a:pt x="263" y="1592"/>
                  </a:cubicBezTo>
                  <a:cubicBezTo>
                    <a:pt x="304" y="1592"/>
                    <a:pt x="344" y="1572"/>
                    <a:pt x="358" y="1531"/>
                  </a:cubicBezTo>
                  <a:cubicBezTo>
                    <a:pt x="517" y="1070"/>
                    <a:pt x="750" y="709"/>
                    <a:pt x="1040" y="319"/>
                  </a:cubicBezTo>
                  <a:cubicBezTo>
                    <a:pt x="1128" y="201"/>
                    <a:pt x="1045" y="0"/>
                    <a:pt x="915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44"/>
            <p:cNvSpPr/>
            <p:nvPr/>
          </p:nvSpPr>
          <p:spPr>
            <a:xfrm>
              <a:off x="11710712" y="2271158"/>
              <a:ext cx="38143" cy="213936"/>
            </a:xfrm>
            <a:custGeom>
              <a:avLst/>
              <a:gdLst/>
              <a:ahLst/>
              <a:cxnLst/>
              <a:rect l="l" t="t" r="r" b="b"/>
              <a:pathLst>
                <a:path w="1761" h="9877" extrusionOk="0">
                  <a:moveTo>
                    <a:pt x="20" y="0"/>
                  </a:moveTo>
                  <a:cubicBezTo>
                    <a:pt x="11" y="0"/>
                    <a:pt x="1" y="8"/>
                    <a:pt x="3" y="21"/>
                  </a:cubicBezTo>
                  <a:lnTo>
                    <a:pt x="2" y="21"/>
                  </a:lnTo>
                  <a:cubicBezTo>
                    <a:pt x="316" y="1629"/>
                    <a:pt x="318" y="3344"/>
                    <a:pt x="559" y="4972"/>
                  </a:cubicBezTo>
                  <a:cubicBezTo>
                    <a:pt x="792" y="6535"/>
                    <a:pt x="908" y="8106"/>
                    <a:pt x="1172" y="9668"/>
                  </a:cubicBezTo>
                  <a:cubicBezTo>
                    <a:pt x="1197" y="9813"/>
                    <a:pt x="1306" y="9877"/>
                    <a:pt x="1421" y="9877"/>
                  </a:cubicBezTo>
                  <a:cubicBezTo>
                    <a:pt x="1585" y="9877"/>
                    <a:pt x="1761" y="9746"/>
                    <a:pt x="1717" y="9538"/>
                  </a:cubicBezTo>
                  <a:cubicBezTo>
                    <a:pt x="1055" y="6448"/>
                    <a:pt x="1225" y="2955"/>
                    <a:pt x="36" y="10"/>
                  </a:cubicBezTo>
                  <a:cubicBezTo>
                    <a:pt x="32" y="3"/>
                    <a:pt x="26" y="0"/>
                    <a:pt x="20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44"/>
            <p:cNvSpPr/>
            <p:nvPr/>
          </p:nvSpPr>
          <p:spPr>
            <a:xfrm>
              <a:off x="11746278" y="2166584"/>
              <a:ext cx="108408" cy="19689"/>
            </a:xfrm>
            <a:custGeom>
              <a:avLst/>
              <a:gdLst/>
              <a:ahLst/>
              <a:cxnLst/>
              <a:rect l="l" t="t" r="r" b="b"/>
              <a:pathLst>
                <a:path w="5005" h="909" extrusionOk="0">
                  <a:moveTo>
                    <a:pt x="4705" y="1"/>
                  </a:moveTo>
                  <a:cubicBezTo>
                    <a:pt x="4694" y="1"/>
                    <a:pt x="4683" y="2"/>
                    <a:pt x="4671" y="4"/>
                  </a:cubicBezTo>
                  <a:cubicBezTo>
                    <a:pt x="3984" y="111"/>
                    <a:pt x="3300" y="233"/>
                    <a:pt x="2612" y="330"/>
                  </a:cubicBezTo>
                  <a:cubicBezTo>
                    <a:pt x="2004" y="415"/>
                    <a:pt x="1281" y="598"/>
                    <a:pt x="628" y="598"/>
                  </a:cubicBezTo>
                  <a:cubicBezTo>
                    <a:pt x="482" y="598"/>
                    <a:pt x="340" y="589"/>
                    <a:pt x="204" y="567"/>
                  </a:cubicBezTo>
                  <a:cubicBezTo>
                    <a:pt x="197" y="566"/>
                    <a:pt x="191" y="566"/>
                    <a:pt x="185" y="566"/>
                  </a:cubicBezTo>
                  <a:cubicBezTo>
                    <a:pt x="51" y="566"/>
                    <a:pt x="1" y="791"/>
                    <a:pt x="143" y="826"/>
                  </a:cubicBezTo>
                  <a:cubicBezTo>
                    <a:pt x="383" y="886"/>
                    <a:pt x="630" y="908"/>
                    <a:pt x="879" y="908"/>
                  </a:cubicBezTo>
                  <a:cubicBezTo>
                    <a:pt x="1292" y="908"/>
                    <a:pt x="1711" y="848"/>
                    <a:pt x="2113" y="804"/>
                  </a:cubicBezTo>
                  <a:cubicBezTo>
                    <a:pt x="3013" y="705"/>
                    <a:pt x="3901" y="592"/>
                    <a:pt x="4777" y="361"/>
                  </a:cubicBezTo>
                  <a:cubicBezTo>
                    <a:pt x="5004" y="301"/>
                    <a:pt x="4911" y="1"/>
                    <a:pt x="4705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44"/>
            <p:cNvSpPr/>
            <p:nvPr/>
          </p:nvSpPr>
          <p:spPr>
            <a:xfrm>
              <a:off x="11872967" y="2151444"/>
              <a:ext cx="13213" cy="21790"/>
            </a:xfrm>
            <a:custGeom>
              <a:avLst/>
              <a:gdLst/>
              <a:ahLst/>
              <a:cxnLst/>
              <a:rect l="l" t="t" r="r" b="b"/>
              <a:pathLst>
                <a:path w="610" h="1006" extrusionOk="0">
                  <a:moveTo>
                    <a:pt x="302" y="1"/>
                  </a:moveTo>
                  <a:cubicBezTo>
                    <a:pt x="193" y="1"/>
                    <a:pt x="84" y="69"/>
                    <a:pt x="63" y="205"/>
                  </a:cubicBezTo>
                  <a:cubicBezTo>
                    <a:pt x="48" y="303"/>
                    <a:pt x="31" y="399"/>
                    <a:pt x="18" y="497"/>
                  </a:cubicBezTo>
                  <a:cubicBezTo>
                    <a:pt x="1" y="636"/>
                    <a:pt x="26" y="732"/>
                    <a:pt x="69" y="862"/>
                  </a:cubicBezTo>
                  <a:cubicBezTo>
                    <a:pt x="101" y="961"/>
                    <a:pt x="190" y="1005"/>
                    <a:pt x="283" y="1005"/>
                  </a:cubicBezTo>
                  <a:cubicBezTo>
                    <a:pt x="393" y="1005"/>
                    <a:pt x="509" y="943"/>
                    <a:pt x="542" y="836"/>
                  </a:cubicBezTo>
                  <a:cubicBezTo>
                    <a:pt x="609" y="617"/>
                    <a:pt x="571" y="423"/>
                    <a:pt x="537" y="201"/>
                  </a:cubicBezTo>
                  <a:cubicBezTo>
                    <a:pt x="516" y="67"/>
                    <a:pt x="409" y="1"/>
                    <a:pt x="302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44"/>
            <p:cNvSpPr/>
            <p:nvPr/>
          </p:nvSpPr>
          <p:spPr>
            <a:xfrm>
              <a:off x="11884339" y="2157942"/>
              <a:ext cx="13711" cy="10397"/>
            </a:xfrm>
            <a:custGeom>
              <a:avLst/>
              <a:gdLst/>
              <a:ahLst/>
              <a:cxnLst/>
              <a:rect l="l" t="t" r="r" b="b"/>
              <a:pathLst>
                <a:path w="633" h="480" extrusionOk="0">
                  <a:moveTo>
                    <a:pt x="306" y="1"/>
                  </a:moveTo>
                  <a:cubicBezTo>
                    <a:pt x="149" y="1"/>
                    <a:pt x="1" y="222"/>
                    <a:pt x="204" y="363"/>
                  </a:cubicBezTo>
                  <a:cubicBezTo>
                    <a:pt x="248" y="394"/>
                    <a:pt x="293" y="424"/>
                    <a:pt x="339" y="456"/>
                  </a:cubicBezTo>
                  <a:cubicBezTo>
                    <a:pt x="363" y="472"/>
                    <a:pt x="389" y="479"/>
                    <a:pt x="415" y="479"/>
                  </a:cubicBezTo>
                  <a:cubicBezTo>
                    <a:pt x="525" y="479"/>
                    <a:pt x="632" y="356"/>
                    <a:pt x="561" y="248"/>
                  </a:cubicBezTo>
                  <a:cubicBezTo>
                    <a:pt x="527" y="195"/>
                    <a:pt x="491" y="142"/>
                    <a:pt x="455" y="89"/>
                  </a:cubicBezTo>
                  <a:cubicBezTo>
                    <a:pt x="413" y="26"/>
                    <a:pt x="359" y="1"/>
                    <a:pt x="306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44"/>
            <p:cNvSpPr/>
            <p:nvPr/>
          </p:nvSpPr>
          <p:spPr>
            <a:xfrm>
              <a:off x="11932575" y="2117416"/>
              <a:ext cx="189373" cy="117960"/>
            </a:xfrm>
            <a:custGeom>
              <a:avLst/>
              <a:gdLst/>
              <a:ahLst/>
              <a:cxnLst/>
              <a:rect l="l" t="t" r="r" b="b"/>
              <a:pathLst>
                <a:path w="8743" h="5446" extrusionOk="0">
                  <a:moveTo>
                    <a:pt x="6453" y="1"/>
                  </a:moveTo>
                  <a:cubicBezTo>
                    <a:pt x="5799" y="1"/>
                    <a:pt x="5093" y="309"/>
                    <a:pt x="4512" y="449"/>
                  </a:cubicBezTo>
                  <a:cubicBezTo>
                    <a:pt x="3047" y="802"/>
                    <a:pt x="1620" y="1206"/>
                    <a:pt x="128" y="1441"/>
                  </a:cubicBezTo>
                  <a:cubicBezTo>
                    <a:pt x="0" y="1461"/>
                    <a:pt x="12" y="1651"/>
                    <a:pt x="136" y="1651"/>
                  </a:cubicBezTo>
                  <a:cubicBezTo>
                    <a:pt x="140" y="1651"/>
                    <a:pt x="144" y="1650"/>
                    <a:pt x="149" y="1650"/>
                  </a:cubicBezTo>
                  <a:cubicBezTo>
                    <a:pt x="1127" y="1550"/>
                    <a:pt x="2077" y="1409"/>
                    <a:pt x="3038" y="1203"/>
                  </a:cubicBezTo>
                  <a:cubicBezTo>
                    <a:pt x="3734" y="1055"/>
                    <a:pt x="4634" y="747"/>
                    <a:pt x="5388" y="747"/>
                  </a:cubicBezTo>
                  <a:cubicBezTo>
                    <a:pt x="5468" y="747"/>
                    <a:pt x="5545" y="750"/>
                    <a:pt x="5621" y="758"/>
                  </a:cubicBezTo>
                  <a:cubicBezTo>
                    <a:pt x="5724" y="767"/>
                    <a:pt x="7487" y="1575"/>
                    <a:pt x="7578" y="1697"/>
                  </a:cubicBezTo>
                  <a:cubicBezTo>
                    <a:pt x="7847" y="2056"/>
                    <a:pt x="7870" y="2934"/>
                    <a:pt x="7894" y="3370"/>
                  </a:cubicBezTo>
                  <a:cubicBezTo>
                    <a:pt x="7939" y="4163"/>
                    <a:pt x="7819" y="4611"/>
                    <a:pt x="8183" y="5307"/>
                  </a:cubicBezTo>
                  <a:cubicBezTo>
                    <a:pt x="8233" y="5402"/>
                    <a:pt x="8329" y="5446"/>
                    <a:pt x="8426" y="5446"/>
                  </a:cubicBezTo>
                  <a:cubicBezTo>
                    <a:pt x="8570" y="5446"/>
                    <a:pt x="8715" y="5349"/>
                    <a:pt x="8708" y="5180"/>
                  </a:cubicBezTo>
                  <a:cubicBezTo>
                    <a:pt x="8645" y="3725"/>
                    <a:pt x="8743" y="634"/>
                    <a:pt x="6951" y="72"/>
                  </a:cubicBezTo>
                  <a:cubicBezTo>
                    <a:pt x="6791" y="22"/>
                    <a:pt x="6624" y="1"/>
                    <a:pt x="6453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44"/>
            <p:cNvSpPr/>
            <p:nvPr/>
          </p:nvSpPr>
          <p:spPr>
            <a:xfrm>
              <a:off x="11768176" y="2371141"/>
              <a:ext cx="368956" cy="117202"/>
            </a:xfrm>
            <a:custGeom>
              <a:avLst/>
              <a:gdLst/>
              <a:ahLst/>
              <a:cxnLst/>
              <a:rect l="l" t="t" r="r" b="b"/>
              <a:pathLst>
                <a:path w="17034" h="5411" extrusionOk="0">
                  <a:moveTo>
                    <a:pt x="16525" y="0"/>
                  </a:moveTo>
                  <a:cubicBezTo>
                    <a:pt x="16442" y="0"/>
                    <a:pt x="16363" y="48"/>
                    <a:pt x="16343" y="152"/>
                  </a:cubicBezTo>
                  <a:cubicBezTo>
                    <a:pt x="15857" y="2721"/>
                    <a:pt x="13806" y="2883"/>
                    <a:pt x="11828" y="3172"/>
                  </a:cubicBezTo>
                  <a:cubicBezTo>
                    <a:pt x="10561" y="3358"/>
                    <a:pt x="9321" y="3654"/>
                    <a:pt x="8048" y="3828"/>
                  </a:cubicBezTo>
                  <a:cubicBezTo>
                    <a:pt x="6861" y="3990"/>
                    <a:pt x="5664" y="4107"/>
                    <a:pt x="4480" y="4283"/>
                  </a:cubicBezTo>
                  <a:cubicBezTo>
                    <a:pt x="3051" y="4496"/>
                    <a:pt x="1667" y="4976"/>
                    <a:pt x="224" y="5089"/>
                  </a:cubicBezTo>
                  <a:cubicBezTo>
                    <a:pt x="27" y="5104"/>
                    <a:pt x="0" y="5392"/>
                    <a:pt x="209" y="5403"/>
                  </a:cubicBezTo>
                  <a:cubicBezTo>
                    <a:pt x="318" y="5408"/>
                    <a:pt x="426" y="5411"/>
                    <a:pt x="535" y="5411"/>
                  </a:cubicBezTo>
                  <a:cubicBezTo>
                    <a:pt x="2240" y="5411"/>
                    <a:pt x="3981" y="4766"/>
                    <a:pt x="5660" y="4527"/>
                  </a:cubicBezTo>
                  <a:cubicBezTo>
                    <a:pt x="7367" y="4284"/>
                    <a:pt x="9064" y="4019"/>
                    <a:pt x="10736" y="3606"/>
                  </a:cubicBezTo>
                  <a:cubicBezTo>
                    <a:pt x="12995" y="3050"/>
                    <a:pt x="17034" y="3596"/>
                    <a:pt x="16735" y="185"/>
                  </a:cubicBezTo>
                  <a:cubicBezTo>
                    <a:pt x="16724" y="67"/>
                    <a:pt x="16623" y="0"/>
                    <a:pt x="16525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44"/>
            <p:cNvSpPr/>
            <p:nvPr/>
          </p:nvSpPr>
          <p:spPr>
            <a:xfrm>
              <a:off x="11748790" y="2107864"/>
              <a:ext cx="74272" cy="45833"/>
            </a:xfrm>
            <a:custGeom>
              <a:avLst/>
              <a:gdLst/>
              <a:ahLst/>
              <a:cxnLst/>
              <a:rect l="l" t="t" r="r" b="b"/>
              <a:pathLst>
                <a:path w="3429" h="2116" extrusionOk="0">
                  <a:moveTo>
                    <a:pt x="1735" y="0"/>
                  </a:moveTo>
                  <a:cubicBezTo>
                    <a:pt x="1631" y="0"/>
                    <a:pt x="1528" y="9"/>
                    <a:pt x="1427" y="27"/>
                  </a:cubicBezTo>
                  <a:cubicBezTo>
                    <a:pt x="558" y="183"/>
                    <a:pt x="1" y="1053"/>
                    <a:pt x="206" y="1907"/>
                  </a:cubicBezTo>
                  <a:cubicBezTo>
                    <a:pt x="237" y="2037"/>
                    <a:pt x="366" y="2116"/>
                    <a:pt x="487" y="2116"/>
                  </a:cubicBezTo>
                  <a:cubicBezTo>
                    <a:pt x="587" y="2116"/>
                    <a:pt x="681" y="2063"/>
                    <a:pt x="712" y="1941"/>
                  </a:cubicBezTo>
                  <a:cubicBezTo>
                    <a:pt x="841" y="1428"/>
                    <a:pt x="844" y="822"/>
                    <a:pt x="1483" y="683"/>
                  </a:cubicBezTo>
                  <a:cubicBezTo>
                    <a:pt x="1560" y="666"/>
                    <a:pt x="1638" y="658"/>
                    <a:pt x="1716" y="658"/>
                  </a:cubicBezTo>
                  <a:cubicBezTo>
                    <a:pt x="2151" y="658"/>
                    <a:pt x="2584" y="908"/>
                    <a:pt x="2750" y="1312"/>
                  </a:cubicBezTo>
                  <a:cubicBezTo>
                    <a:pt x="2810" y="1456"/>
                    <a:pt x="2929" y="1519"/>
                    <a:pt x="3047" y="1519"/>
                  </a:cubicBezTo>
                  <a:cubicBezTo>
                    <a:pt x="3239" y="1519"/>
                    <a:pt x="3429" y="1353"/>
                    <a:pt x="3357" y="1106"/>
                  </a:cubicBezTo>
                  <a:cubicBezTo>
                    <a:pt x="3157" y="409"/>
                    <a:pt x="2437" y="0"/>
                    <a:pt x="1735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44"/>
            <p:cNvSpPr/>
            <p:nvPr/>
          </p:nvSpPr>
          <p:spPr>
            <a:xfrm>
              <a:off x="11973794" y="2065128"/>
              <a:ext cx="53868" cy="40071"/>
            </a:xfrm>
            <a:custGeom>
              <a:avLst/>
              <a:gdLst/>
              <a:ahLst/>
              <a:cxnLst/>
              <a:rect l="l" t="t" r="r" b="b"/>
              <a:pathLst>
                <a:path w="2487" h="1850" extrusionOk="0">
                  <a:moveTo>
                    <a:pt x="1238" y="1"/>
                  </a:moveTo>
                  <a:cubicBezTo>
                    <a:pt x="1170" y="1"/>
                    <a:pt x="1100" y="10"/>
                    <a:pt x="1030" y="28"/>
                  </a:cubicBezTo>
                  <a:cubicBezTo>
                    <a:pt x="386" y="199"/>
                    <a:pt x="1" y="1031"/>
                    <a:pt x="82" y="1654"/>
                  </a:cubicBezTo>
                  <a:cubicBezTo>
                    <a:pt x="99" y="1784"/>
                    <a:pt x="201" y="1849"/>
                    <a:pt x="305" y="1849"/>
                  </a:cubicBezTo>
                  <a:cubicBezTo>
                    <a:pt x="406" y="1849"/>
                    <a:pt x="509" y="1786"/>
                    <a:pt x="533" y="1661"/>
                  </a:cubicBezTo>
                  <a:cubicBezTo>
                    <a:pt x="595" y="1332"/>
                    <a:pt x="720" y="874"/>
                    <a:pt x="1027" y="688"/>
                  </a:cubicBezTo>
                  <a:cubicBezTo>
                    <a:pt x="1087" y="651"/>
                    <a:pt x="1144" y="635"/>
                    <a:pt x="1199" y="635"/>
                  </a:cubicBezTo>
                  <a:cubicBezTo>
                    <a:pt x="1501" y="635"/>
                    <a:pt x="1709" y="1132"/>
                    <a:pt x="1810" y="1354"/>
                  </a:cubicBezTo>
                  <a:cubicBezTo>
                    <a:pt x="1872" y="1491"/>
                    <a:pt x="2007" y="1557"/>
                    <a:pt x="2138" y="1557"/>
                  </a:cubicBezTo>
                  <a:cubicBezTo>
                    <a:pt x="2317" y="1557"/>
                    <a:pt x="2487" y="1435"/>
                    <a:pt x="2452" y="1208"/>
                  </a:cubicBezTo>
                  <a:cubicBezTo>
                    <a:pt x="2369" y="662"/>
                    <a:pt x="1839" y="1"/>
                    <a:pt x="1238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44"/>
            <p:cNvSpPr/>
            <p:nvPr/>
          </p:nvSpPr>
          <p:spPr>
            <a:xfrm>
              <a:off x="11777251" y="2004091"/>
              <a:ext cx="220650" cy="118090"/>
            </a:xfrm>
            <a:custGeom>
              <a:avLst/>
              <a:gdLst/>
              <a:ahLst/>
              <a:cxnLst/>
              <a:rect l="l" t="t" r="r" b="b"/>
              <a:pathLst>
                <a:path w="10187" h="5452" extrusionOk="0">
                  <a:moveTo>
                    <a:pt x="7947" y="0"/>
                  </a:moveTo>
                  <a:cubicBezTo>
                    <a:pt x="6850" y="0"/>
                    <a:pt x="5564" y="479"/>
                    <a:pt x="4731" y="686"/>
                  </a:cubicBezTo>
                  <a:cubicBezTo>
                    <a:pt x="3546" y="980"/>
                    <a:pt x="1723" y="1218"/>
                    <a:pt x="879" y="2262"/>
                  </a:cubicBezTo>
                  <a:cubicBezTo>
                    <a:pt x="1" y="3344"/>
                    <a:pt x="851" y="4315"/>
                    <a:pt x="1259" y="5388"/>
                  </a:cubicBezTo>
                  <a:cubicBezTo>
                    <a:pt x="1274" y="5427"/>
                    <a:pt x="1318" y="5451"/>
                    <a:pt x="1360" y="5451"/>
                  </a:cubicBezTo>
                  <a:cubicBezTo>
                    <a:pt x="1395" y="5451"/>
                    <a:pt x="1429" y="5434"/>
                    <a:pt x="1441" y="5395"/>
                  </a:cubicBezTo>
                  <a:cubicBezTo>
                    <a:pt x="1602" y="4900"/>
                    <a:pt x="1435" y="4778"/>
                    <a:pt x="1346" y="4269"/>
                  </a:cubicBezTo>
                  <a:cubicBezTo>
                    <a:pt x="989" y="2242"/>
                    <a:pt x="2289" y="2059"/>
                    <a:pt x="3728" y="1682"/>
                  </a:cubicBezTo>
                  <a:cubicBezTo>
                    <a:pt x="4775" y="1407"/>
                    <a:pt x="5938" y="983"/>
                    <a:pt x="7022" y="934"/>
                  </a:cubicBezTo>
                  <a:cubicBezTo>
                    <a:pt x="7139" y="928"/>
                    <a:pt x="7249" y="926"/>
                    <a:pt x="7353" y="926"/>
                  </a:cubicBezTo>
                  <a:cubicBezTo>
                    <a:pt x="9434" y="926"/>
                    <a:pt x="9017" y="1967"/>
                    <a:pt x="9499" y="3345"/>
                  </a:cubicBezTo>
                  <a:cubicBezTo>
                    <a:pt x="9548" y="3486"/>
                    <a:pt x="9659" y="3552"/>
                    <a:pt x="9768" y="3552"/>
                  </a:cubicBezTo>
                  <a:cubicBezTo>
                    <a:pt x="9897" y="3552"/>
                    <a:pt x="10025" y="3460"/>
                    <a:pt x="10051" y="3288"/>
                  </a:cubicBezTo>
                  <a:cubicBezTo>
                    <a:pt x="10186" y="2359"/>
                    <a:pt x="10069" y="908"/>
                    <a:pt x="9210" y="327"/>
                  </a:cubicBezTo>
                  <a:cubicBezTo>
                    <a:pt x="8858" y="89"/>
                    <a:pt x="8420" y="0"/>
                    <a:pt x="7947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44"/>
            <p:cNvSpPr/>
            <p:nvPr/>
          </p:nvSpPr>
          <p:spPr>
            <a:xfrm>
              <a:off x="11710604" y="1957067"/>
              <a:ext cx="345000" cy="167843"/>
            </a:xfrm>
            <a:custGeom>
              <a:avLst/>
              <a:gdLst/>
              <a:ahLst/>
              <a:cxnLst/>
              <a:rect l="l" t="t" r="r" b="b"/>
              <a:pathLst>
                <a:path w="15928" h="7749" extrusionOk="0">
                  <a:moveTo>
                    <a:pt x="11893" y="0"/>
                  </a:moveTo>
                  <a:cubicBezTo>
                    <a:pt x="10523" y="0"/>
                    <a:pt x="9012" y="377"/>
                    <a:pt x="7966" y="624"/>
                  </a:cubicBezTo>
                  <a:cubicBezTo>
                    <a:pt x="5990" y="1090"/>
                    <a:pt x="2914" y="1638"/>
                    <a:pt x="1471" y="3230"/>
                  </a:cubicBezTo>
                  <a:cubicBezTo>
                    <a:pt x="0" y="4851"/>
                    <a:pt x="2030" y="6507"/>
                    <a:pt x="3079" y="7667"/>
                  </a:cubicBezTo>
                  <a:cubicBezTo>
                    <a:pt x="3130" y="7724"/>
                    <a:pt x="3195" y="7749"/>
                    <a:pt x="3259" y="7749"/>
                  </a:cubicBezTo>
                  <a:cubicBezTo>
                    <a:pt x="3408" y="7749"/>
                    <a:pt x="3550" y="7612"/>
                    <a:pt x="3478" y="7434"/>
                  </a:cubicBezTo>
                  <a:cubicBezTo>
                    <a:pt x="3080" y="6456"/>
                    <a:pt x="1227" y="5004"/>
                    <a:pt x="2054" y="3800"/>
                  </a:cubicBezTo>
                  <a:cubicBezTo>
                    <a:pt x="2815" y="2692"/>
                    <a:pt x="5056" y="2297"/>
                    <a:pt x="6217" y="1957"/>
                  </a:cubicBezTo>
                  <a:cubicBezTo>
                    <a:pt x="7880" y="1470"/>
                    <a:pt x="9442" y="1160"/>
                    <a:pt x="11164" y="1024"/>
                  </a:cubicBezTo>
                  <a:cubicBezTo>
                    <a:pt x="11626" y="987"/>
                    <a:pt x="12125" y="875"/>
                    <a:pt x="12606" y="875"/>
                  </a:cubicBezTo>
                  <a:cubicBezTo>
                    <a:pt x="13130" y="875"/>
                    <a:pt x="13633" y="1009"/>
                    <a:pt x="14044" y="1519"/>
                  </a:cubicBezTo>
                  <a:cubicBezTo>
                    <a:pt x="14810" y="2472"/>
                    <a:pt x="13923" y="4146"/>
                    <a:pt x="13673" y="5145"/>
                  </a:cubicBezTo>
                  <a:cubicBezTo>
                    <a:pt x="13615" y="5376"/>
                    <a:pt x="13827" y="5529"/>
                    <a:pt x="14029" y="5529"/>
                  </a:cubicBezTo>
                  <a:cubicBezTo>
                    <a:pt x="14157" y="5529"/>
                    <a:pt x="14282" y="5467"/>
                    <a:pt x="14331" y="5325"/>
                  </a:cubicBezTo>
                  <a:cubicBezTo>
                    <a:pt x="14902" y="3670"/>
                    <a:pt x="15928" y="1794"/>
                    <a:pt x="14140" y="559"/>
                  </a:cubicBezTo>
                  <a:cubicBezTo>
                    <a:pt x="13543" y="146"/>
                    <a:pt x="12745" y="0"/>
                    <a:pt x="11893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44"/>
            <p:cNvSpPr/>
            <p:nvPr/>
          </p:nvSpPr>
          <p:spPr>
            <a:xfrm>
              <a:off x="12111920" y="2066493"/>
              <a:ext cx="27162" cy="21465"/>
            </a:xfrm>
            <a:custGeom>
              <a:avLst/>
              <a:gdLst/>
              <a:ahLst/>
              <a:cxnLst/>
              <a:rect l="l" t="t" r="r" b="b"/>
              <a:pathLst>
                <a:path w="1254" h="991" extrusionOk="0">
                  <a:moveTo>
                    <a:pt x="1050" y="0"/>
                  </a:moveTo>
                  <a:cubicBezTo>
                    <a:pt x="1019" y="0"/>
                    <a:pt x="987" y="10"/>
                    <a:pt x="958" y="31"/>
                  </a:cubicBezTo>
                  <a:cubicBezTo>
                    <a:pt x="704" y="223"/>
                    <a:pt x="527" y="493"/>
                    <a:pt x="216" y="600"/>
                  </a:cubicBezTo>
                  <a:cubicBezTo>
                    <a:pt x="0" y="675"/>
                    <a:pt x="79" y="990"/>
                    <a:pt x="269" y="990"/>
                  </a:cubicBezTo>
                  <a:cubicBezTo>
                    <a:pt x="291" y="990"/>
                    <a:pt x="314" y="986"/>
                    <a:pt x="339" y="977"/>
                  </a:cubicBezTo>
                  <a:cubicBezTo>
                    <a:pt x="727" y="829"/>
                    <a:pt x="945" y="549"/>
                    <a:pt x="1176" y="222"/>
                  </a:cubicBezTo>
                  <a:cubicBezTo>
                    <a:pt x="1253" y="111"/>
                    <a:pt x="1157" y="0"/>
                    <a:pt x="1050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44"/>
            <p:cNvSpPr/>
            <p:nvPr/>
          </p:nvSpPr>
          <p:spPr>
            <a:xfrm>
              <a:off x="12150908" y="2069850"/>
              <a:ext cx="65262" cy="341600"/>
            </a:xfrm>
            <a:custGeom>
              <a:avLst/>
              <a:gdLst/>
              <a:ahLst/>
              <a:cxnLst/>
              <a:rect l="l" t="t" r="r" b="b"/>
              <a:pathLst>
                <a:path w="3013" h="15771" extrusionOk="0">
                  <a:moveTo>
                    <a:pt x="1079" y="1"/>
                  </a:moveTo>
                  <a:cubicBezTo>
                    <a:pt x="1009" y="1"/>
                    <a:pt x="936" y="77"/>
                    <a:pt x="965" y="156"/>
                  </a:cubicBezTo>
                  <a:cubicBezTo>
                    <a:pt x="1767" y="2314"/>
                    <a:pt x="1616" y="5022"/>
                    <a:pt x="1636" y="7294"/>
                  </a:cubicBezTo>
                  <a:cubicBezTo>
                    <a:pt x="1657" y="9772"/>
                    <a:pt x="2696" y="13332"/>
                    <a:pt x="306" y="15117"/>
                  </a:cubicBezTo>
                  <a:cubicBezTo>
                    <a:pt x="1" y="15346"/>
                    <a:pt x="262" y="15771"/>
                    <a:pt x="566" y="15771"/>
                  </a:cubicBezTo>
                  <a:cubicBezTo>
                    <a:pt x="642" y="15771"/>
                    <a:pt x="721" y="15744"/>
                    <a:pt x="795" y="15681"/>
                  </a:cubicBezTo>
                  <a:cubicBezTo>
                    <a:pt x="3013" y="13781"/>
                    <a:pt x="2520" y="10701"/>
                    <a:pt x="2347" y="8166"/>
                  </a:cubicBezTo>
                  <a:cubicBezTo>
                    <a:pt x="2162" y="5474"/>
                    <a:pt x="2574" y="2485"/>
                    <a:pt x="1157" y="48"/>
                  </a:cubicBezTo>
                  <a:cubicBezTo>
                    <a:pt x="1137" y="15"/>
                    <a:pt x="1108" y="1"/>
                    <a:pt x="1079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44"/>
            <p:cNvSpPr/>
            <p:nvPr/>
          </p:nvSpPr>
          <p:spPr>
            <a:xfrm>
              <a:off x="11674301" y="2120730"/>
              <a:ext cx="69074" cy="56468"/>
            </a:xfrm>
            <a:custGeom>
              <a:avLst/>
              <a:gdLst/>
              <a:ahLst/>
              <a:cxnLst/>
              <a:rect l="l" t="t" r="r" b="b"/>
              <a:pathLst>
                <a:path w="3189" h="2607" extrusionOk="0">
                  <a:moveTo>
                    <a:pt x="2863" y="1"/>
                  </a:moveTo>
                  <a:cubicBezTo>
                    <a:pt x="2838" y="1"/>
                    <a:pt x="2810" y="5"/>
                    <a:pt x="2781" y="15"/>
                  </a:cubicBezTo>
                  <a:cubicBezTo>
                    <a:pt x="1739" y="357"/>
                    <a:pt x="1" y="1073"/>
                    <a:pt x="95" y="2429"/>
                  </a:cubicBezTo>
                  <a:cubicBezTo>
                    <a:pt x="103" y="2538"/>
                    <a:pt x="202" y="2606"/>
                    <a:pt x="294" y="2606"/>
                  </a:cubicBezTo>
                  <a:cubicBezTo>
                    <a:pt x="365" y="2606"/>
                    <a:pt x="432" y="2566"/>
                    <a:pt x="451" y="2474"/>
                  </a:cubicBezTo>
                  <a:lnTo>
                    <a:pt x="451" y="2475"/>
                  </a:lnTo>
                  <a:cubicBezTo>
                    <a:pt x="691" y="1261"/>
                    <a:pt x="1975" y="898"/>
                    <a:pt x="2951" y="437"/>
                  </a:cubicBezTo>
                  <a:cubicBezTo>
                    <a:pt x="3189" y="325"/>
                    <a:pt x="3087" y="1"/>
                    <a:pt x="2863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44"/>
            <p:cNvSpPr/>
            <p:nvPr/>
          </p:nvSpPr>
          <p:spPr>
            <a:xfrm>
              <a:off x="11798197" y="2067446"/>
              <a:ext cx="171027" cy="41024"/>
            </a:xfrm>
            <a:custGeom>
              <a:avLst/>
              <a:gdLst/>
              <a:ahLst/>
              <a:cxnLst/>
              <a:rect l="l" t="t" r="r" b="b"/>
              <a:pathLst>
                <a:path w="7896" h="1894" extrusionOk="0">
                  <a:moveTo>
                    <a:pt x="6398" y="1"/>
                  </a:moveTo>
                  <a:cubicBezTo>
                    <a:pt x="5671" y="1"/>
                    <a:pt x="4995" y="211"/>
                    <a:pt x="4196" y="411"/>
                  </a:cubicBezTo>
                  <a:cubicBezTo>
                    <a:pt x="2881" y="742"/>
                    <a:pt x="1578" y="1016"/>
                    <a:pt x="284" y="1427"/>
                  </a:cubicBezTo>
                  <a:cubicBezTo>
                    <a:pt x="0" y="1518"/>
                    <a:pt x="169" y="1893"/>
                    <a:pt x="414" y="1893"/>
                  </a:cubicBezTo>
                  <a:cubicBezTo>
                    <a:pt x="416" y="1893"/>
                    <a:pt x="419" y="1893"/>
                    <a:pt x="421" y="1893"/>
                  </a:cubicBezTo>
                  <a:lnTo>
                    <a:pt x="421" y="1892"/>
                  </a:lnTo>
                  <a:cubicBezTo>
                    <a:pt x="2617" y="1816"/>
                    <a:pt x="4656" y="803"/>
                    <a:pt x="6849" y="803"/>
                  </a:cubicBezTo>
                  <a:cubicBezTo>
                    <a:pt x="7008" y="803"/>
                    <a:pt x="7168" y="808"/>
                    <a:pt x="7329" y="820"/>
                  </a:cubicBezTo>
                  <a:cubicBezTo>
                    <a:pt x="7337" y="820"/>
                    <a:pt x="7344" y="821"/>
                    <a:pt x="7352" y="821"/>
                  </a:cubicBezTo>
                  <a:cubicBezTo>
                    <a:pt x="7692" y="821"/>
                    <a:pt x="7896" y="294"/>
                    <a:pt x="7512" y="174"/>
                  </a:cubicBezTo>
                  <a:cubicBezTo>
                    <a:pt x="7115" y="50"/>
                    <a:pt x="6750" y="1"/>
                    <a:pt x="6398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44"/>
            <p:cNvSpPr/>
            <p:nvPr/>
          </p:nvSpPr>
          <p:spPr>
            <a:xfrm>
              <a:off x="12002754" y="2036927"/>
              <a:ext cx="184695" cy="64460"/>
            </a:xfrm>
            <a:custGeom>
              <a:avLst/>
              <a:gdLst/>
              <a:ahLst/>
              <a:cxnLst/>
              <a:rect l="l" t="t" r="r" b="b"/>
              <a:pathLst>
                <a:path w="8527" h="2976" extrusionOk="0">
                  <a:moveTo>
                    <a:pt x="5356" y="0"/>
                  </a:moveTo>
                  <a:cubicBezTo>
                    <a:pt x="3631" y="0"/>
                    <a:pt x="1798" y="766"/>
                    <a:pt x="213" y="1066"/>
                  </a:cubicBezTo>
                  <a:cubicBezTo>
                    <a:pt x="0" y="1107"/>
                    <a:pt x="68" y="1430"/>
                    <a:pt x="270" y="1432"/>
                  </a:cubicBezTo>
                  <a:cubicBezTo>
                    <a:pt x="283" y="1432"/>
                    <a:pt x="297" y="1432"/>
                    <a:pt x="310" y="1432"/>
                  </a:cubicBezTo>
                  <a:cubicBezTo>
                    <a:pt x="1483" y="1432"/>
                    <a:pt x="2619" y="1059"/>
                    <a:pt x="3787" y="938"/>
                  </a:cubicBezTo>
                  <a:cubicBezTo>
                    <a:pt x="4246" y="891"/>
                    <a:pt x="4900" y="796"/>
                    <a:pt x="5440" y="796"/>
                  </a:cubicBezTo>
                  <a:cubicBezTo>
                    <a:pt x="5622" y="796"/>
                    <a:pt x="5790" y="807"/>
                    <a:pt x="5934" y="834"/>
                  </a:cubicBezTo>
                  <a:cubicBezTo>
                    <a:pt x="7183" y="1066"/>
                    <a:pt x="7410" y="1893"/>
                    <a:pt x="7910" y="2830"/>
                  </a:cubicBezTo>
                  <a:cubicBezTo>
                    <a:pt x="7965" y="2932"/>
                    <a:pt x="8051" y="2975"/>
                    <a:pt x="8140" y="2975"/>
                  </a:cubicBezTo>
                  <a:cubicBezTo>
                    <a:pt x="8297" y="2975"/>
                    <a:pt x="8462" y="2839"/>
                    <a:pt x="8470" y="2662"/>
                  </a:cubicBezTo>
                  <a:cubicBezTo>
                    <a:pt x="8527" y="1482"/>
                    <a:pt x="7638" y="404"/>
                    <a:pt x="6478" y="125"/>
                  </a:cubicBezTo>
                  <a:cubicBezTo>
                    <a:pt x="6112" y="37"/>
                    <a:pt x="5736" y="0"/>
                    <a:pt x="5356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44"/>
            <p:cNvSpPr/>
            <p:nvPr/>
          </p:nvSpPr>
          <p:spPr>
            <a:xfrm>
              <a:off x="11765187" y="2054147"/>
              <a:ext cx="32620" cy="61861"/>
            </a:xfrm>
            <a:custGeom>
              <a:avLst/>
              <a:gdLst/>
              <a:ahLst/>
              <a:cxnLst/>
              <a:rect l="l" t="t" r="r" b="b"/>
              <a:pathLst>
                <a:path w="1506" h="2856" extrusionOk="0">
                  <a:moveTo>
                    <a:pt x="474" y="1"/>
                  </a:moveTo>
                  <a:cubicBezTo>
                    <a:pt x="425" y="1"/>
                    <a:pt x="377" y="19"/>
                    <a:pt x="341" y="62"/>
                  </a:cubicBezTo>
                  <a:cubicBezTo>
                    <a:pt x="0" y="478"/>
                    <a:pt x="8" y="899"/>
                    <a:pt x="244" y="1366"/>
                  </a:cubicBezTo>
                  <a:cubicBezTo>
                    <a:pt x="358" y="1591"/>
                    <a:pt x="491" y="1812"/>
                    <a:pt x="621" y="2029"/>
                  </a:cubicBezTo>
                  <a:cubicBezTo>
                    <a:pt x="690" y="2144"/>
                    <a:pt x="965" y="2474"/>
                    <a:pt x="931" y="2612"/>
                  </a:cubicBezTo>
                  <a:cubicBezTo>
                    <a:pt x="898" y="2748"/>
                    <a:pt x="1021" y="2856"/>
                    <a:pt x="1141" y="2856"/>
                  </a:cubicBezTo>
                  <a:cubicBezTo>
                    <a:pt x="1194" y="2856"/>
                    <a:pt x="1247" y="2835"/>
                    <a:pt x="1286" y="2786"/>
                  </a:cubicBezTo>
                  <a:lnTo>
                    <a:pt x="1286" y="2787"/>
                  </a:lnTo>
                  <a:cubicBezTo>
                    <a:pt x="1505" y="2510"/>
                    <a:pt x="1278" y="2189"/>
                    <a:pt x="1131" y="1931"/>
                  </a:cubicBezTo>
                  <a:cubicBezTo>
                    <a:pt x="810" y="1370"/>
                    <a:pt x="477" y="911"/>
                    <a:pt x="671" y="235"/>
                  </a:cubicBezTo>
                  <a:cubicBezTo>
                    <a:pt x="708" y="107"/>
                    <a:pt x="590" y="1"/>
                    <a:pt x="474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44"/>
            <p:cNvSpPr/>
            <p:nvPr/>
          </p:nvSpPr>
          <p:spPr>
            <a:xfrm>
              <a:off x="11972105" y="1988344"/>
              <a:ext cx="41219" cy="83868"/>
            </a:xfrm>
            <a:custGeom>
              <a:avLst/>
              <a:gdLst/>
              <a:ahLst/>
              <a:cxnLst/>
              <a:rect l="l" t="t" r="r" b="b"/>
              <a:pathLst>
                <a:path w="1903" h="3872" extrusionOk="0">
                  <a:moveTo>
                    <a:pt x="470" y="1"/>
                  </a:moveTo>
                  <a:cubicBezTo>
                    <a:pt x="360" y="1"/>
                    <a:pt x="243" y="10"/>
                    <a:pt x="120" y="29"/>
                  </a:cubicBezTo>
                  <a:cubicBezTo>
                    <a:pt x="20" y="44"/>
                    <a:pt x="1" y="192"/>
                    <a:pt x="109" y="212"/>
                  </a:cubicBezTo>
                  <a:lnTo>
                    <a:pt x="109" y="213"/>
                  </a:lnTo>
                  <a:cubicBezTo>
                    <a:pt x="909" y="369"/>
                    <a:pt x="1308" y="906"/>
                    <a:pt x="1314" y="1727"/>
                  </a:cubicBezTo>
                  <a:cubicBezTo>
                    <a:pt x="1318" y="2240"/>
                    <a:pt x="1335" y="2867"/>
                    <a:pt x="1182" y="3356"/>
                  </a:cubicBezTo>
                  <a:cubicBezTo>
                    <a:pt x="1124" y="3539"/>
                    <a:pt x="1183" y="3712"/>
                    <a:pt x="1361" y="3801"/>
                  </a:cubicBezTo>
                  <a:lnTo>
                    <a:pt x="1465" y="3854"/>
                  </a:lnTo>
                  <a:cubicBezTo>
                    <a:pt x="1490" y="3866"/>
                    <a:pt x="1518" y="3872"/>
                    <a:pt x="1547" y="3872"/>
                  </a:cubicBezTo>
                  <a:cubicBezTo>
                    <a:pt x="1650" y="3872"/>
                    <a:pt x="1762" y="3799"/>
                    <a:pt x="1787" y="3705"/>
                  </a:cubicBezTo>
                  <a:cubicBezTo>
                    <a:pt x="1902" y="3261"/>
                    <a:pt x="1829" y="2844"/>
                    <a:pt x="1837" y="2390"/>
                  </a:cubicBezTo>
                  <a:cubicBezTo>
                    <a:pt x="1844" y="1914"/>
                    <a:pt x="1894" y="1442"/>
                    <a:pt x="1736" y="983"/>
                  </a:cubicBezTo>
                  <a:cubicBezTo>
                    <a:pt x="1501" y="296"/>
                    <a:pt x="1083" y="1"/>
                    <a:pt x="470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8" name="Google Shape;1858;p44"/>
          <p:cNvGrpSpPr/>
          <p:nvPr/>
        </p:nvGrpSpPr>
        <p:grpSpPr>
          <a:xfrm>
            <a:off x="6488880" y="2878666"/>
            <a:ext cx="718716" cy="510922"/>
            <a:chOff x="12142504" y="2567467"/>
            <a:chExt cx="721603" cy="512974"/>
          </a:xfrm>
        </p:grpSpPr>
        <p:sp>
          <p:nvSpPr>
            <p:cNvPr id="1859" name="Google Shape;1859;p44"/>
            <p:cNvSpPr/>
            <p:nvPr/>
          </p:nvSpPr>
          <p:spPr>
            <a:xfrm>
              <a:off x="12142504" y="2567467"/>
              <a:ext cx="721603" cy="512974"/>
            </a:xfrm>
            <a:custGeom>
              <a:avLst/>
              <a:gdLst/>
              <a:ahLst/>
              <a:cxnLst/>
              <a:rect l="l" t="t" r="r" b="b"/>
              <a:pathLst>
                <a:path w="33315" h="23683" extrusionOk="0">
                  <a:moveTo>
                    <a:pt x="16826" y="1247"/>
                  </a:moveTo>
                  <a:cubicBezTo>
                    <a:pt x="18779" y="1247"/>
                    <a:pt x="20748" y="1568"/>
                    <a:pt x="22611" y="2186"/>
                  </a:cubicBezTo>
                  <a:cubicBezTo>
                    <a:pt x="25024" y="2988"/>
                    <a:pt x="33315" y="7444"/>
                    <a:pt x="28545" y="10718"/>
                  </a:cubicBezTo>
                  <a:cubicBezTo>
                    <a:pt x="26690" y="11991"/>
                    <a:pt x="24357" y="12544"/>
                    <a:pt x="22649" y="14008"/>
                  </a:cubicBezTo>
                  <a:lnTo>
                    <a:pt x="22649" y="14008"/>
                  </a:lnTo>
                  <a:cubicBezTo>
                    <a:pt x="22589" y="13947"/>
                    <a:pt x="22509" y="13908"/>
                    <a:pt x="22414" y="13908"/>
                  </a:cubicBezTo>
                  <a:cubicBezTo>
                    <a:pt x="22373" y="13908"/>
                    <a:pt x="22329" y="13915"/>
                    <a:pt x="22283" y="13932"/>
                  </a:cubicBezTo>
                  <a:cubicBezTo>
                    <a:pt x="19843" y="14798"/>
                    <a:pt x="19294" y="15820"/>
                    <a:pt x="18149" y="18078"/>
                  </a:cubicBezTo>
                  <a:cubicBezTo>
                    <a:pt x="16599" y="21136"/>
                    <a:pt x="14020" y="22515"/>
                    <a:pt x="10794" y="22515"/>
                  </a:cubicBezTo>
                  <a:cubicBezTo>
                    <a:pt x="10346" y="22515"/>
                    <a:pt x="9886" y="22488"/>
                    <a:pt x="9414" y="22436"/>
                  </a:cubicBezTo>
                  <a:cubicBezTo>
                    <a:pt x="6176" y="22077"/>
                    <a:pt x="3225" y="20302"/>
                    <a:pt x="2335" y="17024"/>
                  </a:cubicBezTo>
                  <a:cubicBezTo>
                    <a:pt x="1433" y="13704"/>
                    <a:pt x="2767" y="9962"/>
                    <a:pt x="4640" y="7231"/>
                  </a:cubicBezTo>
                  <a:cubicBezTo>
                    <a:pt x="7452" y="3131"/>
                    <a:pt x="12093" y="1247"/>
                    <a:pt x="16826" y="1247"/>
                  </a:cubicBezTo>
                  <a:close/>
                  <a:moveTo>
                    <a:pt x="16767" y="1"/>
                  </a:moveTo>
                  <a:cubicBezTo>
                    <a:pt x="16227" y="1"/>
                    <a:pt x="15700" y="24"/>
                    <a:pt x="15196" y="68"/>
                  </a:cubicBezTo>
                  <a:cubicBezTo>
                    <a:pt x="9174" y="595"/>
                    <a:pt x="4091" y="4271"/>
                    <a:pt x="1875" y="9916"/>
                  </a:cubicBezTo>
                  <a:cubicBezTo>
                    <a:pt x="1" y="14692"/>
                    <a:pt x="793" y="20576"/>
                    <a:pt x="5982" y="22762"/>
                  </a:cubicBezTo>
                  <a:cubicBezTo>
                    <a:pt x="7411" y="23363"/>
                    <a:pt x="8995" y="23683"/>
                    <a:pt x="10573" y="23683"/>
                  </a:cubicBezTo>
                  <a:cubicBezTo>
                    <a:pt x="12098" y="23683"/>
                    <a:pt x="13618" y="23384"/>
                    <a:pt x="14988" y="22752"/>
                  </a:cubicBezTo>
                  <a:cubicBezTo>
                    <a:pt x="18599" y="21086"/>
                    <a:pt x="18558" y="16638"/>
                    <a:pt x="21843" y="14946"/>
                  </a:cubicBezTo>
                  <a:lnTo>
                    <a:pt x="21843" y="14946"/>
                  </a:lnTo>
                  <a:cubicBezTo>
                    <a:pt x="21861" y="14988"/>
                    <a:pt x="21897" y="15021"/>
                    <a:pt x="21942" y="15021"/>
                  </a:cubicBezTo>
                  <a:cubicBezTo>
                    <a:pt x="21957" y="15021"/>
                    <a:pt x="21973" y="15017"/>
                    <a:pt x="21989" y="15009"/>
                  </a:cubicBezTo>
                  <a:lnTo>
                    <a:pt x="21990" y="15010"/>
                  </a:lnTo>
                  <a:cubicBezTo>
                    <a:pt x="23555" y="14185"/>
                    <a:pt x="25035" y="13249"/>
                    <a:pt x="26640" y="12492"/>
                  </a:cubicBezTo>
                  <a:cubicBezTo>
                    <a:pt x="27593" y="12042"/>
                    <a:pt x="28640" y="11673"/>
                    <a:pt x="29456" y="10988"/>
                  </a:cubicBezTo>
                  <a:cubicBezTo>
                    <a:pt x="31030" y="9670"/>
                    <a:pt x="30824" y="7621"/>
                    <a:pt x="29868" y="5955"/>
                  </a:cubicBezTo>
                  <a:cubicBezTo>
                    <a:pt x="27460" y="1762"/>
                    <a:pt x="21541" y="1"/>
                    <a:pt x="1676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44"/>
            <p:cNvSpPr/>
            <p:nvPr/>
          </p:nvSpPr>
          <p:spPr>
            <a:xfrm>
              <a:off x="12565849" y="2716401"/>
              <a:ext cx="151382" cy="92488"/>
            </a:xfrm>
            <a:custGeom>
              <a:avLst/>
              <a:gdLst/>
              <a:ahLst/>
              <a:cxnLst/>
              <a:rect l="l" t="t" r="r" b="b"/>
              <a:pathLst>
                <a:path w="6989" h="4270" extrusionOk="0">
                  <a:moveTo>
                    <a:pt x="4895" y="951"/>
                  </a:moveTo>
                  <a:cubicBezTo>
                    <a:pt x="5068" y="951"/>
                    <a:pt x="5213" y="1023"/>
                    <a:pt x="5534" y="1215"/>
                  </a:cubicBezTo>
                  <a:cubicBezTo>
                    <a:pt x="6210" y="1400"/>
                    <a:pt x="6306" y="1833"/>
                    <a:pt x="5822" y="2515"/>
                  </a:cubicBezTo>
                  <a:cubicBezTo>
                    <a:pt x="5759" y="2553"/>
                    <a:pt x="5698" y="2596"/>
                    <a:pt x="5641" y="2642"/>
                  </a:cubicBezTo>
                  <a:lnTo>
                    <a:pt x="5641" y="2642"/>
                  </a:lnTo>
                  <a:cubicBezTo>
                    <a:pt x="5618" y="2624"/>
                    <a:pt x="5590" y="2614"/>
                    <a:pt x="5561" y="2614"/>
                  </a:cubicBezTo>
                  <a:cubicBezTo>
                    <a:pt x="5524" y="2614"/>
                    <a:pt x="5485" y="2631"/>
                    <a:pt x="5452" y="2668"/>
                  </a:cubicBezTo>
                  <a:cubicBezTo>
                    <a:pt x="5002" y="3178"/>
                    <a:pt x="3642" y="3632"/>
                    <a:pt x="3031" y="3660"/>
                  </a:cubicBezTo>
                  <a:cubicBezTo>
                    <a:pt x="2994" y="3662"/>
                    <a:pt x="2953" y="3663"/>
                    <a:pt x="2910" y="3663"/>
                  </a:cubicBezTo>
                  <a:cubicBezTo>
                    <a:pt x="2517" y="3663"/>
                    <a:pt x="1898" y="3583"/>
                    <a:pt x="1678" y="3258"/>
                  </a:cubicBezTo>
                  <a:cubicBezTo>
                    <a:pt x="1183" y="2529"/>
                    <a:pt x="2014" y="2000"/>
                    <a:pt x="2479" y="1724"/>
                  </a:cubicBezTo>
                  <a:cubicBezTo>
                    <a:pt x="3054" y="1382"/>
                    <a:pt x="3742" y="1208"/>
                    <a:pt x="4387" y="1049"/>
                  </a:cubicBezTo>
                  <a:cubicBezTo>
                    <a:pt x="4626" y="990"/>
                    <a:pt x="4768" y="951"/>
                    <a:pt x="4895" y="951"/>
                  </a:cubicBezTo>
                  <a:close/>
                  <a:moveTo>
                    <a:pt x="4414" y="0"/>
                  </a:moveTo>
                  <a:cubicBezTo>
                    <a:pt x="3389" y="0"/>
                    <a:pt x="2279" y="427"/>
                    <a:pt x="1622" y="993"/>
                  </a:cubicBezTo>
                  <a:cubicBezTo>
                    <a:pt x="644" y="1833"/>
                    <a:pt x="0" y="3327"/>
                    <a:pt x="1486" y="4043"/>
                  </a:cubicBezTo>
                  <a:cubicBezTo>
                    <a:pt x="1822" y="4205"/>
                    <a:pt x="2198" y="4270"/>
                    <a:pt x="2580" y="4270"/>
                  </a:cubicBezTo>
                  <a:cubicBezTo>
                    <a:pt x="3029" y="4270"/>
                    <a:pt x="3486" y="4179"/>
                    <a:pt x="3893" y="4052"/>
                  </a:cubicBezTo>
                  <a:cubicBezTo>
                    <a:pt x="4395" y="3894"/>
                    <a:pt x="5053" y="3674"/>
                    <a:pt x="5432" y="3260"/>
                  </a:cubicBezTo>
                  <a:lnTo>
                    <a:pt x="5432" y="3260"/>
                  </a:lnTo>
                  <a:cubicBezTo>
                    <a:pt x="5465" y="3283"/>
                    <a:pt x="5503" y="3297"/>
                    <a:pt x="5546" y="3297"/>
                  </a:cubicBezTo>
                  <a:cubicBezTo>
                    <a:pt x="5555" y="3297"/>
                    <a:pt x="5565" y="3296"/>
                    <a:pt x="5575" y="3295"/>
                  </a:cubicBezTo>
                  <a:cubicBezTo>
                    <a:pt x="6866" y="3105"/>
                    <a:pt x="6988" y="1514"/>
                    <a:pt x="6209" y="676"/>
                  </a:cubicBezTo>
                  <a:cubicBezTo>
                    <a:pt x="5762" y="196"/>
                    <a:pt x="5108" y="0"/>
                    <a:pt x="441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44"/>
            <p:cNvSpPr/>
            <p:nvPr/>
          </p:nvSpPr>
          <p:spPr>
            <a:xfrm>
              <a:off x="12252732" y="2893883"/>
              <a:ext cx="113217" cy="91578"/>
            </a:xfrm>
            <a:custGeom>
              <a:avLst/>
              <a:gdLst/>
              <a:ahLst/>
              <a:cxnLst/>
              <a:rect l="l" t="t" r="r" b="b"/>
              <a:pathLst>
                <a:path w="5227" h="4228" extrusionOk="0">
                  <a:moveTo>
                    <a:pt x="1361" y="1"/>
                  </a:moveTo>
                  <a:cubicBezTo>
                    <a:pt x="1347" y="1"/>
                    <a:pt x="1331" y="3"/>
                    <a:pt x="1315" y="9"/>
                  </a:cubicBezTo>
                  <a:lnTo>
                    <a:pt x="1314" y="9"/>
                  </a:lnTo>
                  <a:cubicBezTo>
                    <a:pt x="886" y="163"/>
                    <a:pt x="620" y="292"/>
                    <a:pt x="400" y="710"/>
                  </a:cubicBezTo>
                  <a:cubicBezTo>
                    <a:pt x="225" y="1044"/>
                    <a:pt x="0" y="1569"/>
                    <a:pt x="17" y="1954"/>
                  </a:cubicBezTo>
                  <a:cubicBezTo>
                    <a:pt x="30" y="2291"/>
                    <a:pt x="241" y="2498"/>
                    <a:pt x="505" y="2677"/>
                  </a:cubicBezTo>
                  <a:cubicBezTo>
                    <a:pt x="836" y="2900"/>
                    <a:pt x="986" y="2946"/>
                    <a:pt x="1214" y="3301"/>
                  </a:cubicBezTo>
                  <a:cubicBezTo>
                    <a:pt x="1311" y="3449"/>
                    <a:pt x="1385" y="3607"/>
                    <a:pt x="1507" y="3739"/>
                  </a:cubicBezTo>
                  <a:cubicBezTo>
                    <a:pt x="1826" y="4084"/>
                    <a:pt x="2189" y="4228"/>
                    <a:pt x="2548" y="4228"/>
                  </a:cubicBezTo>
                  <a:cubicBezTo>
                    <a:pt x="3918" y="4228"/>
                    <a:pt x="5226" y="2128"/>
                    <a:pt x="3791" y="1174"/>
                  </a:cubicBezTo>
                  <a:cubicBezTo>
                    <a:pt x="3734" y="1136"/>
                    <a:pt x="3675" y="1119"/>
                    <a:pt x="3619" y="1119"/>
                  </a:cubicBezTo>
                  <a:cubicBezTo>
                    <a:pt x="3378" y="1119"/>
                    <a:pt x="3186" y="1426"/>
                    <a:pt x="3313" y="1660"/>
                  </a:cubicBezTo>
                  <a:cubicBezTo>
                    <a:pt x="3636" y="2250"/>
                    <a:pt x="3566" y="3147"/>
                    <a:pt x="2790" y="3409"/>
                  </a:cubicBezTo>
                  <a:cubicBezTo>
                    <a:pt x="2684" y="3445"/>
                    <a:pt x="2590" y="3461"/>
                    <a:pt x="2505" y="3461"/>
                  </a:cubicBezTo>
                  <a:cubicBezTo>
                    <a:pt x="1969" y="3461"/>
                    <a:pt x="1790" y="2831"/>
                    <a:pt x="1411" y="2478"/>
                  </a:cubicBezTo>
                  <a:cubicBezTo>
                    <a:pt x="1315" y="2390"/>
                    <a:pt x="1205" y="2334"/>
                    <a:pt x="1106" y="2254"/>
                  </a:cubicBezTo>
                  <a:cubicBezTo>
                    <a:pt x="1034" y="2219"/>
                    <a:pt x="960" y="2185"/>
                    <a:pt x="886" y="2153"/>
                  </a:cubicBezTo>
                  <a:lnTo>
                    <a:pt x="705" y="1439"/>
                  </a:lnTo>
                  <a:cubicBezTo>
                    <a:pt x="705" y="970"/>
                    <a:pt x="1090" y="497"/>
                    <a:pt x="1436" y="230"/>
                  </a:cubicBezTo>
                  <a:cubicBezTo>
                    <a:pt x="1535" y="152"/>
                    <a:pt x="1472" y="1"/>
                    <a:pt x="136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44"/>
            <p:cNvSpPr/>
            <p:nvPr/>
          </p:nvSpPr>
          <p:spPr>
            <a:xfrm>
              <a:off x="12265988" y="2884786"/>
              <a:ext cx="96105" cy="55471"/>
            </a:xfrm>
            <a:custGeom>
              <a:avLst/>
              <a:gdLst/>
              <a:ahLst/>
              <a:cxnLst/>
              <a:rect l="l" t="t" r="r" b="b"/>
              <a:pathLst>
                <a:path w="4437" h="2561" extrusionOk="0">
                  <a:moveTo>
                    <a:pt x="2970" y="0"/>
                  </a:moveTo>
                  <a:cubicBezTo>
                    <a:pt x="2783" y="0"/>
                    <a:pt x="2598" y="10"/>
                    <a:pt x="2430" y="10"/>
                  </a:cubicBezTo>
                  <a:cubicBezTo>
                    <a:pt x="2418" y="10"/>
                    <a:pt x="2405" y="10"/>
                    <a:pt x="2393" y="10"/>
                  </a:cubicBezTo>
                  <a:cubicBezTo>
                    <a:pt x="2328" y="9"/>
                    <a:pt x="2264" y="9"/>
                    <a:pt x="2199" y="9"/>
                  </a:cubicBezTo>
                  <a:cubicBezTo>
                    <a:pt x="1466" y="9"/>
                    <a:pt x="724" y="61"/>
                    <a:pt x="87" y="461"/>
                  </a:cubicBezTo>
                  <a:cubicBezTo>
                    <a:pt x="0" y="515"/>
                    <a:pt x="52" y="658"/>
                    <a:pt x="141" y="658"/>
                  </a:cubicBezTo>
                  <a:cubicBezTo>
                    <a:pt x="154" y="658"/>
                    <a:pt x="167" y="655"/>
                    <a:pt x="180" y="649"/>
                  </a:cubicBezTo>
                  <a:lnTo>
                    <a:pt x="180" y="648"/>
                  </a:lnTo>
                  <a:cubicBezTo>
                    <a:pt x="586" y="465"/>
                    <a:pt x="1014" y="429"/>
                    <a:pt x="1448" y="429"/>
                  </a:cubicBezTo>
                  <a:cubicBezTo>
                    <a:pt x="1635" y="429"/>
                    <a:pt x="1823" y="436"/>
                    <a:pt x="2011" y="440"/>
                  </a:cubicBezTo>
                  <a:cubicBezTo>
                    <a:pt x="2026" y="441"/>
                    <a:pt x="2042" y="441"/>
                    <a:pt x="2059" y="441"/>
                  </a:cubicBezTo>
                  <a:cubicBezTo>
                    <a:pt x="2246" y="441"/>
                    <a:pt x="2517" y="419"/>
                    <a:pt x="2788" y="419"/>
                  </a:cubicBezTo>
                  <a:cubicBezTo>
                    <a:pt x="3136" y="419"/>
                    <a:pt x="3484" y="455"/>
                    <a:pt x="3657" y="618"/>
                  </a:cubicBezTo>
                  <a:cubicBezTo>
                    <a:pt x="3935" y="879"/>
                    <a:pt x="3685" y="1304"/>
                    <a:pt x="3460" y="1512"/>
                  </a:cubicBezTo>
                  <a:cubicBezTo>
                    <a:pt x="3191" y="1757"/>
                    <a:pt x="2774" y="1758"/>
                    <a:pt x="2601" y="2095"/>
                  </a:cubicBezTo>
                  <a:cubicBezTo>
                    <a:pt x="2543" y="2211"/>
                    <a:pt x="2601" y="2340"/>
                    <a:pt x="2686" y="2421"/>
                  </a:cubicBezTo>
                  <a:cubicBezTo>
                    <a:pt x="2788" y="2519"/>
                    <a:pt x="2904" y="2560"/>
                    <a:pt x="3026" y="2560"/>
                  </a:cubicBezTo>
                  <a:cubicBezTo>
                    <a:pt x="3434" y="2560"/>
                    <a:pt x="3900" y="2095"/>
                    <a:pt x="4080" y="1804"/>
                  </a:cubicBezTo>
                  <a:cubicBezTo>
                    <a:pt x="4329" y="1401"/>
                    <a:pt x="4437" y="840"/>
                    <a:pt x="4142" y="429"/>
                  </a:cubicBezTo>
                  <a:cubicBezTo>
                    <a:pt x="3874" y="56"/>
                    <a:pt x="3416" y="0"/>
                    <a:pt x="297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44"/>
            <p:cNvSpPr/>
            <p:nvPr/>
          </p:nvSpPr>
          <p:spPr>
            <a:xfrm>
              <a:off x="12257454" y="2733383"/>
              <a:ext cx="92033" cy="95716"/>
            </a:xfrm>
            <a:custGeom>
              <a:avLst/>
              <a:gdLst/>
              <a:ahLst/>
              <a:cxnLst/>
              <a:rect l="l" t="t" r="r" b="b"/>
              <a:pathLst>
                <a:path w="4249" h="4419" extrusionOk="0">
                  <a:moveTo>
                    <a:pt x="2371" y="380"/>
                  </a:moveTo>
                  <a:cubicBezTo>
                    <a:pt x="2574" y="380"/>
                    <a:pt x="2789" y="477"/>
                    <a:pt x="3012" y="718"/>
                  </a:cubicBezTo>
                  <a:cubicBezTo>
                    <a:pt x="3146" y="864"/>
                    <a:pt x="3235" y="1014"/>
                    <a:pt x="3344" y="1171"/>
                  </a:cubicBezTo>
                  <a:cubicBezTo>
                    <a:pt x="3534" y="1446"/>
                    <a:pt x="3572" y="1383"/>
                    <a:pt x="3413" y="1725"/>
                  </a:cubicBezTo>
                  <a:cubicBezTo>
                    <a:pt x="3227" y="2124"/>
                    <a:pt x="2580" y="2285"/>
                    <a:pt x="2208" y="2552"/>
                  </a:cubicBezTo>
                  <a:cubicBezTo>
                    <a:pt x="1780" y="2859"/>
                    <a:pt x="1411" y="3215"/>
                    <a:pt x="1075" y="3612"/>
                  </a:cubicBezTo>
                  <a:lnTo>
                    <a:pt x="1075" y="3612"/>
                  </a:lnTo>
                  <a:cubicBezTo>
                    <a:pt x="732" y="3275"/>
                    <a:pt x="793" y="2687"/>
                    <a:pt x="906" y="2225"/>
                  </a:cubicBezTo>
                  <a:cubicBezTo>
                    <a:pt x="1085" y="1498"/>
                    <a:pt x="1479" y="1139"/>
                    <a:pt x="2061" y="685"/>
                  </a:cubicBezTo>
                  <a:cubicBezTo>
                    <a:pt x="2160" y="606"/>
                    <a:pt x="2185" y="505"/>
                    <a:pt x="2162" y="414"/>
                  </a:cubicBezTo>
                  <a:lnTo>
                    <a:pt x="2162" y="414"/>
                  </a:lnTo>
                  <a:cubicBezTo>
                    <a:pt x="2230" y="392"/>
                    <a:pt x="2300" y="380"/>
                    <a:pt x="2371" y="380"/>
                  </a:cubicBezTo>
                  <a:close/>
                  <a:moveTo>
                    <a:pt x="2360" y="1"/>
                  </a:moveTo>
                  <a:cubicBezTo>
                    <a:pt x="2344" y="1"/>
                    <a:pt x="2328" y="1"/>
                    <a:pt x="2312" y="2"/>
                  </a:cubicBezTo>
                  <a:cubicBezTo>
                    <a:pt x="2110" y="14"/>
                    <a:pt x="1928" y="95"/>
                    <a:pt x="1764" y="218"/>
                  </a:cubicBezTo>
                  <a:lnTo>
                    <a:pt x="1764" y="218"/>
                  </a:lnTo>
                  <a:cubicBezTo>
                    <a:pt x="802" y="512"/>
                    <a:pt x="352" y="1176"/>
                    <a:pt x="163" y="2150"/>
                  </a:cubicBezTo>
                  <a:cubicBezTo>
                    <a:pt x="1" y="2982"/>
                    <a:pt x="89" y="4008"/>
                    <a:pt x="968" y="4379"/>
                  </a:cubicBezTo>
                  <a:cubicBezTo>
                    <a:pt x="1030" y="4406"/>
                    <a:pt x="1090" y="4419"/>
                    <a:pt x="1145" y="4419"/>
                  </a:cubicBezTo>
                  <a:cubicBezTo>
                    <a:pt x="1260" y="4419"/>
                    <a:pt x="1359" y="4362"/>
                    <a:pt x="1445" y="4250"/>
                  </a:cubicBezTo>
                  <a:cubicBezTo>
                    <a:pt x="1810" y="3769"/>
                    <a:pt x="2232" y="3309"/>
                    <a:pt x="2715" y="2941"/>
                  </a:cubicBezTo>
                  <a:cubicBezTo>
                    <a:pt x="3042" y="2691"/>
                    <a:pt x="3530" y="2533"/>
                    <a:pt x="3808" y="2220"/>
                  </a:cubicBezTo>
                  <a:cubicBezTo>
                    <a:pt x="4248" y="1725"/>
                    <a:pt x="3880" y="1364"/>
                    <a:pt x="3567" y="932"/>
                  </a:cubicBezTo>
                  <a:cubicBezTo>
                    <a:pt x="3294" y="555"/>
                    <a:pt x="2898" y="1"/>
                    <a:pt x="236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44"/>
            <p:cNvSpPr/>
            <p:nvPr/>
          </p:nvSpPr>
          <p:spPr>
            <a:xfrm>
              <a:off x="12363003" y="2697969"/>
              <a:ext cx="37320" cy="30497"/>
            </a:xfrm>
            <a:custGeom>
              <a:avLst/>
              <a:gdLst/>
              <a:ahLst/>
              <a:cxnLst/>
              <a:rect l="l" t="t" r="r" b="b"/>
              <a:pathLst>
                <a:path w="1723" h="1408" extrusionOk="0">
                  <a:moveTo>
                    <a:pt x="544" y="833"/>
                  </a:moveTo>
                  <a:cubicBezTo>
                    <a:pt x="545" y="834"/>
                    <a:pt x="546" y="835"/>
                    <a:pt x="547" y="836"/>
                  </a:cubicBezTo>
                  <a:lnTo>
                    <a:pt x="547" y="836"/>
                  </a:lnTo>
                  <a:cubicBezTo>
                    <a:pt x="544" y="837"/>
                    <a:pt x="541" y="838"/>
                    <a:pt x="538" y="840"/>
                  </a:cubicBezTo>
                  <a:cubicBezTo>
                    <a:pt x="543" y="838"/>
                    <a:pt x="544" y="835"/>
                    <a:pt x="544" y="833"/>
                  </a:cubicBezTo>
                  <a:close/>
                  <a:moveTo>
                    <a:pt x="1137" y="1"/>
                  </a:moveTo>
                  <a:cubicBezTo>
                    <a:pt x="920" y="1"/>
                    <a:pt x="692" y="126"/>
                    <a:pt x="467" y="162"/>
                  </a:cubicBezTo>
                  <a:cubicBezTo>
                    <a:pt x="325" y="183"/>
                    <a:pt x="304" y="416"/>
                    <a:pt x="462" y="427"/>
                  </a:cubicBezTo>
                  <a:cubicBezTo>
                    <a:pt x="481" y="428"/>
                    <a:pt x="500" y="429"/>
                    <a:pt x="518" y="429"/>
                  </a:cubicBezTo>
                  <a:cubicBezTo>
                    <a:pt x="663" y="429"/>
                    <a:pt x="806" y="391"/>
                    <a:pt x="949" y="391"/>
                  </a:cubicBezTo>
                  <a:cubicBezTo>
                    <a:pt x="968" y="391"/>
                    <a:pt x="986" y="391"/>
                    <a:pt x="1005" y="393"/>
                  </a:cubicBezTo>
                  <a:cubicBezTo>
                    <a:pt x="1168" y="406"/>
                    <a:pt x="1162" y="467"/>
                    <a:pt x="1071" y="561"/>
                  </a:cubicBezTo>
                  <a:cubicBezTo>
                    <a:pt x="981" y="656"/>
                    <a:pt x="856" y="733"/>
                    <a:pt x="737" y="785"/>
                  </a:cubicBezTo>
                  <a:cubicBezTo>
                    <a:pt x="678" y="811"/>
                    <a:pt x="615" y="815"/>
                    <a:pt x="557" y="833"/>
                  </a:cubicBezTo>
                  <a:lnTo>
                    <a:pt x="557" y="833"/>
                  </a:lnTo>
                  <a:cubicBezTo>
                    <a:pt x="545" y="813"/>
                    <a:pt x="521" y="783"/>
                    <a:pt x="519" y="783"/>
                  </a:cubicBezTo>
                  <a:lnTo>
                    <a:pt x="519" y="783"/>
                  </a:lnTo>
                  <a:cubicBezTo>
                    <a:pt x="519" y="783"/>
                    <a:pt x="519" y="783"/>
                    <a:pt x="519" y="784"/>
                  </a:cubicBezTo>
                  <a:cubicBezTo>
                    <a:pt x="485" y="709"/>
                    <a:pt x="423" y="678"/>
                    <a:pt x="358" y="678"/>
                  </a:cubicBezTo>
                  <a:cubicBezTo>
                    <a:pt x="260" y="678"/>
                    <a:pt x="154" y="748"/>
                    <a:pt x="121" y="842"/>
                  </a:cubicBezTo>
                  <a:cubicBezTo>
                    <a:pt x="1" y="1178"/>
                    <a:pt x="255" y="1408"/>
                    <a:pt x="562" y="1408"/>
                  </a:cubicBezTo>
                  <a:cubicBezTo>
                    <a:pt x="589" y="1408"/>
                    <a:pt x="616" y="1406"/>
                    <a:pt x="643" y="1402"/>
                  </a:cubicBezTo>
                  <a:cubicBezTo>
                    <a:pt x="952" y="1361"/>
                    <a:pt x="1254" y="1158"/>
                    <a:pt x="1460" y="934"/>
                  </a:cubicBezTo>
                  <a:cubicBezTo>
                    <a:pt x="1681" y="697"/>
                    <a:pt x="1722" y="390"/>
                    <a:pt x="1480" y="147"/>
                  </a:cubicBezTo>
                  <a:cubicBezTo>
                    <a:pt x="1370" y="38"/>
                    <a:pt x="1255" y="1"/>
                    <a:pt x="113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44"/>
            <p:cNvSpPr/>
            <p:nvPr/>
          </p:nvSpPr>
          <p:spPr>
            <a:xfrm>
              <a:off x="12470285" y="2626621"/>
              <a:ext cx="122877" cy="83131"/>
            </a:xfrm>
            <a:custGeom>
              <a:avLst/>
              <a:gdLst/>
              <a:ahLst/>
              <a:cxnLst/>
              <a:rect l="l" t="t" r="r" b="b"/>
              <a:pathLst>
                <a:path w="5673" h="3838" extrusionOk="0">
                  <a:moveTo>
                    <a:pt x="2737" y="690"/>
                  </a:moveTo>
                  <a:lnTo>
                    <a:pt x="2737" y="690"/>
                  </a:lnTo>
                  <a:cubicBezTo>
                    <a:pt x="2793" y="763"/>
                    <a:pt x="2878" y="817"/>
                    <a:pt x="2993" y="832"/>
                  </a:cubicBezTo>
                  <a:cubicBezTo>
                    <a:pt x="3470" y="899"/>
                    <a:pt x="3922" y="893"/>
                    <a:pt x="4309" y="1255"/>
                  </a:cubicBezTo>
                  <a:cubicBezTo>
                    <a:pt x="4570" y="1499"/>
                    <a:pt x="4957" y="2225"/>
                    <a:pt x="4760" y="2614"/>
                  </a:cubicBezTo>
                  <a:cubicBezTo>
                    <a:pt x="4524" y="3078"/>
                    <a:pt x="3177" y="2886"/>
                    <a:pt x="2683" y="3008"/>
                  </a:cubicBezTo>
                  <a:cubicBezTo>
                    <a:pt x="2323" y="3097"/>
                    <a:pt x="1994" y="3257"/>
                    <a:pt x="1635" y="3257"/>
                  </a:cubicBezTo>
                  <a:cubicBezTo>
                    <a:pt x="1497" y="3257"/>
                    <a:pt x="1355" y="3233"/>
                    <a:pt x="1205" y="3173"/>
                  </a:cubicBezTo>
                  <a:cubicBezTo>
                    <a:pt x="645" y="2950"/>
                    <a:pt x="514" y="2480"/>
                    <a:pt x="794" y="1999"/>
                  </a:cubicBezTo>
                  <a:cubicBezTo>
                    <a:pt x="1117" y="1446"/>
                    <a:pt x="1843" y="753"/>
                    <a:pt x="2528" y="753"/>
                  </a:cubicBezTo>
                  <a:cubicBezTo>
                    <a:pt x="2548" y="753"/>
                    <a:pt x="2569" y="754"/>
                    <a:pt x="2589" y="755"/>
                  </a:cubicBezTo>
                  <a:cubicBezTo>
                    <a:pt x="2593" y="756"/>
                    <a:pt x="2597" y="756"/>
                    <a:pt x="2601" y="756"/>
                  </a:cubicBezTo>
                  <a:cubicBezTo>
                    <a:pt x="2663" y="756"/>
                    <a:pt x="2708" y="729"/>
                    <a:pt x="2737" y="690"/>
                  </a:cubicBezTo>
                  <a:close/>
                  <a:moveTo>
                    <a:pt x="3345" y="1"/>
                  </a:moveTo>
                  <a:cubicBezTo>
                    <a:pt x="3235" y="1"/>
                    <a:pt x="3124" y="8"/>
                    <a:pt x="3011" y="22"/>
                  </a:cubicBezTo>
                  <a:cubicBezTo>
                    <a:pt x="2788" y="49"/>
                    <a:pt x="2667" y="228"/>
                    <a:pt x="2656" y="411"/>
                  </a:cubicBezTo>
                  <a:lnTo>
                    <a:pt x="2656" y="411"/>
                  </a:lnTo>
                  <a:cubicBezTo>
                    <a:pt x="2643" y="407"/>
                    <a:pt x="2630" y="404"/>
                    <a:pt x="2615" y="403"/>
                  </a:cubicBezTo>
                  <a:cubicBezTo>
                    <a:pt x="2579" y="400"/>
                    <a:pt x="2543" y="399"/>
                    <a:pt x="2506" y="399"/>
                  </a:cubicBezTo>
                  <a:cubicBezTo>
                    <a:pt x="1591" y="399"/>
                    <a:pt x="450" y="1353"/>
                    <a:pt x="176" y="2178"/>
                  </a:cubicBezTo>
                  <a:cubicBezTo>
                    <a:pt x="1" y="2704"/>
                    <a:pt x="207" y="3138"/>
                    <a:pt x="634" y="3474"/>
                  </a:cubicBezTo>
                  <a:cubicBezTo>
                    <a:pt x="981" y="3747"/>
                    <a:pt x="1322" y="3837"/>
                    <a:pt x="1679" y="3837"/>
                  </a:cubicBezTo>
                  <a:cubicBezTo>
                    <a:pt x="1993" y="3837"/>
                    <a:pt x="2318" y="3768"/>
                    <a:pt x="2672" y="3691"/>
                  </a:cubicBezTo>
                  <a:cubicBezTo>
                    <a:pt x="2936" y="3635"/>
                    <a:pt x="3217" y="3625"/>
                    <a:pt x="3497" y="3625"/>
                  </a:cubicBezTo>
                  <a:cubicBezTo>
                    <a:pt x="3629" y="3625"/>
                    <a:pt x="3762" y="3627"/>
                    <a:pt x="3891" y="3627"/>
                  </a:cubicBezTo>
                  <a:cubicBezTo>
                    <a:pt x="4692" y="3627"/>
                    <a:pt x="5398" y="3549"/>
                    <a:pt x="5519" y="2424"/>
                  </a:cubicBezTo>
                  <a:cubicBezTo>
                    <a:pt x="5672" y="993"/>
                    <a:pt x="4661" y="1"/>
                    <a:pt x="334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44"/>
            <p:cNvSpPr/>
            <p:nvPr/>
          </p:nvSpPr>
          <p:spPr>
            <a:xfrm>
              <a:off x="12374721" y="2645032"/>
              <a:ext cx="74359" cy="54085"/>
            </a:xfrm>
            <a:custGeom>
              <a:avLst/>
              <a:gdLst/>
              <a:ahLst/>
              <a:cxnLst/>
              <a:rect l="l" t="t" r="r" b="b"/>
              <a:pathLst>
                <a:path w="3433" h="2497" extrusionOk="0">
                  <a:moveTo>
                    <a:pt x="1180" y="742"/>
                  </a:moveTo>
                  <a:lnTo>
                    <a:pt x="1180" y="742"/>
                  </a:lnTo>
                  <a:cubicBezTo>
                    <a:pt x="1194" y="757"/>
                    <a:pt x="1206" y="770"/>
                    <a:pt x="1215" y="782"/>
                  </a:cubicBezTo>
                  <a:lnTo>
                    <a:pt x="1215" y="782"/>
                  </a:lnTo>
                  <a:cubicBezTo>
                    <a:pt x="1215" y="782"/>
                    <a:pt x="1215" y="782"/>
                    <a:pt x="1214" y="782"/>
                  </a:cubicBezTo>
                  <a:lnTo>
                    <a:pt x="1214" y="782"/>
                  </a:lnTo>
                  <a:cubicBezTo>
                    <a:pt x="1204" y="768"/>
                    <a:pt x="1193" y="755"/>
                    <a:pt x="1180" y="742"/>
                  </a:cubicBezTo>
                  <a:close/>
                  <a:moveTo>
                    <a:pt x="1779" y="672"/>
                  </a:moveTo>
                  <a:cubicBezTo>
                    <a:pt x="1895" y="672"/>
                    <a:pt x="2008" y="706"/>
                    <a:pt x="2132" y="789"/>
                  </a:cubicBezTo>
                  <a:cubicBezTo>
                    <a:pt x="2555" y="1070"/>
                    <a:pt x="2713" y="1528"/>
                    <a:pt x="2275" y="1863"/>
                  </a:cubicBezTo>
                  <a:cubicBezTo>
                    <a:pt x="2108" y="1992"/>
                    <a:pt x="1854" y="2097"/>
                    <a:pt x="1617" y="2097"/>
                  </a:cubicBezTo>
                  <a:cubicBezTo>
                    <a:pt x="1456" y="2097"/>
                    <a:pt x="1303" y="2049"/>
                    <a:pt x="1190" y="1926"/>
                  </a:cubicBezTo>
                  <a:cubicBezTo>
                    <a:pt x="1065" y="1791"/>
                    <a:pt x="1028" y="1568"/>
                    <a:pt x="1076" y="1381"/>
                  </a:cubicBezTo>
                  <a:lnTo>
                    <a:pt x="1076" y="1381"/>
                  </a:lnTo>
                  <a:cubicBezTo>
                    <a:pt x="1176" y="1322"/>
                    <a:pt x="1255" y="1216"/>
                    <a:pt x="1282" y="1096"/>
                  </a:cubicBezTo>
                  <a:lnTo>
                    <a:pt x="1282" y="1096"/>
                  </a:lnTo>
                  <a:cubicBezTo>
                    <a:pt x="1307" y="1082"/>
                    <a:pt x="1334" y="1072"/>
                    <a:pt x="1364" y="1065"/>
                  </a:cubicBezTo>
                  <a:lnTo>
                    <a:pt x="1364" y="1065"/>
                  </a:lnTo>
                  <a:cubicBezTo>
                    <a:pt x="1369" y="1077"/>
                    <a:pt x="1373" y="1089"/>
                    <a:pt x="1378" y="1102"/>
                  </a:cubicBezTo>
                  <a:cubicBezTo>
                    <a:pt x="1391" y="1135"/>
                    <a:pt x="1419" y="1152"/>
                    <a:pt x="1447" y="1152"/>
                  </a:cubicBezTo>
                  <a:cubicBezTo>
                    <a:pt x="1475" y="1152"/>
                    <a:pt x="1502" y="1136"/>
                    <a:pt x="1514" y="1103"/>
                  </a:cubicBezTo>
                  <a:cubicBezTo>
                    <a:pt x="1532" y="1054"/>
                    <a:pt x="1552" y="1005"/>
                    <a:pt x="1566" y="955"/>
                  </a:cubicBezTo>
                  <a:cubicBezTo>
                    <a:pt x="1580" y="907"/>
                    <a:pt x="1544" y="841"/>
                    <a:pt x="1498" y="823"/>
                  </a:cubicBezTo>
                  <a:cubicBezTo>
                    <a:pt x="1456" y="808"/>
                    <a:pt x="1416" y="796"/>
                    <a:pt x="1377" y="789"/>
                  </a:cubicBezTo>
                  <a:lnTo>
                    <a:pt x="1377" y="789"/>
                  </a:lnTo>
                  <a:cubicBezTo>
                    <a:pt x="1417" y="766"/>
                    <a:pt x="1454" y="744"/>
                    <a:pt x="1476" y="735"/>
                  </a:cubicBezTo>
                  <a:cubicBezTo>
                    <a:pt x="1584" y="696"/>
                    <a:pt x="1682" y="672"/>
                    <a:pt x="1779" y="672"/>
                  </a:cubicBezTo>
                  <a:close/>
                  <a:moveTo>
                    <a:pt x="1690" y="0"/>
                  </a:moveTo>
                  <a:cubicBezTo>
                    <a:pt x="965" y="0"/>
                    <a:pt x="1" y="578"/>
                    <a:pt x="677" y="1315"/>
                  </a:cubicBezTo>
                  <a:cubicBezTo>
                    <a:pt x="694" y="1334"/>
                    <a:pt x="712" y="1350"/>
                    <a:pt x="731" y="1364"/>
                  </a:cubicBezTo>
                  <a:lnTo>
                    <a:pt x="731" y="1364"/>
                  </a:lnTo>
                  <a:cubicBezTo>
                    <a:pt x="686" y="1619"/>
                    <a:pt x="724" y="1902"/>
                    <a:pt x="848" y="2094"/>
                  </a:cubicBezTo>
                  <a:cubicBezTo>
                    <a:pt x="1032" y="2380"/>
                    <a:pt x="1335" y="2497"/>
                    <a:pt x="1657" y="2497"/>
                  </a:cubicBezTo>
                  <a:cubicBezTo>
                    <a:pt x="2083" y="2497"/>
                    <a:pt x="2541" y="2292"/>
                    <a:pt x="2796" y="2004"/>
                  </a:cubicBezTo>
                  <a:cubicBezTo>
                    <a:pt x="3433" y="1281"/>
                    <a:pt x="2719" y="133"/>
                    <a:pt x="1860" y="12"/>
                  </a:cubicBezTo>
                  <a:cubicBezTo>
                    <a:pt x="1806" y="4"/>
                    <a:pt x="1749" y="0"/>
                    <a:pt x="169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7" name="Google Shape;1867;p44"/>
          <p:cNvGrpSpPr/>
          <p:nvPr/>
        </p:nvGrpSpPr>
        <p:grpSpPr>
          <a:xfrm>
            <a:off x="4562754" y="2010691"/>
            <a:ext cx="442809" cy="535936"/>
            <a:chOff x="10381438" y="1997094"/>
            <a:chExt cx="457589" cy="553825"/>
          </a:xfrm>
        </p:grpSpPr>
        <p:sp>
          <p:nvSpPr>
            <p:cNvPr id="1868" name="Google Shape;1868;p44"/>
            <p:cNvSpPr/>
            <p:nvPr/>
          </p:nvSpPr>
          <p:spPr>
            <a:xfrm>
              <a:off x="10383474" y="1999650"/>
              <a:ext cx="114062" cy="440456"/>
            </a:xfrm>
            <a:custGeom>
              <a:avLst/>
              <a:gdLst/>
              <a:ahLst/>
              <a:cxnLst/>
              <a:rect l="l" t="t" r="r" b="b"/>
              <a:pathLst>
                <a:path w="5266" h="20335" extrusionOk="0">
                  <a:moveTo>
                    <a:pt x="4801" y="0"/>
                  </a:moveTo>
                  <a:cubicBezTo>
                    <a:pt x="4645" y="0"/>
                    <a:pt x="4497" y="88"/>
                    <a:pt x="4464" y="289"/>
                  </a:cubicBezTo>
                  <a:cubicBezTo>
                    <a:pt x="3364" y="6981"/>
                    <a:pt x="1153" y="13450"/>
                    <a:pt x="21" y="20136"/>
                  </a:cubicBezTo>
                  <a:cubicBezTo>
                    <a:pt x="1" y="20254"/>
                    <a:pt x="96" y="20335"/>
                    <a:pt x="186" y="20335"/>
                  </a:cubicBezTo>
                  <a:cubicBezTo>
                    <a:pt x="244" y="20335"/>
                    <a:pt x="301" y="20301"/>
                    <a:pt x="323" y="20223"/>
                  </a:cubicBezTo>
                  <a:cubicBezTo>
                    <a:pt x="1150" y="17286"/>
                    <a:pt x="1484" y="14212"/>
                    <a:pt x="2244" y="11254"/>
                  </a:cubicBezTo>
                  <a:cubicBezTo>
                    <a:pt x="3170" y="7652"/>
                    <a:pt x="4529" y="4125"/>
                    <a:pt x="5212" y="466"/>
                  </a:cubicBezTo>
                  <a:cubicBezTo>
                    <a:pt x="5266" y="180"/>
                    <a:pt x="5025" y="0"/>
                    <a:pt x="4801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44"/>
            <p:cNvSpPr/>
            <p:nvPr/>
          </p:nvSpPr>
          <p:spPr>
            <a:xfrm>
              <a:off x="10484149" y="1997094"/>
              <a:ext cx="336488" cy="37970"/>
            </a:xfrm>
            <a:custGeom>
              <a:avLst/>
              <a:gdLst/>
              <a:ahLst/>
              <a:cxnLst/>
              <a:rect l="l" t="t" r="r" b="b"/>
              <a:pathLst>
                <a:path w="15535" h="1753" extrusionOk="0">
                  <a:moveTo>
                    <a:pt x="2530" y="1"/>
                  </a:moveTo>
                  <a:cubicBezTo>
                    <a:pt x="1723" y="1"/>
                    <a:pt x="928" y="60"/>
                    <a:pt x="165" y="236"/>
                  </a:cubicBezTo>
                  <a:cubicBezTo>
                    <a:pt x="0" y="274"/>
                    <a:pt x="41" y="503"/>
                    <a:pt x="196" y="503"/>
                  </a:cubicBezTo>
                  <a:cubicBezTo>
                    <a:pt x="203" y="503"/>
                    <a:pt x="210" y="502"/>
                    <a:pt x="217" y="502"/>
                  </a:cubicBezTo>
                  <a:cubicBezTo>
                    <a:pt x="746" y="435"/>
                    <a:pt x="1288" y="409"/>
                    <a:pt x="1836" y="409"/>
                  </a:cubicBezTo>
                  <a:cubicBezTo>
                    <a:pt x="3566" y="409"/>
                    <a:pt x="5361" y="672"/>
                    <a:pt x="7038" y="776"/>
                  </a:cubicBezTo>
                  <a:cubicBezTo>
                    <a:pt x="9715" y="943"/>
                    <a:pt x="12390" y="1753"/>
                    <a:pt x="15056" y="1753"/>
                  </a:cubicBezTo>
                  <a:cubicBezTo>
                    <a:pt x="15099" y="1753"/>
                    <a:pt x="15142" y="1753"/>
                    <a:pt x="15186" y="1752"/>
                  </a:cubicBezTo>
                  <a:cubicBezTo>
                    <a:pt x="15504" y="1750"/>
                    <a:pt x="15535" y="1281"/>
                    <a:pt x="15213" y="1256"/>
                  </a:cubicBezTo>
                  <a:cubicBezTo>
                    <a:pt x="12376" y="1027"/>
                    <a:pt x="9620" y="361"/>
                    <a:pt x="6760" y="242"/>
                  </a:cubicBezTo>
                  <a:cubicBezTo>
                    <a:pt x="5399" y="185"/>
                    <a:pt x="3948" y="1"/>
                    <a:pt x="2530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44"/>
            <p:cNvSpPr/>
            <p:nvPr/>
          </p:nvSpPr>
          <p:spPr>
            <a:xfrm>
              <a:off x="10691782" y="2031772"/>
              <a:ext cx="128054" cy="482260"/>
            </a:xfrm>
            <a:custGeom>
              <a:avLst/>
              <a:gdLst/>
              <a:ahLst/>
              <a:cxnLst/>
              <a:rect l="l" t="t" r="r" b="b"/>
              <a:pathLst>
                <a:path w="5912" h="22265" extrusionOk="0">
                  <a:moveTo>
                    <a:pt x="5728" y="1"/>
                  </a:moveTo>
                  <a:cubicBezTo>
                    <a:pt x="5666" y="1"/>
                    <a:pt x="5607" y="35"/>
                    <a:pt x="5588" y="112"/>
                  </a:cubicBezTo>
                  <a:cubicBezTo>
                    <a:pt x="4698" y="3774"/>
                    <a:pt x="3278" y="7337"/>
                    <a:pt x="2353" y="11008"/>
                  </a:cubicBezTo>
                  <a:cubicBezTo>
                    <a:pt x="1454" y="14580"/>
                    <a:pt x="410" y="18249"/>
                    <a:pt x="23" y="21919"/>
                  </a:cubicBezTo>
                  <a:cubicBezTo>
                    <a:pt x="0" y="22135"/>
                    <a:pt x="166" y="22265"/>
                    <a:pt x="329" y="22265"/>
                  </a:cubicBezTo>
                  <a:cubicBezTo>
                    <a:pt x="450" y="22265"/>
                    <a:pt x="569" y="22193"/>
                    <a:pt x="608" y="22031"/>
                  </a:cubicBezTo>
                  <a:cubicBezTo>
                    <a:pt x="1490" y="18336"/>
                    <a:pt x="2156" y="14606"/>
                    <a:pt x="3086" y="10917"/>
                  </a:cubicBezTo>
                  <a:cubicBezTo>
                    <a:pt x="3579" y="8968"/>
                    <a:pt x="4106" y="7048"/>
                    <a:pt x="4699" y="5127"/>
                  </a:cubicBezTo>
                  <a:cubicBezTo>
                    <a:pt x="5178" y="3573"/>
                    <a:pt x="5912" y="1799"/>
                    <a:pt x="5895" y="159"/>
                  </a:cubicBezTo>
                  <a:cubicBezTo>
                    <a:pt x="5895" y="60"/>
                    <a:pt x="5809" y="1"/>
                    <a:pt x="5728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44"/>
            <p:cNvSpPr/>
            <p:nvPr/>
          </p:nvSpPr>
          <p:spPr>
            <a:xfrm>
              <a:off x="10383127" y="2439197"/>
              <a:ext cx="314676" cy="77911"/>
            </a:xfrm>
            <a:custGeom>
              <a:avLst/>
              <a:gdLst/>
              <a:ahLst/>
              <a:cxnLst/>
              <a:rect l="l" t="t" r="r" b="b"/>
              <a:pathLst>
                <a:path w="14528" h="3597" extrusionOk="0">
                  <a:moveTo>
                    <a:pt x="182" y="0"/>
                  </a:moveTo>
                  <a:cubicBezTo>
                    <a:pt x="52" y="0"/>
                    <a:pt x="1" y="206"/>
                    <a:pt x="143" y="266"/>
                  </a:cubicBezTo>
                  <a:cubicBezTo>
                    <a:pt x="2459" y="1239"/>
                    <a:pt x="4584" y="2100"/>
                    <a:pt x="7047" y="2665"/>
                  </a:cubicBezTo>
                  <a:cubicBezTo>
                    <a:pt x="9252" y="3170"/>
                    <a:pt x="11638" y="3422"/>
                    <a:pt x="13887" y="3595"/>
                  </a:cubicBezTo>
                  <a:cubicBezTo>
                    <a:pt x="13900" y="3596"/>
                    <a:pt x="13913" y="3597"/>
                    <a:pt x="13926" y="3597"/>
                  </a:cubicBezTo>
                  <a:cubicBezTo>
                    <a:pt x="14446" y="3597"/>
                    <a:pt x="14527" y="2766"/>
                    <a:pt x="13983" y="2734"/>
                  </a:cubicBezTo>
                  <a:cubicBezTo>
                    <a:pt x="11699" y="2604"/>
                    <a:pt x="9410" y="2565"/>
                    <a:pt x="7165" y="2093"/>
                  </a:cubicBezTo>
                  <a:cubicBezTo>
                    <a:pt x="4747" y="1585"/>
                    <a:pt x="2541" y="872"/>
                    <a:pt x="232" y="10"/>
                  </a:cubicBezTo>
                  <a:cubicBezTo>
                    <a:pt x="214" y="4"/>
                    <a:pt x="197" y="0"/>
                    <a:pt x="182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44"/>
            <p:cNvSpPr/>
            <p:nvPr/>
          </p:nvSpPr>
          <p:spPr>
            <a:xfrm>
              <a:off x="10810566" y="2024321"/>
              <a:ext cx="27422" cy="30021"/>
            </a:xfrm>
            <a:custGeom>
              <a:avLst/>
              <a:gdLst/>
              <a:ahLst/>
              <a:cxnLst/>
              <a:rect l="l" t="t" r="r" b="b"/>
              <a:pathLst>
                <a:path w="1266" h="1386" extrusionOk="0">
                  <a:moveTo>
                    <a:pt x="263" y="1"/>
                  </a:moveTo>
                  <a:cubicBezTo>
                    <a:pt x="243" y="1"/>
                    <a:pt x="224" y="1"/>
                    <a:pt x="204" y="3"/>
                  </a:cubicBezTo>
                  <a:cubicBezTo>
                    <a:pt x="81" y="13"/>
                    <a:pt x="1" y="156"/>
                    <a:pt x="8" y="266"/>
                  </a:cubicBezTo>
                  <a:cubicBezTo>
                    <a:pt x="19" y="399"/>
                    <a:pt x="117" y="475"/>
                    <a:pt x="242" y="495"/>
                  </a:cubicBezTo>
                  <a:cubicBezTo>
                    <a:pt x="330" y="510"/>
                    <a:pt x="392" y="667"/>
                    <a:pt x="423" y="735"/>
                  </a:cubicBezTo>
                  <a:cubicBezTo>
                    <a:pt x="493" y="886"/>
                    <a:pt x="584" y="1029"/>
                    <a:pt x="633" y="1190"/>
                  </a:cubicBezTo>
                  <a:cubicBezTo>
                    <a:pt x="670" y="1313"/>
                    <a:pt x="791" y="1385"/>
                    <a:pt x="906" y="1385"/>
                  </a:cubicBezTo>
                  <a:cubicBezTo>
                    <a:pt x="1008" y="1385"/>
                    <a:pt x="1105" y="1329"/>
                    <a:pt x="1135" y="1203"/>
                  </a:cubicBezTo>
                  <a:cubicBezTo>
                    <a:pt x="1265" y="656"/>
                    <a:pt x="842" y="1"/>
                    <a:pt x="263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44"/>
            <p:cNvSpPr/>
            <p:nvPr/>
          </p:nvSpPr>
          <p:spPr>
            <a:xfrm>
              <a:off x="10693168" y="2508227"/>
              <a:ext cx="20187" cy="27422"/>
            </a:xfrm>
            <a:custGeom>
              <a:avLst/>
              <a:gdLst/>
              <a:ahLst/>
              <a:cxnLst/>
              <a:rect l="l" t="t" r="r" b="b"/>
              <a:pathLst>
                <a:path w="932" h="1266" extrusionOk="0">
                  <a:moveTo>
                    <a:pt x="132" y="1"/>
                  </a:moveTo>
                  <a:cubicBezTo>
                    <a:pt x="67" y="1"/>
                    <a:pt x="0" y="68"/>
                    <a:pt x="30" y="143"/>
                  </a:cubicBezTo>
                  <a:cubicBezTo>
                    <a:pt x="177" y="508"/>
                    <a:pt x="437" y="824"/>
                    <a:pt x="604" y="1179"/>
                  </a:cubicBezTo>
                  <a:cubicBezTo>
                    <a:pt x="632" y="1241"/>
                    <a:pt x="680" y="1265"/>
                    <a:pt x="730" y="1265"/>
                  </a:cubicBezTo>
                  <a:cubicBezTo>
                    <a:pt x="815" y="1265"/>
                    <a:pt x="907" y="1195"/>
                    <a:pt x="928" y="1108"/>
                  </a:cubicBezTo>
                  <a:lnTo>
                    <a:pt x="928" y="1108"/>
                  </a:lnTo>
                  <a:cubicBezTo>
                    <a:pt x="928" y="1112"/>
                    <a:pt x="928" y="1114"/>
                    <a:pt x="929" y="1114"/>
                  </a:cubicBezTo>
                  <a:cubicBezTo>
                    <a:pt x="930" y="1114"/>
                    <a:pt x="931" y="1104"/>
                    <a:pt x="932" y="1078"/>
                  </a:cubicBezTo>
                  <a:lnTo>
                    <a:pt x="932" y="1078"/>
                  </a:lnTo>
                  <a:cubicBezTo>
                    <a:pt x="931" y="1088"/>
                    <a:pt x="930" y="1098"/>
                    <a:pt x="928" y="1108"/>
                  </a:cubicBezTo>
                  <a:lnTo>
                    <a:pt x="928" y="1108"/>
                  </a:lnTo>
                  <a:cubicBezTo>
                    <a:pt x="925" y="1082"/>
                    <a:pt x="923" y="983"/>
                    <a:pt x="918" y="960"/>
                  </a:cubicBezTo>
                  <a:cubicBezTo>
                    <a:pt x="908" y="920"/>
                    <a:pt x="895" y="881"/>
                    <a:pt x="879" y="844"/>
                  </a:cubicBezTo>
                  <a:cubicBezTo>
                    <a:pt x="826" y="718"/>
                    <a:pt x="730" y="620"/>
                    <a:pt x="640" y="520"/>
                  </a:cubicBezTo>
                  <a:cubicBezTo>
                    <a:pt x="495" y="363"/>
                    <a:pt x="329" y="219"/>
                    <a:pt x="208" y="43"/>
                  </a:cubicBezTo>
                  <a:cubicBezTo>
                    <a:pt x="188" y="13"/>
                    <a:pt x="160" y="1"/>
                    <a:pt x="132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44"/>
            <p:cNvSpPr/>
            <p:nvPr/>
          </p:nvSpPr>
          <p:spPr>
            <a:xfrm>
              <a:off x="10709240" y="2045266"/>
              <a:ext cx="129787" cy="503942"/>
            </a:xfrm>
            <a:custGeom>
              <a:avLst/>
              <a:gdLst/>
              <a:ahLst/>
              <a:cxnLst/>
              <a:rect l="l" t="t" r="r" b="b"/>
              <a:pathLst>
                <a:path w="5992" h="23266" extrusionOk="0">
                  <a:moveTo>
                    <a:pt x="5812" y="0"/>
                  </a:moveTo>
                  <a:cubicBezTo>
                    <a:pt x="5741" y="0"/>
                    <a:pt x="5670" y="38"/>
                    <a:pt x="5653" y="122"/>
                  </a:cubicBezTo>
                  <a:lnTo>
                    <a:pt x="5653" y="120"/>
                  </a:lnTo>
                  <a:cubicBezTo>
                    <a:pt x="4787" y="4416"/>
                    <a:pt x="4039" y="8608"/>
                    <a:pt x="2800" y="12827"/>
                  </a:cubicBezTo>
                  <a:cubicBezTo>
                    <a:pt x="2276" y="14608"/>
                    <a:pt x="1840" y="16412"/>
                    <a:pt x="1414" y="18219"/>
                  </a:cubicBezTo>
                  <a:cubicBezTo>
                    <a:pt x="1097" y="19566"/>
                    <a:pt x="1032" y="21680"/>
                    <a:pt x="186" y="22801"/>
                  </a:cubicBezTo>
                  <a:cubicBezTo>
                    <a:pt x="1" y="23046"/>
                    <a:pt x="212" y="23266"/>
                    <a:pt x="414" y="23266"/>
                  </a:cubicBezTo>
                  <a:cubicBezTo>
                    <a:pt x="520" y="23266"/>
                    <a:pt x="624" y="23206"/>
                    <a:pt x="667" y="23057"/>
                  </a:cubicBezTo>
                  <a:cubicBezTo>
                    <a:pt x="1629" y="19707"/>
                    <a:pt x="2511" y="16346"/>
                    <a:pt x="3353" y="12953"/>
                  </a:cubicBezTo>
                  <a:cubicBezTo>
                    <a:pt x="4384" y="8805"/>
                    <a:pt x="5688" y="4438"/>
                    <a:pt x="5984" y="163"/>
                  </a:cubicBezTo>
                  <a:cubicBezTo>
                    <a:pt x="5991" y="58"/>
                    <a:pt x="5901" y="0"/>
                    <a:pt x="5812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44"/>
            <p:cNvSpPr/>
            <p:nvPr/>
          </p:nvSpPr>
          <p:spPr>
            <a:xfrm>
              <a:off x="10381438" y="2439651"/>
              <a:ext cx="33530" cy="37580"/>
            </a:xfrm>
            <a:custGeom>
              <a:avLst/>
              <a:gdLst/>
              <a:ahLst/>
              <a:cxnLst/>
              <a:rect l="l" t="t" r="r" b="b"/>
              <a:pathLst>
                <a:path w="1548" h="1735" extrusionOk="0">
                  <a:moveTo>
                    <a:pt x="139" y="0"/>
                  </a:moveTo>
                  <a:cubicBezTo>
                    <a:pt x="58" y="0"/>
                    <a:pt x="1" y="106"/>
                    <a:pt x="51" y="188"/>
                  </a:cubicBezTo>
                  <a:cubicBezTo>
                    <a:pt x="140" y="334"/>
                    <a:pt x="149" y="506"/>
                    <a:pt x="220" y="662"/>
                  </a:cubicBezTo>
                  <a:cubicBezTo>
                    <a:pt x="287" y="812"/>
                    <a:pt x="399" y="938"/>
                    <a:pt x="498" y="1068"/>
                  </a:cubicBezTo>
                  <a:cubicBezTo>
                    <a:pt x="693" y="1328"/>
                    <a:pt x="919" y="1656"/>
                    <a:pt x="1250" y="1731"/>
                  </a:cubicBezTo>
                  <a:cubicBezTo>
                    <a:pt x="1260" y="1733"/>
                    <a:pt x="1269" y="1734"/>
                    <a:pt x="1279" y="1734"/>
                  </a:cubicBezTo>
                  <a:cubicBezTo>
                    <a:pt x="1398" y="1734"/>
                    <a:pt x="1547" y="1592"/>
                    <a:pt x="1499" y="1470"/>
                  </a:cubicBezTo>
                  <a:cubicBezTo>
                    <a:pt x="1247" y="832"/>
                    <a:pt x="735" y="434"/>
                    <a:pt x="207" y="26"/>
                  </a:cubicBezTo>
                  <a:cubicBezTo>
                    <a:pt x="184" y="8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44"/>
            <p:cNvSpPr/>
            <p:nvPr/>
          </p:nvSpPr>
          <p:spPr>
            <a:xfrm>
              <a:off x="10403574" y="2470452"/>
              <a:ext cx="309738" cy="80467"/>
            </a:xfrm>
            <a:custGeom>
              <a:avLst/>
              <a:gdLst/>
              <a:ahLst/>
              <a:cxnLst/>
              <a:rect l="l" t="t" r="r" b="b"/>
              <a:pathLst>
                <a:path w="14300" h="3715" extrusionOk="0">
                  <a:moveTo>
                    <a:pt x="129" y="0"/>
                  </a:moveTo>
                  <a:cubicBezTo>
                    <a:pt x="57" y="0"/>
                    <a:pt x="0" y="86"/>
                    <a:pt x="70" y="148"/>
                  </a:cubicBezTo>
                  <a:cubicBezTo>
                    <a:pt x="1766" y="1646"/>
                    <a:pt x="4543" y="2156"/>
                    <a:pt x="6718" y="2461"/>
                  </a:cubicBezTo>
                  <a:cubicBezTo>
                    <a:pt x="9075" y="2792"/>
                    <a:pt x="11674" y="3135"/>
                    <a:pt x="13974" y="3708"/>
                  </a:cubicBezTo>
                  <a:cubicBezTo>
                    <a:pt x="13992" y="3712"/>
                    <a:pt x="14008" y="3715"/>
                    <a:pt x="14025" y="3715"/>
                  </a:cubicBezTo>
                  <a:cubicBezTo>
                    <a:pt x="14253" y="3715"/>
                    <a:pt x="14299" y="3288"/>
                    <a:pt x="14027" y="3267"/>
                  </a:cubicBezTo>
                  <a:cubicBezTo>
                    <a:pt x="11670" y="3082"/>
                    <a:pt x="9438" y="2414"/>
                    <a:pt x="7127" y="1953"/>
                  </a:cubicBezTo>
                  <a:cubicBezTo>
                    <a:pt x="5768" y="1681"/>
                    <a:pt x="4490" y="1357"/>
                    <a:pt x="3159" y="972"/>
                  </a:cubicBezTo>
                  <a:cubicBezTo>
                    <a:pt x="2154" y="681"/>
                    <a:pt x="1076" y="608"/>
                    <a:pt x="183" y="17"/>
                  </a:cubicBezTo>
                  <a:cubicBezTo>
                    <a:pt x="165" y="5"/>
                    <a:pt x="147" y="0"/>
                    <a:pt x="129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44"/>
            <p:cNvSpPr/>
            <p:nvPr/>
          </p:nvSpPr>
          <p:spPr>
            <a:xfrm>
              <a:off x="10478973" y="2045981"/>
              <a:ext cx="35544" cy="74900"/>
            </a:xfrm>
            <a:custGeom>
              <a:avLst/>
              <a:gdLst/>
              <a:ahLst/>
              <a:cxnLst/>
              <a:rect l="l" t="t" r="r" b="b"/>
              <a:pathLst>
                <a:path w="1641" h="3458" extrusionOk="0">
                  <a:moveTo>
                    <a:pt x="1160" y="0"/>
                  </a:moveTo>
                  <a:cubicBezTo>
                    <a:pt x="1002" y="0"/>
                    <a:pt x="849" y="92"/>
                    <a:pt x="806" y="297"/>
                  </a:cubicBezTo>
                  <a:cubicBezTo>
                    <a:pt x="724" y="680"/>
                    <a:pt x="668" y="1015"/>
                    <a:pt x="520" y="1384"/>
                  </a:cubicBezTo>
                  <a:cubicBezTo>
                    <a:pt x="405" y="1670"/>
                    <a:pt x="283" y="1915"/>
                    <a:pt x="228" y="2210"/>
                  </a:cubicBezTo>
                  <a:cubicBezTo>
                    <a:pt x="160" y="2569"/>
                    <a:pt x="0" y="2982"/>
                    <a:pt x="133" y="3335"/>
                  </a:cubicBezTo>
                  <a:cubicBezTo>
                    <a:pt x="163" y="3415"/>
                    <a:pt x="235" y="3458"/>
                    <a:pt x="308" y="3458"/>
                  </a:cubicBezTo>
                  <a:cubicBezTo>
                    <a:pt x="367" y="3458"/>
                    <a:pt x="427" y="3429"/>
                    <a:pt x="462" y="3366"/>
                  </a:cubicBezTo>
                  <a:lnTo>
                    <a:pt x="462" y="3366"/>
                  </a:lnTo>
                  <a:lnTo>
                    <a:pt x="461" y="3367"/>
                  </a:lnTo>
                  <a:cubicBezTo>
                    <a:pt x="680" y="2972"/>
                    <a:pt x="752" y="2503"/>
                    <a:pt x="965" y="2103"/>
                  </a:cubicBezTo>
                  <a:cubicBezTo>
                    <a:pt x="1250" y="1567"/>
                    <a:pt x="1640" y="1001"/>
                    <a:pt x="1575" y="368"/>
                  </a:cubicBezTo>
                  <a:cubicBezTo>
                    <a:pt x="1552" y="135"/>
                    <a:pt x="1352" y="0"/>
                    <a:pt x="1160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44"/>
            <p:cNvSpPr/>
            <p:nvPr/>
          </p:nvSpPr>
          <p:spPr>
            <a:xfrm>
              <a:off x="10497189" y="2050616"/>
              <a:ext cx="269147" cy="50056"/>
            </a:xfrm>
            <a:custGeom>
              <a:avLst/>
              <a:gdLst/>
              <a:ahLst/>
              <a:cxnLst/>
              <a:rect l="l" t="t" r="r" b="b"/>
              <a:pathLst>
                <a:path w="12426" h="2311" extrusionOk="0">
                  <a:moveTo>
                    <a:pt x="214" y="1"/>
                  </a:moveTo>
                  <a:cubicBezTo>
                    <a:pt x="1" y="1"/>
                    <a:pt x="7" y="324"/>
                    <a:pt x="220" y="336"/>
                  </a:cubicBezTo>
                  <a:cubicBezTo>
                    <a:pt x="2318" y="451"/>
                    <a:pt x="4437" y="924"/>
                    <a:pt x="6509" y="1270"/>
                  </a:cubicBezTo>
                  <a:cubicBezTo>
                    <a:pt x="8293" y="1567"/>
                    <a:pt x="10282" y="1736"/>
                    <a:pt x="11999" y="2297"/>
                  </a:cubicBezTo>
                  <a:cubicBezTo>
                    <a:pt x="12028" y="2306"/>
                    <a:pt x="12055" y="2310"/>
                    <a:pt x="12081" y="2310"/>
                  </a:cubicBezTo>
                  <a:cubicBezTo>
                    <a:pt x="12328" y="2310"/>
                    <a:pt x="12425" y="1916"/>
                    <a:pt x="12151" y="1823"/>
                  </a:cubicBezTo>
                  <a:cubicBezTo>
                    <a:pt x="10498" y="1264"/>
                    <a:pt x="8602" y="1252"/>
                    <a:pt x="6888" y="943"/>
                  </a:cubicBezTo>
                  <a:cubicBezTo>
                    <a:pt x="4710" y="550"/>
                    <a:pt x="2432" y="47"/>
                    <a:pt x="218" y="1"/>
                  </a:cubicBezTo>
                  <a:cubicBezTo>
                    <a:pt x="216" y="1"/>
                    <a:pt x="215" y="1"/>
                    <a:pt x="214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44"/>
            <p:cNvSpPr/>
            <p:nvPr/>
          </p:nvSpPr>
          <p:spPr>
            <a:xfrm>
              <a:off x="10482178" y="2117026"/>
              <a:ext cx="264555" cy="51659"/>
            </a:xfrm>
            <a:custGeom>
              <a:avLst/>
              <a:gdLst/>
              <a:ahLst/>
              <a:cxnLst/>
              <a:rect l="l" t="t" r="r" b="b"/>
              <a:pathLst>
                <a:path w="12214" h="2385" extrusionOk="0">
                  <a:moveTo>
                    <a:pt x="147" y="1"/>
                  </a:moveTo>
                  <a:cubicBezTo>
                    <a:pt x="43" y="1"/>
                    <a:pt x="0" y="155"/>
                    <a:pt x="84" y="230"/>
                  </a:cubicBezTo>
                  <a:lnTo>
                    <a:pt x="83" y="230"/>
                  </a:lnTo>
                  <a:cubicBezTo>
                    <a:pt x="1275" y="1311"/>
                    <a:pt x="3971" y="1453"/>
                    <a:pt x="5503" y="1751"/>
                  </a:cubicBezTo>
                  <a:cubicBezTo>
                    <a:pt x="7401" y="2121"/>
                    <a:pt x="9401" y="2385"/>
                    <a:pt x="11348" y="2385"/>
                  </a:cubicBezTo>
                  <a:cubicBezTo>
                    <a:pt x="11521" y="2385"/>
                    <a:pt x="11692" y="2383"/>
                    <a:pt x="11864" y="2378"/>
                  </a:cubicBezTo>
                  <a:cubicBezTo>
                    <a:pt x="12155" y="2372"/>
                    <a:pt x="12214" y="1935"/>
                    <a:pt x="11907" y="1916"/>
                  </a:cubicBezTo>
                  <a:cubicBezTo>
                    <a:pt x="10088" y="1795"/>
                    <a:pt x="8269" y="1682"/>
                    <a:pt x="6466" y="1416"/>
                  </a:cubicBezTo>
                  <a:cubicBezTo>
                    <a:pt x="4545" y="1132"/>
                    <a:pt x="1979" y="800"/>
                    <a:pt x="200" y="13"/>
                  </a:cubicBezTo>
                  <a:cubicBezTo>
                    <a:pt x="181" y="5"/>
                    <a:pt x="164" y="1"/>
                    <a:pt x="147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44"/>
            <p:cNvSpPr/>
            <p:nvPr/>
          </p:nvSpPr>
          <p:spPr>
            <a:xfrm>
              <a:off x="10737355" y="2096427"/>
              <a:ext cx="24064" cy="74619"/>
            </a:xfrm>
            <a:custGeom>
              <a:avLst/>
              <a:gdLst/>
              <a:ahLst/>
              <a:cxnLst/>
              <a:rect l="l" t="t" r="r" b="b"/>
              <a:pathLst>
                <a:path w="1111" h="3445" extrusionOk="0">
                  <a:moveTo>
                    <a:pt x="859" y="0"/>
                  </a:moveTo>
                  <a:cubicBezTo>
                    <a:pt x="789" y="0"/>
                    <a:pt x="717" y="35"/>
                    <a:pt x="672" y="114"/>
                  </a:cubicBezTo>
                  <a:cubicBezTo>
                    <a:pt x="417" y="560"/>
                    <a:pt x="306" y="1091"/>
                    <a:pt x="216" y="1593"/>
                  </a:cubicBezTo>
                  <a:cubicBezTo>
                    <a:pt x="164" y="1883"/>
                    <a:pt x="196" y="2169"/>
                    <a:pt x="159" y="2460"/>
                  </a:cubicBezTo>
                  <a:cubicBezTo>
                    <a:pt x="122" y="2752"/>
                    <a:pt x="31" y="3038"/>
                    <a:pt x="8" y="3334"/>
                  </a:cubicBezTo>
                  <a:cubicBezTo>
                    <a:pt x="0" y="3386"/>
                    <a:pt x="36" y="3435"/>
                    <a:pt x="88" y="3444"/>
                  </a:cubicBezTo>
                  <a:cubicBezTo>
                    <a:pt x="94" y="3444"/>
                    <a:pt x="99" y="3445"/>
                    <a:pt x="104" y="3445"/>
                  </a:cubicBezTo>
                  <a:cubicBezTo>
                    <a:pt x="149" y="3445"/>
                    <a:pt x="190" y="3413"/>
                    <a:pt x="200" y="3366"/>
                  </a:cubicBezTo>
                  <a:cubicBezTo>
                    <a:pt x="313" y="2940"/>
                    <a:pt x="478" y="2618"/>
                    <a:pt x="523" y="2170"/>
                  </a:cubicBezTo>
                  <a:cubicBezTo>
                    <a:pt x="590" y="1491"/>
                    <a:pt x="810" y="913"/>
                    <a:pt x="1049" y="280"/>
                  </a:cubicBezTo>
                  <a:cubicBezTo>
                    <a:pt x="1110" y="117"/>
                    <a:pt x="988" y="0"/>
                    <a:pt x="859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44"/>
            <p:cNvSpPr/>
            <p:nvPr/>
          </p:nvSpPr>
          <p:spPr>
            <a:xfrm>
              <a:off x="10463551" y="2156859"/>
              <a:ext cx="26642" cy="71738"/>
            </a:xfrm>
            <a:custGeom>
              <a:avLst/>
              <a:gdLst/>
              <a:ahLst/>
              <a:cxnLst/>
              <a:rect l="l" t="t" r="r" b="b"/>
              <a:pathLst>
                <a:path w="1230" h="3312" extrusionOk="0">
                  <a:moveTo>
                    <a:pt x="995" y="0"/>
                  </a:moveTo>
                  <a:cubicBezTo>
                    <a:pt x="940" y="0"/>
                    <a:pt x="887" y="29"/>
                    <a:pt x="857" y="99"/>
                  </a:cubicBezTo>
                  <a:cubicBezTo>
                    <a:pt x="452" y="1034"/>
                    <a:pt x="146" y="2051"/>
                    <a:pt x="20" y="3064"/>
                  </a:cubicBezTo>
                  <a:cubicBezTo>
                    <a:pt x="0" y="3226"/>
                    <a:pt x="122" y="3312"/>
                    <a:pt x="249" y="3312"/>
                  </a:cubicBezTo>
                  <a:cubicBezTo>
                    <a:pt x="360" y="3312"/>
                    <a:pt x="475" y="3244"/>
                    <a:pt x="496" y="3103"/>
                  </a:cubicBezTo>
                  <a:cubicBezTo>
                    <a:pt x="637" y="2120"/>
                    <a:pt x="806" y="1195"/>
                    <a:pt x="1173" y="266"/>
                  </a:cubicBezTo>
                  <a:cubicBezTo>
                    <a:pt x="1230" y="124"/>
                    <a:pt x="1108" y="0"/>
                    <a:pt x="995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44"/>
            <p:cNvSpPr/>
            <p:nvPr/>
          </p:nvSpPr>
          <p:spPr>
            <a:xfrm>
              <a:off x="10435349" y="2226279"/>
              <a:ext cx="36822" cy="85449"/>
            </a:xfrm>
            <a:custGeom>
              <a:avLst/>
              <a:gdLst/>
              <a:ahLst/>
              <a:cxnLst/>
              <a:rect l="l" t="t" r="r" b="b"/>
              <a:pathLst>
                <a:path w="1700" h="3945" extrusionOk="0">
                  <a:moveTo>
                    <a:pt x="1551" y="1"/>
                  </a:moveTo>
                  <a:cubicBezTo>
                    <a:pt x="1513" y="1"/>
                    <a:pt x="1476" y="17"/>
                    <a:pt x="1453" y="56"/>
                  </a:cubicBezTo>
                  <a:cubicBezTo>
                    <a:pt x="1117" y="632"/>
                    <a:pt x="746" y="1106"/>
                    <a:pt x="460" y="1724"/>
                  </a:cubicBezTo>
                  <a:cubicBezTo>
                    <a:pt x="177" y="2333"/>
                    <a:pt x="1" y="3003"/>
                    <a:pt x="6" y="3677"/>
                  </a:cubicBezTo>
                  <a:cubicBezTo>
                    <a:pt x="8" y="3860"/>
                    <a:pt x="133" y="3944"/>
                    <a:pt x="267" y="3944"/>
                  </a:cubicBezTo>
                  <a:cubicBezTo>
                    <a:pt x="416" y="3944"/>
                    <a:pt x="577" y="3839"/>
                    <a:pt x="591" y="3647"/>
                  </a:cubicBezTo>
                  <a:cubicBezTo>
                    <a:pt x="649" y="2841"/>
                    <a:pt x="849" y="2237"/>
                    <a:pt x="1163" y="1495"/>
                  </a:cubicBezTo>
                  <a:cubicBezTo>
                    <a:pt x="1364" y="1018"/>
                    <a:pt x="1625" y="655"/>
                    <a:pt x="1690" y="142"/>
                  </a:cubicBezTo>
                  <a:cubicBezTo>
                    <a:pt x="1700" y="60"/>
                    <a:pt x="1623" y="1"/>
                    <a:pt x="1551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44"/>
            <p:cNvSpPr/>
            <p:nvPr/>
          </p:nvSpPr>
          <p:spPr>
            <a:xfrm>
              <a:off x="10415076" y="2310493"/>
              <a:ext cx="30367" cy="107434"/>
            </a:xfrm>
            <a:custGeom>
              <a:avLst/>
              <a:gdLst/>
              <a:ahLst/>
              <a:cxnLst/>
              <a:rect l="l" t="t" r="r" b="b"/>
              <a:pathLst>
                <a:path w="1402" h="4960" extrusionOk="0">
                  <a:moveTo>
                    <a:pt x="1240" y="1"/>
                  </a:moveTo>
                  <a:cubicBezTo>
                    <a:pt x="1174" y="1"/>
                    <a:pt x="1107" y="35"/>
                    <a:pt x="1084" y="108"/>
                  </a:cubicBezTo>
                  <a:cubicBezTo>
                    <a:pt x="582" y="1687"/>
                    <a:pt x="0" y="3219"/>
                    <a:pt x="749" y="4830"/>
                  </a:cubicBezTo>
                  <a:cubicBezTo>
                    <a:pt x="791" y="4920"/>
                    <a:pt x="879" y="4960"/>
                    <a:pt x="971" y="4960"/>
                  </a:cubicBezTo>
                  <a:cubicBezTo>
                    <a:pt x="1118" y="4960"/>
                    <a:pt x="1273" y="4856"/>
                    <a:pt x="1253" y="4693"/>
                  </a:cubicBezTo>
                  <a:cubicBezTo>
                    <a:pt x="1147" y="3811"/>
                    <a:pt x="835" y="3099"/>
                    <a:pt x="982" y="2182"/>
                  </a:cubicBezTo>
                  <a:cubicBezTo>
                    <a:pt x="1091" y="1498"/>
                    <a:pt x="1323" y="843"/>
                    <a:pt x="1391" y="155"/>
                  </a:cubicBezTo>
                  <a:cubicBezTo>
                    <a:pt x="1401" y="55"/>
                    <a:pt x="1322" y="1"/>
                    <a:pt x="1240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44"/>
            <p:cNvSpPr/>
            <p:nvPr/>
          </p:nvSpPr>
          <p:spPr>
            <a:xfrm>
              <a:off x="10480272" y="2157573"/>
              <a:ext cx="256216" cy="65413"/>
            </a:xfrm>
            <a:custGeom>
              <a:avLst/>
              <a:gdLst/>
              <a:ahLst/>
              <a:cxnLst/>
              <a:rect l="l" t="t" r="r" b="b"/>
              <a:pathLst>
                <a:path w="11829" h="3020" extrusionOk="0">
                  <a:moveTo>
                    <a:pt x="259" y="1"/>
                  </a:moveTo>
                  <a:cubicBezTo>
                    <a:pt x="128" y="1"/>
                    <a:pt x="1" y="154"/>
                    <a:pt x="131" y="259"/>
                  </a:cubicBezTo>
                  <a:lnTo>
                    <a:pt x="131" y="260"/>
                  </a:lnTo>
                  <a:cubicBezTo>
                    <a:pt x="1383" y="1276"/>
                    <a:pt x="3657" y="1550"/>
                    <a:pt x="5188" y="1930"/>
                  </a:cubicBezTo>
                  <a:cubicBezTo>
                    <a:pt x="6237" y="2191"/>
                    <a:pt x="7324" y="2369"/>
                    <a:pt x="8391" y="2542"/>
                  </a:cubicBezTo>
                  <a:cubicBezTo>
                    <a:pt x="9270" y="2683"/>
                    <a:pt x="10177" y="3019"/>
                    <a:pt x="11069" y="3019"/>
                  </a:cubicBezTo>
                  <a:cubicBezTo>
                    <a:pt x="11178" y="3019"/>
                    <a:pt x="11287" y="3014"/>
                    <a:pt x="11395" y="3003"/>
                  </a:cubicBezTo>
                  <a:cubicBezTo>
                    <a:pt x="11829" y="2959"/>
                    <a:pt x="11711" y="2340"/>
                    <a:pt x="11305" y="2340"/>
                  </a:cubicBezTo>
                  <a:cubicBezTo>
                    <a:pt x="11300" y="2340"/>
                    <a:pt x="11294" y="2340"/>
                    <a:pt x="11289" y="2341"/>
                  </a:cubicBezTo>
                  <a:cubicBezTo>
                    <a:pt x="11199" y="2344"/>
                    <a:pt x="11107" y="2346"/>
                    <a:pt x="11015" y="2346"/>
                  </a:cubicBezTo>
                  <a:cubicBezTo>
                    <a:pt x="9357" y="2346"/>
                    <a:pt x="7436" y="1810"/>
                    <a:pt x="5848" y="1477"/>
                  </a:cubicBezTo>
                  <a:cubicBezTo>
                    <a:pt x="4104" y="1112"/>
                    <a:pt x="1955" y="744"/>
                    <a:pt x="323" y="14"/>
                  </a:cubicBezTo>
                  <a:cubicBezTo>
                    <a:pt x="302" y="5"/>
                    <a:pt x="281" y="1"/>
                    <a:pt x="259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44"/>
            <p:cNvSpPr/>
            <p:nvPr/>
          </p:nvSpPr>
          <p:spPr>
            <a:xfrm>
              <a:off x="10707637" y="2218719"/>
              <a:ext cx="18498" cy="50035"/>
            </a:xfrm>
            <a:custGeom>
              <a:avLst/>
              <a:gdLst/>
              <a:ahLst/>
              <a:cxnLst/>
              <a:rect l="l" t="t" r="r" b="b"/>
              <a:pathLst>
                <a:path w="854" h="2310" extrusionOk="0">
                  <a:moveTo>
                    <a:pt x="716" y="0"/>
                  </a:moveTo>
                  <a:cubicBezTo>
                    <a:pt x="669" y="0"/>
                    <a:pt x="623" y="28"/>
                    <a:pt x="617" y="85"/>
                  </a:cubicBezTo>
                  <a:cubicBezTo>
                    <a:pt x="575" y="515"/>
                    <a:pt x="449" y="794"/>
                    <a:pt x="284" y="1187"/>
                  </a:cubicBezTo>
                  <a:cubicBezTo>
                    <a:pt x="157" y="1489"/>
                    <a:pt x="1" y="1872"/>
                    <a:pt x="156" y="2184"/>
                  </a:cubicBezTo>
                  <a:cubicBezTo>
                    <a:pt x="198" y="2266"/>
                    <a:pt x="270" y="2309"/>
                    <a:pt x="342" y="2309"/>
                  </a:cubicBezTo>
                  <a:cubicBezTo>
                    <a:pt x="408" y="2309"/>
                    <a:pt x="473" y="2275"/>
                    <a:pt x="516" y="2203"/>
                  </a:cubicBezTo>
                  <a:cubicBezTo>
                    <a:pt x="718" y="1868"/>
                    <a:pt x="696" y="1400"/>
                    <a:pt x="782" y="1020"/>
                  </a:cubicBezTo>
                  <a:cubicBezTo>
                    <a:pt x="854" y="700"/>
                    <a:pt x="851" y="416"/>
                    <a:pt x="821" y="89"/>
                  </a:cubicBezTo>
                  <a:cubicBezTo>
                    <a:pt x="816" y="31"/>
                    <a:pt x="765" y="0"/>
                    <a:pt x="716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44"/>
            <p:cNvSpPr/>
            <p:nvPr/>
          </p:nvSpPr>
          <p:spPr>
            <a:xfrm>
              <a:off x="10432577" y="2414916"/>
              <a:ext cx="240686" cy="62078"/>
            </a:xfrm>
            <a:custGeom>
              <a:avLst/>
              <a:gdLst/>
              <a:ahLst/>
              <a:cxnLst/>
              <a:rect l="l" t="t" r="r" b="b"/>
              <a:pathLst>
                <a:path w="11112" h="2866" extrusionOk="0">
                  <a:moveTo>
                    <a:pt x="176" y="1"/>
                  </a:moveTo>
                  <a:cubicBezTo>
                    <a:pt x="51" y="1"/>
                    <a:pt x="0" y="180"/>
                    <a:pt x="131" y="240"/>
                  </a:cubicBezTo>
                  <a:cubicBezTo>
                    <a:pt x="3337" y="1728"/>
                    <a:pt x="7067" y="2819"/>
                    <a:pt x="10619" y="2865"/>
                  </a:cubicBezTo>
                  <a:cubicBezTo>
                    <a:pt x="10621" y="2865"/>
                    <a:pt x="10623" y="2865"/>
                    <a:pt x="10625" y="2865"/>
                  </a:cubicBezTo>
                  <a:cubicBezTo>
                    <a:pt x="11065" y="2865"/>
                    <a:pt x="11111" y="2174"/>
                    <a:pt x="10667" y="2174"/>
                  </a:cubicBezTo>
                  <a:cubicBezTo>
                    <a:pt x="7093" y="2173"/>
                    <a:pt x="3603" y="1046"/>
                    <a:pt x="219" y="8"/>
                  </a:cubicBezTo>
                  <a:cubicBezTo>
                    <a:pt x="204" y="3"/>
                    <a:pt x="189" y="1"/>
                    <a:pt x="176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44"/>
            <p:cNvSpPr/>
            <p:nvPr/>
          </p:nvSpPr>
          <p:spPr>
            <a:xfrm>
              <a:off x="10660419" y="2406273"/>
              <a:ext cx="26382" cy="67882"/>
            </a:xfrm>
            <a:custGeom>
              <a:avLst/>
              <a:gdLst/>
              <a:ahLst/>
              <a:cxnLst/>
              <a:rect l="l" t="t" r="r" b="b"/>
              <a:pathLst>
                <a:path w="1218" h="3134" extrusionOk="0">
                  <a:moveTo>
                    <a:pt x="1029" y="1"/>
                  </a:moveTo>
                  <a:cubicBezTo>
                    <a:pt x="955" y="1"/>
                    <a:pt x="873" y="54"/>
                    <a:pt x="861" y="137"/>
                  </a:cubicBezTo>
                  <a:cubicBezTo>
                    <a:pt x="780" y="696"/>
                    <a:pt x="735" y="1247"/>
                    <a:pt x="592" y="1796"/>
                  </a:cubicBezTo>
                  <a:cubicBezTo>
                    <a:pt x="498" y="2159"/>
                    <a:pt x="414" y="2764"/>
                    <a:pt x="75" y="2974"/>
                  </a:cubicBezTo>
                  <a:cubicBezTo>
                    <a:pt x="1" y="3020"/>
                    <a:pt x="47" y="3134"/>
                    <a:pt x="123" y="3134"/>
                  </a:cubicBezTo>
                  <a:cubicBezTo>
                    <a:pt x="132" y="3134"/>
                    <a:pt x="143" y="3132"/>
                    <a:pt x="153" y="3128"/>
                  </a:cubicBezTo>
                  <a:cubicBezTo>
                    <a:pt x="589" y="2952"/>
                    <a:pt x="702" y="2476"/>
                    <a:pt x="827" y="2066"/>
                  </a:cubicBezTo>
                  <a:cubicBezTo>
                    <a:pt x="1017" y="1447"/>
                    <a:pt x="1217" y="765"/>
                    <a:pt x="1150" y="112"/>
                  </a:cubicBezTo>
                  <a:cubicBezTo>
                    <a:pt x="1142" y="34"/>
                    <a:pt x="1088" y="1"/>
                    <a:pt x="1029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44"/>
            <p:cNvSpPr/>
            <p:nvPr/>
          </p:nvSpPr>
          <p:spPr>
            <a:xfrm>
              <a:off x="10679978" y="2254545"/>
              <a:ext cx="37580" cy="148501"/>
            </a:xfrm>
            <a:custGeom>
              <a:avLst/>
              <a:gdLst/>
              <a:ahLst/>
              <a:cxnLst/>
              <a:rect l="l" t="t" r="r" b="b"/>
              <a:pathLst>
                <a:path w="1735" h="6856" extrusionOk="0">
                  <a:moveTo>
                    <a:pt x="1380" y="0"/>
                  </a:moveTo>
                  <a:cubicBezTo>
                    <a:pt x="1213" y="0"/>
                    <a:pt x="1042" y="105"/>
                    <a:pt x="1014" y="319"/>
                  </a:cubicBezTo>
                  <a:cubicBezTo>
                    <a:pt x="853" y="1554"/>
                    <a:pt x="564" y="2768"/>
                    <a:pt x="387" y="4000"/>
                  </a:cubicBezTo>
                  <a:cubicBezTo>
                    <a:pt x="264" y="4860"/>
                    <a:pt x="317" y="5918"/>
                    <a:pt x="26" y="6733"/>
                  </a:cubicBezTo>
                  <a:cubicBezTo>
                    <a:pt x="1" y="6802"/>
                    <a:pt x="52" y="6855"/>
                    <a:pt x="106" y="6855"/>
                  </a:cubicBezTo>
                  <a:cubicBezTo>
                    <a:pt x="134" y="6855"/>
                    <a:pt x="162" y="6841"/>
                    <a:pt x="182" y="6809"/>
                  </a:cubicBezTo>
                  <a:lnTo>
                    <a:pt x="182" y="6810"/>
                  </a:lnTo>
                  <a:cubicBezTo>
                    <a:pt x="720" y="5913"/>
                    <a:pt x="815" y="4910"/>
                    <a:pt x="995" y="3899"/>
                  </a:cubicBezTo>
                  <a:cubicBezTo>
                    <a:pt x="1207" y="2711"/>
                    <a:pt x="1626" y="1567"/>
                    <a:pt x="1717" y="359"/>
                  </a:cubicBezTo>
                  <a:cubicBezTo>
                    <a:pt x="1734" y="122"/>
                    <a:pt x="1560" y="0"/>
                    <a:pt x="1380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44"/>
            <p:cNvSpPr/>
            <p:nvPr/>
          </p:nvSpPr>
          <p:spPr>
            <a:xfrm>
              <a:off x="10466020" y="2224243"/>
              <a:ext cx="236419" cy="58980"/>
            </a:xfrm>
            <a:custGeom>
              <a:avLst/>
              <a:gdLst/>
              <a:ahLst/>
              <a:cxnLst/>
              <a:rect l="l" t="t" r="r" b="b"/>
              <a:pathLst>
                <a:path w="10915" h="2723" extrusionOk="0">
                  <a:moveTo>
                    <a:pt x="149" y="1"/>
                  </a:moveTo>
                  <a:cubicBezTo>
                    <a:pt x="51" y="1"/>
                    <a:pt x="0" y="146"/>
                    <a:pt x="104" y="186"/>
                  </a:cubicBezTo>
                  <a:cubicBezTo>
                    <a:pt x="1729" y="821"/>
                    <a:pt x="3426" y="1020"/>
                    <a:pt x="5124" y="1435"/>
                  </a:cubicBezTo>
                  <a:cubicBezTo>
                    <a:pt x="6919" y="1874"/>
                    <a:pt x="8759" y="2467"/>
                    <a:pt x="10588" y="2720"/>
                  </a:cubicBezTo>
                  <a:cubicBezTo>
                    <a:pt x="10600" y="2722"/>
                    <a:pt x="10611" y="2723"/>
                    <a:pt x="10622" y="2723"/>
                  </a:cubicBezTo>
                  <a:cubicBezTo>
                    <a:pt x="10885" y="2723"/>
                    <a:pt x="10915" y="2272"/>
                    <a:pt x="10636" y="2268"/>
                  </a:cubicBezTo>
                  <a:cubicBezTo>
                    <a:pt x="7102" y="2216"/>
                    <a:pt x="3655" y="420"/>
                    <a:pt x="161" y="2"/>
                  </a:cubicBezTo>
                  <a:cubicBezTo>
                    <a:pt x="157" y="1"/>
                    <a:pt x="153" y="1"/>
                    <a:pt x="149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44"/>
            <p:cNvSpPr/>
            <p:nvPr/>
          </p:nvSpPr>
          <p:spPr>
            <a:xfrm>
              <a:off x="10434656" y="2316081"/>
              <a:ext cx="264642" cy="80229"/>
            </a:xfrm>
            <a:custGeom>
              <a:avLst/>
              <a:gdLst/>
              <a:ahLst/>
              <a:cxnLst/>
              <a:rect l="l" t="t" r="r" b="b"/>
              <a:pathLst>
                <a:path w="12218" h="3704" extrusionOk="0">
                  <a:moveTo>
                    <a:pt x="205" y="0"/>
                  </a:moveTo>
                  <a:cubicBezTo>
                    <a:pt x="72" y="0"/>
                    <a:pt x="1" y="186"/>
                    <a:pt x="126" y="270"/>
                  </a:cubicBezTo>
                  <a:cubicBezTo>
                    <a:pt x="1543" y="1214"/>
                    <a:pt x="3466" y="1672"/>
                    <a:pt x="5086" y="2148"/>
                  </a:cubicBezTo>
                  <a:cubicBezTo>
                    <a:pt x="6205" y="2477"/>
                    <a:pt x="7327" y="2711"/>
                    <a:pt x="8467" y="2947"/>
                  </a:cubicBezTo>
                  <a:cubicBezTo>
                    <a:pt x="9422" y="3146"/>
                    <a:pt x="10801" y="3267"/>
                    <a:pt x="11677" y="3674"/>
                  </a:cubicBezTo>
                  <a:cubicBezTo>
                    <a:pt x="11721" y="3695"/>
                    <a:pt x="11764" y="3704"/>
                    <a:pt x="11804" y="3704"/>
                  </a:cubicBezTo>
                  <a:cubicBezTo>
                    <a:pt x="12062" y="3704"/>
                    <a:pt x="12217" y="3329"/>
                    <a:pt x="11940" y="3177"/>
                  </a:cubicBezTo>
                  <a:cubicBezTo>
                    <a:pt x="10468" y="2370"/>
                    <a:pt x="8274" y="2403"/>
                    <a:pt x="6642" y="1987"/>
                  </a:cubicBezTo>
                  <a:cubicBezTo>
                    <a:pt x="4475" y="1435"/>
                    <a:pt x="2385" y="645"/>
                    <a:pt x="249" y="7"/>
                  </a:cubicBezTo>
                  <a:cubicBezTo>
                    <a:pt x="234" y="2"/>
                    <a:pt x="219" y="0"/>
                    <a:pt x="205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44"/>
            <p:cNvSpPr/>
            <p:nvPr/>
          </p:nvSpPr>
          <p:spPr>
            <a:xfrm>
              <a:off x="10473861" y="2186338"/>
              <a:ext cx="65803" cy="248505"/>
            </a:xfrm>
            <a:custGeom>
              <a:avLst/>
              <a:gdLst/>
              <a:ahLst/>
              <a:cxnLst/>
              <a:rect l="l" t="t" r="r" b="b"/>
              <a:pathLst>
                <a:path w="3038" h="11473" extrusionOk="0">
                  <a:moveTo>
                    <a:pt x="2939" y="0"/>
                  </a:moveTo>
                  <a:cubicBezTo>
                    <a:pt x="2908" y="0"/>
                    <a:pt x="2876" y="14"/>
                    <a:pt x="2857" y="44"/>
                  </a:cubicBezTo>
                  <a:cubicBezTo>
                    <a:pt x="1942" y="1556"/>
                    <a:pt x="1734" y="3618"/>
                    <a:pt x="1308" y="5313"/>
                  </a:cubicBezTo>
                  <a:cubicBezTo>
                    <a:pt x="825" y="7230"/>
                    <a:pt x="1" y="9302"/>
                    <a:pt x="119" y="11308"/>
                  </a:cubicBezTo>
                  <a:cubicBezTo>
                    <a:pt x="125" y="11410"/>
                    <a:pt x="220" y="11473"/>
                    <a:pt x="307" y="11473"/>
                  </a:cubicBezTo>
                  <a:cubicBezTo>
                    <a:pt x="374" y="11473"/>
                    <a:pt x="436" y="11435"/>
                    <a:pt x="449" y="11350"/>
                  </a:cubicBezTo>
                  <a:cubicBezTo>
                    <a:pt x="1044" y="7540"/>
                    <a:pt x="2014" y="3817"/>
                    <a:pt x="3020" y="99"/>
                  </a:cubicBezTo>
                  <a:cubicBezTo>
                    <a:pt x="3037" y="36"/>
                    <a:pt x="2989" y="0"/>
                    <a:pt x="2939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44"/>
            <p:cNvSpPr/>
            <p:nvPr/>
          </p:nvSpPr>
          <p:spPr>
            <a:xfrm>
              <a:off x="10547743" y="2200265"/>
              <a:ext cx="62619" cy="263559"/>
            </a:xfrm>
            <a:custGeom>
              <a:avLst/>
              <a:gdLst/>
              <a:ahLst/>
              <a:cxnLst/>
              <a:rect l="l" t="t" r="r" b="b"/>
              <a:pathLst>
                <a:path w="2891" h="12168" extrusionOk="0">
                  <a:moveTo>
                    <a:pt x="2659" y="0"/>
                  </a:moveTo>
                  <a:cubicBezTo>
                    <a:pt x="2574" y="0"/>
                    <a:pt x="2493" y="50"/>
                    <a:pt x="2481" y="161"/>
                  </a:cubicBezTo>
                  <a:cubicBezTo>
                    <a:pt x="2237" y="2327"/>
                    <a:pt x="1503" y="4301"/>
                    <a:pt x="923" y="6381"/>
                  </a:cubicBezTo>
                  <a:cubicBezTo>
                    <a:pt x="420" y="8185"/>
                    <a:pt x="328" y="10073"/>
                    <a:pt x="28" y="11916"/>
                  </a:cubicBezTo>
                  <a:cubicBezTo>
                    <a:pt x="0" y="12082"/>
                    <a:pt x="121" y="12167"/>
                    <a:pt x="253" y="12167"/>
                  </a:cubicBezTo>
                  <a:cubicBezTo>
                    <a:pt x="377" y="12167"/>
                    <a:pt x="510" y="12091"/>
                    <a:pt x="536" y="11937"/>
                  </a:cubicBezTo>
                  <a:cubicBezTo>
                    <a:pt x="842" y="10118"/>
                    <a:pt x="952" y="8277"/>
                    <a:pt x="1327" y="6471"/>
                  </a:cubicBezTo>
                  <a:cubicBezTo>
                    <a:pt x="1753" y="4425"/>
                    <a:pt x="2664" y="2291"/>
                    <a:pt x="2876" y="231"/>
                  </a:cubicBezTo>
                  <a:cubicBezTo>
                    <a:pt x="2890" y="86"/>
                    <a:pt x="2771" y="0"/>
                    <a:pt x="2659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44"/>
            <p:cNvSpPr/>
            <p:nvPr/>
          </p:nvSpPr>
          <p:spPr>
            <a:xfrm>
              <a:off x="10656346" y="2211528"/>
              <a:ext cx="16353" cy="48302"/>
            </a:xfrm>
            <a:custGeom>
              <a:avLst/>
              <a:gdLst/>
              <a:ahLst/>
              <a:cxnLst/>
              <a:rect l="l" t="t" r="r" b="b"/>
              <a:pathLst>
                <a:path w="755" h="2230" extrusionOk="0">
                  <a:moveTo>
                    <a:pt x="558" y="1"/>
                  </a:moveTo>
                  <a:cubicBezTo>
                    <a:pt x="475" y="1"/>
                    <a:pt x="394" y="46"/>
                    <a:pt x="385" y="142"/>
                  </a:cubicBezTo>
                  <a:cubicBezTo>
                    <a:pt x="353" y="447"/>
                    <a:pt x="251" y="747"/>
                    <a:pt x="189" y="1047"/>
                  </a:cubicBezTo>
                  <a:cubicBezTo>
                    <a:pt x="123" y="1373"/>
                    <a:pt x="107" y="1706"/>
                    <a:pt x="29" y="2029"/>
                  </a:cubicBezTo>
                  <a:cubicBezTo>
                    <a:pt x="0" y="2152"/>
                    <a:pt x="93" y="2229"/>
                    <a:pt x="188" y="2229"/>
                  </a:cubicBezTo>
                  <a:cubicBezTo>
                    <a:pt x="251" y="2229"/>
                    <a:pt x="315" y="2194"/>
                    <a:pt x="342" y="2115"/>
                  </a:cubicBezTo>
                  <a:cubicBezTo>
                    <a:pt x="553" y="1514"/>
                    <a:pt x="717" y="810"/>
                    <a:pt x="749" y="172"/>
                  </a:cubicBezTo>
                  <a:cubicBezTo>
                    <a:pt x="754" y="61"/>
                    <a:pt x="654" y="1"/>
                    <a:pt x="558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44"/>
            <p:cNvSpPr/>
            <p:nvPr/>
          </p:nvSpPr>
          <p:spPr>
            <a:xfrm>
              <a:off x="10621236" y="2311403"/>
              <a:ext cx="30930" cy="166609"/>
            </a:xfrm>
            <a:custGeom>
              <a:avLst/>
              <a:gdLst/>
              <a:ahLst/>
              <a:cxnLst/>
              <a:rect l="l" t="t" r="r" b="b"/>
              <a:pathLst>
                <a:path w="1428" h="7692" extrusionOk="0">
                  <a:moveTo>
                    <a:pt x="1302" y="1"/>
                  </a:moveTo>
                  <a:cubicBezTo>
                    <a:pt x="1251" y="1"/>
                    <a:pt x="1200" y="31"/>
                    <a:pt x="1190" y="96"/>
                  </a:cubicBezTo>
                  <a:cubicBezTo>
                    <a:pt x="806" y="2524"/>
                    <a:pt x="242" y="4983"/>
                    <a:pt x="17" y="7429"/>
                  </a:cubicBezTo>
                  <a:cubicBezTo>
                    <a:pt x="1" y="7603"/>
                    <a:pt x="140" y="7692"/>
                    <a:pt x="283" y="7692"/>
                  </a:cubicBezTo>
                  <a:cubicBezTo>
                    <a:pt x="426" y="7692"/>
                    <a:pt x="573" y="7603"/>
                    <a:pt x="569" y="7422"/>
                  </a:cubicBezTo>
                  <a:cubicBezTo>
                    <a:pt x="529" y="5018"/>
                    <a:pt x="1065" y="2499"/>
                    <a:pt x="1416" y="125"/>
                  </a:cubicBezTo>
                  <a:cubicBezTo>
                    <a:pt x="1427" y="45"/>
                    <a:pt x="1365" y="1"/>
                    <a:pt x="1302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5" name="Google Shape;1895;p44"/>
          <p:cNvGrpSpPr/>
          <p:nvPr/>
        </p:nvGrpSpPr>
        <p:grpSpPr>
          <a:xfrm>
            <a:off x="929862" y="1911525"/>
            <a:ext cx="575649" cy="734269"/>
            <a:chOff x="134650" y="1451605"/>
            <a:chExt cx="575649" cy="734269"/>
          </a:xfrm>
        </p:grpSpPr>
        <p:sp>
          <p:nvSpPr>
            <p:cNvPr id="1896" name="Google Shape;1896;p44"/>
            <p:cNvSpPr/>
            <p:nvPr/>
          </p:nvSpPr>
          <p:spPr>
            <a:xfrm>
              <a:off x="242973" y="1656528"/>
              <a:ext cx="383749" cy="356368"/>
            </a:xfrm>
            <a:custGeom>
              <a:avLst/>
              <a:gdLst/>
              <a:ahLst/>
              <a:cxnLst/>
              <a:rect l="l" t="t" r="r" b="b"/>
              <a:pathLst>
                <a:path w="18514" h="17193" extrusionOk="0">
                  <a:moveTo>
                    <a:pt x="8062" y="1"/>
                  </a:moveTo>
                  <a:cubicBezTo>
                    <a:pt x="8055" y="1"/>
                    <a:pt x="8048" y="1"/>
                    <a:pt x="8041" y="2"/>
                  </a:cubicBezTo>
                  <a:cubicBezTo>
                    <a:pt x="3105" y="614"/>
                    <a:pt x="1" y="6884"/>
                    <a:pt x="993" y="11527"/>
                  </a:cubicBezTo>
                  <a:cubicBezTo>
                    <a:pt x="1782" y="15222"/>
                    <a:pt x="5789" y="17192"/>
                    <a:pt x="9381" y="17192"/>
                  </a:cubicBezTo>
                  <a:cubicBezTo>
                    <a:pt x="9868" y="17192"/>
                    <a:pt x="10348" y="17156"/>
                    <a:pt x="10812" y="17083"/>
                  </a:cubicBezTo>
                  <a:cubicBezTo>
                    <a:pt x="15282" y="16376"/>
                    <a:pt x="18513" y="12130"/>
                    <a:pt x="18230" y="7586"/>
                  </a:cubicBezTo>
                  <a:cubicBezTo>
                    <a:pt x="17941" y="2955"/>
                    <a:pt x="13757" y="269"/>
                    <a:pt x="9550" y="269"/>
                  </a:cubicBezTo>
                  <a:cubicBezTo>
                    <a:pt x="9083" y="269"/>
                    <a:pt x="8616" y="302"/>
                    <a:pt x="8154" y="369"/>
                  </a:cubicBezTo>
                  <a:cubicBezTo>
                    <a:pt x="7588" y="451"/>
                    <a:pt x="7610" y="1375"/>
                    <a:pt x="8199" y="1384"/>
                  </a:cubicBezTo>
                  <a:cubicBezTo>
                    <a:pt x="10478" y="1426"/>
                    <a:pt x="12470" y="1506"/>
                    <a:pt x="14333" y="3002"/>
                  </a:cubicBezTo>
                  <a:cubicBezTo>
                    <a:pt x="16013" y="4352"/>
                    <a:pt x="16930" y="6297"/>
                    <a:pt x="16925" y="8451"/>
                  </a:cubicBezTo>
                  <a:cubicBezTo>
                    <a:pt x="16916" y="12550"/>
                    <a:pt x="13458" y="15814"/>
                    <a:pt x="9534" y="16036"/>
                  </a:cubicBezTo>
                  <a:cubicBezTo>
                    <a:pt x="9383" y="16045"/>
                    <a:pt x="9231" y="16049"/>
                    <a:pt x="9078" y="16049"/>
                  </a:cubicBezTo>
                  <a:cubicBezTo>
                    <a:pt x="5781" y="16049"/>
                    <a:pt x="2218" y="14075"/>
                    <a:pt x="1560" y="10624"/>
                  </a:cubicBezTo>
                  <a:cubicBezTo>
                    <a:pt x="681" y="6014"/>
                    <a:pt x="3927" y="1659"/>
                    <a:pt x="8142" y="342"/>
                  </a:cubicBezTo>
                  <a:cubicBezTo>
                    <a:pt x="8333" y="283"/>
                    <a:pt x="8241" y="1"/>
                    <a:pt x="806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44"/>
            <p:cNvSpPr/>
            <p:nvPr/>
          </p:nvSpPr>
          <p:spPr>
            <a:xfrm>
              <a:off x="409354" y="1804613"/>
              <a:ext cx="69437" cy="68028"/>
            </a:xfrm>
            <a:custGeom>
              <a:avLst/>
              <a:gdLst/>
              <a:ahLst/>
              <a:cxnLst/>
              <a:rect l="l" t="t" r="r" b="b"/>
              <a:pathLst>
                <a:path w="3350" h="3282" extrusionOk="0">
                  <a:moveTo>
                    <a:pt x="1771" y="958"/>
                  </a:moveTo>
                  <a:cubicBezTo>
                    <a:pt x="1904" y="970"/>
                    <a:pt x="2035" y="983"/>
                    <a:pt x="2134" y="1051"/>
                  </a:cubicBezTo>
                  <a:cubicBezTo>
                    <a:pt x="2324" y="1182"/>
                    <a:pt x="2324" y="1491"/>
                    <a:pt x="2206" y="1767"/>
                  </a:cubicBezTo>
                  <a:cubicBezTo>
                    <a:pt x="2085" y="2051"/>
                    <a:pt x="1872" y="2281"/>
                    <a:pt x="1577" y="2281"/>
                  </a:cubicBezTo>
                  <a:cubicBezTo>
                    <a:pt x="1536" y="2281"/>
                    <a:pt x="1493" y="2277"/>
                    <a:pt x="1449" y="2267"/>
                  </a:cubicBezTo>
                  <a:cubicBezTo>
                    <a:pt x="1121" y="2198"/>
                    <a:pt x="982" y="1935"/>
                    <a:pt x="987" y="1608"/>
                  </a:cubicBezTo>
                  <a:cubicBezTo>
                    <a:pt x="993" y="1209"/>
                    <a:pt x="1282" y="1162"/>
                    <a:pt x="1647" y="1051"/>
                  </a:cubicBezTo>
                  <a:cubicBezTo>
                    <a:pt x="1700" y="1035"/>
                    <a:pt x="1742" y="1001"/>
                    <a:pt x="1771" y="958"/>
                  </a:cubicBezTo>
                  <a:close/>
                  <a:moveTo>
                    <a:pt x="1917" y="1"/>
                  </a:moveTo>
                  <a:cubicBezTo>
                    <a:pt x="1777" y="1"/>
                    <a:pt x="1629" y="27"/>
                    <a:pt x="1476" y="85"/>
                  </a:cubicBezTo>
                  <a:cubicBezTo>
                    <a:pt x="1274" y="162"/>
                    <a:pt x="1164" y="360"/>
                    <a:pt x="1178" y="547"/>
                  </a:cubicBezTo>
                  <a:lnTo>
                    <a:pt x="1178" y="547"/>
                  </a:lnTo>
                  <a:cubicBezTo>
                    <a:pt x="1136" y="544"/>
                    <a:pt x="1094" y="542"/>
                    <a:pt x="1053" y="542"/>
                  </a:cubicBezTo>
                  <a:cubicBezTo>
                    <a:pt x="778" y="542"/>
                    <a:pt x="514" y="621"/>
                    <a:pt x="303" y="853"/>
                  </a:cubicBezTo>
                  <a:cubicBezTo>
                    <a:pt x="80" y="1099"/>
                    <a:pt x="1" y="1477"/>
                    <a:pt x="1" y="1798"/>
                  </a:cubicBezTo>
                  <a:cubicBezTo>
                    <a:pt x="1" y="2504"/>
                    <a:pt x="490" y="3056"/>
                    <a:pt x="1159" y="3230"/>
                  </a:cubicBezTo>
                  <a:cubicBezTo>
                    <a:pt x="1293" y="3265"/>
                    <a:pt x="1425" y="3281"/>
                    <a:pt x="1554" y="3281"/>
                  </a:cubicBezTo>
                  <a:cubicBezTo>
                    <a:pt x="2375" y="3281"/>
                    <a:pt x="3054" y="2614"/>
                    <a:pt x="3203" y="1786"/>
                  </a:cubicBezTo>
                  <a:cubicBezTo>
                    <a:pt x="3349" y="966"/>
                    <a:pt x="2767" y="1"/>
                    <a:pt x="191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44"/>
            <p:cNvSpPr/>
            <p:nvPr/>
          </p:nvSpPr>
          <p:spPr>
            <a:xfrm>
              <a:off x="401685" y="1727606"/>
              <a:ext cx="54451" cy="105130"/>
            </a:xfrm>
            <a:custGeom>
              <a:avLst/>
              <a:gdLst/>
              <a:ahLst/>
              <a:cxnLst/>
              <a:rect l="l" t="t" r="r" b="b"/>
              <a:pathLst>
                <a:path w="2627" h="5072" extrusionOk="0">
                  <a:moveTo>
                    <a:pt x="1075" y="1"/>
                  </a:moveTo>
                  <a:cubicBezTo>
                    <a:pt x="1030" y="1"/>
                    <a:pt x="985" y="4"/>
                    <a:pt x="938" y="9"/>
                  </a:cubicBezTo>
                  <a:cubicBezTo>
                    <a:pt x="0" y="118"/>
                    <a:pt x="24" y="1384"/>
                    <a:pt x="50" y="2081"/>
                  </a:cubicBezTo>
                  <a:cubicBezTo>
                    <a:pt x="86" y="3055"/>
                    <a:pt x="329" y="4492"/>
                    <a:pt x="1253" y="5020"/>
                  </a:cubicBezTo>
                  <a:cubicBezTo>
                    <a:pt x="1315" y="5056"/>
                    <a:pt x="1380" y="5072"/>
                    <a:pt x="1444" y="5072"/>
                  </a:cubicBezTo>
                  <a:cubicBezTo>
                    <a:pt x="1680" y="5072"/>
                    <a:pt x="1886" y="4850"/>
                    <a:pt x="1769" y="4586"/>
                  </a:cubicBezTo>
                  <a:lnTo>
                    <a:pt x="1770" y="4586"/>
                  </a:lnTo>
                  <a:cubicBezTo>
                    <a:pt x="1314" y="3546"/>
                    <a:pt x="926" y="2513"/>
                    <a:pt x="1129" y="1360"/>
                  </a:cubicBezTo>
                  <a:cubicBezTo>
                    <a:pt x="1158" y="1198"/>
                    <a:pt x="1179" y="1136"/>
                    <a:pt x="1201" y="1136"/>
                  </a:cubicBezTo>
                  <a:cubicBezTo>
                    <a:pt x="1236" y="1136"/>
                    <a:pt x="1269" y="1303"/>
                    <a:pt x="1328" y="1473"/>
                  </a:cubicBezTo>
                  <a:cubicBezTo>
                    <a:pt x="1414" y="1720"/>
                    <a:pt x="1504" y="1948"/>
                    <a:pt x="1544" y="2212"/>
                  </a:cubicBezTo>
                  <a:cubicBezTo>
                    <a:pt x="1628" y="2757"/>
                    <a:pt x="1576" y="3298"/>
                    <a:pt x="1543" y="3845"/>
                  </a:cubicBezTo>
                  <a:cubicBezTo>
                    <a:pt x="1523" y="4175"/>
                    <a:pt x="1768" y="4368"/>
                    <a:pt x="2010" y="4368"/>
                  </a:cubicBezTo>
                  <a:cubicBezTo>
                    <a:pt x="2083" y="4368"/>
                    <a:pt x="2156" y="4351"/>
                    <a:pt x="2221" y="4315"/>
                  </a:cubicBezTo>
                  <a:lnTo>
                    <a:pt x="2221" y="4315"/>
                  </a:lnTo>
                  <a:cubicBezTo>
                    <a:pt x="2197" y="4351"/>
                    <a:pt x="2182" y="4376"/>
                    <a:pt x="2187" y="4376"/>
                  </a:cubicBezTo>
                  <a:cubicBezTo>
                    <a:pt x="2191" y="4376"/>
                    <a:pt x="2213" y="4354"/>
                    <a:pt x="2259" y="4299"/>
                  </a:cubicBezTo>
                  <a:cubicBezTo>
                    <a:pt x="2266" y="4291"/>
                    <a:pt x="2272" y="4284"/>
                    <a:pt x="2278" y="4277"/>
                  </a:cubicBezTo>
                  <a:lnTo>
                    <a:pt x="2278" y="4277"/>
                  </a:lnTo>
                  <a:cubicBezTo>
                    <a:pt x="2343" y="4226"/>
                    <a:pt x="2397" y="4152"/>
                    <a:pt x="2431" y="4054"/>
                  </a:cubicBezTo>
                  <a:lnTo>
                    <a:pt x="2431" y="4054"/>
                  </a:lnTo>
                  <a:cubicBezTo>
                    <a:pt x="2523" y="3867"/>
                    <a:pt x="2532" y="3606"/>
                    <a:pt x="2557" y="3405"/>
                  </a:cubicBezTo>
                  <a:cubicBezTo>
                    <a:pt x="2616" y="2911"/>
                    <a:pt x="2626" y="2407"/>
                    <a:pt x="2567" y="1914"/>
                  </a:cubicBezTo>
                  <a:cubicBezTo>
                    <a:pt x="2472" y="1140"/>
                    <a:pt x="2004" y="1"/>
                    <a:pt x="107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44"/>
            <p:cNvSpPr/>
            <p:nvPr/>
          </p:nvSpPr>
          <p:spPr>
            <a:xfrm>
              <a:off x="453774" y="1800136"/>
              <a:ext cx="74743" cy="52275"/>
            </a:xfrm>
            <a:custGeom>
              <a:avLst/>
              <a:gdLst/>
              <a:ahLst/>
              <a:cxnLst/>
              <a:rect l="l" t="t" r="r" b="b"/>
              <a:pathLst>
                <a:path w="3606" h="2522" extrusionOk="0">
                  <a:moveTo>
                    <a:pt x="2249" y="0"/>
                  </a:moveTo>
                  <a:cubicBezTo>
                    <a:pt x="1717" y="0"/>
                    <a:pt x="1121" y="194"/>
                    <a:pt x="781" y="383"/>
                  </a:cubicBezTo>
                  <a:cubicBezTo>
                    <a:pt x="613" y="476"/>
                    <a:pt x="684" y="711"/>
                    <a:pt x="846" y="711"/>
                  </a:cubicBezTo>
                  <a:cubicBezTo>
                    <a:pt x="868" y="711"/>
                    <a:pt x="892" y="706"/>
                    <a:pt x="916" y="697"/>
                  </a:cubicBezTo>
                  <a:lnTo>
                    <a:pt x="918" y="697"/>
                  </a:lnTo>
                  <a:cubicBezTo>
                    <a:pt x="1171" y="600"/>
                    <a:pt x="1463" y="565"/>
                    <a:pt x="1732" y="562"/>
                  </a:cubicBezTo>
                  <a:cubicBezTo>
                    <a:pt x="1761" y="562"/>
                    <a:pt x="1803" y="561"/>
                    <a:pt x="1855" y="561"/>
                  </a:cubicBezTo>
                  <a:cubicBezTo>
                    <a:pt x="2092" y="561"/>
                    <a:pt x="2515" y="581"/>
                    <a:pt x="2554" y="767"/>
                  </a:cubicBezTo>
                  <a:cubicBezTo>
                    <a:pt x="2664" y="1286"/>
                    <a:pt x="1073" y="1294"/>
                    <a:pt x="819" y="1335"/>
                  </a:cubicBezTo>
                  <a:cubicBezTo>
                    <a:pt x="212" y="1432"/>
                    <a:pt x="0" y="2418"/>
                    <a:pt x="727" y="2509"/>
                  </a:cubicBezTo>
                  <a:cubicBezTo>
                    <a:pt x="794" y="2518"/>
                    <a:pt x="867" y="2522"/>
                    <a:pt x="943" y="2522"/>
                  </a:cubicBezTo>
                  <a:cubicBezTo>
                    <a:pt x="1929" y="2522"/>
                    <a:pt x="3606" y="1829"/>
                    <a:pt x="3311" y="667"/>
                  </a:cubicBezTo>
                  <a:cubicBezTo>
                    <a:pt x="3186" y="169"/>
                    <a:pt x="2745" y="0"/>
                    <a:pt x="224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44"/>
            <p:cNvSpPr/>
            <p:nvPr/>
          </p:nvSpPr>
          <p:spPr>
            <a:xfrm>
              <a:off x="449649" y="1939474"/>
              <a:ext cx="36418" cy="65105"/>
            </a:xfrm>
            <a:custGeom>
              <a:avLst/>
              <a:gdLst/>
              <a:ahLst/>
              <a:cxnLst/>
              <a:rect l="l" t="t" r="r" b="b"/>
              <a:pathLst>
                <a:path w="1757" h="3141" extrusionOk="0">
                  <a:moveTo>
                    <a:pt x="544" y="1"/>
                  </a:moveTo>
                  <a:cubicBezTo>
                    <a:pt x="276" y="1"/>
                    <a:pt x="1" y="229"/>
                    <a:pt x="121" y="531"/>
                  </a:cubicBezTo>
                  <a:cubicBezTo>
                    <a:pt x="217" y="770"/>
                    <a:pt x="311" y="1009"/>
                    <a:pt x="393" y="1253"/>
                  </a:cubicBezTo>
                  <a:cubicBezTo>
                    <a:pt x="425" y="1351"/>
                    <a:pt x="492" y="1494"/>
                    <a:pt x="506" y="1580"/>
                  </a:cubicBezTo>
                  <a:cubicBezTo>
                    <a:pt x="522" y="1689"/>
                    <a:pt x="470" y="1831"/>
                    <a:pt x="457" y="1955"/>
                  </a:cubicBezTo>
                  <a:cubicBezTo>
                    <a:pt x="404" y="2444"/>
                    <a:pt x="573" y="2893"/>
                    <a:pt x="1034" y="3102"/>
                  </a:cubicBezTo>
                  <a:cubicBezTo>
                    <a:pt x="1091" y="3128"/>
                    <a:pt x="1152" y="3140"/>
                    <a:pt x="1212" y="3140"/>
                  </a:cubicBezTo>
                  <a:cubicBezTo>
                    <a:pt x="1293" y="3140"/>
                    <a:pt x="1373" y="3118"/>
                    <a:pt x="1446" y="3078"/>
                  </a:cubicBezTo>
                  <a:cubicBezTo>
                    <a:pt x="1479" y="3060"/>
                    <a:pt x="1757" y="2751"/>
                    <a:pt x="1687" y="2739"/>
                  </a:cubicBezTo>
                  <a:cubicBezTo>
                    <a:pt x="1655" y="2734"/>
                    <a:pt x="1561" y="2081"/>
                    <a:pt x="1562" y="1941"/>
                  </a:cubicBezTo>
                  <a:cubicBezTo>
                    <a:pt x="1564" y="1774"/>
                    <a:pt x="1586" y="1624"/>
                    <a:pt x="1542" y="1460"/>
                  </a:cubicBezTo>
                  <a:cubicBezTo>
                    <a:pt x="1422" y="1015"/>
                    <a:pt x="1122" y="582"/>
                    <a:pt x="886" y="189"/>
                  </a:cubicBezTo>
                  <a:cubicBezTo>
                    <a:pt x="807" y="57"/>
                    <a:pt x="676" y="1"/>
                    <a:pt x="54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44"/>
            <p:cNvSpPr/>
            <p:nvPr/>
          </p:nvSpPr>
          <p:spPr>
            <a:xfrm>
              <a:off x="545950" y="1817506"/>
              <a:ext cx="60711" cy="27381"/>
            </a:xfrm>
            <a:custGeom>
              <a:avLst/>
              <a:gdLst/>
              <a:ahLst/>
              <a:cxnLst/>
              <a:rect l="l" t="t" r="r" b="b"/>
              <a:pathLst>
                <a:path w="2929" h="1321" extrusionOk="0">
                  <a:moveTo>
                    <a:pt x="2244" y="1"/>
                  </a:moveTo>
                  <a:cubicBezTo>
                    <a:pt x="2113" y="1"/>
                    <a:pt x="1980" y="20"/>
                    <a:pt x="1859" y="48"/>
                  </a:cubicBezTo>
                  <a:cubicBezTo>
                    <a:pt x="1450" y="141"/>
                    <a:pt x="1044" y="183"/>
                    <a:pt x="627" y="218"/>
                  </a:cubicBezTo>
                  <a:cubicBezTo>
                    <a:pt x="1" y="272"/>
                    <a:pt x="133" y="1237"/>
                    <a:pt x="717" y="1280"/>
                  </a:cubicBezTo>
                  <a:cubicBezTo>
                    <a:pt x="903" y="1294"/>
                    <a:pt x="1196" y="1321"/>
                    <a:pt x="1506" y="1321"/>
                  </a:cubicBezTo>
                  <a:cubicBezTo>
                    <a:pt x="2175" y="1321"/>
                    <a:pt x="2928" y="1195"/>
                    <a:pt x="2896" y="540"/>
                  </a:cubicBezTo>
                  <a:cubicBezTo>
                    <a:pt x="2874" y="122"/>
                    <a:pt x="2570" y="1"/>
                    <a:pt x="224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44"/>
            <p:cNvSpPr/>
            <p:nvPr/>
          </p:nvSpPr>
          <p:spPr>
            <a:xfrm>
              <a:off x="398389" y="1666560"/>
              <a:ext cx="24396" cy="45559"/>
            </a:xfrm>
            <a:custGeom>
              <a:avLst/>
              <a:gdLst/>
              <a:ahLst/>
              <a:cxnLst/>
              <a:rect l="l" t="t" r="r" b="b"/>
              <a:pathLst>
                <a:path w="1177" h="2198" extrusionOk="0">
                  <a:moveTo>
                    <a:pt x="615" y="1"/>
                  </a:moveTo>
                  <a:cubicBezTo>
                    <a:pt x="441" y="1"/>
                    <a:pt x="253" y="115"/>
                    <a:pt x="196" y="280"/>
                  </a:cubicBezTo>
                  <a:cubicBezTo>
                    <a:pt x="0" y="846"/>
                    <a:pt x="11" y="1514"/>
                    <a:pt x="381" y="2010"/>
                  </a:cubicBezTo>
                  <a:cubicBezTo>
                    <a:pt x="476" y="2138"/>
                    <a:pt x="613" y="2197"/>
                    <a:pt x="747" y="2197"/>
                  </a:cubicBezTo>
                  <a:cubicBezTo>
                    <a:pt x="967" y="2197"/>
                    <a:pt x="1176" y="2037"/>
                    <a:pt x="1175" y="1761"/>
                  </a:cubicBezTo>
                  <a:cubicBezTo>
                    <a:pt x="1173" y="1247"/>
                    <a:pt x="1101" y="682"/>
                    <a:pt x="913" y="202"/>
                  </a:cubicBezTo>
                  <a:cubicBezTo>
                    <a:pt x="857" y="60"/>
                    <a:pt x="740" y="1"/>
                    <a:pt x="61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44"/>
            <p:cNvSpPr/>
            <p:nvPr/>
          </p:nvSpPr>
          <p:spPr>
            <a:xfrm>
              <a:off x="259099" y="1849345"/>
              <a:ext cx="38595" cy="26241"/>
            </a:xfrm>
            <a:custGeom>
              <a:avLst/>
              <a:gdLst/>
              <a:ahLst/>
              <a:cxnLst/>
              <a:rect l="l" t="t" r="r" b="b"/>
              <a:pathLst>
                <a:path w="1862" h="1266" extrusionOk="0">
                  <a:moveTo>
                    <a:pt x="1387" y="1"/>
                  </a:moveTo>
                  <a:cubicBezTo>
                    <a:pt x="1349" y="1"/>
                    <a:pt x="1310" y="6"/>
                    <a:pt x="1271" y="17"/>
                  </a:cubicBezTo>
                  <a:cubicBezTo>
                    <a:pt x="1184" y="42"/>
                    <a:pt x="1180" y="51"/>
                    <a:pt x="1170" y="51"/>
                  </a:cubicBezTo>
                  <a:cubicBezTo>
                    <a:pt x="1162" y="51"/>
                    <a:pt x="1151" y="46"/>
                    <a:pt x="1099" y="41"/>
                  </a:cubicBezTo>
                  <a:cubicBezTo>
                    <a:pt x="1084" y="39"/>
                    <a:pt x="1069" y="38"/>
                    <a:pt x="1054" y="38"/>
                  </a:cubicBezTo>
                  <a:cubicBezTo>
                    <a:pt x="908" y="38"/>
                    <a:pt x="750" y="108"/>
                    <a:pt x="624" y="170"/>
                  </a:cubicBezTo>
                  <a:cubicBezTo>
                    <a:pt x="310" y="325"/>
                    <a:pt x="72" y="535"/>
                    <a:pt x="26" y="899"/>
                  </a:cubicBezTo>
                  <a:cubicBezTo>
                    <a:pt x="0" y="1108"/>
                    <a:pt x="173" y="1265"/>
                    <a:pt x="356" y="1265"/>
                  </a:cubicBezTo>
                  <a:cubicBezTo>
                    <a:pt x="422" y="1265"/>
                    <a:pt x="489" y="1245"/>
                    <a:pt x="549" y="1199"/>
                  </a:cubicBezTo>
                  <a:lnTo>
                    <a:pt x="550" y="1199"/>
                  </a:lnTo>
                  <a:cubicBezTo>
                    <a:pt x="638" y="1133"/>
                    <a:pt x="793" y="1112"/>
                    <a:pt x="900" y="1090"/>
                  </a:cubicBezTo>
                  <a:cubicBezTo>
                    <a:pt x="1052" y="1059"/>
                    <a:pt x="1187" y="1026"/>
                    <a:pt x="1327" y="958"/>
                  </a:cubicBezTo>
                  <a:cubicBezTo>
                    <a:pt x="1518" y="864"/>
                    <a:pt x="1749" y="745"/>
                    <a:pt x="1803" y="519"/>
                  </a:cubicBezTo>
                  <a:cubicBezTo>
                    <a:pt x="1861" y="244"/>
                    <a:pt x="1648" y="1"/>
                    <a:pt x="138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44"/>
            <p:cNvSpPr/>
            <p:nvPr/>
          </p:nvSpPr>
          <p:spPr>
            <a:xfrm>
              <a:off x="296222" y="1730488"/>
              <a:ext cx="43279" cy="27816"/>
            </a:xfrm>
            <a:custGeom>
              <a:avLst/>
              <a:gdLst/>
              <a:ahLst/>
              <a:cxnLst/>
              <a:rect l="l" t="t" r="r" b="b"/>
              <a:pathLst>
                <a:path w="2088" h="1342" extrusionOk="0">
                  <a:moveTo>
                    <a:pt x="463" y="0"/>
                  </a:moveTo>
                  <a:cubicBezTo>
                    <a:pt x="296" y="0"/>
                    <a:pt x="127" y="135"/>
                    <a:pt x="75" y="282"/>
                  </a:cubicBezTo>
                  <a:cubicBezTo>
                    <a:pt x="1" y="490"/>
                    <a:pt x="86" y="687"/>
                    <a:pt x="270" y="803"/>
                  </a:cubicBezTo>
                  <a:cubicBezTo>
                    <a:pt x="643" y="1039"/>
                    <a:pt x="964" y="1248"/>
                    <a:pt x="1402" y="1334"/>
                  </a:cubicBezTo>
                  <a:cubicBezTo>
                    <a:pt x="1428" y="1339"/>
                    <a:pt x="1454" y="1341"/>
                    <a:pt x="1480" y="1341"/>
                  </a:cubicBezTo>
                  <a:cubicBezTo>
                    <a:pt x="1809" y="1341"/>
                    <a:pt x="2088" y="933"/>
                    <a:pt x="1791" y="669"/>
                  </a:cubicBezTo>
                  <a:cubicBezTo>
                    <a:pt x="1609" y="506"/>
                    <a:pt x="1439" y="360"/>
                    <a:pt x="1212" y="259"/>
                  </a:cubicBezTo>
                  <a:cubicBezTo>
                    <a:pt x="1002" y="167"/>
                    <a:pt x="779" y="96"/>
                    <a:pt x="564" y="18"/>
                  </a:cubicBezTo>
                  <a:cubicBezTo>
                    <a:pt x="531" y="6"/>
                    <a:pt x="497" y="0"/>
                    <a:pt x="463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44"/>
            <p:cNvSpPr/>
            <p:nvPr/>
          </p:nvSpPr>
          <p:spPr>
            <a:xfrm>
              <a:off x="499105" y="1709116"/>
              <a:ext cx="35776" cy="29392"/>
            </a:xfrm>
            <a:custGeom>
              <a:avLst/>
              <a:gdLst/>
              <a:ahLst/>
              <a:cxnLst/>
              <a:rect l="l" t="t" r="r" b="b"/>
              <a:pathLst>
                <a:path w="1726" h="1418" extrusionOk="0">
                  <a:moveTo>
                    <a:pt x="1464" y="0"/>
                  </a:moveTo>
                  <a:cubicBezTo>
                    <a:pt x="1456" y="0"/>
                    <a:pt x="1449" y="1"/>
                    <a:pt x="1441" y="1"/>
                  </a:cubicBezTo>
                  <a:cubicBezTo>
                    <a:pt x="880" y="55"/>
                    <a:pt x="526" y="535"/>
                    <a:pt x="174" y="924"/>
                  </a:cubicBezTo>
                  <a:cubicBezTo>
                    <a:pt x="0" y="1115"/>
                    <a:pt x="193" y="1418"/>
                    <a:pt x="405" y="1418"/>
                  </a:cubicBezTo>
                  <a:cubicBezTo>
                    <a:pt x="459" y="1418"/>
                    <a:pt x="514" y="1398"/>
                    <a:pt x="565" y="1353"/>
                  </a:cubicBezTo>
                  <a:cubicBezTo>
                    <a:pt x="909" y="1046"/>
                    <a:pt x="1319" y="775"/>
                    <a:pt x="1612" y="417"/>
                  </a:cubicBezTo>
                  <a:cubicBezTo>
                    <a:pt x="1725" y="279"/>
                    <a:pt x="1674" y="0"/>
                    <a:pt x="146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44"/>
            <p:cNvSpPr/>
            <p:nvPr/>
          </p:nvSpPr>
          <p:spPr>
            <a:xfrm>
              <a:off x="323313" y="1942728"/>
              <a:ext cx="40999" cy="38491"/>
            </a:xfrm>
            <a:custGeom>
              <a:avLst/>
              <a:gdLst/>
              <a:ahLst/>
              <a:cxnLst/>
              <a:rect l="l" t="t" r="r" b="b"/>
              <a:pathLst>
                <a:path w="1978" h="1857" extrusionOk="0">
                  <a:moveTo>
                    <a:pt x="1395" y="0"/>
                  </a:moveTo>
                  <a:cubicBezTo>
                    <a:pt x="1252" y="0"/>
                    <a:pt x="1109" y="69"/>
                    <a:pt x="1021" y="234"/>
                  </a:cubicBezTo>
                  <a:cubicBezTo>
                    <a:pt x="860" y="538"/>
                    <a:pt x="651" y="937"/>
                    <a:pt x="359" y="1128"/>
                  </a:cubicBezTo>
                  <a:cubicBezTo>
                    <a:pt x="0" y="1364"/>
                    <a:pt x="196" y="1857"/>
                    <a:pt x="549" y="1857"/>
                  </a:cubicBezTo>
                  <a:cubicBezTo>
                    <a:pt x="608" y="1857"/>
                    <a:pt x="670" y="1843"/>
                    <a:pt x="735" y="1813"/>
                  </a:cubicBezTo>
                  <a:lnTo>
                    <a:pt x="736" y="1813"/>
                  </a:lnTo>
                  <a:cubicBezTo>
                    <a:pt x="1236" y="1580"/>
                    <a:pt x="1572" y="1103"/>
                    <a:pt x="1809" y="624"/>
                  </a:cubicBezTo>
                  <a:cubicBezTo>
                    <a:pt x="1978" y="284"/>
                    <a:pt x="1686" y="0"/>
                    <a:pt x="1395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44"/>
            <p:cNvSpPr/>
            <p:nvPr/>
          </p:nvSpPr>
          <p:spPr>
            <a:xfrm>
              <a:off x="528787" y="1914226"/>
              <a:ext cx="35175" cy="34408"/>
            </a:xfrm>
            <a:custGeom>
              <a:avLst/>
              <a:gdLst/>
              <a:ahLst/>
              <a:cxnLst/>
              <a:rect l="l" t="t" r="r" b="b"/>
              <a:pathLst>
                <a:path w="1697" h="1660" extrusionOk="0">
                  <a:moveTo>
                    <a:pt x="556" y="1"/>
                  </a:moveTo>
                  <a:cubicBezTo>
                    <a:pt x="280" y="1"/>
                    <a:pt x="0" y="304"/>
                    <a:pt x="172" y="630"/>
                  </a:cubicBezTo>
                  <a:cubicBezTo>
                    <a:pt x="349" y="968"/>
                    <a:pt x="660" y="1171"/>
                    <a:pt x="879" y="1472"/>
                  </a:cubicBezTo>
                  <a:cubicBezTo>
                    <a:pt x="974" y="1603"/>
                    <a:pt x="1100" y="1659"/>
                    <a:pt x="1220" y="1659"/>
                  </a:cubicBezTo>
                  <a:cubicBezTo>
                    <a:pt x="1471" y="1659"/>
                    <a:pt x="1696" y="1414"/>
                    <a:pt x="1563" y="1096"/>
                  </a:cubicBezTo>
                  <a:cubicBezTo>
                    <a:pt x="1408" y="724"/>
                    <a:pt x="1077" y="538"/>
                    <a:pt x="882" y="202"/>
                  </a:cubicBezTo>
                  <a:cubicBezTo>
                    <a:pt x="800" y="60"/>
                    <a:pt x="678" y="1"/>
                    <a:pt x="55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44"/>
            <p:cNvSpPr/>
            <p:nvPr/>
          </p:nvSpPr>
          <p:spPr>
            <a:xfrm>
              <a:off x="201082" y="1607774"/>
              <a:ext cx="503886" cy="476691"/>
            </a:xfrm>
            <a:custGeom>
              <a:avLst/>
              <a:gdLst/>
              <a:ahLst/>
              <a:cxnLst/>
              <a:rect l="l" t="t" r="r" b="b"/>
              <a:pathLst>
                <a:path w="24310" h="22998" extrusionOk="0">
                  <a:moveTo>
                    <a:pt x="11597" y="1"/>
                  </a:moveTo>
                  <a:cubicBezTo>
                    <a:pt x="11108" y="1"/>
                    <a:pt x="11084" y="803"/>
                    <a:pt x="11568" y="887"/>
                  </a:cubicBezTo>
                  <a:cubicBezTo>
                    <a:pt x="13461" y="1221"/>
                    <a:pt x="15434" y="1390"/>
                    <a:pt x="17242" y="2084"/>
                  </a:cubicBezTo>
                  <a:cubicBezTo>
                    <a:pt x="20765" y="3436"/>
                    <a:pt x="22585" y="7005"/>
                    <a:pt x="22790" y="10722"/>
                  </a:cubicBezTo>
                  <a:cubicBezTo>
                    <a:pt x="23101" y="16345"/>
                    <a:pt x="18549" y="21221"/>
                    <a:pt x="12997" y="21869"/>
                  </a:cubicBezTo>
                  <a:cubicBezTo>
                    <a:pt x="12546" y="21921"/>
                    <a:pt x="12093" y="21947"/>
                    <a:pt x="11639" y="21947"/>
                  </a:cubicBezTo>
                  <a:cubicBezTo>
                    <a:pt x="7114" y="21947"/>
                    <a:pt x="2604" y="19356"/>
                    <a:pt x="1619" y="14706"/>
                  </a:cubicBezTo>
                  <a:cubicBezTo>
                    <a:pt x="973" y="11663"/>
                    <a:pt x="1311" y="8585"/>
                    <a:pt x="3141" y="6020"/>
                  </a:cubicBezTo>
                  <a:cubicBezTo>
                    <a:pt x="4787" y="3714"/>
                    <a:pt x="7529" y="1189"/>
                    <a:pt x="10472" y="813"/>
                  </a:cubicBezTo>
                  <a:cubicBezTo>
                    <a:pt x="10700" y="785"/>
                    <a:pt x="10664" y="457"/>
                    <a:pt x="10454" y="428"/>
                  </a:cubicBezTo>
                  <a:cubicBezTo>
                    <a:pt x="10258" y="400"/>
                    <a:pt x="10063" y="387"/>
                    <a:pt x="9867" y="387"/>
                  </a:cubicBezTo>
                  <a:cubicBezTo>
                    <a:pt x="7417" y="387"/>
                    <a:pt x="5044" y="2455"/>
                    <a:pt x="3446" y="4109"/>
                  </a:cubicBezTo>
                  <a:cubicBezTo>
                    <a:pt x="829" y="6820"/>
                    <a:pt x="1" y="9688"/>
                    <a:pt x="369" y="13402"/>
                  </a:cubicBezTo>
                  <a:cubicBezTo>
                    <a:pt x="958" y="19332"/>
                    <a:pt x="5855" y="22998"/>
                    <a:pt x="11617" y="22998"/>
                  </a:cubicBezTo>
                  <a:cubicBezTo>
                    <a:pt x="11893" y="22998"/>
                    <a:pt x="12171" y="22990"/>
                    <a:pt x="12451" y="22973"/>
                  </a:cubicBezTo>
                  <a:cubicBezTo>
                    <a:pt x="18435" y="22609"/>
                    <a:pt x="24309" y="17236"/>
                    <a:pt x="23491" y="11030"/>
                  </a:cubicBezTo>
                  <a:cubicBezTo>
                    <a:pt x="23107" y="8121"/>
                    <a:pt x="22596" y="4740"/>
                    <a:pt x="20297" y="2656"/>
                  </a:cubicBezTo>
                  <a:cubicBezTo>
                    <a:pt x="18010" y="581"/>
                    <a:pt x="14569" y="165"/>
                    <a:pt x="11622" y="2"/>
                  </a:cubicBezTo>
                  <a:cubicBezTo>
                    <a:pt x="11613" y="1"/>
                    <a:pt x="11605" y="1"/>
                    <a:pt x="1159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44"/>
            <p:cNvSpPr/>
            <p:nvPr/>
          </p:nvSpPr>
          <p:spPr>
            <a:xfrm>
              <a:off x="267597" y="2156357"/>
              <a:ext cx="155746" cy="29516"/>
            </a:xfrm>
            <a:custGeom>
              <a:avLst/>
              <a:gdLst/>
              <a:ahLst/>
              <a:cxnLst/>
              <a:rect l="l" t="t" r="r" b="b"/>
              <a:pathLst>
                <a:path w="7514" h="1424" extrusionOk="0">
                  <a:moveTo>
                    <a:pt x="6293" y="0"/>
                  </a:moveTo>
                  <a:cubicBezTo>
                    <a:pt x="5542" y="0"/>
                    <a:pt x="4792" y="207"/>
                    <a:pt x="4051" y="331"/>
                  </a:cubicBezTo>
                  <a:cubicBezTo>
                    <a:pt x="2782" y="546"/>
                    <a:pt x="1500" y="451"/>
                    <a:pt x="234" y="661"/>
                  </a:cubicBezTo>
                  <a:cubicBezTo>
                    <a:pt x="17" y="695"/>
                    <a:pt x="1" y="1055"/>
                    <a:pt x="221" y="1100"/>
                  </a:cubicBezTo>
                  <a:lnTo>
                    <a:pt x="220" y="1101"/>
                  </a:lnTo>
                  <a:cubicBezTo>
                    <a:pt x="1265" y="1311"/>
                    <a:pt x="2358" y="1423"/>
                    <a:pt x="3452" y="1423"/>
                  </a:cubicBezTo>
                  <a:cubicBezTo>
                    <a:pt x="4634" y="1423"/>
                    <a:pt x="5816" y="1292"/>
                    <a:pt x="6939" y="1013"/>
                  </a:cubicBezTo>
                  <a:cubicBezTo>
                    <a:pt x="7450" y="884"/>
                    <a:pt x="7513" y="169"/>
                    <a:pt x="6946" y="60"/>
                  </a:cubicBezTo>
                  <a:cubicBezTo>
                    <a:pt x="6729" y="18"/>
                    <a:pt x="6511" y="0"/>
                    <a:pt x="6293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44"/>
            <p:cNvSpPr/>
            <p:nvPr/>
          </p:nvSpPr>
          <p:spPr>
            <a:xfrm>
              <a:off x="573269" y="2091642"/>
              <a:ext cx="137030" cy="51777"/>
            </a:xfrm>
            <a:custGeom>
              <a:avLst/>
              <a:gdLst/>
              <a:ahLst/>
              <a:cxnLst/>
              <a:rect l="l" t="t" r="r" b="b"/>
              <a:pathLst>
                <a:path w="6611" h="2498" extrusionOk="0">
                  <a:moveTo>
                    <a:pt x="5979" y="0"/>
                  </a:moveTo>
                  <a:cubicBezTo>
                    <a:pt x="5816" y="0"/>
                    <a:pt x="5658" y="74"/>
                    <a:pt x="5558" y="236"/>
                  </a:cubicBezTo>
                  <a:lnTo>
                    <a:pt x="5558" y="236"/>
                  </a:lnTo>
                  <a:cubicBezTo>
                    <a:pt x="3776" y="838"/>
                    <a:pt x="2001" y="1375"/>
                    <a:pt x="237" y="2047"/>
                  </a:cubicBezTo>
                  <a:cubicBezTo>
                    <a:pt x="23" y="2129"/>
                    <a:pt x="0" y="2497"/>
                    <a:pt x="272" y="2497"/>
                  </a:cubicBezTo>
                  <a:cubicBezTo>
                    <a:pt x="275" y="2497"/>
                    <a:pt x="279" y="2497"/>
                    <a:pt x="282" y="2497"/>
                  </a:cubicBezTo>
                  <a:cubicBezTo>
                    <a:pt x="1342" y="2457"/>
                    <a:pt x="2172" y="2225"/>
                    <a:pt x="3194" y="1959"/>
                  </a:cubicBezTo>
                  <a:cubicBezTo>
                    <a:pt x="4189" y="1700"/>
                    <a:pt x="5206" y="1562"/>
                    <a:pt x="6195" y="1273"/>
                  </a:cubicBezTo>
                  <a:cubicBezTo>
                    <a:pt x="6461" y="1195"/>
                    <a:pt x="6603" y="940"/>
                    <a:pt x="6609" y="678"/>
                  </a:cubicBezTo>
                  <a:cubicBezTo>
                    <a:pt x="6611" y="588"/>
                    <a:pt x="6578" y="494"/>
                    <a:pt x="6548" y="411"/>
                  </a:cubicBezTo>
                  <a:cubicBezTo>
                    <a:pt x="6454" y="152"/>
                    <a:pt x="6212" y="0"/>
                    <a:pt x="597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44"/>
            <p:cNvSpPr/>
            <p:nvPr/>
          </p:nvSpPr>
          <p:spPr>
            <a:xfrm>
              <a:off x="630788" y="1981117"/>
              <a:ext cx="76111" cy="132946"/>
            </a:xfrm>
            <a:custGeom>
              <a:avLst/>
              <a:gdLst/>
              <a:ahLst/>
              <a:cxnLst/>
              <a:rect l="l" t="t" r="r" b="b"/>
              <a:pathLst>
                <a:path w="3672" h="6414" extrusionOk="0">
                  <a:moveTo>
                    <a:pt x="479" y="0"/>
                  </a:moveTo>
                  <a:cubicBezTo>
                    <a:pt x="204" y="0"/>
                    <a:pt x="1" y="370"/>
                    <a:pt x="271" y="563"/>
                  </a:cubicBezTo>
                  <a:cubicBezTo>
                    <a:pt x="1030" y="1106"/>
                    <a:pt x="1134" y="2365"/>
                    <a:pt x="1421" y="3187"/>
                  </a:cubicBezTo>
                  <a:cubicBezTo>
                    <a:pt x="1741" y="4103"/>
                    <a:pt x="2425" y="4871"/>
                    <a:pt x="2499" y="5872"/>
                  </a:cubicBezTo>
                  <a:cubicBezTo>
                    <a:pt x="2526" y="6234"/>
                    <a:pt x="2822" y="6413"/>
                    <a:pt x="3106" y="6413"/>
                  </a:cubicBezTo>
                  <a:cubicBezTo>
                    <a:pt x="3395" y="6413"/>
                    <a:pt x="3671" y="6227"/>
                    <a:pt x="3638" y="5860"/>
                  </a:cubicBezTo>
                  <a:cubicBezTo>
                    <a:pt x="3523" y="4600"/>
                    <a:pt x="2747" y="3639"/>
                    <a:pt x="2313" y="2487"/>
                  </a:cubicBezTo>
                  <a:cubicBezTo>
                    <a:pt x="1959" y="1545"/>
                    <a:pt x="1625" y="406"/>
                    <a:pt x="590" y="21"/>
                  </a:cubicBezTo>
                  <a:cubicBezTo>
                    <a:pt x="552" y="7"/>
                    <a:pt x="515" y="0"/>
                    <a:pt x="47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44"/>
            <p:cNvSpPr/>
            <p:nvPr/>
          </p:nvSpPr>
          <p:spPr>
            <a:xfrm>
              <a:off x="264074" y="2034887"/>
              <a:ext cx="56379" cy="147683"/>
            </a:xfrm>
            <a:custGeom>
              <a:avLst/>
              <a:gdLst/>
              <a:ahLst/>
              <a:cxnLst/>
              <a:rect l="l" t="t" r="r" b="b"/>
              <a:pathLst>
                <a:path w="2720" h="7125" extrusionOk="0">
                  <a:moveTo>
                    <a:pt x="2010" y="1"/>
                  </a:moveTo>
                  <a:cubicBezTo>
                    <a:pt x="1910" y="1"/>
                    <a:pt x="1803" y="33"/>
                    <a:pt x="1698" y="106"/>
                  </a:cubicBezTo>
                  <a:cubicBezTo>
                    <a:pt x="809" y="731"/>
                    <a:pt x="505" y="2483"/>
                    <a:pt x="278" y="3475"/>
                  </a:cubicBezTo>
                  <a:cubicBezTo>
                    <a:pt x="205" y="3790"/>
                    <a:pt x="0" y="6734"/>
                    <a:pt x="334" y="6734"/>
                  </a:cubicBezTo>
                  <a:cubicBezTo>
                    <a:pt x="342" y="6734"/>
                    <a:pt x="351" y="6733"/>
                    <a:pt x="359" y="6729"/>
                  </a:cubicBezTo>
                  <a:lnTo>
                    <a:pt x="359" y="6729"/>
                  </a:lnTo>
                  <a:cubicBezTo>
                    <a:pt x="130" y="6821"/>
                    <a:pt x="271" y="7125"/>
                    <a:pt x="477" y="7125"/>
                  </a:cubicBezTo>
                  <a:cubicBezTo>
                    <a:pt x="484" y="7125"/>
                    <a:pt x="492" y="7124"/>
                    <a:pt x="500" y="7124"/>
                  </a:cubicBezTo>
                  <a:lnTo>
                    <a:pt x="500" y="7123"/>
                  </a:lnTo>
                  <a:cubicBezTo>
                    <a:pt x="1185" y="7049"/>
                    <a:pt x="813" y="5799"/>
                    <a:pt x="842" y="5440"/>
                  </a:cubicBezTo>
                  <a:cubicBezTo>
                    <a:pt x="913" y="4567"/>
                    <a:pt x="1121" y="3723"/>
                    <a:pt x="1422" y="2901"/>
                  </a:cubicBezTo>
                  <a:cubicBezTo>
                    <a:pt x="1641" y="2306"/>
                    <a:pt x="1874" y="1322"/>
                    <a:pt x="2339" y="884"/>
                  </a:cubicBezTo>
                  <a:cubicBezTo>
                    <a:pt x="2720" y="526"/>
                    <a:pt x="2418" y="1"/>
                    <a:pt x="201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44"/>
            <p:cNvSpPr/>
            <p:nvPr/>
          </p:nvSpPr>
          <p:spPr>
            <a:xfrm>
              <a:off x="402493" y="2067576"/>
              <a:ext cx="29972" cy="111866"/>
            </a:xfrm>
            <a:custGeom>
              <a:avLst/>
              <a:gdLst/>
              <a:ahLst/>
              <a:cxnLst/>
              <a:rect l="l" t="t" r="r" b="b"/>
              <a:pathLst>
                <a:path w="1446" h="5397" extrusionOk="0">
                  <a:moveTo>
                    <a:pt x="802" y="1"/>
                  </a:moveTo>
                  <a:cubicBezTo>
                    <a:pt x="569" y="1"/>
                    <a:pt x="308" y="181"/>
                    <a:pt x="245" y="415"/>
                  </a:cubicBezTo>
                  <a:cubicBezTo>
                    <a:pt x="0" y="1324"/>
                    <a:pt x="126" y="2530"/>
                    <a:pt x="196" y="3468"/>
                  </a:cubicBezTo>
                  <a:cubicBezTo>
                    <a:pt x="215" y="3728"/>
                    <a:pt x="534" y="4853"/>
                    <a:pt x="397" y="5004"/>
                  </a:cubicBezTo>
                  <a:cubicBezTo>
                    <a:pt x="271" y="5144"/>
                    <a:pt x="375" y="5397"/>
                    <a:pt x="539" y="5397"/>
                  </a:cubicBezTo>
                  <a:cubicBezTo>
                    <a:pt x="574" y="5397"/>
                    <a:pt x="611" y="5385"/>
                    <a:pt x="650" y="5359"/>
                  </a:cubicBezTo>
                  <a:cubicBezTo>
                    <a:pt x="1251" y="4949"/>
                    <a:pt x="1228" y="4331"/>
                    <a:pt x="1243" y="3659"/>
                  </a:cubicBezTo>
                  <a:cubicBezTo>
                    <a:pt x="1268" y="2576"/>
                    <a:pt x="1445" y="1350"/>
                    <a:pt x="1166" y="302"/>
                  </a:cubicBezTo>
                  <a:cubicBezTo>
                    <a:pt x="1109" y="87"/>
                    <a:pt x="962" y="1"/>
                    <a:pt x="80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44"/>
            <p:cNvSpPr/>
            <p:nvPr/>
          </p:nvSpPr>
          <p:spPr>
            <a:xfrm>
              <a:off x="516185" y="2060197"/>
              <a:ext cx="72235" cy="92631"/>
            </a:xfrm>
            <a:custGeom>
              <a:avLst/>
              <a:gdLst/>
              <a:ahLst/>
              <a:cxnLst/>
              <a:rect l="l" t="t" r="r" b="b"/>
              <a:pathLst>
                <a:path w="3485" h="4469" extrusionOk="0">
                  <a:moveTo>
                    <a:pt x="446" y="1"/>
                  </a:moveTo>
                  <a:cubicBezTo>
                    <a:pt x="173" y="1"/>
                    <a:pt x="1" y="363"/>
                    <a:pt x="247" y="566"/>
                  </a:cubicBezTo>
                  <a:lnTo>
                    <a:pt x="247" y="565"/>
                  </a:lnTo>
                  <a:cubicBezTo>
                    <a:pt x="789" y="1014"/>
                    <a:pt x="987" y="1871"/>
                    <a:pt x="1280" y="2483"/>
                  </a:cubicBezTo>
                  <a:cubicBezTo>
                    <a:pt x="1597" y="3142"/>
                    <a:pt x="2035" y="3873"/>
                    <a:pt x="2580" y="4362"/>
                  </a:cubicBezTo>
                  <a:cubicBezTo>
                    <a:pt x="2663" y="4437"/>
                    <a:pt x="2758" y="4469"/>
                    <a:pt x="2851" y="4469"/>
                  </a:cubicBezTo>
                  <a:cubicBezTo>
                    <a:pt x="3172" y="4469"/>
                    <a:pt x="3484" y="4090"/>
                    <a:pt x="3328" y="3764"/>
                  </a:cubicBezTo>
                  <a:cubicBezTo>
                    <a:pt x="2952" y="2979"/>
                    <a:pt x="2344" y="2297"/>
                    <a:pt x="1935" y="1516"/>
                  </a:cubicBezTo>
                  <a:cubicBezTo>
                    <a:pt x="1584" y="849"/>
                    <a:pt x="1300" y="306"/>
                    <a:pt x="567" y="24"/>
                  </a:cubicBezTo>
                  <a:cubicBezTo>
                    <a:pt x="525" y="8"/>
                    <a:pt x="484" y="1"/>
                    <a:pt x="44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44"/>
            <p:cNvSpPr/>
            <p:nvPr/>
          </p:nvSpPr>
          <p:spPr>
            <a:xfrm>
              <a:off x="134650" y="1591316"/>
              <a:ext cx="188993" cy="198445"/>
            </a:xfrm>
            <a:custGeom>
              <a:avLst/>
              <a:gdLst/>
              <a:ahLst/>
              <a:cxnLst/>
              <a:rect l="l" t="t" r="r" b="b"/>
              <a:pathLst>
                <a:path w="9118" h="9574" extrusionOk="0">
                  <a:moveTo>
                    <a:pt x="5468" y="1"/>
                  </a:moveTo>
                  <a:cubicBezTo>
                    <a:pt x="4517" y="1"/>
                    <a:pt x="3523" y="416"/>
                    <a:pt x="2657" y="1306"/>
                  </a:cubicBezTo>
                  <a:cubicBezTo>
                    <a:pt x="172" y="3862"/>
                    <a:pt x="0" y="8483"/>
                    <a:pt x="4032" y="9566"/>
                  </a:cubicBezTo>
                  <a:cubicBezTo>
                    <a:pt x="4052" y="9571"/>
                    <a:pt x="4072" y="9574"/>
                    <a:pt x="4090" y="9574"/>
                  </a:cubicBezTo>
                  <a:cubicBezTo>
                    <a:pt x="4272" y="9574"/>
                    <a:pt x="4353" y="9327"/>
                    <a:pt x="4163" y="9232"/>
                  </a:cubicBezTo>
                  <a:cubicBezTo>
                    <a:pt x="1807" y="8067"/>
                    <a:pt x="959" y="5271"/>
                    <a:pt x="2403" y="3054"/>
                  </a:cubicBezTo>
                  <a:cubicBezTo>
                    <a:pt x="3080" y="2013"/>
                    <a:pt x="4066" y="924"/>
                    <a:pt x="5326" y="924"/>
                  </a:cubicBezTo>
                  <a:cubicBezTo>
                    <a:pt x="5509" y="924"/>
                    <a:pt x="5697" y="946"/>
                    <a:pt x="5891" y="996"/>
                  </a:cubicBezTo>
                  <a:cubicBezTo>
                    <a:pt x="7124" y="1310"/>
                    <a:pt x="7388" y="2272"/>
                    <a:pt x="7947" y="3255"/>
                  </a:cubicBezTo>
                  <a:cubicBezTo>
                    <a:pt x="8053" y="3441"/>
                    <a:pt x="8237" y="3522"/>
                    <a:pt x="8421" y="3522"/>
                  </a:cubicBezTo>
                  <a:cubicBezTo>
                    <a:pt x="8767" y="3522"/>
                    <a:pt x="9118" y="3240"/>
                    <a:pt x="8979" y="2837"/>
                  </a:cubicBezTo>
                  <a:cubicBezTo>
                    <a:pt x="8354" y="1025"/>
                    <a:pt x="6963" y="1"/>
                    <a:pt x="546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44"/>
            <p:cNvSpPr/>
            <p:nvPr/>
          </p:nvSpPr>
          <p:spPr>
            <a:xfrm>
              <a:off x="432320" y="1524942"/>
              <a:ext cx="263903" cy="160928"/>
            </a:xfrm>
            <a:custGeom>
              <a:avLst/>
              <a:gdLst/>
              <a:ahLst/>
              <a:cxnLst/>
              <a:rect l="l" t="t" r="r" b="b"/>
              <a:pathLst>
                <a:path w="12732" h="7764" extrusionOk="0">
                  <a:moveTo>
                    <a:pt x="4587" y="0"/>
                  </a:moveTo>
                  <a:cubicBezTo>
                    <a:pt x="3663" y="0"/>
                    <a:pt x="2737" y="128"/>
                    <a:pt x="2039" y="441"/>
                  </a:cubicBezTo>
                  <a:cubicBezTo>
                    <a:pt x="1" y="1356"/>
                    <a:pt x="938" y="2850"/>
                    <a:pt x="185" y="4495"/>
                  </a:cubicBezTo>
                  <a:cubicBezTo>
                    <a:pt x="68" y="4751"/>
                    <a:pt x="277" y="4932"/>
                    <a:pt x="495" y="4932"/>
                  </a:cubicBezTo>
                  <a:cubicBezTo>
                    <a:pt x="592" y="4932"/>
                    <a:pt x="691" y="4896"/>
                    <a:pt x="764" y="4816"/>
                  </a:cubicBezTo>
                  <a:lnTo>
                    <a:pt x="765" y="4816"/>
                  </a:lnTo>
                  <a:cubicBezTo>
                    <a:pt x="1123" y="4423"/>
                    <a:pt x="1126" y="4154"/>
                    <a:pt x="1251" y="3650"/>
                  </a:cubicBezTo>
                  <a:cubicBezTo>
                    <a:pt x="1271" y="3420"/>
                    <a:pt x="1279" y="3188"/>
                    <a:pt x="1274" y="2958"/>
                  </a:cubicBezTo>
                  <a:lnTo>
                    <a:pt x="2967" y="1136"/>
                  </a:lnTo>
                  <a:cubicBezTo>
                    <a:pt x="3161" y="1055"/>
                    <a:pt x="3407" y="1029"/>
                    <a:pt x="3669" y="1029"/>
                  </a:cubicBezTo>
                  <a:cubicBezTo>
                    <a:pt x="4115" y="1029"/>
                    <a:pt x="4606" y="1105"/>
                    <a:pt x="4954" y="1118"/>
                  </a:cubicBezTo>
                  <a:cubicBezTo>
                    <a:pt x="8078" y="1236"/>
                    <a:pt x="11106" y="3721"/>
                    <a:pt x="9032" y="6942"/>
                  </a:cubicBezTo>
                  <a:cubicBezTo>
                    <a:pt x="8764" y="7359"/>
                    <a:pt x="9143" y="7763"/>
                    <a:pt x="9541" y="7763"/>
                  </a:cubicBezTo>
                  <a:cubicBezTo>
                    <a:pt x="9671" y="7763"/>
                    <a:pt x="9803" y="7720"/>
                    <a:pt x="9915" y="7619"/>
                  </a:cubicBezTo>
                  <a:cubicBezTo>
                    <a:pt x="12732" y="5095"/>
                    <a:pt x="9990" y="1077"/>
                    <a:pt x="7000" y="291"/>
                  </a:cubicBezTo>
                  <a:cubicBezTo>
                    <a:pt x="6323" y="113"/>
                    <a:pt x="5456" y="0"/>
                    <a:pt x="4587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44"/>
            <p:cNvSpPr/>
            <p:nvPr/>
          </p:nvSpPr>
          <p:spPr>
            <a:xfrm>
              <a:off x="175069" y="1451605"/>
              <a:ext cx="393657" cy="169427"/>
            </a:xfrm>
            <a:custGeom>
              <a:avLst/>
              <a:gdLst/>
              <a:ahLst/>
              <a:cxnLst/>
              <a:rect l="l" t="t" r="r" b="b"/>
              <a:pathLst>
                <a:path w="18992" h="8174" extrusionOk="0">
                  <a:moveTo>
                    <a:pt x="12625" y="1"/>
                  </a:moveTo>
                  <a:cubicBezTo>
                    <a:pt x="10963" y="1"/>
                    <a:pt x="9157" y="401"/>
                    <a:pt x="7429" y="988"/>
                  </a:cubicBezTo>
                  <a:cubicBezTo>
                    <a:pt x="5324" y="1704"/>
                    <a:pt x="2428" y="2699"/>
                    <a:pt x="1198" y="4721"/>
                  </a:cubicBezTo>
                  <a:cubicBezTo>
                    <a:pt x="678" y="5578"/>
                    <a:pt x="1" y="7644"/>
                    <a:pt x="1213" y="8158"/>
                  </a:cubicBezTo>
                  <a:cubicBezTo>
                    <a:pt x="1237" y="8169"/>
                    <a:pt x="1261" y="8173"/>
                    <a:pt x="1283" y="8173"/>
                  </a:cubicBezTo>
                  <a:cubicBezTo>
                    <a:pt x="1442" y="8173"/>
                    <a:pt x="1541" y="7936"/>
                    <a:pt x="1387" y="7831"/>
                  </a:cubicBezTo>
                  <a:lnTo>
                    <a:pt x="1388" y="7830"/>
                  </a:lnTo>
                  <a:cubicBezTo>
                    <a:pt x="25" y="6897"/>
                    <a:pt x="2491" y="4056"/>
                    <a:pt x="2950" y="3726"/>
                  </a:cubicBezTo>
                  <a:cubicBezTo>
                    <a:pt x="4095" y="2902"/>
                    <a:pt x="5557" y="2342"/>
                    <a:pt x="6866" y="1857"/>
                  </a:cubicBezTo>
                  <a:cubicBezTo>
                    <a:pt x="8514" y="1247"/>
                    <a:pt x="10292" y="749"/>
                    <a:pt x="12067" y="749"/>
                  </a:cubicBezTo>
                  <a:cubicBezTo>
                    <a:pt x="12117" y="749"/>
                    <a:pt x="12167" y="749"/>
                    <a:pt x="12217" y="750"/>
                  </a:cubicBezTo>
                  <a:cubicBezTo>
                    <a:pt x="15458" y="802"/>
                    <a:pt x="16957" y="2464"/>
                    <a:pt x="17700" y="5428"/>
                  </a:cubicBezTo>
                  <a:cubicBezTo>
                    <a:pt x="17770" y="5703"/>
                    <a:pt x="18001" y="5823"/>
                    <a:pt x="18244" y="5823"/>
                  </a:cubicBezTo>
                  <a:cubicBezTo>
                    <a:pt x="18605" y="5823"/>
                    <a:pt x="18992" y="5558"/>
                    <a:pt x="18909" y="5142"/>
                  </a:cubicBezTo>
                  <a:cubicBezTo>
                    <a:pt x="18148" y="1299"/>
                    <a:pt x="15620" y="1"/>
                    <a:pt x="1262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44"/>
            <p:cNvSpPr/>
            <p:nvPr/>
          </p:nvSpPr>
          <p:spPr>
            <a:xfrm>
              <a:off x="308265" y="1595751"/>
              <a:ext cx="160762" cy="61872"/>
            </a:xfrm>
            <a:custGeom>
              <a:avLst/>
              <a:gdLst/>
              <a:ahLst/>
              <a:cxnLst/>
              <a:rect l="l" t="t" r="r" b="b"/>
              <a:pathLst>
                <a:path w="7756" h="2985" extrusionOk="0">
                  <a:moveTo>
                    <a:pt x="4278" y="1"/>
                  </a:moveTo>
                  <a:cubicBezTo>
                    <a:pt x="3936" y="1"/>
                    <a:pt x="3577" y="37"/>
                    <a:pt x="3189" y="121"/>
                  </a:cubicBezTo>
                  <a:cubicBezTo>
                    <a:pt x="1975" y="383"/>
                    <a:pt x="331" y="1423"/>
                    <a:pt x="32" y="2697"/>
                  </a:cubicBezTo>
                  <a:cubicBezTo>
                    <a:pt x="0" y="2833"/>
                    <a:pt x="117" y="2985"/>
                    <a:pt x="244" y="2985"/>
                  </a:cubicBezTo>
                  <a:cubicBezTo>
                    <a:pt x="288" y="2985"/>
                    <a:pt x="334" y="2966"/>
                    <a:pt x="375" y="2921"/>
                  </a:cubicBezTo>
                  <a:cubicBezTo>
                    <a:pt x="1230" y="1991"/>
                    <a:pt x="2455" y="1073"/>
                    <a:pt x="3732" y="952"/>
                  </a:cubicBezTo>
                  <a:cubicBezTo>
                    <a:pt x="3987" y="928"/>
                    <a:pt x="4255" y="909"/>
                    <a:pt x="4525" y="909"/>
                  </a:cubicBezTo>
                  <a:cubicBezTo>
                    <a:pt x="4959" y="909"/>
                    <a:pt x="5395" y="960"/>
                    <a:pt x="5777" y="1130"/>
                  </a:cubicBezTo>
                  <a:cubicBezTo>
                    <a:pt x="6179" y="1309"/>
                    <a:pt x="6407" y="1593"/>
                    <a:pt x="6835" y="1695"/>
                  </a:cubicBezTo>
                  <a:cubicBezTo>
                    <a:pt x="6885" y="1708"/>
                    <a:pt x="6933" y="1713"/>
                    <a:pt x="6980" y="1713"/>
                  </a:cubicBezTo>
                  <a:cubicBezTo>
                    <a:pt x="7523" y="1713"/>
                    <a:pt x="7755" y="933"/>
                    <a:pt x="7168" y="709"/>
                  </a:cubicBezTo>
                  <a:cubicBezTo>
                    <a:pt x="6144" y="320"/>
                    <a:pt x="5284" y="1"/>
                    <a:pt x="427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9" name="Google Shape;1919;p44"/>
          <p:cNvGrpSpPr/>
          <p:nvPr/>
        </p:nvGrpSpPr>
        <p:grpSpPr>
          <a:xfrm>
            <a:off x="3338530" y="2804490"/>
            <a:ext cx="475263" cy="659274"/>
            <a:chOff x="12686452" y="2535844"/>
            <a:chExt cx="575658" cy="798539"/>
          </a:xfrm>
        </p:grpSpPr>
        <p:sp>
          <p:nvSpPr>
            <p:cNvPr id="1920" name="Google Shape;1920;p44"/>
            <p:cNvSpPr/>
            <p:nvPr/>
          </p:nvSpPr>
          <p:spPr>
            <a:xfrm>
              <a:off x="12686452" y="2951174"/>
              <a:ext cx="290309" cy="325831"/>
            </a:xfrm>
            <a:custGeom>
              <a:avLst/>
              <a:gdLst/>
              <a:ahLst/>
              <a:cxnLst/>
              <a:rect l="l" t="t" r="r" b="b"/>
              <a:pathLst>
                <a:path w="13403" h="15043" extrusionOk="0">
                  <a:moveTo>
                    <a:pt x="9490" y="0"/>
                  </a:moveTo>
                  <a:cubicBezTo>
                    <a:pt x="9352" y="0"/>
                    <a:pt x="9214" y="64"/>
                    <a:pt x="9108" y="218"/>
                  </a:cubicBezTo>
                  <a:lnTo>
                    <a:pt x="9108" y="219"/>
                  </a:lnTo>
                  <a:cubicBezTo>
                    <a:pt x="7727" y="2231"/>
                    <a:pt x="5901" y="3084"/>
                    <a:pt x="3886" y="4321"/>
                  </a:cubicBezTo>
                  <a:cubicBezTo>
                    <a:pt x="2734" y="5027"/>
                    <a:pt x="1660" y="5871"/>
                    <a:pt x="1100" y="7140"/>
                  </a:cubicBezTo>
                  <a:cubicBezTo>
                    <a:pt x="0" y="9633"/>
                    <a:pt x="1047" y="12481"/>
                    <a:pt x="3319" y="13847"/>
                  </a:cubicBezTo>
                  <a:cubicBezTo>
                    <a:pt x="4523" y="14571"/>
                    <a:pt x="6122" y="15043"/>
                    <a:pt x="7676" y="15043"/>
                  </a:cubicBezTo>
                  <a:cubicBezTo>
                    <a:pt x="8977" y="15043"/>
                    <a:pt x="10245" y="14712"/>
                    <a:pt x="11221" y="13920"/>
                  </a:cubicBezTo>
                  <a:cubicBezTo>
                    <a:pt x="13402" y="12151"/>
                    <a:pt x="12816" y="8700"/>
                    <a:pt x="12147" y="6342"/>
                  </a:cubicBezTo>
                  <a:cubicBezTo>
                    <a:pt x="12062" y="6039"/>
                    <a:pt x="11810" y="5901"/>
                    <a:pt x="11565" y="5901"/>
                  </a:cubicBezTo>
                  <a:cubicBezTo>
                    <a:pt x="11244" y="5901"/>
                    <a:pt x="10933" y="6139"/>
                    <a:pt x="11020" y="6555"/>
                  </a:cubicBezTo>
                  <a:cubicBezTo>
                    <a:pt x="11570" y="9161"/>
                    <a:pt x="12297" y="12817"/>
                    <a:pt x="8798" y="13662"/>
                  </a:cubicBezTo>
                  <a:cubicBezTo>
                    <a:pt x="8331" y="13775"/>
                    <a:pt x="7836" y="13832"/>
                    <a:pt x="7334" y="13832"/>
                  </a:cubicBezTo>
                  <a:cubicBezTo>
                    <a:pt x="5100" y="13832"/>
                    <a:pt x="2730" y="12716"/>
                    <a:pt x="2023" y="10552"/>
                  </a:cubicBezTo>
                  <a:cubicBezTo>
                    <a:pt x="904" y="7123"/>
                    <a:pt x="3906" y="5630"/>
                    <a:pt x="6325" y="4214"/>
                  </a:cubicBezTo>
                  <a:cubicBezTo>
                    <a:pt x="7842" y="3327"/>
                    <a:pt x="8964" y="2313"/>
                    <a:pt x="9947" y="860"/>
                  </a:cubicBezTo>
                  <a:cubicBezTo>
                    <a:pt x="10223" y="453"/>
                    <a:pt x="9858" y="0"/>
                    <a:pt x="949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44"/>
            <p:cNvSpPr/>
            <p:nvPr/>
          </p:nvSpPr>
          <p:spPr>
            <a:xfrm>
              <a:off x="12915290" y="2969802"/>
              <a:ext cx="77651" cy="135072"/>
            </a:xfrm>
            <a:custGeom>
              <a:avLst/>
              <a:gdLst/>
              <a:ahLst/>
              <a:cxnLst/>
              <a:rect l="l" t="t" r="r" b="b"/>
              <a:pathLst>
                <a:path w="3585" h="6236" extrusionOk="0">
                  <a:moveTo>
                    <a:pt x="2917" y="0"/>
                  </a:moveTo>
                  <a:cubicBezTo>
                    <a:pt x="2852" y="0"/>
                    <a:pt x="2786" y="20"/>
                    <a:pt x="2731" y="63"/>
                  </a:cubicBezTo>
                  <a:cubicBezTo>
                    <a:pt x="1780" y="801"/>
                    <a:pt x="1102" y="2070"/>
                    <a:pt x="629" y="3170"/>
                  </a:cubicBezTo>
                  <a:cubicBezTo>
                    <a:pt x="223" y="4113"/>
                    <a:pt x="0" y="5342"/>
                    <a:pt x="751" y="6152"/>
                  </a:cubicBezTo>
                  <a:cubicBezTo>
                    <a:pt x="805" y="6211"/>
                    <a:pt x="867" y="6236"/>
                    <a:pt x="927" y="6236"/>
                  </a:cubicBezTo>
                  <a:cubicBezTo>
                    <a:pt x="1084" y="6236"/>
                    <a:pt x="1230" y="6068"/>
                    <a:pt x="1199" y="5893"/>
                  </a:cubicBezTo>
                  <a:cubicBezTo>
                    <a:pt x="982" y="4679"/>
                    <a:pt x="1474" y="3681"/>
                    <a:pt x="2060" y="2671"/>
                  </a:cubicBezTo>
                  <a:cubicBezTo>
                    <a:pt x="2506" y="1900"/>
                    <a:pt x="3585" y="1182"/>
                    <a:pt x="3235" y="216"/>
                  </a:cubicBezTo>
                  <a:cubicBezTo>
                    <a:pt x="3187" y="84"/>
                    <a:pt x="3053" y="0"/>
                    <a:pt x="2917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44"/>
            <p:cNvSpPr/>
            <p:nvPr/>
          </p:nvSpPr>
          <p:spPr>
            <a:xfrm>
              <a:off x="12888020" y="2937940"/>
              <a:ext cx="88178" cy="52266"/>
            </a:xfrm>
            <a:custGeom>
              <a:avLst/>
              <a:gdLst/>
              <a:ahLst/>
              <a:cxnLst/>
              <a:rect l="l" t="t" r="r" b="b"/>
              <a:pathLst>
                <a:path w="4071" h="2413" extrusionOk="0">
                  <a:moveTo>
                    <a:pt x="1160" y="0"/>
                  </a:moveTo>
                  <a:cubicBezTo>
                    <a:pt x="1039" y="0"/>
                    <a:pt x="917" y="19"/>
                    <a:pt x="797" y="67"/>
                  </a:cubicBezTo>
                  <a:cubicBezTo>
                    <a:pt x="375" y="237"/>
                    <a:pt x="333" y="522"/>
                    <a:pt x="103" y="848"/>
                  </a:cubicBezTo>
                  <a:cubicBezTo>
                    <a:pt x="1" y="992"/>
                    <a:pt x="119" y="1157"/>
                    <a:pt x="269" y="1157"/>
                  </a:cubicBezTo>
                  <a:cubicBezTo>
                    <a:pt x="293" y="1157"/>
                    <a:pt x="318" y="1153"/>
                    <a:pt x="343" y="1144"/>
                  </a:cubicBezTo>
                  <a:cubicBezTo>
                    <a:pt x="499" y="1086"/>
                    <a:pt x="648" y="1060"/>
                    <a:pt x="793" y="1060"/>
                  </a:cubicBezTo>
                  <a:cubicBezTo>
                    <a:pt x="1688" y="1060"/>
                    <a:pt x="2404" y="2039"/>
                    <a:pt x="3213" y="2372"/>
                  </a:cubicBezTo>
                  <a:cubicBezTo>
                    <a:pt x="3281" y="2400"/>
                    <a:pt x="3347" y="2413"/>
                    <a:pt x="3411" y="2413"/>
                  </a:cubicBezTo>
                  <a:cubicBezTo>
                    <a:pt x="3795" y="2413"/>
                    <a:pt x="4070" y="1946"/>
                    <a:pt x="3914" y="1582"/>
                  </a:cubicBezTo>
                  <a:cubicBezTo>
                    <a:pt x="3583" y="818"/>
                    <a:pt x="2512" y="330"/>
                    <a:pt x="1760" y="109"/>
                  </a:cubicBezTo>
                  <a:cubicBezTo>
                    <a:pt x="1564" y="52"/>
                    <a:pt x="1362" y="0"/>
                    <a:pt x="116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44"/>
            <p:cNvSpPr/>
            <p:nvPr/>
          </p:nvSpPr>
          <p:spPr>
            <a:xfrm>
              <a:off x="12911629" y="2569373"/>
              <a:ext cx="288988" cy="390703"/>
            </a:xfrm>
            <a:custGeom>
              <a:avLst/>
              <a:gdLst/>
              <a:ahLst/>
              <a:cxnLst/>
              <a:rect l="l" t="t" r="r" b="b"/>
              <a:pathLst>
                <a:path w="13342" h="18038" extrusionOk="0">
                  <a:moveTo>
                    <a:pt x="12620" y="1"/>
                  </a:moveTo>
                  <a:cubicBezTo>
                    <a:pt x="12479" y="1"/>
                    <a:pt x="12338" y="69"/>
                    <a:pt x="12232" y="233"/>
                  </a:cubicBezTo>
                  <a:cubicBezTo>
                    <a:pt x="10126" y="3466"/>
                    <a:pt x="7549" y="6433"/>
                    <a:pt x="5329" y="9596"/>
                  </a:cubicBezTo>
                  <a:cubicBezTo>
                    <a:pt x="3669" y="11961"/>
                    <a:pt x="843" y="14671"/>
                    <a:pt x="70" y="17524"/>
                  </a:cubicBezTo>
                  <a:cubicBezTo>
                    <a:pt x="0" y="17783"/>
                    <a:pt x="219" y="18038"/>
                    <a:pt x="441" y="18038"/>
                  </a:cubicBezTo>
                  <a:cubicBezTo>
                    <a:pt x="537" y="18038"/>
                    <a:pt x="633" y="17991"/>
                    <a:pt x="707" y="17877"/>
                  </a:cubicBezTo>
                  <a:lnTo>
                    <a:pt x="708" y="17876"/>
                  </a:lnTo>
                  <a:cubicBezTo>
                    <a:pt x="2592" y="14999"/>
                    <a:pt x="4779" y="12299"/>
                    <a:pt x="6764" y="9481"/>
                  </a:cubicBezTo>
                  <a:cubicBezTo>
                    <a:pt x="8789" y="6606"/>
                    <a:pt x="11307" y="3892"/>
                    <a:pt x="13093" y="874"/>
                  </a:cubicBezTo>
                  <a:cubicBezTo>
                    <a:pt x="13342" y="454"/>
                    <a:pt x="12983" y="1"/>
                    <a:pt x="1262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44"/>
            <p:cNvSpPr/>
            <p:nvPr/>
          </p:nvSpPr>
          <p:spPr>
            <a:xfrm>
              <a:off x="13170336" y="2575416"/>
              <a:ext cx="54237" cy="84171"/>
            </a:xfrm>
            <a:custGeom>
              <a:avLst/>
              <a:gdLst/>
              <a:ahLst/>
              <a:cxnLst/>
              <a:rect l="l" t="t" r="r" b="b"/>
              <a:pathLst>
                <a:path w="2504" h="3886" extrusionOk="0">
                  <a:moveTo>
                    <a:pt x="743" y="0"/>
                  </a:moveTo>
                  <a:cubicBezTo>
                    <a:pt x="621" y="0"/>
                    <a:pt x="491" y="28"/>
                    <a:pt x="355" y="91"/>
                  </a:cubicBezTo>
                  <a:cubicBezTo>
                    <a:pt x="0" y="255"/>
                    <a:pt x="121" y="780"/>
                    <a:pt x="497" y="780"/>
                  </a:cubicBezTo>
                  <a:cubicBezTo>
                    <a:pt x="510" y="780"/>
                    <a:pt x="524" y="779"/>
                    <a:pt x="537" y="778"/>
                  </a:cubicBezTo>
                  <a:lnTo>
                    <a:pt x="537" y="777"/>
                  </a:lnTo>
                  <a:cubicBezTo>
                    <a:pt x="542" y="776"/>
                    <a:pt x="547" y="776"/>
                    <a:pt x="551" y="776"/>
                  </a:cubicBezTo>
                  <a:cubicBezTo>
                    <a:pt x="912" y="776"/>
                    <a:pt x="1018" y="2173"/>
                    <a:pt x="1036" y="2406"/>
                  </a:cubicBezTo>
                  <a:cubicBezTo>
                    <a:pt x="1075" y="2880"/>
                    <a:pt x="1034" y="3434"/>
                    <a:pt x="1372" y="3809"/>
                  </a:cubicBezTo>
                  <a:cubicBezTo>
                    <a:pt x="1420" y="3863"/>
                    <a:pt x="1490" y="3885"/>
                    <a:pt x="1562" y="3885"/>
                  </a:cubicBezTo>
                  <a:cubicBezTo>
                    <a:pt x="1626" y="3885"/>
                    <a:pt x="1692" y="3867"/>
                    <a:pt x="1743" y="3836"/>
                  </a:cubicBezTo>
                  <a:cubicBezTo>
                    <a:pt x="2503" y="3381"/>
                    <a:pt x="2076" y="1771"/>
                    <a:pt x="1872" y="1124"/>
                  </a:cubicBezTo>
                  <a:cubicBezTo>
                    <a:pt x="1703" y="594"/>
                    <a:pt x="1304" y="0"/>
                    <a:pt x="743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44"/>
            <p:cNvSpPr/>
            <p:nvPr/>
          </p:nvSpPr>
          <p:spPr>
            <a:xfrm>
              <a:off x="12967295" y="2671219"/>
              <a:ext cx="223943" cy="308612"/>
            </a:xfrm>
            <a:custGeom>
              <a:avLst/>
              <a:gdLst/>
              <a:ahLst/>
              <a:cxnLst/>
              <a:rect l="l" t="t" r="r" b="b"/>
              <a:pathLst>
                <a:path w="10339" h="14248" extrusionOk="0">
                  <a:moveTo>
                    <a:pt x="10138" y="0"/>
                  </a:moveTo>
                  <a:cubicBezTo>
                    <a:pt x="10086" y="0"/>
                    <a:pt x="10034" y="28"/>
                    <a:pt x="10003" y="94"/>
                  </a:cubicBezTo>
                  <a:cubicBezTo>
                    <a:pt x="8750" y="2730"/>
                    <a:pt x="6385" y="5026"/>
                    <a:pt x="4600" y="7270"/>
                  </a:cubicBezTo>
                  <a:cubicBezTo>
                    <a:pt x="3706" y="8393"/>
                    <a:pt x="2970" y="9634"/>
                    <a:pt x="2074" y="10750"/>
                  </a:cubicBezTo>
                  <a:cubicBezTo>
                    <a:pt x="1339" y="11665"/>
                    <a:pt x="526" y="12413"/>
                    <a:pt x="139" y="13535"/>
                  </a:cubicBezTo>
                  <a:cubicBezTo>
                    <a:pt x="0" y="13936"/>
                    <a:pt x="317" y="14247"/>
                    <a:pt x="634" y="14247"/>
                  </a:cubicBezTo>
                  <a:cubicBezTo>
                    <a:pt x="802" y="14247"/>
                    <a:pt x="970" y="14160"/>
                    <a:pt x="1071" y="13951"/>
                  </a:cubicBezTo>
                  <a:cubicBezTo>
                    <a:pt x="1738" y="12564"/>
                    <a:pt x="2865" y="11453"/>
                    <a:pt x="3752" y="10216"/>
                  </a:cubicBezTo>
                  <a:cubicBezTo>
                    <a:pt x="4673" y="8932"/>
                    <a:pt x="5584" y="7662"/>
                    <a:pt x="6550" y="6410"/>
                  </a:cubicBezTo>
                  <a:cubicBezTo>
                    <a:pt x="7960" y="4581"/>
                    <a:pt x="9545" y="2421"/>
                    <a:pt x="10295" y="227"/>
                  </a:cubicBezTo>
                  <a:cubicBezTo>
                    <a:pt x="10339" y="100"/>
                    <a:pt x="10238" y="0"/>
                    <a:pt x="1013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44"/>
            <p:cNvSpPr/>
            <p:nvPr/>
          </p:nvSpPr>
          <p:spPr>
            <a:xfrm>
              <a:off x="12755482" y="3054969"/>
              <a:ext cx="165049" cy="161280"/>
            </a:xfrm>
            <a:custGeom>
              <a:avLst/>
              <a:gdLst/>
              <a:ahLst/>
              <a:cxnLst/>
              <a:rect l="l" t="t" r="r" b="b"/>
              <a:pathLst>
                <a:path w="7620" h="7446" extrusionOk="0">
                  <a:moveTo>
                    <a:pt x="3766" y="870"/>
                  </a:moveTo>
                  <a:cubicBezTo>
                    <a:pt x="3813" y="962"/>
                    <a:pt x="3894" y="1043"/>
                    <a:pt x="4017" y="1103"/>
                  </a:cubicBezTo>
                  <a:cubicBezTo>
                    <a:pt x="5078" y="1624"/>
                    <a:pt x="6075" y="2176"/>
                    <a:pt x="6147" y="3504"/>
                  </a:cubicBezTo>
                  <a:cubicBezTo>
                    <a:pt x="6231" y="5027"/>
                    <a:pt x="5096" y="6549"/>
                    <a:pt x="3507" y="6549"/>
                  </a:cubicBezTo>
                  <a:cubicBezTo>
                    <a:pt x="3489" y="6549"/>
                    <a:pt x="3471" y="6549"/>
                    <a:pt x="3453" y="6548"/>
                  </a:cubicBezTo>
                  <a:cubicBezTo>
                    <a:pt x="1842" y="6513"/>
                    <a:pt x="686" y="4936"/>
                    <a:pt x="1081" y="3403"/>
                  </a:cubicBezTo>
                  <a:cubicBezTo>
                    <a:pt x="1439" y="2013"/>
                    <a:pt x="2531" y="1287"/>
                    <a:pt x="3766" y="870"/>
                  </a:cubicBezTo>
                  <a:close/>
                  <a:moveTo>
                    <a:pt x="4369" y="0"/>
                  </a:moveTo>
                  <a:cubicBezTo>
                    <a:pt x="4076" y="0"/>
                    <a:pt x="3827" y="224"/>
                    <a:pt x="3745" y="480"/>
                  </a:cubicBezTo>
                  <a:lnTo>
                    <a:pt x="3745" y="480"/>
                  </a:lnTo>
                  <a:cubicBezTo>
                    <a:pt x="2106" y="797"/>
                    <a:pt x="723" y="1774"/>
                    <a:pt x="380" y="3624"/>
                  </a:cubicBezTo>
                  <a:cubicBezTo>
                    <a:pt x="0" y="5689"/>
                    <a:pt x="1839" y="7187"/>
                    <a:pt x="3725" y="7422"/>
                  </a:cubicBezTo>
                  <a:cubicBezTo>
                    <a:pt x="3853" y="7438"/>
                    <a:pt x="3978" y="7446"/>
                    <a:pt x="4101" y="7446"/>
                  </a:cubicBezTo>
                  <a:cubicBezTo>
                    <a:pt x="5841" y="7446"/>
                    <a:pt x="7021" y="5888"/>
                    <a:pt x="7303" y="4202"/>
                  </a:cubicBezTo>
                  <a:cubicBezTo>
                    <a:pt x="7619" y="2314"/>
                    <a:pt x="6370" y="436"/>
                    <a:pt x="4498" y="14"/>
                  </a:cubicBezTo>
                  <a:cubicBezTo>
                    <a:pt x="4454" y="5"/>
                    <a:pt x="4411" y="0"/>
                    <a:pt x="436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44"/>
            <p:cNvSpPr/>
            <p:nvPr/>
          </p:nvSpPr>
          <p:spPr>
            <a:xfrm>
              <a:off x="12950812" y="3004198"/>
              <a:ext cx="311298" cy="330185"/>
            </a:xfrm>
            <a:custGeom>
              <a:avLst/>
              <a:gdLst/>
              <a:ahLst/>
              <a:cxnLst/>
              <a:rect l="l" t="t" r="r" b="b"/>
              <a:pathLst>
                <a:path w="14372" h="15244" extrusionOk="0">
                  <a:moveTo>
                    <a:pt x="8594" y="0"/>
                  </a:moveTo>
                  <a:cubicBezTo>
                    <a:pt x="8304" y="0"/>
                    <a:pt x="8022" y="203"/>
                    <a:pt x="8089" y="569"/>
                  </a:cubicBezTo>
                  <a:cubicBezTo>
                    <a:pt x="8341" y="1964"/>
                    <a:pt x="8759" y="3234"/>
                    <a:pt x="9516" y="4441"/>
                  </a:cubicBezTo>
                  <a:cubicBezTo>
                    <a:pt x="11166" y="7068"/>
                    <a:pt x="14371" y="10328"/>
                    <a:pt x="10966" y="13170"/>
                  </a:cubicBezTo>
                  <a:cubicBezTo>
                    <a:pt x="10153" y="13849"/>
                    <a:pt x="9107" y="14132"/>
                    <a:pt x="8032" y="14132"/>
                  </a:cubicBezTo>
                  <a:cubicBezTo>
                    <a:pt x="6729" y="14132"/>
                    <a:pt x="5384" y="13715"/>
                    <a:pt x="4359" y="13081"/>
                  </a:cubicBezTo>
                  <a:cubicBezTo>
                    <a:pt x="1069" y="11043"/>
                    <a:pt x="3090" y="7703"/>
                    <a:pt x="4797" y="5374"/>
                  </a:cubicBezTo>
                  <a:cubicBezTo>
                    <a:pt x="5114" y="4941"/>
                    <a:pt x="4722" y="4514"/>
                    <a:pt x="4305" y="4514"/>
                  </a:cubicBezTo>
                  <a:cubicBezTo>
                    <a:pt x="4141" y="4514"/>
                    <a:pt x="3973" y="4580"/>
                    <a:pt x="3843" y="4739"/>
                  </a:cubicBezTo>
                  <a:cubicBezTo>
                    <a:pt x="2093" y="6884"/>
                    <a:pt x="1" y="10148"/>
                    <a:pt x="2070" y="12748"/>
                  </a:cubicBezTo>
                  <a:cubicBezTo>
                    <a:pt x="3407" y="14427"/>
                    <a:pt x="5778" y="15244"/>
                    <a:pt x="7913" y="15244"/>
                  </a:cubicBezTo>
                  <a:cubicBezTo>
                    <a:pt x="8121" y="15244"/>
                    <a:pt x="8327" y="15236"/>
                    <a:pt x="8529" y="15221"/>
                  </a:cubicBezTo>
                  <a:cubicBezTo>
                    <a:pt x="11050" y="15029"/>
                    <a:pt x="13192" y="13266"/>
                    <a:pt x="13550" y="10674"/>
                  </a:cubicBezTo>
                  <a:cubicBezTo>
                    <a:pt x="14090" y="6753"/>
                    <a:pt x="9828" y="4132"/>
                    <a:pt x="9137" y="443"/>
                  </a:cubicBezTo>
                  <a:cubicBezTo>
                    <a:pt x="9081" y="140"/>
                    <a:pt x="8834" y="0"/>
                    <a:pt x="859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44"/>
            <p:cNvSpPr/>
            <p:nvPr/>
          </p:nvSpPr>
          <p:spPr>
            <a:xfrm>
              <a:off x="13033986" y="2985743"/>
              <a:ext cx="56879" cy="142025"/>
            </a:xfrm>
            <a:custGeom>
              <a:avLst/>
              <a:gdLst/>
              <a:ahLst/>
              <a:cxnLst/>
              <a:rect l="l" t="t" r="r" b="b"/>
              <a:pathLst>
                <a:path w="2626" h="6557" extrusionOk="0">
                  <a:moveTo>
                    <a:pt x="874" y="1"/>
                  </a:moveTo>
                  <a:cubicBezTo>
                    <a:pt x="784" y="1"/>
                    <a:pt x="695" y="38"/>
                    <a:pt x="634" y="122"/>
                  </a:cubicBezTo>
                  <a:cubicBezTo>
                    <a:pt x="1" y="1006"/>
                    <a:pt x="634" y="2063"/>
                    <a:pt x="747" y="3063"/>
                  </a:cubicBezTo>
                  <a:cubicBezTo>
                    <a:pt x="870" y="4158"/>
                    <a:pt x="814" y="5201"/>
                    <a:pt x="167" y="6148"/>
                  </a:cubicBezTo>
                  <a:cubicBezTo>
                    <a:pt x="60" y="6306"/>
                    <a:pt x="208" y="6557"/>
                    <a:pt x="391" y="6557"/>
                  </a:cubicBezTo>
                  <a:cubicBezTo>
                    <a:pt x="416" y="6557"/>
                    <a:pt x="443" y="6552"/>
                    <a:pt x="469" y="6541"/>
                  </a:cubicBezTo>
                  <a:cubicBezTo>
                    <a:pt x="2625" y="5664"/>
                    <a:pt x="1832" y="1794"/>
                    <a:pt x="1202" y="217"/>
                  </a:cubicBezTo>
                  <a:cubicBezTo>
                    <a:pt x="1149" y="85"/>
                    <a:pt x="1009" y="1"/>
                    <a:pt x="87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44"/>
            <p:cNvSpPr/>
            <p:nvPr/>
          </p:nvSpPr>
          <p:spPr>
            <a:xfrm>
              <a:off x="13054065" y="2979787"/>
              <a:ext cx="88936" cy="35371"/>
            </a:xfrm>
            <a:custGeom>
              <a:avLst/>
              <a:gdLst/>
              <a:ahLst/>
              <a:cxnLst/>
              <a:rect l="l" t="t" r="r" b="b"/>
              <a:pathLst>
                <a:path w="4106" h="1633" extrusionOk="0">
                  <a:moveTo>
                    <a:pt x="2074" y="1"/>
                  </a:moveTo>
                  <a:cubicBezTo>
                    <a:pt x="1446" y="1"/>
                    <a:pt x="750" y="107"/>
                    <a:pt x="339" y="478"/>
                  </a:cubicBezTo>
                  <a:cubicBezTo>
                    <a:pt x="92" y="699"/>
                    <a:pt x="1" y="1057"/>
                    <a:pt x="239" y="1330"/>
                  </a:cubicBezTo>
                  <a:cubicBezTo>
                    <a:pt x="369" y="1479"/>
                    <a:pt x="557" y="1525"/>
                    <a:pt x="755" y="1525"/>
                  </a:cubicBezTo>
                  <a:cubicBezTo>
                    <a:pt x="969" y="1525"/>
                    <a:pt x="1195" y="1472"/>
                    <a:pt x="1372" y="1440"/>
                  </a:cubicBezTo>
                  <a:cubicBezTo>
                    <a:pt x="1837" y="1358"/>
                    <a:pt x="2322" y="1202"/>
                    <a:pt x="2776" y="1202"/>
                  </a:cubicBezTo>
                  <a:cubicBezTo>
                    <a:pt x="3120" y="1202"/>
                    <a:pt x="3446" y="1291"/>
                    <a:pt x="3732" y="1570"/>
                  </a:cubicBezTo>
                  <a:cubicBezTo>
                    <a:pt x="3776" y="1612"/>
                    <a:pt x="3834" y="1633"/>
                    <a:pt x="3891" y="1633"/>
                  </a:cubicBezTo>
                  <a:cubicBezTo>
                    <a:pt x="4002" y="1633"/>
                    <a:pt x="4106" y="1555"/>
                    <a:pt x="4080" y="1415"/>
                  </a:cubicBezTo>
                  <a:cubicBezTo>
                    <a:pt x="4007" y="1023"/>
                    <a:pt x="4070" y="724"/>
                    <a:pt x="3764" y="408"/>
                  </a:cubicBezTo>
                  <a:cubicBezTo>
                    <a:pt x="3506" y="143"/>
                    <a:pt x="3122" y="82"/>
                    <a:pt x="2770" y="41"/>
                  </a:cubicBezTo>
                  <a:cubicBezTo>
                    <a:pt x="2563" y="17"/>
                    <a:pt x="2324" y="1"/>
                    <a:pt x="207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44"/>
            <p:cNvSpPr/>
            <p:nvPr/>
          </p:nvSpPr>
          <p:spPr>
            <a:xfrm>
              <a:off x="13013756" y="2535844"/>
              <a:ext cx="68272" cy="212701"/>
            </a:xfrm>
            <a:custGeom>
              <a:avLst/>
              <a:gdLst/>
              <a:ahLst/>
              <a:cxnLst/>
              <a:rect l="l" t="t" r="r" b="b"/>
              <a:pathLst>
                <a:path w="3152" h="9820" extrusionOk="0">
                  <a:moveTo>
                    <a:pt x="586" y="0"/>
                  </a:moveTo>
                  <a:cubicBezTo>
                    <a:pt x="297" y="0"/>
                    <a:pt x="0" y="214"/>
                    <a:pt x="31" y="593"/>
                  </a:cubicBezTo>
                  <a:cubicBezTo>
                    <a:pt x="268" y="3532"/>
                    <a:pt x="1435" y="6483"/>
                    <a:pt x="2014" y="9376"/>
                  </a:cubicBezTo>
                  <a:cubicBezTo>
                    <a:pt x="2074" y="9680"/>
                    <a:pt x="2322" y="9819"/>
                    <a:pt x="2564" y="9819"/>
                  </a:cubicBezTo>
                  <a:cubicBezTo>
                    <a:pt x="2862" y="9819"/>
                    <a:pt x="3152" y="9609"/>
                    <a:pt x="3079" y="9234"/>
                  </a:cubicBezTo>
                  <a:cubicBezTo>
                    <a:pt x="2504" y="6295"/>
                    <a:pt x="1530" y="3410"/>
                    <a:pt x="1096" y="450"/>
                  </a:cubicBezTo>
                  <a:cubicBezTo>
                    <a:pt x="1051" y="141"/>
                    <a:pt x="821" y="0"/>
                    <a:pt x="586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44"/>
            <p:cNvSpPr/>
            <p:nvPr/>
          </p:nvSpPr>
          <p:spPr>
            <a:xfrm>
              <a:off x="13072606" y="2815582"/>
              <a:ext cx="56966" cy="185951"/>
            </a:xfrm>
            <a:custGeom>
              <a:avLst/>
              <a:gdLst/>
              <a:ahLst/>
              <a:cxnLst/>
              <a:rect l="l" t="t" r="r" b="b"/>
              <a:pathLst>
                <a:path w="2630" h="8585" extrusionOk="0">
                  <a:moveTo>
                    <a:pt x="592" y="1"/>
                  </a:moveTo>
                  <a:cubicBezTo>
                    <a:pt x="293" y="1"/>
                    <a:pt x="1" y="211"/>
                    <a:pt x="77" y="585"/>
                  </a:cubicBezTo>
                  <a:cubicBezTo>
                    <a:pt x="400" y="2169"/>
                    <a:pt x="879" y="3742"/>
                    <a:pt x="1118" y="5334"/>
                  </a:cubicBezTo>
                  <a:cubicBezTo>
                    <a:pt x="1264" y="6300"/>
                    <a:pt x="1580" y="7324"/>
                    <a:pt x="1666" y="8279"/>
                  </a:cubicBezTo>
                  <a:cubicBezTo>
                    <a:pt x="1684" y="8490"/>
                    <a:pt x="1831" y="8585"/>
                    <a:pt x="1989" y="8585"/>
                  </a:cubicBezTo>
                  <a:cubicBezTo>
                    <a:pt x="2163" y="8585"/>
                    <a:pt x="2349" y="8471"/>
                    <a:pt x="2394" y="8272"/>
                  </a:cubicBezTo>
                  <a:cubicBezTo>
                    <a:pt x="2630" y="7217"/>
                    <a:pt x="2242" y="5830"/>
                    <a:pt x="2099" y="4762"/>
                  </a:cubicBezTo>
                  <a:cubicBezTo>
                    <a:pt x="1906" y="3309"/>
                    <a:pt x="1427" y="1880"/>
                    <a:pt x="1142" y="443"/>
                  </a:cubicBezTo>
                  <a:cubicBezTo>
                    <a:pt x="1082" y="139"/>
                    <a:pt x="835" y="1"/>
                    <a:pt x="59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44"/>
            <p:cNvSpPr/>
            <p:nvPr/>
          </p:nvSpPr>
          <p:spPr>
            <a:xfrm>
              <a:off x="12963440" y="2539807"/>
              <a:ext cx="75832" cy="71738"/>
            </a:xfrm>
            <a:custGeom>
              <a:avLst/>
              <a:gdLst/>
              <a:ahLst/>
              <a:cxnLst/>
              <a:rect l="l" t="t" r="r" b="b"/>
              <a:pathLst>
                <a:path w="3501" h="3312" extrusionOk="0">
                  <a:moveTo>
                    <a:pt x="2642" y="1"/>
                  </a:moveTo>
                  <a:cubicBezTo>
                    <a:pt x="2099" y="1"/>
                    <a:pt x="1545" y="537"/>
                    <a:pt x="1218" y="971"/>
                  </a:cubicBezTo>
                  <a:cubicBezTo>
                    <a:pt x="828" y="1488"/>
                    <a:pt x="0" y="2604"/>
                    <a:pt x="550" y="3236"/>
                  </a:cubicBezTo>
                  <a:cubicBezTo>
                    <a:pt x="597" y="3290"/>
                    <a:pt x="664" y="3311"/>
                    <a:pt x="733" y="3311"/>
                  </a:cubicBezTo>
                  <a:cubicBezTo>
                    <a:pt x="799" y="3311"/>
                    <a:pt x="867" y="3291"/>
                    <a:pt x="920" y="3263"/>
                  </a:cubicBezTo>
                  <a:cubicBezTo>
                    <a:pt x="1424" y="2986"/>
                    <a:pt x="1620" y="2296"/>
                    <a:pt x="1910" y="1826"/>
                  </a:cubicBezTo>
                  <a:cubicBezTo>
                    <a:pt x="2040" y="1612"/>
                    <a:pt x="2472" y="871"/>
                    <a:pt x="2798" y="871"/>
                  </a:cubicBezTo>
                  <a:cubicBezTo>
                    <a:pt x="2832" y="871"/>
                    <a:pt x="2865" y="879"/>
                    <a:pt x="2896" y="897"/>
                  </a:cubicBezTo>
                  <a:cubicBezTo>
                    <a:pt x="2945" y="925"/>
                    <a:pt x="2993" y="937"/>
                    <a:pt x="3040" y="937"/>
                  </a:cubicBezTo>
                  <a:cubicBezTo>
                    <a:pt x="3298" y="937"/>
                    <a:pt x="3500" y="564"/>
                    <a:pt x="3314" y="346"/>
                  </a:cubicBezTo>
                  <a:lnTo>
                    <a:pt x="3314" y="345"/>
                  </a:lnTo>
                  <a:cubicBezTo>
                    <a:pt x="3105" y="99"/>
                    <a:pt x="2875" y="1"/>
                    <a:pt x="264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44"/>
            <p:cNvSpPr/>
            <p:nvPr/>
          </p:nvSpPr>
          <p:spPr>
            <a:xfrm>
              <a:off x="13022138" y="2871379"/>
              <a:ext cx="47132" cy="124177"/>
            </a:xfrm>
            <a:custGeom>
              <a:avLst/>
              <a:gdLst/>
              <a:ahLst/>
              <a:cxnLst/>
              <a:rect l="l" t="t" r="r" b="b"/>
              <a:pathLst>
                <a:path w="2176" h="5733" extrusionOk="0">
                  <a:moveTo>
                    <a:pt x="554" y="1"/>
                  </a:moveTo>
                  <a:cubicBezTo>
                    <a:pt x="273" y="1"/>
                    <a:pt x="0" y="195"/>
                    <a:pt x="58" y="553"/>
                  </a:cubicBezTo>
                  <a:lnTo>
                    <a:pt x="58" y="554"/>
                  </a:lnTo>
                  <a:cubicBezTo>
                    <a:pt x="310" y="2129"/>
                    <a:pt x="999" y="3680"/>
                    <a:pt x="1010" y="5286"/>
                  </a:cubicBezTo>
                  <a:cubicBezTo>
                    <a:pt x="1012" y="5590"/>
                    <a:pt x="1234" y="5733"/>
                    <a:pt x="1472" y="5733"/>
                  </a:cubicBezTo>
                  <a:cubicBezTo>
                    <a:pt x="1709" y="5733"/>
                    <a:pt x="1961" y="5590"/>
                    <a:pt x="2021" y="5322"/>
                  </a:cubicBezTo>
                  <a:cubicBezTo>
                    <a:pt x="2176" y="4641"/>
                    <a:pt x="1981" y="3900"/>
                    <a:pt x="1813" y="3232"/>
                  </a:cubicBezTo>
                  <a:cubicBezTo>
                    <a:pt x="1576" y="2296"/>
                    <a:pt x="1256" y="1403"/>
                    <a:pt x="1090" y="443"/>
                  </a:cubicBezTo>
                  <a:cubicBezTo>
                    <a:pt x="1038" y="142"/>
                    <a:pt x="793" y="1"/>
                    <a:pt x="55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44"/>
            <p:cNvSpPr/>
            <p:nvPr/>
          </p:nvSpPr>
          <p:spPr>
            <a:xfrm>
              <a:off x="12979771" y="2628440"/>
              <a:ext cx="50836" cy="185496"/>
            </a:xfrm>
            <a:custGeom>
              <a:avLst/>
              <a:gdLst/>
              <a:ahLst/>
              <a:cxnLst/>
              <a:rect l="l" t="t" r="r" b="b"/>
              <a:pathLst>
                <a:path w="2347" h="8564" extrusionOk="0">
                  <a:moveTo>
                    <a:pt x="325" y="0"/>
                  </a:moveTo>
                  <a:cubicBezTo>
                    <a:pt x="249" y="0"/>
                    <a:pt x="172" y="43"/>
                    <a:pt x="160" y="130"/>
                  </a:cubicBezTo>
                  <a:cubicBezTo>
                    <a:pt x="0" y="1287"/>
                    <a:pt x="320" y="2455"/>
                    <a:pt x="420" y="3606"/>
                  </a:cubicBezTo>
                  <a:cubicBezTo>
                    <a:pt x="557" y="5189"/>
                    <a:pt x="859" y="6704"/>
                    <a:pt x="1283" y="8237"/>
                  </a:cubicBezTo>
                  <a:cubicBezTo>
                    <a:pt x="1346" y="8466"/>
                    <a:pt x="1523" y="8563"/>
                    <a:pt x="1709" y="8563"/>
                  </a:cubicBezTo>
                  <a:cubicBezTo>
                    <a:pt x="2016" y="8563"/>
                    <a:pt x="2346" y="8297"/>
                    <a:pt x="2216" y="7921"/>
                  </a:cubicBezTo>
                  <a:cubicBezTo>
                    <a:pt x="1771" y="6638"/>
                    <a:pt x="1373" y="5343"/>
                    <a:pt x="1159" y="3998"/>
                  </a:cubicBezTo>
                  <a:cubicBezTo>
                    <a:pt x="960" y="2739"/>
                    <a:pt x="450" y="1412"/>
                    <a:pt x="479" y="141"/>
                  </a:cubicBezTo>
                  <a:cubicBezTo>
                    <a:pt x="481" y="47"/>
                    <a:pt x="404" y="0"/>
                    <a:pt x="325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44"/>
            <p:cNvSpPr/>
            <p:nvPr/>
          </p:nvSpPr>
          <p:spPr>
            <a:xfrm>
              <a:off x="13031539" y="3114512"/>
              <a:ext cx="165417" cy="158811"/>
            </a:xfrm>
            <a:custGeom>
              <a:avLst/>
              <a:gdLst/>
              <a:ahLst/>
              <a:cxnLst/>
              <a:rect l="l" t="t" r="r" b="b"/>
              <a:pathLst>
                <a:path w="7637" h="7332" extrusionOk="0">
                  <a:moveTo>
                    <a:pt x="5101" y="1104"/>
                  </a:moveTo>
                  <a:cubicBezTo>
                    <a:pt x="6022" y="1942"/>
                    <a:pt x="6675" y="2944"/>
                    <a:pt x="6570" y="4311"/>
                  </a:cubicBezTo>
                  <a:cubicBezTo>
                    <a:pt x="6464" y="5675"/>
                    <a:pt x="5271" y="6666"/>
                    <a:pt x="3999" y="6666"/>
                  </a:cubicBezTo>
                  <a:cubicBezTo>
                    <a:pt x="3498" y="6666"/>
                    <a:pt x="2984" y="6512"/>
                    <a:pt x="2521" y="6167"/>
                  </a:cubicBezTo>
                  <a:cubicBezTo>
                    <a:pt x="1468" y="5384"/>
                    <a:pt x="1293" y="3606"/>
                    <a:pt x="1922" y="2487"/>
                  </a:cubicBezTo>
                  <a:cubicBezTo>
                    <a:pt x="2531" y="1403"/>
                    <a:pt x="3610" y="1285"/>
                    <a:pt x="4723" y="1254"/>
                  </a:cubicBezTo>
                  <a:cubicBezTo>
                    <a:pt x="4873" y="1250"/>
                    <a:pt x="5001" y="1192"/>
                    <a:pt x="5101" y="1104"/>
                  </a:cubicBezTo>
                  <a:close/>
                  <a:moveTo>
                    <a:pt x="4145" y="1"/>
                  </a:moveTo>
                  <a:cubicBezTo>
                    <a:pt x="2573" y="1"/>
                    <a:pt x="1081" y="985"/>
                    <a:pt x="599" y="2549"/>
                  </a:cubicBezTo>
                  <a:cubicBezTo>
                    <a:pt x="1" y="4486"/>
                    <a:pt x="662" y="6687"/>
                    <a:pt x="2750" y="7202"/>
                  </a:cubicBezTo>
                  <a:cubicBezTo>
                    <a:pt x="3098" y="7288"/>
                    <a:pt x="3461" y="7332"/>
                    <a:pt x="3822" y="7332"/>
                  </a:cubicBezTo>
                  <a:cubicBezTo>
                    <a:pt x="5212" y="7332"/>
                    <a:pt x="6588" y="6684"/>
                    <a:pt x="7042" y="5255"/>
                  </a:cubicBezTo>
                  <a:cubicBezTo>
                    <a:pt x="7636" y="3388"/>
                    <a:pt x="6732" y="1796"/>
                    <a:pt x="5304" y="785"/>
                  </a:cubicBezTo>
                  <a:lnTo>
                    <a:pt x="5304" y="785"/>
                  </a:lnTo>
                  <a:cubicBezTo>
                    <a:pt x="5394" y="494"/>
                    <a:pt x="5293" y="159"/>
                    <a:pt x="4911" y="80"/>
                  </a:cubicBezTo>
                  <a:cubicBezTo>
                    <a:pt x="4657" y="26"/>
                    <a:pt x="4400" y="1"/>
                    <a:pt x="414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44"/>
            <p:cNvSpPr/>
            <p:nvPr/>
          </p:nvSpPr>
          <p:spPr>
            <a:xfrm>
              <a:off x="13039510" y="2794269"/>
              <a:ext cx="34439" cy="31862"/>
            </a:xfrm>
            <a:custGeom>
              <a:avLst/>
              <a:gdLst/>
              <a:ahLst/>
              <a:cxnLst/>
              <a:rect l="l" t="t" r="r" b="b"/>
              <a:pathLst>
                <a:path w="1590" h="1471" extrusionOk="0">
                  <a:moveTo>
                    <a:pt x="811" y="784"/>
                  </a:moveTo>
                  <a:cubicBezTo>
                    <a:pt x="811" y="784"/>
                    <a:pt x="813" y="789"/>
                    <a:pt x="817" y="805"/>
                  </a:cubicBezTo>
                  <a:lnTo>
                    <a:pt x="817" y="805"/>
                  </a:lnTo>
                  <a:cubicBezTo>
                    <a:pt x="816" y="802"/>
                    <a:pt x="813" y="799"/>
                    <a:pt x="810" y="795"/>
                  </a:cubicBezTo>
                  <a:lnTo>
                    <a:pt x="810" y="795"/>
                  </a:lnTo>
                  <a:cubicBezTo>
                    <a:pt x="810" y="796"/>
                    <a:pt x="810" y="796"/>
                    <a:pt x="811" y="796"/>
                  </a:cubicBezTo>
                  <a:cubicBezTo>
                    <a:pt x="813" y="796"/>
                    <a:pt x="810" y="784"/>
                    <a:pt x="811" y="784"/>
                  </a:cubicBezTo>
                  <a:close/>
                  <a:moveTo>
                    <a:pt x="469" y="640"/>
                  </a:moveTo>
                  <a:cubicBezTo>
                    <a:pt x="502" y="673"/>
                    <a:pt x="540" y="700"/>
                    <a:pt x="585" y="718"/>
                  </a:cubicBezTo>
                  <a:cubicBezTo>
                    <a:pt x="599" y="724"/>
                    <a:pt x="778" y="812"/>
                    <a:pt x="813" y="812"/>
                  </a:cubicBezTo>
                  <a:cubicBezTo>
                    <a:pt x="816" y="812"/>
                    <a:pt x="818" y="811"/>
                    <a:pt x="819" y="809"/>
                  </a:cubicBezTo>
                  <a:lnTo>
                    <a:pt x="819" y="809"/>
                  </a:lnTo>
                  <a:cubicBezTo>
                    <a:pt x="820" y="812"/>
                    <a:pt x="821" y="816"/>
                    <a:pt x="822" y="819"/>
                  </a:cubicBezTo>
                  <a:cubicBezTo>
                    <a:pt x="841" y="883"/>
                    <a:pt x="858" y="939"/>
                    <a:pt x="797" y="997"/>
                  </a:cubicBezTo>
                  <a:cubicBezTo>
                    <a:pt x="767" y="1026"/>
                    <a:pt x="733" y="1038"/>
                    <a:pt x="698" y="1038"/>
                  </a:cubicBezTo>
                  <a:cubicBezTo>
                    <a:pt x="637" y="1038"/>
                    <a:pt x="572" y="1000"/>
                    <a:pt x="523" y="952"/>
                  </a:cubicBezTo>
                  <a:cubicBezTo>
                    <a:pt x="409" y="839"/>
                    <a:pt x="413" y="734"/>
                    <a:pt x="469" y="640"/>
                  </a:cubicBezTo>
                  <a:close/>
                  <a:moveTo>
                    <a:pt x="807" y="0"/>
                  </a:moveTo>
                  <a:cubicBezTo>
                    <a:pt x="735" y="0"/>
                    <a:pt x="658" y="13"/>
                    <a:pt x="574" y="40"/>
                  </a:cubicBezTo>
                  <a:cubicBezTo>
                    <a:pt x="393" y="99"/>
                    <a:pt x="333" y="279"/>
                    <a:pt x="367" y="441"/>
                  </a:cubicBezTo>
                  <a:lnTo>
                    <a:pt x="367" y="441"/>
                  </a:lnTo>
                  <a:cubicBezTo>
                    <a:pt x="144" y="601"/>
                    <a:pt x="0" y="839"/>
                    <a:pt x="162" y="1119"/>
                  </a:cubicBezTo>
                  <a:cubicBezTo>
                    <a:pt x="280" y="1323"/>
                    <a:pt x="515" y="1471"/>
                    <a:pt x="749" y="1471"/>
                  </a:cubicBezTo>
                  <a:cubicBezTo>
                    <a:pt x="838" y="1471"/>
                    <a:pt x="926" y="1450"/>
                    <a:pt x="1009" y="1403"/>
                  </a:cubicBezTo>
                  <a:cubicBezTo>
                    <a:pt x="1589" y="1072"/>
                    <a:pt x="1466" y="0"/>
                    <a:pt x="807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1" name="Google Shape;1941;p45"/>
          <p:cNvSpPr txBox="1">
            <a:spLocks noGrp="1"/>
          </p:cNvSpPr>
          <p:nvPr>
            <p:ph type="ctrTitle"/>
          </p:nvPr>
        </p:nvSpPr>
        <p:spPr>
          <a:xfrm>
            <a:off x="1907344" y="866476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4800" dirty="0">
                <a:cs typeface="Dast Nevis" panose="03000400000000000000" pitchFamily="66" charset="-78"/>
              </a:rPr>
              <a:t>شخصیت ها</a:t>
            </a:r>
            <a:endParaRPr sz="4800" dirty="0">
              <a:cs typeface="Dast Nevis" panose="03000400000000000000" pitchFamily="66" charset="-78"/>
            </a:endParaRPr>
          </a:p>
        </p:txBody>
      </p:sp>
      <p:sp>
        <p:nvSpPr>
          <p:cNvPr id="1942" name="Google Shape;1942;p45"/>
          <p:cNvSpPr/>
          <p:nvPr/>
        </p:nvSpPr>
        <p:spPr>
          <a:xfrm>
            <a:off x="9883084" y="1935428"/>
            <a:ext cx="4614" cy="1213"/>
          </a:xfrm>
          <a:custGeom>
            <a:avLst/>
            <a:gdLst/>
            <a:ahLst/>
            <a:cxnLst/>
            <a:rect l="l" t="t" r="r" b="b"/>
            <a:pathLst>
              <a:path w="213" h="56" extrusionOk="0">
                <a:moveTo>
                  <a:pt x="35" y="1"/>
                </a:moveTo>
                <a:cubicBezTo>
                  <a:pt x="1" y="1"/>
                  <a:pt x="0" y="55"/>
                  <a:pt x="34" y="55"/>
                </a:cubicBezTo>
                <a:cubicBezTo>
                  <a:pt x="34" y="55"/>
                  <a:pt x="34" y="55"/>
                  <a:pt x="35" y="55"/>
                </a:cubicBezTo>
                <a:lnTo>
                  <a:pt x="179" y="52"/>
                </a:lnTo>
                <a:cubicBezTo>
                  <a:pt x="209" y="51"/>
                  <a:pt x="213" y="5"/>
                  <a:pt x="181" y="4"/>
                </a:cubicBezTo>
                <a:lnTo>
                  <a:pt x="36" y="1"/>
                </a:lnTo>
                <a:cubicBezTo>
                  <a:pt x="35" y="1"/>
                  <a:pt x="35" y="1"/>
                  <a:pt x="35" y="1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43" name="Google Shape;1943;p45"/>
          <p:cNvGrpSpPr/>
          <p:nvPr/>
        </p:nvGrpSpPr>
        <p:grpSpPr>
          <a:xfrm rot="4240982">
            <a:off x="5976002" y="2078528"/>
            <a:ext cx="1173968" cy="967393"/>
            <a:chOff x="355650" y="3293407"/>
            <a:chExt cx="1425105" cy="1174340"/>
          </a:xfrm>
        </p:grpSpPr>
        <p:sp>
          <p:nvSpPr>
            <p:cNvPr id="1944" name="Google Shape;1944;p45"/>
            <p:cNvSpPr/>
            <p:nvPr/>
          </p:nvSpPr>
          <p:spPr>
            <a:xfrm>
              <a:off x="1273834" y="4009978"/>
              <a:ext cx="506921" cy="341989"/>
            </a:xfrm>
            <a:custGeom>
              <a:avLst/>
              <a:gdLst/>
              <a:ahLst/>
              <a:cxnLst/>
              <a:rect l="l" t="t" r="r" b="b"/>
              <a:pathLst>
                <a:path w="36581" h="24679" extrusionOk="0">
                  <a:moveTo>
                    <a:pt x="31166" y="964"/>
                  </a:moveTo>
                  <a:cubicBezTo>
                    <a:pt x="31974" y="964"/>
                    <a:pt x="32606" y="1530"/>
                    <a:pt x="33065" y="2663"/>
                  </a:cubicBezTo>
                  <a:cubicBezTo>
                    <a:pt x="33207" y="3722"/>
                    <a:pt x="32056" y="4744"/>
                    <a:pt x="31391" y="5384"/>
                  </a:cubicBezTo>
                  <a:cubicBezTo>
                    <a:pt x="30359" y="6380"/>
                    <a:pt x="29054" y="7127"/>
                    <a:pt x="27825" y="7849"/>
                  </a:cubicBezTo>
                  <a:cubicBezTo>
                    <a:pt x="25223" y="9381"/>
                    <a:pt x="22571" y="10820"/>
                    <a:pt x="19985" y="12385"/>
                  </a:cubicBezTo>
                  <a:cubicBezTo>
                    <a:pt x="16431" y="14533"/>
                    <a:pt x="12929" y="16766"/>
                    <a:pt x="9462" y="19051"/>
                  </a:cubicBezTo>
                  <a:cubicBezTo>
                    <a:pt x="7743" y="20185"/>
                    <a:pt x="6045" y="21346"/>
                    <a:pt x="4354" y="22518"/>
                  </a:cubicBezTo>
                  <a:cubicBezTo>
                    <a:pt x="3760" y="22930"/>
                    <a:pt x="3306" y="23106"/>
                    <a:pt x="2933" y="23106"/>
                  </a:cubicBezTo>
                  <a:cubicBezTo>
                    <a:pt x="2108" y="23106"/>
                    <a:pt x="1682" y="22241"/>
                    <a:pt x="1012" y="21160"/>
                  </a:cubicBezTo>
                  <a:lnTo>
                    <a:pt x="1012" y="21160"/>
                  </a:lnTo>
                  <a:cubicBezTo>
                    <a:pt x="6696" y="17370"/>
                    <a:pt x="12182" y="13293"/>
                    <a:pt x="17714" y="9286"/>
                  </a:cubicBezTo>
                  <a:cubicBezTo>
                    <a:pt x="21526" y="6523"/>
                    <a:pt x="25788" y="2599"/>
                    <a:pt x="30354" y="1131"/>
                  </a:cubicBezTo>
                  <a:cubicBezTo>
                    <a:pt x="30642" y="1019"/>
                    <a:pt x="30913" y="964"/>
                    <a:pt x="31166" y="964"/>
                  </a:cubicBezTo>
                  <a:close/>
                  <a:moveTo>
                    <a:pt x="31212" y="0"/>
                  </a:moveTo>
                  <a:cubicBezTo>
                    <a:pt x="28234" y="0"/>
                    <a:pt x="23834" y="3945"/>
                    <a:pt x="22177" y="5104"/>
                  </a:cubicBezTo>
                  <a:cubicBezTo>
                    <a:pt x="14832" y="10247"/>
                    <a:pt x="7729" y="15732"/>
                    <a:pt x="257" y="20694"/>
                  </a:cubicBezTo>
                  <a:cubicBezTo>
                    <a:pt x="212" y="20723"/>
                    <a:pt x="177" y="20757"/>
                    <a:pt x="150" y="20793"/>
                  </a:cubicBezTo>
                  <a:lnTo>
                    <a:pt x="150" y="20793"/>
                  </a:lnTo>
                  <a:cubicBezTo>
                    <a:pt x="42" y="20906"/>
                    <a:pt x="1" y="21073"/>
                    <a:pt x="113" y="21246"/>
                  </a:cubicBezTo>
                  <a:cubicBezTo>
                    <a:pt x="814" y="22331"/>
                    <a:pt x="1600" y="23337"/>
                    <a:pt x="2211" y="24476"/>
                  </a:cubicBezTo>
                  <a:cubicBezTo>
                    <a:pt x="2278" y="24599"/>
                    <a:pt x="2428" y="24679"/>
                    <a:pt x="2572" y="24679"/>
                  </a:cubicBezTo>
                  <a:cubicBezTo>
                    <a:pt x="2640" y="24679"/>
                    <a:pt x="2707" y="24661"/>
                    <a:pt x="2763" y="24621"/>
                  </a:cubicBezTo>
                  <a:cubicBezTo>
                    <a:pt x="10565" y="19103"/>
                    <a:pt x="18632" y="13705"/>
                    <a:pt x="27063" y="9198"/>
                  </a:cubicBezTo>
                  <a:cubicBezTo>
                    <a:pt x="29366" y="7965"/>
                    <a:pt x="36581" y="3996"/>
                    <a:pt x="32887" y="608"/>
                  </a:cubicBezTo>
                  <a:cubicBezTo>
                    <a:pt x="32421" y="181"/>
                    <a:pt x="31849" y="0"/>
                    <a:pt x="31212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45"/>
            <p:cNvSpPr/>
            <p:nvPr/>
          </p:nvSpPr>
          <p:spPr>
            <a:xfrm>
              <a:off x="1216090" y="4297522"/>
              <a:ext cx="104638" cy="86429"/>
            </a:xfrm>
            <a:custGeom>
              <a:avLst/>
              <a:gdLst/>
              <a:ahLst/>
              <a:cxnLst/>
              <a:rect l="l" t="t" r="r" b="b"/>
              <a:pathLst>
                <a:path w="7551" h="6237" extrusionOk="0">
                  <a:moveTo>
                    <a:pt x="4620" y="1"/>
                  </a:moveTo>
                  <a:cubicBezTo>
                    <a:pt x="4558" y="1"/>
                    <a:pt x="4492" y="17"/>
                    <a:pt x="4425" y="53"/>
                  </a:cubicBezTo>
                  <a:cubicBezTo>
                    <a:pt x="3001" y="814"/>
                    <a:pt x="1572" y="1555"/>
                    <a:pt x="279" y="2528"/>
                  </a:cubicBezTo>
                  <a:cubicBezTo>
                    <a:pt x="115" y="2653"/>
                    <a:pt x="1" y="2883"/>
                    <a:pt x="136" y="3080"/>
                  </a:cubicBezTo>
                  <a:cubicBezTo>
                    <a:pt x="809" y="4062"/>
                    <a:pt x="1420" y="5083"/>
                    <a:pt x="2126" y="6040"/>
                  </a:cubicBezTo>
                  <a:cubicBezTo>
                    <a:pt x="2220" y="6167"/>
                    <a:pt x="2339" y="6236"/>
                    <a:pt x="2473" y="6236"/>
                  </a:cubicBezTo>
                  <a:cubicBezTo>
                    <a:pt x="2539" y="6236"/>
                    <a:pt x="2608" y="6220"/>
                    <a:pt x="2679" y="6186"/>
                  </a:cubicBezTo>
                  <a:cubicBezTo>
                    <a:pt x="4276" y="5415"/>
                    <a:pt x="6059" y="4595"/>
                    <a:pt x="7281" y="3271"/>
                  </a:cubicBezTo>
                  <a:cubicBezTo>
                    <a:pt x="7551" y="2977"/>
                    <a:pt x="7280" y="2572"/>
                    <a:pt x="6979" y="2572"/>
                  </a:cubicBezTo>
                  <a:cubicBezTo>
                    <a:pt x="6887" y="2572"/>
                    <a:pt x="6793" y="2610"/>
                    <a:pt x="6710" y="2699"/>
                  </a:cubicBezTo>
                  <a:cubicBezTo>
                    <a:pt x="5624" y="3876"/>
                    <a:pt x="4049" y="4634"/>
                    <a:pt x="2602" y="5329"/>
                  </a:cubicBezTo>
                  <a:lnTo>
                    <a:pt x="2602" y="5329"/>
                  </a:lnTo>
                  <a:cubicBezTo>
                    <a:pt x="2057" y="4558"/>
                    <a:pt x="1561" y="3755"/>
                    <a:pt x="1035" y="2972"/>
                  </a:cubicBezTo>
                  <a:lnTo>
                    <a:pt x="1035" y="2972"/>
                  </a:lnTo>
                  <a:cubicBezTo>
                    <a:pt x="2234" y="2120"/>
                    <a:pt x="3535" y="1443"/>
                    <a:pt x="4832" y="750"/>
                  </a:cubicBezTo>
                  <a:cubicBezTo>
                    <a:pt x="5224" y="540"/>
                    <a:pt x="4984" y="1"/>
                    <a:pt x="4620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45"/>
            <p:cNvSpPr/>
            <p:nvPr/>
          </p:nvSpPr>
          <p:spPr>
            <a:xfrm>
              <a:off x="1237181" y="4325070"/>
              <a:ext cx="34533" cy="45868"/>
            </a:xfrm>
            <a:custGeom>
              <a:avLst/>
              <a:gdLst/>
              <a:ahLst/>
              <a:cxnLst/>
              <a:rect l="l" t="t" r="r" b="b"/>
              <a:pathLst>
                <a:path w="2492" h="3310" extrusionOk="0">
                  <a:moveTo>
                    <a:pt x="551" y="0"/>
                  </a:moveTo>
                  <a:cubicBezTo>
                    <a:pt x="279" y="0"/>
                    <a:pt x="0" y="292"/>
                    <a:pt x="173" y="607"/>
                  </a:cubicBezTo>
                  <a:cubicBezTo>
                    <a:pt x="639" y="1454"/>
                    <a:pt x="987" y="2363"/>
                    <a:pt x="1574" y="3138"/>
                  </a:cubicBezTo>
                  <a:cubicBezTo>
                    <a:pt x="1665" y="3259"/>
                    <a:pt x="1791" y="3309"/>
                    <a:pt x="1914" y="3309"/>
                  </a:cubicBezTo>
                  <a:cubicBezTo>
                    <a:pt x="2209" y="3309"/>
                    <a:pt x="2492" y="3023"/>
                    <a:pt x="2270" y="2730"/>
                  </a:cubicBezTo>
                  <a:cubicBezTo>
                    <a:pt x="1685" y="1954"/>
                    <a:pt x="1337" y="1045"/>
                    <a:pt x="871" y="201"/>
                  </a:cubicBezTo>
                  <a:cubicBezTo>
                    <a:pt x="793" y="59"/>
                    <a:pt x="673" y="0"/>
                    <a:pt x="55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45"/>
            <p:cNvSpPr/>
            <p:nvPr/>
          </p:nvSpPr>
          <p:spPr>
            <a:xfrm>
              <a:off x="1256540" y="4307928"/>
              <a:ext cx="37388" cy="52312"/>
            </a:xfrm>
            <a:custGeom>
              <a:avLst/>
              <a:gdLst/>
              <a:ahLst/>
              <a:cxnLst/>
              <a:rect l="l" t="t" r="r" b="b"/>
              <a:pathLst>
                <a:path w="2698" h="3775" extrusionOk="0">
                  <a:moveTo>
                    <a:pt x="553" y="0"/>
                  </a:moveTo>
                  <a:cubicBezTo>
                    <a:pt x="279" y="0"/>
                    <a:pt x="1" y="292"/>
                    <a:pt x="177" y="607"/>
                  </a:cubicBezTo>
                  <a:cubicBezTo>
                    <a:pt x="731" y="1593"/>
                    <a:pt x="1352" y="2546"/>
                    <a:pt x="1846" y="3567"/>
                  </a:cubicBezTo>
                  <a:cubicBezTo>
                    <a:pt x="1916" y="3713"/>
                    <a:pt x="2033" y="3774"/>
                    <a:pt x="2153" y="3774"/>
                  </a:cubicBezTo>
                  <a:cubicBezTo>
                    <a:pt x="2417" y="3774"/>
                    <a:pt x="2698" y="3480"/>
                    <a:pt x="2543" y="3160"/>
                  </a:cubicBezTo>
                  <a:cubicBezTo>
                    <a:pt x="2050" y="2139"/>
                    <a:pt x="1428" y="1187"/>
                    <a:pt x="874" y="198"/>
                  </a:cubicBezTo>
                  <a:cubicBezTo>
                    <a:pt x="795" y="58"/>
                    <a:pt x="675" y="0"/>
                    <a:pt x="55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45"/>
            <p:cNvSpPr/>
            <p:nvPr/>
          </p:nvSpPr>
          <p:spPr>
            <a:xfrm>
              <a:off x="1048553" y="4324086"/>
              <a:ext cx="205188" cy="143661"/>
            </a:xfrm>
            <a:custGeom>
              <a:avLst/>
              <a:gdLst/>
              <a:ahLst/>
              <a:cxnLst/>
              <a:rect l="l" t="t" r="r" b="b"/>
              <a:pathLst>
                <a:path w="14807" h="10367" extrusionOk="0">
                  <a:moveTo>
                    <a:pt x="10305" y="1"/>
                  </a:moveTo>
                  <a:cubicBezTo>
                    <a:pt x="9441" y="1"/>
                    <a:pt x="8570" y="191"/>
                    <a:pt x="7696" y="511"/>
                  </a:cubicBezTo>
                  <a:cubicBezTo>
                    <a:pt x="4796" y="1568"/>
                    <a:pt x="4692" y="5792"/>
                    <a:pt x="1312" y="5792"/>
                  </a:cubicBezTo>
                  <a:cubicBezTo>
                    <a:pt x="1096" y="5792"/>
                    <a:pt x="868" y="5774"/>
                    <a:pt x="624" y="5738"/>
                  </a:cubicBezTo>
                  <a:cubicBezTo>
                    <a:pt x="599" y="5734"/>
                    <a:pt x="573" y="5733"/>
                    <a:pt x="548" y="5733"/>
                  </a:cubicBezTo>
                  <a:cubicBezTo>
                    <a:pt x="240" y="5733"/>
                    <a:pt x="1" y="6018"/>
                    <a:pt x="169" y="6330"/>
                  </a:cubicBezTo>
                  <a:cubicBezTo>
                    <a:pt x="1532" y="8869"/>
                    <a:pt x="4186" y="10366"/>
                    <a:pt x="7005" y="10366"/>
                  </a:cubicBezTo>
                  <a:cubicBezTo>
                    <a:pt x="7515" y="10366"/>
                    <a:pt x="8031" y="10317"/>
                    <a:pt x="8546" y="10216"/>
                  </a:cubicBezTo>
                  <a:cubicBezTo>
                    <a:pt x="11407" y="9657"/>
                    <a:pt x="14807" y="7445"/>
                    <a:pt x="14807" y="4135"/>
                  </a:cubicBezTo>
                  <a:cubicBezTo>
                    <a:pt x="14807" y="3876"/>
                    <a:pt x="14605" y="3746"/>
                    <a:pt x="14403" y="3746"/>
                  </a:cubicBezTo>
                  <a:cubicBezTo>
                    <a:pt x="14202" y="3746"/>
                    <a:pt x="14000" y="3876"/>
                    <a:pt x="14000" y="4135"/>
                  </a:cubicBezTo>
                  <a:cubicBezTo>
                    <a:pt x="14000" y="7248"/>
                    <a:pt x="10547" y="9148"/>
                    <a:pt x="7895" y="9495"/>
                  </a:cubicBezTo>
                  <a:cubicBezTo>
                    <a:pt x="7581" y="9536"/>
                    <a:pt x="7268" y="9556"/>
                    <a:pt x="6959" y="9556"/>
                  </a:cubicBezTo>
                  <a:cubicBezTo>
                    <a:pt x="4686" y="9556"/>
                    <a:pt x="2587" y="8472"/>
                    <a:pt x="1293" y="6619"/>
                  </a:cubicBezTo>
                  <a:lnTo>
                    <a:pt x="1293" y="6619"/>
                  </a:lnTo>
                  <a:cubicBezTo>
                    <a:pt x="1452" y="6631"/>
                    <a:pt x="1611" y="6638"/>
                    <a:pt x="1768" y="6638"/>
                  </a:cubicBezTo>
                  <a:cubicBezTo>
                    <a:pt x="2616" y="6638"/>
                    <a:pt x="3431" y="6442"/>
                    <a:pt x="4086" y="5766"/>
                  </a:cubicBezTo>
                  <a:cubicBezTo>
                    <a:pt x="4916" y="4911"/>
                    <a:pt x="5485" y="3967"/>
                    <a:pt x="6093" y="2944"/>
                  </a:cubicBezTo>
                  <a:cubicBezTo>
                    <a:pt x="6937" y="1523"/>
                    <a:pt x="8562" y="777"/>
                    <a:pt x="10178" y="777"/>
                  </a:cubicBezTo>
                  <a:cubicBezTo>
                    <a:pt x="10919" y="777"/>
                    <a:pt x="11657" y="933"/>
                    <a:pt x="12317" y="1253"/>
                  </a:cubicBezTo>
                  <a:cubicBezTo>
                    <a:pt x="12381" y="1284"/>
                    <a:pt x="12444" y="1298"/>
                    <a:pt x="12504" y="1298"/>
                  </a:cubicBezTo>
                  <a:cubicBezTo>
                    <a:pt x="12879" y="1298"/>
                    <a:pt x="13129" y="753"/>
                    <a:pt x="12724" y="556"/>
                  </a:cubicBezTo>
                  <a:cubicBezTo>
                    <a:pt x="11925" y="169"/>
                    <a:pt x="11118" y="1"/>
                    <a:pt x="10305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45"/>
            <p:cNvSpPr/>
            <p:nvPr/>
          </p:nvSpPr>
          <p:spPr>
            <a:xfrm>
              <a:off x="1057560" y="4338983"/>
              <a:ext cx="170309" cy="93843"/>
            </a:xfrm>
            <a:custGeom>
              <a:avLst/>
              <a:gdLst/>
              <a:ahLst/>
              <a:cxnLst/>
              <a:rect l="l" t="t" r="r" b="b"/>
              <a:pathLst>
                <a:path w="12290" h="6772" extrusionOk="0">
                  <a:moveTo>
                    <a:pt x="11806" y="0"/>
                  </a:moveTo>
                  <a:cubicBezTo>
                    <a:pt x="11759" y="0"/>
                    <a:pt x="11709" y="10"/>
                    <a:pt x="11655" y="33"/>
                  </a:cubicBezTo>
                  <a:cubicBezTo>
                    <a:pt x="10035" y="711"/>
                    <a:pt x="8655" y="1515"/>
                    <a:pt x="7447" y="2802"/>
                  </a:cubicBezTo>
                  <a:cubicBezTo>
                    <a:pt x="6101" y="4235"/>
                    <a:pt x="4670" y="6026"/>
                    <a:pt x="2801" y="6026"/>
                  </a:cubicBezTo>
                  <a:cubicBezTo>
                    <a:pt x="2178" y="6026"/>
                    <a:pt x="1505" y="5826"/>
                    <a:pt x="771" y="5347"/>
                  </a:cubicBezTo>
                  <a:cubicBezTo>
                    <a:pt x="699" y="5300"/>
                    <a:pt x="628" y="5280"/>
                    <a:pt x="561" y="5280"/>
                  </a:cubicBezTo>
                  <a:cubicBezTo>
                    <a:pt x="223" y="5280"/>
                    <a:pt x="1" y="5807"/>
                    <a:pt x="364" y="6045"/>
                  </a:cubicBezTo>
                  <a:lnTo>
                    <a:pt x="364" y="6046"/>
                  </a:lnTo>
                  <a:cubicBezTo>
                    <a:pt x="1137" y="6551"/>
                    <a:pt x="1931" y="6771"/>
                    <a:pt x="2729" y="6771"/>
                  </a:cubicBezTo>
                  <a:cubicBezTo>
                    <a:pt x="3657" y="6771"/>
                    <a:pt x="4592" y="6473"/>
                    <a:pt x="5508" y="5977"/>
                  </a:cubicBezTo>
                  <a:cubicBezTo>
                    <a:pt x="6213" y="5596"/>
                    <a:pt x="6800" y="4977"/>
                    <a:pt x="7267" y="4340"/>
                  </a:cubicBezTo>
                  <a:cubicBezTo>
                    <a:pt x="8501" y="2657"/>
                    <a:pt x="9954" y="1613"/>
                    <a:pt x="11870" y="812"/>
                  </a:cubicBezTo>
                  <a:cubicBezTo>
                    <a:pt x="12290" y="637"/>
                    <a:pt x="12173" y="0"/>
                    <a:pt x="11806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45"/>
            <p:cNvSpPr/>
            <p:nvPr/>
          </p:nvSpPr>
          <p:spPr>
            <a:xfrm>
              <a:off x="1064004" y="4361377"/>
              <a:ext cx="181409" cy="87843"/>
            </a:xfrm>
            <a:custGeom>
              <a:avLst/>
              <a:gdLst/>
              <a:ahLst/>
              <a:cxnLst/>
              <a:rect l="l" t="t" r="r" b="b"/>
              <a:pathLst>
                <a:path w="13091" h="6339" extrusionOk="0">
                  <a:moveTo>
                    <a:pt x="12543" y="0"/>
                  </a:moveTo>
                  <a:cubicBezTo>
                    <a:pt x="12476" y="0"/>
                    <a:pt x="12404" y="22"/>
                    <a:pt x="12331" y="73"/>
                  </a:cubicBezTo>
                  <a:cubicBezTo>
                    <a:pt x="11052" y="972"/>
                    <a:pt x="10655" y="2549"/>
                    <a:pt x="9657" y="3741"/>
                  </a:cubicBezTo>
                  <a:cubicBezTo>
                    <a:pt x="8551" y="5061"/>
                    <a:pt x="7114" y="5568"/>
                    <a:pt x="5618" y="5568"/>
                  </a:cubicBezTo>
                  <a:cubicBezTo>
                    <a:pt x="3958" y="5568"/>
                    <a:pt x="2225" y="4943"/>
                    <a:pt x="790" y="4110"/>
                  </a:cubicBezTo>
                  <a:cubicBezTo>
                    <a:pt x="721" y="4070"/>
                    <a:pt x="653" y="4053"/>
                    <a:pt x="588" y="4053"/>
                  </a:cubicBezTo>
                  <a:cubicBezTo>
                    <a:pt x="234" y="4053"/>
                    <a:pt x="1" y="4586"/>
                    <a:pt x="382" y="4808"/>
                  </a:cubicBezTo>
                  <a:cubicBezTo>
                    <a:pt x="2040" y="5768"/>
                    <a:pt x="3680" y="6338"/>
                    <a:pt x="5426" y="6338"/>
                  </a:cubicBezTo>
                  <a:cubicBezTo>
                    <a:pt x="6210" y="6338"/>
                    <a:pt x="7015" y="6223"/>
                    <a:pt x="7853" y="5978"/>
                  </a:cubicBezTo>
                  <a:cubicBezTo>
                    <a:pt x="8788" y="5704"/>
                    <a:pt x="9560" y="4977"/>
                    <a:pt x="10228" y="4311"/>
                  </a:cubicBezTo>
                  <a:cubicBezTo>
                    <a:pt x="11261" y="3279"/>
                    <a:pt x="11550" y="1605"/>
                    <a:pt x="12740" y="771"/>
                  </a:cubicBezTo>
                  <a:cubicBezTo>
                    <a:pt x="13090" y="524"/>
                    <a:pt x="12872" y="0"/>
                    <a:pt x="1254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45"/>
            <p:cNvSpPr/>
            <p:nvPr/>
          </p:nvSpPr>
          <p:spPr>
            <a:xfrm>
              <a:off x="538098" y="3293407"/>
              <a:ext cx="683424" cy="398514"/>
            </a:xfrm>
            <a:custGeom>
              <a:avLst/>
              <a:gdLst/>
              <a:ahLst/>
              <a:cxnLst/>
              <a:rect l="l" t="t" r="r" b="b"/>
              <a:pathLst>
                <a:path w="49318" h="28758" extrusionOk="0">
                  <a:moveTo>
                    <a:pt x="46110" y="1141"/>
                  </a:moveTo>
                  <a:cubicBezTo>
                    <a:pt x="46509" y="1141"/>
                    <a:pt x="46618" y="1563"/>
                    <a:pt x="47064" y="2641"/>
                  </a:cubicBezTo>
                  <a:cubicBezTo>
                    <a:pt x="47291" y="3191"/>
                    <a:pt x="48601" y="5272"/>
                    <a:pt x="48149" y="5539"/>
                  </a:cubicBezTo>
                  <a:cubicBezTo>
                    <a:pt x="40666" y="9951"/>
                    <a:pt x="32776" y="13754"/>
                    <a:pt x="25016" y="17649"/>
                  </a:cubicBezTo>
                  <a:cubicBezTo>
                    <a:pt x="20455" y="19938"/>
                    <a:pt x="15869" y="22183"/>
                    <a:pt x="11263" y="24385"/>
                  </a:cubicBezTo>
                  <a:cubicBezTo>
                    <a:pt x="9450" y="25247"/>
                    <a:pt x="7629" y="26090"/>
                    <a:pt x="5798" y="26914"/>
                  </a:cubicBezTo>
                  <a:cubicBezTo>
                    <a:pt x="5306" y="27135"/>
                    <a:pt x="4608" y="27622"/>
                    <a:pt x="4009" y="27622"/>
                  </a:cubicBezTo>
                  <a:cubicBezTo>
                    <a:pt x="3711" y="27622"/>
                    <a:pt x="3438" y="27502"/>
                    <a:pt x="3227" y="27170"/>
                  </a:cubicBezTo>
                  <a:cubicBezTo>
                    <a:pt x="2335" y="25765"/>
                    <a:pt x="1706" y="24196"/>
                    <a:pt x="967" y="22705"/>
                  </a:cubicBezTo>
                  <a:lnTo>
                    <a:pt x="967" y="22705"/>
                  </a:lnTo>
                  <a:cubicBezTo>
                    <a:pt x="9049" y="18395"/>
                    <a:pt x="17338" y="14454"/>
                    <a:pt x="25596" y="10500"/>
                  </a:cubicBezTo>
                  <a:cubicBezTo>
                    <a:pt x="30212" y="8288"/>
                    <a:pt x="34848" y="6113"/>
                    <a:pt x="39499" y="3976"/>
                  </a:cubicBezTo>
                  <a:cubicBezTo>
                    <a:pt x="41265" y="3169"/>
                    <a:pt x="43036" y="2378"/>
                    <a:pt x="44815" y="1602"/>
                  </a:cubicBezTo>
                  <a:cubicBezTo>
                    <a:pt x="45477" y="1316"/>
                    <a:pt x="45853" y="1141"/>
                    <a:pt x="46110" y="1141"/>
                  </a:cubicBezTo>
                  <a:close/>
                  <a:moveTo>
                    <a:pt x="46619" y="0"/>
                  </a:moveTo>
                  <a:cubicBezTo>
                    <a:pt x="46581" y="0"/>
                    <a:pt x="46542" y="8"/>
                    <a:pt x="46503" y="24"/>
                  </a:cubicBezTo>
                  <a:cubicBezTo>
                    <a:pt x="30761" y="6486"/>
                    <a:pt x="15227" y="14163"/>
                    <a:pt x="226" y="22186"/>
                  </a:cubicBezTo>
                  <a:cubicBezTo>
                    <a:pt x="49" y="22280"/>
                    <a:pt x="1" y="22440"/>
                    <a:pt x="34" y="22589"/>
                  </a:cubicBezTo>
                  <a:lnTo>
                    <a:pt x="34" y="22589"/>
                  </a:lnTo>
                  <a:cubicBezTo>
                    <a:pt x="39" y="22637"/>
                    <a:pt x="54" y="22688"/>
                    <a:pt x="80" y="22738"/>
                  </a:cubicBezTo>
                  <a:cubicBezTo>
                    <a:pt x="1091" y="24698"/>
                    <a:pt x="1964" y="26685"/>
                    <a:pt x="3149" y="28551"/>
                  </a:cubicBezTo>
                  <a:cubicBezTo>
                    <a:pt x="3218" y="28661"/>
                    <a:pt x="3357" y="28758"/>
                    <a:pt x="3497" y="28758"/>
                  </a:cubicBezTo>
                  <a:cubicBezTo>
                    <a:pt x="3533" y="28758"/>
                    <a:pt x="3569" y="28751"/>
                    <a:pt x="3605" y="28736"/>
                  </a:cubicBezTo>
                  <a:cubicBezTo>
                    <a:pt x="11529" y="25428"/>
                    <a:pt x="19206" y="21471"/>
                    <a:pt x="26875" y="17616"/>
                  </a:cubicBezTo>
                  <a:cubicBezTo>
                    <a:pt x="34324" y="13870"/>
                    <a:pt x="41918" y="10218"/>
                    <a:pt x="49076" y="5928"/>
                  </a:cubicBezTo>
                  <a:cubicBezTo>
                    <a:pt x="49275" y="5809"/>
                    <a:pt x="49318" y="5575"/>
                    <a:pt x="49221" y="5376"/>
                  </a:cubicBezTo>
                  <a:cubicBezTo>
                    <a:pt x="48407" y="3714"/>
                    <a:pt x="47660" y="2035"/>
                    <a:pt x="47000" y="304"/>
                  </a:cubicBezTo>
                  <a:cubicBezTo>
                    <a:pt x="46942" y="152"/>
                    <a:pt x="46792" y="0"/>
                    <a:pt x="46619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45"/>
            <p:cNvSpPr/>
            <p:nvPr/>
          </p:nvSpPr>
          <p:spPr>
            <a:xfrm>
              <a:off x="490095" y="3599935"/>
              <a:ext cx="111594" cy="116902"/>
            </a:xfrm>
            <a:custGeom>
              <a:avLst/>
              <a:gdLst/>
              <a:ahLst/>
              <a:cxnLst/>
              <a:rect l="l" t="t" r="r" b="b"/>
              <a:pathLst>
                <a:path w="8053" h="8436" extrusionOk="0">
                  <a:moveTo>
                    <a:pt x="4029" y="1"/>
                  </a:moveTo>
                  <a:cubicBezTo>
                    <a:pt x="3987" y="1"/>
                    <a:pt x="3942" y="8"/>
                    <a:pt x="3894" y="25"/>
                  </a:cubicBezTo>
                  <a:cubicBezTo>
                    <a:pt x="2596" y="473"/>
                    <a:pt x="1367" y="1103"/>
                    <a:pt x="245" y="1896"/>
                  </a:cubicBezTo>
                  <a:cubicBezTo>
                    <a:pt x="49" y="2033"/>
                    <a:pt x="1" y="2233"/>
                    <a:pt x="99" y="2448"/>
                  </a:cubicBezTo>
                  <a:cubicBezTo>
                    <a:pt x="723" y="3810"/>
                    <a:pt x="1386" y="5157"/>
                    <a:pt x="1998" y="6525"/>
                  </a:cubicBezTo>
                  <a:cubicBezTo>
                    <a:pt x="2242" y="7068"/>
                    <a:pt x="2701" y="8247"/>
                    <a:pt x="3409" y="8392"/>
                  </a:cubicBezTo>
                  <a:cubicBezTo>
                    <a:pt x="3552" y="8422"/>
                    <a:pt x="3697" y="8436"/>
                    <a:pt x="3844" y="8436"/>
                  </a:cubicBezTo>
                  <a:cubicBezTo>
                    <a:pt x="5209" y="8436"/>
                    <a:pt x="6689" y="7237"/>
                    <a:pt x="7702" y="6521"/>
                  </a:cubicBezTo>
                  <a:cubicBezTo>
                    <a:pt x="8052" y="6274"/>
                    <a:pt x="7835" y="5750"/>
                    <a:pt x="7507" y="5750"/>
                  </a:cubicBezTo>
                  <a:cubicBezTo>
                    <a:pt x="7440" y="5750"/>
                    <a:pt x="7368" y="5772"/>
                    <a:pt x="7295" y="5824"/>
                  </a:cubicBezTo>
                  <a:cubicBezTo>
                    <a:pt x="6651" y="6280"/>
                    <a:pt x="5126" y="7546"/>
                    <a:pt x="4047" y="7546"/>
                  </a:cubicBezTo>
                  <a:cubicBezTo>
                    <a:pt x="3717" y="7546"/>
                    <a:pt x="3429" y="7428"/>
                    <a:pt x="3220" y="7132"/>
                  </a:cubicBezTo>
                  <a:cubicBezTo>
                    <a:pt x="2255" y="5761"/>
                    <a:pt x="1633" y="3946"/>
                    <a:pt x="952" y="2388"/>
                  </a:cubicBezTo>
                  <a:lnTo>
                    <a:pt x="952" y="2388"/>
                  </a:lnTo>
                  <a:cubicBezTo>
                    <a:pt x="1939" y="1726"/>
                    <a:pt x="2975" y="1195"/>
                    <a:pt x="4108" y="804"/>
                  </a:cubicBezTo>
                  <a:cubicBezTo>
                    <a:pt x="4551" y="650"/>
                    <a:pt x="4422" y="1"/>
                    <a:pt x="402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45"/>
            <p:cNvSpPr/>
            <p:nvPr/>
          </p:nvSpPr>
          <p:spPr>
            <a:xfrm>
              <a:off x="452223" y="3625294"/>
              <a:ext cx="94217" cy="112107"/>
            </a:xfrm>
            <a:custGeom>
              <a:avLst/>
              <a:gdLst/>
              <a:ahLst/>
              <a:cxnLst/>
              <a:rect l="l" t="t" r="r" b="b"/>
              <a:pathLst>
                <a:path w="6799" h="8090" extrusionOk="0">
                  <a:moveTo>
                    <a:pt x="3077" y="0"/>
                  </a:moveTo>
                  <a:cubicBezTo>
                    <a:pt x="3011" y="0"/>
                    <a:pt x="2940" y="20"/>
                    <a:pt x="2869" y="66"/>
                  </a:cubicBezTo>
                  <a:cubicBezTo>
                    <a:pt x="1984" y="632"/>
                    <a:pt x="984" y="931"/>
                    <a:pt x="149" y="1582"/>
                  </a:cubicBezTo>
                  <a:cubicBezTo>
                    <a:pt x="11" y="1690"/>
                    <a:pt x="0" y="1930"/>
                    <a:pt x="87" y="2070"/>
                  </a:cubicBezTo>
                  <a:cubicBezTo>
                    <a:pt x="1233" y="3945"/>
                    <a:pt x="1951" y="6038"/>
                    <a:pt x="3101" y="7883"/>
                  </a:cubicBezTo>
                  <a:cubicBezTo>
                    <a:pt x="3172" y="7998"/>
                    <a:pt x="3311" y="8089"/>
                    <a:pt x="3450" y="8089"/>
                  </a:cubicBezTo>
                  <a:cubicBezTo>
                    <a:pt x="3486" y="8089"/>
                    <a:pt x="3521" y="8083"/>
                    <a:pt x="3556" y="8070"/>
                  </a:cubicBezTo>
                  <a:cubicBezTo>
                    <a:pt x="4548" y="7691"/>
                    <a:pt x="5451" y="7156"/>
                    <a:pt x="6398" y="6685"/>
                  </a:cubicBezTo>
                  <a:cubicBezTo>
                    <a:pt x="6799" y="6484"/>
                    <a:pt x="6552" y="5941"/>
                    <a:pt x="6180" y="5941"/>
                  </a:cubicBezTo>
                  <a:cubicBezTo>
                    <a:pt x="6120" y="5941"/>
                    <a:pt x="6056" y="5955"/>
                    <a:pt x="5992" y="5988"/>
                  </a:cubicBezTo>
                  <a:cubicBezTo>
                    <a:pt x="5196" y="6385"/>
                    <a:pt x="4436" y="6838"/>
                    <a:pt x="3619" y="7182"/>
                  </a:cubicBezTo>
                  <a:lnTo>
                    <a:pt x="3619" y="7182"/>
                  </a:lnTo>
                  <a:cubicBezTo>
                    <a:pt x="2633" y="5516"/>
                    <a:pt x="1952" y="3664"/>
                    <a:pt x="969" y="1975"/>
                  </a:cubicBezTo>
                  <a:lnTo>
                    <a:pt x="969" y="1975"/>
                  </a:lnTo>
                  <a:cubicBezTo>
                    <a:pt x="1693" y="1493"/>
                    <a:pt x="2541" y="1233"/>
                    <a:pt x="3276" y="763"/>
                  </a:cubicBezTo>
                  <a:cubicBezTo>
                    <a:pt x="3642" y="529"/>
                    <a:pt x="3418" y="0"/>
                    <a:pt x="3077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45"/>
            <p:cNvSpPr/>
            <p:nvPr/>
          </p:nvSpPr>
          <p:spPr>
            <a:xfrm>
              <a:off x="355650" y="3651360"/>
              <a:ext cx="145130" cy="115572"/>
            </a:xfrm>
            <a:custGeom>
              <a:avLst/>
              <a:gdLst/>
              <a:ahLst/>
              <a:cxnLst/>
              <a:rect l="l" t="t" r="r" b="b"/>
              <a:pathLst>
                <a:path w="10473" h="8340" extrusionOk="0">
                  <a:moveTo>
                    <a:pt x="7224" y="0"/>
                  </a:moveTo>
                  <a:cubicBezTo>
                    <a:pt x="7132" y="0"/>
                    <a:pt x="7038" y="39"/>
                    <a:pt x="6957" y="132"/>
                  </a:cubicBezTo>
                  <a:cubicBezTo>
                    <a:pt x="5536" y="1765"/>
                    <a:pt x="3365" y="3269"/>
                    <a:pt x="1577" y="4493"/>
                  </a:cubicBezTo>
                  <a:cubicBezTo>
                    <a:pt x="459" y="5258"/>
                    <a:pt x="0" y="5800"/>
                    <a:pt x="549" y="7100"/>
                  </a:cubicBezTo>
                  <a:cubicBezTo>
                    <a:pt x="952" y="8051"/>
                    <a:pt x="1493" y="8340"/>
                    <a:pt x="2155" y="8340"/>
                  </a:cubicBezTo>
                  <a:cubicBezTo>
                    <a:pt x="2649" y="8340"/>
                    <a:pt x="3211" y="8179"/>
                    <a:pt x="3833" y="8012"/>
                  </a:cubicBezTo>
                  <a:cubicBezTo>
                    <a:pt x="5818" y="7481"/>
                    <a:pt x="8275" y="6987"/>
                    <a:pt x="10085" y="5987"/>
                  </a:cubicBezTo>
                  <a:cubicBezTo>
                    <a:pt x="10473" y="5772"/>
                    <a:pt x="10236" y="5235"/>
                    <a:pt x="9876" y="5235"/>
                  </a:cubicBezTo>
                  <a:cubicBezTo>
                    <a:pt x="9813" y="5235"/>
                    <a:pt x="9746" y="5252"/>
                    <a:pt x="9678" y="5289"/>
                  </a:cubicBezTo>
                  <a:cubicBezTo>
                    <a:pt x="8617" y="5876"/>
                    <a:pt x="7276" y="6087"/>
                    <a:pt x="6130" y="6470"/>
                  </a:cubicBezTo>
                  <a:cubicBezTo>
                    <a:pt x="5284" y="6751"/>
                    <a:pt x="3835" y="7447"/>
                    <a:pt x="2686" y="7447"/>
                  </a:cubicBezTo>
                  <a:cubicBezTo>
                    <a:pt x="2076" y="7447"/>
                    <a:pt x="1551" y="7251"/>
                    <a:pt x="1247" y="6693"/>
                  </a:cubicBezTo>
                  <a:cubicBezTo>
                    <a:pt x="686" y="5665"/>
                    <a:pt x="4011" y="3638"/>
                    <a:pt x="4594" y="3188"/>
                  </a:cubicBezTo>
                  <a:cubicBezTo>
                    <a:pt x="5607" y="2409"/>
                    <a:pt x="6687" y="1671"/>
                    <a:pt x="7529" y="704"/>
                  </a:cubicBezTo>
                  <a:cubicBezTo>
                    <a:pt x="7789" y="405"/>
                    <a:pt x="7519" y="0"/>
                    <a:pt x="722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45"/>
            <p:cNvSpPr/>
            <p:nvPr/>
          </p:nvSpPr>
          <p:spPr>
            <a:xfrm>
              <a:off x="607094" y="3567342"/>
              <a:ext cx="52977" cy="91723"/>
            </a:xfrm>
            <a:custGeom>
              <a:avLst/>
              <a:gdLst/>
              <a:ahLst/>
              <a:cxnLst/>
              <a:rect l="l" t="t" r="r" b="b"/>
              <a:pathLst>
                <a:path w="3823" h="6619" extrusionOk="0">
                  <a:moveTo>
                    <a:pt x="494" y="0"/>
                  </a:moveTo>
                  <a:cubicBezTo>
                    <a:pt x="256" y="0"/>
                    <a:pt x="0" y="200"/>
                    <a:pt x="66" y="505"/>
                  </a:cubicBezTo>
                  <a:lnTo>
                    <a:pt x="68" y="505"/>
                  </a:lnTo>
                  <a:cubicBezTo>
                    <a:pt x="533" y="2700"/>
                    <a:pt x="1946" y="4459"/>
                    <a:pt x="2960" y="6415"/>
                  </a:cubicBezTo>
                  <a:cubicBezTo>
                    <a:pt x="3035" y="6559"/>
                    <a:pt x="3154" y="6618"/>
                    <a:pt x="3275" y="6618"/>
                  </a:cubicBezTo>
                  <a:cubicBezTo>
                    <a:pt x="3543" y="6618"/>
                    <a:pt x="3822" y="6325"/>
                    <a:pt x="3658" y="6007"/>
                  </a:cubicBezTo>
                  <a:cubicBezTo>
                    <a:pt x="2676" y="4116"/>
                    <a:pt x="1297" y="2413"/>
                    <a:pt x="845" y="291"/>
                  </a:cubicBezTo>
                  <a:cubicBezTo>
                    <a:pt x="801" y="88"/>
                    <a:pt x="652" y="0"/>
                    <a:pt x="49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45"/>
            <p:cNvSpPr/>
            <p:nvPr/>
          </p:nvSpPr>
          <p:spPr>
            <a:xfrm>
              <a:off x="1119448" y="3321067"/>
              <a:ext cx="45092" cy="83381"/>
            </a:xfrm>
            <a:custGeom>
              <a:avLst/>
              <a:gdLst/>
              <a:ahLst/>
              <a:cxnLst/>
              <a:rect l="l" t="t" r="r" b="b"/>
              <a:pathLst>
                <a:path w="3254" h="6017" extrusionOk="0">
                  <a:moveTo>
                    <a:pt x="548" y="0"/>
                  </a:moveTo>
                  <a:cubicBezTo>
                    <a:pt x="279" y="0"/>
                    <a:pt x="0" y="293"/>
                    <a:pt x="165" y="610"/>
                  </a:cubicBezTo>
                  <a:lnTo>
                    <a:pt x="167" y="612"/>
                  </a:lnTo>
                  <a:cubicBezTo>
                    <a:pt x="578" y="1403"/>
                    <a:pt x="968" y="2206"/>
                    <a:pt x="1351" y="3013"/>
                  </a:cubicBezTo>
                  <a:cubicBezTo>
                    <a:pt x="1740" y="3837"/>
                    <a:pt x="2348" y="4706"/>
                    <a:pt x="2426" y="5629"/>
                  </a:cubicBezTo>
                  <a:cubicBezTo>
                    <a:pt x="2447" y="5887"/>
                    <a:pt x="2660" y="6017"/>
                    <a:pt x="2862" y="6017"/>
                  </a:cubicBezTo>
                  <a:cubicBezTo>
                    <a:pt x="3064" y="6017"/>
                    <a:pt x="3254" y="5888"/>
                    <a:pt x="3232" y="5629"/>
                  </a:cubicBezTo>
                  <a:cubicBezTo>
                    <a:pt x="3168" y="4836"/>
                    <a:pt x="2822" y="4169"/>
                    <a:pt x="2460" y="3472"/>
                  </a:cubicBezTo>
                  <a:cubicBezTo>
                    <a:pt x="1903" y="2397"/>
                    <a:pt x="1425" y="1279"/>
                    <a:pt x="862" y="204"/>
                  </a:cubicBezTo>
                  <a:cubicBezTo>
                    <a:pt x="788" y="60"/>
                    <a:pt x="669" y="0"/>
                    <a:pt x="548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45"/>
            <p:cNvSpPr/>
            <p:nvPr/>
          </p:nvSpPr>
          <p:spPr>
            <a:xfrm>
              <a:off x="822093" y="3841804"/>
              <a:ext cx="171306" cy="144464"/>
            </a:xfrm>
            <a:custGeom>
              <a:avLst/>
              <a:gdLst/>
              <a:ahLst/>
              <a:cxnLst/>
              <a:rect l="l" t="t" r="r" b="b"/>
              <a:pathLst>
                <a:path w="12362" h="10425" extrusionOk="0">
                  <a:moveTo>
                    <a:pt x="8672" y="1"/>
                  </a:moveTo>
                  <a:cubicBezTo>
                    <a:pt x="8192" y="1"/>
                    <a:pt x="7694" y="70"/>
                    <a:pt x="7207" y="151"/>
                  </a:cubicBezTo>
                  <a:cubicBezTo>
                    <a:pt x="7138" y="149"/>
                    <a:pt x="7069" y="147"/>
                    <a:pt x="7000" y="147"/>
                  </a:cubicBezTo>
                  <a:cubicBezTo>
                    <a:pt x="6399" y="147"/>
                    <a:pt x="5803" y="242"/>
                    <a:pt x="5232" y="428"/>
                  </a:cubicBezTo>
                  <a:cubicBezTo>
                    <a:pt x="4937" y="523"/>
                    <a:pt x="4766" y="755"/>
                    <a:pt x="4702" y="1010"/>
                  </a:cubicBezTo>
                  <a:cubicBezTo>
                    <a:pt x="4072" y="1248"/>
                    <a:pt x="3443" y="1595"/>
                    <a:pt x="2889" y="1868"/>
                  </a:cubicBezTo>
                  <a:cubicBezTo>
                    <a:pt x="2871" y="1867"/>
                    <a:pt x="2853" y="1866"/>
                    <a:pt x="2835" y="1866"/>
                  </a:cubicBezTo>
                  <a:cubicBezTo>
                    <a:pt x="2703" y="1866"/>
                    <a:pt x="2572" y="1899"/>
                    <a:pt x="2457" y="1963"/>
                  </a:cubicBezTo>
                  <a:cubicBezTo>
                    <a:pt x="0" y="3258"/>
                    <a:pt x="25" y="7922"/>
                    <a:pt x="2166" y="9500"/>
                  </a:cubicBezTo>
                  <a:cubicBezTo>
                    <a:pt x="2616" y="9833"/>
                    <a:pt x="3099" y="9985"/>
                    <a:pt x="3571" y="9994"/>
                  </a:cubicBezTo>
                  <a:cubicBezTo>
                    <a:pt x="3665" y="10115"/>
                    <a:pt x="3779" y="10219"/>
                    <a:pt x="3909" y="10300"/>
                  </a:cubicBezTo>
                  <a:cubicBezTo>
                    <a:pt x="4050" y="10387"/>
                    <a:pt x="4190" y="10425"/>
                    <a:pt x="4321" y="10425"/>
                  </a:cubicBezTo>
                  <a:cubicBezTo>
                    <a:pt x="4697" y="10425"/>
                    <a:pt x="5003" y="10111"/>
                    <a:pt x="5084" y="9750"/>
                  </a:cubicBezTo>
                  <a:cubicBezTo>
                    <a:pt x="6064" y="9512"/>
                    <a:pt x="6511" y="8503"/>
                    <a:pt x="6495" y="7430"/>
                  </a:cubicBezTo>
                  <a:cubicBezTo>
                    <a:pt x="6672" y="7053"/>
                    <a:pt x="6867" y="6684"/>
                    <a:pt x="7175" y="6355"/>
                  </a:cubicBezTo>
                  <a:cubicBezTo>
                    <a:pt x="7229" y="6298"/>
                    <a:pt x="7295" y="6251"/>
                    <a:pt x="7350" y="6198"/>
                  </a:cubicBezTo>
                  <a:cubicBezTo>
                    <a:pt x="8920" y="6009"/>
                    <a:pt x="12362" y="5592"/>
                    <a:pt x="12249" y="3398"/>
                  </a:cubicBezTo>
                  <a:cubicBezTo>
                    <a:pt x="12237" y="3201"/>
                    <a:pt x="12206" y="3007"/>
                    <a:pt x="12157" y="2815"/>
                  </a:cubicBezTo>
                  <a:cubicBezTo>
                    <a:pt x="12157" y="2083"/>
                    <a:pt x="11841" y="1416"/>
                    <a:pt x="11307" y="927"/>
                  </a:cubicBezTo>
                  <a:cubicBezTo>
                    <a:pt x="11292" y="911"/>
                    <a:pt x="11283" y="894"/>
                    <a:pt x="11266" y="878"/>
                  </a:cubicBezTo>
                  <a:cubicBezTo>
                    <a:pt x="11264" y="880"/>
                    <a:pt x="11262" y="883"/>
                    <a:pt x="11261" y="887"/>
                  </a:cubicBezTo>
                  <a:cubicBezTo>
                    <a:pt x="11209" y="842"/>
                    <a:pt x="11159" y="795"/>
                    <a:pt x="11103" y="752"/>
                  </a:cubicBezTo>
                  <a:cubicBezTo>
                    <a:pt x="10970" y="650"/>
                    <a:pt x="10831" y="607"/>
                    <a:pt x="10699" y="607"/>
                  </a:cubicBezTo>
                  <a:cubicBezTo>
                    <a:pt x="10659" y="607"/>
                    <a:pt x="10620" y="611"/>
                    <a:pt x="10582" y="618"/>
                  </a:cubicBezTo>
                  <a:cubicBezTo>
                    <a:pt x="10504" y="560"/>
                    <a:pt x="10426" y="499"/>
                    <a:pt x="10343" y="444"/>
                  </a:cubicBezTo>
                  <a:cubicBezTo>
                    <a:pt x="9853" y="111"/>
                    <a:pt x="9277" y="1"/>
                    <a:pt x="8672" y="1"/>
                  </a:cubicBezTo>
                  <a:close/>
                </a:path>
              </a:pathLst>
            </a:custGeom>
            <a:solidFill>
              <a:srgbClr val="FED58A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45"/>
            <p:cNvSpPr/>
            <p:nvPr/>
          </p:nvSpPr>
          <p:spPr>
            <a:xfrm>
              <a:off x="1031508" y="3636643"/>
              <a:ext cx="151088" cy="110042"/>
            </a:xfrm>
            <a:custGeom>
              <a:avLst/>
              <a:gdLst/>
              <a:ahLst/>
              <a:cxnLst/>
              <a:rect l="l" t="t" r="r" b="b"/>
              <a:pathLst>
                <a:path w="10903" h="7941" extrusionOk="0">
                  <a:moveTo>
                    <a:pt x="6900" y="1"/>
                  </a:moveTo>
                  <a:cubicBezTo>
                    <a:pt x="6118" y="1"/>
                    <a:pt x="5297" y="209"/>
                    <a:pt x="4506" y="561"/>
                  </a:cubicBezTo>
                  <a:cubicBezTo>
                    <a:pt x="3774" y="649"/>
                    <a:pt x="3082" y="938"/>
                    <a:pt x="2502" y="1392"/>
                  </a:cubicBezTo>
                  <a:cubicBezTo>
                    <a:pt x="2304" y="1456"/>
                    <a:pt x="2107" y="1523"/>
                    <a:pt x="1910" y="1589"/>
                  </a:cubicBezTo>
                  <a:cubicBezTo>
                    <a:pt x="1499" y="1726"/>
                    <a:pt x="1214" y="2172"/>
                    <a:pt x="1340" y="2588"/>
                  </a:cubicBezTo>
                  <a:cubicBezTo>
                    <a:pt x="1122" y="2840"/>
                    <a:pt x="933" y="3117"/>
                    <a:pt x="781" y="3413"/>
                  </a:cubicBezTo>
                  <a:cubicBezTo>
                    <a:pt x="696" y="3566"/>
                    <a:pt x="665" y="3744"/>
                    <a:pt x="691" y="3917"/>
                  </a:cubicBezTo>
                  <a:cubicBezTo>
                    <a:pt x="577" y="4121"/>
                    <a:pt x="478" y="4334"/>
                    <a:pt x="395" y="4554"/>
                  </a:cubicBezTo>
                  <a:cubicBezTo>
                    <a:pt x="0" y="5600"/>
                    <a:pt x="14" y="6902"/>
                    <a:pt x="814" y="7391"/>
                  </a:cubicBezTo>
                  <a:cubicBezTo>
                    <a:pt x="935" y="7708"/>
                    <a:pt x="1211" y="7941"/>
                    <a:pt x="1555" y="7941"/>
                  </a:cubicBezTo>
                  <a:cubicBezTo>
                    <a:pt x="1625" y="7941"/>
                    <a:pt x="1698" y="7931"/>
                    <a:pt x="1773" y="7911"/>
                  </a:cubicBezTo>
                  <a:cubicBezTo>
                    <a:pt x="2206" y="7793"/>
                    <a:pt x="2612" y="7592"/>
                    <a:pt x="2969" y="7319"/>
                  </a:cubicBezTo>
                  <a:cubicBezTo>
                    <a:pt x="3743" y="7083"/>
                    <a:pt x="4529" y="6753"/>
                    <a:pt x="5290" y="6413"/>
                  </a:cubicBezTo>
                  <a:cubicBezTo>
                    <a:pt x="5742" y="6434"/>
                    <a:pt x="6191" y="6491"/>
                    <a:pt x="6641" y="6500"/>
                  </a:cubicBezTo>
                  <a:cubicBezTo>
                    <a:pt x="7140" y="7237"/>
                    <a:pt x="7866" y="7785"/>
                    <a:pt x="8729" y="7785"/>
                  </a:cubicBezTo>
                  <a:cubicBezTo>
                    <a:pt x="8897" y="7785"/>
                    <a:pt x="9071" y="7765"/>
                    <a:pt x="9249" y="7720"/>
                  </a:cubicBezTo>
                  <a:cubicBezTo>
                    <a:pt x="10650" y="7371"/>
                    <a:pt x="10902" y="5672"/>
                    <a:pt x="10714" y="4134"/>
                  </a:cubicBezTo>
                  <a:cubicBezTo>
                    <a:pt x="10760" y="3649"/>
                    <a:pt x="10639" y="3109"/>
                    <a:pt x="10395" y="2688"/>
                  </a:cubicBezTo>
                  <a:cubicBezTo>
                    <a:pt x="10303" y="2404"/>
                    <a:pt x="10201" y="2150"/>
                    <a:pt x="10096" y="1952"/>
                  </a:cubicBezTo>
                  <a:cubicBezTo>
                    <a:pt x="9348" y="558"/>
                    <a:pt x="8178" y="1"/>
                    <a:pt x="6900" y="1"/>
                  </a:cubicBezTo>
                  <a:close/>
                </a:path>
              </a:pathLst>
            </a:custGeom>
            <a:solidFill>
              <a:srgbClr val="A6DFDA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45"/>
            <p:cNvSpPr/>
            <p:nvPr/>
          </p:nvSpPr>
          <p:spPr>
            <a:xfrm>
              <a:off x="1519929" y="3644127"/>
              <a:ext cx="72960" cy="59920"/>
            </a:xfrm>
            <a:custGeom>
              <a:avLst/>
              <a:gdLst/>
              <a:ahLst/>
              <a:cxnLst/>
              <a:rect l="l" t="t" r="r" b="b"/>
              <a:pathLst>
                <a:path w="5265" h="4324" extrusionOk="0">
                  <a:moveTo>
                    <a:pt x="2178" y="0"/>
                  </a:moveTo>
                  <a:cubicBezTo>
                    <a:pt x="2040" y="0"/>
                    <a:pt x="1902" y="13"/>
                    <a:pt x="1766" y="38"/>
                  </a:cubicBezTo>
                  <a:cubicBezTo>
                    <a:pt x="1082" y="170"/>
                    <a:pt x="237" y="706"/>
                    <a:pt x="121" y="1452"/>
                  </a:cubicBezTo>
                  <a:cubicBezTo>
                    <a:pt x="0" y="2226"/>
                    <a:pt x="452" y="2754"/>
                    <a:pt x="1080" y="3050"/>
                  </a:cubicBezTo>
                  <a:cubicBezTo>
                    <a:pt x="1117" y="3168"/>
                    <a:pt x="1181" y="3277"/>
                    <a:pt x="1265" y="3367"/>
                  </a:cubicBezTo>
                  <a:cubicBezTo>
                    <a:pt x="1795" y="3941"/>
                    <a:pt x="2579" y="4323"/>
                    <a:pt x="3358" y="4323"/>
                  </a:cubicBezTo>
                  <a:cubicBezTo>
                    <a:pt x="3429" y="4323"/>
                    <a:pt x="3500" y="4320"/>
                    <a:pt x="3571" y="4314"/>
                  </a:cubicBezTo>
                  <a:cubicBezTo>
                    <a:pt x="3602" y="4318"/>
                    <a:pt x="3632" y="4320"/>
                    <a:pt x="3663" y="4320"/>
                  </a:cubicBezTo>
                  <a:cubicBezTo>
                    <a:pt x="3793" y="4320"/>
                    <a:pt x="3921" y="4284"/>
                    <a:pt x="4033" y="4217"/>
                  </a:cubicBezTo>
                  <a:cubicBezTo>
                    <a:pt x="4155" y="4180"/>
                    <a:pt x="4272" y="4132"/>
                    <a:pt x="4385" y="4075"/>
                  </a:cubicBezTo>
                  <a:cubicBezTo>
                    <a:pt x="5264" y="3606"/>
                    <a:pt x="5238" y="2725"/>
                    <a:pt x="4889" y="1944"/>
                  </a:cubicBezTo>
                  <a:cubicBezTo>
                    <a:pt x="4889" y="1232"/>
                    <a:pt x="4615" y="575"/>
                    <a:pt x="3857" y="222"/>
                  </a:cubicBezTo>
                  <a:cubicBezTo>
                    <a:pt x="3601" y="103"/>
                    <a:pt x="3322" y="42"/>
                    <a:pt x="3042" y="42"/>
                  </a:cubicBezTo>
                  <a:cubicBezTo>
                    <a:pt x="2938" y="42"/>
                    <a:pt x="2834" y="51"/>
                    <a:pt x="2730" y="67"/>
                  </a:cubicBezTo>
                  <a:cubicBezTo>
                    <a:pt x="2548" y="23"/>
                    <a:pt x="2363" y="0"/>
                    <a:pt x="2178" y="0"/>
                  </a:cubicBezTo>
                  <a:close/>
                </a:path>
              </a:pathLst>
            </a:custGeom>
            <a:solidFill>
              <a:srgbClr val="A6DFDA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45"/>
            <p:cNvSpPr/>
            <p:nvPr/>
          </p:nvSpPr>
          <p:spPr>
            <a:xfrm>
              <a:off x="1310016" y="3571680"/>
              <a:ext cx="110791" cy="107922"/>
            </a:xfrm>
            <a:custGeom>
              <a:avLst/>
              <a:gdLst/>
              <a:ahLst/>
              <a:cxnLst/>
              <a:rect l="l" t="t" r="r" b="b"/>
              <a:pathLst>
                <a:path w="7995" h="7788" extrusionOk="0">
                  <a:moveTo>
                    <a:pt x="3252" y="1"/>
                  </a:moveTo>
                  <a:cubicBezTo>
                    <a:pt x="2815" y="1"/>
                    <a:pt x="2372" y="123"/>
                    <a:pt x="1961" y="333"/>
                  </a:cubicBezTo>
                  <a:cubicBezTo>
                    <a:pt x="1821" y="405"/>
                    <a:pt x="1696" y="502"/>
                    <a:pt x="1592" y="618"/>
                  </a:cubicBezTo>
                  <a:cubicBezTo>
                    <a:pt x="1120" y="791"/>
                    <a:pt x="690" y="1037"/>
                    <a:pt x="382" y="1480"/>
                  </a:cubicBezTo>
                  <a:cubicBezTo>
                    <a:pt x="0" y="2033"/>
                    <a:pt x="530" y="2689"/>
                    <a:pt x="1110" y="2689"/>
                  </a:cubicBezTo>
                  <a:cubicBezTo>
                    <a:pt x="1171" y="2689"/>
                    <a:pt x="1233" y="2682"/>
                    <a:pt x="1295" y="2666"/>
                  </a:cubicBezTo>
                  <a:cubicBezTo>
                    <a:pt x="1345" y="2654"/>
                    <a:pt x="1397" y="2652"/>
                    <a:pt x="1447" y="2642"/>
                  </a:cubicBezTo>
                  <a:cubicBezTo>
                    <a:pt x="1556" y="2796"/>
                    <a:pt x="1693" y="2929"/>
                    <a:pt x="1850" y="3031"/>
                  </a:cubicBezTo>
                  <a:cubicBezTo>
                    <a:pt x="1686" y="3521"/>
                    <a:pt x="1546" y="4021"/>
                    <a:pt x="1331" y="4489"/>
                  </a:cubicBezTo>
                  <a:cubicBezTo>
                    <a:pt x="1173" y="4724"/>
                    <a:pt x="1054" y="4982"/>
                    <a:pt x="978" y="5254"/>
                  </a:cubicBezTo>
                  <a:cubicBezTo>
                    <a:pt x="704" y="6277"/>
                    <a:pt x="1404" y="7051"/>
                    <a:pt x="2228" y="7229"/>
                  </a:cubicBezTo>
                  <a:cubicBezTo>
                    <a:pt x="2489" y="7556"/>
                    <a:pt x="2857" y="7788"/>
                    <a:pt x="3307" y="7788"/>
                  </a:cubicBezTo>
                  <a:cubicBezTo>
                    <a:pt x="3345" y="7788"/>
                    <a:pt x="3383" y="7786"/>
                    <a:pt x="3422" y="7783"/>
                  </a:cubicBezTo>
                  <a:cubicBezTo>
                    <a:pt x="5529" y="7599"/>
                    <a:pt x="7750" y="5013"/>
                    <a:pt x="7866" y="2926"/>
                  </a:cubicBezTo>
                  <a:cubicBezTo>
                    <a:pt x="7995" y="586"/>
                    <a:pt x="6000" y="37"/>
                    <a:pt x="4106" y="37"/>
                  </a:cubicBezTo>
                  <a:cubicBezTo>
                    <a:pt x="3970" y="37"/>
                    <a:pt x="3834" y="40"/>
                    <a:pt x="3699" y="45"/>
                  </a:cubicBezTo>
                  <a:cubicBezTo>
                    <a:pt x="3552" y="15"/>
                    <a:pt x="3402" y="1"/>
                    <a:pt x="3252" y="1"/>
                  </a:cubicBezTo>
                  <a:close/>
                </a:path>
              </a:pathLst>
            </a:custGeom>
            <a:solidFill>
              <a:srgbClr val="FEB8B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45"/>
            <p:cNvSpPr/>
            <p:nvPr/>
          </p:nvSpPr>
          <p:spPr>
            <a:xfrm>
              <a:off x="1174684" y="3831508"/>
              <a:ext cx="139628" cy="105677"/>
            </a:xfrm>
            <a:custGeom>
              <a:avLst/>
              <a:gdLst/>
              <a:ahLst/>
              <a:cxnLst/>
              <a:rect l="l" t="t" r="r" b="b"/>
              <a:pathLst>
                <a:path w="10076" h="7626" extrusionOk="0">
                  <a:moveTo>
                    <a:pt x="5243" y="0"/>
                  </a:moveTo>
                  <a:cubicBezTo>
                    <a:pt x="3738" y="0"/>
                    <a:pt x="2298" y="775"/>
                    <a:pt x="1571" y="2144"/>
                  </a:cubicBezTo>
                  <a:cubicBezTo>
                    <a:pt x="738" y="2679"/>
                    <a:pt x="1" y="3428"/>
                    <a:pt x="273" y="4538"/>
                  </a:cubicBezTo>
                  <a:cubicBezTo>
                    <a:pt x="576" y="5770"/>
                    <a:pt x="1616" y="6600"/>
                    <a:pt x="2713" y="7133"/>
                  </a:cubicBezTo>
                  <a:cubicBezTo>
                    <a:pt x="3404" y="7468"/>
                    <a:pt x="4122" y="7625"/>
                    <a:pt x="4822" y="7625"/>
                  </a:cubicBezTo>
                  <a:cubicBezTo>
                    <a:pt x="6794" y="7625"/>
                    <a:pt x="8630" y="6382"/>
                    <a:pt x="9361" y="4391"/>
                  </a:cubicBezTo>
                  <a:cubicBezTo>
                    <a:pt x="10076" y="2447"/>
                    <a:pt x="8351" y="828"/>
                    <a:pt x="6693" y="247"/>
                  </a:cubicBezTo>
                  <a:cubicBezTo>
                    <a:pt x="6218" y="80"/>
                    <a:pt x="5727" y="0"/>
                    <a:pt x="5243" y="0"/>
                  </a:cubicBezTo>
                  <a:close/>
                </a:path>
              </a:pathLst>
            </a:custGeom>
            <a:solidFill>
              <a:srgbClr val="FED58A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45"/>
            <p:cNvSpPr/>
            <p:nvPr/>
          </p:nvSpPr>
          <p:spPr>
            <a:xfrm>
              <a:off x="1367317" y="3742030"/>
              <a:ext cx="157920" cy="104375"/>
            </a:xfrm>
            <a:custGeom>
              <a:avLst/>
              <a:gdLst/>
              <a:ahLst/>
              <a:cxnLst/>
              <a:rect l="l" t="t" r="r" b="b"/>
              <a:pathLst>
                <a:path w="11396" h="7532" extrusionOk="0">
                  <a:moveTo>
                    <a:pt x="5928" y="1"/>
                  </a:moveTo>
                  <a:cubicBezTo>
                    <a:pt x="3170" y="1"/>
                    <a:pt x="176" y="1521"/>
                    <a:pt x="12" y="4209"/>
                  </a:cubicBezTo>
                  <a:cubicBezTo>
                    <a:pt x="0" y="4427"/>
                    <a:pt x="127" y="4673"/>
                    <a:pt x="310" y="4831"/>
                  </a:cubicBezTo>
                  <a:cubicBezTo>
                    <a:pt x="185" y="5227"/>
                    <a:pt x="324" y="5689"/>
                    <a:pt x="847" y="5795"/>
                  </a:cubicBezTo>
                  <a:cubicBezTo>
                    <a:pt x="2759" y="6178"/>
                    <a:pt x="4463" y="7532"/>
                    <a:pt x="6254" y="7532"/>
                  </a:cubicBezTo>
                  <a:cubicBezTo>
                    <a:pt x="6981" y="7532"/>
                    <a:pt x="7722" y="7309"/>
                    <a:pt x="8498" y="6707"/>
                  </a:cubicBezTo>
                  <a:cubicBezTo>
                    <a:pt x="10281" y="5324"/>
                    <a:pt x="11396" y="2658"/>
                    <a:pt x="9303" y="1012"/>
                  </a:cubicBezTo>
                  <a:cubicBezTo>
                    <a:pt x="8431" y="326"/>
                    <a:pt x="7205" y="1"/>
                    <a:pt x="5928" y="1"/>
                  </a:cubicBezTo>
                  <a:close/>
                </a:path>
              </a:pathLst>
            </a:custGeom>
            <a:solidFill>
              <a:srgbClr val="FEB8B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45"/>
            <p:cNvSpPr/>
            <p:nvPr/>
          </p:nvSpPr>
          <p:spPr>
            <a:xfrm>
              <a:off x="708988" y="3479610"/>
              <a:ext cx="1020175" cy="881226"/>
            </a:xfrm>
            <a:custGeom>
              <a:avLst/>
              <a:gdLst/>
              <a:ahLst/>
              <a:cxnLst/>
              <a:rect l="l" t="t" r="r" b="b"/>
              <a:pathLst>
                <a:path w="73619" h="63592" extrusionOk="0">
                  <a:moveTo>
                    <a:pt x="45084" y="847"/>
                  </a:moveTo>
                  <a:cubicBezTo>
                    <a:pt x="46944" y="847"/>
                    <a:pt x="48802" y="955"/>
                    <a:pt x="50635" y="1155"/>
                  </a:cubicBezTo>
                  <a:cubicBezTo>
                    <a:pt x="58759" y="2041"/>
                    <a:pt x="65084" y="5647"/>
                    <a:pt x="68811" y="13127"/>
                  </a:cubicBezTo>
                  <a:cubicBezTo>
                    <a:pt x="73618" y="22777"/>
                    <a:pt x="68354" y="31839"/>
                    <a:pt x="59431" y="36331"/>
                  </a:cubicBezTo>
                  <a:cubicBezTo>
                    <a:pt x="56886" y="37612"/>
                    <a:pt x="54399" y="38100"/>
                    <a:pt x="51865" y="38100"/>
                  </a:cubicBezTo>
                  <a:cubicBezTo>
                    <a:pt x="49655" y="38100"/>
                    <a:pt x="47409" y="37729"/>
                    <a:pt x="45058" y="37190"/>
                  </a:cubicBezTo>
                  <a:cubicBezTo>
                    <a:pt x="43354" y="36801"/>
                    <a:pt x="41610" y="36502"/>
                    <a:pt x="39884" y="36502"/>
                  </a:cubicBezTo>
                  <a:cubicBezTo>
                    <a:pt x="38193" y="36502"/>
                    <a:pt x="36521" y="36789"/>
                    <a:pt x="34923" y="37559"/>
                  </a:cubicBezTo>
                  <a:cubicBezTo>
                    <a:pt x="31807" y="39061"/>
                    <a:pt x="29366" y="41265"/>
                    <a:pt x="27576" y="44223"/>
                  </a:cubicBezTo>
                  <a:cubicBezTo>
                    <a:pt x="25618" y="47459"/>
                    <a:pt x="26032" y="50637"/>
                    <a:pt x="26382" y="54222"/>
                  </a:cubicBezTo>
                  <a:cubicBezTo>
                    <a:pt x="26866" y="59214"/>
                    <a:pt x="24168" y="62451"/>
                    <a:pt x="19151" y="62669"/>
                  </a:cubicBezTo>
                  <a:cubicBezTo>
                    <a:pt x="18999" y="62676"/>
                    <a:pt x="18847" y="62679"/>
                    <a:pt x="18696" y="62679"/>
                  </a:cubicBezTo>
                  <a:cubicBezTo>
                    <a:pt x="13528" y="62679"/>
                    <a:pt x="9302" y="58817"/>
                    <a:pt x="6411" y="54892"/>
                  </a:cubicBezTo>
                  <a:cubicBezTo>
                    <a:pt x="0" y="46191"/>
                    <a:pt x="1207" y="35182"/>
                    <a:pt x="5266" y="25795"/>
                  </a:cubicBezTo>
                  <a:cubicBezTo>
                    <a:pt x="8870" y="17460"/>
                    <a:pt x="15666" y="11946"/>
                    <a:pt x="23172" y="7243"/>
                  </a:cubicBezTo>
                  <a:cubicBezTo>
                    <a:pt x="24510" y="6405"/>
                    <a:pt x="25890" y="5633"/>
                    <a:pt x="27315" y="4953"/>
                  </a:cubicBezTo>
                  <a:lnTo>
                    <a:pt x="27315" y="4953"/>
                  </a:lnTo>
                  <a:cubicBezTo>
                    <a:pt x="27336" y="4946"/>
                    <a:pt x="27356" y="4936"/>
                    <a:pt x="27377" y="4925"/>
                  </a:cubicBezTo>
                  <a:cubicBezTo>
                    <a:pt x="32794" y="2018"/>
                    <a:pt x="38953" y="847"/>
                    <a:pt x="45084" y="847"/>
                  </a:cubicBezTo>
                  <a:close/>
                  <a:moveTo>
                    <a:pt x="44961" y="1"/>
                  </a:moveTo>
                  <a:cubicBezTo>
                    <a:pt x="38755" y="1"/>
                    <a:pt x="32422" y="1306"/>
                    <a:pt x="26988" y="4217"/>
                  </a:cubicBezTo>
                  <a:lnTo>
                    <a:pt x="26988" y="4217"/>
                  </a:lnTo>
                  <a:cubicBezTo>
                    <a:pt x="26981" y="4220"/>
                    <a:pt x="26975" y="4223"/>
                    <a:pt x="26968" y="4226"/>
                  </a:cubicBezTo>
                  <a:lnTo>
                    <a:pt x="26969" y="4227"/>
                  </a:lnTo>
                  <a:lnTo>
                    <a:pt x="26969" y="4227"/>
                  </a:lnTo>
                  <a:cubicBezTo>
                    <a:pt x="26969" y="4227"/>
                    <a:pt x="26969" y="4227"/>
                    <a:pt x="26968" y="4228"/>
                  </a:cubicBezTo>
                  <a:cubicBezTo>
                    <a:pt x="26965" y="4230"/>
                    <a:pt x="26961" y="4232"/>
                    <a:pt x="26958" y="4234"/>
                  </a:cubicBezTo>
                  <a:lnTo>
                    <a:pt x="26958" y="4234"/>
                  </a:lnTo>
                  <a:cubicBezTo>
                    <a:pt x="12889" y="10925"/>
                    <a:pt x="2081" y="23180"/>
                    <a:pt x="1046" y="39195"/>
                  </a:cubicBezTo>
                  <a:cubicBezTo>
                    <a:pt x="542" y="46988"/>
                    <a:pt x="3911" y="54528"/>
                    <a:pt x="9665" y="59704"/>
                  </a:cubicBezTo>
                  <a:cubicBezTo>
                    <a:pt x="12000" y="61805"/>
                    <a:pt x="15834" y="63591"/>
                    <a:pt x="19392" y="63591"/>
                  </a:cubicBezTo>
                  <a:cubicBezTo>
                    <a:pt x="21399" y="63591"/>
                    <a:pt x="23318" y="63023"/>
                    <a:pt x="24831" y="61622"/>
                  </a:cubicBezTo>
                  <a:cubicBezTo>
                    <a:pt x="26690" y="59900"/>
                    <a:pt x="27283" y="57769"/>
                    <a:pt x="27254" y="55279"/>
                  </a:cubicBezTo>
                  <a:cubicBezTo>
                    <a:pt x="27231" y="53446"/>
                    <a:pt x="26852" y="51632"/>
                    <a:pt x="26780" y="49801"/>
                  </a:cubicBezTo>
                  <a:cubicBezTo>
                    <a:pt x="26659" y="46697"/>
                    <a:pt x="28545" y="43792"/>
                    <a:pt x="30550" y="41602"/>
                  </a:cubicBezTo>
                  <a:cubicBezTo>
                    <a:pt x="33305" y="38590"/>
                    <a:pt x="36668" y="37444"/>
                    <a:pt x="40293" y="37444"/>
                  </a:cubicBezTo>
                  <a:cubicBezTo>
                    <a:pt x="41774" y="37444"/>
                    <a:pt x="43298" y="37636"/>
                    <a:pt x="44843" y="37969"/>
                  </a:cubicBezTo>
                  <a:cubicBezTo>
                    <a:pt x="47347" y="38510"/>
                    <a:pt x="49656" y="38987"/>
                    <a:pt x="52028" y="38987"/>
                  </a:cubicBezTo>
                  <a:cubicBezTo>
                    <a:pt x="53370" y="38987"/>
                    <a:pt x="54732" y="38834"/>
                    <a:pt x="56161" y="38454"/>
                  </a:cubicBezTo>
                  <a:cubicBezTo>
                    <a:pt x="62661" y="36723"/>
                    <a:pt x="68801" y="31822"/>
                    <a:pt x="70881" y="25332"/>
                  </a:cubicBezTo>
                  <a:cubicBezTo>
                    <a:pt x="72908" y="19007"/>
                    <a:pt x="69981" y="12083"/>
                    <a:pt x="65912" y="7285"/>
                  </a:cubicBezTo>
                  <a:cubicBezTo>
                    <a:pt x="61662" y="2273"/>
                    <a:pt x="55181" y="734"/>
                    <a:pt x="48895" y="175"/>
                  </a:cubicBezTo>
                  <a:cubicBezTo>
                    <a:pt x="47596" y="60"/>
                    <a:pt x="46282" y="1"/>
                    <a:pt x="44961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45"/>
            <p:cNvSpPr/>
            <p:nvPr/>
          </p:nvSpPr>
          <p:spPr>
            <a:xfrm>
              <a:off x="886863" y="4053879"/>
              <a:ext cx="166138" cy="167177"/>
            </a:xfrm>
            <a:custGeom>
              <a:avLst/>
              <a:gdLst/>
              <a:ahLst/>
              <a:cxnLst/>
              <a:rect l="l" t="t" r="r" b="b"/>
              <a:pathLst>
                <a:path w="11989" h="12064" extrusionOk="0">
                  <a:moveTo>
                    <a:pt x="6959" y="790"/>
                  </a:moveTo>
                  <a:cubicBezTo>
                    <a:pt x="9773" y="790"/>
                    <a:pt x="9121" y="5202"/>
                    <a:pt x="8614" y="7101"/>
                  </a:cubicBezTo>
                  <a:cubicBezTo>
                    <a:pt x="8281" y="8344"/>
                    <a:pt x="6733" y="11406"/>
                    <a:pt x="5096" y="11406"/>
                  </a:cubicBezTo>
                  <a:cubicBezTo>
                    <a:pt x="4640" y="11406"/>
                    <a:pt x="4176" y="11168"/>
                    <a:pt x="3731" y="10588"/>
                  </a:cubicBezTo>
                  <a:cubicBezTo>
                    <a:pt x="2027" y="8369"/>
                    <a:pt x="3981" y="2725"/>
                    <a:pt x="5797" y="990"/>
                  </a:cubicBezTo>
                  <a:lnTo>
                    <a:pt x="5797" y="990"/>
                  </a:lnTo>
                  <a:cubicBezTo>
                    <a:pt x="5800" y="989"/>
                    <a:pt x="5803" y="988"/>
                    <a:pt x="5806" y="987"/>
                  </a:cubicBezTo>
                  <a:cubicBezTo>
                    <a:pt x="6243" y="852"/>
                    <a:pt x="6625" y="790"/>
                    <a:pt x="6959" y="790"/>
                  </a:cubicBezTo>
                  <a:close/>
                  <a:moveTo>
                    <a:pt x="6847" y="1"/>
                  </a:moveTo>
                  <a:cubicBezTo>
                    <a:pt x="6467" y="1"/>
                    <a:pt x="6049" y="67"/>
                    <a:pt x="5591" y="208"/>
                  </a:cubicBezTo>
                  <a:cubicBezTo>
                    <a:pt x="5532" y="227"/>
                    <a:pt x="5482" y="254"/>
                    <a:pt x="5442" y="288"/>
                  </a:cubicBezTo>
                  <a:lnTo>
                    <a:pt x="5442" y="288"/>
                  </a:lnTo>
                  <a:cubicBezTo>
                    <a:pt x="5377" y="303"/>
                    <a:pt x="5312" y="336"/>
                    <a:pt x="5252" y="392"/>
                  </a:cubicBezTo>
                  <a:cubicBezTo>
                    <a:pt x="3042" y="2462"/>
                    <a:pt x="0" y="11938"/>
                    <a:pt x="5214" y="12062"/>
                  </a:cubicBezTo>
                  <a:cubicBezTo>
                    <a:pt x="5238" y="12063"/>
                    <a:pt x="5262" y="12063"/>
                    <a:pt x="5286" y="12063"/>
                  </a:cubicBezTo>
                  <a:cubicBezTo>
                    <a:pt x="10228" y="12063"/>
                    <a:pt x="11988" y="1"/>
                    <a:pt x="6847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45"/>
            <p:cNvSpPr/>
            <p:nvPr/>
          </p:nvSpPr>
          <p:spPr>
            <a:xfrm>
              <a:off x="926634" y="4058909"/>
              <a:ext cx="71948" cy="156354"/>
            </a:xfrm>
            <a:custGeom>
              <a:avLst/>
              <a:gdLst/>
              <a:ahLst/>
              <a:cxnLst/>
              <a:rect l="l" t="t" r="r" b="b"/>
              <a:pathLst>
                <a:path w="5192" h="11283" extrusionOk="0">
                  <a:moveTo>
                    <a:pt x="4589" y="1"/>
                  </a:moveTo>
                  <a:cubicBezTo>
                    <a:pt x="4499" y="1"/>
                    <a:pt x="4405" y="33"/>
                    <a:pt x="4321" y="110"/>
                  </a:cubicBezTo>
                  <a:lnTo>
                    <a:pt x="4319" y="110"/>
                  </a:lnTo>
                  <a:cubicBezTo>
                    <a:pt x="1539" y="2639"/>
                    <a:pt x="0" y="7351"/>
                    <a:pt x="1067" y="10998"/>
                  </a:cubicBezTo>
                  <a:cubicBezTo>
                    <a:pt x="1125" y="11197"/>
                    <a:pt x="1284" y="11283"/>
                    <a:pt x="1444" y="11283"/>
                  </a:cubicBezTo>
                  <a:cubicBezTo>
                    <a:pt x="1687" y="11283"/>
                    <a:pt x="1934" y="11086"/>
                    <a:pt x="1846" y="10784"/>
                  </a:cubicBezTo>
                  <a:cubicBezTo>
                    <a:pt x="859" y="7406"/>
                    <a:pt x="2323" y="3016"/>
                    <a:pt x="4890" y="681"/>
                  </a:cubicBezTo>
                  <a:cubicBezTo>
                    <a:pt x="5191" y="407"/>
                    <a:pt x="4909" y="1"/>
                    <a:pt x="458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45"/>
            <p:cNvSpPr/>
            <p:nvPr/>
          </p:nvSpPr>
          <p:spPr>
            <a:xfrm>
              <a:off x="815899" y="3832214"/>
              <a:ext cx="190582" cy="156714"/>
            </a:xfrm>
            <a:custGeom>
              <a:avLst/>
              <a:gdLst/>
              <a:ahLst/>
              <a:cxnLst/>
              <a:rect l="l" t="t" r="r" b="b"/>
              <a:pathLst>
                <a:path w="13753" h="11309" extrusionOk="0">
                  <a:moveTo>
                    <a:pt x="8835" y="863"/>
                  </a:moveTo>
                  <a:cubicBezTo>
                    <a:pt x="9652" y="863"/>
                    <a:pt x="10469" y="1047"/>
                    <a:pt x="11273" y="1508"/>
                  </a:cubicBezTo>
                  <a:cubicBezTo>
                    <a:pt x="13752" y="2927"/>
                    <a:pt x="12177" y="6339"/>
                    <a:pt x="9722" y="6434"/>
                  </a:cubicBezTo>
                  <a:cubicBezTo>
                    <a:pt x="9073" y="6459"/>
                    <a:pt x="8270" y="6438"/>
                    <a:pt x="7732" y="6864"/>
                  </a:cubicBezTo>
                  <a:cubicBezTo>
                    <a:pt x="7224" y="7265"/>
                    <a:pt x="6875" y="7603"/>
                    <a:pt x="6658" y="8241"/>
                  </a:cubicBezTo>
                  <a:cubicBezTo>
                    <a:pt x="6423" y="8946"/>
                    <a:pt x="6291" y="9708"/>
                    <a:pt x="5637" y="10210"/>
                  </a:cubicBezTo>
                  <a:cubicBezTo>
                    <a:pt x="5297" y="10470"/>
                    <a:pt x="4929" y="10578"/>
                    <a:pt x="4558" y="10578"/>
                  </a:cubicBezTo>
                  <a:cubicBezTo>
                    <a:pt x="3499" y="10578"/>
                    <a:pt x="2421" y="9692"/>
                    <a:pt x="1931" y="8941"/>
                  </a:cubicBezTo>
                  <a:cubicBezTo>
                    <a:pt x="800" y="7206"/>
                    <a:pt x="994" y="3751"/>
                    <a:pt x="3030" y="2813"/>
                  </a:cubicBezTo>
                  <a:cubicBezTo>
                    <a:pt x="3098" y="2782"/>
                    <a:pt x="3147" y="2741"/>
                    <a:pt x="3181" y="2694"/>
                  </a:cubicBezTo>
                  <a:lnTo>
                    <a:pt x="3181" y="2694"/>
                  </a:lnTo>
                  <a:cubicBezTo>
                    <a:pt x="3237" y="2693"/>
                    <a:pt x="3295" y="2680"/>
                    <a:pt x="3354" y="2652"/>
                  </a:cubicBezTo>
                  <a:cubicBezTo>
                    <a:pt x="5079" y="1835"/>
                    <a:pt x="6957" y="863"/>
                    <a:pt x="8835" y="863"/>
                  </a:cubicBezTo>
                  <a:close/>
                  <a:moveTo>
                    <a:pt x="9370" y="0"/>
                  </a:moveTo>
                  <a:cubicBezTo>
                    <a:pt x="7118" y="0"/>
                    <a:pt x="4474" y="1232"/>
                    <a:pt x="2947" y="1954"/>
                  </a:cubicBezTo>
                  <a:cubicBezTo>
                    <a:pt x="2880" y="1986"/>
                    <a:pt x="2830" y="2027"/>
                    <a:pt x="2797" y="2074"/>
                  </a:cubicBezTo>
                  <a:lnTo>
                    <a:pt x="2797" y="2074"/>
                  </a:lnTo>
                  <a:cubicBezTo>
                    <a:pt x="2741" y="2075"/>
                    <a:pt x="2683" y="2088"/>
                    <a:pt x="2623" y="2115"/>
                  </a:cubicBezTo>
                  <a:cubicBezTo>
                    <a:pt x="1" y="3325"/>
                    <a:pt x="115" y="7132"/>
                    <a:pt x="1233" y="9348"/>
                  </a:cubicBezTo>
                  <a:cubicBezTo>
                    <a:pt x="1879" y="10627"/>
                    <a:pt x="3376" y="11264"/>
                    <a:pt x="4725" y="11307"/>
                  </a:cubicBezTo>
                  <a:cubicBezTo>
                    <a:pt x="4754" y="11308"/>
                    <a:pt x="4782" y="11309"/>
                    <a:pt x="4811" y="11309"/>
                  </a:cubicBezTo>
                  <a:cubicBezTo>
                    <a:pt x="6258" y="11309"/>
                    <a:pt x="6944" y="10067"/>
                    <a:pt x="7297" y="8872"/>
                  </a:cubicBezTo>
                  <a:cubicBezTo>
                    <a:pt x="7977" y="6576"/>
                    <a:pt x="11088" y="7722"/>
                    <a:pt x="12559" y="6043"/>
                  </a:cubicBezTo>
                  <a:cubicBezTo>
                    <a:pt x="13546" y="4918"/>
                    <a:pt x="13435" y="3215"/>
                    <a:pt x="12819" y="1970"/>
                  </a:cubicBezTo>
                  <a:cubicBezTo>
                    <a:pt x="12093" y="505"/>
                    <a:pt x="10812" y="0"/>
                    <a:pt x="937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45"/>
            <p:cNvSpPr/>
            <p:nvPr/>
          </p:nvSpPr>
          <p:spPr>
            <a:xfrm>
              <a:off x="1013299" y="3630103"/>
              <a:ext cx="185316" cy="123387"/>
            </a:xfrm>
            <a:custGeom>
              <a:avLst/>
              <a:gdLst/>
              <a:ahLst/>
              <a:cxnLst/>
              <a:rect l="l" t="t" r="r" b="b"/>
              <a:pathLst>
                <a:path w="13373" h="8904" extrusionOk="0">
                  <a:moveTo>
                    <a:pt x="7764" y="824"/>
                  </a:moveTo>
                  <a:cubicBezTo>
                    <a:pt x="9518" y="824"/>
                    <a:pt x="11150" y="1530"/>
                    <a:pt x="11789" y="3304"/>
                  </a:cubicBezTo>
                  <a:cubicBezTo>
                    <a:pt x="12239" y="4552"/>
                    <a:pt x="11931" y="5996"/>
                    <a:pt x="11084" y="6989"/>
                  </a:cubicBezTo>
                  <a:cubicBezTo>
                    <a:pt x="10715" y="7422"/>
                    <a:pt x="10129" y="7773"/>
                    <a:pt x="9565" y="7773"/>
                  </a:cubicBezTo>
                  <a:cubicBezTo>
                    <a:pt x="9288" y="7773"/>
                    <a:pt x="9016" y="7688"/>
                    <a:pt x="8779" y="7488"/>
                  </a:cubicBezTo>
                  <a:cubicBezTo>
                    <a:pt x="8453" y="7213"/>
                    <a:pt x="8185" y="6968"/>
                    <a:pt x="7795" y="6783"/>
                  </a:cubicBezTo>
                  <a:cubicBezTo>
                    <a:pt x="7553" y="6668"/>
                    <a:pt x="7311" y="6619"/>
                    <a:pt x="7071" y="6619"/>
                  </a:cubicBezTo>
                  <a:cubicBezTo>
                    <a:pt x="5733" y="6619"/>
                    <a:pt x="4435" y="8139"/>
                    <a:pt x="3166" y="8139"/>
                  </a:cubicBezTo>
                  <a:cubicBezTo>
                    <a:pt x="2806" y="8139"/>
                    <a:pt x="2449" y="8017"/>
                    <a:pt x="2093" y="7702"/>
                  </a:cubicBezTo>
                  <a:cubicBezTo>
                    <a:pt x="774" y="6536"/>
                    <a:pt x="2304" y="3359"/>
                    <a:pt x="3239" y="2399"/>
                  </a:cubicBezTo>
                  <a:cubicBezTo>
                    <a:pt x="3258" y="2380"/>
                    <a:pt x="3274" y="2360"/>
                    <a:pt x="3287" y="2340"/>
                  </a:cubicBezTo>
                  <a:lnTo>
                    <a:pt x="3287" y="2340"/>
                  </a:lnTo>
                  <a:cubicBezTo>
                    <a:pt x="3298" y="2333"/>
                    <a:pt x="3308" y="2325"/>
                    <a:pt x="3319" y="2317"/>
                  </a:cubicBezTo>
                  <a:cubicBezTo>
                    <a:pt x="4458" y="1414"/>
                    <a:pt x="6162" y="824"/>
                    <a:pt x="7764" y="824"/>
                  </a:cubicBezTo>
                  <a:close/>
                  <a:moveTo>
                    <a:pt x="8023" y="1"/>
                  </a:moveTo>
                  <a:cubicBezTo>
                    <a:pt x="6088" y="1"/>
                    <a:pt x="4006" y="749"/>
                    <a:pt x="2749" y="1746"/>
                  </a:cubicBezTo>
                  <a:cubicBezTo>
                    <a:pt x="2720" y="1769"/>
                    <a:pt x="2696" y="1794"/>
                    <a:pt x="2676" y="1819"/>
                  </a:cubicBezTo>
                  <a:lnTo>
                    <a:pt x="2676" y="1819"/>
                  </a:lnTo>
                  <a:cubicBezTo>
                    <a:pt x="2673" y="1822"/>
                    <a:pt x="2671" y="1825"/>
                    <a:pt x="2668" y="1827"/>
                  </a:cubicBezTo>
                  <a:cubicBezTo>
                    <a:pt x="1389" y="3143"/>
                    <a:pt x="0" y="6421"/>
                    <a:pt x="1373" y="8090"/>
                  </a:cubicBezTo>
                  <a:cubicBezTo>
                    <a:pt x="1830" y="8645"/>
                    <a:pt x="2515" y="8904"/>
                    <a:pt x="3213" y="8904"/>
                  </a:cubicBezTo>
                  <a:cubicBezTo>
                    <a:pt x="3623" y="8904"/>
                    <a:pt x="4038" y="8814"/>
                    <a:pt x="4413" y="8642"/>
                  </a:cubicBezTo>
                  <a:cubicBezTo>
                    <a:pt x="5219" y="8271"/>
                    <a:pt x="6129" y="7498"/>
                    <a:pt x="7024" y="7498"/>
                  </a:cubicBezTo>
                  <a:cubicBezTo>
                    <a:pt x="7357" y="7498"/>
                    <a:pt x="7687" y="7605"/>
                    <a:pt x="8010" y="7879"/>
                  </a:cubicBezTo>
                  <a:cubicBezTo>
                    <a:pt x="8381" y="8194"/>
                    <a:pt x="8811" y="8635"/>
                    <a:pt x="9341" y="8635"/>
                  </a:cubicBezTo>
                  <a:cubicBezTo>
                    <a:pt x="9368" y="8635"/>
                    <a:pt x="9395" y="8634"/>
                    <a:pt x="9423" y="8632"/>
                  </a:cubicBezTo>
                  <a:cubicBezTo>
                    <a:pt x="12538" y="8371"/>
                    <a:pt x="13373" y="4749"/>
                    <a:pt x="12249" y="2315"/>
                  </a:cubicBezTo>
                  <a:cubicBezTo>
                    <a:pt x="11478" y="641"/>
                    <a:pt x="9813" y="1"/>
                    <a:pt x="802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45"/>
            <p:cNvSpPr/>
            <p:nvPr/>
          </p:nvSpPr>
          <p:spPr>
            <a:xfrm>
              <a:off x="1166314" y="3822611"/>
              <a:ext cx="157089" cy="119826"/>
            </a:xfrm>
            <a:custGeom>
              <a:avLst/>
              <a:gdLst/>
              <a:ahLst/>
              <a:cxnLst/>
              <a:rect l="l" t="t" r="r" b="b"/>
              <a:pathLst>
                <a:path w="11336" h="8647" extrusionOk="0">
                  <a:moveTo>
                    <a:pt x="5976" y="797"/>
                  </a:moveTo>
                  <a:cubicBezTo>
                    <a:pt x="7396" y="797"/>
                    <a:pt x="8710" y="1503"/>
                    <a:pt x="9513" y="2784"/>
                  </a:cubicBezTo>
                  <a:cubicBezTo>
                    <a:pt x="10745" y="4751"/>
                    <a:pt x="9175" y="6897"/>
                    <a:pt x="7280" y="7600"/>
                  </a:cubicBezTo>
                  <a:cubicBezTo>
                    <a:pt x="6716" y="7810"/>
                    <a:pt x="6092" y="7915"/>
                    <a:pt x="5461" y="7915"/>
                  </a:cubicBezTo>
                  <a:cubicBezTo>
                    <a:pt x="3863" y="7915"/>
                    <a:pt x="2220" y="7243"/>
                    <a:pt x="1398" y="5902"/>
                  </a:cubicBezTo>
                  <a:cubicBezTo>
                    <a:pt x="115" y="3811"/>
                    <a:pt x="3150" y="1638"/>
                    <a:pt x="4775" y="1043"/>
                  </a:cubicBezTo>
                  <a:cubicBezTo>
                    <a:pt x="4853" y="1014"/>
                    <a:pt x="4914" y="970"/>
                    <a:pt x="4957" y="916"/>
                  </a:cubicBezTo>
                  <a:lnTo>
                    <a:pt x="4957" y="916"/>
                  </a:lnTo>
                  <a:cubicBezTo>
                    <a:pt x="5299" y="836"/>
                    <a:pt x="5640" y="797"/>
                    <a:pt x="5976" y="797"/>
                  </a:cubicBezTo>
                  <a:close/>
                  <a:moveTo>
                    <a:pt x="5929" y="1"/>
                  </a:moveTo>
                  <a:cubicBezTo>
                    <a:pt x="5466" y="1"/>
                    <a:pt x="5003" y="61"/>
                    <a:pt x="4560" y="184"/>
                  </a:cubicBezTo>
                  <a:cubicBezTo>
                    <a:pt x="4449" y="215"/>
                    <a:pt x="4373" y="277"/>
                    <a:pt x="4328" y="355"/>
                  </a:cubicBezTo>
                  <a:lnTo>
                    <a:pt x="4328" y="355"/>
                  </a:lnTo>
                  <a:cubicBezTo>
                    <a:pt x="2210" y="1203"/>
                    <a:pt x="1" y="3118"/>
                    <a:pt x="428" y="5604"/>
                  </a:cubicBezTo>
                  <a:cubicBezTo>
                    <a:pt x="811" y="7843"/>
                    <a:pt x="3370" y="8647"/>
                    <a:pt x="5526" y="8647"/>
                  </a:cubicBezTo>
                  <a:cubicBezTo>
                    <a:pt x="6113" y="8647"/>
                    <a:pt x="6670" y="8587"/>
                    <a:pt x="7145" y="8481"/>
                  </a:cubicBezTo>
                  <a:cubicBezTo>
                    <a:pt x="9592" y="7936"/>
                    <a:pt x="11336" y="5429"/>
                    <a:pt x="10503" y="2999"/>
                  </a:cubicBezTo>
                  <a:cubicBezTo>
                    <a:pt x="9839" y="1061"/>
                    <a:pt x="7873" y="1"/>
                    <a:pt x="592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45"/>
            <p:cNvSpPr/>
            <p:nvPr/>
          </p:nvSpPr>
          <p:spPr>
            <a:xfrm>
              <a:off x="1298085" y="3559804"/>
              <a:ext cx="133462" cy="123013"/>
            </a:xfrm>
            <a:custGeom>
              <a:avLst/>
              <a:gdLst/>
              <a:ahLst/>
              <a:cxnLst/>
              <a:rect l="l" t="t" r="r" b="b"/>
              <a:pathLst>
                <a:path w="9631" h="8877" extrusionOk="0">
                  <a:moveTo>
                    <a:pt x="4659" y="809"/>
                  </a:moveTo>
                  <a:lnTo>
                    <a:pt x="4659" y="809"/>
                  </a:lnTo>
                  <a:cubicBezTo>
                    <a:pt x="6745" y="859"/>
                    <a:pt x="8932" y="1761"/>
                    <a:pt x="8507" y="4224"/>
                  </a:cubicBezTo>
                  <a:cubicBezTo>
                    <a:pt x="8185" y="6090"/>
                    <a:pt x="6485" y="7527"/>
                    <a:pt x="4740" y="8008"/>
                  </a:cubicBezTo>
                  <a:cubicBezTo>
                    <a:pt x="4550" y="8060"/>
                    <a:pt x="4350" y="8087"/>
                    <a:pt x="4148" y="8087"/>
                  </a:cubicBezTo>
                  <a:cubicBezTo>
                    <a:pt x="3546" y="8087"/>
                    <a:pt x="2932" y="7851"/>
                    <a:pt x="2561" y="7359"/>
                  </a:cubicBezTo>
                  <a:cubicBezTo>
                    <a:pt x="1989" y="6599"/>
                    <a:pt x="2478" y="5829"/>
                    <a:pt x="2805" y="5169"/>
                  </a:cubicBezTo>
                  <a:cubicBezTo>
                    <a:pt x="3028" y="4717"/>
                    <a:pt x="3057" y="4311"/>
                    <a:pt x="2874" y="3848"/>
                  </a:cubicBezTo>
                  <a:cubicBezTo>
                    <a:pt x="2696" y="3400"/>
                    <a:pt x="2218" y="3023"/>
                    <a:pt x="1766" y="2879"/>
                  </a:cubicBezTo>
                  <a:cubicBezTo>
                    <a:pt x="64" y="2337"/>
                    <a:pt x="4165" y="913"/>
                    <a:pt x="4444" y="888"/>
                  </a:cubicBezTo>
                  <a:cubicBezTo>
                    <a:pt x="4530" y="881"/>
                    <a:pt x="4601" y="852"/>
                    <a:pt x="4659" y="809"/>
                  </a:cubicBezTo>
                  <a:close/>
                  <a:moveTo>
                    <a:pt x="4522" y="0"/>
                  </a:moveTo>
                  <a:cubicBezTo>
                    <a:pt x="4407" y="0"/>
                    <a:pt x="4317" y="40"/>
                    <a:pt x="4254" y="102"/>
                  </a:cubicBezTo>
                  <a:lnTo>
                    <a:pt x="4254" y="102"/>
                  </a:lnTo>
                  <a:cubicBezTo>
                    <a:pt x="2955" y="261"/>
                    <a:pt x="1862" y="825"/>
                    <a:pt x="833" y="1631"/>
                  </a:cubicBezTo>
                  <a:cubicBezTo>
                    <a:pt x="182" y="2142"/>
                    <a:pt x="0" y="3073"/>
                    <a:pt x="914" y="3431"/>
                  </a:cubicBezTo>
                  <a:cubicBezTo>
                    <a:pt x="2533" y="4067"/>
                    <a:pt x="2007" y="4619"/>
                    <a:pt x="1676" y="5668"/>
                  </a:cubicBezTo>
                  <a:cubicBezTo>
                    <a:pt x="1498" y="6234"/>
                    <a:pt x="1439" y="6852"/>
                    <a:pt x="1699" y="7411"/>
                  </a:cubicBezTo>
                  <a:cubicBezTo>
                    <a:pt x="2155" y="8392"/>
                    <a:pt x="3047" y="8876"/>
                    <a:pt x="4076" y="8876"/>
                  </a:cubicBezTo>
                  <a:cubicBezTo>
                    <a:pt x="4236" y="8876"/>
                    <a:pt x="4401" y="8864"/>
                    <a:pt x="4567" y="8841"/>
                  </a:cubicBezTo>
                  <a:cubicBezTo>
                    <a:pt x="6864" y="8515"/>
                    <a:pt x="9118" y="6422"/>
                    <a:pt x="9348" y="4051"/>
                  </a:cubicBezTo>
                  <a:cubicBezTo>
                    <a:pt x="9630" y="1153"/>
                    <a:pt x="7027" y="16"/>
                    <a:pt x="4525" y="0"/>
                  </a:cubicBezTo>
                  <a:cubicBezTo>
                    <a:pt x="4524" y="0"/>
                    <a:pt x="4523" y="0"/>
                    <a:pt x="4522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45"/>
            <p:cNvSpPr/>
            <p:nvPr/>
          </p:nvSpPr>
          <p:spPr>
            <a:xfrm>
              <a:off x="1356716" y="3737692"/>
              <a:ext cx="166581" cy="118371"/>
            </a:xfrm>
            <a:custGeom>
              <a:avLst/>
              <a:gdLst/>
              <a:ahLst/>
              <a:cxnLst/>
              <a:rect l="l" t="t" r="r" b="b"/>
              <a:pathLst>
                <a:path w="12021" h="8542" extrusionOk="0">
                  <a:moveTo>
                    <a:pt x="5450" y="806"/>
                  </a:moveTo>
                  <a:cubicBezTo>
                    <a:pt x="7525" y="806"/>
                    <a:pt x="10265" y="911"/>
                    <a:pt x="11113" y="3091"/>
                  </a:cubicBezTo>
                  <a:cubicBezTo>
                    <a:pt x="11624" y="4406"/>
                    <a:pt x="9981" y="5775"/>
                    <a:pt x="9091" y="6437"/>
                  </a:cubicBezTo>
                  <a:cubicBezTo>
                    <a:pt x="8278" y="7041"/>
                    <a:pt x="7336" y="7589"/>
                    <a:pt x="6376" y="7589"/>
                  </a:cubicBezTo>
                  <a:cubicBezTo>
                    <a:pt x="5896" y="7589"/>
                    <a:pt x="5412" y="7452"/>
                    <a:pt x="4937" y="7117"/>
                  </a:cubicBezTo>
                  <a:cubicBezTo>
                    <a:pt x="4326" y="6684"/>
                    <a:pt x="3673" y="6296"/>
                    <a:pt x="2974" y="6023"/>
                  </a:cubicBezTo>
                  <a:cubicBezTo>
                    <a:pt x="1902" y="5601"/>
                    <a:pt x="345" y="5232"/>
                    <a:pt x="1061" y="3766"/>
                  </a:cubicBezTo>
                  <a:cubicBezTo>
                    <a:pt x="1714" y="2433"/>
                    <a:pt x="3400" y="1346"/>
                    <a:pt x="4760" y="873"/>
                  </a:cubicBezTo>
                  <a:cubicBezTo>
                    <a:pt x="4808" y="857"/>
                    <a:pt x="4849" y="834"/>
                    <a:pt x="4884" y="807"/>
                  </a:cubicBezTo>
                  <a:lnTo>
                    <a:pt x="4884" y="807"/>
                  </a:lnTo>
                  <a:cubicBezTo>
                    <a:pt x="5065" y="807"/>
                    <a:pt x="5255" y="806"/>
                    <a:pt x="5450" y="806"/>
                  </a:cubicBezTo>
                  <a:close/>
                  <a:moveTo>
                    <a:pt x="4814" y="1"/>
                  </a:moveTo>
                  <a:cubicBezTo>
                    <a:pt x="4706" y="1"/>
                    <a:pt x="4620" y="35"/>
                    <a:pt x="4557" y="90"/>
                  </a:cubicBezTo>
                  <a:lnTo>
                    <a:pt x="4557" y="90"/>
                  </a:lnTo>
                  <a:cubicBezTo>
                    <a:pt x="4553" y="92"/>
                    <a:pt x="4550" y="93"/>
                    <a:pt x="4546" y="94"/>
                  </a:cubicBezTo>
                  <a:lnTo>
                    <a:pt x="4546" y="96"/>
                  </a:lnTo>
                  <a:cubicBezTo>
                    <a:pt x="2920" y="660"/>
                    <a:pt x="100" y="2362"/>
                    <a:pt x="33" y="4353"/>
                  </a:cubicBezTo>
                  <a:cubicBezTo>
                    <a:pt x="0" y="5282"/>
                    <a:pt x="519" y="5824"/>
                    <a:pt x="1302" y="6245"/>
                  </a:cubicBezTo>
                  <a:cubicBezTo>
                    <a:pt x="2102" y="6674"/>
                    <a:pt x="3002" y="6880"/>
                    <a:pt x="3798" y="7337"/>
                  </a:cubicBezTo>
                  <a:cubicBezTo>
                    <a:pt x="4544" y="7763"/>
                    <a:pt x="5119" y="8289"/>
                    <a:pt x="5970" y="8490"/>
                  </a:cubicBezTo>
                  <a:cubicBezTo>
                    <a:pt x="6120" y="8525"/>
                    <a:pt x="6280" y="8542"/>
                    <a:pt x="6446" y="8542"/>
                  </a:cubicBezTo>
                  <a:cubicBezTo>
                    <a:pt x="8595" y="8542"/>
                    <a:pt x="11936" y="5753"/>
                    <a:pt x="11967" y="3738"/>
                  </a:cubicBezTo>
                  <a:cubicBezTo>
                    <a:pt x="12020" y="202"/>
                    <a:pt x="7328" y="1"/>
                    <a:pt x="4814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45"/>
            <p:cNvSpPr/>
            <p:nvPr/>
          </p:nvSpPr>
          <p:spPr>
            <a:xfrm>
              <a:off x="1504284" y="3635840"/>
              <a:ext cx="94425" cy="80055"/>
            </a:xfrm>
            <a:custGeom>
              <a:avLst/>
              <a:gdLst/>
              <a:ahLst/>
              <a:cxnLst/>
              <a:rect l="l" t="t" r="r" b="b"/>
              <a:pathLst>
                <a:path w="6814" h="5777" extrusionOk="0">
                  <a:moveTo>
                    <a:pt x="3045" y="777"/>
                  </a:moveTo>
                  <a:lnTo>
                    <a:pt x="3045" y="777"/>
                  </a:lnTo>
                  <a:cubicBezTo>
                    <a:pt x="3092" y="798"/>
                    <a:pt x="3146" y="810"/>
                    <a:pt x="3208" y="811"/>
                  </a:cubicBezTo>
                  <a:cubicBezTo>
                    <a:pt x="3866" y="820"/>
                    <a:pt x="4496" y="870"/>
                    <a:pt x="5065" y="1221"/>
                  </a:cubicBezTo>
                  <a:cubicBezTo>
                    <a:pt x="5728" y="1630"/>
                    <a:pt x="5952" y="2615"/>
                    <a:pt x="5952" y="3326"/>
                  </a:cubicBezTo>
                  <a:cubicBezTo>
                    <a:pt x="5952" y="3721"/>
                    <a:pt x="5805" y="4006"/>
                    <a:pt x="5621" y="4342"/>
                  </a:cubicBezTo>
                  <a:cubicBezTo>
                    <a:pt x="5502" y="4558"/>
                    <a:pt x="5271" y="4912"/>
                    <a:pt x="5285" y="4925"/>
                  </a:cubicBezTo>
                  <a:lnTo>
                    <a:pt x="5285" y="4925"/>
                  </a:lnTo>
                  <a:cubicBezTo>
                    <a:pt x="5019" y="4699"/>
                    <a:pt x="4778" y="4517"/>
                    <a:pt x="4437" y="4411"/>
                  </a:cubicBezTo>
                  <a:cubicBezTo>
                    <a:pt x="3902" y="4247"/>
                    <a:pt x="3331" y="4325"/>
                    <a:pt x="2784" y="4131"/>
                  </a:cubicBezTo>
                  <a:cubicBezTo>
                    <a:pt x="2256" y="3942"/>
                    <a:pt x="1799" y="3549"/>
                    <a:pt x="1501" y="3080"/>
                  </a:cubicBezTo>
                  <a:cubicBezTo>
                    <a:pt x="740" y="1879"/>
                    <a:pt x="1941" y="1060"/>
                    <a:pt x="2992" y="794"/>
                  </a:cubicBezTo>
                  <a:cubicBezTo>
                    <a:pt x="3010" y="789"/>
                    <a:pt x="3028" y="783"/>
                    <a:pt x="3045" y="777"/>
                  </a:cubicBezTo>
                  <a:close/>
                  <a:moveTo>
                    <a:pt x="2886" y="1"/>
                  </a:moveTo>
                  <a:cubicBezTo>
                    <a:pt x="2852" y="1"/>
                    <a:pt x="2816" y="5"/>
                    <a:pt x="2779" y="15"/>
                  </a:cubicBezTo>
                  <a:lnTo>
                    <a:pt x="2779" y="18"/>
                  </a:lnTo>
                  <a:cubicBezTo>
                    <a:pt x="1316" y="387"/>
                    <a:pt x="0" y="1503"/>
                    <a:pt x="631" y="3130"/>
                  </a:cubicBezTo>
                  <a:cubicBezTo>
                    <a:pt x="882" y="3785"/>
                    <a:pt x="1404" y="4278"/>
                    <a:pt x="1989" y="4638"/>
                  </a:cubicBezTo>
                  <a:cubicBezTo>
                    <a:pt x="2329" y="4849"/>
                    <a:pt x="2725" y="4979"/>
                    <a:pt x="3111" y="5073"/>
                  </a:cubicBezTo>
                  <a:cubicBezTo>
                    <a:pt x="3554" y="5180"/>
                    <a:pt x="4077" y="5073"/>
                    <a:pt x="4479" y="5303"/>
                  </a:cubicBezTo>
                  <a:cubicBezTo>
                    <a:pt x="4737" y="5451"/>
                    <a:pt x="4987" y="5777"/>
                    <a:pt x="5293" y="5777"/>
                  </a:cubicBezTo>
                  <a:cubicBezTo>
                    <a:pt x="5384" y="5777"/>
                    <a:pt x="5479" y="5748"/>
                    <a:pt x="5581" y="5679"/>
                  </a:cubicBezTo>
                  <a:cubicBezTo>
                    <a:pt x="6204" y="5251"/>
                    <a:pt x="6689" y="4295"/>
                    <a:pt x="6743" y="3551"/>
                  </a:cubicBezTo>
                  <a:cubicBezTo>
                    <a:pt x="6814" y="2554"/>
                    <a:pt x="6520" y="1581"/>
                    <a:pt x="5846" y="832"/>
                  </a:cubicBezTo>
                  <a:cubicBezTo>
                    <a:pt x="5200" y="112"/>
                    <a:pt x="4108" y="16"/>
                    <a:pt x="3208" y="2"/>
                  </a:cubicBezTo>
                  <a:cubicBezTo>
                    <a:pt x="3206" y="2"/>
                    <a:pt x="3204" y="2"/>
                    <a:pt x="3201" y="2"/>
                  </a:cubicBezTo>
                  <a:cubicBezTo>
                    <a:pt x="3140" y="2"/>
                    <a:pt x="3087" y="14"/>
                    <a:pt x="3040" y="34"/>
                  </a:cubicBezTo>
                  <a:lnTo>
                    <a:pt x="3040" y="34"/>
                  </a:lnTo>
                  <a:cubicBezTo>
                    <a:pt x="2994" y="13"/>
                    <a:pt x="2943" y="1"/>
                    <a:pt x="288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2" name="Google Shape;1972;p45"/>
          <p:cNvGrpSpPr/>
          <p:nvPr/>
        </p:nvGrpSpPr>
        <p:grpSpPr>
          <a:xfrm>
            <a:off x="2728747" y="3502891"/>
            <a:ext cx="1078051" cy="1036688"/>
            <a:chOff x="1142423" y="2075513"/>
            <a:chExt cx="1464544" cy="1408352"/>
          </a:xfrm>
        </p:grpSpPr>
        <p:sp>
          <p:nvSpPr>
            <p:cNvPr id="1973" name="Google Shape;1973;p45"/>
            <p:cNvSpPr/>
            <p:nvPr/>
          </p:nvSpPr>
          <p:spPr>
            <a:xfrm>
              <a:off x="1326368" y="2082248"/>
              <a:ext cx="1260672" cy="1381205"/>
            </a:xfrm>
            <a:custGeom>
              <a:avLst/>
              <a:gdLst/>
              <a:ahLst/>
              <a:cxnLst/>
              <a:rect l="l" t="t" r="r" b="b"/>
              <a:pathLst>
                <a:path w="90974" h="99672" extrusionOk="0">
                  <a:moveTo>
                    <a:pt x="40992" y="0"/>
                  </a:moveTo>
                  <a:cubicBezTo>
                    <a:pt x="38329" y="0"/>
                    <a:pt x="35628" y="413"/>
                    <a:pt x="33056" y="831"/>
                  </a:cubicBezTo>
                  <a:cubicBezTo>
                    <a:pt x="32920" y="854"/>
                    <a:pt x="32786" y="895"/>
                    <a:pt x="32658" y="951"/>
                  </a:cubicBezTo>
                  <a:cubicBezTo>
                    <a:pt x="31021" y="1209"/>
                    <a:pt x="29383" y="1522"/>
                    <a:pt x="27728" y="1801"/>
                  </a:cubicBezTo>
                  <a:cubicBezTo>
                    <a:pt x="27394" y="1858"/>
                    <a:pt x="27146" y="1989"/>
                    <a:pt x="26960" y="2162"/>
                  </a:cubicBezTo>
                  <a:cubicBezTo>
                    <a:pt x="26570" y="2254"/>
                    <a:pt x="26179" y="2346"/>
                    <a:pt x="25791" y="2448"/>
                  </a:cubicBezTo>
                  <a:cubicBezTo>
                    <a:pt x="25769" y="2453"/>
                    <a:pt x="25753" y="2467"/>
                    <a:pt x="25732" y="2472"/>
                  </a:cubicBezTo>
                  <a:cubicBezTo>
                    <a:pt x="25692" y="2470"/>
                    <a:pt x="25652" y="2468"/>
                    <a:pt x="25612" y="2468"/>
                  </a:cubicBezTo>
                  <a:cubicBezTo>
                    <a:pt x="25375" y="2468"/>
                    <a:pt x="25139" y="2516"/>
                    <a:pt x="24920" y="2611"/>
                  </a:cubicBezTo>
                  <a:lnTo>
                    <a:pt x="24559" y="2765"/>
                  </a:lnTo>
                  <a:cubicBezTo>
                    <a:pt x="24538" y="2768"/>
                    <a:pt x="24519" y="2765"/>
                    <a:pt x="24500" y="2770"/>
                  </a:cubicBezTo>
                  <a:cubicBezTo>
                    <a:pt x="22980" y="3028"/>
                    <a:pt x="21604" y="3521"/>
                    <a:pt x="20238" y="4224"/>
                  </a:cubicBezTo>
                  <a:cubicBezTo>
                    <a:pt x="20184" y="4255"/>
                    <a:pt x="20131" y="4290"/>
                    <a:pt x="20080" y="4326"/>
                  </a:cubicBezTo>
                  <a:cubicBezTo>
                    <a:pt x="17447" y="5245"/>
                    <a:pt x="14830" y="6201"/>
                    <a:pt x="12325" y="7456"/>
                  </a:cubicBezTo>
                  <a:cubicBezTo>
                    <a:pt x="11806" y="7716"/>
                    <a:pt x="11562" y="8126"/>
                    <a:pt x="11520" y="8560"/>
                  </a:cubicBezTo>
                  <a:cubicBezTo>
                    <a:pt x="10918" y="8801"/>
                    <a:pt x="10355" y="9149"/>
                    <a:pt x="9966" y="9649"/>
                  </a:cubicBezTo>
                  <a:cubicBezTo>
                    <a:pt x="9537" y="9850"/>
                    <a:pt x="9109" y="10056"/>
                    <a:pt x="8673" y="10236"/>
                  </a:cubicBezTo>
                  <a:cubicBezTo>
                    <a:pt x="8249" y="10413"/>
                    <a:pt x="8347" y="11033"/>
                    <a:pt x="8760" y="11033"/>
                  </a:cubicBezTo>
                  <a:cubicBezTo>
                    <a:pt x="8800" y="11033"/>
                    <a:pt x="8842" y="11027"/>
                    <a:pt x="8887" y="11015"/>
                  </a:cubicBezTo>
                  <a:cubicBezTo>
                    <a:pt x="9346" y="10890"/>
                    <a:pt x="9807" y="10788"/>
                    <a:pt x="10267" y="10696"/>
                  </a:cubicBezTo>
                  <a:cubicBezTo>
                    <a:pt x="10298" y="10704"/>
                    <a:pt x="10330" y="10708"/>
                    <a:pt x="10363" y="10708"/>
                  </a:cubicBezTo>
                  <a:cubicBezTo>
                    <a:pt x="10374" y="10708"/>
                    <a:pt x="10384" y="10708"/>
                    <a:pt x="10395" y="10707"/>
                  </a:cubicBezTo>
                  <a:cubicBezTo>
                    <a:pt x="11467" y="10581"/>
                    <a:pt x="12566" y="10722"/>
                    <a:pt x="13620" y="10489"/>
                  </a:cubicBezTo>
                  <a:cubicBezTo>
                    <a:pt x="14082" y="10513"/>
                    <a:pt x="14547" y="10525"/>
                    <a:pt x="15011" y="10525"/>
                  </a:cubicBezTo>
                  <a:cubicBezTo>
                    <a:pt x="15115" y="10525"/>
                    <a:pt x="15219" y="10525"/>
                    <a:pt x="15323" y="10523"/>
                  </a:cubicBezTo>
                  <a:cubicBezTo>
                    <a:pt x="15455" y="10745"/>
                    <a:pt x="15635" y="10935"/>
                    <a:pt x="15877" y="11051"/>
                  </a:cubicBezTo>
                  <a:cubicBezTo>
                    <a:pt x="16324" y="11268"/>
                    <a:pt x="16686" y="11370"/>
                    <a:pt x="17176" y="11434"/>
                  </a:cubicBezTo>
                  <a:cubicBezTo>
                    <a:pt x="17201" y="11435"/>
                    <a:pt x="17227" y="11436"/>
                    <a:pt x="17253" y="11436"/>
                  </a:cubicBezTo>
                  <a:cubicBezTo>
                    <a:pt x="17284" y="11436"/>
                    <a:pt x="17316" y="11435"/>
                    <a:pt x="17347" y="11432"/>
                  </a:cubicBezTo>
                  <a:lnTo>
                    <a:pt x="17939" y="11550"/>
                  </a:lnTo>
                  <a:cubicBezTo>
                    <a:pt x="18154" y="11593"/>
                    <a:pt x="18355" y="11635"/>
                    <a:pt x="18548" y="11666"/>
                  </a:cubicBezTo>
                  <a:cubicBezTo>
                    <a:pt x="18673" y="11936"/>
                    <a:pt x="18900" y="12177"/>
                    <a:pt x="19267" y="12344"/>
                  </a:cubicBezTo>
                  <a:cubicBezTo>
                    <a:pt x="19275" y="12348"/>
                    <a:pt x="19279" y="12351"/>
                    <a:pt x="19288" y="12355"/>
                  </a:cubicBezTo>
                  <a:cubicBezTo>
                    <a:pt x="19170" y="12663"/>
                    <a:pt x="19158" y="13001"/>
                    <a:pt x="19251" y="13316"/>
                  </a:cubicBezTo>
                  <a:cubicBezTo>
                    <a:pt x="19270" y="13376"/>
                    <a:pt x="19281" y="13438"/>
                    <a:pt x="19294" y="13499"/>
                  </a:cubicBezTo>
                  <a:cubicBezTo>
                    <a:pt x="19300" y="13556"/>
                    <a:pt x="19319" y="13696"/>
                    <a:pt x="19331" y="13805"/>
                  </a:cubicBezTo>
                  <a:cubicBezTo>
                    <a:pt x="19159" y="14069"/>
                    <a:pt x="18964" y="14313"/>
                    <a:pt x="18747" y="14539"/>
                  </a:cubicBezTo>
                  <a:cubicBezTo>
                    <a:pt x="18600" y="14690"/>
                    <a:pt x="18609" y="14870"/>
                    <a:pt x="18692" y="15010"/>
                  </a:cubicBezTo>
                  <a:cubicBezTo>
                    <a:pt x="16388" y="16951"/>
                    <a:pt x="14259" y="19272"/>
                    <a:pt x="15782" y="21938"/>
                  </a:cubicBezTo>
                  <a:cubicBezTo>
                    <a:pt x="16063" y="22430"/>
                    <a:pt x="16619" y="22740"/>
                    <a:pt x="17182" y="22740"/>
                  </a:cubicBezTo>
                  <a:cubicBezTo>
                    <a:pt x="17324" y="22740"/>
                    <a:pt x="17467" y="22720"/>
                    <a:pt x="17605" y="22679"/>
                  </a:cubicBezTo>
                  <a:cubicBezTo>
                    <a:pt x="17823" y="22615"/>
                    <a:pt x="18048" y="22539"/>
                    <a:pt x="18270" y="22464"/>
                  </a:cubicBezTo>
                  <a:cubicBezTo>
                    <a:pt x="20688" y="23920"/>
                    <a:pt x="23219" y="22428"/>
                    <a:pt x="24240" y="25729"/>
                  </a:cubicBezTo>
                  <a:cubicBezTo>
                    <a:pt x="23240" y="27427"/>
                    <a:pt x="22748" y="29028"/>
                    <a:pt x="21015" y="30262"/>
                  </a:cubicBezTo>
                  <a:cubicBezTo>
                    <a:pt x="19713" y="31187"/>
                    <a:pt x="18261" y="31931"/>
                    <a:pt x="16812" y="32592"/>
                  </a:cubicBezTo>
                  <a:cubicBezTo>
                    <a:pt x="14058" y="33847"/>
                    <a:pt x="11744" y="34905"/>
                    <a:pt x="10132" y="37583"/>
                  </a:cubicBezTo>
                  <a:cubicBezTo>
                    <a:pt x="9632" y="38412"/>
                    <a:pt x="10061" y="39778"/>
                    <a:pt x="11096" y="39956"/>
                  </a:cubicBezTo>
                  <a:cubicBezTo>
                    <a:pt x="12774" y="40244"/>
                    <a:pt x="14344" y="40778"/>
                    <a:pt x="15883" y="41410"/>
                  </a:cubicBezTo>
                  <a:cubicBezTo>
                    <a:pt x="15202" y="42201"/>
                    <a:pt x="14487" y="42961"/>
                    <a:pt x="13617" y="43545"/>
                  </a:cubicBezTo>
                  <a:cubicBezTo>
                    <a:pt x="13546" y="43593"/>
                    <a:pt x="13476" y="43649"/>
                    <a:pt x="13412" y="43707"/>
                  </a:cubicBezTo>
                  <a:cubicBezTo>
                    <a:pt x="11661" y="44455"/>
                    <a:pt x="9756" y="44980"/>
                    <a:pt x="8145" y="46089"/>
                  </a:cubicBezTo>
                  <a:lnTo>
                    <a:pt x="7967" y="46209"/>
                  </a:lnTo>
                  <a:lnTo>
                    <a:pt x="7972" y="46216"/>
                  </a:lnTo>
                  <a:cubicBezTo>
                    <a:pt x="7861" y="46297"/>
                    <a:pt x="7747" y="46373"/>
                    <a:pt x="7639" y="46461"/>
                  </a:cubicBezTo>
                  <a:cubicBezTo>
                    <a:pt x="6530" y="47353"/>
                    <a:pt x="7404" y="48980"/>
                    <a:pt x="8555" y="49207"/>
                  </a:cubicBezTo>
                  <a:cubicBezTo>
                    <a:pt x="8939" y="49489"/>
                    <a:pt x="9357" y="49700"/>
                    <a:pt x="9850" y="49906"/>
                  </a:cubicBezTo>
                  <a:cubicBezTo>
                    <a:pt x="10355" y="50119"/>
                    <a:pt x="10954" y="50204"/>
                    <a:pt x="11482" y="50349"/>
                  </a:cubicBezTo>
                  <a:cubicBezTo>
                    <a:pt x="12488" y="50628"/>
                    <a:pt x="12621" y="51554"/>
                    <a:pt x="12687" y="52401"/>
                  </a:cubicBezTo>
                  <a:cubicBezTo>
                    <a:pt x="11399" y="53851"/>
                    <a:pt x="9904" y="55091"/>
                    <a:pt x="8051" y="55954"/>
                  </a:cubicBezTo>
                  <a:cubicBezTo>
                    <a:pt x="5373" y="57201"/>
                    <a:pt x="0" y="59273"/>
                    <a:pt x="83" y="62915"/>
                  </a:cubicBezTo>
                  <a:cubicBezTo>
                    <a:pt x="132" y="65052"/>
                    <a:pt x="1517" y="65769"/>
                    <a:pt x="3320" y="65769"/>
                  </a:cubicBezTo>
                  <a:cubicBezTo>
                    <a:pt x="3616" y="65769"/>
                    <a:pt x="3922" y="65749"/>
                    <a:pt x="4236" y="65714"/>
                  </a:cubicBezTo>
                  <a:cubicBezTo>
                    <a:pt x="4428" y="65939"/>
                    <a:pt x="4679" y="66107"/>
                    <a:pt x="4960" y="66199"/>
                  </a:cubicBezTo>
                  <a:cubicBezTo>
                    <a:pt x="7740" y="67142"/>
                    <a:pt x="8775" y="69704"/>
                    <a:pt x="6615" y="72010"/>
                  </a:cubicBezTo>
                  <a:cubicBezTo>
                    <a:pt x="5664" y="73022"/>
                    <a:pt x="4392" y="73914"/>
                    <a:pt x="3670" y="75120"/>
                  </a:cubicBezTo>
                  <a:cubicBezTo>
                    <a:pt x="3080" y="76107"/>
                    <a:pt x="3170" y="76921"/>
                    <a:pt x="3627" y="77518"/>
                  </a:cubicBezTo>
                  <a:cubicBezTo>
                    <a:pt x="3684" y="78287"/>
                    <a:pt x="4269" y="78858"/>
                    <a:pt x="5006" y="78984"/>
                  </a:cubicBezTo>
                  <a:cubicBezTo>
                    <a:pt x="5013" y="78988"/>
                    <a:pt x="5022" y="78993"/>
                    <a:pt x="5029" y="78998"/>
                  </a:cubicBezTo>
                  <a:cubicBezTo>
                    <a:pt x="5341" y="79356"/>
                    <a:pt x="5730" y="79720"/>
                    <a:pt x="6097" y="79896"/>
                  </a:cubicBezTo>
                  <a:cubicBezTo>
                    <a:pt x="6133" y="79974"/>
                    <a:pt x="6168" y="80052"/>
                    <a:pt x="6206" y="80128"/>
                  </a:cubicBezTo>
                  <a:cubicBezTo>
                    <a:pt x="6256" y="80232"/>
                    <a:pt x="6310" y="80334"/>
                    <a:pt x="6360" y="80438"/>
                  </a:cubicBezTo>
                  <a:cubicBezTo>
                    <a:pt x="6374" y="80468"/>
                    <a:pt x="6386" y="80495"/>
                    <a:pt x="6400" y="80523"/>
                  </a:cubicBezTo>
                  <a:cubicBezTo>
                    <a:pt x="6405" y="80539"/>
                    <a:pt x="6409" y="80551"/>
                    <a:pt x="6417" y="80573"/>
                  </a:cubicBezTo>
                  <a:cubicBezTo>
                    <a:pt x="6499" y="80798"/>
                    <a:pt x="6622" y="81008"/>
                    <a:pt x="6779" y="81189"/>
                  </a:cubicBezTo>
                  <a:cubicBezTo>
                    <a:pt x="6490" y="82193"/>
                    <a:pt x="6360" y="83198"/>
                    <a:pt x="6499" y="84125"/>
                  </a:cubicBezTo>
                  <a:cubicBezTo>
                    <a:pt x="6502" y="84153"/>
                    <a:pt x="6518" y="84174"/>
                    <a:pt x="6523" y="84202"/>
                  </a:cubicBezTo>
                  <a:cubicBezTo>
                    <a:pt x="6099" y="85725"/>
                    <a:pt x="5408" y="87234"/>
                    <a:pt x="4884" y="88595"/>
                  </a:cubicBezTo>
                  <a:cubicBezTo>
                    <a:pt x="4429" y="89773"/>
                    <a:pt x="5443" y="90551"/>
                    <a:pt x="6461" y="90551"/>
                  </a:cubicBezTo>
                  <a:cubicBezTo>
                    <a:pt x="6574" y="90551"/>
                    <a:pt x="6687" y="90541"/>
                    <a:pt x="6798" y="90522"/>
                  </a:cubicBezTo>
                  <a:cubicBezTo>
                    <a:pt x="6812" y="90537"/>
                    <a:pt x="6821" y="90554"/>
                    <a:pt x="6833" y="90568"/>
                  </a:cubicBezTo>
                  <a:cubicBezTo>
                    <a:pt x="8853" y="92839"/>
                    <a:pt x="11487" y="94347"/>
                    <a:pt x="14103" y="95827"/>
                  </a:cubicBezTo>
                  <a:cubicBezTo>
                    <a:pt x="14349" y="95967"/>
                    <a:pt x="14638" y="96036"/>
                    <a:pt x="14927" y="96036"/>
                  </a:cubicBezTo>
                  <a:cubicBezTo>
                    <a:pt x="15488" y="96036"/>
                    <a:pt x="16051" y="95773"/>
                    <a:pt x="16312" y="95247"/>
                  </a:cubicBezTo>
                  <a:cubicBezTo>
                    <a:pt x="16961" y="93940"/>
                    <a:pt x="17344" y="92469"/>
                    <a:pt x="17368" y="91006"/>
                  </a:cubicBezTo>
                  <a:cubicBezTo>
                    <a:pt x="17396" y="89183"/>
                    <a:pt x="15872" y="88176"/>
                    <a:pt x="14686" y="87073"/>
                  </a:cubicBezTo>
                  <a:cubicBezTo>
                    <a:pt x="14685" y="87072"/>
                    <a:pt x="14683" y="87072"/>
                    <a:pt x="14681" y="87070"/>
                  </a:cubicBezTo>
                  <a:cubicBezTo>
                    <a:pt x="14548" y="86874"/>
                    <a:pt x="14415" y="86679"/>
                    <a:pt x="14295" y="86476"/>
                  </a:cubicBezTo>
                  <a:cubicBezTo>
                    <a:pt x="14184" y="85567"/>
                    <a:pt x="13916" y="84615"/>
                    <a:pt x="13431" y="83957"/>
                  </a:cubicBezTo>
                  <a:cubicBezTo>
                    <a:pt x="14581" y="82292"/>
                    <a:pt x="15919" y="81094"/>
                    <a:pt x="16696" y="79370"/>
                  </a:cubicBezTo>
                  <a:cubicBezTo>
                    <a:pt x="17188" y="78988"/>
                    <a:pt x="17515" y="78375"/>
                    <a:pt x="17363" y="77693"/>
                  </a:cubicBezTo>
                  <a:lnTo>
                    <a:pt x="17202" y="76968"/>
                  </a:lnTo>
                  <a:cubicBezTo>
                    <a:pt x="17113" y="76569"/>
                    <a:pt x="16878" y="76275"/>
                    <a:pt x="16575" y="76079"/>
                  </a:cubicBezTo>
                  <a:cubicBezTo>
                    <a:pt x="16269" y="75560"/>
                    <a:pt x="15924" y="75065"/>
                    <a:pt x="15543" y="74598"/>
                  </a:cubicBezTo>
                  <a:cubicBezTo>
                    <a:pt x="15308" y="73978"/>
                    <a:pt x="15093" y="73358"/>
                    <a:pt x="14941" y="72688"/>
                  </a:cubicBezTo>
                  <a:cubicBezTo>
                    <a:pt x="14918" y="72605"/>
                    <a:pt x="14892" y="72522"/>
                    <a:pt x="14860" y="72443"/>
                  </a:cubicBezTo>
                  <a:cubicBezTo>
                    <a:pt x="15112" y="71658"/>
                    <a:pt x="15438" y="70886"/>
                    <a:pt x="16014" y="70168"/>
                  </a:cubicBezTo>
                  <a:cubicBezTo>
                    <a:pt x="16609" y="69425"/>
                    <a:pt x="17503" y="69181"/>
                    <a:pt x="18498" y="69181"/>
                  </a:cubicBezTo>
                  <a:cubicBezTo>
                    <a:pt x="20187" y="69181"/>
                    <a:pt x="22169" y="69886"/>
                    <a:pt x="23475" y="70050"/>
                  </a:cubicBezTo>
                  <a:cubicBezTo>
                    <a:pt x="23485" y="70052"/>
                    <a:pt x="23495" y="70052"/>
                    <a:pt x="23504" y="70052"/>
                  </a:cubicBezTo>
                  <a:cubicBezTo>
                    <a:pt x="23514" y="70052"/>
                    <a:pt x="23524" y="70051"/>
                    <a:pt x="23534" y="70051"/>
                  </a:cubicBezTo>
                  <a:cubicBezTo>
                    <a:pt x="23540" y="70051"/>
                    <a:pt x="23545" y="70052"/>
                    <a:pt x="23551" y="70052"/>
                  </a:cubicBezTo>
                  <a:cubicBezTo>
                    <a:pt x="24259" y="70784"/>
                    <a:pt x="25031" y="71392"/>
                    <a:pt x="25864" y="71767"/>
                  </a:cubicBezTo>
                  <a:cubicBezTo>
                    <a:pt x="26289" y="71960"/>
                    <a:pt x="26709" y="72044"/>
                    <a:pt x="27118" y="72044"/>
                  </a:cubicBezTo>
                  <a:cubicBezTo>
                    <a:pt x="28497" y="72044"/>
                    <a:pt x="29757" y="71086"/>
                    <a:pt x="30712" y="70073"/>
                  </a:cubicBezTo>
                  <a:cubicBezTo>
                    <a:pt x="31114" y="69645"/>
                    <a:pt x="31483" y="69199"/>
                    <a:pt x="31838" y="68742"/>
                  </a:cubicBezTo>
                  <a:cubicBezTo>
                    <a:pt x="33683" y="67680"/>
                    <a:pt x="35056" y="66033"/>
                    <a:pt x="36882" y="64919"/>
                  </a:cubicBezTo>
                  <a:cubicBezTo>
                    <a:pt x="37628" y="64464"/>
                    <a:pt x="38412" y="64149"/>
                    <a:pt x="39214" y="63909"/>
                  </a:cubicBezTo>
                  <a:cubicBezTo>
                    <a:pt x="39489" y="64115"/>
                    <a:pt x="39819" y="64214"/>
                    <a:pt x="40161" y="64214"/>
                  </a:cubicBezTo>
                  <a:cubicBezTo>
                    <a:pt x="40442" y="64214"/>
                    <a:pt x="40730" y="64146"/>
                    <a:pt x="41002" y="64016"/>
                  </a:cubicBezTo>
                  <a:cubicBezTo>
                    <a:pt x="41064" y="63992"/>
                    <a:pt x="41128" y="63969"/>
                    <a:pt x="41192" y="63947"/>
                  </a:cubicBezTo>
                  <a:cubicBezTo>
                    <a:pt x="41234" y="63933"/>
                    <a:pt x="41277" y="63924"/>
                    <a:pt x="41319" y="63912"/>
                  </a:cubicBezTo>
                  <a:cubicBezTo>
                    <a:pt x="42653" y="64407"/>
                    <a:pt x="44211" y="64902"/>
                    <a:pt x="43979" y="66609"/>
                  </a:cubicBezTo>
                  <a:cubicBezTo>
                    <a:pt x="43744" y="68338"/>
                    <a:pt x="42660" y="69933"/>
                    <a:pt x="42264" y="71639"/>
                  </a:cubicBezTo>
                  <a:cubicBezTo>
                    <a:pt x="42000" y="72784"/>
                    <a:pt x="42844" y="73646"/>
                    <a:pt x="43842" y="73646"/>
                  </a:cubicBezTo>
                  <a:cubicBezTo>
                    <a:pt x="43990" y="73646"/>
                    <a:pt x="44141" y="73627"/>
                    <a:pt x="44292" y="73587"/>
                  </a:cubicBezTo>
                  <a:cubicBezTo>
                    <a:pt x="44488" y="73704"/>
                    <a:pt x="44725" y="73775"/>
                    <a:pt x="45008" y="73775"/>
                  </a:cubicBezTo>
                  <a:cubicBezTo>
                    <a:pt x="45068" y="73775"/>
                    <a:pt x="45130" y="73772"/>
                    <a:pt x="45194" y="73765"/>
                  </a:cubicBezTo>
                  <a:cubicBezTo>
                    <a:pt x="45842" y="73698"/>
                    <a:pt x="46500" y="73653"/>
                    <a:pt x="47156" y="73653"/>
                  </a:cubicBezTo>
                  <a:cubicBezTo>
                    <a:pt x="47899" y="73653"/>
                    <a:pt x="48640" y="73710"/>
                    <a:pt x="49364" y="73855"/>
                  </a:cubicBezTo>
                  <a:cubicBezTo>
                    <a:pt x="50258" y="74035"/>
                    <a:pt x="50825" y="74284"/>
                    <a:pt x="51014" y="74781"/>
                  </a:cubicBezTo>
                  <a:cubicBezTo>
                    <a:pt x="50986" y="75141"/>
                    <a:pt x="50971" y="75496"/>
                    <a:pt x="50974" y="75835"/>
                  </a:cubicBezTo>
                  <a:cubicBezTo>
                    <a:pt x="50950" y="75917"/>
                    <a:pt x="50934" y="75991"/>
                    <a:pt x="50903" y="76081"/>
                  </a:cubicBezTo>
                  <a:cubicBezTo>
                    <a:pt x="50841" y="76258"/>
                    <a:pt x="50808" y="76443"/>
                    <a:pt x="50810" y="76630"/>
                  </a:cubicBezTo>
                  <a:cubicBezTo>
                    <a:pt x="49910" y="78132"/>
                    <a:pt x="48321" y="79074"/>
                    <a:pt x="46650" y="80111"/>
                  </a:cubicBezTo>
                  <a:cubicBezTo>
                    <a:pt x="45388" y="80895"/>
                    <a:pt x="44002" y="81994"/>
                    <a:pt x="44064" y="83615"/>
                  </a:cubicBezTo>
                  <a:cubicBezTo>
                    <a:pt x="44096" y="84460"/>
                    <a:pt x="44806" y="85249"/>
                    <a:pt x="45653" y="85249"/>
                  </a:cubicBezTo>
                  <a:cubicBezTo>
                    <a:pt x="45802" y="85249"/>
                    <a:pt x="45954" y="85225"/>
                    <a:pt x="46108" y="85173"/>
                  </a:cubicBezTo>
                  <a:cubicBezTo>
                    <a:pt x="46141" y="85162"/>
                    <a:pt x="46174" y="85147"/>
                    <a:pt x="46207" y="85136"/>
                  </a:cubicBezTo>
                  <a:cubicBezTo>
                    <a:pt x="46217" y="85143"/>
                    <a:pt x="46223" y="85152"/>
                    <a:pt x="46233" y="85160"/>
                  </a:cubicBezTo>
                  <a:cubicBezTo>
                    <a:pt x="47105" y="85903"/>
                    <a:pt x="47952" y="86275"/>
                    <a:pt x="49037" y="86641"/>
                  </a:cubicBezTo>
                  <a:cubicBezTo>
                    <a:pt x="52423" y="87774"/>
                    <a:pt x="49750" y="90778"/>
                    <a:pt x="48492" y="92109"/>
                  </a:cubicBezTo>
                  <a:cubicBezTo>
                    <a:pt x="48229" y="92388"/>
                    <a:pt x="47997" y="92649"/>
                    <a:pt x="47793" y="92900"/>
                  </a:cubicBezTo>
                  <a:cubicBezTo>
                    <a:pt x="47776" y="92899"/>
                    <a:pt x="47759" y="92899"/>
                    <a:pt x="47742" y="92899"/>
                  </a:cubicBezTo>
                  <a:cubicBezTo>
                    <a:pt x="46605" y="92899"/>
                    <a:pt x="45839" y="94394"/>
                    <a:pt x="46463" y="95330"/>
                  </a:cubicBezTo>
                  <a:lnTo>
                    <a:pt x="46593" y="95524"/>
                  </a:lnTo>
                  <a:cubicBezTo>
                    <a:pt x="46534" y="96353"/>
                    <a:pt x="46731" y="97273"/>
                    <a:pt x="47109" y="98496"/>
                  </a:cubicBezTo>
                  <a:cubicBezTo>
                    <a:pt x="47333" y="99226"/>
                    <a:pt x="47981" y="99672"/>
                    <a:pt x="48674" y="99672"/>
                  </a:cubicBezTo>
                  <a:cubicBezTo>
                    <a:pt x="48943" y="99672"/>
                    <a:pt x="49219" y="99604"/>
                    <a:pt x="49480" y="99461"/>
                  </a:cubicBezTo>
                  <a:cubicBezTo>
                    <a:pt x="51215" y="98509"/>
                    <a:pt x="57774" y="97998"/>
                    <a:pt x="59990" y="95836"/>
                  </a:cubicBezTo>
                  <a:cubicBezTo>
                    <a:pt x="60405" y="95687"/>
                    <a:pt x="60824" y="95548"/>
                    <a:pt x="61246" y="95417"/>
                  </a:cubicBezTo>
                  <a:cubicBezTo>
                    <a:pt x="61316" y="95481"/>
                    <a:pt x="61390" y="95540"/>
                    <a:pt x="61459" y="95607"/>
                  </a:cubicBezTo>
                  <a:cubicBezTo>
                    <a:pt x="61537" y="95683"/>
                    <a:pt x="61631" y="95716"/>
                    <a:pt x="61725" y="95716"/>
                  </a:cubicBezTo>
                  <a:cubicBezTo>
                    <a:pt x="62016" y="95716"/>
                    <a:pt x="62305" y="95405"/>
                    <a:pt x="62093" y="95119"/>
                  </a:cubicBezTo>
                  <a:cubicBezTo>
                    <a:pt x="62082" y="95104"/>
                    <a:pt x="62072" y="95088"/>
                    <a:pt x="62062" y="95074"/>
                  </a:cubicBezTo>
                  <a:cubicBezTo>
                    <a:pt x="62134" y="94977"/>
                    <a:pt x="62171" y="94856"/>
                    <a:pt x="62134" y="94730"/>
                  </a:cubicBezTo>
                  <a:cubicBezTo>
                    <a:pt x="61899" y="93923"/>
                    <a:pt x="61361" y="93393"/>
                    <a:pt x="60739" y="92857"/>
                  </a:cubicBezTo>
                  <a:cubicBezTo>
                    <a:pt x="60648" y="92778"/>
                    <a:pt x="60553" y="92745"/>
                    <a:pt x="60463" y="92745"/>
                  </a:cubicBezTo>
                  <a:cubicBezTo>
                    <a:pt x="60401" y="92745"/>
                    <a:pt x="60341" y="92761"/>
                    <a:pt x="60287" y="92789"/>
                  </a:cubicBezTo>
                  <a:cubicBezTo>
                    <a:pt x="59273" y="90826"/>
                    <a:pt x="58580" y="89573"/>
                    <a:pt x="60384" y="87503"/>
                  </a:cubicBezTo>
                  <a:cubicBezTo>
                    <a:pt x="61179" y="86589"/>
                    <a:pt x="61612" y="85579"/>
                    <a:pt x="61857" y="84416"/>
                  </a:cubicBezTo>
                  <a:cubicBezTo>
                    <a:pt x="62482" y="81466"/>
                    <a:pt x="60479" y="78662"/>
                    <a:pt x="60092" y="75799"/>
                  </a:cubicBezTo>
                  <a:cubicBezTo>
                    <a:pt x="60215" y="74696"/>
                    <a:pt x="60453" y="73599"/>
                    <a:pt x="60573" y="72410"/>
                  </a:cubicBezTo>
                  <a:cubicBezTo>
                    <a:pt x="61290" y="71375"/>
                    <a:pt x="62347" y="70642"/>
                    <a:pt x="63318" y="69824"/>
                  </a:cubicBezTo>
                  <a:cubicBezTo>
                    <a:pt x="63876" y="69692"/>
                    <a:pt x="64463" y="69645"/>
                    <a:pt x="64976" y="69645"/>
                  </a:cubicBezTo>
                  <a:cubicBezTo>
                    <a:pt x="64995" y="69645"/>
                    <a:pt x="65014" y="69645"/>
                    <a:pt x="65032" y="69645"/>
                  </a:cubicBezTo>
                  <a:cubicBezTo>
                    <a:pt x="65229" y="69974"/>
                    <a:pt x="65546" y="70216"/>
                    <a:pt x="65918" y="70317"/>
                  </a:cubicBezTo>
                  <a:cubicBezTo>
                    <a:pt x="66665" y="70528"/>
                    <a:pt x="67388" y="70665"/>
                    <a:pt x="68078" y="70665"/>
                  </a:cubicBezTo>
                  <a:cubicBezTo>
                    <a:pt x="68396" y="70665"/>
                    <a:pt x="68707" y="70636"/>
                    <a:pt x="69010" y="70571"/>
                  </a:cubicBezTo>
                  <a:cubicBezTo>
                    <a:pt x="69111" y="70585"/>
                    <a:pt x="69210" y="70591"/>
                    <a:pt x="69307" y="70591"/>
                  </a:cubicBezTo>
                  <a:cubicBezTo>
                    <a:pt x="71162" y="70591"/>
                    <a:pt x="72416" y="68263"/>
                    <a:pt x="72998" y="66301"/>
                  </a:cubicBezTo>
                  <a:cubicBezTo>
                    <a:pt x="73894" y="65360"/>
                    <a:pt x="74965" y="65018"/>
                    <a:pt x="76359" y="65018"/>
                  </a:cubicBezTo>
                  <a:cubicBezTo>
                    <a:pt x="76831" y="65018"/>
                    <a:pt x="77340" y="65057"/>
                    <a:pt x="77892" y="65125"/>
                  </a:cubicBezTo>
                  <a:cubicBezTo>
                    <a:pt x="79175" y="65285"/>
                    <a:pt x="79601" y="66438"/>
                    <a:pt x="80528" y="66981"/>
                  </a:cubicBezTo>
                  <a:cubicBezTo>
                    <a:pt x="80677" y="68197"/>
                    <a:pt x="81290" y="68971"/>
                    <a:pt x="82608" y="68971"/>
                  </a:cubicBezTo>
                  <a:cubicBezTo>
                    <a:pt x="82682" y="68971"/>
                    <a:pt x="82759" y="68968"/>
                    <a:pt x="82838" y="68963"/>
                  </a:cubicBezTo>
                  <a:cubicBezTo>
                    <a:pt x="84013" y="68890"/>
                    <a:pt x="84922" y="68814"/>
                    <a:pt x="85652" y="68601"/>
                  </a:cubicBezTo>
                  <a:cubicBezTo>
                    <a:pt x="85842" y="68667"/>
                    <a:pt x="86042" y="68700"/>
                    <a:pt x="86239" y="68700"/>
                  </a:cubicBezTo>
                  <a:cubicBezTo>
                    <a:pt x="87008" y="68700"/>
                    <a:pt x="87742" y="68195"/>
                    <a:pt x="87742" y="67146"/>
                  </a:cubicBezTo>
                  <a:lnTo>
                    <a:pt x="87742" y="66820"/>
                  </a:lnTo>
                  <a:cubicBezTo>
                    <a:pt x="87953" y="66412"/>
                    <a:pt x="88145" y="65918"/>
                    <a:pt x="88328" y="65321"/>
                  </a:cubicBezTo>
                  <a:cubicBezTo>
                    <a:pt x="89628" y="61089"/>
                    <a:pt x="90413" y="56590"/>
                    <a:pt x="90541" y="52151"/>
                  </a:cubicBezTo>
                  <a:cubicBezTo>
                    <a:pt x="90556" y="52079"/>
                    <a:pt x="90567" y="52002"/>
                    <a:pt x="90572" y="51928"/>
                  </a:cubicBezTo>
                  <a:cubicBezTo>
                    <a:pt x="90973" y="51263"/>
                    <a:pt x="90641" y="50329"/>
                    <a:pt x="89992" y="49820"/>
                  </a:cubicBezTo>
                  <a:cubicBezTo>
                    <a:pt x="89695" y="49488"/>
                    <a:pt x="89294" y="49272"/>
                    <a:pt x="88858" y="49272"/>
                  </a:cubicBezTo>
                  <a:cubicBezTo>
                    <a:pt x="88639" y="49272"/>
                    <a:pt x="88411" y="49327"/>
                    <a:pt x="88183" y="49449"/>
                  </a:cubicBezTo>
                  <a:cubicBezTo>
                    <a:pt x="85756" y="49529"/>
                    <a:pt x="83494" y="50554"/>
                    <a:pt x="81761" y="52269"/>
                  </a:cubicBezTo>
                  <a:cubicBezTo>
                    <a:pt x="80407" y="52736"/>
                    <a:pt x="79038" y="53148"/>
                    <a:pt x="77658" y="53467"/>
                  </a:cubicBezTo>
                  <a:cubicBezTo>
                    <a:pt x="77239" y="53564"/>
                    <a:pt x="76844" y="53607"/>
                    <a:pt x="76470" y="53607"/>
                  </a:cubicBezTo>
                  <a:cubicBezTo>
                    <a:pt x="73501" y="53607"/>
                    <a:pt x="71791" y="50890"/>
                    <a:pt x="68984" y="50567"/>
                  </a:cubicBezTo>
                  <a:cubicBezTo>
                    <a:pt x="68873" y="50500"/>
                    <a:pt x="68756" y="50446"/>
                    <a:pt x="68633" y="50405"/>
                  </a:cubicBezTo>
                  <a:cubicBezTo>
                    <a:pt x="68350" y="50312"/>
                    <a:pt x="68060" y="50269"/>
                    <a:pt x="67771" y="50269"/>
                  </a:cubicBezTo>
                  <a:cubicBezTo>
                    <a:pt x="66864" y="50269"/>
                    <a:pt x="65970" y="50697"/>
                    <a:pt x="65366" y="51385"/>
                  </a:cubicBezTo>
                  <a:cubicBezTo>
                    <a:pt x="65217" y="51552"/>
                    <a:pt x="65101" y="51745"/>
                    <a:pt x="65022" y="51954"/>
                  </a:cubicBezTo>
                  <a:cubicBezTo>
                    <a:pt x="64092" y="52704"/>
                    <a:pt x="63228" y="53605"/>
                    <a:pt x="62240" y="54291"/>
                  </a:cubicBezTo>
                  <a:cubicBezTo>
                    <a:pt x="60655" y="55390"/>
                    <a:pt x="58573" y="56162"/>
                    <a:pt x="56589" y="56162"/>
                  </a:cubicBezTo>
                  <a:cubicBezTo>
                    <a:pt x="55536" y="56162"/>
                    <a:pt x="54510" y="55945"/>
                    <a:pt x="53600" y="55442"/>
                  </a:cubicBezTo>
                  <a:cubicBezTo>
                    <a:pt x="53573" y="55409"/>
                    <a:pt x="53552" y="55375"/>
                    <a:pt x="53521" y="55342"/>
                  </a:cubicBezTo>
                  <a:cubicBezTo>
                    <a:pt x="53309" y="55124"/>
                    <a:pt x="53095" y="54914"/>
                    <a:pt x="52878" y="54706"/>
                  </a:cubicBezTo>
                  <a:cubicBezTo>
                    <a:pt x="52799" y="54523"/>
                    <a:pt x="52688" y="54355"/>
                    <a:pt x="52551" y="54210"/>
                  </a:cubicBezTo>
                  <a:cubicBezTo>
                    <a:pt x="52428" y="54080"/>
                    <a:pt x="52318" y="53938"/>
                    <a:pt x="52209" y="53796"/>
                  </a:cubicBezTo>
                  <a:cubicBezTo>
                    <a:pt x="52191" y="53775"/>
                    <a:pt x="52174" y="53753"/>
                    <a:pt x="52158" y="53730"/>
                  </a:cubicBezTo>
                  <a:cubicBezTo>
                    <a:pt x="51985" y="53500"/>
                    <a:pt x="51812" y="53313"/>
                    <a:pt x="51591" y="53171"/>
                  </a:cubicBezTo>
                  <a:cubicBezTo>
                    <a:pt x="51378" y="52430"/>
                    <a:pt x="51127" y="51700"/>
                    <a:pt x="50836" y="50983"/>
                  </a:cubicBezTo>
                  <a:cubicBezTo>
                    <a:pt x="49870" y="48615"/>
                    <a:pt x="48094" y="46820"/>
                    <a:pt x="45449" y="46797"/>
                  </a:cubicBezTo>
                  <a:cubicBezTo>
                    <a:pt x="45347" y="46787"/>
                    <a:pt x="45245" y="46782"/>
                    <a:pt x="45142" y="46782"/>
                  </a:cubicBezTo>
                  <a:cubicBezTo>
                    <a:pt x="44206" y="46782"/>
                    <a:pt x="43256" y="47187"/>
                    <a:pt x="42326" y="47697"/>
                  </a:cubicBezTo>
                  <a:cubicBezTo>
                    <a:pt x="40934" y="48165"/>
                    <a:pt x="39629" y="48871"/>
                    <a:pt x="38322" y="49679"/>
                  </a:cubicBezTo>
                  <a:cubicBezTo>
                    <a:pt x="38107" y="49809"/>
                    <a:pt x="37926" y="49988"/>
                    <a:pt x="37791" y="50199"/>
                  </a:cubicBezTo>
                  <a:cubicBezTo>
                    <a:pt x="37657" y="50214"/>
                    <a:pt x="37522" y="50242"/>
                    <a:pt x="37389" y="50251"/>
                  </a:cubicBezTo>
                  <a:cubicBezTo>
                    <a:pt x="37199" y="50265"/>
                    <a:pt x="37000" y="50272"/>
                    <a:pt x="36791" y="50272"/>
                  </a:cubicBezTo>
                  <a:cubicBezTo>
                    <a:pt x="34364" y="50272"/>
                    <a:pt x="30819" y="49304"/>
                    <a:pt x="29399" y="47128"/>
                  </a:cubicBezTo>
                  <a:cubicBezTo>
                    <a:pt x="29395" y="47116"/>
                    <a:pt x="29395" y="47104"/>
                    <a:pt x="29392" y="47092"/>
                  </a:cubicBezTo>
                  <a:cubicBezTo>
                    <a:pt x="29215" y="46527"/>
                    <a:pt x="29064" y="46148"/>
                    <a:pt x="28744" y="45655"/>
                  </a:cubicBezTo>
                  <a:cubicBezTo>
                    <a:pt x="28568" y="45380"/>
                    <a:pt x="28313" y="45163"/>
                    <a:pt x="28012" y="45035"/>
                  </a:cubicBezTo>
                  <a:cubicBezTo>
                    <a:pt x="27851" y="44234"/>
                    <a:pt x="27829" y="43377"/>
                    <a:pt x="27870" y="42561"/>
                  </a:cubicBezTo>
                  <a:cubicBezTo>
                    <a:pt x="28022" y="42208"/>
                    <a:pt x="28208" y="41871"/>
                    <a:pt x="28421" y="41552"/>
                  </a:cubicBezTo>
                  <a:cubicBezTo>
                    <a:pt x="28703" y="41140"/>
                    <a:pt x="28729" y="40709"/>
                    <a:pt x="28601" y="40327"/>
                  </a:cubicBezTo>
                  <a:cubicBezTo>
                    <a:pt x="29386" y="39541"/>
                    <a:pt x="30249" y="38798"/>
                    <a:pt x="31040" y="37862"/>
                  </a:cubicBezTo>
                  <a:cubicBezTo>
                    <a:pt x="31486" y="37330"/>
                    <a:pt x="32057" y="36887"/>
                    <a:pt x="32518" y="36382"/>
                  </a:cubicBezTo>
                  <a:cubicBezTo>
                    <a:pt x="32691" y="36328"/>
                    <a:pt x="32855" y="36254"/>
                    <a:pt x="33010" y="36158"/>
                  </a:cubicBezTo>
                  <a:cubicBezTo>
                    <a:pt x="34136" y="35433"/>
                    <a:pt x="33856" y="34014"/>
                    <a:pt x="33046" y="33401"/>
                  </a:cubicBezTo>
                  <a:cubicBezTo>
                    <a:pt x="32985" y="33257"/>
                    <a:pt x="32923" y="33117"/>
                    <a:pt x="32861" y="32980"/>
                  </a:cubicBezTo>
                  <a:cubicBezTo>
                    <a:pt x="32063" y="31190"/>
                    <a:pt x="32210" y="29610"/>
                    <a:pt x="32611" y="27733"/>
                  </a:cubicBezTo>
                  <a:cubicBezTo>
                    <a:pt x="33529" y="26835"/>
                    <a:pt x="34496" y="25982"/>
                    <a:pt x="35847" y="25632"/>
                  </a:cubicBezTo>
                  <a:cubicBezTo>
                    <a:pt x="37147" y="25294"/>
                    <a:pt x="38472" y="25189"/>
                    <a:pt x="39811" y="25189"/>
                  </a:cubicBezTo>
                  <a:cubicBezTo>
                    <a:pt x="42048" y="25189"/>
                    <a:pt x="44321" y="25483"/>
                    <a:pt x="46573" y="25483"/>
                  </a:cubicBezTo>
                  <a:cubicBezTo>
                    <a:pt x="47718" y="25483"/>
                    <a:pt x="48856" y="25407"/>
                    <a:pt x="49982" y="25178"/>
                  </a:cubicBezTo>
                  <a:cubicBezTo>
                    <a:pt x="50471" y="25080"/>
                    <a:pt x="50789" y="24787"/>
                    <a:pt x="50966" y="24422"/>
                  </a:cubicBezTo>
                  <a:cubicBezTo>
                    <a:pt x="52617" y="24041"/>
                    <a:pt x="53898" y="23286"/>
                    <a:pt x="53612" y="21580"/>
                  </a:cubicBezTo>
                  <a:cubicBezTo>
                    <a:pt x="53566" y="21297"/>
                    <a:pt x="53465" y="21072"/>
                    <a:pt x="53330" y="20896"/>
                  </a:cubicBezTo>
                  <a:cubicBezTo>
                    <a:pt x="53683" y="19478"/>
                    <a:pt x="53702" y="18218"/>
                    <a:pt x="53997" y="17013"/>
                  </a:cubicBezTo>
                  <a:cubicBezTo>
                    <a:pt x="54144" y="16952"/>
                    <a:pt x="54282" y="16871"/>
                    <a:pt x="54409" y="16771"/>
                  </a:cubicBezTo>
                  <a:cubicBezTo>
                    <a:pt x="55431" y="15948"/>
                    <a:pt x="56564" y="15626"/>
                    <a:pt x="57738" y="15626"/>
                  </a:cubicBezTo>
                  <a:cubicBezTo>
                    <a:pt x="60838" y="15626"/>
                    <a:pt x="64230" y="17875"/>
                    <a:pt x="66661" y="19123"/>
                  </a:cubicBezTo>
                  <a:cubicBezTo>
                    <a:pt x="66923" y="19258"/>
                    <a:pt x="67180" y="19316"/>
                    <a:pt x="67423" y="19316"/>
                  </a:cubicBezTo>
                  <a:cubicBezTo>
                    <a:pt x="67556" y="19316"/>
                    <a:pt x="67685" y="19299"/>
                    <a:pt x="67809" y="19267"/>
                  </a:cubicBezTo>
                  <a:cubicBezTo>
                    <a:pt x="69270" y="20228"/>
                    <a:pt x="71011" y="20795"/>
                    <a:pt x="72754" y="20981"/>
                  </a:cubicBezTo>
                  <a:cubicBezTo>
                    <a:pt x="72955" y="21058"/>
                    <a:pt x="73151" y="21093"/>
                    <a:pt x="73339" y="21093"/>
                  </a:cubicBezTo>
                  <a:cubicBezTo>
                    <a:pt x="73493" y="21093"/>
                    <a:pt x="73642" y="21069"/>
                    <a:pt x="73782" y="21024"/>
                  </a:cubicBezTo>
                  <a:cubicBezTo>
                    <a:pt x="73923" y="21012"/>
                    <a:pt x="74061" y="20982"/>
                    <a:pt x="74193" y="20934"/>
                  </a:cubicBezTo>
                  <a:cubicBezTo>
                    <a:pt x="74749" y="21044"/>
                    <a:pt x="75308" y="21120"/>
                    <a:pt x="75896" y="21120"/>
                  </a:cubicBezTo>
                  <a:cubicBezTo>
                    <a:pt x="76185" y="21120"/>
                    <a:pt x="76480" y="21102"/>
                    <a:pt x="76786" y="21060"/>
                  </a:cubicBezTo>
                  <a:cubicBezTo>
                    <a:pt x="76867" y="21050"/>
                    <a:pt x="76945" y="21031"/>
                    <a:pt x="77023" y="21007"/>
                  </a:cubicBezTo>
                  <a:cubicBezTo>
                    <a:pt x="77282" y="21051"/>
                    <a:pt x="77544" y="21075"/>
                    <a:pt x="77809" y="21075"/>
                  </a:cubicBezTo>
                  <a:cubicBezTo>
                    <a:pt x="78418" y="21075"/>
                    <a:pt x="79041" y="20949"/>
                    <a:pt x="79675" y="20657"/>
                  </a:cubicBezTo>
                  <a:cubicBezTo>
                    <a:pt x="79836" y="20579"/>
                    <a:pt x="79978" y="20472"/>
                    <a:pt x="80094" y="20337"/>
                  </a:cubicBezTo>
                  <a:cubicBezTo>
                    <a:pt x="80674" y="20260"/>
                    <a:pt x="81181" y="19855"/>
                    <a:pt x="80824" y="19139"/>
                  </a:cubicBezTo>
                  <a:cubicBezTo>
                    <a:pt x="80751" y="18995"/>
                    <a:pt x="80636" y="18937"/>
                    <a:pt x="80517" y="18937"/>
                  </a:cubicBezTo>
                  <a:cubicBezTo>
                    <a:pt x="80478" y="18937"/>
                    <a:pt x="80439" y="18944"/>
                    <a:pt x="80400" y="18955"/>
                  </a:cubicBezTo>
                  <a:cubicBezTo>
                    <a:pt x="80333" y="18647"/>
                    <a:pt x="80199" y="18349"/>
                    <a:pt x="80002" y="18121"/>
                  </a:cubicBezTo>
                  <a:cubicBezTo>
                    <a:pt x="77104" y="14744"/>
                    <a:pt x="74362" y="11379"/>
                    <a:pt x="70635" y="8875"/>
                  </a:cubicBezTo>
                  <a:cubicBezTo>
                    <a:pt x="68752" y="7612"/>
                    <a:pt x="66796" y="6308"/>
                    <a:pt x="64738" y="5353"/>
                  </a:cubicBezTo>
                  <a:cubicBezTo>
                    <a:pt x="63088" y="4588"/>
                    <a:pt x="61272" y="4195"/>
                    <a:pt x="59541" y="3615"/>
                  </a:cubicBezTo>
                  <a:cubicBezTo>
                    <a:pt x="57279" y="1982"/>
                    <a:pt x="54521" y="1837"/>
                    <a:pt x="51781" y="1105"/>
                  </a:cubicBezTo>
                  <a:cubicBezTo>
                    <a:pt x="50007" y="632"/>
                    <a:pt x="48263" y="204"/>
                    <a:pt x="46535" y="204"/>
                  </a:cubicBezTo>
                  <a:cubicBezTo>
                    <a:pt x="45981" y="204"/>
                    <a:pt x="45429" y="248"/>
                    <a:pt x="44878" y="348"/>
                  </a:cubicBezTo>
                  <a:cubicBezTo>
                    <a:pt x="43605" y="100"/>
                    <a:pt x="42303" y="0"/>
                    <a:pt x="40992" y="0"/>
                  </a:cubicBezTo>
                  <a:close/>
                </a:path>
              </a:pathLst>
            </a:custGeom>
            <a:solidFill>
              <a:srgbClr val="A6DFDA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45"/>
            <p:cNvSpPr/>
            <p:nvPr/>
          </p:nvSpPr>
          <p:spPr>
            <a:xfrm>
              <a:off x="1142423" y="2075513"/>
              <a:ext cx="1464544" cy="1408352"/>
            </a:xfrm>
            <a:custGeom>
              <a:avLst/>
              <a:gdLst/>
              <a:ahLst/>
              <a:cxnLst/>
              <a:rect l="l" t="t" r="r" b="b"/>
              <a:pathLst>
                <a:path w="105686" h="101631" extrusionOk="0">
                  <a:moveTo>
                    <a:pt x="52838" y="847"/>
                  </a:moveTo>
                  <a:cubicBezTo>
                    <a:pt x="53683" y="847"/>
                    <a:pt x="54525" y="881"/>
                    <a:pt x="55360" y="953"/>
                  </a:cubicBezTo>
                  <a:lnTo>
                    <a:pt x="55360" y="953"/>
                  </a:lnTo>
                  <a:cubicBezTo>
                    <a:pt x="55393" y="962"/>
                    <a:pt x="55428" y="966"/>
                    <a:pt x="55466" y="966"/>
                  </a:cubicBezTo>
                  <a:cubicBezTo>
                    <a:pt x="55470" y="966"/>
                    <a:pt x="55474" y="966"/>
                    <a:pt x="55479" y="966"/>
                  </a:cubicBezTo>
                  <a:cubicBezTo>
                    <a:pt x="55485" y="966"/>
                    <a:pt x="55491" y="966"/>
                    <a:pt x="55498" y="965"/>
                  </a:cubicBezTo>
                  <a:lnTo>
                    <a:pt x="55498" y="965"/>
                  </a:lnTo>
                  <a:cubicBezTo>
                    <a:pt x="55506" y="966"/>
                    <a:pt x="55515" y="966"/>
                    <a:pt x="55523" y="966"/>
                  </a:cubicBezTo>
                  <a:cubicBezTo>
                    <a:pt x="55539" y="966"/>
                    <a:pt x="55554" y="965"/>
                    <a:pt x="55569" y="964"/>
                  </a:cubicBezTo>
                  <a:lnTo>
                    <a:pt x="55569" y="964"/>
                  </a:lnTo>
                  <a:cubicBezTo>
                    <a:pt x="55890" y="956"/>
                    <a:pt x="56212" y="952"/>
                    <a:pt x="56533" y="952"/>
                  </a:cubicBezTo>
                  <a:cubicBezTo>
                    <a:pt x="65999" y="952"/>
                    <a:pt x="75359" y="4255"/>
                    <a:pt x="83160" y="9521"/>
                  </a:cubicBezTo>
                  <a:cubicBezTo>
                    <a:pt x="93749" y="16666"/>
                    <a:pt x="100379" y="27937"/>
                    <a:pt x="102548" y="40416"/>
                  </a:cubicBezTo>
                  <a:cubicBezTo>
                    <a:pt x="105231" y="55869"/>
                    <a:pt x="101737" y="72337"/>
                    <a:pt x="90962" y="83986"/>
                  </a:cubicBezTo>
                  <a:cubicBezTo>
                    <a:pt x="83151" y="92429"/>
                    <a:pt x="72273" y="97845"/>
                    <a:pt x="61084" y="100061"/>
                  </a:cubicBezTo>
                  <a:cubicBezTo>
                    <a:pt x="57727" y="100725"/>
                    <a:pt x="54331" y="101052"/>
                    <a:pt x="50948" y="101052"/>
                  </a:cubicBezTo>
                  <a:cubicBezTo>
                    <a:pt x="36518" y="101052"/>
                    <a:pt x="22345" y="95109"/>
                    <a:pt x="12655" y="84125"/>
                  </a:cubicBezTo>
                  <a:cubicBezTo>
                    <a:pt x="1673" y="71675"/>
                    <a:pt x="513" y="53465"/>
                    <a:pt x="4207" y="37891"/>
                  </a:cubicBezTo>
                  <a:cubicBezTo>
                    <a:pt x="8808" y="18501"/>
                    <a:pt x="24789" y="5673"/>
                    <a:pt x="43831" y="1861"/>
                  </a:cubicBezTo>
                  <a:cubicBezTo>
                    <a:pt x="46758" y="1276"/>
                    <a:pt x="49815" y="847"/>
                    <a:pt x="52838" y="847"/>
                  </a:cubicBezTo>
                  <a:close/>
                  <a:moveTo>
                    <a:pt x="51995" y="0"/>
                  </a:moveTo>
                  <a:cubicBezTo>
                    <a:pt x="39668" y="0"/>
                    <a:pt x="26502" y="5701"/>
                    <a:pt x="17566" y="13601"/>
                  </a:cubicBezTo>
                  <a:cubicBezTo>
                    <a:pt x="9826" y="20438"/>
                    <a:pt x="5050" y="29817"/>
                    <a:pt x="2947" y="39840"/>
                  </a:cubicBezTo>
                  <a:cubicBezTo>
                    <a:pt x="1" y="53882"/>
                    <a:pt x="1195" y="69562"/>
                    <a:pt x="9582" y="81520"/>
                  </a:cubicBezTo>
                  <a:cubicBezTo>
                    <a:pt x="19177" y="95200"/>
                    <a:pt x="34706" y="101631"/>
                    <a:pt x="50482" y="101631"/>
                  </a:cubicBezTo>
                  <a:cubicBezTo>
                    <a:pt x="61963" y="101631"/>
                    <a:pt x="73576" y="98225"/>
                    <a:pt x="83129" y="91729"/>
                  </a:cubicBezTo>
                  <a:cubicBezTo>
                    <a:pt x="93494" y="84684"/>
                    <a:pt x="100640" y="74121"/>
                    <a:pt x="103091" y="61814"/>
                  </a:cubicBezTo>
                  <a:cubicBezTo>
                    <a:pt x="105686" y="48786"/>
                    <a:pt x="103880" y="34385"/>
                    <a:pt x="97024" y="22921"/>
                  </a:cubicBezTo>
                  <a:cubicBezTo>
                    <a:pt x="88816" y="9197"/>
                    <a:pt x="72574" y="143"/>
                    <a:pt x="56576" y="143"/>
                  </a:cubicBezTo>
                  <a:cubicBezTo>
                    <a:pt x="56215" y="143"/>
                    <a:pt x="55854" y="148"/>
                    <a:pt x="55493" y="157"/>
                  </a:cubicBezTo>
                  <a:lnTo>
                    <a:pt x="55493" y="157"/>
                  </a:lnTo>
                  <a:cubicBezTo>
                    <a:pt x="55489" y="157"/>
                    <a:pt x="55485" y="156"/>
                    <a:pt x="55481" y="156"/>
                  </a:cubicBezTo>
                  <a:lnTo>
                    <a:pt x="55481" y="157"/>
                  </a:lnTo>
                  <a:lnTo>
                    <a:pt x="55481" y="157"/>
                  </a:lnTo>
                  <a:cubicBezTo>
                    <a:pt x="55480" y="157"/>
                    <a:pt x="55480" y="157"/>
                    <a:pt x="55480" y="157"/>
                  </a:cubicBezTo>
                  <a:lnTo>
                    <a:pt x="55480" y="157"/>
                  </a:lnTo>
                  <a:cubicBezTo>
                    <a:pt x="54329" y="52"/>
                    <a:pt x="53166" y="0"/>
                    <a:pt x="5199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45"/>
            <p:cNvSpPr/>
            <p:nvPr/>
          </p:nvSpPr>
          <p:spPr>
            <a:xfrm>
              <a:off x="1314533" y="2226310"/>
              <a:ext cx="379779" cy="1103487"/>
            </a:xfrm>
            <a:custGeom>
              <a:avLst/>
              <a:gdLst/>
              <a:ahLst/>
              <a:cxnLst/>
              <a:rect l="l" t="t" r="r" b="b"/>
              <a:pathLst>
                <a:path w="27406" h="79631" extrusionOk="0">
                  <a:moveTo>
                    <a:pt x="14923" y="0"/>
                  </a:moveTo>
                  <a:cubicBezTo>
                    <a:pt x="12482" y="0"/>
                    <a:pt x="9871" y="438"/>
                    <a:pt x="8398" y="472"/>
                  </a:cubicBezTo>
                  <a:cubicBezTo>
                    <a:pt x="7883" y="484"/>
                    <a:pt x="7877" y="1279"/>
                    <a:pt x="8387" y="1279"/>
                  </a:cubicBezTo>
                  <a:cubicBezTo>
                    <a:pt x="8390" y="1279"/>
                    <a:pt x="8394" y="1279"/>
                    <a:pt x="8398" y="1279"/>
                  </a:cubicBezTo>
                  <a:lnTo>
                    <a:pt x="8396" y="1279"/>
                  </a:lnTo>
                  <a:cubicBezTo>
                    <a:pt x="8905" y="1267"/>
                    <a:pt x="11016" y="1097"/>
                    <a:pt x="13275" y="1097"/>
                  </a:cubicBezTo>
                  <a:cubicBezTo>
                    <a:pt x="16634" y="1097"/>
                    <a:pt x="20318" y="1472"/>
                    <a:pt x="19537" y="3300"/>
                  </a:cubicBezTo>
                  <a:cubicBezTo>
                    <a:pt x="18668" y="5334"/>
                    <a:pt x="16626" y="6683"/>
                    <a:pt x="15753" y="8786"/>
                  </a:cubicBezTo>
                  <a:cubicBezTo>
                    <a:pt x="14282" y="12335"/>
                    <a:pt x="18237" y="12954"/>
                    <a:pt x="20704" y="13138"/>
                  </a:cubicBezTo>
                  <a:cubicBezTo>
                    <a:pt x="21703" y="13212"/>
                    <a:pt x="22728" y="13278"/>
                    <a:pt x="23638" y="13732"/>
                  </a:cubicBezTo>
                  <a:cubicBezTo>
                    <a:pt x="25461" y="14640"/>
                    <a:pt x="23434" y="17782"/>
                    <a:pt x="22705" y="18649"/>
                  </a:cubicBezTo>
                  <a:cubicBezTo>
                    <a:pt x="20630" y="21116"/>
                    <a:pt x="16742" y="21907"/>
                    <a:pt x="14038" y="23486"/>
                  </a:cubicBezTo>
                  <a:cubicBezTo>
                    <a:pt x="12052" y="24646"/>
                    <a:pt x="7789" y="30055"/>
                    <a:pt x="12369" y="30081"/>
                  </a:cubicBezTo>
                  <a:cubicBezTo>
                    <a:pt x="13230" y="30085"/>
                    <a:pt x="17555" y="30824"/>
                    <a:pt x="15418" y="31999"/>
                  </a:cubicBezTo>
                  <a:cubicBezTo>
                    <a:pt x="14363" y="32581"/>
                    <a:pt x="13146" y="32937"/>
                    <a:pt x="12039" y="33424"/>
                  </a:cubicBezTo>
                  <a:cubicBezTo>
                    <a:pt x="10697" y="34012"/>
                    <a:pt x="7552" y="35375"/>
                    <a:pt x="7576" y="37277"/>
                  </a:cubicBezTo>
                  <a:cubicBezTo>
                    <a:pt x="7598" y="38953"/>
                    <a:pt x="8644" y="39448"/>
                    <a:pt x="10155" y="39721"/>
                  </a:cubicBezTo>
                  <a:cubicBezTo>
                    <a:pt x="15026" y="40604"/>
                    <a:pt x="11758" y="43466"/>
                    <a:pt x="9302" y="44845"/>
                  </a:cubicBezTo>
                  <a:cubicBezTo>
                    <a:pt x="6619" y="46355"/>
                    <a:pt x="887" y="48344"/>
                    <a:pt x="487" y="52039"/>
                  </a:cubicBezTo>
                  <a:cubicBezTo>
                    <a:pt x="356" y="53265"/>
                    <a:pt x="737" y="54993"/>
                    <a:pt x="2019" y="55514"/>
                  </a:cubicBezTo>
                  <a:cubicBezTo>
                    <a:pt x="3324" y="56045"/>
                    <a:pt x="4689" y="56005"/>
                    <a:pt x="6070" y="56203"/>
                  </a:cubicBezTo>
                  <a:cubicBezTo>
                    <a:pt x="11263" y="56943"/>
                    <a:pt x="6201" y="62607"/>
                    <a:pt x="4573" y="64193"/>
                  </a:cubicBezTo>
                  <a:cubicBezTo>
                    <a:pt x="3061" y="65664"/>
                    <a:pt x="3106" y="67513"/>
                    <a:pt x="4682" y="68912"/>
                  </a:cubicBezTo>
                  <a:cubicBezTo>
                    <a:pt x="4870" y="69080"/>
                    <a:pt x="5106" y="69192"/>
                    <a:pt x="5339" y="69287"/>
                  </a:cubicBezTo>
                  <a:cubicBezTo>
                    <a:pt x="7536" y="70179"/>
                    <a:pt x="7077" y="72540"/>
                    <a:pt x="6461" y="74181"/>
                  </a:cubicBezTo>
                  <a:cubicBezTo>
                    <a:pt x="5791" y="75966"/>
                    <a:pt x="5158" y="77314"/>
                    <a:pt x="5410" y="79248"/>
                  </a:cubicBezTo>
                  <a:cubicBezTo>
                    <a:pt x="5443" y="79502"/>
                    <a:pt x="5663" y="79631"/>
                    <a:pt x="5866" y="79631"/>
                  </a:cubicBezTo>
                  <a:cubicBezTo>
                    <a:pt x="6067" y="79631"/>
                    <a:pt x="6251" y="79504"/>
                    <a:pt x="6217" y="79248"/>
                  </a:cubicBezTo>
                  <a:cubicBezTo>
                    <a:pt x="5791" y="75983"/>
                    <a:pt x="8511" y="73361"/>
                    <a:pt x="7773" y="70084"/>
                  </a:cubicBezTo>
                  <a:cubicBezTo>
                    <a:pt x="7642" y="69493"/>
                    <a:pt x="7072" y="69156"/>
                    <a:pt x="6582" y="68915"/>
                  </a:cubicBezTo>
                  <a:cubicBezTo>
                    <a:pt x="2577" y="66930"/>
                    <a:pt x="5867" y="64169"/>
                    <a:pt x="7332" y="62505"/>
                  </a:cubicBezTo>
                  <a:cubicBezTo>
                    <a:pt x="9058" y="60544"/>
                    <a:pt x="9915" y="58720"/>
                    <a:pt x="8315" y="56438"/>
                  </a:cubicBezTo>
                  <a:cubicBezTo>
                    <a:pt x="6601" y="53990"/>
                    <a:pt x="2395" y="56667"/>
                    <a:pt x="1327" y="53232"/>
                  </a:cubicBezTo>
                  <a:cubicBezTo>
                    <a:pt x="1" y="48970"/>
                    <a:pt x="9766" y="45835"/>
                    <a:pt x="12271" y="43907"/>
                  </a:cubicBezTo>
                  <a:cubicBezTo>
                    <a:pt x="13309" y="43107"/>
                    <a:pt x="13834" y="42252"/>
                    <a:pt x="13680" y="40949"/>
                  </a:cubicBezTo>
                  <a:cubicBezTo>
                    <a:pt x="13474" y="39199"/>
                    <a:pt x="11125" y="39081"/>
                    <a:pt x="9837" y="38847"/>
                  </a:cubicBezTo>
                  <a:cubicBezTo>
                    <a:pt x="6139" y="38176"/>
                    <a:pt x="10912" y="34866"/>
                    <a:pt x="11891" y="34378"/>
                  </a:cubicBezTo>
                  <a:cubicBezTo>
                    <a:pt x="12987" y="33832"/>
                    <a:pt x="14156" y="33462"/>
                    <a:pt x="15265" y="32955"/>
                  </a:cubicBezTo>
                  <a:cubicBezTo>
                    <a:pt x="15992" y="32622"/>
                    <a:pt x="17850" y="31747"/>
                    <a:pt x="16780" y="30678"/>
                  </a:cubicBezTo>
                  <a:cubicBezTo>
                    <a:pt x="16108" y="30007"/>
                    <a:pt x="11036" y="29060"/>
                    <a:pt x="11152" y="28395"/>
                  </a:cubicBezTo>
                  <a:cubicBezTo>
                    <a:pt x="11838" y="24469"/>
                    <a:pt x="16657" y="23083"/>
                    <a:pt x="19731" y="21634"/>
                  </a:cubicBezTo>
                  <a:cubicBezTo>
                    <a:pt x="22032" y="20547"/>
                    <a:pt x="27405" y="16202"/>
                    <a:pt x="24396" y="13283"/>
                  </a:cubicBezTo>
                  <a:cubicBezTo>
                    <a:pt x="22016" y="10974"/>
                    <a:pt x="13351" y="13849"/>
                    <a:pt x="17271" y="7609"/>
                  </a:cubicBezTo>
                  <a:cubicBezTo>
                    <a:pt x="18165" y="6188"/>
                    <a:pt x="21592" y="3650"/>
                    <a:pt x="20155" y="1684"/>
                  </a:cubicBezTo>
                  <a:cubicBezTo>
                    <a:pt x="19186" y="356"/>
                    <a:pt x="17124" y="0"/>
                    <a:pt x="1492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45"/>
            <p:cNvSpPr/>
            <p:nvPr/>
          </p:nvSpPr>
          <p:spPr>
            <a:xfrm>
              <a:off x="1503966" y="2963654"/>
              <a:ext cx="538766" cy="506616"/>
            </a:xfrm>
            <a:custGeom>
              <a:avLst/>
              <a:gdLst/>
              <a:ahLst/>
              <a:cxnLst/>
              <a:rect l="l" t="t" r="r" b="b"/>
              <a:pathLst>
                <a:path w="38879" h="36559" extrusionOk="0">
                  <a:moveTo>
                    <a:pt x="28422" y="1"/>
                  </a:moveTo>
                  <a:cubicBezTo>
                    <a:pt x="27667" y="1"/>
                    <a:pt x="26926" y="124"/>
                    <a:pt x="26484" y="243"/>
                  </a:cubicBezTo>
                  <a:cubicBezTo>
                    <a:pt x="23214" y="1126"/>
                    <a:pt x="21113" y="3070"/>
                    <a:pt x="18810" y="5462"/>
                  </a:cubicBezTo>
                  <a:cubicBezTo>
                    <a:pt x="17377" y="6951"/>
                    <a:pt x="16129" y="7863"/>
                    <a:pt x="14632" y="7863"/>
                  </a:cubicBezTo>
                  <a:cubicBezTo>
                    <a:pt x="13832" y="7863"/>
                    <a:pt x="12961" y="7602"/>
                    <a:pt x="11952" y="7029"/>
                  </a:cubicBezTo>
                  <a:cubicBezTo>
                    <a:pt x="10761" y="6352"/>
                    <a:pt x="9662" y="5789"/>
                    <a:pt x="8343" y="5412"/>
                  </a:cubicBezTo>
                  <a:cubicBezTo>
                    <a:pt x="7762" y="5246"/>
                    <a:pt x="7193" y="5163"/>
                    <a:pt x="6644" y="5163"/>
                  </a:cubicBezTo>
                  <a:cubicBezTo>
                    <a:pt x="5022" y="5163"/>
                    <a:pt x="3580" y="5886"/>
                    <a:pt x="2559" y="7319"/>
                  </a:cubicBezTo>
                  <a:cubicBezTo>
                    <a:pt x="1169" y="9274"/>
                    <a:pt x="2803" y="10946"/>
                    <a:pt x="3856" y="12551"/>
                  </a:cubicBezTo>
                  <a:cubicBezTo>
                    <a:pt x="5762" y="15461"/>
                    <a:pt x="2139" y="17169"/>
                    <a:pt x="889" y="19118"/>
                  </a:cubicBezTo>
                  <a:cubicBezTo>
                    <a:pt x="1" y="20501"/>
                    <a:pt x="356" y="21713"/>
                    <a:pt x="1220" y="23020"/>
                  </a:cubicBezTo>
                  <a:cubicBezTo>
                    <a:pt x="1921" y="24085"/>
                    <a:pt x="2971" y="24924"/>
                    <a:pt x="3882" y="25800"/>
                  </a:cubicBezTo>
                  <a:cubicBezTo>
                    <a:pt x="5331" y="27195"/>
                    <a:pt x="3212" y="31003"/>
                    <a:pt x="2949" y="32606"/>
                  </a:cubicBezTo>
                  <a:cubicBezTo>
                    <a:pt x="2900" y="32913"/>
                    <a:pt x="3162" y="33113"/>
                    <a:pt x="3396" y="33113"/>
                  </a:cubicBezTo>
                  <a:cubicBezTo>
                    <a:pt x="3551" y="33113"/>
                    <a:pt x="3695" y="33025"/>
                    <a:pt x="3728" y="32821"/>
                  </a:cubicBezTo>
                  <a:lnTo>
                    <a:pt x="3728" y="32819"/>
                  </a:lnTo>
                  <a:cubicBezTo>
                    <a:pt x="4007" y="31106"/>
                    <a:pt x="5819" y="28144"/>
                    <a:pt x="5175" y="26366"/>
                  </a:cubicBezTo>
                  <a:cubicBezTo>
                    <a:pt x="4372" y="24150"/>
                    <a:pt x="1476" y="23401"/>
                    <a:pt x="1130" y="20816"/>
                  </a:cubicBezTo>
                  <a:cubicBezTo>
                    <a:pt x="922" y="19271"/>
                    <a:pt x="3645" y="17567"/>
                    <a:pt x="4439" y="16385"/>
                  </a:cubicBezTo>
                  <a:cubicBezTo>
                    <a:pt x="5305" y="15095"/>
                    <a:pt x="5194" y="13477"/>
                    <a:pt x="4554" y="12142"/>
                  </a:cubicBezTo>
                  <a:cubicBezTo>
                    <a:pt x="3499" y="9945"/>
                    <a:pt x="1548" y="7458"/>
                    <a:pt x="5369" y="6118"/>
                  </a:cubicBezTo>
                  <a:cubicBezTo>
                    <a:pt x="5779" y="5974"/>
                    <a:pt x="6201" y="5912"/>
                    <a:pt x="6628" y="5912"/>
                  </a:cubicBezTo>
                  <a:cubicBezTo>
                    <a:pt x="8358" y="5912"/>
                    <a:pt x="10164" y="6936"/>
                    <a:pt x="11545" y="7725"/>
                  </a:cubicBezTo>
                  <a:cubicBezTo>
                    <a:pt x="12555" y="8302"/>
                    <a:pt x="13706" y="8999"/>
                    <a:pt x="14869" y="8999"/>
                  </a:cubicBezTo>
                  <a:cubicBezTo>
                    <a:pt x="15349" y="8999"/>
                    <a:pt x="15831" y="8881"/>
                    <a:pt x="16306" y="8587"/>
                  </a:cubicBezTo>
                  <a:cubicBezTo>
                    <a:pt x="19224" y="6776"/>
                    <a:pt x="21083" y="3774"/>
                    <a:pt x="24043" y="1997"/>
                  </a:cubicBezTo>
                  <a:cubicBezTo>
                    <a:pt x="24731" y="1584"/>
                    <a:pt x="26707" y="800"/>
                    <a:pt x="28275" y="800"/>
                  </a:cubicBezTo>
                  <a:cubicBezTo>
                    <a:pt x="29417" y="800"/>
                    <a:pt x="30342" y="1215"/>
                    <a:pt x="30395" y="2493"/>
                  </a:cubicBezTo>
                  <a:cubicBezTo>
                    <a:pt x="30460" y="4046"/>
                    <a:pt x="29693" y="5762"/>
                    <a:pt x="29171" y="7191"/>
                  </a:cubicBezTo>
                  <a:cubicBezTo>
                    <a:pt x="28171" y="9925"/>
                    <a:pt x="29494" y="10635"/>
                    <a:pt x="31359" y="10635"/>
                  </a:cubicBezTo>
                  <a:cubicBezTo>
                    <a:pt x="32400" y="10635"/>
                    <a:pt x="33611" y="10414"/>
                    <a:pt x="34681" y="10200"/>
                  </a:cubicBezTo>
                  <a:cubicBezTo>
                    <a:pt x="37748" y="11308"/>
                    <a:pt x="38423" y="12674"/>
                    <a:pt x="36706" y="14297"/>
                  </a:cubicBezTo>
                  <a:cubicBezTo>
                    <a:pt x="36145" y="14891"/>
                    <a:pt x="35293" y="15324"/>
                    <a:pt x="34592" y="15741"/>
                  </a:cubicBezTo>
                  <a:cubicBezTo>
                    <a:pt x="33642" y="16305"/>
                    <a:pt x="32835" y="16831"/>
                    <a:pt x="32088" y="17643"/>
                  </a:cubicBezTo>
                  <a:cubicBezTo>
                    <a:pt x="31355" y="18440"/>
                    <a:pt x="30715" y="19399"/>
                    <a:pt x="30872" y="20510"/>
                  </a:cubicBezTo>
                  <a:cubicBezTo>
                    <a:pt x="31161" y="22542"/>
                    <a:pt x="35494" y="22605"/>
                    <a:pt x="36720" y="23763"/>
                  </a:cubicBezTo>
                  <a:cubicBezTo>
                    <a:pt x="38555" y="25497"/>
                    <a:pt x="34350" y="28511"/>
                    <a:pt x="33479" y="29802"/>
                  </a:cubicBezTo>
                  <a:cubicBezTo>
                    <a:pt x="32226" y="31660"/>
                    <a:pt x="34121" y="34492"/>
                    <a:pt x="34383" y="36266"/>
                  </a:cubicBezTo>
                  <a:cubicBezTo>
                    <a:pt x="34413" y="36470"/>
                    <a:pt x="34555" y="36558"/>
                    <a:pt x="34710" y="36558"/>
                  </a:cubicBezTo>
                  <a:cubicBezTo>
                    <a:pt x="34944" y="36558"/>
                    <a:pt x="35208" y="36357"/>
                    <a:pt x="35162" y="36051"/>
                  </a:cubicBezTo>
                  <a:cubicBezTo>
                    <a:pt x="34854" y="33958"/>
                    <a:pt x="32932" y="31424"/>
                    <a:pt x="34689" y="29575"/>
                  </a:cubicBezTo>
                  <a:cubicBezTo>
                    <a:pt x="35543" y="28677"/>
                    <a:pt x="36365" y="27931"/>
                    <a:pt x="37059" y="26889"/>
                  </a:cubicBezTo>
                  <a:cubicBezTo>
                    <a:pt x="37741" y="25869"/>
                    <a:pt x="38153" y="24638"/>
                    <a:pt x="37539" y="23506"/>
                  </a:cubicBezTo>
                  <a:cubicBezTo>
                    <a:pt x="36074" y="20815"/>
                    <a:pt x="27710" y="21464"/>
                    <a:pt x="33905" y="17102"/>
                  </a:cubicBezTo>
                  <a:cubicBezTo>
                    <a:pt x="35608" y="15902"/>
                    <a:pt x="37528" y="15242"/>
                    <a:pt x="38368" y="13198"/>
                  </a:cubicBezTo>
                  <a:cubicBezTo>
                    <a:pt x="38878" y="11953"/>
                    <a:pt x="38002" y="9639"/>
                    <a:pt x="36557" y="9412"/>
                  </a:cubicBezTo>
                  <a:cubicBezTo>
                    <a:pt x="36411" y="9389"/>
                    <a:pt x="36245" y="9379"/>
                    <a:pt x="36063" y="9379"/>
                  </a:cubicBezTo>
                  <a:cubicBezTo>
                    <a:pt x="34939" y="9379"/>
                    <a:pt x="33205" y="9759"/>
                    <a:pt x="31838" y="9759"/>
                  </a:cubicBezTo>
                  <a:cubicBezTo>
                    <a:pt x="30345" y="9759"/>
                    <a:pt x="29290" y="9306"/>
                    <a:pt x="29950" y="7408"/>
                  </a:cubicBezTo>
                  <a:cubicBezTo>
                    <a:pt x="30609" y="5511"/>
                    <a:pt x="31826" y="2971"/>
                    <a:pt x="30855" y="986"/>
                  </a:cubicBezTo>
                  <a:cubicBezTo>
                    <a:pt x="30482" y="225"/>
                    <a:pt x="29440" y="1"/>
                    <a:pt x="28422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45"/>
            <p:cNvSpPr/>
            <p:nvPr/>
          </p:nvSpPr>
          <p:spPr>
            <a:xfrm>
              <a:off x="1696405" y="2294891"/>
              <a:ext cx="881365" cy="574296"/>
            </a:xfrm>
            <a:custGeom>
              <a:avLst/>
              <a:gdLst/>
              <a:ahLst/>
              <a:cxnLst/>
              <a:rect l="l" t="t" r="r" b="b"/>
              <a:pathLst>
                <a:path w="63602" h="41443" extrusionOk="0">
                  <a:moveTo>
                    <a:pt x="30716" y="0"/>
                  </a:moveTo>
                  <a:cubicBezTo>
                    <a:pt x="28314" y="0"/>
                    <a:pt x="26402" y="1204"/>
                    <a:pt x="25987" y="4388"/>
                  </a:cubicBezTo>
                  <a:cubicBezTo>
                    <a:pt x="25734" y="6323"/>
                    <a:pt x="27967" y="6941"/>
                    <a:pt x="24988" y="8710"/>
                  </a:cubicBezTo>
                  <a:cubicBezTo>
                    <a:pt x="23685" y="9483"/>
                    <a:pt x="22217" y="9680"/>
                    <a:pt x="20739" y="9680"/>
                  </a:cubicBezTo>
                  <a:cubicBezTo>
                    <a:pt x="20031" y="9680"/>
                    <a:pt x="19322" y="9635"/>
                    <a:pt x="18626" y="9586"/>
                  </a:cubicBezTo>
                  <a:cubicBezTo>
                    <a:pt x="17225" y="9487"/>
                    <a:pt x="15828" y="9408"/>
                    <a:pt x="14430" y="9408"/>
                  </a:cubicBezTo>
                  <a:cubicBezTo>
                    <a:pt x="13307" y="9408"/>
                    <a:pt x="12184" y="9459"/>
                    <a:pt x="11058" y="9591"/>
                  </a:cubicBezTo>
                  <a:cubicBezTo>
                    <a:pt x="6833" y="10090"/>
                    <a:pt x="4186" y="12523"/>
                    <a:pt x="5708" y="16856"/>
                  </a:cubicBezTo>
                  <a:cubicBezTo>
                    <a:pt x="6068" y="17883"/>
                    <a:pt x="7376" y="19235"/>
                    <a:pt x="6345" y="20330"/>
                  </a:cubicBezTo>
                  <a:cubicBezTo>
                    <a:pt x="5197" y="21547"/>
                    <a:pt x="3783" y="22537"/>
                    <a:pt x="2597" y="23734"/>
                  </a:cubicBezTo>
                  <a:cubicBezTo>
                    <a:pt x="1004" y="25340"/>
                    <a:pt x="0" y="27814"/>
                    <a:pt x="1207" y="29976"/>
                  </a:cubicBezTo>
                  <a:cubicBezTo>
                    <a:pt x="2554" y="32390"/>
                    <a:pt x="4776" y="33896"/>
                    <a:pt x="7319" y="34868"/>
                  </a:cubicBezTo>
                  <a:cubicBezTo>
                    <a:pt x="8052" y="35148"/>
                    <a:pt x="8759" y="35269"/>
                    <a:pt x="9444" y="35269"/>
                  </a:cubicBezTo>
                  <a:cubicBezTo>
                    <a:pt x="11643" y="35269"/>
                    <a:pt x="13629" y="34031"/>
                    <a:pt x="15607" y="32873"/>
                  </a:cubicBezTo>
                  <a:cubicBezTo>
                    <a:pt x="16997" y="32061"/>
                    <a:pt x="18118" y="31718"/>
                    <a:pt x="19053" y="31718"/>
                  </a:cubicBezTo>
                  <a:cubicBezTo>
                    <a:pt x="22921" y="31718"/>
                    <a:pt x="23599" y="37586"/>
                    <a:pt x="26883" y="40275"/>
                  </a:cubicBezTo>
                  <a:cubicBezTo>
                    <a:pt x="27854" y="41070"/>
                    <a:pt x="29182" y="41443"/>
                    <a:pt x="30465" y="41443"/>
                  </a:cubicBezTo>
                  <a:cubicBezTo>
                    <a:pt x="30907" y="41443"/>
                    <a:pt x="31343" y="41399"/>
                    <a:pt x="31758" y="41312"/>
                  </a:cubicBezTo>
                  <a:cubicBezTo>
                    <a:pt x="32992" y="41054"/>
                    <a:pt x="34100" y="40673"/>
                    <a:pt x="35075" y="39836"/>
                  </a:cubicBezTo>
                  <a:cubicBezTo>
                    <a:pt x="36588" y="38539"/>
                    <a:pt x="39035" y="35027"/>
                    <a:pt x="41421" y="35027"/>
                  </a:cubicBezTo>
                  <a:cubicBezTo>
                    <a:pt x="41756" y="35027"/>
                    <a:pt x="42090" y="35096"/>
                    <a:pt x="42420" y="35250"/>
                  </a:cubicBezTo>
                  <a:cubicBezTo>
                    <a:pt x="44213" y="36090"/>
                    <a:pt x="45423" y="37707"/>
                    <a:pt x="47351" y="38434"/>
                  </a:cubicBezTo>
                  <a:cubicBezTo>
                    <a:pt x="47933" y="38652"/>
                    <a:pt x="48544" y="38739"/>
                    <a:pt x="49159" y="38739"/>
                  </a:cubicBezTo>
                  <a:cubicBezTo>
                    <a:pt x="49942" y="38739"/>
                    <a:pt x="50730" y="38598"/>
                    <a:pt x="51473" y="38409"/>
                  </a:cubicBezTo>
                  <a:cubicBezTo>
                    <a:pt x="55344" y="37426"/>
                    <a:pt x="58123" y="34392"/>
                    <a:pt x="62221" y="34392"/>
                  </a:cubicBezTo>
                  <a:cubicBezTo>
                    <a:pt x="62502" y="34392"/>
                    <a:pt x="62790" y="34406"/>
                    <a:pt x="63085" y="34437"/>
                  </a:cubicBezTo>
                  <a:cubicBezTo>
                    <a:pt x="63101" y="34438"/>
                    <a:pt x="63117" y="34439"/>
                    <a:pt x="63133" y="34439"/>
                  </a:cubicBezTo>
                  <a:cubicBezTo>
                    <a:pt x="63601" y="34439"/>
                    <a:pt x="63581" y="33680"/>
                    <a:pt x="63085" y="33630"/>
                  </a:cubicBezTo>
                  <a:cubicBezTo>
                    <a:pt x="62814" y="33602"/>
                    <a:pt x="62546" y="33589"/>
                    <a:pt x="62281" y="33589"/>
                  </a:cubicBezTo>
                  <a:cubicBezTo>
                    <a:pt x="57562" y="33589"/>
                    <a:pt x="53610" y="37744"/>
                    <a:pt x="49251" y="37744"/>
                  </a:cubicBezTo>
                  <a:cubicBezTo>
                    <a:pt x="48048" y="37744"/>
                    <a:pt x="46813" y="37427"/>
                    <a:pt x="45523" y="36619"/>
                  </a:cubicBezTo>
                  <a:cubicBezTo>
                    <a:pt x="44221" y="35802"/>
                    <a:pt x="42907" y="34133"/>
                    <a:pt x="41315" y="34133"/>
                  </a:cubicBezTo>
                  <a:cubicBezTo>
                    <a:pt x="40910" y="34133"/>
                    <a:pt x="40487" y="34241"/>
                    <a:pt x="40041" y="34499"/>
                  </a:cubicBezTo>
                  <a:cubicBezTo>
                    <a:pt x="36613" y="36479"/>
                    <a:pt x="34538" y="40593"/>
                    <a:pt x="30374" y="40593"/>
                  </a:cubicBezTo>
                  <a:cubicBezTo>
                    <a:pt x="29996" y="40593"/>
                    <a:pt x="29601" y="40559"/>
                    <a:pt x="29186" y="40487"/>
                  </a:cubicBezTo>
                  <a:cubicBezTo>
                    <a:pt x="24502" y="39668"/>
                    <a:pt x="24818" y="32896"/>
                    <a:pt x="20839" y="31068"/>
                  </a:cubicBezTo>
                  <a:cubicBezTo>
                    <a:pt x="20364" y="30849"/>
                    <a:pt x="19868" y="30758"/>
                    <a:pt x="19366" y="30758"/>
                  </a:cubicBezTo>
                  <a:cubicBezTo>
                    <a:pt x="17908" y="30758"/>
                    <a:pt x="16399" y="31527"/>
                    <a:pt x="15201" y="32176"/>
                  </a:cubicBezTo>
                  <a:cubicBezTo>
                    <a:pt x="13264" y="33225"/>
                    <a:pt x="11597" y="34421"/>
                    <a:pt x="9439" y="34421"/>
                  </a:cubicBezTo>
                  <a:cubicBezTo>
                    <a:pt x="9080" y="34421"/>
                    <a:pt x="8708" y="34388"/>
                    <a:pt x="8318" y="34315"/>
                  </a:cubicBezTo>
                  <a:cubicBezTo>
                    <a:pt x="5564" y="33805"/>
                    <a:pt x="2675" y="31598"/>
                    <a:pt x="1683" y="28973"/>
                  </a:cubicBezTo>
                  <a:cubicBezTo>
                    <a:pt x="146" y="24914"/>
                    <a:pt x="5720" y="22764"/>
                    <a:pt x="7530" y="20152"/>
                  </a:cubicBezTo>
                  <a:cubicBezTo>
                    <a:pt x="7771" y="19804"/>
                    <a:pt x="7707" y="19375"/>
                    <a:pt x="7612" y="18999"/>
                  </a:cubicBezTo>
                  <a:cubicBezTo>
                    <a:pt x="7219" y="17467"/>
                    <a:pt x="6189" y="16302"/>
                    <a:pt x="5981" y="14628"/>
                  </a:cubicBezTo>
                  <a:cubicBezTo>
                    <a:pt x="5518" y="10894"/>
                    <a:pt x="9819" y="10147"/>
                    <a:pt x="14081" y="10147"/>
                  </a:cubicBezTo>
                  <a:cubicBezTo>
                    <a:pt x="16922" y="10147"/>
                    <a:pt x="19746" y="10479"/>
                    <a:pt x="21130" y="10479"/>
                  </a:cubicBezTo>
                  <a:cubicBezTo>
                    <a:pt x="21145" y="10479"/>
                    <a:pt x="21159" y="10479"/>
                    <a:pt x="21173" y="10479"/>
                  </a:cubicBezTo>
                  <a:cubicBezTo>
                    <a:pt x="23382" y="10467"/>
                    <a:pt x="25871" y="9710"/>
                    <a:pt x="27256" y="7896"/>
                  </a:cubicBezTo>
                  <a:cubicBezTo>
                    <a:pt x="27583" y="7465"/>
                    <a:pt x="27418" y="6832"/>
                    <a:pt x="27290" y="6375"/>
                  </a:cubicBezTo>
                  <a:cubicBezTo>
                    <a:pt x="26693" y="4244"/>
                    <a:pt x="26631" y="1768"/>
                    <a:pt x="29179" y="879"/>
                  </a:cubicBezTo>
                  <a:cubicBezTo>
                    <a:pt x="29643" y="717"/>
                    <a:pt x="30140" y="646"/>
                    <a:pt x="30658" y="646"/>
                  </a:cubicBezTo>
                  <a:cubicBezTo>
                    <a:pt x="33079" y="646"/>
                    <a:pt x="35938" y="2183"/>
                    <a:pt x="37813" y="3070"/>
                  </a:cubicBezTo>
                  <a:cubicBezTo>
                    <a:pt x="40067" y="4135"/>
                    <a:pt x="42120" y="5253"/>
                    <a:pt x="44556" y="5836"/>
                  </a:cubicBezTo>
                  <a:cubicBezTo>
                    <a:pt x="45887" y="6155"/>
                    <a:pt x="47257" y="6329"/>
                    <a:pt x="48621" y="6329"/>
                  </a:cubicBezTo>
                  <a:cubicBezTo>
                    <a:pt x="50628" y="6329"/>
                    <a:pt x="52623" y="5952"/>
                    <a:pt x="54461" y="5102"/>
                  </a:cubicBezTo>
                  <a:cubicBezTo>
                    <a:pt x="54871" y="4913"/>
                    <a:pt x="54616" y="4364"/>
                    <a:pt x="54234" y="4364"/>
                  </a:cubicBezTo>
                  <a:cubicBezTo>
                    <a:pt x="54177" y="4364"/>
                    <a:pt x="54116" y="4376"/>
                    <a:pt x="54054" y="4405"/>
                  </a:cubicBezTo>
                  <a:cubicBezTo>
                    <a:pt x="52260" y="5233"/>
                    <a:pt x="50540" y="5569"/>
                    <a:pt x="48868" y="5569"/>
                  </a:cubicBezTo>
                  <a:cubicBezTo>
                    <a:pt x="43823" y="5569"/>
                    <a:pt x="39219" y="2513"/>
                    <a:pt x="34362" y="732"/>
                  </a:cubicBezTo>
                  <a:cubicBezTo>
                    <a:pt x="33108" y="272"/>
                    <a:pt x="31857" y="0"/>
                    <a:pt x="30716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45"/>
            <p:cNvSpPr/>
            <p:nvPr/>
          </p:nvSpPr>
          <p:spPr>
            <a:xfrm>
              <a:off x="2126597" y="2975170"/>
              <a:ext cx="413300" cy="426769"/>
            </a:xfrm>
            <a:custGeom>
              <a:avLst/>
              <a:gdLst/>
              <a:ahLst/>
              <a:cxnLst/>
              <a:rect l="l" t="t" r="r" b="b"/>
              <a:pathLst>
                <a:path w="29825" h="30797" extrusionOk="0">
                  <a:moveTo>
                    <a:pt x="18343" y="1"/>
                  </a:moveTo>
                  <a:cubicBezTo>
                    <a:pt x="18039" y="1"/>
                    <a:pt x="17724" y="27"/>
                    <a:pt x="17396" y="82"/>
                  </a:cubicBezTo>
                  <a:cubicBezTo>
                    <a:pt x="15431" y="411"/>
                    <a:pt x="14235" y="2450"/>
                    <a:pt x="13804" y="4190"/>
                  </a:cubicBezTo>
                  <a:cubicBezTo>
                    <a:pt x="13470" y="5537"/>
                    <a:pt x="12630" y="5938"/>
                    <a:pt x="11579" y="5938"/>
                  </a:cubicBezTo>
                  <a:cubicBezTo>
                    <a:pt x="10024" y="5938"/>
                    <a:pt x="8005" y="5060"/>
                    <a:pt x="6474" y="5060"/>
                  </a:cubicBezTo>
                  <a:cubicBezTo>
                    <a:pt x="6047" y="5060"/>
                    <a:pt x="5658" y="5128"/>
                    <a:pt x="5327" y="5303"/>
                  </a:cubicBezTo>
                  <a:cubicBezTo>
                    <a:pt x="1" y="8119"/>
                    <a:pt x="2686" y="13420"/>
                    <a:pt x="3844" y="17714"/>
                  </a:cubicBezTo>
                  <a:cubicBezTo>
                    <a:pt x="4782" y="21194"/>
                    <a:pt x="1510" y="22301"/>
                    <a:pt x="1117" y="25182"/>
                  </a:cubicBezTo>
                  <a:cubicBezTo>
                    <a:pt x="844" y="27180"/>
                    <a:pt x="3508" y="29328"/>
                    <a:pt x="4628" y="30661"/>
                  </a:cubicBezTo>
                  <a:cubicBezTo>
                    <a:pt x="4708" y="30756"/>
                    <a:pt x="4801" y="30796"/>
                    <a:pt x="4892" y="30796"/>
                  </a:cubicBezTo>
                  <a:cubicBezTo>
                    <a:pt x="5182" y="30796"/>
                    <a:pt x="5450" y="30391"/>
                    <a:pt x="5197" y="30089"/>
                  </a:cubicBezTo>
                  <a:lnTo>
                    <a:pt x="5197" y="30089"/>
                  </a:lnTo>
                  <a:lnTo>
                    <a:pt x="5197" y="30091"/>
                  </a:lnTo>
                  <a:cubicBezTo>
                    <a:pt x="4245" y="28957"/>
                    <a:pt x="3262" y="27905"/>
                    <a:pt x="2440" y="26660"/>
                  </a:cubicBezTo>
                  <a:cubicBezTo>
                    <a:pt x="1297" y="24931"/>
                    <a:pt x="2627" y="23835"/>
                    <a:pt x="3691" y="22480"/>
                  </a:cubicBezTo>
                  <a:cubicBezTo>
                    <a:pt x="4680" y="21220"/>
                    <a:pt x="4931" y="19828"/>
                    <a:pt x="4768" y="18272"/>
                  </a:cubicBezTo>
                  <a:cubicBezTo>
                    <a:pt x="4571" y="16387"/>
                    <a:pt x="3596" y="14586"/>
                    <a:pt x="3061" y="12783"/>
                  </a:cubicBezTo>
                  <a:cubicBezTo>
                    <a:pt x="2590" y="11192"/>
                    <a:pt x="2731" y="9722"/>
                    <a:pt x="3482" y="8245"/>
                  </a:cubicBezTo>
                  <a:cubicBezTo>
                    <a:pt x="4334" y="6571"/>
                    <a:pt x="5538" y="6070"/>
                    <a:pt x="6901" y="6070"/>
                  </a:cubicBezTo>
                  <a:cubicBezTo>
                    <a:pt x="7718" y="6070"/>
                    <a:pt x="8593" y="6251"/>
                    <a:pt x="9483" y="6466"/>
                  </a:cubicBezTo>
                  <a:cubicBezTo>
                    <a:pt x="10034" y="6599"/>
                    <a:pt x="10794" y="6726"/>
                    <a:pt x="11544" y="6726"/>
                  </a:cubicBezTo>
                  <a:cubicBezTo>
                    <a:pt x="12345" y="6726"/>
                    <a:pt x="13134" y="6581"/>
                    <a:pt x="13645" y="6146"/>
                  </a:cubicBezTo>
                  <a:cubicBezTo>
                    <a:pt x="15672" y="4415"/>
                    <a:pt x="14098" y="2254"/>
                    <a:pt x="17611" y="863"/>
                  </a:cubicBezTo>
                  <a:cubicBezTo>
                    <a:pt x="18035" y="694"/>
                    <a:pt x="18426" y="620"/>
                    <a:pt x="18788" y="620"/>
                  </a:cubicBezTo>
                  <a:cubicBezTo>
                    <a:pt x="21013" y="620"/>
                    <a:pt x="22200" y="3415"/>
                    <a:pt x="23817" y="4512"/>
                  </a:cubicBezTo>
                  <a:cubicBezTo>
                    <a:pt x="24202" y="4773"/>
                    <a:pt x="24754" y="4854"/>
                    <a:pt x="25373" y="4854"/>
                  </a:cubicBezTo>
                  <a:cubicBezTo>
                    <a:pt x="26356" y="4854"/>
                    <a:pt x="27505" y="4650"/>
                    <a:pt x="28409" y="4650"/>
                  </a:cubicBezTo>
                  <a:cubicBezTo>
                    <a:pt x="28676" y="4650"/>
                    <a:pt x="28921" y="4668"/>
                    <a:pt x="29134" y="4714"/>
                  </a:cubicBezTo>
                  <a:cubicBezTo>
                    <a:pt x="29167" y="4721"/>
                    <a:pt x="29199" y="4725"/>
                    <a:pt x="29230" y="4725"/>
                  </a:cubicBezTo>
                  <a:cubicBezTo>
                    <a:pt x="29667" y="4725"/>
                    <a:pt x="29825" y="4037"/>
                    <a:pt x="29349" y="3935"/>
                  </a:cubicBezTo>
                  <a:cubicBezTo>
                    <a:pt x="28913" y="3841"/>
                    <a:pt x="28464" y="3813"/>
                    <a:pt x="28013" y="3813"/>
                  </a:cubicBezTo>
                  <a:cubicBezTo>
                    <a:pt x="27364" y="3813"/>
                    <a:pt x="26711" y="3871"/>
                    <a:pt x="26084" y="3871"/>
                  </a:cubicBezTo>
                  <a:cubicBezTo>
                    <a:pt x="25022" y="3871"/>
                    <a:pt x="24036" y="3706"/>
                    <a:pt x="23278" y="2817"/>
                  </a:cubicBezTo>
                  <a:cubicBezTo>
                    <a:pt x="21880" y="1179"/>
                    <a:pt x="20376" y="1"/>
                    <a:pt x="1834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9" name="Google Shape;1979;p45"/>
          <p:cNvGrpSpPr/>
          <p:nvPr/>
        </p:nvGrpSpPr>
        <p:grpSpPr>
          <a:xfrm>
            <a:off x="641302" y="2389878"/>
            <a:ext cx="1578817" cy="2149384"/>
            <a:chOff x="2475306" y="2531490"/>
            <a:chExt cx="1411927" cy="1922354"/>
          </a:xfrm>
        </p:grpSpPr>
        <p:grpSp>
          <p:nvGrpSpPr>
            <p:cNvPr id="1980" name="Google Shape;1980;p45"/>
            <p:cNvGrpSpPr/>
            <p:nvPr/>
          </p:nvGrpSpPr>
          <p:grpSpPr>
            <a:xfrm>
              <a:off x="2475306" y="2531490"/>
              <a:ext cx="1411927" cy="1922354"/>
              <a:chOff x="2541781" y="2498527"/>
              <a:chExt cx="1411927" cy="1922354"/>
            </a:xfrm>
          </p:grpSpPr>
          <p:sp>
            <p:nvSpPr>
              <p:cNvPr id="1981" name="Google Shape;1981;p45"/>
              <p:cNvSpPr/>
              <p:nvPr/>
            </p:nvSpPr>
            <p:spPr>
              <a:xfrm>
                <a:off x="2917943" y="2716062"/>
                <a:ext cx="993735" cy="827487"/>
              </a:xfrm>
              <a:custGeom>
                <a:avLst/>
                <a:gdLst/>
                <a:ahLst/>
                <a:cxnLst/>
                <a:rect l="l" t="t" r="r" b="b"/>
                <a:pathLst>
                  <a:path w="71711" h="59714" extrusionOk="0">
                    <a:moveTo>
                      <a:pt x="62253" y="1"/>
                    </a:moveTo>
                    <a:cubicBezTo>
                      <a:pt x="61871" y="1"/>
                      <a:pt x="61577" y="307"/>
                      <a:pt x="61490" y="652"/>
                    </a:cubicBezTo>
                    <a:cubicBezTo>
                      <a:pt x="61255" y="789"/>
                      <a:pt x="61075" y="1026"/>
                      <a:pt x="61018" y="1381"/>
                    </a:cubicBezTo>
                    <a:cubicBezTo>
                      <a:pt x="60019" y="7474"/>
                      <a:pt x="57902" y="13031"/>
                      <a:pt x="53900" y="17804"/>
                    </a:cubicBezTo>
                    <a:cubicBezTo>
                      <a:pt x="53725" y="18006"/>
                      <a:pt x="53619" y="18262"/>
                      <a:pt x="53602" y="18529"/>
                    </a:cubicBezTo>
                    <a:cubicBezTo>
                      <a:pt x="52923" y="19187"/>
                      <a:pt x="52253" y="19855"/>
                      <a:pt x="51693" y="20634"/>
                    </a:cubicBezTo>
                    <a:cubicBezTo>
                      <a:pt x="51601" y="20762"/>
                      <a:pt x="51552" y="20918"/>
                      <a:pt x="51533" y="21080"/>
                    </a:cubicBezTo>
                    <a:cubicBezTo>
                      <a:pt x="50365" y="21837"/>
                      <a:pt x="49179" y="22469"/>
                      <a:pt x="48224" y="23480"/>
                    </a:cubicBezTo>
                    <a:cubicBezTo>
                      <a:pt x="47517" y="23791"/>
                      <a:pt x="46889" y="24203"/>
                      <a:pt x="46401" y="24835"/>
                    </a:cubicBezTo>
                    <a:cubicBezTo>
                      <a:pt x="43714" y="26511"/>
                      <a:pt x="40925" y="27182"/>
                      <a:pt x="37991" y="28217"/>
                    </a:cubicBezTo>
                    <a:cubicBezTo>
                      <a:pt x="37924" y="28242"/>
                      <a:pt x="37860" y="28275"/>
                      <a:pt x="37801" y="28314"/>
                    </a:cubicBezTo>
                    <a:cubicBezTo>
                      <a:pt x="37583" y="28214"/>
                      <a:pt x="37360" y="28127"/>
                      <a:pt x="37129" y="28057"/>
                    </a:cubicBezTo>
                    <a:cubicBezTo>
                      <a:pt x="37051" y="28033"/>
                      <a:pt x="36975" y="28022"/>
                      <a:pt x="36902" y="28022"/>
                    </a:cubicBezTo>
                    <a:cubicBezTo>
                      <a:pt x="36247" y="28022"/>
                      <a:pt x="35831" y="28904"/>
                      <a:pt x="36345" y="29405"/>
                    </a:cubicBezTo>
                    <a:cubicBezTo>
                      <a:pt x="37711" y="30741"/>
                      <a:pt x="37704" y="31685"/>
                      <a:pt x="36887" y="33232"/>
                    </a:cubicBezTo>
                    <a:cubicBezTo>
                      <a:pt x="36830" y="33322"/>
                      <a:pt x="36771" y="33412"/>
                      <a:pt x="36714" y="33502"/>
                    </a:cubicBezTo>
                    <a:cubicBezTo>
                      <a:pt x="36141" y="33710"/>
                      <a:pt x="35516" y="33843"/>
                      <a:pt x="34978" y="34082"/>
                    </a:cubicBezTo>
                    <a:cubicBezTo>
                      <a:pt x="34964" y="34089"/>
                      <a:pt x="34952" y="34096"/>
                      <a:pt x="34938" y="34103"/>
                    </a:cubicBezTo>
                    <a:cubicBezTo>
                      <a:pt x="34794" y="34053"/>
                      <a:pt x="34645" y="34018"/>
                      <a:pt x="34495" y="34003"/>
                    </a:cubicBezTo>
                    <a:cubicBezTo>
                      <a:pt x="34475" y="34001"/>
                      <a:pt x="34456" y="34000"/>
                      <a:pt x="34437" y="34000"/>
                    </a:cubicBezTo>
                    <a:cubicBezTo>
                      <a:pt x="34023" y="34000"/>
                      <a:pt x="33686" y="34419"/>
                      <a:pt x="33686" y="34809"/>
                    </a:cubicBezTo>
                    <a:cubicBezTo>
                      <a:pt x="33686" y="34866"/>
                      <a:pt x="33709" y="34913"/>
                      <a:pt x="33717" y="34963"/>
                    </a:cubicBezTo>
                    <a:cubicBezTo>
                      <a:pt x="33103" y="35647"/>
                      <a:pt x="32916" y="36532"/>
                      <a:pt x="33214" y="37588"/>
                    </a:cubicBezTo>
                    <a:cubicBezTo>
                      <a:pt x="32752" y="37622"/>
                      <a:pt x="32291" y="37664"/>
                      <a:pt x="31829" y="37717"/>
                    </a:cubicBezTo>
                    <a:cubicBezTo>
                      <a:pt x="31758" y="37728"/>
                      <a:pt x="31689" y="37749"/>
                      <a:pt x="31621" y="37775"/>
                    </a:cubicBezTo>
                    <a:cubicBezTo>
                      <a:pt x="31510" y="37465"/>
                      <a:pt x="31202" y="37260"/>
                      <a:pt x="30882" y="37243"/>
                    </a:cubicBezTo>
                    <a:cubicBezTo>
                      <a:pt x="30889" y="37060"/>
                      <a:pt x="30858" y="36887"/>
                      <a:pt x="30750" y="36745"/>
                    </a:cubicBezTo>
                    <a:cubicBezTo>
                      <a:pt x="30491" y="36398"/>
                      <a:pt x="30018" y="36127"/>
                      <a:pt x="29862" y="35727"/>
                    </a:cubicBezTo>
                    <a:cubicBezTo>
                      <a:pt x="29739" y="35408"/>
                      <a:pt x="29446" y="35123"/>
                      <a:pt x="29096" y="35123"/>
                    </a:cubicBezTo>
                    <a:cubicBezTo>
                      <a:pt x="29023" y="35123"/>
                      <a:pt x="28948" y="35135"/>
                      <a:pt x="28871" y="35162"/>
                    </a:cubicBezTo>
                    <a:cubicBezTo>
                      <a:pt x="27835" y="35524"/>
                      <a:pt x="26991" y="36634"/>
                      <a:pt x="26298" y="37700"/>
                    </a:cubicBezTo>
                    <a:cubicBezTo>
                      <a:pt x="25879" y="37756"/>
                      <a:pt x="25464" y="37825"/>
                      <a:pt x="25045" y="37878"/>
                    </a:cubicBezTo>
                    <a:cubicBezTo>
                      <a:pt x="25019" y="37799"/>
                      <a:pt x="24988" y="37723"/>
                      <a:pt x="24958" y="37643"/>
                    </a:cubicBezTo>
                    <a:cubicBezTo>
                      <a:pt x="24844" y="36736"/>
                      <a:pt x="24778" y="35820"/>
                      <a:pt x="24370" y="34967"/>
                    </a:cubicBezTo>
                    <a:cubicBezTo>
                      <a:pt x="24236" y="34686"/>
                      <a:pt x="23995" y="34568"/>
                      <a:pt x="23744" y="34568"/>
                    </a:cubicBezTo>
                    <a:cubicBezTo>
                      <a:pt x="23643" y="34568"/>
                      <a:pt x="23539" y="34588"/>
                      <a:pt x="23440" y="34624"/>
                    </a:cubicBezTo>
                    <a:cubicBezTo>
                      <a:pt x="22218" y="33293"/>
                      <a:pt x="19904" y="32826"/>
                      <a:pt x="20899" y="30260"/>
                    </a:cubicBezTo>
                    <a:cubicBezTo>
                      <a:pt x="21096" y="29753"/>
                      <a:pt x="20589" y="29225"/>
                      <a:pt x="20093" y="29225"/>
                    </a:cubicBezTo>
                    <a:cubicBezTo>
                      <a:pt x="19961" y="29225"/>
                      <a:pt x="19830" y="29263"/>
                      <a:pt x="19713" y="29348"/>
                    </a:cubicBezTo>
                    <a:cubicBezTo>
                      <a:pt x="17134" y="31228"/>
                      <a:pt x="13734" y="32433"/>
                      <a:pt x="11519" y="34818"/>
                    </a:cubicBezTo>
                    <a:cubicBezTo>
                      <a:pt x="11438" y="34786"/>
                      <a:pt x="11354" y="34768"/>
                      <a:pt x="11270" y="34768"/>
                    </a:cubicBezTo>
                    <a:cubicBezTo>
                      <a:pt x="11089" y="34768"/>
                      <a:pt x="10906" y="34849"/>
                      <a:pt x="10750" y="35045"/>
                    </a:cubicBezTo>
                    <a:cubicBezTo>
                      <a:pt x="9530" y="36584"/>
                      <a:pt x="8346" y="37885"/>
                      <a:pt x="7300" y="39279"/>
                    </a:cubicBezTo>
                    <a:cubicBezTo>
                      <a:pt x="7052" y="39424"/>
                      <a:pt x="6822" y="39596"/>
                      <a:pt x="6615" y="39791"/>
                    </a:cubicBezTo>
                    <a:cubicBezTo>
                      <a:pt x="6305" y="40080"/>
                      <a:pt x="6036" y="40411"/>
                      <a:pt x="5818" y="40773"/>
                    </a:cubicBezTo>
                    <a:cubicBezTo>
                      <a:pt x="4561" y="42431"/>
                      <a:pt x="3642" y="44242"/>
                      <a:pt x="2638" y="46097"/>
                    </a:cubicBezTo>
                    <a:cubicBezTo>
                      <a:pt x="1465" y="48265"/>
                      <a:pt x="49" y="50671"/>
                      <a:pt x="18" y="53217"/>
                    </a:cubicBezTo>
                    <a:cubicBezTo>
                      <a:pt x="0" y="54619"/>
                      <a:pt x="288" y="55684"/>
                      <a:pt x="795" y="56499"/>
                    </a:cubicBezTo>
                    <a:cubicBezTo>
                      <a:pt x="949" y="57264"/>
                      <a:pt x="1432" y="57988"/>
                      <a:pt x="2344" y="58509"/>
                    </a:cubicBezTo>
                    <a:cubicBezTo>
                      <a:pt x="2531" y="58616"/>
                      <a:pt x="2720" y="58724"/>
                      <a:pt x="2908" y="58831"/>
                    </a:cubicBezTo>
                    <a:cubicBezTo>
                      <a:pt x="3249" y="59028"/>
                      <a:pt x="3623" y="59167"/>
                      <a:pt x="4011" y="59238"/>
                    </a:cubicBezTo>
                    <a:cubicBezTo>
                      <a:pt x="4817" y="59528"/>
                      <a:pt x="5636" y="59714"/>
                      <a:pt x="6514" y="59714"/>
                    </a:cubicBezTo>
                    <a:cubicBezTo>
                      <a:pt x="6739" y="59714"/>
                      <a:pt x="6969" y="59701"/>
                      <a:pt x="7203" y="59676"/>
                    </a:cubicBezTo>
                    <a:cubicBezTo>
                      <a:pt x="7627" y="59631"/>
                      <a:pt x="8037" y="59508"/>
                      <a:pt x="8417" y="59312"/>
                    </a:cubicBezTo>
                    <a:cubicBezTo>
                      <a:pt x="8469" y="59338"/>
                      <a:pt x="8526" y="59351"/>
                      <a:pt x="8583" y="59351"/>
                    </a:cubicBezTo>
                    <a:cubicBezTo>
                      <a:pt x="8616" y="59351"/>
                      <a:pt x="8650" y="59347"/>
                      <a:pt x="8683" y="59338"/>
                    </a:cubicBezTo>
                    <a:cubicBezTo>
                      <a:pt x="8811" y="59305"/>
                      <a:pt x="8943" y="59281"/>
                      <a:pt x="9074" y="59264"/>
                    </a:cubicBezTo>
                    <a:cubicBezTo>
                      <a:pt x="10075" y="59401"/>
                      <a:pt x="11079" y="59515"/>
                      <a:pt x="12099" y="59515"/>
                    </a:cubicBezTo>
                    <a:cubicBezTo>
                      <a:pt x="12136" y="59515"/>
                      <a:pt x="12172" y="59515"/>
                      <a:pt x="12209" y="59515"/>
                    </a:cubicBezTo>
                    <a:cubicBezTo>
                      <a:pt x="13170" y="59506"/>
                      <a:pt x="14106" y="59376"/>
                      <a:pt x="15024" y="59174"/>
                    </a:cubicBezTo>
                    <a:cubicBezTo>
                      <a:pt x="16599" y="59213"/>
                      <a:pt x="18174" y="59274"/>
                      <a:pt x="19751" y="59352"/>
                    </a:cubicBezTo>
                    <a:cubicBezTo>
                      <a:pt x="21085" y="59419"/>
                      <a:pt x="22721" y="59590"/>
                      <a:pt x="24314" y="59590"/>
                    </a:cubicBezTo>
                    <a:cubicBezTo>
                      <a:pt x="25639" y="59590"/>
                      <a:pt x="26935" y="59471"/>
                      <a:pt x="28003" y="59077"/>
                    </a:cubicBezTo>
                    <a:cubicBezTo>
                      <a:pt x="28374" y="58940"/>
                      <a:pt x="28687" y="58748"/>
                      <a:pt x="28978" y="58531"/>
                    </a:cubicBezTo>
                    <a:cubicBezTo>
                      <a:pt x="29073" y="58561"/>
                      <a:pt x="29172" y="58582"/>
                      <a:pt x="29272" y="58594"/>
                    </a:cubicBezTo>
                    <a:cubicBezTo>
                      <a:pt x="29318" y="58744"/>
                      <a:pt x="29439" y="58870"/>
                      <a:pt x="29622" y="58870"/>
                    </a:cubicBezTo>
                    <a:cubicBezTo>
                      <a:pt x="29631" y="58870"/>
                      <a:pt x="29639" y="58869"/>
                      <a:pt x="29648" y="58869"/>
                    </a:cubicBezTo>
                    <a:cubicBezTo>
                      <a:pt x="29958" y="58850"/>
                      <a:pt x="30262" y="58777"/>
                      <a:pt x="30562" y="58692"/>
                    </a:cubicBezTo>
                    <a:cubicBezTo>
                      <a:pt x="31021" y="58564"/>
                      <a:pt x="30879" y="57897"/>
                      <a:pt x="30464" y="57897"/>
                    </a:cubicBezTo>
                    <a:cubicBezTo>
                      <a:pt x="30427" y="57897"/>
                      <a:pt x="30388" y="57902"/>
                      <a:pt x="30347" y="57913"/>
                    </a:cubicBezTo>
                    <a:lnTo>
                      <a:pt x="30337" y="57915"/>
                    </a:lnTo>
                    <a:cubicBezTo>
                      <a:pt x="30344" y="57894"/>
                      <a:pt x="30352" y="57877"/>
                      <a:pt x="30359" y="57855"/>
                    </a:cubicBezTo>
                    <a:cubicBezTo>
                      <a:pt x="30451" y="57484"/>
                      <a:pt x="30413" y="57103"/>
                      <a:pt x="30366" y="56724"/>
                    </a:cubicBezTo>
                    <a:cubicBezTo>
                      <a:pt x="31554" y="53987"/>
                      <a:pt x="30901" y="49771"/>
                      <a:pt x="30512" y="47164"/>
                    </a:cubicBezTo>
                    <a:lnTo>
                      <a:pt x="30512" y="47164"/>
                    </a:lnTo>
                    <a:cubicBezTo>
                      <a:pt x="30566" y="47165"/>
                      <a:pt x="30621" y="47165"/>
                      <a:pt x="30676" y="47165"/>
                    </a:cubicBezTo>
                    <a:cubicBezTo>
                      <a:pt x="30943" y="47165"/>
                      <a:pt x="31212" y="47155"/>
                      <a:pt x="31477" y="47136"/>
                    </a:cubicBezTo>
                    <a:cubicBezTo>
                      <a:pt x="31552" y="47135"/>
                      <a:pt x="31626" y="47135"/>
                      <a:pt x="31699" y="47135"/>
                    </a:cubicBezTo>
                    <a:cubicBezTo>
                      <a:pt x="31864" y="47135"/>
                      <a:pt x="32027" y="47137"/>
                      <a:pt x="32187" y="47143"/>
                    </a:cubicBezTo>
                    <a:cubicBezTo>
                      <a:pt x="32281" y="47240"/>
                      <a:pt x="32398" y="47313"/>
                      <a:pt x="32528" y="47354"/>
                    </a:cubicBezTo>
                    <a:cubicBezTo>
                      <a:pt x="33499" y="47641"/>
                      <a:pt x="34415" y="47744"/>
                      <a:pt x="35255" y="48289"/>
                    </a:cubicBezTo>
                    <a:cubicBezTo>
                      <a:pt x="35374" y="48599"/>
                      <a:pt x="35417" y="48931"/>
                      <a:pt x="35379" y="49260"/>
                    </a:cubicBezTo>
                    <a:cubicBezTo>
                      <a:pt x="35330" y="49760"/>
                      <a:pt x="35757" y="50047"/>
                      <a:pt x="36184" y="50047"/>
                    </a:cubicBezTo>
                    <a:cubicBezTo>
                      <a:pt x="36460" y="50047"/>
                      <a:pt x="36736" y="49927"/>
                      <a:pt x="36884" y="49667"/>
                    </a:cubicBezTo>
                    <a:cubicBezTo>
                      <a:pt x="37218" y="49078"/>
                      <a:pt x="37649" y="48588"/>
                      <a:pt x="38135" y="48152"/>
                    </a:cubicBezTo>
                    <a:cubicBezTo>
                      <a:pt x="38232" y="48152"/>
                      <a:pt x="38329" y="48135"/>
                      <a:pt x="38419" y="48100"/>
                    </a:cubicBezTo>
                    <a:cubicBezTo>
                      <a:pt x="38486" y="48076"/>
                      <a:pt x="38547" y="48045"/>
                      <a:pt x="38611" y="48017"/>
                    </a:cubicBezTo>
                    <a:cubicBezTo>
                      <a:pt x="38613" y="48017"/>
                      <a:pt x="38615" y="48015"/>
                      <a:pt x="38616" y="48015"/>
                    </a:cubicBezTo>
                    <a:cubicBezTo>
                      <a:pt x="39473" y="47655"/>
                      <a:pt x="40198" y="47079"/>
                      <a:pt x="40988" y="46613"/>
                    </a:cubicBezTo>
                    <a:cubicBezTo>
                      <a:pt x="41015" y="46622"/>
                      <a:pt x="41043" y="46629"/>
                      <a:pt x="41071" y="46636"/>
                    </a:cubicBezTo>
                    <a:cubicBezTo>
                      <a:pt x="41145" y="46892"/>
                      <a:pt x="41353" y="47082"/>
                      <a:pt x="41597" y="47169"/>
                    </a:cubicBezTo>
                    <a:cubicBezTo>
                      <a:pt x="41640" y="47318"/>
                      <a:pt x="41691" y="47465"/>
                      <a:pt x="41749" y="47610"/>
                    </a:cubicBezTo>
                    <a:cubicBezTo>
                      <a:pt x="41478" y="47830"/>
                      <a:pt x="41216" y="48064"/>
                      <a:pt x="40945" y="48287"/>
                    </a:cubicBezTo>
                    <a:cubicBezTo>
                      <a:pt x="40804" y="48386"/>
                      <a:pt x="40669" y="48493"/>
                      <a:pt x="40541" y="48607"/>
                    </a:cubicBezTo>
                    <a:cubicBezTo>
                      <a:pt x="39985" y="49105"/>
                      <a:pt x="40507" y="50016"/>
                      <a:pt x="41119" y="50016"/>
                    </a:cubicBezTo>
                    <a:cubicBezTo>
                      <a:pt x="41251" y="50016"/>
                      <a:pt x="41388" y="49973"/>
                      <a:pt x="41519" y="49874"/>
                    </a:cubicBezTo>
                    <a:cubicBezTo>
                      <a:pt x="41575" y="49833"/>
                      <a:pt x="41627" y="49788"/>
                      <a:pt x="41678" y="49745"/>
                    </a:cubicBezTo>
                    <a:cubicBezTo>
                      <a:pt x="41680" y="49746"/>
                      <a:pt x="41682" y="49748"/>
                      <a:pt x="41682" y="49750"/>
                    </a:cubicBezTo>
                    <a:cubicBezTo>
                      <a:pt x="42051" y="49421"/>
                      <a:pt x="42558" y="49234"/>
                      <a:pt x="42920" y="48907"/>
                    </a:cubicBezTo>
                    <a:cubicBezTo>
                      <a:pt x="42952" y="48911"/>
                      <a:pt x="42984" y="48913"/>
                      <a:pt x="43015" y="48913"/>
                    </a:cubicBezTo>
                    <a:cubicBezTo>
                      <a:pt x="43660" y="48913"/>
                      <a:pt x="44226" y="48101"/>
                      <a:pt x="43621" y="47558"/>
                    </a:cubicBezTo>
                    <a:cubicBezTo>
                      <a:pt x="43513" y="47458"/>
                      <a:pt x="43420" y="47345"/>
                      <a:pt x="43344" y="47221"/>
                    </a:cubicBezTo>
                    <a:cubicBezTo>
                      <a:pt x="43273" y="46774"/>
                      <a:pt x="43114" y="46341"/>
                      <a:pt x="42920" y="45917"/>
                    </a:cubicBezTo>
                    <a:cubicBezTo>
                      <a:pt x="42958" y="45723"/>
                      <a:pt x="42935" y="45521"/>
                      <a:pt x="42852" y="45341"/>
                    </a:cubicBezTo>
                    <a:cubicBezTo>
                      <a:pt x="42804" y="44695"/>
                      <a:pt x="42809" y="44050"/>
                      <a:pt x="42767" y="43561"/>
                    </a:cubicBezTo>
                    <a:cubicBezTo>
                      <a:pt x="42622" y="41874"/>
                      <a:pt x="42295" y="40219"/>
                      <a:pt x="42243" y="38521"/>
                    </a:cubicBezTo>
                    <a:cubicBezTo>
                      <a:pt x="42238" y="38332"/>
                      <a:pt x="42167" y="38152"/>
                      <a:pt x="42040" y="38012"/>
                    </a:cubicBezTo>
                    <a:cubicBezTo>
                      <a:pt x="44410" y="37660"/>
                      <a:pt x="46809" y="36790"/>
                      <a:pt x="48727" y="36009"/>
                    </a:cubicBezTo>
                    <a:cubicBezTo>
                      <a:pt x="52465" y="34487"/>
                      <a:pt x="56001" y="31692"/>
                      <a:pt x="58771" y="28799"/>
                    </a:cubicBezTo>
                    <a:cubicBezTo>
                      <a:pt x="60201" y="27304"/>
                      <a:pt x="61334" y="25515"/>
                      <a:pt x="62337" y="23630"/>
                    </a:cubicBezTo>
                    <a:cubicBezTo>
                      <a:pt x="62383" y="23578"/>
                      <a:pt x="62432" y="23530"/>
                      <a:pt x="62475" y="23476"/>
                    </a:cubicBezTo>
                    <a:cubicBezTo>
                      <a:pt x="62634" y="23423"/>
                      <a:pt x="62782" y="23307"/>
                      <a:pt x="62880" y="23104"/>
                    </a:cubicBezTo>
                    <a:cubicBezTo>
                      <a:pt x="62946" y="22972"/>
                      <a:pt x="63012" y="22839"/>
                      <a:pt x="63078" y="22708"/>
                    </a:cubicBezTo>
                    <a:cubicBezTo>
                      <a:pt x="63500" y="22124"/>
                      <a:pt x="63893" y="21518"/>
                      <a:pt x="64255" y="20893"/>
                    </a:cubicBezTo>
                    <a:cubicBezTo>
                      <a:pt x="64416" y="20757"/>
                      <a:pt x="64575" y="20622"/>
                      <a:pt x="64736" y="20485"/>
                    </a:cubicBezTo>
                    <a:cubicBezTo>
                      <a:pt x="65167" y="20116"/>
                      <a:pt x="65174" y="19552"/>
                      <a:pt x="64945" y="19100"/>
                    </a:cubicBezTo>
                    <a:cubicBezTo>
                      <a:pt x="66065" y="16919"/>
                      <a:pt x="67083" y="14698"/>
                      <a:pt x="67807" y="12330"/>
                    </a:cubicBezTo>
                    <a:cubicBezTo>
                      <a:pt x="67838" y="12230"/>
                      <a:pt x="67850" y="12124"/>
                      <a:pt x="67841" y="12018"/>
                    </a:cubicBezTo>
                    <a:cubicBezTo>
                      <a:pt x="68158" y="11307"/>
                      <a:pt x="68463" y="10589"/>
                      <a:pt x="68735" y="9851"/>
                    </a:cubicBezTo>
                    <a:cubicBezTo>
                      <a:pt x="69557" y="8146"/>
                      <a:pt x="70215" y="6413"/>
                      <a:pt x="70419" y="4445"/>
                    </a:cubicBezTo>
                    <a:cubicBezTo>
                      <a:pt x="70422" y="4414"/>
                      <a:pt x="70419" y="4388"/>
                      <a:pt x="70419" y="4359"/>
                    </a:cubicBezTo>
                    <a:cubicBezTo>
                      <a:pt x="70622" y="4011"/>
                      <a:pt x="70867" y="3689"/>
                      <a:pt x="71151" y="3401"/>
                    </a:cubicBezTo>
                    <a:cubicBezTo>
                      <a:pt x="71711" y="2843"/>
                      <a:pt x="71217" y="2039"/>
                      <a:pt x="70533" y="2039"/>
                    </a:cubicBezTo>
                    <a:cubicBezTo>
                      <a:pt x="70479" y="2039"/>
                      <a:pt x="70423" y="2044"/>
                      <a:pt x="70367" y="2055"/>
                    </a:cubicBezTo>
                    <a:cubicBezTo>
                      <a:pt x="69983" y="2128"/>
                      <a:pt x="69592" y="2161"/>
                      <a:pt x="69196" y="2161"/>
                    </a:cubicBezTo>
                    <a:cubicBezTo>
                      <a:pt x="67278" y="2161"/>
                      <a:pt x="65259" y="1379"/>
                      <a:pt x="63531" y="547"/>
                    </a:cubicBezTo>
                    <a:cubicBezTo>
                      <a:pt x="63211" y="322"/>
                      <a:pt x="62854" y="149"/>
                      <a:pt x="62480" y="36"/>
                    </a:cubicBezTo>
                    <a:cubicBezTo>
                      <a:pt x="62402" y="12"/>
                      <a:pt x="62326" y="1"/>
                      <a:pt x="62253" y="1"/>
                    </a:cubicBezTo>
                    <a:close/>
                  </a:path>
                </a:pathLst>
              </a:custGeom>
              <a:solidFill>
                <a:srgbClr val="FED58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45"/>
              <p:cNvSpPr/>
              <p:nvPr/>
            </p:nvSpPr>
            <p:spPr>
              <a:xfrm>
                <a:off x="2728982" y="3503916"/>
                <a:ext cx="1216037" cy="118967"/>
              </a:xfrm>
              <a:custGeom>
                <a:avLst/>
                <a:gdLst/>
                <a:ahLst/>
                <a:cxnLst/>
                <a:rect l="l" t="t" r="r" b="b"/>
                <a:pathLst>
                  <a:path w="87753" h="8585" extrusionOk="0">
                    <a:moveTo>
                      <a:pt x="14098" y="0"/>
                    </a:moveTo>
                    <a:cubicBezTo>
                      <a:pt x="13261" y="0"/>
                      <a:pt x="12436" y="93"/>
                      <a:pt x="11557" y="232"/>
                    </a:cubicBezTo>
                    <a:cubicBezTo>
                      <a:pt x="10793" y="353"/>
                      <a:pt x="10035" y="399"/>
                      <a:pt x="9277" y="399"/>
                    </a:cubicBezTo>
                    <a:cubicBezTo>
                      <a:pt x="7976" y="399"/>
                      <a:pt x="6678" y="264"/>
                      <a:pt x="5365" y="147"/>
                    </a:cubicBezTo>
                    <a:cubicBezTo>
                      <a:pt x="4976" y="112"/>
                      <a:pt x="4582" y="91"/>
                      <a:pt x="4193" y="91"/>
                    </a:cubicBezTo>
                    <a:cubicBezTo>
                      <a:pt x="2183" y="91"/>
                      <a:pt x="332" y="676"/>
                      <a:pt x="153" y="3093"/>
                    </a:cubicBezTo>
                    <a:cubicBezTo>
                      <a:pt x="1" y="5181"/>
                      <a:pt x="177" y="6857"/>
                      <a:pt x="2353" y="7591"/>
                    </a:cubicBezTo>
                    <a:cubicBezTo>
                      <a:pt x="2792" y="7739"/>
                      <a:pt x="3273" y="7780"/>
                      <a:pt x="3764" y="7780"/>
                    </a:cubicBezTo>
                    <a:cubicBezTo>
                      <a:pt x="4368" y="7780"/>
                      <a:pt x="4987" y="7718"/>
                      <a:pt x="5560" y="7718"/>
                    </a:cubicBezTo>
                    <a:cubicBezTo>
                      <a:pt x="5639" y="7718"/>
                      <a:pt x="5717" y="7719"/>
                      <a:pt x="5795" y="7722"/>
                    </a:cubicBezTo>
                    <a:cubicBezTo>
                      <a:pt x="8166" y="7805"/>
                      <a:pt x="10526" y="8016"/>
                      <a:pt x="12899" y="8044"/>
                    </a:cubicBezTo>
                    <a:cubicBezTo>
                      <a:pt x="12909" y="8044"/>
                      <a:pt x="12919" y="8044"/>
                      <a:pt x="12930" y="8044"/>
                    </a:cubicBezTo>
                    <a:cubicBezTo>
                      <a:pt x="13356" y="8044"/>
                      <a:pt x="13691" y="7904"/>
                      <a:pt x="13939" y="7686"/>
                    </a:cubicBezTo>
                    <a:cubicBezTo>
                      <a:pt x="17254" y="7772"/>
                      <a:pt x="20586" y="7707"/>
                      <a:pt x="23912" y="7866"/>
                    </a:cubicBezTo>
                    <a:cubicBezTo>
                      <a:pt x="28132" y="8067"/>
                      <a:pt x="32357" y="8143"/>
                      <a:pt x="36583" y="8153"/>
                    </a:cubicBezTo>
                    <a:cubicBezTo>
                      <a:pt x="36587" y="8153"/>
                      <a:pt x="36591" y="8153"/>
                      <a:pt x="36595" y="8153"/>
                    </a:cubicBezTo>
                    <a:cubicBezTo>
                      <a:pt x="36833" y="8153"/>
                      <a:pt x="37070" y="8103"/>
                      <a:pt x="37286" y="8001"/>
                    </a:cubicBezTo>
                    <a:cubicBezTo>
                      <a:pt x="37504" y="8101"/>
                      <a:pt x="37741" y="8153"/>
                      <a:pt x="37982" y="8153"/>
                    </a:cubicBezTo>
                    <a:cubicBezTo>
                      <a:pt x="42579" y="8184"/>
                      <a:pt x="47165" y="8551"/>
                      <a:pt x="51761" y="8584"/>
                    </a:cubicBezTo>
                    <a:cubicBezTo>
                      <a:pt x="51763" y="8584"/>
                      <a:pt x="51766" y="8584"/>
                      <a:pt x="51769" y="8584"/>
                    </a:cubicBezTo>
                    <a:cubicBezTo>
                      <a:pt x="52182" y="8584"/>
                      <a:pt x="52507" y="8451"/>
                      <a:pt x="52754" y="8247"/>
                    </a:cubicBezTo>
                    <a:cubicBezTo>
                      <a:pt x="56225" y="8390"/>
                      <a:pt x="59696" y="8562"/>
                      <a:pt x="63172" y="8584"/>
                    </a:cubicBezTo>
                    <a:cubicBezTo>
                      <a:pt x="63174" y="8584"/>
                      <a:pt x="63176" y="8584"/>
                      <a:pt x="63178" y="8584"/>
                    </a:cubicBezTo>
                    <a:cubicBezTo>
                      <a:pt x="63705" y="8584"/>
                      <a:pt x="64092" y="8375"/>
                      <a:pt x="64349" y="8067"/>
                    </a:cubicBezTo>
                    <a:cubicBezTo>
                      <a:pt x="65142" y="8082"/>
                      <a:pt x="65933" y="8106"/>
                      <a:pt x="66724" y="8153"/>
                    </a:cubicBezTo>
                    <a:cubicBezTo>
                      <a:pt x="66760" y="8155"/>
                      <a:pt x="66796" y="8156"/>
                      <a:pt x="66831" y="8156"/>
                    </a:cubicBezTo>
                    <a:cubicBezTo>
                      <a:pt x="67275" y="8156"/>
                      <a:pt x="67612" y="7997"/>
                      <a:pt x="67852" y="7753"/>
                    </a:cubicBezTo>
                    <a:cubicBezTo>
                      <a:pt x="70491" y="7809"/>
                      <a:pt x="73127" y="7926"/>
                      <a:pt x="75767" y="7937"/>
                    </a:cubicBezTo>
                    <a:cubicBezTo>
                      <a:pt x="75777" y="7937"/>
                      <a:pt x="75788" y="7937"/>
                      <a:pt x="75798" y="7937"/>
                    </a:cubicBezTo>
                    <a:cubicBezTo>
                      <a:pt x="76040" y="7937"/>
                      <a:pt x="76280" y="7880"/>
                      <a:pt x="76497" y="7774"/>
                    </a:cubicBezTo>
                    <a:cubicBezTo>
                      <a:pt x="76694" y="7778"/>
                      <a:pt x="76891" y="7779"/>
                      <a:pt x="77088" y="7779"/>
                    </a:cubicBezTo>
                    <a:cubicBezTo>
                      <a:pt x="78164" y="7779"/>
                      <a:pt x="79237" y="7725"/>
                      <a:pt x="80311" y="7589"/>
                    </a:cubicBezTo>
                    <a:cubicBezTo>
                      <a:pt x="81280" y="7558"/>
                      <a:pt x="82250" y="7530"/>
                      <a:pt x="83219" y="7518"/>
                    </a:cubicBezTo>
                    <a:cubicBezTo>
                      <a:pt x="83373" y="7634"/>
                      <a:pt x="83548" y="7720"/>
                      <a:pt x="83735" y="7772"/>
                    </a:cubicBezTo>
                    <a:cubicBezTo>
                      <a:pt x="83870" y="7810"/>
                      <a:pt x="84009" y="7828"/>
                      <a:pt x="84147" y="7828"/>
                    </a:cubicBezTo>
                    <a:cubicBezTo>
                      <a:pt x="84854" y="7828"/>
                      <a:pt x="85546" y="7359"/>
                      <a:pt x="85720" y="6644"/>
                    </a:cubicBezTo>
                    <a:cubicBezTo>
                      <a:pt x="85734" y="6581"/>
                      <a:pt x="85755" y="6523"/>
                      <a:pt x="85772" y="6462"/>
                    </a:cubicBezTo>
                    <a:lnTo>
                      <a:pt x="85772" y="6462"/>
                    </a:lnTo>
                    <a:cubicBezTo>
                      <a:pt x="85770" y="6472"/>
                      <a:pt x="85771" y="6476"/>
                      <a:pt x="85773" y="6476"/>
                    </a:cubicBezTo>
                    <a:cubicBezTo>
                      <a:pt x="85788" y="6476"/>
                      <a:pt x="85889" y="6258"/>
                      <a:pt x="85909" y="6225"/>
                    </a:cubicBezTo>
                    <a:cubicBezTo>
                      <a:pt x="86066" y="5970"/>
                      <a:pt x="86262" y="5735"/>
                      <a:pt x="86444" y="5496"/>
                    </a:cubicBezTo>
                    <a:cubicBezTo>
                      <a:pt x="86922" y="4857"/>
                      <a:pt x="87154" y="4179"/>
                      <a:pt x="87270" y="3403"/>
                    </a:cubicBezTo>
                    <a:cubicBezTo>
                      <a:pt x="87752" y="2432"/>
                      <a:pt x="86898" y="1074"/>
                      <a:pt x="85728" y="1074"/>
                    </a:cubicBezTo>
                    <a:cubicBezTo>
                      <a:pt x="85484" y="1074"/>
                      <a:pt x="85226" y="1133"/>
                      <a:pt x="84964" y="1267"/>
                    </a:cubicBezTo>
                    <a:cubicBezTo>
                      <a:pt x="84924" y="1286"/>
                      <a:pt x="84879" y="1298"/>
                      <a:pt x="84837" y="1316"/>
                    </a:cubicBezTo>
                    <a:cubicBezTo>
                      <a:pt x="84725" y="1269"/>
                      <a:pt x="84605" y="1234"/>
                      <a:pt x="84486" y="1212"/>
                    </a:cubicBezTo>
                    <a:cubicBezTo>
                      <a:pt x="82657" y="868"/>
                      <a:pt x="80851" y="587"/>
                      <a:pt x="79024" y="587"/>
                    </a:cubicBezTo>
                    <a:cubicBezTo>
                      <a:pt x="78195" y="587"/>
                      <a:pt x="77362" y="645"/>
                      <a:pt x="76521" y="781"/>
                    </a:cubicBezTo>
                    <a:cubicBezTo>
                      <a:pt x="76090" y="852"/>
                      <a:pt x="75796" y="1047"/>
                      <a:pt x="75607" y="1305"/>
                    </a:cubicBezTo>
                    <a:cubicBezTo>
                      <a:pt x="74275" y="1331"/>
                      <a:pt x="72943" y="1368"/>
                      <a:pt x="71614" y="1413"/>
                    </a:cubicBezTo>
                    <a:cubicBezTo>
                      <a:pt x="71375" y="1259"/>
                      <a:pt x="71100" y="1170"/>
                      <a:pt x="70814" y="1155"/>
                    </a:cubicBezTo>
                    <a:cubicBezTo>
                      <a:pt x="70099" y="1111"/>
                      <a:pt x="69384" y="1095"/>
                      <a:pt x="68669" y="1095"/>
                    </a:cubicBezTo>
                    <a:cubicBezTo>
                      <a:pt x="66514" y="1095"/>
                      <a:pt x="64360" y="1245"/>
                      <a:pt x="62202" y="1264"/>
                    </a:cubicBezTo>
                    <a:cubicBezTo>
                      <a:pt x="61752" y="1267"/>
                      <a:pt x="61404" y="1426"/>
                      <a:pt x="61150" y="1665"/>
                    </a:cubicBezTo>
                    <a:cubicBezTo>
                      <a:pt x="59779" y="1605"/>
                      <a:pt x="58408" y="1549"/>
                      <a:pt x="57035" y="1478"/>
                    </a:cubicBezTo>
                    <a:cubicBezTo>
                      <a:pt x="57003" y="1477"/>
                      <a:pt x="56971" y="1476"/>
                      <a:pt x="56940" y="1476"/>
                    </a:cubicBezTo>
                    <a:cubicBezTo>
                      <a:pt x="56499" y="1476"/>
                      <a:pt x="56163" y="1634"/>
                      <a:pt x="55920" y="1875"/>
                    </a:cubicBezTo>
                    <a:cubicBezTo>
                      <a:pt x="55398" y="1757"/>
                      <a:pt x="54875" y="1638"/>
                      <a:pt x="54350" y="1516"/>
                    </a:cubicBezTo>
                    <a:cubicBezTo>
                      <a:pt x="53538" y="1328"/>
                      <a:pt x="52241" y="741"/>
                      <a:pt x="51171" y="741"/>
                    </a:cubicBezTo>
                    <a:cubicBezTo>
                      <a:pt x="50762" y="741"/>
                      <a:pt x="50387" y="826"/>
                      <a:pt x="50085" y="1053"/>
                    </a:cubicBezTo>
                    <a:cubicBezTo>
                      <a:pt x="50068" y="1053"/>
                      <a:pt x="50056" y="1047"/>
                      <a:pt x="50038" y="1047"/>
                    </a:cubicBezTo>
                    <a:lnTo>
                      <a:pt x="49500" y="1047"/>
                    </a:lnTo>
                    <a:cubicBezTo>
                      <a:pt x="49287" y="1047"/>
                      <a:pt x="49076" y="1087"/>
                      <a:pt x="48877" y="1167"/>
                    </a:cubicBezTo>
                    <a:cubicBezTo>
                      <a:pt x="45036" y="2055"/>
                      <a:pt x="41021" y="1645"/>
                      <a:pt x="37121" y="2181"/>
                    </a:cubicBezTo>
                    <a:cubicBezTo>
                      <a:pt x="36586" y="2256"/>
                      <a:pt x="36254" y="2524"/>
                      <a:pt x="36086" y="2872"/>
                    </a:cubicBezTo>
                    <a:cubicBezTo>
                      <a:pt x="29596" y="2849"/>
                      <a:pt x="23110" y="2706"/>
                      <a:pt x="16624" y="2534"/>
                    </a:cubicBezTo>
                    <a:cubicBezTo>
                      <a:pt x="17228" y="1674"/>
                      <a:pt x="17107" y="346"/>
                      <a:pt x="15805" y="137"/>
                    </a:cubicBezTo>
                    <a:cubicBezTo>
                      <a:pt x="15218" y="41"/>
                      <a:pt x="14655" y="0"/>
                      <a:pt x="14098" y="0"/>
                    </a:cubicBezTo>
                    <a:close/>
                  </a:path>
                </a:pathLst>
              </a:custGeom>
              <a:solidFill>
                <a:srgbClr val="FED58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45"/>
              <p:cNvSpPr/>
              <p:nvPr/>
            </p:nvSpPr>
            <p:spPr>
              <a:xfrm>
                <a:off x="2823504" y="3611298"/>
                <a:ext cx="1069120" cy="747751"/>
              </a:xfrm>
              <a:custGeom>
                <a:avLst/>
                <a:gdLst/>
                <a:ahLst/>
                <a:cxnLst/>
                <a:rect l="l" t="t" r="r" b="b"/>
                <a:pathLst>
                  <a:path w="77151" h="53960" extrusionOk="0">
                    <a:moveTo>
                      <a:pt x="76197" y="0"/>
                    </a:moveTo>
                    <a:cubicBezTo>
                      <a:pt x="76116" y="0"/>
                      <a:pt x="76031" y="17"/>
                      <a:pt x="75944" y="53"/>
                    </a:cubicBezTo>
                    <a:cubicBezTo>
                      <a:pt x="75868" y="86"/>
                      <a:pt x="75806" y="129"/>
                      <a:pt x="75735" y="165"/>
                    </a:cubicBezTo>
                    <a:cubicBezTo>
                      <a:pt x="75732" y="165"/>
                      <a:pt x="75729" y="165"/>
                      <a:pt x="75726" y="165"/>
                    </a:cubicBezTo>
                    <a:cubicBezTo>
                      <a:pt x="75500" y="165"/>
                      <a:pt x="75279" y="229"/>
                      <a:pt x="75086" y="347"/>
                    </a:cubicBezTo>
                    <a:lnTo>
                      <a:pt x="71959" y="347"/>
                    </a:lnTo>
                    <a:cubicBezTo>
                      <a:pt x="71955" y="347"/>
                      <a:pt x="71951" y="347"/>
                      <a:pt x="71947" y="347"/>
                    </a:cubicBezTo>
                    <a:cubicBezTo>
                      <a:pt x="71839" y="347"/>
                      <a:pt x="71732" y="369"/>
                      <a:pt x="71632" y="411"/>
                    </a:cubicBezTo>
                    <a:cubicBezTo>
                      <a:pt x="71594" y="427"/>
                      <a:pt x="71568" y="454"/>
                      <a:pt x="71534" y="475"/>
                    </a:cubicBezTo>
                    <a:cubicBezTo>
                      <a:pt x="71492" y="501"/>
                      <a:pt x="71447" y="522"/>
                      <a:pt x="71412" y="555"/>
                    </a:cubicBezTo>
                    <a:cubicBezTo>
                      <a:pt x="71028" y="454"/>
                      <a:pt x="70634" y="404"/>
                      <a:pt x="70239" y="402"/>
                    </a:cubicBezTo>
                    <a:cubicBezTo>
                      <a:pt x="69268" y="402"/>
                      <a:pt x="68298" y="394"/>
                      <a:pt x="67332" y="295"/>
                    </a:cubicBezTo>
                    <a:cubicBezTo>
                      <a:pt x="67240" y="286"/>
                      <a:pt x="67147" y="281"/>
                      <a:pt x="67053" y="281"/>
                    </a:cubicBezTo>
                    <a:cubicBezTo>
                      <a:pt x="66668" y="281"/>
                      <a:pt x="66271" y="358"/>
                      <a:pt x="65885" y="489"/>
                    </a:cubicBezTo>
                    <a:cubicBezTo>
                      <a:pt x="64084" y="320"/>
                      <a:pt x="62259" y="264"/>
                      <a:pt x="60426" y="264"/>
                    </a:cubicBezTo>
                    <a:cubicBezTo>
                      <a:pt x="56770" y="264"/>
                      <a:pt x="53083" y="487"/>
                      <a:pt x="49491" y="487"/>
                    </a:cubicBezTo>
                    <a:cubicBezTo>
                      <a:pt x="49304" y="487"/>
                      <a:pt x="49116" y="487"/>
                      <a:pt x="48930" y="486"/>
                    </a:cubicBezTo>
                    <a:cubicBezTo>
                      <a:pt x="46959" y="471"/>
                      <a:pt x="44988" y="409"/>
                      <a:pt x="43017" y="409"/>
                    </a:cubicBezTo>
                    <a:cubicBezTo>
                      <a:pt x="41976" y="409"/>
                      <a:pt x="40934" y="427"/>
                      <a:pt x="39894" y="477"/>
                    </a:cubicBezTo>
                    <a:cubicBezTo>
                      <a:pt x="37989" y="568"/>
                      <a:pt x="36043" y="793"/>
                      <a:pt x="34114" y="793"/>
                    </a:cubicBezTo>
                    <a:cubicBezTo>
                      <a:pt x="33522" y="793"/>
                      <a:pt x="32932" y="772"/>
                      <a:pt x="32345" y="719"/>
                    </a:cubicBezTo>
                    <a:cubicBezTo>
                      <a:pt x="31673" y="318"/>
                      <a:pt x="30849" y="81"/>
                      <a:pt x="29869" y="81"/>
                    </a:cubicBezTo>
                    <a:lnTo>
                      <a:pt x="29331" y="81"/>
                    </a:lnTo>
                    <a:cubicBezTo>
                      <a:pt x="28907" y="82"/>
                      <a:pt x="28484" y="141"/>
                      <a:pt x="28076" y="255"/>
                    </a:cubicBezTo>
                    <a:cubicBezTo>
                      <a:pt x="27852" y="141"/>
                      <a:pt x="27605" y="80"/>
                      <a:pt x="27353" y="80"/>
                    </a:cubicBezTo>
                    <a:cubicBezTo>
                      <a:pt x="27346" y="80"/>
                      <a:pt x="27339" y="80"/>
                      <a:pt x="27331" y="81"/>
                    </a:cubicBezTo>
                    <a:lnTo>
                      <a:pt x="2849" y="81"/>
                    </a:lnTo>
                    <a:cubicBezTo>
                      <a:pt x="2794" y="81"/>
                      <a:pt x="2747" y="91"/>
                      <a:pt x="2695" y="94"/>
                    </a:cubicBezTo>
                    <a:cubicBezTo>
                      <a:pt x="2560" y="74"/>
                      <a:pt x="2424" y="64"/>
                      <a:pt x="2286" y="64"/>
                    </a:cubicBezTo>
                    <a:cubicBezTo>
                      <a:pt x="1855" y="64"/>
                      <a:pt x="1413" y="168"/>
                      <a:pt x="957" y="408"/>
                    </a:cubicBezTo>
                    <a:cubicBezTo>
                      <a:pt x="95" y="865"/>
                      <a:pt x="0" y="1715"/>
                      <a:pt x="327" y="2391"/>
                    </a:cubicBezTo>
                    <a:cubicBezTo>
                      <a:pt x="50" y="2971"/>
                      <a:pt x="152" y="3672"/>
                      <a:pt x="587" y="4178"/>
                    </a:cubicBezTo>
                    <a:cubicBezTo>
                      <a:pt x="601" y="6087"/>
                      <a:pt x="104" y="7965"/>
                      <a:pt x="265" y="9876"/>
                    </a:cubicBezTo>
                    <a:cubicBezTo>
                      <a:pt x="343" y="10790"/>
                      <a:pt x="943" y="11440"/>
                      <a:pt x="1880" y="11490"/>
                    </a:cubicBezTo>
                    <a:cubicBezTo>
                      <a:pt x="1932" y="11493"/>
                      <a:pt x="1983" y="11494"/>
                      <a:pt x="2034" y="11494"/>
                    </a:cubicBezTo>
                    <a:cubicBezTo>
                      <a:pt x="2178" y="11494"/>
                      <a:pt x="2318" y="11484"/>
                      <a:pt x="2458" y="11478"/>
                    </a:cubicBezTo>
                    <a:cubicBezTo>
                      <a:pt x="2514" y="11647"/>
                      <a:pt x="2612" y="11798"/>
                      <a:pt x="2746" y="11917"/>
                    </a:cubicBezTo>
                    <a:cubicBezTo>
                      <a:pt x="4058" y="13053"/>
                      <a:pt x="5013" y="15125"/>
                      <a:pt x="4587" y="16875"/>
                    </a:cubicBezTo>
                    <a:cubicBezTo>
                      <a:pt x="4461" y="17394"/>
                      <a:pt x="4655" y="17805"/>
                      <a:pt x="4973" y="18069"/>
                    </a:cubicBezTo>
                    <a:cubicBezTo>
                      <a:pt x="4918" y="18639"/>
                      <a:pt x="5328" y="19153"/>
                      <a:pt x="5865" y="19333"/>
                    </a:cubicBezTo>
                    <a:cubicBezTo>
                      <a:pt x="6192" y="19444"/>
                      <a:pt x="6538" y="19489"/>
                      <a:pt x="6894" y="19489"/>
                    </a:cubicBezTo>
                    <a:cubicBezTo>
                      <a:pt x="7274" y="19489"/>
                      <a:pt x="7665" y="19438"/>
                      <a:pt x="8058" y="19361"/>
                    </a:cubicBezTo>
                    <a:cubicBezTo>
                      <a:pt x="8119" y="19375"/>
                      <a:pt x="8182" y="19382"/>
                      <a:pt x="8245" y="19382"/>
                    </a:cubicBezTo>
                    <a:cubicBezTo>
                      <a:pt x="8277" y="19382"/>
                      <a:pt x="8309" y="19380"/>
                      <a:pt x="8340" y="19376"/>
                    </a:cubicBezTo>
                    <a:cubicBezTo>
                      <a:pt x="9268" y="19259"/>
                      <a:pt x="10201" y="19153"/>
                      <a:pt x="11106" y="18909"/>
                    </a:cubicBezTo>
                    <a:cubicBezTo>
                      <a:pt x="11707" y="19106"/>
                      <a:pt x="12325" y="19238"/>
                      <a:pt x="12979" y="19342"/>
                    </a:cubicBezTo>
                    <a:cubicBezTo>
                      <a:pt x="13057" y="19586"/>
                      <a:pt x="13232" y="19809"/>
                      <a:pt x="13542" y="19963"/>
                    </a:cubicBezTo>
                    <a:cubicBezTo>
                      <a:pt x="17328" y="21852"/>
                      <a:pt x="17381" y="29429"/>
                      <a:pt x="17141" y="33020"/>
                    </a:cubicBezTo>
                    <a:cubicBezTo>
                      <a:pt x="17111" y="33458"/>
                      <a:pt x="17285" y="33768"/>
                      <a:pt x="17546" y="33959"/>
                    </a:cubicBezTo>
                    <a:cubicBezTo>
                      <a:pt x="17518" y="34076"/>
                      <a:pt x="17529" y="34199"/>
                      <a:pt x="17574" y="34312"/>
                    </a:cubicBezTo>
                    <a:cubicBezTo>
                      <a:pt x="17740" y="34708"/>
                      <a:pt x="17861" y="35113"/>
                      <a:pt x="17963" y="35525"/>
                    </a:cubicBezTo>
                    <a:cubicBezTo>
                      <a:pt x="17797" y="35728"/>
                      <a:pt x="17733" y="35994"/>
                      <a:pt x="17788" y="36249"/>
                    </a:cubicBezTo>
                    <a:cubicBezTo>
                      <a:pt x="17845" y="36517"/>
                      <a:pt x="17923" y="36780"/>
                      <a:pt x="17999" y="37043"/>
                    </a:cubicBezTo>
                    <a:cubicBezTo>
                      <a:pt x="17960" y="37244"/>
                      <a:pt x="17975" y="37454"/>
                      <a:pt x="18046" y="37647"/>
                    </a:cubicBezTo>
                    <a:cubicBezTo>
                      <a:pt x="18389" y="38641"/>
                      <a:pt x="18775" y="39695"/>
                      <a:pt x="19093" y="40777"/>
                    </a:cubicBezTo>
                    <a:cubicBezTo>
                      <a:pt x="19029" y="40926"/>
                      <a:pt x="19012" y="41104"/>
                      <a:pt x="19081" y="41309"/>
                    </a:cubicBezTo>
                    <a:cubicBezTo>
                      <a:pt x="19308" y="42001"/>
                      <a:pt x="19518" y="42688"/>
                      <a:pt x="19672" y="43384"/>
                    </a:cubicBezTo>
                    <a:cubicBezTo>
                      <a:pt x="19706" y="43656"/>
                      <a:pt x="19732" y="43924"/>
                      <a:pt x="19746" y="44196"/>
                    </a:cubicBezTo>
                    <a:cubicBezTo>
                      <a:pt x="19627" y="44383"/>
                      <a:pt x="19583" y="44618"/>
                      <a:pt x="19618" y="44861"/>
                    </a:cubicBezTo>
                    <a:cubicBezTo>
                      <a:pt x="19653" y="45093"/>
                      <a:pt x="19680" y="45325"/>
                      <a:pt x="19710" y="45558"/>
                    </a:cubicBezTo>
                    <a:cubicBezTo>
                      <a:pt x="19694" y="45686"/>
                      <a:pt x="19680" y="45813"/>
                      <a:pt x="19660" y="45939"/>
                    </a:cubicBezTo>
                    <a:cubicBezTo>
                      <a:pt x="19611" y="46220"/>
                      <a:pt x="19661" y="46509"/>
                      <a:pt x="19801" y="46756"/>
                    </a:cubicBezTo>
                    <a:cubicBezTo>
                      <a:pt x="19801" y="46770"/>
                      <a:pt x="19805" y="46784"/>
                      <a:pt x="19805" y="46799"/>
                    </a:cubicBezTo>
                    <a:cubicBezTo>
                      <a:pt x="19807" y="47012"/>
                      <a:pt x="19878" y="47180"/>
                      <a:pt x="19987" y="47305"/>
                    </a:cubicBezTo>
                    <a:cubicBezTo>
                      <a:pt x="19718" y="48321"/>
                      <a:pt x="19159" y="49252"/>
                      <a:pt x="18661" y="50210"/>
                    </a:cubicBezTo>
                    <a:cubicBezTo>
                      <a:pt x="18081" y="51096"/>
                      <a:pt x="17387" y="51868"/>
                      <a:pt x="16597" y="52579"/>
                    </a:cubicBezTo>
                    <a:cubicBezTo>
                      <a:pt x="16062" y="53061"/>
                      <a:pt x="16490" y="53959"/>
                      <a:pt x="17167" y="53959"/>
                    </a:cubicBezTo>
                    <a:cubicBezTo>
                      <a:pt x="17858" y="53959"/>
                      <a:pt x="18529" y="53924"/>
                      <a:pt x="19211" y="53822"/>
                    </a:cubicBezTo>
                    <a:cubicBezTo>
                      <a:pt x="19353" y="53800"/>
                      <a:pt x="19471" y="53725"/>
                      <a:pt x="19564" y="53625"/>
                    </a:cubicBezTo>
                    <a:cubicBezTo>
                      <a:pt x="20206" y="53799"/>
                      <a:pt x="20843" y="53857"/>
                      <a:pt x="21493" y="53857"/>
                    </a:cubicBezTo>
                    <a:cubicBezTo>
                      <a:pt x="22251" y="53857"/>
                      <a:pt x="23025" y="53778"/>
                      <a:pt x="23842" y="53715"/>
                    </a:cubicBezTo>
                    <a:cubicBezTo>
                      <a:pt x="24094" y="53699"/>
                      <a:pt x="24337" y="53606"/>
                      <a:pt x="24534" y="53447"/>
                    </a:cubicBezTo>
                    <a:cubicBezTo>
                      <a:pt x="25034" y="53608"/>
                      <a:pt x="25558" y="53689"/>
                      <a:pt x="26084" y="53689"/>
                    </a:cubicBezTo>
                    <a:cubicBezTo>
                      <a:pt x="26090" y="53689"/>
                      <a:pt x="26095" y="53689"/>
                      <a:pt x="26101" y="53689"/>
                    </a:cubicBezTo>
                    <a:lnTo>
                      <a:pt x="57642" y="53689"/>
                    </a:lnTo>
                    <a:cubicBezTo>
                      <a:pt x="57648" y="53689"/>
                      <a:pt x="57654" y="53689"/>
                      <a:pt x="57661" y="53689"/>
                    </a:cubicBezTo>
                    <a:cubicBezTo>
                      <a:pt x="58125" y="53689"/>
                      <a:pt x="58588" y="53625"/>
                      <a:pt x="59036" y="53502"/>
                    </a:cubicBezTo>
                    <a:cubicBezTo>
                      <a:pt x="59334" y="53579"/>
                      <a:pt x="59650" y="53615"/>
                      <a:pt x="59973" y="53615"/>
                    </a:cubicBezTo>
                    <a:cubicBezTo>
                      <a:pt x="60804" y="53615"/>
                      <a:pt x="61682" y="53374"/>
                      <a:pt x="62437" y="52955"/>
                    </a:cubicBezTo>
                    <a:cubicBezTo>
                      <a:pt x="62629" y="52986"/>
                      <a:pt x="62823" y="53016"/>
                      <a:pt x="63026" y="53043"/>
                    </a:cubicBezTo>
                    <a:cubicBezTo>
                      <a:pt x="63680" y="53130"/>
                      <a:pt x="64339" y="53189"/>
                      <a:pt x="64997" y="53253"/>
                    </a:cubicBezTo>
                    <a:cubicBezTo>
                      <a:pt x="65053" y="53258"/>
                      <a:pt x="65144" y="53268"/>
                      <a:pt x="65241" y="53280"/>
                    </a:cubicBezTo>
                    <a:cubicBezTo>
                      <a:pt x="65584" y="53343"/>
                      <a:pt x="65923" y="53421"/>
                      <a:pt x="66257" y="53516"/>
                    </a:cubicBezTo>
                    <a:cubicBezTo>
                      <a:pt x="66667" y="53632"/>
                      <a:pt x="67082" y="53687"/>
                      <a:pt x="67495" y="53687"/>
                    </a:cubicBezTo>
                    <a:cubicBezTo>
                      <a:pt x="68236" y="53687"/>
                      <a:pt x="68967" y="53510"/>
                      <a:pt x="69631" y="53190"/>
                    </a:cubicBezTo>
                    <a:cubicBezTo>
                      <a:pt x="70133" y="53340"/>
                      <a:pt x="70660" y="53415"/>
                      <a:pt x="71186" y="53415"/>
                    </a:cubicBezTo>
                    <a:cubicBezTo>
                      <a:pt x="71772" y="53415"/>
                      <a:pt x="72357" y="53323"/>
                      <a:pt x="72910" y="53140"/>
                    </a:cubicBezTo>
                    <a:cubicBezTo>
                      <a:pt x="73081" y="53234"/>
                      <a:pt x="73272" y="53284"/>
                      <a:pt x="73467" y="53286"/>
                    </a:cubicBezTo>
                    <a:cubicBezTo>
                      <a:pt x="73715" y="53286"/>
                      <a:pt x="73964" y="53287"/>
                      <a:pt x="74212" y="53296"/>
                    </a:cubicBezTo>
                    <a:cubicBezTo>
                      <a:pt x="74336" y="53301"/>
                      <a:pt x="74461" y="53310"/>
                      <a:pt x="74585" y="53320"/>
                    </a:cubicBezTo>
                    <a:cubicBezTo>
                      <a:pt x="74613" y="53324"/>
                      <a:pt x="74625" y="53324"/>
                      <a:pt x="74643" y="53325"/>
                    </a:cubicBezTo>
                    <a:cubicBezTo>
                      <a:pt x="74662" y="53331"/>
                      <a:pt x="74693" y="53338"/>
                      <a:pt x="74759" y="53350"/>
                    </a:cubicBezTo>
                    <a:cubicBezTo>
                      <a:pt x="74836" y="53362"/>
                      <a:pt x="74915" y="53369"/>
                      <a:pt x="74993" y="53369"/>
                    </a:cubicBezTo>
                    <a:cubicBezTo>
                      <a:pt x="75033" y="53369"/>
                      <a:pt x="75073" y="53367"/>
                      <a:pt x="75113" y="53364"/>
                    </a:cubicBezTo>
                    <a:cubicBezTo>
                      <a:pt x="75327" y="53522"/>
                      <a:pt x="75584" y="53602"/>
                      <a:pt x="75841" y="53602"/>
                    </a:cubicBezTo>
                    <a:cubicBezTo>
                      <a:pt x="76150" y="53602"/>
                      <a:pt x="76459" y="53486"/>
                      <a:pt x="76692" y="53254"/>
                    </a:cubicBezTo>
                    <a:cubicBezTo>
                      <a:pt x="77102" y="52844"/>
                      <a:pt x="77151" y="52195"/>
                      <a:pt x="76844" y="51726"/>
                    </a:cubicBezTo>
                    <a:cubicBezTo>
                      <a:pt x="76839" y="51716"/>
                      <a:pt x="76838" y="51702"/>
                      <a:pt x="76832" y="51691"/>
                    </a:cubicBezTo>
                    <a:lnTo>
                      <a:pt x="76832" y="15253"/>
                    </a:lnTo>
                    <a:cubicBezTo>
                      <a:pt x="76909" y="15049"/>
                      <a:pt x="76931" y="14829"/>
                      <a:pt x="76896" y="14613"/>
                    </a:cubicBezTo>
                    <a:cubicBezTo>
                      <a:pt x="76869" y="14436"/>
                      <a:pt x="76853" y="14258"/>
                      <a:pt x="76832" y="14079"/>
                    </a:cubicBezTo>
                    <a:lnTo>
                      <a:pt x="76832" y="12566"/>
                    </a:lnTo>
                    <a:cubicBezTo>
                      <a:pt x="76834" y="12367"/>
                      <a:pt x="76786" y="12172"/>
                      <a:pt x="76694" y="11997"/>
                    </a:cubicBezTo>
                    <a:cubicBezTo>
                      <a:pt x="76654" y="10321"/>
                      <a:pt x="76732" y="8637"/>
                      <a:pt x="76616" y="6968"/>
                    </a:cubicBezTo>
                    <a:cubicBezTo>
                      <a:pt x="76602" y="6731"/>
                      <a:pt x="76521" y="6504"/>
                      <a:pt x="76381" y="6314"/>
                    </a:cubicBezTo>
                    <a:cubicBezTo>
                      <a:pt x="76410" y="5814"/>
                      <a:pt x="76452" y="5313"/>
                      <a:pt x="76509" y="4815"/>
                    </a:cubicBezTo>
                    <a:cubicBezTo>
                      <a:pt x="76533" y="4630"/>
                      <a:pt x="76510" y="4443"/>
                      <a:pt x="76445" y="4268"/>
                    </a:cubicBezTo>
                    <a:cubicBezTo>
                      <a:pt x="76478" y="4230"/>
                      <a:pt x="76507" y="4190"/>
                      <a:pt x="76533" y="4147"/>
                    </a:cubicBezTo>
                    <a:cubicBezTo>
                      <a:pt x="76962" y="3311"/>
                      <a:pt x="77066" y="2417"/>
                      <a:pt x="76921" y="1517"/>
                    </a:cubicBezTo>
                    <a:cubicBezTo>
                      <a:pt x="76938" y="1384"/>
                      <a:pt x="76933" y="1247"/>
                      <a:pt x="76907" y="1116"/>
                    </a:cubicBezTo>
                    <a:cubicBezTo>
                      <a:pt x="77077" y="640"/>
                      <a:pt x="76704" y="0"/>
                      <a:pt x="76197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45"/>
              <p:cNvSpPr/>
              <p:nvPr/>
            </p:nvSpPr>
            <p:spPr>
              <a:xfrm>
                <a:off x="2718672" y="3497140"/>
                <a:ext cx="1235036" cy="125438"/>
              </a:xfrm>
              <a:custGeom>
                <a:avLst/>
                <a:gdLst/>
                <a:ahLst/>
                <a:cxnLst/>
                <a:rect l="l" t="t" r="r" b="b"/>
                <a:pathLst>
                  <a:path w="89124" h="9052" extrusionOk="0">
                    <a:moveTo>
                      <a:pt x="15216" y="1"/>
                    </a:moveTo>
                    <a:cubicBezTo>
                      <a:pt x="15212" y="1"/>
                      <a:pt x="15208" y="1"/>
                      <a:pt x="15204" y="1"/>
                    </a:cubicBezTo>
                    <a:cubicBezTo>
                      <a:pt x="11768" y="84"/>
                      <a:pt x="8332" y="146"/>
                      <a:pt x="4894" y="228"/>
                    </a:cubicBezTo>
                    <a:cubicBezTo>
                      <a:pt x="4866" y="228"/>
                      <a:pt x="4837" y="229"/>
                      <a:pt x="4808" y="229"/>
                    </a:cubicBezTo>
                    <a:cubicBezTo>
                      <a:pt x="4240" y="229"/>
                      <a:pt x="3465" y="108"/>
                      <a:pt x="2748" y="108"/>
                    </a:cubicBezTo>
                    <a:cubicBezTo>
                      <a:pt x="1782" y="108"/>
                      <a:pt x="920" y="326"/>
                      <a:pt x="802" y="1349"/>
                    </a:cubicBezTo>
                    <a:cubicBezTo>
                      <a:pt x="655" y="2608"/>
                      <a:pt x="0" y="8064"/>
                      <a:pt x="1953" y="8312"/>
                    </a:cubicBezTo>
                    <a:cubicBezTo>
                      <a:pt x="5326" y="8737"/>
                      <a:pt x="8791" y="8803"/>
                      <a:pt x="12246" y="8803"/>
                    </a:cubicBezTo>
                    <a:cubicBezTo>
                      <a:pt x="13815" y="8803"/>
                      <a:pt x="15381" y="8789"/>
                      <a:pt x="16936" y="8789"/>
                    </a:cubicBezTo>
                    <a:cubicBezTo>
                      <a:pt x="17714" y="8789"/>
                      <a:pt x="18489" y="8793"/>
                      <a:pt x="19260" y="8803"/>
                    </a:cubicBezTo>
                    <a:cubicBezTo>
                      <a:pt x="30019" y="8946"/>
                      <a:pt x="40785" y="9052"/>
                      <a:pt x="51551" y="9052"/>
                    </a:cubicBezTo>
                    <a:cubicBezTo>
                      <a:pt x="60403" y="9052"/>
                      <a:pt x="69255" y="8980"/>
                      <a:pt x="78102" y="8798"/>
                    </a:cubicBezTo>
                    <a:cubicBezTo>
                      <a:pt x="80437" y="8750"/>
                      <a:pt x="82788" y="8731"/>
                      <a:pt x="85116" y="8526"/>
                    </a:cubicBezTo>
                    <a:cubicBezTo>
                      <a:pt x="87602" y="8310"/>
                      <a:pt x="89123" y="4685"/>
                      <a:pt x="88090" y="2520"/>
                    </a:cubicBezTo>
                    <a:cubicBezTo>
                      <a:pt x="87446" y="1169"/>
                      <a:pt x="86703" y="1090"/>
                      <a:pt x="85317" y="984"/>
                    </a:cubicBezTo>
                    <a:cubicBezTo>
                      <a:pt x="84215" y="902"/>
                      <a:pt x="83107" y="874"/>
                      <a:pt x="81997" y="874"/>
                    </a:cubicBezTo>
                    <a:cubicBezTo>
                      <a:pt x="80500" y="874"/>
                      <a:pt x="79002" y="924"/>
                      <a:pt x="77515" y="955"/>
                    </a:cubicBezTo>
                    <a:cubicBezTo>
                      <a:pt x="71035" y="1085"/>
                      <a:pt x="64558" y="1436"/>
                      <a:pt x="58075" y="1453"/>
                    </a:cubicBezTo>
                    <a:cubicBezTo>
                      <a:pt x="57556" y="1455"/>
                      <a:pt x="57554" y="2262"/>
                      <a:pt x="58073" y="2262"/>
                    </a:cubicBezTo>
                    <a:cubicBezTo>
                      <a:pt x="58074" y="2262"/>
                      <a:pt x="58075" y="2262"/>
                      <a:pt x="58075" y="2262"/>
                    </a:cubicBezTo>
                    <a:cubicBezTo>
                      <a:pt x="64305" y="2244"/>
                      <a:pt x="70530" y="1929"/>
                      <a:pt x="76757" y="1779"/>
                    </a:cubicBezTo>
                    <a:cubicBezTo>
                      <a:pt x="78365" y="1740"/>
                      <a:pt x="79975" y="1705"/>
                      <a:pt x="81584" y="1705"/>
                    </a:cubicBezTo>
                    <a:cubicBezTo>
                      <a:pt x="82537" y="1705"/>
                      <a:pt x="83490" y="1717"/>
                      <a:pt x="84442" y="1748"/>
                    </a:cubicBezTo>
                    <a:cubicBezTo>
                      <a:pt x="85190" y="1772"/>
                      <a:pt x="85955" y="1798"/>
                      <a:pt x="86684" y="1971"/>
                    </a:cubicBezTo>
                    <a:cubicBezTo>
                      <a:pt x="88668" y="2440"/>
                      <a:pt x="87084" y="7385"/>
                      <a:pt x="85587" y="7664"/>
                    </a:cubicBezTo>
                    <a:cubicBezTo>
                      <a:pt x="83003" y="8144"/>
                      <a:pt x="80266" y="8268"/>
                      <a:pt x="77511" y="8268"/>
                    </a:cubicBezTo>
                    <a:cubicBezTo>
                      <a:pt x="74541" y="8268"/>
                      <a:pt x="71551" y="8124"/>
                      <a:pt x="68711" y="8124"/>
                    </a:cubicBezTo>
                    <a:cubicBezTo>
                      <a:pt x="68491" y="8124"/>
                      <a:pt x="68271" y="8124"/>
                      <a:pt x="68053" y="8126"/>
                    </a:cubicBezTo>
                    <a:cubicBezTo>
                      <a:pt x="60884" y="8187"/>
                      <a:pt x="53712" y="8224"/>
                      <a:pt x="46539" y="8224"/>
                    </a:cubicBezTo>
                    <a:cubicBezTo>
                      <a:pt x="34120" y="8224"/>
                      <a:pt x="21699" y="8113"/>
                      <a:pt x="9289" y="7820"/>
                    </a:cubicBezTo>
                    <a:cubicBezTo>
                      <a:pt x="6881" y="7763"/>
                      <a:pt x="4366" y="7855"/>
                      <a:pt x="1976" y="7505"/>
                    </a:cubicBezTo>
                    <a:cubicBezTo>
                      <a:pt x="1532" y="7441"/>
                      <a:pt x="788" y="1152"/>
                      <a:pt x="2413" y="1104"/>
                    </a:cubicBezTo>
                    <a:cubicBezTo>
                      <a:pt x="6677" y="974"/>
                      <a:pt x="10941" y="913"/>
                      <a:pt x="15204" y="808"/>
                    </a:cubicBezTo>
                    <a:cubicBezTo>
                      <a:pt x="15720" y="796"/>
                      <a:pt x="15725" y="1"/>
                      <a:pt x="152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45"/>
              <p:cNvSpPr/>
              <p:nvPr/>
            </p:nvSpPr>
            <p:spPr>
              <a:xfrm>
                <a:off x="2820095" y="3613321"/>
                <a:ext cx="11183" cy="159999"/>
              </a:xfrm>
              <a:custGeom>
                <a:avLst/>
                <a:gdLst/>
                <a:ahLst/>
                <a:cxnLst/>
                <a:rect l="l" t="t" r="r" b="b"/>
                <a:pathLst>
                  <a:path w="807" h="11546" extrusionOk="0">
                    <a:moveTo>
                      <a:pt x="404" y="1"/>
                    </a:moveTo>
                    <a:cubicBezTo>
                      <a:pt x="202" y="1"/>
                      <a:pt x="0" y="131"/>
                      <a:pt x="0" y="392"/>
                    </a:cubicBezTo>
                    <a:lnTo>
                      <a:pt x="0" y="11155"/>
                    </a:lnTo>
                    <a:cubicBezTo>
                      <a:pt x="0" y="11416"/>
                      <a:pt x="202" y="11546"/>
                      <a:pt x="404" y="11546"/>
                    </a:cubicBezTo>
                    <a:cubicBezTo>
                      <a:pt x="605" y="11546"/>
                      <a:pt x="807" y="11416"/>
                      <a:pt x="807" y="11155"/>
                    </a:cubicBezTo>
                    <a:lnTo>
                      <a:pt x="807" y="392"/>
                    </a:lnTo>
                    <a:cubicBezTo>
                      <a:pt x="807" y="131"/>
                      <a:pt x="605" y="1"/>
                      <a:pt x="4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45"/>
              <p:cNvSpPr/>
              <p:nvPr/>
            </p:nvSpPr>
            <p:spPr>
              <a:xfrm>
                <a:off x="3034790" y="4348185"/>
                <a:ext cx="861756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62187" h="809" extrusionOk="0">
                    <a:moveTo>
                      <a:pt x="519" y="1"/>
                    </a:moveTo>
                    <a:cubicBezTo>
                      <a:pt x="0" y="1"/>
                      <a:pt x="0" y="809"/>
                      <a:pt x="519" y="809"/>
                    </a:cubicBezTo>
                    <a:lnTo>
                      <a:pt x="61665" y="809"/>
                    </a:lnTo>
                    <a:cubicBezTo>
                      <a:pt x="62186" y="809"/>
                      <a:pt x="62186" y="1"/>
                      <a:pt x="616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7" name="Google Shape;1987;p45"/>
              <p:cNvSpPr/>
              <p:nvPr/>
            </p:nvSpPr>
            <p:spPr>
              <a:xfrm>
                <a:off x="3883714" y="3611451"/>
                <a:ext cx="11197" cy="747765"/>
              </a:xfrm>
              <a:custGeom>
                <a:avLst/>
                <a:gdLst/>
                <a:ahLst/>
                <a:cxnLst/>
                <a:rect l="l" t="t" r="r" b="b"/>
                <a:pathLst>
                  <a:path w="808" h="53961" extrusionOk="0">
                    <a:moveTo>
                      <a:pt x="404" y="1"/>
                    </a:moveTo>
                    <a:cubicBezTo>
                      <a:pt x="202" y="1"/>
                      <a:pt x="1" y="131"/>
                      <a:pt x="1" y="391"/>
                    </a:cubicBezTo>
                    <a:lnTo>
                      <a:pt x="1" y="53571"/>
                    </a:lnTo>
                    <a:cubicBezTo>
                      <a:pt x="1" y="53830"/>
                      <a:pt x="202" y="53960"/>
                      <a:pt x="404" y="53960"/>
                    </a:cubicBezTo>
                    <a:cubicBezTo>
                      <a:pt x="606" y="53960"/>
                      <a:pt x="807" y="53830"/>
                      <a:pt x="807" y="53571"/>
                    </a:cubicBezTo>
                    <a:lnTo>
                      <a:pt x="807" y="391"/>
                    </a:lnTo>
                    <a:cubicBezTo>
                      <a:pt x="807" y="131"/>
                      <a:pt x="606" y="1"/>
                      <a:pt x="4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8" name="Google Shape;1988;p45"/>
              <p:cNvSpPr/>
              <p:nvPr/>
            </p:nvSpPr>
            <p:spPr>
              <a:xfrm>
                <a:off x="3002682" y="3711959"/>
                <a:ext cx="312057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22519" h="807" extrusionOk="0">
                    <a:moveTo>
                      <a:pt x="522" y="0"/>
                    </a:moveTo>
                    <a:cubicBezTo>
                      <a:pt x="1" y="0"/>
                      <a:pt x="1" y="807"/>
                      <a:pt x="522" y="807"/>
                    </a:cubicBezTo>
                    <a:lnTo>
                      <a:pt x="21999" y="807"/>
                    </a:lnTo>
                    <a:cubicBezTo>
                      <a:pt x="22518" y="807"/>
                      <a:pt x="22518" y="0"/>
                      <a:pt x="219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45"/>
              <p:cNvSpPr/>
              <p:nvPr/>
            </p:nvSpPr>
            <p:spPr>
              <a:xfrm>
                <a:off x="3407695" y="3799247"/>
                <a:ext cx="157643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1376" h="808" extrusionOk="0">
                    <a:moveTo>
                      <a:pt x="522" y="1"/>
                    </a:moveTo>
                    <a:cubicBezTo>
                      <a:pt x="1" y="1"/>
                      <a:pt x="1" y="807"/>
                      <a:pt x="522" y="807"/>
                    </a:cubicBezTo>
                    <a:lnTo>
                      <a:pt x="10856" y="807"/>
                    </a:lnTo>
                    <a:cubicBezTo>
                      <a:pt x="11376" y="807"/>
                      <a:pt x="11376" y="1"/>
                      <a:pt x="1085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45"/>
              <p:cNvSpPr/>
              <p:nvPr/>
            </p:nvSpPr>
            <p:spPr>
              <a:xfrm>
                <a:off x="3168307" y="3964817"/>
                <a:ext cx="240414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7349" h="807" extrusionOk="0">
                    <a:moveTo>
                      <a:pt x="519" y="0"/>
                    </a:moveTo>
                    <a:cubicBezTo>
                      <a:pt x="0" y="0"/>
                      <a:pt x="0" y="807"/>
                      <a:pt x="519" y="807"/>
                    </a:cubicBezTo>
                    <a:lnTo>
                      <a:pt x="16828" y="807"/>
                    </a:lnTo>
                    <a:cubicBezTo>
                      <a:pt x="17349" y="807"/>
                      <a:pt x="17349" y="0"/>
                      <a:pt x="168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1" name="Google Shape;1991;p45"/>
              <p:cNvSpPr/>
              <p:nvPr/>
            </p:nvSpPr>
            <p:spPr>
              <a:xfrm>
                <a:off x="3559850" y="4029698"/>
                <a:ext cx="74858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5402" h="808" extrusionOk="0">
                    <a:moveTo>
                      <a:pt x="522" y="1"/>
                    </a:moveTo>
                    <a:cubicBezTo>
                      <a:pt x="1" y="1"/>
                      <a:pt x="1" y="807"/>
                      <a:pt x="522" y="807"/>
                    </a:cubicBezTo>
                    <a:lnTo>
                      <a:pt x="4882" y="807"/>
                    </a:lnTo>
                    <a:cubicBezTo>
                      <a:pt x="5402" y="807"/>
                      <a:pt x="5402" y="1"/>
                      <a:pt x="488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2" name="Google Shape;1992;p45"/>
              <p:cNvSpPr/>
              <p:nvPr/>
            </p:nvSpPr>
            <p:spPr>
              <a:xfrm>
                <a:off x="3315972" y="4237796"/>
                <a:ext cx="372448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26877" h="809" extrusionOk="0">
                    <a:moveTo>
                      <a:pt x="521" y="0"/>
                    </a:moveTo>
                    <a:cubicBezTo>
                      <a:pt x="0" y="0"/>
                      <a:pt x="0" y="809"/>
                      <a:pt x="521" y="809"/>
                    </a:cubicBezTo>
                    <a:lnTo>
                      <a:pt x="26357" y="809"/>
                    </a:lnTo>
                    <a:cubicBezTo>
                      <a:pt x="26877" y="809"/>
                      <a:pt x="26877" y="0"/>
                      <a:pt x="2635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3" name="Google Shape;1993;p45"/>
              <p:cNvSpPr/>
              <p:nvPr/>
            </p:nvSpPr>
            <p:spPr>
              <a:xfrm>
                <a:off x="3734413" y="3884263"/>
                <a:ext cx="63634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4592" h="807" extrusionOk="0">
                    <a:moveTo>
                      <a:pt x="520" y="0"/>
                    </a:moveTo>
                    <a:cubicBezTo>
                      <a:pt x="1" y="0"/>
                      <a:pt x="1" y="807"/>
                      <a:pt x="520" y="807"/>
                    </a:cubicBezTo>
                    <a:lnTo>
                      <a:pt x="4072" y="807"/>
                    </a:lnTo>
                    <a:cubicBezTo>
                      <a:pt x="4591" y="807"/>
                      <a:pt x="4591" y="0"/>
                      <a:pt x="407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4" name="Google Shape;1994;p45"/>
              <p:cNvSpPr/>
              <p:nvPr/>
            </p:nvSpPr>
            <p:spPr>
              <a:xfrm>
                <a:off x="2932951" y="3907003"/>
                <a:ext cx="136968" cy="431398"/>
              </a:xfrm>
              <a:custGeom>
                <a:avLst/>
                <a:gdLst/>
                <a:ahLst/>
                <a:cxnLst/>
                <a:rect l="l" t="t" r="r" b="b"/>
                <a:pathLst>
                  <a:path w="9884" h="31131" extrusionOk="0">
                    <a:moveTo>
                      <a:pt x="1077" y="0"/>
                    </a:moveTo>
                    <a:cubicBezTo>
                      <a:pt x="272" y="0"/>
                      <a:pt x="1" y="1101"/>
                      <a:pt x="679" y="1505"/>
                    </a:cubicBezTo>
                    <a:cubicBezTo>
                      <a:pt x="1017" y="1705"/>
                      <a:pt x="1360" y="1896"/>
                      <a:pt x="1701" y="2090"/>
                    </a:cubicBezTo>
                    <a:cubicBezTo>
                      <a:pt x="2433" y="3897"/>
                      <a:pt x="3771" y="5486"/>
                      <a:pt x="3859" y="7484"/>
                    </a:cubicBezTo>
                    <a:cubicBezTo>
                      <a:pt x="3878" y="7922"/>
                      <a:pt x="4088" y="8233"/>
                      <a:pt x="4372" y="8425"/>
                    </a:cubicBezTo>
                    <a:cubicBezTo>
                      <a:pt x="4550" y="10518"/>
                      <a:pt x="4965" y="12587"/>
                      <a:pt x="5043" y="14695"/>
                    </a:cubicBezTo>
                    <a:cubicBezTo>
                      <a:pt x="5055" y="15050"/>
                      <a:pt x="5182" y="15318"/>
                      <a:pt x="5367" y="15510"/>
                    </a:cubicBezTo>
                    <a:cubicBezTo>
                      <a:pt x="5398" y="16156"/>
                      <a:pt x="5445" y="16802"/>
                      <a:pt x="5476" y="17449"/>
                    </a:cubicBezTo>
                    <a:cubicBezTo>
                      <a:pt x="5499" y="17972"/>
                      <a:pt x="5509" y="18493"/>
                      <a:pt x="5499" y="19018"/>
                    </a:cubicBezTo>
                    <a:cubicBezTo>
                      <a:pt x="5052" y="20160"/>
                      <a:pt x="5042" y="21453"/>
                      <a:pt x="5338" y="22658"/>
                    </a:cubicBezTo>
                    <a:cubicBezTo>
                      <a:pt x="5303" y="22727"/>
                      <a:pt x="5277" y="22802"/>
                      <a:pt x="5263" y="22879"/>
                    </a:cubicBezTo>
                    <a:cubicBezTo>
                      <a:pt x="5047" y="24041"/>
                      <a:pt x="4931" y="25206"/>
                      <a:pt x="4725" y="26347"/>
                    </a:cubicBezTo>
                    <a:cubicBezTo>
                      <a:pt x="4491" y="26925"/>
                      <a:pt x="4337" y="27533"/>
                      <a:pt x="4264" y="28152"/>
                    </a:cubicBezTo>
                    <a:cubicBezTo>
                      <a:pt x="4264" y="28175"/>
                      <a:pt x="4266" y="28197"/>
                      <a:pt x="4268" y="28218"/>
                    </a:cubicBezTo>
                    <a:cubicBezTo>
                      <a:pt x="4079" y="28803"/>
                      <a:pt x="3826" y="29367"/>
                      <a:pt x="3513" y="29897"/>
                    </a:cubicBezTo>
                    <a:cubicBezTo>
                      <a:pt x="3193" y="30439"/>
                      <a:pt x="3663" y="31131"/>
                      <a:pt x="4217" y="31131"/>
                    </a:cubicBezTo>
                    <a:cubicBezTo>
                      <a:pt x="4349" y="31131"/>
                      <a:pt x="4486" y="31091"/>
                      <a:pt x="4618" y="31002"/>
                    </a:cubicBezTo>
                    <a:cubicBezTo>
                      <a:pt x="4936" y="30785"/>
                      <a:pt x="5239" y="30564"/>
                      <a:pt x="5533" y="30337"/>
                    </a:cubicBezTo>
                    <a:cubicBezTo>
                      <a:pt x="5665" y="30337"/>
                      <a:pt x="5793" y="30307"/>
                      <a:pt x="5909" y="30249"/>
                    </a:cubicBezTo>
                    <a:cubicBezTo>
                      <a:pt x="7493" y="29473"/>
                      <a:pt x="8448" y="28024"/>
                      <a:pt x="9078" y="26430"/>
                    </a:cubicBezTo>
                    <a:cubicBezTo>
                      <a:pt x="9087" y="26407"/>
                      <a:pt x="9089" y="26390"/>
                      <a:pt x="9096" y="26369"/>
                    </a:cubicBezTo>
                    <a:cubicBezTo>
                      <a:pt x="9340" y="25829"/>
                      <a:pt x="9539" y="25263"/>
                      <a:pt x="9724" y="24706"/>
                    </a:cubicBezTo>
                    <a:cubicBezTo>
                      <a:pt x="9883" y="24231"/>
                      <a:pt x="9606" y="23889"/>
                      <a:pt x="9239" y="23769"/>
                    </a:cubicBezTo>
                    <a:cubicBezTo>
                      <a:pt x="9189" y="23494"/>
                      <a:pt x="9137" y="23219"/>
                      <a:pt x="9070" y="22949"/>
                    </a:cubicBezTo>
                    <a:cubicBezTo>
                      <a:pt x="9018" y="22634"/>
                      <a:pt x="8949" y="22322"/>
                      <a:pt x="8864" y="22016"/>
                    </a:cubicBezTo>
                    <a:cubicBezTo>
                      <a:pt x="8836" y="21920"/>
                      <a:pt x="8793" y="21830"/>
                      <a:pt x="8734" y="21751"/>
                    </a:cubicBezTo>
                    <a:cubicBezTo>
                      <a:pt x="8659" y="21517"/>
                      <a:pt x="8587" y="21282"/>
                      <a:pt x="8505" y="21048"/>
                    </a:cubicBezTo>
                    <a:cubicBezTo>
                      <a:pt x="8583" y="18822"/>
                      <a:pt x="8454" y="16599"/>
                      <a:pt x="8353" y="14373"/>
                    </a:cubicBezTo>
                    <a:cubicBezTo>
                      <a:pt x="8332" y="13869"/>
                      <a:pt x="7938" y="13612"/>
                      <a:pt x="7546" y="13596"/>
                    </a:cubicBezTo>
                    <a:cubicBezTo>
                      <a:pt x="7832" y="9222"/>
                      <a:pt x="7965" y="149"/>
                      <a:pt x="2703" y="135"/>
                    </a:cubicBezTo>
                    <a:cubicBezTo>
                      <a:pt x="2608" y="135"/>
                      <a:pt x="2514" y="148"/>
                      <a:pt x="2424" y="170"/>
                    </a:cubicBezTo>
                    <a:cubicBezTo>
                      <a:pt x="1986" y="64"/>
                      <a:pt x="1538" y="7"/>
                      <a:pt x="1088" y="0"/>
                    </a:cubicBezTo>
                    <a:cubicBezTo>
                      <a:pt x="1084" y="0"/>
                      <a:pt x="1080" y="0"/>
                      <a:pt x="1077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45"/>
              <p:cNvSpPr/>
              <p:nvPr/>
            </p:nvSpPr>
            <p:spPr>
              <a:xfrm>
                <a:off x="2822202" y="3796905"/>
                <a:ext cx="47171" cy="57509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4150" extrusionOk="0">
                    <a:moveTo>
                      <a:pt x="1145" y="1"/>
                    </a:moveTo>
                    <a:cubicBezTo>
                      <a:pt x="817" y="1"/>
                      <a:pt x="510" y="173"/>
                      <a:pt x="444" y="573"/>
                    </a:cubicBezTo>
                    <a:cubicBezTo>
                      <a:pt x="342" y="1184"/>
                      <a:pt x="239" y="1795"/>
                      <a:pt x="120" y="2403"/>
                    </a:cubicBezTo>
                    <a:cubicBezTo>
                      <a:pt x="1" y="3011"/>
                      <a:pt x="506" y="3401"/>
                      <a:pt x="976" y="3401"/>
                    </a:cubicBezTo>
                    <a:cubicBezTo>
                      <a:pt x="1059" y="3401"/>
                      <a:pt x="1142" y="3389"/>
                      <a:pt x="1219" y="3363"/>
                    </a:cubicBezTo>
                    <a:cubicBezTo>
                      <a:pt x="1245" y="3401"/>
                      <a:pt x="1275" y="3438"/>
                      <a:pt x="1302" y="3474"/>
                    </a:cubicBezTo>
                    <a:cubicBezTo>
                      <a:pt x="1302" y="3474"/>
                      <a:pt x="1302" y="3476"/>
                      <a:pt x="1304" y="3478"/>
                    </a:cubicBezTo>
                    <a:cubicBezTo>
                      <a:pt x="1401" y="3760"/>
                      <a:pt x="1621" y="3971"/>
                      <a:pt x="1889" y="4042"/>
                    </a:cubicBezTo>
                    <a:cubicBezTo>
                      <a:pt x="2020" y="4112"/>
                      <a:pt x="2171" y="4149"/>
                      <a:pt x="2322" y="4149"/>
                    </a:cubicBezTo>
                    <a:cubicBezTo>
                      <a:pt x="2641" y="4149"/>
                      <a:pt x="2957" y="3979"/>
                      <a:pt x="3075" y="3585"/>
                    </a:cubicBezTo>
                    <a:cubicBezTo>
                      <a:pt x="3404" y="2500"/>
                      <a:pt x="2509" y="1219"/>
                      <a:pt x="1919" y="379"/>
                    </a:cubicBezTo>
                    <a:cubicBezTo>
                      <a:pt x="1750" y="140"/>
                      <a:pt x="1439" y="1"/>
                      <a:pt x="1145" y="1"/>
                    </a:cubicBezTo>
                    <a:close/>
                  </a:path>
                </a:pathLst>
              </a:custGeom>
              <a:solidFill>
                <a:srgbClr val="FEB8B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6" name="Google Shape;1996;p45"/>
              <p:cNvSpPr/>
              <p:nvPr/>
            </p:nvSpPr>
            <p:spPr>
              <a:xfrm>
                <a:off x="2674356" y="3898744"/>
                <a:ext cx="250072" cy="121239"/>
              </a:xfrm>
              <a:custGeom>
                <a:avLst/>
                <a:gdLst/>
                <a:ahLst/>
                <a:cxnLst/>
                <a:rect l="l" t="t" r="r" b="b"/>
                <a:pathLst>
                  <a:path w="18046" h="8749" extrusionOk="0">
                    <a:moveTo>
                      <a:pt x="8910" y="1"/>
                    </a:moveTo>
                    <a:cubicBezTo>
                      <a:pt x="4871" y="1"/>
                      <a:pt x="1521" y="3255"/>
                      <a:pt x="507" y="6975"/>
                    </a:cubicBezTo>
                    <a:cubicBezTo>
                      <a:pt x="491" y="7039"/>
                      <a:pt x="481" y="7105"/>
                      <a:pt x="477" y="7171"/>
                    </a:cubicBezTo>
                    <a:cubicBezTo>
                      <a:pt x="1" y="7579"/>
                      <a:pt x="311" y="8566"/>
                      <a:pt x="972" y="8566"/>
                    </a:cubicBezTo>
                    <a:cubicBezTo>
                      <a:pt x="995" y="8566"/>
                      <a:pt x="1019" y="8565"/>
                      <a:pt x="1043" y="8563"/>
                    </a:cubicBezTo>
                    <a:cubicBezTo>
                      <a:pt x="1419" y="8525"/>
                      <a:pt x="1793" y="8495"/>
                      <a:pt x="2168" y="8473"/>
                    </a:cubicBezTo>
                    <a:cubicBezTo>
                      <a:pt x="2302" y="8637"/>
                      <a:pt x="2488" y="8749"/>
                      <a:pt x="2700" y="8749"/>
                    </a:cubicBezTo>
                    <a:cubicBezTo>
                      <a:pt x="2781" y="8749"/>
                      <a:pt x="2867" y="8732"/>
                      <a:pt x="2954" y="8696"/>
                    </a:cubicBezTo>
                    <a:cubicBezTo>
                      <a:pt x="3155" y="8613"/>
                      <a:pt x="3354" y="8518"/>
                      <a:pt x="3552" y="8422"/>
                    </a:cubicBezTo>
                    <a:cubicBezTo>
                      <a:pt x="3775" y="8419"/>
                      <a:pt x="3998" y="8417"/>
                      <a:pt x="4221" y="8417"/>
                    </a:cubicBezTo>
                    <a:cubicBezTo>
                      <a:pt x="7214" y="8417"/>
                      <a:pt x="10215" y="8738"/>
                      <a:pt x="13194" y="8738"/>
                    </a:cubicBezTo>
                    <a:cubicBezTo>
                      <a:pt x="14604" y="8738"/>
                      <a:pt x="16010" y="8666"/>
                      <a:pt x="17407" y="8454"/>
                    </a:cubicBezTo>
                    <a:cubicBezTo>
                      <a:pt x="17864" y="8384"/>
                      <a:pt x="18046" y="7851"/>
                      <a:pt x="17969" y="7460"/>
                    </a:cubicBezTo>
                    <a:cubicBezTo>
                      <a:pt x="17036" y="2710"/>
                      <a:pt x="14146" y="368"/>
                      <a:pt x="9470" y="22"/>
                    </a:cubicBezTo>
                    <a:cubicBezTo>
                      <a:pt x="9282" y="8"/>
                      <a:pt x="9095" y="1"/>
                      <a:pt x="8910" y="1"/>
                    </a:cubicBezTo>
                    <a:close/>
                  </a:path>
                </a:pathLst>
              </a:custGeom>
              <a:solidFill>
                <a:srgbClr val="FEB8B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7" name="Google Shape;1997;p45"/>
              <p:cNvSpPr/>
              <p:nvPr/>
            </p:nvSpPr>
            <p:spPr>
              <a:xfrm>
                <a:off x="2615212" y="4179594"/>
                <a:ext cx="343070" cy="186882"/>
              </a:xfrm>
              <a:custGeom>
                <a:avLst/>
                <a:gdLst/>
                <a:ahLst/>
                <a:cxnLst/>
                <a:rect l="l" t="t" r="r" b="b"/>
                <a:pathLst>
                  <a:path w="24757" h="13486" extrusionOk="0">
                    <a:moveTo>
                      <a:pt x="897" y="0"/>
                    </a:moveTo>
                    <a:cubicBezTo>
                      <a:pt x="424" y="0"/>
                      <a:pt x="0" y="577"/>
                      <a:pt x="172" y="1024"/>
                    </a:cubicBezTo>
                    <a:cubicBezTo>
                      <a:pt x="272" y="1284"/>
                      <a:pt x="406" y="1633"/>
                      <a:pt x="568" y="2002"/>
                    </a:cubicBezTo>
                    <a:cubicBezTo>
                      <a:pt x="213" y="3193"/>
                      <a:pt x="283" y="4277"/>
                      <a:pt x="598" y="5348"/>
                    </a:cubicBezTo>
                    <a:cubicBezTo>
                      <a:pt x="456" y="7179"/>
                      <a:pt x="641" y="8604"/>
                      <a:pt x="2026" y="10029"/>
                    </a:cubicBezTo>
                    <a:cubicBezTo>
                      <a:pt x="2022" y="10235"/>
                      <a:pt x="2097" y="10434"/>
                      <a:pt x="2237" y="10584"/>
                    </a:cubicBezTo>
                    <a:cubicBezTo>
                      <a:pt x="3374" y="11864"/>
                      <a:pt x="4787" y="12824"/>
                      <a:pt x="6468" y="13214"/>
                    </a:cubicBezTo>
                    <a:cubicBezTo>
                      <a:pt x="6536" y="13230"/>
                      <a:pt x="6602" y="13237"/>
                      <a:pt x="6664" y="13237"/>
                    </a:cubicBezTo>
                    <a:cubicBezTo>
                      <a:pt x="6892" y="13237"/>
                      <a:pt x="7077" y="13138"/>
                      <a:pt x="7215" y="12992"/>
                    </a:cubicBezTo>
                    <a:cubicBezTo>
                      <a:pt x="7231" y="12999"/>
                      <a:pt x="7247" y="13006"/>
                      <a:pt x="7262" y="13013"/>
                    </a:cubicBezTo>
                    <a:cubicBezTo>
                      <a:pt x="7369" y="13276"/>
                      <a:pt x="7603" y="13486"/>
                      <a:pt x="7975" y="13486"/>
                    </a:cubicBezTo>
                    <a:cubicBezTo>
                      <a:pt x="7981" y="13486"/>
                      <a:pt x="7986" y="13486"/>
                      <a:pt x="7991" y="13486"/>
                    </a:cubicBezTo>
                    <a:cubicBezTo>
                      <a:pt x="8147" y="13486"/>
                      <a:pt x="8298" y="13438"/>
                      <a:pt x="8427" y="13349"/>
                    </a:cubicBezTo>
                    <a:cubicBezTo>
                      <a:pt x="8686" y="13389"/>
                      <a:pt x="8947" y="13407"/>
                      <a:pt x="9210" y="13407"/>
                    </a:cubicBezTo>
                    <a:cubicBezTo>
                      <a:pt x="9591" y="13407"/>
                      <a:pt x="9977" y="13368"/>
                      <a:pt x="10369" y="13295"/>
                    </a:cubicBezTo>
                    <a:cubicBezTo>
                      <a:pt x="10465" y="13278"/>
                      <a:pt x="10556" y="13243"/>
                      <a:pt x="10639" y="13191"/>
                    </a:cubicBezTo>
                    <a:cubicBezTo>
                      <a:pt x="11227" y="13214"/>
                      <a:pt x="11818" y="13221"/>
                      <a:pt x="12410" y="13221"/>
                    </a:cubicBezTo>
                    <a:cubicBezTo>
                      <a:pt x="12968" y="13221"/>
                      <a:pt x="13528" y="13215"/>
                      <a:pt x="14086" y="13207"/>
                    </a:cubicBezTo>
                    <a:cubicBezTo>
                      <a:pt x="17101" y="13160"/>
                      <a:pt x="20579" y="13281"/>
                      <a:pt x="22674" y="10745"/>
                    </a:cubicBezTo>
                    <a:cubicBezTo>
                      <a:pt x="24756" y="8228"/>
                      <a:pt x="24446" y="3875"/>
                      <a:pt x="23852" y="918"/>
                    </a:cubicBezTo>
                    <a:cubicBezTo>
                      <a:pt x="23790" y="615"/>
                      <a:pt x="23449" y="323"/>
                      <a:pt x="23131" y="323"/>
                    </a:cubicBezTo>
                    <a:cubicBezTo>
                      <a:pt x="23111" y="323"/>
                      <a:pt x="23092" y="324"/>
                      <a:pt x="23074" y="326"/>
                    </a:cubicBezTo>
                    <a:cubicBezTo>
                      <a:pt x="22975" y="337"/>
                      <a:pt x="22878" y="347"/>
                      <a:pt x="22779" y="356"/>
                    </a:cubicBezTo>
                    <a:cubicBezTo>
                      <a:pt x="22741" y="347"/>
                      <a:pt x="22710" y="330"/>
                      <a:pt x="22670" y="326"/>
                    </a:cubicBezTo>
                    <a:cubicBezTo>
                      <a:pt x="20278" y="61"/>
                      <a:pt x="17887" y="63"/>
                      <a:pt x="15485" y="3"/>
                    </a:cubicBezTo>
                    <a:cubicBezTo>
                      <a:pt x="15476" y="2"/>
                      <a:pt x="15468" y="2"/>
                      <a:pt x="15460" y="2"/>
                    </a:cubicBezTo>
                    <a:cubicBezTo>
                      <a:pt x="15128" y="2"/>
                      <a:pt x="14909" y="173"/>
                      <a:pt x="14796" y="401"/>
                    </a:cubicBezTo>
                    <a:cubicBezTo>
                      <a:pt x="14295" y="340"/>
                      <a:pt x="13799" y="285"/>
                      <a:pt x="13304" y="245"/>
                    </a:cubicBezTo>
                    <a:cubicBezTo>
                      <a:pt x="12099" y="147"/>
                      <a:pt x="10894" y="119"/>
                      <a:pt x="9688" y="119"/>
                    </a:cubicBezTo>
                    <a:cubicBezTo>
                      <a:pt x="8125" y="119"/>
                      <a:pt x="6562" y="166"/>
                      <a:pt x="4998" y="166"/>
                    </a:cubicBezTo>
                    <a:cubicBezTo>
                      <a:pt x="3649" y="166"/>
                      <a:pt x="2299" y="131"/>
                      <a:pt x="951" y="3"/>
                    </a:cubicBezTo>
                    <a:cubicBezTo>
                      <a:pt x="933" y="1"/>
                      <a:pt x="915" y="0"/>
                      <a:pt x="897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8" name="Google Shape;1998;p45"/>
              <p:cNvSpPr/>
              <p:nvPr/>
            </p:nvSpPr>
            <p:spPr>
              <a:xfrm>
                <a:off x="2541781" y="3841637"/>
                <a:ext cx="474689" cy="579243"/>
              </a:xfrm>
              <a:custGeom>
                <a:avLst/>
                <a:gdLst/>
                <a:ahLst/>
                <a:cxnLst/>
                <a:rect l="l" t="t" r="r" b="b"/>
                <a:pathLst>
                  <a:path w="34255" h="41800" extrusionOk="0">
                    <a:moveTo>
                      <a:pt x="19930" y="809"/>
                    </a:moveTo>
                    <a:cubicBezTo>
                      <a:pt x="20068" y="809"/>
                      <a:pt x="20206" y="811"/>
                      <a:pt x="20346" y="815"/>
                    </a:cubicBezTo>
                    <a:lnTo>
                      <a:pt x="20346" y="815"/>
                    </a:lnTo>
                    <a:cubicBezTo>
                      <a:pt x="31126" y="2748"/>
                      <a:pt x="32825" y="15095"/>
                      <a:pt x="32923" y="24245"/>
                    </a:cubicBezTo>
                    <a:cubicBezTo>
                      <a:pt x="32977" y="29201"/>
                      <a:pt x="32266" y="35990"/>
                      <a:pt x="27841" y="39080"/>
                    </a:cubicBezTo>
                    <a:cubicBezTo>
                      <a:pt x="25757" y="40534"/>
                      <a:pt x="22726" y="40399"/>
                      <a:pt x="20311" y="40603"/>
                    </a:cubicBezTo>
                    <a:cubicBezTo>
                      <a:pt x="18407" y="40764"/>
                      <a:pt x="16549" y="40932"/>
                      <a:pt x="14678" y="40932"/>
                    </a:cubicBezTo>
                    <a:cubicBezTo>
                      <a:pt x="13567" y="40932"/>
                      <a:pt x="12451" y="40873"/>
                      <a:pt x="11318" y="40718"/>
                    </a:cubicBezTo>
                    <a:cubicBezTo>
                      <a:pt x="1" y="39163"/>
                      <a:pt x="1060" y="26198"/>
                      <a:pt x="3167" y="17923"/>
                    </a:cubicBezTo>
                    <a:cubicBezTo>
                      <a:pt x="5292" y="9576"/>
                      <a:pt x="10451" y="809"/>
                      <a:pt x="19930" y="809"/>
                    </a:cubicBezTo>
                    <a:close/>
                    <a:moveTo>
                      <a:pt x="19897" y="0"/>
                    </a:moveTo>
                    <a:cubicBezTo>
                      <a:pt x="9667" y="0"/>
                      <a:pt x="4471" y="9520"/>
                      <a:pt x="2197" y="18453"/>
                    </a:cubicBezTo>
                    <a:cubicBezTo>
                      <a:pt x="970" y="23281"/>
                      <a:pt x="472" y="28538"/>
                      <a:pt x="1676" y="33414"/>
                    </a:cubicBezTo>
                    <a:cubicBezTo>
                      <a:pt x="2940" y="38525"/>
                      <a:pt x="7140" y="40950"/>
                      <a:pt x="12118" y="41633"/>
                    </a:cubicBezTo>
                    <a:cubicBezTo>
                      <a:pt x="12989" y="41753"/>
                      <a:pt x="13863" y="41800"/>
                      <a:pt x="14739" y="41800"/>
                    </a:cubicBezTo>
                    <a:cubicBezTo>
                      <a:pt x="16902" y="41800"/>
                      <a:pt x="19071" y="41514"/>
                      <a:pt x="21216" y="41334"/>
                    </a:cubicBezTo>
                    <a:cubicBezTo>
                      <a:pt x="23683" y="41126"/>
                      <a:pt x="26022" y="40948"/>
                      <a:pt x="28248" y="39776"/>
                    </a:cubicBezTo>
                    <a:cubicBezTo>
                      <a:pt x="32664" y="37450"/>
                      <a:pt x="33441" y="30454"/>
                      <a:pt x="33690" y="26110"/>
                    </a:cubicBezTo>
                    <a:cubicBezTo>
                      <a:pt x="34255" y="16229"/>
                      <a:pt x="32132" y="2052"/>
                      <a:pt x="20486" y="23"/>
                    </a:cubicBezTo>
                    <a:cubicBezTo>
                      <a:pt x="20480" y="22"/>
                      <a:pt x="20475" y="21"/>
                      <a:pt x="20469" y="20"/>
                    </a:cubicBezTo>
                    <a:lnTo>
                      <a:pt x="20469" y="20"/>
                    </a:lnTo>
                    <a:cubicBezTo>
                      <a:pt x="20442" y="14"/>
                      <a:pt x="20412" y="10"/>
                      <a:pt x="20380" y="9"/>
                    </a:cubicBezTo>
                    <a:lnTo>
                      <a:pt x="20380" y="7"/>
                    </a:lnTo>
                    <a:cubicBezTo>
                      <a:pt x="20218" y="3"/>
                      <a:pt x="20057" y="0"/>
                      <a:pt x="198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9" name="Google Shape;1999;p45"/>
              <p:cNvSpPr/>
              <p:nvPr/>
            </p:nvSpPr>
            <p:spPr>
              <a:xfrm>
                <a:off x="2719448" y="3761444"/>
                <a:ext cx="184402" cy="110486"/>
              </a:xfrm>
              <a:custGeom>
                <a:avLst/>
                <a:gdLst/>
                <a:ahLst/>
                <a:cxnLst/>
                <a:rect l="l" t="t" r="r" b="b"/>
                <a:pathLst>
                  <a:path w="13307" h="7973" extrusionOk="0">
                    <a:moveTo>
                      <a:pt x="7636" y="0"/>
                    </a:moveTo>
                    <a:cubicBezTo>
                      <a:pt x="4387" y="0"/>
                      <a:pt x="1" y="3433"/>
                      <a:pt x="2205" y="6807"/>
                    </a:cubicBezTo>
                    <a:cubicBezTo>
                      <a:pt x="2291" y="6939"/>
                      <a:pt x="2415" y="6993"/>
                      <a:pt x="2539" y="6993"/>
                    </a:cubicBezTo>
                    <a:cubicBezTo>
                      <a:pt x="2822" y="6993"/>
                      <a:pt x="3102" y="6704"/>
                      <a:pt x="2903" y="6400"/>
                    </a:cubicBezTo>
                    <a:lnTo>
                      <a:pt x="2901" y="6398"/>
                    </a:lnTo>
                    <a:cubicBezTo>
                      <a:pt x="1149" y="3717"/>
                      <a:pt x="4367" y="1607"/>
                      <a:pt x="6635" y="968"/>
                    </a:cubicBezTo>
                    <a:cubicBezTo>
                      <a:pt x="6988" y="868"/>
                      <a:pt x="7332" y="822"/>
                      <a:pt x="7665" y="822"/>
                    </a:cubicBezTo>
                    <a:cubicBezTo>
                      <a:pt x="8992" y="822"/>
                      <a:pt x="10155" y="1555"/>
                      <a:pt x="11108" y="2561"/>
                    </a:cubicBezTo>
                    <a:cubicBezTo>
                      <a:pt x="11998" y="3497"/>
                      <a:pt x="12819" y="5890"/>
                      <a:pt x="11859" y="7123"/>
                    </a:cubicBezTo>
                    <a:lnTo>
                      <a:pt x="11859" y="7123"/>
                    </a:lnTo>
                    <a:cubicBezTo>
                      <a:pt x="11713" y="7170"/>
                      <a:pt x="11596" y="7293"/>
                      <a:pt x="11596" y="7491"/>
                    </a:cubicBezTo>
                    <a:lnTo>
                      <a:pt x="11596" y="7572"/>
                    </a:lnTo>
                    <a:cubicBezTo>
                      <a:pt x="11596" y="7812"/>
                      <a:pt x="11799" y="7972"/>
                      <a:pt x="12008" y="7972"/>
                    </a:cubicBezTo>
                    <a:cubicBezTo>
                      <a:pt x="12106" y="7972"/>
                      <a:pt x="12205" y="7937"/>
                      <a:pt x="12285" y="7858"/>
                    </a:cubicBezTo>
                    <a:cubicBezTo>
                      <a:pt x="13306" y="6843"/>
                      <a:pt x="13244" y="4759"/>
                      <a:pt x="12652" y="3532"/>
                    </a:cubicBezTo>
                    <a:cubicBezTo>
                      <a:pt x="11729" y="1617"/>
                      <a:pt x="9967" y="70"/>
                      <a:pt x="7770" y="2"/>
                    </a:cubicBezTo>
                    <a:cubicBezTo>
                      <a:pt x="7726" y="1"/>
                      <a:pt x="7681" y="0"/>
                      <a:pt x="763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0" name="Google Shape;2000;p45"/>
              <p:cNvSpPr/>
              <p:nvPr/>
            </p:nvSpPr>
            <p:spPr>
              <a:xfrm>
                <a:off x="2771677" y="3791349"/>
                <a:ext cx="99469" cy="63758"/>
              </a:xfrm>
              <a:custGeom>
                <a:avLst/>
                <a:gdLst/>
                <a:ahLst/>
                <a:cxnLst/>
                <a:rect l="l" t="t" r="r" b="b"/>
                <a:pathLst>
                  <a:path w="7178" h="4601" extrusionOk="0">
                    <a:moveTo>
                      <a:pt x="3673" y="1"/>
                    </a:moveTo>
                    <a:cubicBezTo>
                      <a:pt x="1490" y="1"/>
                      <a:pt x="0" y="1883"/>
                      <a:pt x="494" y="3986"/>
                    </a:cubicBezTo>
                    <a:cubicBezTo>
                      <a:pt x="542" y="4188"/>
                      <a:pt x="694" y="4276"/>
                      <a:pt x="853" y="4276"/>
                    </a:cubicBezTo>
                    <a:cubicBezTo>
                      <a:pt x="1092" y="4276"/>
                      <a:pt x="1345" y="4076"/>
                      <a:pt x="1273" y="3771"/>
                    </a:cubicBezTo>
                    <a:lnTo>
                      <a:pt x="1272" y="3771"/>
                    </a:lnTo>
                    <a:cubicBezTo>
                      <a:pt x="896" y="2173"/>
                      <a:pt x="1961" y="944"/>
                      <a:pt x="3553" y="815"/>
                    </a:cubicBezTo>
                    <a:cubicBezTo>
                      <a:pt x="3639" y="808"/>
                      <a:pt x="3723" y="804"/>
                      <a:pt x="3804" y="804"/>
                    </a:cubicBezTo>
                    <a:cubicBezTo>
                      <a:pt x="5589" y="804"/>
                      <a:pt x="6292" y="2456"/>
                      <a:pt x="5985" y="4095"/>
                    </a:cubicBezTo>
                    <a:cubicBezTo>
                      <a:pt x="5928" y="4400"/>
                      <a:pt x="6187" y="4601"/>
                      <a:pt x="6423" y="4601"/>
                    </a:cubicBezTo>
                    <a:cubicBezTo>
                      <a:pt x="6579" y="4601"/>
                      <a:pt x="6726" y="4513"/>
                      <a:pt x="6764" y="4310"/>
                    </a:cubicBezTo>
                    <a:cubicBezTo>
                      <a:pt x="7178" y="2092"/>
                      <a:pt x="6160" y="24"/>
                      <a:pt x="3705" y="1"/>
                    </a:cubicBezTo>
                    <a:cubicBezTo>
                      <a:pt x="3694" y="1"/>
                      <a:pt x="3683" y="1"/>
                      <a:pt x="367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1" name="Google Shape;2001;p45"/>
              <p:cNvSpPr/>
              <p:nvPr/>
            </p:nvSpPr>
            <p:spPr>
              <a:xfrm>
                <a:off x="2660111" y="3892245"/>
                <a:ext cx="276845" cy="163172"/>
              </a:xfrm>
              <a:custGeom>
                <a:avLst/>
                <a:gdLst/>
                <a:ahLst/>
                <a:cxnLst/>
                <a:rect l="l" t="t" r="r" b="b"/>
                <a:pathLst>
                  <a:path w="19978" h="11775" extrusionOk="0">
                    <a:moveTo>
                      <a:pt x="10271" y="826"/>
                    </a:moveTo>
                    <a:cubicBezTo>
                      <a:pt x="11283" y="826"/>
                      <a:pt x="12280" y="976"/>
                      <a:pt x="13186" y="1266"/>
                    </a:cubicBezTo>
                    <a:cubicBezTo>
                      <a:pt x="13232" y="1281"/>
                      <a:pt x="13276" y="1288"/>
                      <a:pt x="13317" y="1288"/>
                    </a:cubicBezTo>
                    <a:cubicBezTo>
                      <a:pt x="13357" y="1288"/>
                      <a:pt x="13395" y="1281"/>
                      <a:pt x="13429" y="1269"/>
                    </a:cubicBezTo>
                    <a:lnTo>
                      <a:pt x="13429" y="1269"/>
                    </a:lnTo>
                    <a:cubicBezTo>
                      <a:pt x="15692" y="2081"/>
                      <a:pt x="17092" y="3750"/>
                      <a:pt x="17990" y="5911"/>
                    </a:cubicBezTo>
                    <a:cubicBezTo>
                      <a:pt x="18542" y="7235"/>
                      <a:pt x="19067" y="10854"/>
                      <a:pt x="16548" y="10948"/>
                    </a:cubicBezTo>
                    <a:cubicBezTo>
                      <a:pt x="16094" y="10964"/>
                      <a:pt x="15638" y="10971"/>
                      <a:pt x="15179" y="10971"/>
                    </a:cubicBezTo>
                    <a:cubicBezTo>
                      <a:pt x="12462" y="10971"/>
                      <a:pt x="9680" y="10724"/>
                      <a:pt x="6951" y="10724"/>
                    </a:cubicBezTo>
                    <a:cubicBezTo>
                      <a:pt x="6750" y="10724"/>
                      <a:pt x="6550" y="10725"/>
                      <a:pt x="6350" y="10728"/>
                    </a:cubicBezTo>
                    <a:cubicBezTo>
                      <a:pt x="6170" y="10730"/>
                      <a:pt x="5990" y="10732"/>
                      <a:pt x="5811" y="10732"/>
                    </a:cubicBezTo>
                    <a:cubicBezTo>
                      <a:pt x="4957" y="10732"/>
                      <a:pt x="4115" y="10698"/>
                      <a:pt x="3259" y="10574"/>
                    </a:cubicBezTo>
                    <a:cubicBezTo>
                      <a:pt x="252" y="10133"/>
                      <a:pt x="2205" y="6355"/>
                      <a:pt x="3020" y="4723"/>
                    </a:cubicBezTo>
                    <a:cubicBezTo>
                      <a:pt x="4352" y="2055"/>
                      <a:pt x="7371" y="826"/>
                      <a:pt x="10271" y="826"/>
                    </a:cubicBezTo>
                    <a:close/>
                    <a:moveTo>
                      <a:pt x="10305" y="0"/>
                    </a:moveTo>
                    <a:cubicBezTo>
                      <a:pt x="6866" y="0"/>
                      <a:pt x="3592" y="1777"/>
                      <a:pt x="1966" y="5033"/>
                    </a:cubicBezTo>
                    <a:cubicBezTo>
                      <a:pt x="1415" y="6134"/>
                      <a:pt x="1" y="8717"/>
                      <a:pt x="835" y="9961"/>
                    </a:cubicBezTo>
                    <a:cubicBezTo>
                      <a:pt x="1817" y="11429"/>
                      <a:pt x="3588" y="11493"/>
                      <a:pt x="5220" y="11538"/>
                    </a:cubicBezTo>
                    <a:cubicBezTo>
                      <a:pt x="5532" y="11547"/>
                      <a:pt x="5844" y="11550"/>
                      <a:pt x="6156" y="11550"/>
                    </a:cubicBezTo>
                    <a:cubicBezTo>
                      <a:pt x="7995" y="11550"/>
                      <a:pt x="9830" y="11424"/>
                      <a:pt x="11664" y="11424"/>
                    </a:cubicBezTo>
                    <a:cubicBezTo>
                      <a:pt x="12759" y="11424"/>
                      <a:pt x="13855" y="11469"/>
                      <a:pt x="14950" y="11613"/>
                    </a:cubicBezTo>
                    <a:cubicBezTo>
                      <a:pt x="15400" y="11671"/>
                      <a:pt x="16072" y="11775"/>
                      <a:pt x="16742" y="11775"/>
                    </a:cubicBezTo>
                    <a:cubicBezTo>
                      <a:pt x="17757" y="11775"/>
                      <a:pt x="18767" y="11537"/>
                      <a:pt x="18996" y="10543"/>
                    </a:cubicBezTo>
                    <a:cubicBezTo>
                      <a:pt x="19977" y="6260"/>
                      <a:pt x="17613" y="1768"/>
                      <a:pt x="13401" y="408"/>
                    </a:cubicBezTo>
                    <a:cubicBezTo>
                      <a:pt x="13355" y="393"/>
                      <a:pt x="13311" y="386"/>
                      <a:pt x="13270" y="386"/>
                    </a:cubicBezTo>
                    <a:cubicBezTo>
                      <a:pt x="13225" y="386"/>
                      <a:pt x="13184" y="394"/>
                      <a:pt x="13146" y="409"/>
                    </a:cubicBezTo>
                    <a:lnTo>
                      <a:pt x="13146" y="409"/>
                    </a:lnTo>
                    <a:cubicBezTo>
                      <a:pt x="12207" y="134"/>
                      <a:pt x="11250" y="0"/>
                      <a:pt x="103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2" name="Google Shape;2002;p45"/>
              <p:cNvSpPr/>
              <p:nvPr/>
            </p:nvSpPr>
            <p:spPr>
              <a:xfrm>
                <a:off x="2613342" y="4145352"/>
                <a:ext cx="341089" cy="15451"/>
              </a:xfrm>
              <a:custGeom>
                <a:avLst/>
                <a:gdLst/>
                <a:ahLst/>
                <a:cxnLst/>
                <a:rect l="l" t="t" r="r" b="b"/>
                <a:pathLst>
                  <a:path w="24614" h="1115" extrusionOk="0">
                    <a:moveTo>
                      <a:pt x="10850" y="0"/>
                    </a:moveTo>
                    <a:cubicBezTo>
                      <a:pt x="7992" y="0"/>
                      <a:pt x="5134" y="153"/>
                      <a:pt x="2274" y="153"/>
                    </a:cubicBezTo>
                    <a:cubicBezTo>
                      <a:pt x="1690" y="153"/>
                      <a:pt x="1106" y="147"/>
                      <a:pt x="521" y="132"/>
                    </a:cubicBezTo>
                    <a:cubicBezTo>
                      <a:pt x="518" y="131"/>
                      <a:pt x="514" y="131"/>
                      <a:pt x="510" y="131"/>
                    </a:cubicBezTo>
                    <a:cubicBezTo>
                      <a:pt x="0" y="131"/>
                      <a:pt x="6" y="926"/>
                      <a:pt x="521" y="940"/>
                    </a:cubicBezTo>
                    <a:cubicBezTo>
                      <a:pt x="1236" y="958"/>
                      <a:pt x="1951" y="966"/>
                      <a:pt x="2666" y="966"/>
                    </a:cubicBezTo>
                    <a:cubicBezTo>
                      <a:pt x="5755" y="966"/>
                      <a:pt x="8843" y="825"/>
                      <a:pt x="11933" y="825"/>
                    </a:cubicBezTo>
                    <a:cubicBezTo>
                      <a:pt x="12140" y="825"/>
                      <a:pt x="12346" y="826"/>
                      <a:pt x="12552" y="827"/>
                    </a:cubicBezTo>
                    <a:cubicBezTo>
                      <a:pt x="15286" y="846"/>
                      <a:pt x="17999" y="1114"/>
                      <a:pt x="20719" y="1114"/>
                    </a:cubicBezTo>
                    <a:cubicBezTo>
                      <a:pt x="21844" y="1114"/>
                      <a:pt x="22969" y="1069"/>
                      <a:pt x="24098" y="940"/>
                    </a:cubicBezTo>
                    <a:cubicBezTo>
                      <a:pt x="24591" y="883"/>
                      <a:pt x="24613" y="129"/>
                      <a:pt x="24149" y="129"/>
                    </a:cubicBezTo>
                    <a:cubicBezTo>
                      <a:pt x="24133" y="129"/>
                      <a:pt x="24116" y="130"/>
                      <a:pt x="24098" y="132"/>
                    </a:cubicBezTo>
                    <a:cubicBezTo>
                      <a:pt x="22882" y="271"/>
                      <a:pt x="21664" y="321"/>
                      <a:pt x="20447" y="321"/>
                    </a:cubicBezTo>
                    <a:cubicBezTo>
                      <a:pt x="17817" y="321"/>
                      <a:pt x="15185" y="88"/>
                      <a:pt x="12552" y="21"/>
                    </a:cubicBezTo>
                    <a:cubicBezTo>
                      <a:pt x="11985" y="6"/>
                      <a:pt x="11418" y="0"/>
                      <a:pt x="108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3" name="Google Shape;2003;p45"/>
              <p:cNvSpPr/>
              <p:nvPr/>
            </p:nvSpPr>
            <p:spPr>
              <a:xfrm>
                <a:off x="2610515" y="4148484"/>
                <a:ext cx="356401" cy="225933"/>
              </a:xfrm>
              <a:custGeom>
                <a:avLst/>
                <a:gdLst/>
                <a:ahLst/>
                <a:cxnLst/>
                <a:rect l="l" t="t" r="r" b="b"/>
                <a:pathLst>
                  <a:path w="25719" h="16304" extrusionOk="0">
                    <a:moveTo>
                      <a:pt x="678" y="1"/>
                    </a:moveTo>
                    <a:cubicBezTo>
                      <a:pt x="476" y="1"/>
                      <a:pt x="262" y="131"/>
                      <a:pt x="241" y="388"/>
                    </a:cubicBezTo>
                    <a:lnTo>
                      <a:pt x="241" y="390"/>
                    </a:lnTo>
                    <a:cubicBezTo>
                      <a:pt x="0" y="3252"/>
                      <a:pt x="291" y="5981"/>
                      <a:pt x="589" y="8824"/>
                    </a:cubicBezTo>
                    <a:cubicBezTo>
                      <a:pt x="745" y="10316"/>
                      <a:pt x="1037" y="12070"/>
                      <a:pt x="2135" y="13191"/>
                    </a:cubicBezTo>
                    <a:cubicBezTo>
                      <a:pt x="4555" y="15660"/>
                      <a:pt x="7669" y="16304"/>
                      <a:pt x="10894" y="16304"/>
                    </a:cubicBezTo>
                    <a:cubicBezTo>
                      <a:pt x="12236" y="16304"/>
                      <a:pt x="13597" y="16192"/>
                      <a:pt x="14936" y="16054"/>
                    </a:cubicBezTo>
                    <a:cubicBezTo>
                      <a:pt x="18540" y="15680"/>
                      <a:pt x="21778" y="16214"/>
                      <a:pt x="23733" y="12632"/>
                    </a:cubicBezTo>
                    <a:cubicBezTo>
                      <a:pt x="25718" y="8993"/>
                      <a:pt x="24801" y="4449"/>
                      <a:pt x="24624" y="551"/>
                    </a:cubicBezTo>
                    <a:cubicBezTo>
                      <a:pt x="24612" y="292"/>
                      <a:pt x="24404" y="162"/>
                      <a:pt x="24203" y="162"/>
                    </a:cubicBezTo>
                    <a:cubicBezTo>
                      <a:pt x="24001" y="162"/>
                      <a:pt x="23805" y="292"/>
                      <a:pt x="23816" y="551"/>
                    </a:cubicBezTo>
                    <a:cubicBezTo>
                      <a:pt x="23953" y="3546"/>
                      <a:pt x="24358" y="6361"/>
                      <a:pt x="23902" y="9357"/>
                    </a:cubicBezTo>
                    <a:cubicBezTo>
                      <a:pt x="23646" y="11038"/>
                      <a:pt x="23026" y="12611"/>
                      <a:pt x="21879" y="13878"/>
                    </a:cubicBezTo>
                    <a:cubicBezTo>
                      <a:pt x="20494" y="15407"/>
                      <a:pt x="17582" y="15092"/>
                      <a:pt x="15709" y="15177"/>
                    </a:cubicBezTo>
                    <a:cubicBezTo>
                      <a:pt x="13960" y="15257"/>
                      <a:pt x="12231" y="15438"/>
                      <a:pt x="10546" y="15438"/>
                    </a:cubicBezTo>
                    <a:cubicBezTo>
                      <a:pt x="8020" y="15438"/>
                      <a:pt x="5592" y="15031"/>
                      <a:pt x="3341" y="13266"/>
                    </a:cubicBezTo>
                    <a:cubicBezTo>
                      <a:pt x="345" y="10917"/>
                      <a:pt x="760" y="3807"/>
                      <a:pt x="1047" y="388"/>
                    </a:cubicBezTo>
                    <a:cubicBezTo>
                      <a:pt x="1069" y="129"/>
                      <a:pt x="879" y="1"/>
                      <a:pt x="6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4" name="Google Shape;2004;p45"/>
              <p:cNvSpPr/>
              <p:nvPr/>
            </p:nvSpPr>
            <p:spPr>
              <a:xfrm>
                <a:off x="2939367" y="4099872"/>
                <a:ext cx="63883" cy="62151"/>
              </a:xfrm>
              <a:custGeom>
                <a:avLst/>
                <a:gdLst/>
                <a:ahLst/>
                <a:cxnLst/>
                <a:rect l="l" t="t" r="r" b="b"/>
                <a:pathLst>
                  <a:path w="4610" h="4485" extrusionOk="0">
                    <a:moveTo>
                      <a:pt x="2077" y="819"/>
                    </a:moveTo>
                    <a:cubicBezTo>
                      <a:pt x="2142" y="819"/>
                      <a:pt x="2209" y="835"/>
                      <a:pt x="2278" y="869"/>
                    </a:cubicBezTo>
                    <a:cubicBezTo>
                      <a:pt x="3166" y="1303"/>
                      <a:pt x="1658" y="2726"/>
                      <a:pt x="845" y="3398"/>
                    </a:cubicBezTo>
                    <a:lnTo>
                      <a:pt x="845" y="3398"/>
                    </a:lnTo>
                    <a:cubicBezTo>
                      <a:pt x="964" y="2561"/>
                      <a:pt x="1395" y="819"/>
                      <a:pt x="2077" y="819"/>
                    </a:cubicBezTo>
                    <a:close/>
                    <a:moveTo>
                      <a:pt x="2060" y="0"/>
                    </a:moveTo>
                    <a:cubicBezTo>
                      <a:pt x="702" y="0"/>
                      <a:pt x="29" y="2676"/>
                      <a:pt x="5" y="3737"/>
                    </a:cubicBezTo>
                    <a:cubicBezTo>
                      <a:pt x="0" y="3943"/>
                      <a:pt x="123" y="4067"/>
                      <a:pt x="275" y="4110"/>
                    </a:cubicBezTo>
                    <a:lnTo>
                      <a:pt x="275" y="4110"/>
                    </a:lnTo>
                    <a:cubicBezTo>
                      <a:pt x="301" y="4307"/>
                      <a:pt x="453" y="4484"/>
                      <a:pt x="642" y="4484"/>
                    </a:cubicBezTo>
                    <a:cubicBezTo>
                      <a:pt x="710" y="4484"/>
                      <a:pt x="782" y="4461"/>
                      <a:pt x="855" y="4409"/>
                    </a:cubicBezTo>
                    <a:cubicBezTo>
                      <a:pt x="1773" y="3744"/>
                      <a:pt x="4610" y="1392"/>
                      <a:pt x="2792" y="241"/>
                    </a:cubicBezTo>
                    <a:cubicBezTo>
                      <a:pt x="2529" y="74"/>
                      <a:pt x="2285" y="0"/>
                      <a:pt x="20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5" name="Google Shape;2005;p45"/>
              <p:cNvSpPr/>
              <p:nvPr/>
            </p:nvSpPr>
            <p:spPr>
              <a:xfrm>
                <a:off x="2613342" y="4175132"/>
                <a:ext cx="331042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23889" h="810" extrusionOk="0">
                    <a:moveTo>
                      <a:pt x="521" y="1"/>
                    </a:moveTo>
                    <a:cubicBezTo>
                      <a:pt x="0" y="1"/>
                      <a:pt x="0" y="809"/>
                      <a:pt x="521" y="809"/>
                    </a:cubicBezTo>
                    <a:lnTo>
                      <a:pt x="23369" y="809"/>
                    </a:lnTo>
                    <a:cubicBezTo>
                      <a:pt x="23889" y="809"/>
                      <a:pt x="23889" y="1"/>
                      <a:pt x="2336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6" name="Google Shape;2006;p45"/>
              <p:cNvSpPr/>
              <p:nvPr/>
            </p:nvSpPr>
            <p:spPr>
              <a:xfrm>
                <a:off x="2645172" y="4122751"/>
                <a:ext cx="11211" cy="30972"/>
              </a:xfrm>
              <a:custGeom>
                <a:avLst/>
                <a:gdLst/>
                <a:ahLst/>
                <a:cxnLst/>
                <a:rect l="l" t="t" r="r" b="b"/>
                <a:pathLst>
                  <a:path w="809" h="2235" extrusionOk="0">
                    <a:moveTo>
                      <a:pt x="405" y="0"/>
                    </a:moveTo>
                    <a:cubicBezTo>
                      <a:pt x="203" y="0"/>
                      <a:pt x="1" y="130"/>
                      <a:pt x="1" y="390"/>
                    </a:cubicBezTo>
                    <a:lnTo>
                      <a:pt x="1" y="1844"/>
                    </a:lnTo>
                    <a:cubicBezTo>
                      <a:pt x="1" y="2104"/>
                      <a:pt x="203" y="2235"/>
                      <a:pt x="405" y="2235"/>
                    </a:cubicBezTo>
                    <a:cubicBezTo>
                      <a:pt x="607" y="2235"/>
                      <a:pt x="809" y="2104"/>
                      <a:pt x="809" y="1844"/>
                    </a:cubicBezTo>
                    <a:lnTo>
                      <a:pt x="809" y="390"/>
                    </a:lnTo>
                    <a:cubicBezTo>
                      <a:pt x="809" y="130"/>
                      <a:pt x="607" y="0"/>
                      <a:pt x="4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7" name="Google Shape;2007;p45"/>
              <p:cNvSpPr/>
              <p:nvPr/>
            </p:nvSpPr>
            <p:spPr>
              <a:xfrm>
                <a:off x="2704468" y="4121642"/>
                <a:ext cx="11225" cy="28699"/>
              </a:xfrm>
              <a:custGeom>
                <a:avLst/>
                <a:gdLst/>
                <a:ahLst/>
                <a:cxnLst/>
                <a:rect l="l" t="t" r="r" b="b"/>
                <a:pathLst>
                  <a:path w="810" h="2071" extrusionOk="0">
                    <a:moveTo>
                      <a:pt x="405" y="1"/>
                    </a:moveTo>
                    <a:cubicBezTo>
                      <a:pt x="203" y="1"/>
                      <a:pt x="1" y="131"/>
                      <a:pt x="1" y="390"/>
                    </a:cubicBezTo>
                    <a:lnTo>
                      <a:pt x="1" y="1682"/>
                    </a:lnTo>
                    <a:cubicBezTo>
                      <a:pt x="1" y="1941"/>
                      <a:pt x="203" y="2071"/>
                      <a:pt x="405" y="2071"/>
                    </a:cubicBezTo>
                    <a:cubicBezTo>
                      <a:pt x="607" y="2071"/>
                      <a:pt x="809" y="1941"/>
                      <a:pt x="809" y="1682"/>
                    </a:cubicBezTo>
                    <a:lnTo>
                      <a:pt x="809" y="390"/>
                    </a:lnTo>
                    <a:cubicBezTo>
                      <a:pt x="809" y="131"/>
                      <a:pt x="607" y="1"/>
                      <a:pt x="4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8" name="Google Shape;2008;p45"/>
              <p:cNvSpPr/>
              <p:nvPr/>
            </p:nvSpPr>
            <p:spPr>
              <a:xfrm>
                <a:off x="2774975" y="4119411"/>
                <a:ext cx="11183" cy="30930"/>
              </a:xfrm>
              <a:custGeom>
                <a:avLst/>
                <a:gdLst/>
                <a:ahLst/>
                <a:cxnLst/>
                <a:rect l="l" t="t" r="r" b="b"/>
                <a:pathLst>
                  <a:path w="807" h="2232" extrusionOk="0">
                    <a:moveTo>
                      <a:pt x="404" y="1"/>
                    </a:moveTo>
                    <a:cubicBezTo>
                      <a:pt x="202" y="1"/>
                      <a:pt x="0" y="131"/>
                      <a:pt x="0" y="390"/>
                    </a:cubicBezTo>
                    <a:lnTo>
                      <a:pt x="0" y="1843"/>
                    </a:lnTo>
                    <a:cubicBezTo>
                      <a:pt x="0" y="2102"/>
                      <a:pt x="202" y="2232"/>
                      <a:pt x="404" y="2232"/>
                    </a:cubicBezTo>
                    <a:cubicBezTo>
                      <a:pt x="605" y="2232"/>
                      <a:pt x="807" y="2102"/>
                      <a:pt x="807" y="1843"/>
                    </a:cubicBezTo>
                    <a:lnTo>
                      <a:pt x="807" y="390"/>
                    </a:lnTo>
                    <a:cubicBezTo>
                      <a:pt x="807" y="131"/>
                      <a:pt x="605" y="1"/>
                      <a:pt x="4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9" name="Google Shape;2009;p45"/>
              <p:cNvSpPr/>
              <p:nvPr/>
            </p:nvSpPr>
            <p:spPr>
              <a:xfrm>
                <a:off x="2847672" y="4122751"/>
                <a:ext cx="11225" cy="32080"/>
              </a:xfrm>
              <a:custGeom>
                <a:avLst/>
                <a:gdLst/>
                <a:ahLst/>
                <a:cxnLst/>
                <a:rect l="l" t="t" r="r" b="b"/>
                <a:pathLst>
                  <a:path w="810" h="2315" extrusionOk="0">
                    <a:moveTo>
                      <a:pt x="405" y="0"/>
                    </a:moveTo>
                    <a:cubicBezTo>
                      <a:pt x="203" y="0"/>
                      <a:pt x="1" y="130"/>
                      <a:pt x="1" y="390"/>
                    </a:cubicBezTo>
                    <a:lnTo>
                      <a:pt x="1" y="1925"/>
                    </a:lnTo>
                    <a:cubicBezTo>
                      <a:pt x="1" y="2185"/>
                      <a:pt x="203" y="2315"/>
                      <a:pt x="405" y="2315"/>
                    </a:cubicBezTo>
                    <a:cubicBezTo>
                      <a:pt x="607" y="2315"/>
                      <a:pt x="809" y="2185"/>
                      <a:pt x="809" y="1925"/>
                    </a:cubicBezTo>
                    <a:lnTo>
                      <a:pt x="809" y="390"/>
                    </a:lnTo>
                    <a:cubicBezTo>
                      <a:pt x="809" y="130"/>
                      <a:pt x="607" y="0"/>
                      <a:pt x="4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0" name="Google Shape;2010;p45"/>
              <p:cNvSpPr/>
              <p:nvPr/>
            </p:nvSpPr>
            <p:spPr>
              <a:xfrm>
                <a:off x="2906982" y="4121642"/>
                <a:ext cx="11211" cy="32080"/>
              </a:xfrm>
              <a:custGeom>
                <a:avLst/>
                <a:gdLst/>
                <a:ahLst/>
                <a:cxnLst/>
                <a:rect l="l" t="t" r="r" b="b"/>
                <a:pathLst>
                  <a:path w="809" h="2315" extrusionOk="0">
                    <a:moveTo>
                      <a:pt x="404" y="1"/>
                    </a:moveTo>
                    <a:cubicBezTo>
                      <a:pt x="202" y="1"/>
                      <a:pt x="0" y="131"/>
                      <a:pt x="0" y="390"/>
                    </a:cubicBezTo>
                    <a:lnTo>
                      <a:pt x="0" y="1924"/>
                    </a:lnTo>
                    <a:cubicBezTo>
                      <a:pt x="0" y="2184"/>
                      <a:pt x="202" y="2315"/>
                      <a:pt x="404" y="2315"/>
                    </a:cubicBezTo>
                    <a:cubicBezTo>
                      <a:pt x="606" y="2315"/>
                      <a:pt x="809" y="2184"/>
                      <a:pt x="809" y="1924"/>
                    </a:cubicBezTo>
                    <a:lnTo>
                      <a:pt x="809" y="390"/>
                    </a:lnTo>
                    <a:cubicBezTo>
                      <a:pt x="809" y="131"/>
                      <a:pt x="606" y="1"/>
                      <a:pt x="4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1" name="Google Shape;2011;p45"/>
              <p:cNvSpPr/>
              <p:nvPr/>
            </p:nvSpPr>
            <p:spPr>
              <a:xfrm>
                <a:off x="2673760" y="4009577"/>
                <a:ext cx="246040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7755" h="807" extrusionOk="0">
                    <a:moveTo>
                      <a:pt x="522" y="0"/>
                    </a:moveTo>
                    <a:cubicBezTo>
                      <a:pt x="1" y="0"/>
                      <a:pt x="1" y="807"/>
                      <a:pt x="522" y="807"/>
                    </a:cubicBezTo>
                    <a:lnTo>
                      <a:pt x="17233" y="807"/>
                    </a:lnTo>
                    <a:cubicBezTo>
                      <a:pt x="17754" y="807"/>
                      <a:pt x="17754" y="0"/>
                      <a:pt x="1723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2" name="Google Shape;2012;p45"/>
              <p:cNvSpPr/>
              <p:nvPr/>
            </p:nvSpPr>
            <p:spPr>
              <a:xfrm>
                <a:off x="2903989" y="3873066"/>
                <a:ext cx="221748" cy="501364"/>
              </a:xfrm>
              <a:custGeom>
                <a:avLst/>
                <a:gdLst/>
                <a:ahLst/>
                <a:cxnLst/>
                <a:rect l="l" t="t" r="r" b="b"/>
                <a:pathLst>
                  <a:path w="16002" h="36180" extrusionOk="0">
                    <a:moveTo>
                      <a:pt x="4128" y="0"/>
                    </a:moveTo>
                    <a:cubicBezTo>
                      <a:pt x="2968" y="0"/>
                      <a:pt x="1748" y="178"/>
                      <a:pt x="486" y="393"/>
                    </a:cubicBezTo>
                    <a:cubicBezTo>
                      <a:pt x="1" y="475"/>
                      <a:pt x="171" y="1179"/>
                      <a:pt x="623" y="1179"/>
                    </a:cubicBezTo>
                    <a:cubicBezTo>
                      <a:pt x="648" y="1179"/>
                      <a:pt x="674" y="1176"/>
                      <a:pt x="701" y="1172"/>
                    </a:cubicBezTo>
                    <a:cubicBezTo>
                      <a:pt x="1893" y="969"/>
                      <a:pt x="3019" y="807"/>
                      <a:pt x="4075" y="807"/>
                    </a:cubicBezTo>
                    <a:cubicBezTo>
                      <a:pt x="6146" y="807"/>
                      <a:pt x="7947" y="1430"/>
                      <a:pt x="9451" y="3590"/>
                    </a:cubicBezTo>
                    <a:cubicBezTo>
                      <a:pt x="12011" y="7269"/>
                      <a:pt x="11407" y="12308"/>
                      <a:pt x="11586" y="16542"/>
                    </a:cubicBezTo>
                    <a:cubicBezTo>
                      <a:pt x="11741" y="20213"/>
                      <a:pt x="13287" y="23610"/>
                      <a:pt x="13405" y="27286"/>
                    </a:cubicBezTo>
                    <a:cubicBezTo>
                      <a:pt x="13512" y="30636"/>
                      <a:pt x="10063" y="35385"/>
                      <a:pt x="6336" y="35385"/>
                    </a:cubicBezTo>
                    <a:cubicBezTo>
                      <a:pt x="5788" y="35385"/>
                      <a:pt x="5234" y="35282"/>
                      <a:pt x="4684" y="35057"/>
                    </a:cubicBezTo>
                    <a:cubicBezTo>
                      <a:pt x="4630" y="35035"/>
                      <a:pt x="4580" y="35025"/>
                      <a:pt x="4534" y="35025"/>
                    </a:cubicBezTo>
                    <a:cubicBezTo>
                      <a:pt x="4163" y="35025"/>
                      <a:pt x="4046" y="35662"/>
                      <a:pt x="4469" y="35836"/>
                    </a:cubicBezTo>
                    <a:cubicBezTo>
                      <a:pt x="5051" y="36074"/>
                      <a:pt x="5634" y="36180"/>
                      <a:pt x="6211" y="36180"/>
                    </a:cubicBezTo>
                    <a:cubicBezTo>
                      <a:pt x="8762" y="36180"/>
                      <a:pt x="11185" y="34107"/>
                      <a:pt x="12695" y="32178"/>
                    </a:cubicBezTo>
                    <a:cubicBezTo>
                      <a:pt x="16001" y="27958"/>
                      <a:pt x="13055" y="22225"/>
                      <a:pt x="12482" y="17677"/>
                    </a:cubicBezTo>
                    <a:cubicBezTo>
                      <a:pt x="11850" y="12666"/>
                      <a:pt x="13204" y="6597"/>
                      <a:pt x="9585" y="2380"/>
                    </a:cubicBezTo>
                    <a:cubicBezTo>
                      <a:pt x="8007" y="543"/>
                      <a:pt x="6158" y="0"/>
                      <a:pt x="41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3" name="Google Shape;2013;p45"/>
              <p:cNvSpPr/>
              <p:nvPr/>
            </p:nvSpPr>
            <p:spPr>
              <a:xfrm>
                <a:off x="2927851" y="3900255"/>
                <a:ext cx="149813" cy="447168"/>
              </a:xfrm>
              <a:custGeom>
                <a:avLst/>
                <a:gdLst/>
                <a:ahLst/>
                <a:cxnLst/>
                <a:rect l="l" t="t" r="r" b="b"/>
                <a:pathLst>
                  <a:path w="10811" h="32269" extrusionOk="0">
                    <a:moveTo>
                      <a:pt x="2105" y="0"/>
                    </a:moveTo>
                    <a:cubicBezTo>
                      <a:pt x="1605" y="0"/>
                      <a:pt x="1066" y="50"/>
                      <a:pt x="485" y="155"/>
                    </a:cubicBezTo>
                    <a:cubicBezTo>
                      <a:pt x="1" y="242"/>
                      <a:pt x="169" y="941"/>
                      <a:pt x="618" y="941"/>
                    </a:cubicBezTo>
                    <a:cubicBezTo>
                      <a:pt x="644" y="941"/>
                      <a:pt x="671" y="939"/>
                      <a:pt x="699" y="934"/>
                    </a:cubicBezTo>
                    <a:lnTo>
                      <a:pt x="701" y="931"/>
                    </a:lnTo>
                    <a:cubicBezTo>
                      <a:pt x="1205" y="840"/>
                      <a:pt x="1673" y="796"/>
                      <a:pt x="2107" y="796"/>
                    </a:cubicBezTo>
                    <a:cubicBezTo>
                      <a:pt x="7671" y="796"/>
                      <a:pt x="7657" y="7908"/>
                      <a:pt x="7755" y="12437"/>
                    </a:cubicBezTo>
                    <a:cubicBezTo>
                      <a:pt x="7798" y="14476"/>
                      <a:pt x="7792" y="16531"/>
                      <a:pt x="8178" y="18542"/>
                    </a:cubicBezTo>
                    <a:cubicBezTo>
                      <a:pt x="8583" y="20645"/>
                      <a:pt x="9505" y="22520"/>
                      <a:pt x="9716" y="24687"/>
                    </a:cubicBezTo>
                    <a:cubicBezTo>
                      <a:pt x="10025" y="27859"/>
                      <a:pt x="6613" y="30955"/>
                      <a:pt x="3822" y="31482"/>
                    </a:cubicBezTo>
                    <a:cubicBezTo>
                      <a:pt x="3340" y="31571"/>
                      <a:pt x="3507" y="32268"/>
                      <a:pt x="3954" y="32268"/>
                    </a:cubicBezTo>
                    <a:cubicBezTo>
                      <a:pt x="3980" y="32268"/>
                      <a:pt x="4008" y="32266"/>
                      <a:pt x="4037" y="32261"/>
                    </a:cubicBezTo>
                    <a:cubicBezTo>
                      <a:pt x="7970" y="31523"/>
                      <a:pt x="10810" y="27637"/>
                      <a:pt x="10428" y="23707"/>
                    </a:cubicBezTo>
                    <a:cubicBezTo>
                      <a:pt x="10206" y="21423"/>
                      <a:pt x="9027" y="19331"/>
                      <a:pt x="8759" y="17041"/>
                    </a:cubicBezTo>
                    <a:cubicBezTo>
                      <a:pt x="8555" y="15314"/>
                      <a:pt x="8586" y="13550"/>
                      <a:pt x="8548" y="11812"/>
                    </a:cubicBezTo>
                    <a:cubicBezTo>
                      <a:pt x="8438" y="6738"/>
                      <a:pt x="7917" y="0"/>
                      <a:pt x="21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4" name="Google Shape;2014;p45"/>
              <p:cNvSpPr/>
              <p:nvPr/>
            </p:nvSpPr>
            <p:spPr>
              <a:xfrm>
                <a:off x="2818599" y="3791958"/>
                <a:ext cx="11197" cy="55569"/>
              </a:xfrm>
              <a:custGeom>
                <a:avLst/>
                <a:gdLst/>
                <a:ahLst/>
                <a:cxnLst/>
                <a:rect l="l" t="t" r="r" b="b"/>
                <a:pathLst>
                  <a:path w="808" h="4010" extrusionOk="0">
                    <a:moveTo>
                      <a:pt x="404" y="0"/>
                    </a:moveTo>
                    <a:cubicBezTo>
                      <a:pt x="203" y="0"/>
                      <a:pt x="1" y="130"/>
                      <a:pt x="1" y="390"/>
                    </a:cubicBezTo>
                    <a:lnTo>
                      <a:pt x="1" y="3620"/>
                    </a:lnTo>
                    <a:cubicBezTo>
                      <a:pt x="1" y="3880"/>
                      <a:pt x="203" y="4009"/>
                      <a:pt x="404" y="4009"/>
                    </a:cubicBezTo>
                    <a:cubicBezTo>
                      <a:pt x="606" y="4009"/>
                      <a:pt x="808" y="3880"/>
                      <a:pt x="808" y="3620"/>
                    </a:cubicBezTo>
                    <a:lnTo>
                      <a:pt x="808" y="390"/>
                    </a:lnTo>
                    <a:cubicBezTo>
                      <a:pt x="808" y="130"/>
                      <a:pt x="606" y="0"/>
                      <a:pt x="40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5" name="Google Shape;2015;p45"/>
              <p:cNvSpPr/>
              <p:nvPr/>
            </p:nvSpPr>
            <p:spPr>
              <a:xfrm>
                <a:off x="3202216" y="3109061"/>
                <a:ext cx="255796" cy="133766"/>
              </a:xfrm>
              <a:custGeom>
                <a:avLst/>
                <a:gdLst/>
                <a:ahLst/>
                <a:cxnLst/>
                <a:rect l="l" t="t" r="r" b="b"/>
                <a:pathLst>
                  <a:path w="18459" h="9653" extrusionOk="0">
                    <a:moveTo>
                      <a:pt x="2596" y="1"/>
                    </a:moveTo>
                    <a:cubicBezTo>
                      <a:pt x="2392" y="1"/>
                      <a:pt x="2185" y="70"/>
                      <a:pt x="2023" y="218"/>
                    </a:cubicBezTo>
                    <a:cubicBezTo>
                      <a:pt x="1934" y="299"/>
                      <a:pt x="1860" y="387"/>
                      <a:pt x="1775" y="470"/>
                    </a:cubicBezTo>
                    <a:cubicBezTo>
                      <a:pt x="1739" y="465"/>
                      <a:pt x="1702" y="463"/>
                      <a:pt x="1666" y="463"/>
                    </a:cubicBezTo>
                    <a:cubicBezTo>
                      <a:pt x="1536" y="463"/>
                      <a:pt x="1409" y="496"/>
                      <a:pt x="1299" y="576"/>
                    </a:cubicBezTo>
                    <a:cubicBezTo>
                      <a:pt x="321" y="1280"/>
                      <a:pt x="1" y="2364"/>
                      <a:pt x="91" y="3534"/>
                    </a:cubicBezTo>
                    <a:cubicBezTo>
                      <a:pt x="113" y="3811"/>
                      <a:pt x="247" y="4012"/>
                      <a:pt x="427" y="4140"/>
                    </a:cubicBezTo>
                    <a:cubicBezTo>
                      <a:pt x="434" y="4170"/>
                      <a:pt x="432" y="4199"/>
                      <a:pt x="440" y="4228"/>
                    </a:cubicBezTo>
                    <a:cubicBezTo>
                      <a:pt x="958" y="6072"/>
                      <a:pt x="3222" y="5864"/>
                      <a:pt x="4500" y="6714"/>
                    </a:cubicBezTo>
                    <a:cubicBezTo>
                      <a:pt x="4477" y="6771"/>
                      <a:pt x="4458" y="6832"/>
                      <a:pt x="4441" y="6891"/>
                    </a:cubicBezTo>
                    <a:cubicBezTo>
                      <a:pt x="4337" y="7268"/>
                      <a:pt x="4361" y="7689"/>
                      <a:pt x="4392" y="8070"/>
                    </a:cubicBezTo>
                    <a:cubicBezTo>
                      <a:pt x="4432" y="8563"/>
                      <a:pt x="4662" y="9068"/>
                      <a:pt x="5178" y="9210"/>
                    </a:cubicBezTo>
                    <a:cubicBezTo>
                      <a:pt x="5268" y="9235"/>
                      <a:pt x="5354" y="9246"/>
                      <a:pt x="5439" y="9246"/>
                    </a:cubicBezTo>
                    <a:cubicBezTo>
                      <a:pt x="6372" y="9246"/>
                      <a:pt x="7016" y="7837"/>
                      <a:pt x="7429" y="7033"/>
                    </a:cubicBezTo>
                    <a:cubicBezTo>
                      <a:pt x="7645" y="7064"/>
                      <a:pt x="7865" y="7081"/>
                      <a:pt x="8085" y="7086"/>
                    </a:cubicBezTo>
                    <a:cubicBezTo>
                      <a:pt x="8093" y="7087"/>
                      <a:pt x="8101" y="7087"/>
                      <a:pt x="8110" y="7087"/>
                    </a:cubicBezTo>
                    <a:cubicBezTo>
                      <a:pt x="8262" y="7087"/>
                      <a:pt x="8412" y="7042"/>
                      <a:pt x="8538" y="6956"/>
                    </a:cubicBezTo>
                    <a:cubicBezTo>
                      <a:pt x="8549" y="6962"/>
                      <a:pt x="8554" y="6969"/>
                      <a:pt x="8564" y="6976"/>
                    </a:cubicBezTo>
                    <a:cubicBezTo>
                      <a:pt x="9487" y="7533"/>
                      <a:pt x="9856" y="8719"/>
                      <a:pt x="10752" y="9325"/>
                    </a:cubicBezTo>
                    <a:cubicBezTo>
                      <a:pt x="11040" y="9519"/>
                      <a:pt x="11467" y="9653"/>
                      <a:pt x="11880" y="9653"/>
                    </a:cubicBezTo>
                    <a:cubicBezTo>
                      <a:pt x="12351" y="9653"/>
                      <a:pt x="12804" y="9479"/>
                      <a:pt x="13010" y="9025"/>
                    </a:cubicBezTo>
                    <a:cubicBezTo>
                      <a:pt x="13550" y="7831"/>
                      <a:pt x="12468" y="6567"/>
                      <a:pt x="14161" y="6126"/>
                    </a:cubicBezTo>
                    <a:cubicBezTo>
                      <a:pt x="15348" y="5814"/>
                      <a:pt x="16361" y="5078"/>
                      <a:pt x="17083" y="4105"/>
                    </a:cubicBezTo>
                    <a:cubicBezTo>
                      <a:pt x="18459" y="2251"/>
                      <a:pt x="16261" y="12"/>
                      <a:pt x="14332" y="12"/>
                    </a:cubicBezTo>
                    <a:cubicBezTo>
                      <a:pt x="14197" y="12"/>
                      <a:pt x="14062" y="23"/>
                      <a:pt x="13930" y="46"/>
                    </a:cubicBezTo>
                    <a:cubicBezTo>
                      <a:pt x="13060" y="197"/>
                      <a:pt x="12693" y="1318"/>
                      <a:pt x="12449" y="2021"/>
                    </a:cubicBezTo>
                    <a:cubicBezTo>
                      <a:pt x="11900" y="3600"/>
                      <a:pt x="10801" y="5089"/>
                      <a:pt x="9090" y="5475"/>
                    </a:cubicBezTo>
                    <a:cubicBezTo>
                      <a:pt x="9051" y="5468"/>
                      <a:pt x="9010" y="5464"/>
                      <a:pt x="8970" y="5464"/>
                    </a:cubicBezTo>
                    <a:cubicBezTo>
                      <a:pt x="8814" y="5464"/>
                      <a:pt x="8660" y="5517"/>
                      <a:pt x="8535" y="5615"/>
                    </a:cubicBezTo>
                    <a:cubicBezTo>
                      <a:pt x="8403" y="5521"/>
                      <a:pt x="8246" y="5473"/>
                      <a:pt x="8083" y="5473"/>
                    </a:cubicBezTo>
                    <a:cubicBezTo>
                      <a:pt x="7602" y="5464"/>
                      <a:pt x="7121" y="5362"/>
                      <a:pt x="6657" y="5191"/>
                    </a:cubicBezTo>
                    <a:cubicBezTo>
                      <a:pt x="5291" y="4213"/>
                      <a:pt x="3909" y="3408"/>
                      <a:pt x="3613" y="1544"/>
                    </a:cubicBezTo>
                    <a:cubicBezTo>
                      <a:pt x="3593" y="1409"/>
                      <a:pt x="3511" y="1298"/>
                      <a:pt x="3413" y="1203"/>
                    </a:cubicBezTo>
                    <a:cubicBezTo>
                      <a:pt x="3401" y="1066"/>
                      <a:pt x="3397" y="927"/>
                      <a:pt x="3401" y="789"/>
                    </a:cubicBezTo>
                    <a:cubicBezTo>
                      <a:pt x="3418" y="292"/>
                      <a:pt x="3013" y="1"/>
                      <a:pt x="2596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6" name="Google Shape;2016;p45"/>
              <p:cNvSpPr/>
              <p:nvPr/>
            </p:nvSpPr>
            <p:spPr>
              <a:xfrm>
                <a:off x="3062158" y="2656516"/>
                <a:ext cx="494948" cy="432673"/>
              </a:xfrm>
              <a:custGeom>
                <a:avLst/>
                <a:gdLst/>
                <a:ahLst/>
                <a:cxnLst/>
                <a:rect l="l" t="t" r="r" b="b"/>
                <a:pathLst>
                  <a:path w="35717" h="31223" extrusionOk="0">
                    <a:moveTo>
                      <a:pt x="2087" y="1"/>
                    </a:moveTo>
                    <a:cubicBezTo>
                      <a:pt x="1931" y="1"/>
                      <a:pt x="1789" y="89"/>
                      <a:pt x="1757" y="293"/>
                    </a:cubicBezTo>
                    <a:lnTo>
                      <a:pt x="1759" y="293"/>
                    </a:lnTo>
                    <a:cubicBezTo>
                      <a:pt x="0" y="11797"/>
                      <a:pt x="720" y="27652"/>
                      <a:pt x="14584" y="30828"/>
                    </a:cubicBezTo>
                    <a:cubicBezTo>
                      <a:pt x="15751" y="31096"/>
                      <a:pt x="16870" y="31222"/>
                      <a:pt x="17939" y="31222"/>
                    </a:cubicBezTo>
                    <a:cubicBezTo>
                      <a:pt x="29869" y="31222"/>
                      <a:pt x="35717" y="15533"/>
                      <a:pt x="34249" y="5261"/>
                    </a:cubicBezTo>
                    <a:cubicBezTo>
                      <a:pt x="34220" y="5056"/>
                      <a:pt x="34079" y="4968"/>
                      <a:pt x="33924" y="4968"/>
                    </a:cubicBezTo>
                    <a:cubicBezTo>
                      <a:pt x="33691" y="4968"/>
                      <a:pt x="33426" y="5169"/>
                      <a:pt x="33470" y="5476"/>
                    </a:cubicBezTo>
                    <a:cubicBezTo>
                      <a:pt x="34998" y="16171"/>
                      <a:pt x="28894" y="30242"/>
                      <a:pt x="17421" y="30242"/>
                    </a:cubicBezTo>
                    <a:cubicBezTo>
                      <a:pt x="16027" y="30242"/>
                      <a:pt x="14554" y="30034"/>
                      <a:pt x="13006" y="29587"/>
                    </a:cubicBezTo>
                    <a:cubicBezTo>
                      <a:pt x="985" y="26118"/>
                      <a:pt x="1020" y="10425"/>
                      <a:pt x="2536" y="508"/>
                    </a:cubicBezTo>
                    <a:cubicBezTo>
                      <a:pt x="2583" y="202"/>
                      <a:pt x="2321" y="1"/>
                      <a:pt x="208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7" name="Google Shape;2017;p45"/>
              <p:cNvSpPr/>
              <p:nvPr/>
            </p:nvSpPr>
            <p:spPr>
              <a:xfrm>
                <a:off x="3519941" y="2813910"/>
                <a:ext cx="70438" cy="69329"/>
              </a:xfrm>
              <a:custGeom>
                <a:avLst/>
                <a:gdLst/>
                <a:ahLst/>
                <a:cxnLst/>
                <a:rect l="l" t="t" r="r" b="b"/>
                <a:pathLst>
                  <a:path w="5083" h="5003" extrusionOk="0">
                    <a:moveTo>
                      <a:pt x="2806" y="1"/>
                    </a:moveTo>
                    <a:cubicBezTo>
                      <a:pt x="1946" y="1"/>
                      <a:pt x="1038" y="432"/>
                      <a:pt x="525" y="1232"/>
                    </a:cubicBezTo>
                    <a:cubicBezTo>
                      <a:pt x="330" y="1539"/>
                      <a:pt x="609" y="1828"/>
                      <a:pt x="891" y="1828"/>
                    </a:cubicBezTo>
                    <a:cubicBezTo>
                      <a:pt x="1014" y="1828"/>
                      <a:pt x="1137" y="1773"/>
                      <a:pt x="1223" y="1641"/>
                    </a:cubicBezTo>
                    <a:cubicBezTo>
                      <a:pt x="1575" y="1090"/>
                      <a:pt x="2194" y="793"/>
                      <a:pt x="2772" y="793"/>
                    </a:cubicBezTo>
                    <a:cubicBezTo>
                      <a:pt x="3451" y="793"/>
                      <a:pt x="4072" y="1204"/>
                      <a:pt x="4134" y="2100"/>
                    </a:cubicBezTo>
                    <a:cubicBezTo>
                      <a:pt x="4232" y="3502"/>
                      <a:pt x="3152" y="4183"/>
                      <a:pt x="1993" y="4183"/>
                    </a:cubicBezTo>
                    <a:cubicBezTo>
                      <a:pt x="1599" y="4183"/>
                      <a:pt x="1195" y="4104"/>
                      <a:pt x="826" y="3948"/>
                    </a:cubicBezTo>
                    <a:cubicBezTo>
                      <a:pt x="767" y="3923"/>
                      <a:pt x="710" y="3912"/>
                      <a:pt x="655" y="3912"/>
                    </a:cubicBezTo>
                    <a:cubicBezTo>
                      <a:pt x="265" y="3912"/>
                      <a:pt x="1" y="4467"/>
                      <a:pt x="419" y="4644"/>
                    </a:cubicBezTo>
                    <a:cubicBezTo>
                      <a:pt x="960" y="4873"/>
                      <a:pt x="1514" y="5003"/>
                      <a:pt x="2067" y="5003"/>
                    </a:cubicBezTo>
                    <a:cubicBezTo>
                      <a:pt x="2554" y="5003"/>
                      <a:pt x="3041" y="4903"/>
                      <a:pt x="3516" y="4682"/>
                    </a:cubicBezTo>
                    <a:cubicBezTo>
                      <a:pt x="4558" y="4201"/>
                      <a:pt x="5083" y="2906"/>
                      <a:pt x="4915" y="1812"/>
                    </a:cubicBezTo>
                    <a:cubicBezTo>
                      <a:pt x="4726" y="573"/>
                      <a:pt x="3798" y="1"/>
                      <a:pt x="280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8" name="Google Shape;2018;p45"/>
              <p:cNvSpPr/>
              <p:nvPr/>
            </p:nvSpPr>
            <p:spPr>
              <a:xfrm>
                <a:off x="3526703" y="2834267"/>
                <a:ext cx="36515" cy="36556"/>
              </a:xfrm>
              <a:custGeom>
                <a:avLst/>
                <a:gdLst/>
                <a:ahLst/>
                <a:cxnLst/>
                <a:rect l="l" t="t" r="r" b="b"/>
                <a:pathLst>
                  <a:path w="2635" h="2638" extrusionOk="0">
                    <a:moveTo>
                      <a:pt x="2072" y="0"/>
                    </a:moveTo>
                    <a:cubicBezTo>
                      <a:pt x="1981" y="0"/>
                      <a:pt x="1887" y="40"/>
                      <a:pt x="1806" y="134"/>
                    </a:cubicBezTo>
                    <a:cubicBezTo>
                      <a:pt x="1427" y="577"/>
                      <a:pt x="759" y="660"/>
                      <a:pt x="283" y="973"/>
                    </a:cubicBezTo>
                    <a:cubicBezTo>
                      <a:pt x="115" y="1084"/>
                      <a:pt x="1" y="1342"/>
                      <a:pt x="137" y="1525"/>
                    </a:cubicBezTo>
                    <a:cubicBezTo>
                      <a:pt x="558" y="2092"/>
                      <a:pt x="1217" y="2216"/>
                      <a:pt x="1787" y="2573"/>
                    </a:cubicBezTo>
                    <a:cubicBezTo>
                      <a:pt x="1858" y="2618"/>
                      <a:pt x="1929" y="2637"/>
                      <a:pt x="1995" y="2637"/>
                    </a:cubicBezTo>
                    <a:cubicBezTo>
                      <a:pt x="2339" y="2637"/>
                      <a:pt x="2564" y="2108"/>
                      <a:pt x="2196" y="1877"/>
                    </a:cubicBezTo>
                    <a:cubicBezTo>
                      <a:pt x="1913" y="1698"/>
                      <a:pt x="1507" y="1593"/>
                      <a:pt x="1187" y="1412"/>
                    </a:cubicBezTo>
                    <a:lnTo>
                      <a:pt x="1187" y="1412"/>
                    </a:lnTo>
                    <a:cubicBezTo>
                      <a:pt x="1616" y="1224"/>
                      <a:pt x="2064" y="1071"/>
                      <a:pt x="2377" y="705"/>
                    </a:cubicBezTo>
                    <a:cubicBezTo>
                      <a:pt x="2635" y="405"/>
                      <a:pt x="2366" y="0"/>
                      <a:pt x="207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9" name="Google Shape;2019;p45"/>
              <p:cNvSpPr/>
              <p:nvPr/>
            </p:nvSpPr>
            <p:spPr>
              <a:xfrm>
                <a:off x="3021320" y="2836775"/>
                <a:ext cx="79154" cy="85099"/>
              </a:xfrm>
              <a:custGeom>
                <a:avLst/>
                <a:gdLst/>
                <a:ahLst/>
                <a:cxnLst/>
                <a:rect l="l" t="t" r="r" b="b"/>
                <a:pathLst>
                  <a:path w="5712" h="6141" extrusionOk="0">
                    <a:moveTo>
                      <a:pt x="3438" y="1"/>
                    </a:moveTo>
                    <a:cubicBezTo>
                      <a:pt x="1619" y="1"/>
                      <a:pt x="1" y="2274"/>
                      <a:pt x="363" y="4060"/>
                    </a:cubicBezTo>
                    <a:cubicBezTo>
                      <a:pt x="644" y="5453"/>
                      <a:pt x="1887" y="6140"/>
                      <a:pt x="3154" y="6140"/>
                    </a:cubicBezTo>
                    <a:cubicBezTo>
                      <a:pt x="3994" y="6140"/>
                      <a:pt x="4845" y="5838"/>
                      <a:pt x="5431" y="5239"/>
                    </a:cubicBezTo>
                    <a:cubicBezTo>
                      <a:pt x="5711" y="4954"/>
                      <a:pt x="5437" y="4548"/>
                      <a:pt x="5130" y="4548"/>
                    </a:cubicBezTo>
                    <a:cubicBezTo>
                      <a:pt x="5038" y="4548"/>
                      <a:pt x="4944" y="4584"/>
                      <a:pt x="4860" y="4670"/>
                    </a:cubicBezTo>
                    <a:cubicBezTo>
                      <a:pt x="4410" y="5128"/>
                      <a:pt x="3797" y="5357"/>
                      <a:pt x="3193" y="5357"/>
                    </a:cubicBezTo>
                    <a:cubicBezTo>
                      <a:pt x="2352" y="5357"/>
                      <a:pt x="1530" y="4914"/>
                      <a:pt x="1194" y="4031"/>
                    </a:cubicBezTo>
                    <a:cubicBezTo>
                      <a:pt x="689" y="2708"/>
                      <a:pt x="2059" y="835"/>
                      <a:pt x="3452" y="835"/>
                    </a:cubicBezTo>
                    <a:cubicBezTo>
                      <a:pt x="3736" y="835"/>
                      <a:pt x="4021" y="913"/>
                      <a:pt x="4291" y="1088"/>
                    </a:cubicBezTo>
                    <a:cubicBezTo>
                      <a:pt x="4362" y="1135"/>
                      <a:pt x="4433" y="1155"/>
                      <a:pt x="4500" y="1155"/>
                    </a:cubicBezTo>
                    <a:cubicBezTo>
                      <a:pt x="4838" y="1155"/>
                      <a:pt x="5060" y="628"/>
                      <a:pt x="4697" y="391"/>
                    </a:cubicBezTo>
                    <a:cubicBezTo>
                      <a:pt x="4281" y="120"/>
                      <a:pt x="3854" y="1"/>
                      <a:pt x="343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0" name="Google Shape;2020;p45"/>
              <p:cNvSpPr/>
              <p:nvPr/>
            </p:nvSpPr>
            <p:spPr>
              <a:xfrm>
                <a:off x="3051280" y="2862979"/>
                <a:ext cx="40325" cy="37083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2676" extrusionOk="0">
                    <a:moveTo>
                      <a:pt x="576" y="1"/>
                    </a:moveTo>
                    <a:cubicBezTo>
                      <a:pt x="150" y="1"/>
                      <a:pt x="0" y="678"/>
                      <a:pt x="468" y="793"/>
                    </a:cubicBezTo>
                    <a:cubicBezTo>
                      <a:pt x="902" y="901"/>
                      <a:pt x="1313" y="1071"/>
                      <a:pt x="1728" y="1231"/>
                    </a:cubicBezTo>
                    <a:lnTo>
                      <a:pt x="1728" y="1231"/>
                    </a:lnTo>
                    <a:cubicBezTo>
                      <a:pt x="1483" y="1479"/>
                      <a:pt x="1226" y="1716"/>
                      <a:pt x="993" y="1976"/>
                    </a:cubicBezTo>
                    <a:cubicBezTo>
                      <a:pt x="728" y="2271"/>
                      <a:pt x="998" y="2676"/>
                      <a:pt x="1297" y="2676"/>
                    </a:cubicBezTo>
                    <a:cubicBezTo>
                      <a:pt x="1388" y="2676"/>
                      <a:pt x="1482" y="2638"/>
                      <a:pt x="1564" y="2547"/>
                    </a:cubicBezTo>
                    <a:cubicBezTo>
                      <a:pt x="1936" y="2133"/>
                      <a:pt x="2367" y="1777"/>
                      <a:pt x="2717" y="1342"/>
                    </a:cubicBezTo>
                    <a:cubicBezTo>
                      <a:pt x="2909" y="1103"/>
                      <a:pt x="2849" y="767"/>
                      <a:pt x="2539" y="667"/>
                    </a:cubicBezTo>
                    <a:cubicBezTo>
                      <a:pt x="1914" y="466"/>
                      <a:pt x="1322" y="174"/>
                      <a:pt x="683" y="14"/>
                    </a:cubicBezTo>
                    <a:cubicBezTo>
                      <a:pt x="646" y="5"/>
                      <a:pt x="610" y="1"/>
                      <a:pt x="5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1" name="Google Shape;2021;p45"/>
              <p:cNvSpPr/>
              <p:nvPr/>
            </p:nvSpPr>
            <p:spPr>
              <a:xfrm>
                <a:off x="3031450" y="2498527"/>
                <a:ext cx="510469" cy="295761"/>
              </a:xfrm>
              <a:custGeom>
                <a:avLst/>
                <a:gdLst/>
                <a:ahLst/>
                <a:cxnLst/>
                <a:rect l="l" t="t" r="r" b="b"/>
                <a:pathLst>
                  <a:path w="36837" h="21343" extrusionOk="0">
                    <a:moveTo>
                      <a:pt x="19037" y="1"/>
                    </a:moveTo>
                    <a:cubicBezTo>
                      <a:pt x="14538" y="1"/>
                      <a:pt x="9184" y="4030"/>
                      <a:pt x="4832" y="4030"/>
                    </a:cubicBezTo>
                    <a:cubicBezTo>
                      <a:pt x="3320" y="4030"/>
                      <a:pt x="1930" y="3544"/>
                      <a:pt x="738" y="2234"/>
                    </a:cubicBezTo>
                    <a:cubicBezTo>
                      <a:pt x="658" y="2146"/>
                      <a:pt x="563" y="2109"/>
                      <a:pt x="470" y="2109"/>
                    </a:cubicBezTo>
                    <a:cubicBezTo>
                      <a:pt x="230" y="2109"/>
                      <a:pt x="0" y="2357"/>
                      <a:pt x="63" y="2627"/>
                    </a:cubicBezTo>
                    <a:cubicBezTo>
                      <a:pt x="871" y="6169"/>
                      <a:pt x="989" y="9798"/>
                      <a:pt x="4229" y="11971"/>
                    </a:cubicBezTo>
                    <a:cubicBezTo>
                      <a:pt x="5690" y="12951"/>
                      <a:pt x="7388" y="13312"/>
                      <a:pt x="9148" y="13312"/>
                    </a:cubicBezTo>
                    <a:cubicBezTo>
                      <a:pt x="12068" y="13312"/>
                      <a:pt x="15159" y="12318"/>
                      <a:pt x="17622" y="11507"/>
                    </a:cubicBezTo>
                    <a:cubicBezTo>
                      <a:pt x="18528" y="11211"/>
                      <a:pt x="19407" y="10806"/>
                      <a:pt x="20299" y="10467"/>
                    </a:cubicBezTo>
                    <a:cubicBezTo>
                      <a:pt x="20914" y="10233"/>
                      <a:pt x="21479" y="10130"/>
                      <a:pt x="22007" y="10130"/>
                    </a:cubicBezTo>
                    <a:cubicBezTo>
                      <a:pt x="23669" y="10130"/>
                      <a:pt x="24953" y="11155"/>
                      <a:pt x="26229" y="12343"/>
                    </a:cubicBezTo>
                    <a:cubicBezTo>
                      <a:pt x="27578" y="13598"/>
                      <a:pt x="29182" y="14396"/>
                      <a:pt x="30950" y="14850"/>
                    </a:cubicBezTo>
                    <a:cubicBezTo>
                      <a:pt x="32419" y="15229"/>
                      <a:pt x="31606" y="17505"/>
                      <a:pt x="32231" y="18590"/>
                    </a:cubicBezTo>
                    <a:cubicBezTo>
                      <a:pt x="33162" y="20207"/>
                      <a:pt x="34412" y="20791"/>
                      <a:pt x="36169" y="21324"/>
                    </a:cubicBezTo>
                    <a:cubicBezTo>
                      <a:pt x="36213" y="21337"/>
                      <a:pt x="36254" y="21343"/>
                      <a:pt x="36293" y="21343"/>
                    </a:cubicBezTo>
                    <a:cubicBezTo>
                      <a:pt x="36701" y="21343"/>
                      <a:pt x="36837" y="20682"/>
                      <a:pt x="36384" y="20545"/>
                    </a:cubicBezTo>
                    <a:cubicBezTo>
                      <a:pt x="33557" y="19686"/>
                      <a:pt x="32733" y="17093"/>
                      <a:pt x="32464" y="14562"/>
                    </a:cubicBezTo>
                    <a:cubicBezTo>
                      <a:pt x="32438" y="14325"/>
                      <a:pt x="32298" y="14181"/>
                      <a:pt x="32061" y="14159"/>
                    </a:cubicBezTo>
                    <a:cubicBezTo>
                      <a:pt x="28206" y="13773"/>
                      <a:pt x="26894" y="10666"/>
                      <a:pt x="23778" y="9310"/>
                    </a:cubicBezTo>
                    <a:cubicBezTo>
                      <a:pt x="23409" y="9150"/>
                      <a:pt x="23009" y="9083"/>
                      <a:pt x="22593" y="9083"/>
                    </a:cubicBezTo>
                    <a:cubicBezTo>
                      <a:pt x="21121" y="9083"/>
                      <a:pt x="19454" y="9922"/>
                      <a:pt x="18291" y="10389"/>
                    </a:cubicBezTo>
                    <a:cubicBezTo>
                      <a:pt x="15567" y="11483"/>
                      <a:pt x="12592" y="12377"/>
                      <a:pt x="9638" y="12377"/>
                    </a:cubicBezTo>
                    <a:cubicBezTo>
                      <a:pt x="8522" y="12377"/>
                      <a:pt x="7409" y="12249"/>
                      <a:pt x="6314" y="11957"/>
                    </a:cubicBezTo>
                    <a:cubicBezTo>
                      <a:pt x="2288" y="10883"/>
                      <a:pt x="1768" y="7089"/>
                      <a:pt x="1093" y="3628"/>
                    </a:cubicBezTo>
                    <a:lnTo>
                      <a:pt x="1093" y="3628"/>
                    </a:lnTo>
                    <a:cubicBezTo>
                      <a:pt x="2143" y="4365"/>
                      <a:pt x="3356" y="4652"/>
                      <a:pt x="4645" y="4652"/>
                    </a:cubicBezTo>
                    <a:cubicBezTo>
                      <a:pt x="8378" y="4652"/>
                      <a:pt x="12754" y="2251"/>
                      <a:pt x="15685" y="1450"/>
                    </a:cubicBezTo>
                    <a:cubicBezTo>
                      <a:pt x="16570" y="1208"/>
                      <a:pt x="17424" y="1086"/>
                      <a:pt x="18246" y="1086"/>
                    </a:cubicBezTo>
                    <a:cubicBezTo>
                      <a:pt x="20307" y="1086"/>
                      <a:pt x="22170" y="1853"/>
                      <a:pt x="23823" y="3427"/>
                    </a:cubicBezTo>
                    <a:cubicBezTo>
                      <a:pt x="24607" y="4174"/>
                      <a:pt x="25841" y="4211"/>
                      <a:pt x="26842" y="4328"/>
                    </a:cubicBezTo>
                    <a:cubicBezTo>
                      <a:pt x="30602" y="4768"/>
                      <a:pt x="33507" y="5275"/>
                      <a:pt x="34677" y="9376"/>
                    </a:cubicBezTo>
                    <a:cubicBezTo>
                      <a:pt x="35288" y="11530"/>
                      <a:pt x="35516" y="14356"/>
                      <a:pt x="35622" y="16569"/>
                    </a:cubicBezTo>
                    <a:cubicBezTo>
                      <a:pt x="35634" y="16828"/>
                      <a:pt x="35842" y="16959"/>
                      <a:pt x="36045" y="16959"/>
                    </a:cubicBezTo>
                    <a:cubicBezTo>
                      <a:pt x="36247" y="16959"/>
                      <a:pt x="36442" y="16829"/>
                      <a:pt x="36430" y="16569"/>
                    </a:cubicBezTo>
                    <a:cubicBezTo>
                      <a:pt x="36288" y="13615"/>
                      <a:pt x="36294" y="8673"/>
                      <a:pt x="34176" y="6354"/>
                    </a:cubicBezTo>
                    <a:cubicBezTo>
                      <a:pt x="33385" y="5486"/>
                      <a:pt x="32342" y="4382"/>
                      <a:pt x="31166" y="4038"/>
                    </a:cubicBezTo>
                    <a:cubicBezTo>
                      <a:pt x="28532" y="3264"/>
                      <a:pt x="25502" y="4060"/>
                      <a:pt x="23385" y="1848"/>
                    </a:cubicBezTo>
                    <a:cubicBezTo>
                      <a:pt x="22096" y="499"/>
                      <a:pt x="20619" y="1"/>
                      <a:pt x="190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2" name="Google Shape;2022;p45"/>
              <p:cNvSpPr/>
              <p:nvPr/>
            </p:nvSpPr>
            <p:spPr>
              <a:xfrm>
                <a:off x="3078898" y="2673353"/>
                <a:ext cx="86706" cy="169491"/>
              </a:xfrm>
              <a:custGeom>
                <a:avLst/>
                <a:gdLst/>
                <a:ahLst/>
                <a:cxnLst/>
                <a:rect l="l" t="t" r="r" b="b"/>
                <a:pathLst>
                  <a:path w="6257" h="12231" extrusionOk="0">
                    <a:moveTo>
                      <a:pt x="5692" y="1"/>
                    </a:moveTo>
                    <a:cubicBezTo>
                      <a:pt x="5569" y="1"/>
                      <a:pt x="5444" y="55"/>
                      <a:pt x="5358" y="186"/>
                    </a:cubicBezTo>
                    <a:cubicBezTo>
                      <a:pt x="4143" y="2033"/>
                      <a:pt x="2691" y="3693"/>
                      <a:pt x="1725" y="5696"/>
                    </a:cubicBezTo>
                    <a:cubicBezTo>
                      <a:pt x="838" y="7529"/>
                      <a:pt x="367" y="9724"/>
                      <a:pt x="49" y="11723"/>
                    </a:cubicBezTo>
                    <a:cubicBezTo>
                      <a:pt x="0" y="12029"/>
                      <a:pt x="262" y="12230"/>
                      <a:pt x="496" y="12230"/>
                    </a:cubicBezTo>
                    <a:cubicBezTo>
                      <a:pt x="651" y="12230"/>
                      <a:pt x="795" y="12142"/>
                      <a:pt x="828" y="11938"/>
                    </a:cubicBezTo>
                    <a:cubicBezTo>
                      <a:pt x="1112" y="10157"/>
                      <a:pt x="1598" y="8424"/>
                      <a:pt x="2182" y="6719"/>
                    </a:cubicBezTo>
                    <a:cubicBezTo>
                      <a:pt x="2973" y="4417"/>
                      <a:pt x="4740" y="2595"/>
                      <a:pt x="6056" y="594"/>
                    </a:cubicBezTo>
                    <a:cubicBezTo>
                      <a:pt x="6256" y="290"/>
                      <a:pt x="5976" y="1"/>
                      <a:pt x="569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3" name="Google Shape;2023;p45"/>
              <p:cNvSpPr/>
              <p:nvPr/>
            </p:nvSpPr>
            <p:spPr>
              <a:xfrm>
                <a:off x="3040485" y="2545546"/>
                <a:ext cx="499452" cy="239929"/>
              </a:xfrm>
              <a:custGeom>
                <a:avLst/>
                <a:gdLst/>
                <a:ahLst/>
                <a:cxnLst/>
                <a:rect l="l" t="t" r="r" b="b"/>
                <a:pathLst>
                  <a:path w="36042" h="17314" extrusionOk="0">
                    <a:moveTo>
                      <a:pt x="491" y="0"/>
                    </a:moveTo>
                    <a:cubicBezTo>
                      <a:pt x="242" y="0"/>
                      <a:pt x="1" y="194"/>
                      <a:pt x="112" y="489"/>
                    </a:cubicBezTo>
                    <a:cubicBezTo>
                      <a:pt x="960" y="2751"/>
                      <a:pt x="3702" y="3404"/>
                      <a:pt x="5797" y="4053"/>
                    </a:cubicBezTo>
                    <a:cubicBezTo>
                      <a:pt x="8057" y="4755"/>
                      <a:pt x="10405" y="5028"/>
                      <a:pt x="12759" y="5028"/>
                    </a:cubicBezTo>
                    <a:cubicBezTo>
                      <a:pt x="14534" y="5028"/>
                      <a:pt x="16313" y="4873"/>
                      <a:pt x="18059" y="4628"/>
                    </a:cubicBezTo>
                    <a:cubicBezTo>
                      <a:pt x="19776" y="4386"/>
                      <a:pt x="22311" y="3349"/>
                      <a:pt x="24495" y="3349"/>
                    </a:cubicBezTo>
                    <a:cubicBezTo>
                      <a:pt x="25797" y="3349"/>
                      <a:pt x="26974" y="3718"/>
                      <a:pt x="27777" y="4844"/>
                    </a:cubicBezTo>
                    <a:cubicBezTo>
                      <a:pt x="28588" y="5980"/>
                      <a:pt x="29164" y="7330"/>
                      <a:pt x="30353" y="8152"/>
                    </a:cubicBezTo>
                    <a:cubicBezTo>
                      <a:pt x="30807" y="8467"/>
                      <a:pt x="31236" y="8789"/>
                      <a:pt x="31766" y="8974"/>
                    </a:cubicBezTo>
                    <a:cubicBezTo>
                      <a:pt x="33363" y="9533"/>
                      <a:pt x="33185" y="11090"/>
                      <a:pt x="33071" y="12485"/>
                    </a:cubicBezTo>
                    <a:cubicBezTo>
                      <a:pt x="32906" y="14507"/>
                      <a:pt x="33981" y="15639"/>
                      <a:pt x="35122" y="17143"/>
                    </a:cubicBezTo>
                    <a:cubicBezTo>
                      <a:pt x="35214" y="17264"/>
                      <a:pt x="35340" y="17314"/>
                      <a:pt x="35464" y="17314"/>
                    </a:cubicBezTo>
                    <a:cubicBezTo>
                      <a:pt x="35759" y="17314"/>
                      <a:pt x="36042" y="17028"/>
                      <a:pt x="35820" y="16736"/>
                    </a:cubicBezTo>
                    <a:lnTo>
                      <a:pt x="35822" y="16736"/>
                    </a:lnTo>
                    <a:cubicBezTo>
                      <a:pt x="34847" y="15454"/>
                      <a:pt x="33933" y="14405"/>
                      <a:pt x="33879" y="12485"/>
                    </a:cubicBezTo>
                    <a:cubicBezTo>
                      <a:pt x="33879" y="12473"/>
                      <a:pt x="34122" y="10127"/>
                      <a:pt x="34122" y="9613"/>
                    </a:cubicBezTo>
                    <a:cubicBezTo>
                      <a:pt x="34122" y="9101"/>
                      <a:pt x="33801" y="8860"/>
                      <a:pt x="33419" y="8652"/>
                    </a:cubicBezTo>
                    <a:cubicBezTo>
                      <a:pt x="31451" y="7583"/>
                      <a:pt x="30223" y="7235"/>
                      <a:pt x="28948" y="5196"/>
                    </a:cubicBezTo>
                    <a:cubicBezTo>
                      <a:pt x="28382" y="4290"/>
                      <a:pt x="27642" y="2888"/>
                      <a:pt x="26503" y="2554"/>
                    </a:cubicBezTo>
                    <a:cubicBezTo>
                      <a:pt x="25960" y="2394"/>
                      <a:pt x="25459" y="2325"/>
                      <a:pt x="24974" y="2325"/>
                    </a:cubicBezTo>
                    <a:cubicBezTo>
                      <a:pt x="24025" y="2325"/>
                      <a:pt x="23134" y="2586"/>
                      <a:pt x="22086" y="2928"/>
                    </a:cubicBezTo>
                    <a:cubicBezTo>
                      <a:pt x="19726" y="3696"/>
                      <a:pt x="17183" y="3996"/>
                      <a:pt x="14724" y="4192"/>
                    </a:cubicBezTo>
                    <a:cubicBezTo>
                      <a:pt x="14189" y="4234"/>
                      <a:pt x="13655" y="4254"/>
                      <a:pt x="13122" y="4254"/>
                    </a:cubicBezTo>
                    <a:cubicBezTo>
                      <a:pt x="11096" y="4254"/>
                      <a:pt x="9079" y="3968"/>
                      <a:pt x="7098" y="3553"/>
                    </a:cubicBezTo>
                    <a:cubicBezTo>
                      <a:pt x="5139" y="3144"/>
                      <a:pt x="1661" y="2327"/>
                      <a:pt x="891" y="274"/>
                    </a:cubicBezTo>
                    <a:cubicBezTo>
                      <a:pt x="819" y="83"/>
                      <a:pt x="653" y="0"/>
                      <a:pt x="49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4" name="Google Shape;2024;p45"/>
              <p:cNvSpPr/>
              <p:nvPr/>
            </p:nvSpPr>
            <p:spPr>
              <a:xfrm>
                <a:off x="3235294" y="3066657"/>
                <a:ext cx="156798" cy="125521"/>
              </a:xfrm>
              <a:custGeom>
                <a:avLst/>
                <a:gdLst/>
                <a:ahLst/>
                <a:cxnLst/>
                <a:rect l="l" t="t" r="r" b="b"/>
                <a:pathLst>
                  <a:path w="11315" h="9058" extrusionOk="0">
                    <a:moveTo>
                      <a:pt x="10491" y="1"/>
                    </a:moveTo>
                    <a:cubicBezTo>
                      <a:pt x="10290" y="1"/>
                      <a:pt x="10106" y="128"/>
                      <a:pt x="10138" y="385"/>
                    </a:cubicBezTo>
                    <a:cubicBezTo>
                      <a:pt x="10463" y="3004"/>
                      <a:pt x="10114" y="6296"/>
                      <a:pt x="7682" y="7841"/>
                    </a:cubicBezTo>
                    <a:cubicBezTo>
                      <a:pt x="7175" y="8162"/>
                      <a:pt x="6656" y="8294"/>
                      <a:pt x="6140" y="8294"/>
                    </a:cubicBezTo>
                    <a:cubicBezTo>
                      <a:pt x="4810" y="8294"/>
                      <a:pt x="3498" y="7413"/>
                      <a:pt x="2464" y="6598"/>
                    </a:cubicBezTo>
                    <a:cubicBezTo>
                      <a:pt x="808" y="5289"/>
                      <a:pt x="1664" y="2985"/>
                      <a:pt x="1580" y="1147"/>
                    </a:cubicBezTo>
                    <a:cubicBezTo>
                      <a:pt x="1567" y="887"/>
                      <a:pt x="1359" y="757"/>
                      <a:pt x="1157" y="757"/>
                    </a:cubicBezTo>
                    <a:cubicBezTo>
                      <a:pt x="956" y="757"/>
                      <a:pt x="760" y="886"/>
                      <a:pt x="771" y="1147"/>
                    </a:cubicBezTo>
                    <a:cubicBezTo>
                      <a:pt x="875" y="3416"/>
                      <a:pt x="1" y="5528"/>
                      <a:pt x="1895" y="7169"/>
                    </a:cubicBezTo>
                    <a:cubicBezTo>
                      <a:pt x="3135" y="8244"/>
                      <a:pt x="4533" y="9058"/>
                      <a:pt x="6133" y="9058"/>
                    </a:cubicBezTo>
                    <a:cubicBezTo>
                      <a:pt x="6367" y="9058"/>
                      <a:pt x="6605" y="9040"/>
                      <a:pt x="6847" y="9004"/>
                    </a:cubicBezTo>
                    <a:cubicBezTo>
                      <a:pt x="10593" y="8441"/>
                      <a:pt x="11315" y="3355"/>
                      <a:pt x="10945" y="385"/>
                    </a:cubicBezTo>
                    <a:cubicBezTo>
                      <a:pt x="10912" y="130"/>
                      <a:pt x="10693" y="1"/>
                      <a:pt x="1049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5" name="Google Shape;2025;p45"/>
              <p:cNvSpPr/>
              <p:nvPr/>
            </p:nvSpPr>
            <p:spPr>
              <a:xfrm>
                <a:off x="3190797" y="3102562"/>
                <a:ext cx="135291" cy="144354"/>
              </a:xfrm>
              <a:custGeom>
                <a:avLst/>
                <a:gdLst/>
                <a:ahLst/>
                <a:cxnLst/>
                <a:rect l="l" t="t" r="r" b="b"/>
                <a:pathLst>
                  <a:path w="9763" h="10417" extrusionOk="0">
                    <a:moveTo>
                      <a:pt x="4236" y="1"/>
                    </a:moveTo>
                    <a:cubicBezTo>
                      <a:pt x="4232" y="1"/>
                      <a:pt x="4228" y="1"/>
                      <a:pt x="4225" y="1"/>
                    </a:cubicBezTo>
                    <a:cubicBezTo>
                      <a:pt x="2237" y="53"/>
                      <a:pt x="780" y="1273"/>
                      <a:pt x="439" y="3229"/>
                    </a:cubicBezTo>
                    <a:cubicBezTo>
                      <a:pt x="1" y="5724"/>
                      <a:pt x="1860" y="6470"/>
                      <a:pt x="3875" y="6851"/>
                    </a:cubicBezTo>
                    <a:cubicBezTo>
                      <a:pt x="5238" y="7109"/>
                      <a:pt x="4191" y="10417"/>
                      <a:pt x="5728" y="10417"/>
                    </a:cubicBezTo>
                    <a:cubicBezTo>
                      <a:pt x="5729" y="10417"/>
                      <a:pt x="5730" y="10417"/>
                      <a:pt x="5731" y="10417"/>
                    </a:cubicBezTo>
                    <a:cubicBezTo>
                      <a:pt x="7422" y="10415"/>
                      <a:pt x="8599" y="7931"/>
                      <a:pt x="9516" y="6801"/>
                    </a:cubicBezTo>
                    <a:cubicBezTo>
                      <a:pt x="9762" y="6496"/>
                      <a:pt x="9495" y="6091"/>
                      <a:pt x="9208" y="6091"/>
                    </a:cubicBezTo>
                    <a:cubicBezTo>
                      <a:pt x="9117" y="6091"/>
                      <a:pt x="9024" y="6132"/>
                      <a:pt x="8945" y="6229"/>
                    </a:cubicBezTo>
                    <a:cubicBezTo>
                      <a:pt x="8267" y="7065"/>
                      <a:pt x="7681" y="7964"/>
                      <a:pt x="6965" y="8772"/>
                    </a:cubicBezTo>
                    <a:cubicBezTo>
                      <a:pt x="6596" y="9189"/>
                      <a:pt x="6320" y="9357"/>
                      <a:pt x="6111" y="9357"/>
                    </a:cubicBezTo>
                    <a:cubicBezTo>
                      <a:pt x="5444" y="9357"/>
                      <a:pt x="5452" y="7655"/>
                      <a:pt x="5320" y="6794"/>
                    </a:cubicBezTo>
                    <a:cubicBezTo>
                      <a:pt x="5242" y="6274"/>
                      <a:pt x="4460" y="6170"/>
                      <a:pt x="4090" y="6072"/>
                    </a:cubicBezTo>
                    <a:cubicBezTo>
                      <a:pt x="2686" y="5698"/>
                      <a:pt x="1358" y="5643"/>
                      <a:pt x="1207" y="3827"/>
                    </a:cubicBezTo>
                    <a:cubicBezTo>
                      <a:pt x="1060" y="2068"/>
                      <a:pt x="2597" y="851"/>
                      <a:pt x="4225" y="809"/>
                    </a:cubicBezTo>
                    <a:cubicBezTo>
                      <a:pt x="4740" y="796"/>
                      <a:pt x="4746" y="1"/>
                      <a:pt x="4236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6" name="Google Shape;2026;p45"/>
              <p:cNvSpPr/>
              <p:nvPr/>
            </p:nvSpPr>
            <p:spPr>
              <a:xfrm>
                <a:off x="3310776" y="3103670"/>
                <a:ext cx="136469" cy="141596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10218" extrusionOk="0">
                    <a:moveTo>
                      <a:pt x="5452" y="0"/>
                    </a:moveTo>
                    <a:cubicBezTo>
                      <a:pt x="4981" y="0"/>
                      <a:pt x="5001" y="760"/>
                      <a:pt x="5498" y="809"/>
                    </a:cubicBezTo>
                    <a:cubicBezTo>
                      <a:pt x="6500" y="909"/>
                      <a:pt x="7346" y="1200"/>
                      <a:pt x="8122" y="1865"/>
                    </a:cubicBezTo>
                    <a:cubicBezTo>
                      <a:pt x="9848" y="3347"/>
                      <a:pt x="8272" y="5175"/>
                      <a:pt x="6479" y="5317"/>
                    </a:cubicBezTo>
                    <a:cubicBezTo>
                      <a:pt x="5875" y="5363"/>
                      <a:pt x="5298" y="5647"/>
                      <a:pt x="5070" y="6236"/>
                    </a:cubicBezTo>
                    <a:cubicBezTo>
                      <a:pt x="4748" y="7058"/>
                      <a:pt x="4814" y="7957"/>
                      <a:pt x="4635" y="8812"/>
                    </a:cubicBezTo>
                    <a:cubicBezTo>
                      <a:pt x="4532" y="9311"/>
                      <a:pt x="4318" y="9510"/>
                      <a:pt x="4042" y="9510"/>
                    </a:cubicBezTo>
                    <a:cubicBezTo>
                      <a:pt x="3058" y="9510"/>
                      <a:pt x="1287" y="6975"/>
                      <a:pt x="921" y="6501"/>
                    </a:cubicBezTo>
                    <a:cubicBezTo>
                      <a:pt x="829" y="6381"/>
                      <a:pt x="703" y="6331"/>
                      <a:pt x="579" y="6331"/>
                    </a:cubicBezTo>
                    <a:cubicBezTo>
                      <a:pt x="283" y="6331"/>
                      <a:pt x="0" y="6616"/>
                      <a:pt x="225" y="6908"/>
                    </a:cubicBezTo>
                    <a:cubicBezTo>
                      <a:pt x="1222" y="8208"/>
                      <a:pt x="2131" y="10217"/>
                      <a:pt x="3997" y="10217"/>
                    </a:cubicBezTo>
                    <a:cubicBezTo>
                      <a:pt x="4096" y="10217"/>
                      <a:pt x="4198" y="10212"/>
                      <a:pt x="4303" y="10200"/>
                    </a:cubicBezTo>
                    <a:cubicBezTo>
                      <a:pt x="5709" y="10042"/>
                      <a:pt x="5520" y="7918"/>
                      <a:pt x="5686" y="6951"/>
                    </a:cubicBezTo>
                    <a:cubicBezTo>
                      <a:pt x="5884" y="5812"/>
                      <a:pt x="7798" y="6267"/>
                      <a:pt x="8529" y="5616"/>
                    </a:cubicBezTo>
                    <a:cubicBezTo>
                      <a:pt x="9285" y="4941"/>
                      <a:pt x="9604" y="4238"/>
                      <a:pt x="9614" y="3231"/>
                    </a:cubicBezTo>
                    <a:cubicBezTo>
                      <a:pt x="9638" y="1140"/>
                      <a:pt x="7192" y="170"/>
                      <a:pt x="5498" y="2"/>
                    </a:cubicBezTo>
                    <a:cubicBezTo>
                      <a:pt x="5482" y="1"/>
                      <a:pt x="5467" y="0"/>
                      <a:pt x="545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2027;p45"/>
              <p:cNvSpPr/>
              <p:nvPr/>
            </p:nvSpPr>
            <p:spPr>
              <a:xfrm>
                <a:off x="2892487" y="3111112"/>
                <a:ext cx="531103" cy="436068"/>
              </a:xfrm>
              <a:custGeom>
                <a:avLst/>
                <a:gdLst/>
                <a:ahLst/>
                <a:cxnLst/>
                <a:rect l="l" t="t" r="r" b="b"/>
                <a:pathLst>
                  <a:path w="38326" h="31468" extrusionOk="0">
                    <a:moveTo>
                      <a:pt x="23422" y="0"/>
                    </a:moveTo>
                    <a:cubicBezTo>
                      <a:pt x="23385" y="0"/>
                      <a:pt x="23345" y="6"/>
                      <a:pt x="23304" y="18"/>
                    </a:cubicBezTo>
                    <a:cubicBezTo>
                      <a:pt x="13840" y="2697"/>
                      <a:pt x="5337" y="12130"/>
                      <a:pt x="2557" y="21363"/>
                    </a:cubicBezTo>
                    <a:cubicBezTo>
                      <a:pt x="1560" y="24673"/>
                      <a:pt x="731" y="29087"/>
                      <a:pt x="4527" y="30756"/>
                    </a:cubicBezTo>
                    <a:cubicBezTo>
                      <a:pt x="6005" y="31404"/>
                      <a:pt x="7789" y="31445"/>
                      <a:pt x="9452" y="31445"/>
                    </a:cubicBezTo>
                    <a:cubicBezTo>
                      <a:pt x="9694" y="31445"/>
                      <a:pt x="9935" y="31444"/>
                      <a:pt x="10171" y="31444"/>
                    </a:cubicBezTo>
                    <a:cubicBezTo>
                      <a:pt x="10390" y="31444"/>
                      <a:pt x="10606" y="31445"/>
                      <a:pt x="10818" y="31448"/>
                    </a:cubicBezTo>
                    <a:cubicBezTo>
                      <a:pt x="11757" y="31461"/>
                      <a:pt x="12697" y="31467"/>
                      <a:pt x="13636" y="31467"/>
                    </a:cubicBezTo>
                    <a:cubicBezTo>
                      <a:pt x="16302" y="31467"/>
                      <a:pt x="18969" y="31417"/>
                      <a:pt x="21635" y="31329"/>
                    </a:cubicBezTo>
                    <a:cubicBezTo>
                      <a:pt x="25220" y="31211"/>
                      <a:pt x="28802" y="30958"/>
                      <a:pt x="32373" y="30602"/>
                    </a:cubicBezTo>
                    <a:cubicBezTo>
                      <a:pt x="33898" y="30451"/>
                      <a:pt x="35845" y="30700"/>
                      <a:pt x="37228" y="29892"/>
                    </a:cubicBezTo>
                    <a:cubicBezTo>
                      <a:pt x="38326" y="29248"/>
                      <a:pt x="38270" y="27856"/>
                      <a:pt x="38206" y="26767"/>
                    </a:cubicBezTo>
                    <a:cubicBezTo>
                      <a:pt x="38087" y="24799"/>
                      <a:pt x="37789" y="22795"/>
                      <a:pt x="37590" y="20826"/>
                    </a:cubicBezTo>
                    <a:cubicBezTo>
                      <a:pt x="37394" y="18876"/>
                      <a:pt x="35498" y="18561"/>
                      <a:pt x="33663" y="18561"/>
                    </a:cubicBezTo>
                    <a:cubicBezTo>
                      <a:pt x="32790" y="18561"/>
                      <a:pt x="31931" y="18632"/>
                      <a:pt x="31274" y="18632"/>
                    </a:cubicBezTo>
                    <a:cubicBezTo>
                      <a:pt x="31231" y="18632"/>
                      <a:pt x="31190" y="18632"/>
                      <a:pt x="31149" y="18631"/>
                    </a:cubicBezTo>
                    <a:cubicBezTo>
                      <a:pt x="28445" y="18591"/>
                      <a:pt x="25725" y="18475"/>
                      <a:pt x="23012" y="18475"/>
                    </a:cubicBezTo>
                    <a:cubicBezTo>
                      <a:pt x="19280" y="18475"/>
                      <a:pt x="15562" y="18695"/>
                      <a:pt x="11919" y="19635"/>
                    </a:cubicBezTo>
                    <a:cubicBezTo>
                      <a:pt x="11454" y="19755"/>
                      <a:pt x="11601" y="20429"/>
                      <a:pt x="12023" y="20429"/>
                    </a:cubicBezTo>
                    <a:cubicBezTo>
                      <a:pt x="12058" y="20429"/>
                      <a:pt x="12095" y="20424"/>
                      <a:pt x="12133" y="20414"/>
                    </a:cubicBezTo>
                    <a:cubicBezTo>
                      <a:pt x="15743" y="19484"/>
                      <a:pt x="19434" y="19283"/>
                      <a:pt x="23136" y="19283"/>
                    </a:cubicBezTo>
                    <a:cubicBezTo>
                      <a:pt x="24020" y="19283"/>
                      <a:pt x="24904" y="19294"/>
                      <a:pt x="25788" y="19310"/>
                    </a:cubicBezTo>
                    <a:cubicBezTo>
                      <a:pt x="25830" y="19311"/>
                      <a:pt x="25875" y="19311"/>
                      <a:pt x="25921" y="19311"/>
                    </a:cubicBezTo>
                    <a:cubicBezTo>
                      <a:pt x="26906" y="19311"/>
                      <a:pt x="28793" y="19153"/>
                      <a:pt x="30725" y="19153"/>
                    </a:cubicBezTo>
                    <a:cubicBezTo>
                      <a:pt x="33637" y="19153"/>
                      <a:pt x="36650" y="19512"/>
                      <a:pt x="36832" y="21309"/>
                    </a:cubicBezTo>
                    <a:cubicBezTo>
                      <a:pt x="36946" y="22447"/>
                      <a:pt x="36899" y="23589"/>
                      <a:pt x="37074" y="24723"/>
                    </a:cubicBezTo>
                    <a:cubicBezTo>
                      <a:pt x="37497" y="27437"/>
                      <a:pt x="37590" y="29419"/>
                      <a:pt x="34284" y="29672"/>
                    </a:cubicBezTo>
                    <a:cubicBezTo>
                      <a:pt x="29665" y="30029"/>
                      <a:pt x="25057" y="30408"/>
                      <a:pt x="20425" y="30562"/>
                    </a:cubicBezTo>
                    <a:cubicBezTo>
                      <a:pt x="17874" y="30646"/>
                      <a:pt x="15228" y="30793"/>
                      <a:pt x="12597" y="30793"/>
                    </a:cubicBezTo>
                    <a:cubicBezTo>
                      <a:pt x="10428" y="30793"/>
                      <a:pt x="8270" y="30693"/>
                      <a:pt x="6184" y="30377"/>
                    </a:cubicBezTo>
                    <a:cubicBezTo>
                      <a:pt x="1" y="29437"/>
                      <a:pt x="3187" y="21290"/>
                      <a:pt x="4777" y="17627"/>
                    </a:cubicBezTo>
                    <a:cubicBezTo>
                      <a:pt x="7896" y="10433"/>
                      <a:pt x="15969" y="2934"/>
                      <a:pt x="23518" y="797"/>
                    </a:cubicBezTo>
                    <a:cubicBezTo>
                      <a:pt x="23977" y="666"/>
                      <a:pt x="23836" y="0"/>
                      <a:pt x="2342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8" name="Google Shape;2028;p45"/>
              <p:cNvSpPr/>
              <p:nvPr/>
            </p:nvSpPr>
            <p:spPr>
              <a:xfrm>
                <a:off x="3389833" y="2664678"/>
                <a:ext cx="544530" cy="586283"/>
              </a:xfrm>
              <a:custGeom>
                <a:avLst/>
                <a:gdLst/>
                <a:ahLst/>
                <a:cxnLst/>
                <a:rect l="l" t="t" r="r" b="b"/>
                <a:pathLst>
                  <a:path w="39295" h="42308" extrusionOk="0">
                    <a:moveTo>
                      <a:pt x="28594" y="1"/>
                    </a:moveTo>
                    <a:cubicBezTo>
                      <a:pt x="28436" y="1"/>
                      <a:pt x="28253" y="141"/>
                      <a:pt x="28227" y="298"/>
                    </a:cubicBezTo>
                    <a:cubicBezTo>
                      <a:pt x="28040" y="1461"/>
                      <a:pt x="27321" y="2522"/>
                      <a:pt x="26932" y="3637"/>
                    </a:cubicBezTo>
                    <a:cubicBezTo>
                      <a:pt x="26432" y="5065"/>
                      <a:pt x="26179" y="6595"/>
                      <a:pt x="25843" y="8068"/>
                    </a:cubicBezTo>
                    <a:cubicBezTo>
                      <a:pt x="24938" y="12053"/>
                      <a:pt x="23115" y="15711"/>
                      <a:pt x="20932" y="19140"/>
                    </a:cubicBezTo>
                    <a:cubicBezTo>
                      <a:pt x="16487" y="26123"/>
                      <a:pt x="9064" y="31597"/>
                      <a:pt x="521" y="31654"/>
                    </a:cubicBezTo>
                    <a:cubicBezTo>
                      <a:pt x="4" y="31657"/>
                      <a:pt x="0" y="32460"/>
                      <a:pt x="516" y="32460"/>
                    </a:cubicBezTo>
                    <a:cubicBezTo>
                      <a:pt x="518" y="32460"/>
                      <a:pt x="520" y="32460"/>
                      <a:pt x="521" y="32460"/>
                    </a:cubicBezTo>
                    <a:lnTo>
                      <a:pt x="521" y="32460"/>
                    </a:lnTo>
                    <a:lnTo>
                      <a:pt x="520" y="32462"/>
                    </a:lnTo>
                    <a:cubicBezTo>
                      <a:pt x="8995" y="32405"/>
                      <a:pt x="16343" y="27214"/>
                      <a:pt x="21022" y="20457"/>
                    </a:cubicBezTo>
                    <a:cubicBezTo>
                      <a:pt x="23785" y="16467"/>
                      <a:pt x="25748" y="12124"/>
                      <a:pt x="26823" y="7397"/>
                    </a:cubicBezTo>
                    <a:cubicBezTo>
                      <a:pt x="27321" y="5212"/>
                      <a:pt x="27962" y="3282"/>
                      <a:pt x="28864" y="1234"/>
                    </a:cubicBezTo>
                    <a:cubicBezTo>
                      <a:pt x="28975" y="980"/>
                      <a:pt x="29398" y="881"/>
                      <a:pt x="30000" y="881"/>
                    </a:cubicBezTo>
                    <a:cubicBezTo>
                      <a:pt x="32062" y="881"/>
                      <a:pt x="36227" y="2054"/>
                      <a:pt x="37157" y="2231"/>
                    </a:cubicBezTo>
                    <a:cubicBezTo>
                      <a:pt x="39295" y="2638"/>
                      <a:pt x="30454" y="23634"/>
                      <a:pt x="29367" y="25580"/>
                    </a:cubicBezTo>
                    <a:cubicBezTo>
                      <a:pt x="24763" y="33819"/>
                      <a:pt x="17342" y="39646"/>
                      <a:pt x="8001" y="41519"/>
                    </a:cubicBezTo>
                    <a:cubicBezTo>
                      <a:pt x="7522" y="41615"/>
                      <a:pt x="7683" y="42307"/>
                      <a:pt x="8126" y="42307"/>
                    </a:cubicBezTo>
                    <a:cubicBezTo>
                      <a:pt x="8154" y="42307"/>
                      <a:pt x="8185" y="42304"/>
                      <a:pt x="8216" y="42298"/>
                    </a:cubicBezTo>
                    <a:cubicBezTo>
                      <a:pt x="27749" y="38382"/>
                      <a:pt x="34311" y="19208"/>
                      <a:pt x="38694" y="2127"/>
                    </a:cubicBezTo>
                    <a:cubicBezTo>
                      <a:pt x="38744" y="1932"/>
                      <a:pt x="38632" y="1669"/>
                      <a:pt x="38412" y="1631"/>
                    </a:cubicBezTo>
                    <a:cubicBezTo>
                      <a:pt x="35146" y="1072"/>
                      <a:pt x="31929" y="261"/>
                      <a:pt x="28616" y="2"/>
                    </a:cubicBezTo>
                    <a:cubicBezTo>
                      <a:pt x="28609" y="1"/>
                      <a:pt x="28602" y="1"/>
                      <a:pt x="285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9" name="Google Shape;2029;p45"/>
              <p:cNvSpPr/>
              <p:nvPr/>
            </p:nvSpPr>
            <p:spPr>
              <a:xfrm>
                <a:off x="3404688" y="3361378"/>
                <a:ext cx="172734" cy="169560"/>
              </a:xfrm>
              <a:custGeom>
                <a:avLst/>
                <a:gdLst/>
                <a:ahLst/>
                <a:cxnLst/>
                <a:rect l="l" t="t" r="r" b="b"/>
                <a:pathLst>
                  <a:path w="12465" h="12236" extrusionOk="0">
                    <a:moveTo>
                      <a:pt x="6099" y="0"/>
                    </a:moveTo>
                    <a:cubicBezTo>
                      <a:pt x="5512" y="0"/>
                      <a:pt x="4837" y="464"/>
                      <a:pt x="4409" y="729"/>
                    </a:cubicBezTo>
                    <a:cubicBezTo>
                      <a:pt x="2956" y="1634"/>
                      <a:pt x="1518" y="2502"/>
                      <a:pt x="289" y="3699"/>
                    </a:cubicBezTo>
                    <a:cubicBezTo>
                      <a:pt x="1" y="3981"/>
                      <a:pt x="278" y="4387"/>
                      <a:pt x="592" y="4387"/>
                    </a:cubicBezTo>
                    <a:cubicBezTo>
                      <a:pt x="683" y="4387"/>
                      <a:pt x="777" y="4353"/>
                      <a:pt x="862" y="4271"/>
                    </a:cubicBezTo>
                    <a:lnTo>
                      <a:pt x="864" y="4271"/>
                    </a:lnTo>
                    <a:cubicBezTo>
                      <a:pt x="2129" y="3035"/>
                      <a:pt x="3635" y="2162"/>
                      <a:pt x="5125" y="1234"/>
                    </a:cubicBezTo>
                    <a:cubicBezTo>
                      <a:pt x="5225" y="1172"/>
                      <a:pt x="5289" y="1145"/>
                      <a:pt x="5323" y="1145"/>
                    </a:cubicBezTo>
                    <a:cubicBezTo>
                      <a:pt x="5603" y="1145"/>
                      <a:pt x="3879" y="3027"/>
                      <a:pt x="3619" y="3377"/>
                    </a:cubicBezTo>
                    <a:cubicBezTo>
                      <a:pt x="3443" y="3616"/>
                      <a:pt x="3671" y="3986"/>
                      <a:pt x="3950" y="3986"/>
                    </a:cubicBezTo>
                    <a:cubicBezTo>
                      <a:pt x="3956" y="3986"/>
                      <a:pt x="3963" y="3985"/>
                      <a:pt x="3969" y="3985"/>
                    </a:cubicBezTo>
                    <a:cubicBezTo>
                      <a:pt x="5949" y="3866"/>
                      <a:pt x="7808" y="3040"/>
                      <a:pt x="9811" y="3035"/>
                    </a:cubicBezTo>
                    <a:cubicBezTo>
                      <a:pt x="9822" y="3035"/>
                      <a:pt x="9832" y="3035"/>
                      <a:pt x="9843" y="3035"/>
                    </a:cubicBezTo>
                    <a:cubicBezTo>
                      <a:pt x="11803" y="3035"/>
                      <a:pt x="8938" y="3684"/>
                      <a:pt x="8492" y="3783"/>
                    </a:cubicBezTo>
                    <a:cubicBezTo>
                      <a:pt x="7343" y="4032"/>
                      <a:pt x="6221" y="4388"/>
                      <a:pt x="5137" y="4847"/>
                    </a:cubicBezTo>
                    <a:cubicBezTo>
                      <a:pt x="4791" y="4994"/>
                      <a:pt x="4938" y="5491"/>
                      <a:pt x="5234" y="5585"/>
                    </a:cubicBezTo>
                    <a:cubicBezTo>
                      <a:pt x="6830" y="6095"/>
                      <a:pt x="8620" y="5927"/>
                      <a:pt x="10273" y="6036"/>
                    </a:cubicBezTo>
                    <a:cubicBezTo>
                      <a:pt x="12375" y="6177"/>
                      <a:pt x="10223" y="6615"/>
                      <a:pt x="9418" y="6751"/>
                    </a:cubicBezTo>
                    <a:cubicBezTo>
                      <a:pt x="8321" y="6938"/>
                      <a:pt x="7211" y="6988"/>
                      <a:pt x="6122" y="7227"/>
                    </a:cubicBezTo>
                    <a:cubicBezTo>
                      <a:pt x="5704" y="7321"/>
                      <a:pt x="5775" y="7882"/>
                      <a:pt x="6122" y="8006"/>
                    </a:cubicBezTo>
                    <a:cubicBezTo>
                      <a:pt x="7589" y="8534"/>
                      <a:pt x="9261" y="8437"/>
                      <a:pt x="10765" y="8884"/>
                    </a:cubicBezTo>
                    <a:cubicBezTo>
                      <a:pt x="11245" y="9028"/>
                      <a:pt x="9787" y="9208"/>
                      <a:pt x="9680" y="9213"/>
                    </a:cubicBezTo>
                    <a:cubicBezTo>
                      <a:pt x="9193" y="9240"/>
                      <a:pt x="8703" y="9237"/>
                      <a:pt x="8217" y="9242"/>
                    </a:cubicBezTo>
                    <a:cubicBezTo>
                      <a:pt x="7448" y="9251"/>
                      <a:pt x="6611" y="9213"/>
                      <a:pt x="5880" y="9490"/>
                    </a:cubicBezTo>
                    <a:cubicBezTo>
                      <a:pt x="5549" y="9614"/>
                      <a:pt x="5479" y="10023"/>
                      <a:pt x="5783" y="10227"/>
                    </a:cubicBezTo>
                    <a:cubicBezTo>
                      <a:pt x="6219" y="10520"/>
                      <a:pt x="6626" y="10679"/>
                      <a:pt x="7133" y="10840"/>
                    </a:cubicBezTo>
                    <a:cubicBezTo>
                      <a:pt x="8128" y="11157"/>
                      <a:pt x="7877" y="11249"/>
                      <a:pt x="7316" y="11249"/>
                    </a:cubicBezTo>
                    <a:cubicBezTo>
                      <a:pt x="6735" y="11249"/>
                      <a:pt x="5822" y="11151"/>
                      <a:pt x="5615" y="11103"/>
                    </a:cubicBezTo>
                    <a:cubicBezTo>
                      <a:pt x="4168" y="10771"/>
                      <a:pt x="2264" y="10999"/>
                      <a:pt x="941" y="10418"/>
                    </a:cubicBezTo>
                    <a:cubicBezTo>
                      <a:pt x="882" y="10391"/>
                      <a:pt x="823" y="10380"/>
                      <a:pt x="767" y="10380"/>
                    </a:cubicBezTo>
                    <a:cubicBezTo>
                      <a:pt x="380" y="10380"/>
                      <a:pt x="119" y="10932"/>
                      <a:pt x="535" y="11115"/>
                    </a:cubicBezTo>
                    <a:cubicBezTo>
                      <a:pt x="1894" y="11712"/>
                      <a:pt x="3429" y="11422"/>
                      <a:pt x="4855" y="11750"/>
                    </a:cubicBezTo>
                    <a:cubicBezTo>
                      <a:pt x="5714" y="11949"/>
                      <a:pt x="6632" y="12235"/>
                      <a:pt x="7529" y="12235"/>
                    </a:cubicBezTo>
                    <a:cubicBezTo>
                      <a:pt x="7918" y="12235"/>
                      <a:pt x="8303" y="12181"/>
                      <a:pt x="8677" y="12043"/>
                    </a:cubicBezTo>
                    <a:cubicBezTo>
                      <a:pt x="8864" y="11976"/>
                      <a:pt x="9048" y="11763"/>
                      <a:pt x="8958" y="11548"/>
                    </a:cubicBezTo>
                    <a:cubicBezTo>
                      <a:pt x="8609" y="10698"/>
                      <a:pt x="8077" y="10422"/>
                      <a:pt x="7453" y="10156"/>
                    </a:cubicBezTo>
                    <a:lnTo>
                      <a:pt x="7453" y="10156"/>
                    </a:lnTo>
                    <a:cubicBezTo>
                      <a:pt x="7454" y="10156"/>
                      <a:pt x="7455" y="10156"/>
                      <a:pt x="7457" y="10156"/>
                    </a:cubicBezTo>
                    <a:cubicBezTo>
                      <a:pt x="7779" y="10156"/>
                      <a:pt x="8130" y="10160"/>
                      <a:pt x="8491" y="10160"/>
                    </a:cubicBezTo>
                    <a:cubicBezTo>
                      <a:pt x="10147" y="10160"/>
                      <a:pt x="11991" y="10065"/>
                      <a:pt x="11991" y="8996"/>
                    </a:cubicBezTo>
                    <a:cubicBezTo>
                      <a:pt x="11991" y="8137"/>
                      <a:pt x="10619" y="7795"/>
                      <a:pt x="9205" y="7606"/>
                    </a:cubicBezTo>
                    <a:lnTo>
                      <a:pt x="9205" y="7606"/>
                    </a:lnTo>
                    <a:cubicBezTo>
                      <a:pt x="10273" y="7461"/>
                      <a:pt x="11318" y="7240"/>
                      <a:pt x="12243" y="6675"/>
                    </a:cubicBezTo>
                    <a:cubicBezTo>
                      <a:pt x="12408" y="6575"/>
                      <a:pt x="12465" y="6402"/>
                      <a:pt x="12429" y="6220"/>
                    </a:cubicBezTo>
                    <a:cubicBezTo>
                      <a:pt x="12205" y="5066"/>
                      <a:pt x="9923" y="4978"/>
                      <a:pt x="7977" y="4957"/>
                    </a:cubicBezTo>
                    <a:lnTo>
                      <a:pt x="7977" y="4957"/>
                    </a:lnTo>
                    <a:cubicBezTo>
                      <a:pt x="9720" y="4538"/>
                      <a:pt x="11686" y="3925"/>
                      <a:pt x="11494" y="3004"/>
                    </a:cubicBezTo>
                    <a:cubicBezTo>
                      <a:pt x="11358" y="2354"/>
                      <a:pt x="10647" y="2132"/>
                      <a:pt x="9707" y="2132"/>
                    </a:cubicBezTo>
                    <a:cubicBezTo>
                      <a:pt x="8376" y="2132"/>
                      <a:pt x="6586" y="2578"/>
                      <a:pt x="5328" y="2888"/>
                    </a:cubicBezTo>
                    <a:lnTo>
                      <a:pt x="5328" y="2888"/>
                    </a:lnTo>
                    <a:cubicBezTo>
                      <a:pt x="6391" y="1902"/>
                      <a:pt x="7728" y="411"/>
                      <a:pt x="6354" y="33"/>
                    </a:cubicBezTo>
                    <a:cubicBezTo>
                      <a:pt x="6272" y="10"/>
                      <a:pt x="6187" y="0"/>
                      <a:pt x="60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0" name="Google Shape;2030;p45"/>
              <p:cNvSpPr/>
              <p:nvPr/>
            </p:nvSpPr>
            <p:spPr>
              <a:xfrm>
                <a:off x="3330703" y="3368667"/>
                <a:ext cx="19858" cy="159763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11529" extrusionOk="0">
                    <a:moveTo>
                      <a:pt x="753" y="0"/>
                    </a:moveTo>
                    <a:cubicBezTo>
                      <a:pt x="551" y="0"/>
                      <a:pt x="348" y="130"/>
                      <a:pt x="346" y="390"/>
                    </a:cubicBezTo>
                    <a:cubicBezTo>
                      <a:pt x="317" y="4016"/>
                      <a:pt x="0" y="7638"/>
                      <a:pt x="603" y="11237"/>
                    </a:cubicBezTo>
                    <a:cubicBezTo>
                      <a:pt x="637" y="11441"/>
                      <a:pt x="781" y="11529"/>
                      <a:pt x="937" y="11529"/>
                    </a:cubicBezTo>
                    <a:cubicBezTo>
                      <a:pt x="1172" y="11529"/>
                      <a:pt x="1433" y="11328"/>
                      <a:pt x="1382" y="11022"/>
                    </a:cubicBezTo>
                    <a:cubicBezTo>
                      <a:pt x="793" y="7499"/>
                      <a:pt x="1127" y="3939"/>
                      <a:pt x="1153" y="390"/>
                    </a:cubicBezTo>
                    <a:cubicBezTo>
                      <a:pt x="1156" y="130"/>
                      <a:pt x="955" y="0"/>
                      <a:pt x="75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1" name="Google Shape;2031;p45"/>
              <p:cNvSpPr/>
              <p:nvPr/>
            </p:nvSpPr>
            <p:spPr>
              <a:xfrm>
                <a:off x="3765177" y="2712722"/>
                <a:ext cx="148012" cy="40270"/>
              </a:xfrm>
              <a:custGeom>
                <a:avLst/>
                <a:gdLst/>
                <a:ahLst/>
                <a:cxnLst/>
                <a:rect l="l" t="t" r="r" b="b"/>
                <a:pathLst>
                  <a:path w="10681" h="2906" extrusionOk="0">
                    <a:moveTo>
                      <a:pt x="544" y="0"/>
                    </a:moveTo>
                    <a:cubicBezTo>
                      <a:pt x="138" y="0"/>
                      <a:pt x="0" y="661"/>
                      <a:pt x="453" y="798"/>
                    </a:cubicBezTo>
                    <a:cubicBezTo>
                      <a:pt x="3574" y="1750"/>
                      <a:pt x="6775" y="2323"/>
                      <a:pt x="9981" y="2898"/>
                    </a:cubicBezTo>
                    <a:cubicBezTo>
                      <a:pt x="10009" y="2903"/>
                      <a:pt x="10036" y="2905"/>
                      <a:pt x="10062" y="2905"/>
                    </a:cubicBezTo>
                    <a:cubicBezTo>
                      <a:pt x="10512" y="2905"/>
                      <a:pt x="10680" y="2206"/>
                      <a:pt x="10196" y="2119"/>
                    </a:cubicBezTo>
                    <a:cubicBezTo>
                      <a:pt x="6990" y="1544"/>
                      <a:pt x="3787" y="970"/>
                      <a:pt x="668" y="19"/>
                    </a:cubicBezTo>
                    <a:cubicBezTo>
                      <a:pt x="624" y="6"/>
                      <a:pt x="583" y="0"/>
                      <a:pt x="5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2" name="Google Shape;2032;p45"/>
              <p:cNvSpPr/>
              <p:nvPr/>
            </p:nvSpPr>
            <p:spPr>
              <a:xfrm>
                <a:off x="3777524" y="2519687"/>
                <a:ext cx="174230" cy="173163"/>
              </a:xfrm>
              <a:custGeom>
                <a:avLst/>
                <a:gdLst/>
                <a:ahLst/>
                <a:cxnLst/>
                <a:rect l="l" t="t" r="r" b="b"/>
                <a:pathLst>
                  <a:path w="12573" h="12496" extrusionOk="0">
                    <a:moveTo>
                      <a:pt x="4655" y="0"/>
                    </a:moveTo>
                    <a:cubicBezTo>
                      <a:pt x="3196" y="0"/>
                      <a:pt x="2912" y="3642"/>
                      <a:pt x="2744" y="5802"/>
                    </a:cubicBezTo>
                    <a:lnTo>
                      <a:pt x="2744" y="5802"/>
                    </a:lnTo>
                    <a:cubicBezTo>
                      <a:pt x="2264" y="4785"/>
                      <a:pt x="1565" y="3559"/>
                      <a:pt x="941" y="3559"/>
                    </a:cubicBezTo>
                    <a:cubicBezTo>
                      <a:pt x="767" y="3559"/>
                      <a:pt x="599" y="3654"/>
                      <a:pt x="443" y="3875"/>
                    </a:cubicBezTo>
                    <a:cubicBezTo>
                      <a:pt x="0" y="4503"/>
                      <a:pt x="246" y="5358"/>
                      <a:pt x="414" y="6051"/>
                    </a:cubicBezTo>
                    <a:cubicBezTo>
                      <a:pt x="812" y="7712"/>
                      <a:pt x="1203" y="9350"/>
                      <a:pt x="1958" y="10889"/>
                    </a:cubicBezTo>
                    <a:cubicBezTo>
                      <a:pt x="2030" y="11035"/>
                      <a:pt x="2147" y="11095"/>
                      <a:pt x="2267" y="11095"/>
                    </a:cubicBezTo>
                    <a:cubicBezTo>
                      <a:pt x="2532" y="11095"/>
                      <a:pt x="2813" y="10802"/>
                      <a:pt x="2656" y="10482"/>
                    </a:cubicBezTo>
                    <a:cubicBezTo>
                      <a:pt x="1930" y="9002"/>
                      <a:pt x="1577" y="7427"/>
                      <a:pt x="1193" y="5836"/>
                    </a:cubicBezTo>
                    <a:cubicBezTo>
                      <a:pt x="1013" y="5091"/>
                      <a:pt x="993" y="4808"/>
                      <a:pt x="1070" y="4808"/>
                    </a:cubicBezTo>
                    <a:cubicBezTo>
                      <a:pt x="1285" y="4808"/>
                      <a:pt x="2261" y="7020"/>
                      <a:pt x="2632" y="7541"/>
                    </a:cubicBezTo>
                    <a:cubicBezTo>
                      <a:pt x="2721" y="7666"/>
                      <a:pt x="2864" y="7732"/>
                      <a:pt x="3002" y="7732"/>
                    </a:cubicBezTo>
                    <a:cubicBezTo>
                      <a:pt x="3163" y="7732"/>
                      <a:pt x="3318" y="7641"/>
                      <a:pt x="3369" y="7444"/>
                    </a:cubicBezTo>
                    <a:cubicBezTo>
                      <a:pt x="3899" y="5434"/>
                      <a:pt x="3552" y="3236"/>
                      <a:pt x="4421" y="1306"/>
                    </a:cubicBezTo>
                    <a:cubicBezTo>
                      <a:pt x="4459" y="1222"/>
                      <a:pt x="4490" y="1186"/>
                      <a:pt x="4516" y="1186"/>
                    </a:cubicBezTo>
                    <a:cubicBezTo>
                      <a:pt x="4690" y="1186"/>
                      <a:pt x="4606" y="2883"/>
                      <a:pt x="4581" y="3123"/>
                    </a:cubicBezTo>
                    <a:cubicBezTo>
                      <a:pt x="4466" y="4254"/>
                      <a:pt x="4440" y="5405"/>
                      <a:pt x="4539" y="6537"/>
                    </a:cubicBezTo>
                    <a:cubicBezTo>
                      <a:pt x="4560" y="6786"/>
                      <a:pt x="4745" y="6930"/>
                      <a:pt x="4940" y="6930"/>
                    </a:cubicBezTo>
                    <a:cubicBezTo>
                      <a:pt x="5067" y="6930"/>
                      <a:pt x="5198" y="6870"/>
                      <a:pt x="5292" y="6740"/>
                    </a:cubicBezTo>
                    <a:cubicBezTo>
                      <a:pt x="6303" y="5334"/>
                      <a:pt x="6687" y="3508"/>
                      <a:pt x="7356" y="1932"/>
                    </a:cubicBezTo>
                    <a:cubicBezTo>
                      <a:pt x="7533" y="1513"/>
                      <a:pt x="7647" y="1350"/>
                      <a:pt x="7716" y="1350"/>
                    </a:cubicBezTo>
                    <a:cubicBezTo>
                      <a:pt x="7939" y="1350"/>
                      <a:pt x="7707" y="3029"/>
                      <a:pt x="7653" y="3357"/>
                    </a:cubicBezTo>
                    <a:cubicBezTo>
                      <a:pt x="7482" y="4392"/>
                      <a:pt x="7226" y="5403"/>
                      <a:pt x="7117" y="6447"/>
                    </a:cubicBezTo>
                    <a:cubicBezTo>
                      <a:pt x="7093" y="6678"/>
                      <a:pt x="7328" y="6855"/>
                      <a:pt x="7545" y="6855"/>
                    </a:cubicBezTo>
                    <a:cubicBezTo>
                      <a:pt x="7645" y="6855"/>
                      <a:pt x="7740" y="6818"/>
                      <a:pt x="7806" y="6733"/>
                    </a:cubicBezTo>
                    <a:cubicBezTo>
                      <a:pt x="8817" y="5426"/>
                      <a:pt x="9213" y="3726"/>
                      <a:pt x="10234" y="2410"/>
                    </a:cubicBezTo>
                    <a:cubicBezTo>
                      <a:pt x="10234" y="2410"/>
                      <a:pt x="10234" y="2410"/>
                      <a:pt x="10234" y="2410"/>
                    </a:cubicBezTo>
                    <a:lnTo>
                      <a:pt x="10234" y="2410"/>
                    </a:lnTo>
                    <a:cubicBezTo>
                      <a:pt x="10236" y="2410"/>
                      <a:pt x="10137" y="3568"/>
                      <a:pt x="10106" y="3686"/>
                    </a:cubicBezTo>
                    <a:cubicBezTo>
                      <a:pt x="9980" y="4157"/>
                      <a:pt x="9824" y="4621"/>
                      <a:pt x="9677" y="5086"/>
                    </a:cubicBezTo>
                    <a:cubicBezTo>
                      <a:pt x="9447" y="5822"/>
                      <a:pt x="9154" y="6601"/>
                      <a:pt x="9189" y="7383"/>
                    </a:cubicBezTo>
                    <a:cubicBezTo>
                      <a:pt x="9200" y="7636"/>
                      <a:pt x="9383" y="7773"/>
                      <a:pt x="9584" y="7773"/>
                    </a:cubicBezTo>
                    <a:cubicBezTo>
                      <a:pt x="9684" y="7773"/>
                      <a:pt x="9789" y="7739"/>
                      <a:pt x="9879" y="7669"/>
                    </a:cubicBezTo>
                    <a:cubicBezTo>
                      <a:pt x="10168" y="7442"/>
                      <a:pt x="10385" y="7254"/>
                      <a:pt x="10603" y="6952"/>
                    </a:cubicBezTo>
                    <a:cubicBezTo>
                      <a:pt x="10990" y="6417"/>
                      <a:pt x="11216" y="6211"/>
                      <a:pt x="11324" y="6211"/>
                    </a:cubicBezTo>
                    <a:cubicBezTo>
                      <a:pt x="11532" y="6211"/>
                      <a:pt x="11299" y="6982"/>
                      <a:pt x="10934" y="7634"/>
                    </a:cubicBezTo>
                    <a:cubicBezTo>
                      <a:pt x="10146" y="9038"/>
                      <a:pt x="9317" y="10387"/>
                      <a:pt x="8687" y="11876"/>
                    </a:cubicBezTo>
                    <a:cubicBezTo>
                      <a:pt x="8550" y="12200"/>
                      <a:pt x="8833" y="12496"/>
                      <a:pt x="9090" y="12496"/>
                    </a:cubicBezTo>
                    <a:cubicBezTo>
                      <a:pt x="9208" y="12496"/>
                      <a:pt x="9321" y="12433"/>
                      <a:pt x="9384" y="12282"/>
                    </a:cubicBezTo>
                    <a:cubicBezTo>
                      <a:pt x="10250" y="10236"/>
                      <a:pt x="12573" y="7769"/>
                      <a:pt x="12490" y="5481"/>
                    </a:cubicBezTo>
                    <a:cubicBezTo>
                      <a:pt x="12483" y="5281"/>
                      <a:pt x="12324" y="5077"/>
                      <a:pt x="12112" y="5077"/>
                    </a:cubicBezTo>
                    <a:cubicBezTo>
                      <a:pt x="12104" y="5077"/>
                      <a:pt x="12095" y="5077"/>
                      <a:pt x="12086" y="5078"/>
                    </a:cubicBezTo>
                    <a:cubicBezTo>
                      <a:pt x="11179" y="5144"/>
                      <a:pt x="10737" y="5585"/>
                      <a:pt x="10280" y="6108"/>
                    </a:cubicBezTo>
                    <a:lnTo>
                      <a:pt x="10280" y="6108"/>
                    </a:lnTo>
                    <a:cubicBezTo>
                      <a:pt x="10831" y="4452"/>
                      <a:pt x="11892" y="2077"/>
                      <a:pt x="10696" y="1436"/>
                    </a:cubicBezTo>
                    <a:cubicBezTo>
                      <a:pt x="10597" y="1382"/>
                      <a:pt x="10497" y="1357"/>
                      <a:pt x="10396" y="1357"/>
                    </a:cubicBezTo>
                    <a:cubicBezTo>
                      <a:pt x="9704" y="1357"/>
                      <a:pt x="8994" y="2536"/>
                      <a:pt x="8406" y="3736"/>
                    </a:cubicBezTo>
                    <a:lnTo>
                      <a:pt x="8406" y="3736"/>
                    </a:lnTo>
                    <a:cubicBezTo>
                      <a:pt x="8613" y="2633"/>
                      <a:pt x="8747" y="1529"/>
                      <a:pt x="8495" y="414"/>
                    </a:cubicBezTo>
                    <a:cubicBezTo>
                      <a:pt x="8451" y="226"/>
                      <a:pt x="8280" y="137"/>
                      <a:pt x="8105" y="118"/>
                    </a:cubicBezTo>
                    <a:cubicBezTo>
                      <a:pt x="8073" y="115"/>
                      <a:pt x="8041" y="113"/>
                      <a:pt x="8010" y="113"/>
                    </a:cubicBezTo>
                    <a:cubicBezTo>
                      <a:pt x="6933" y="113"/>
                      <a:pt x="6158" y="2134"/>
                      <a:pt x="5547" y="3904"/>
                    </a:cubicBezTo>
                    <a:lnTo>
                      <a:pt x="5547" y="3904"/>
                    </a:lnTo>
                    <a:cubicBezTo>
                      <a:pt x="5686" y="2117"/>
                      <a:pt x="5699" y="110"/>
                      <a:pt x="4757" y="6"/>
                    </a:cubicBezTo>
                    <a:cubicBezTo>
                      <a:pt x="4723" y="2"/>
                      <a:pt x="4689" y="0"/>
                      <a:pt x="465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3" name="Google Shape;2033;p45"/>
              <p:cNvSpPr/>
              <p:nvPr/>
            </p:nvSpPr>
            <p:spPr>
              <a:xfrm>
                <a:off x="3494554" y="3242190"/>
                <a:ext cx="32330" cy="159680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11523" extrusionOk="0">
                    <a:moveTo>
                      <a:pt x="492" y="1"/>
                    </a:moveTo>
                    <a:cubicBezTo>
                      <a:pt x="251" y="1"/>
                      <a:pt x="0" y="198"/>
                      <a:pt x="81" y="502"/>
                    </a:cubicBezTo>
                    <a:lnTo>
                      <a:pt x="82" y="502"/>
                    </a:lnTo>
                    <a:cubicBezTo>
                      <a:pt x="525" y="2165"/>
                      <a:pt x="711" y="3851"/>
                      <a:pt x="875" y="5562"/>
                    </a:cubicBezTo>
                    <a:cubicBezTo>
                      <a:pt x="1053" y="7434"/>
                      <a:pt x="1526" y="9238"/>
                      <a:pt x="1521" y="11132"/>
                    </a:cubicBezTo>
                    <a:cubicBezTo>
                      <a:pt x="1520" y="11393"/>
                      <a:pt x="1721" y="11523"/>
                      <a:pt x="1923" y="11523"/>
                    </a:cubicBezTo>
                    <a:cubicBezTo>
                      <a:pt x="2125" y="11523"/>
                      <a:pt x="2327" y="11393"/>
                      <a:pt x="2327" y="11132"/>
                    </a:cubicBezTo>
                    <a:cubicBezTo>
                      <a:pt x="2333" y="9477"/>
                      <a:pt x="2051" y="7883"/>
                      <a:pt x="1784" y="6254"/>
                    </a:cubicBezTo>
                    <a:cubicBezTo>
                      <a:pt x="1455" y="4246"/>
                      <a:pt x="1389" y="2264"/>
                      <a:pt x="860" y="287"/>
                    </a:cubicBezTo>
                    <a:cubicBezTo>
                      <a:pt x="807" y="87"/>
                      <a:pt x="651" y="1"/>
                      <a:pt x="49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4" name="Google Shape;2034;p45"/>
              <p:cNvSpPr/>
              <p:nvPr/>
            </p:nvSpPr>
            <p:spPr>
              <a:xfrm>
                <a:off x="3107874" y="3264445"/>
                <a:ext cx="14412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807" extrusionOk="0">
                    <a:moveTo>
                      <a:pt x="520" y="0"/>
                    </a:moveTo>
                    <a:cubicBezTo>
                      <a:pt x="1" y="0"/>
                      <a:pt x="1" y="807"/>
                      <a:pt x="520" y="807"/>
                    </a:cubicBezTo>
                    <a:cubicBezTo>
                      <a:pt x="1039" y="807"/>
                      <a:pt x="1039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5" name="Google Shape;2035;p45"/>
              <p:cNvSpPr/>
              <p:nvPr/>
            </p:nvSpPr>
            <p:spPr>
              <a:xfrm>
                <a:off x="3206318" y="3237575"/>
                <a:ext cx="14440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809" extrusionOk="0">
                    <a:moveTo>
                      <a:pt x="522" y="0"/>
                    </a:moveTo>
                    <a:cubicBezTo>
                      <a:pt x="1" y="0"/>
                      <a:pt x="3" y="809"/>
                      <a:pt x="522" y="809"/>
                    </a:cubicBezTo>
                    <a:cubicBezTo>
                      <a:pt x="1041" y="809"/>
                      <a:pt x="1041" y="0"/>
                      <a:pt x="522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6" name="Google Shape;2036;p45"/>
              <p:cNvSpPr/>
              <p:nvPr/>
            </p:nvSpPr>
            <p:spPr>
              <a:xfrm>
                <a:off x="3213066" y="3324836"/>
                <a:ext cx="14398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810" extrusionOk="0">
                    <a:moveTo>
                      <a:pt x="520" y="1"/>
                    </a:moveTo>
                    <a:cubicBezTo>
                      <a:pt x="0" y="1"/>
                      <a:pt x="0" y="809"/>
                      <a:pt x="520" y="809"/>
                    </a:cubicBezTo>
                    <a:cubicBezTo>
                      <a:pt x="1039" y="809"/>
                      <a:pt x="1039" y="1"/>
                      <a:pt x="520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2037;p45"/>
              <p:cNvSpPr/>
              <p:nvPr/>
            </p:nvSpPr>
            <p:spPr>
              <a:xfrm>
                <a:off x="3349535" y="3280104"/>
                <a:ext cx="14426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8" extrusionOk="0">
                    <a:moveTo>
                      <a:pt x="521" y="0"/>
                    </a:moveTo>
                    <a:cubicBezTo>
                      <a:pt x="0" y="0"/>
                      <a:pt x="2" y="807"/>
                      <a:pt x="521" y="807"/>
                    </a:cubicBezTo>
                    <a:cubicBezTo>
                      <a:pt x="1040" y="807"/>
                      <a:pt x="1040" y="0"/>
                      <a:pt x="521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8" name="Google Shape;2038;p45"/>
              <p:cNvSpPr/>
              <p:nvPr/>
            </p:nvSpPr>
            <p:spPr>
              <a:xfrm>
                <a:off x="3423368" y="3329326"/>
                <a:ext cx="14453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808" extrusionOk="0">
                    <a:moveTo>
                      <a:pt x="521" y="1"/>
                    </a:moveTo>
                    <a:cubicBezTo>
                      <a:pt x="0" y="1"/>
                      <a:pt x="2" y="807"/>
                      <a:pt x="521" y="807"/>
                    </a:cubicBezTo>
                    <a:cubicBezTo>
                      <a:pt x="1042" y="807"/>
                      <a:pt x="1042" y="1"/>
                      <a:pt x="521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2039;p45"/>
              <p:cNvSpPr/>
              <p:nvPr/>
            </p:nvSpPr>
            <p:spPr>
              <a:xfrm>
                <a:off x="3486018" y="3201781"/>
                <a:ext cx="14440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808" extrusionOk="0">
                    <a:moveTo>
                      <a:pt x="522" y="1"/>
                    </a:moveTo>
                    <a:cubicBezTo>
                      <a:pt x="2" y="1"/>
                      <a:pt x="1" y="807"/>
                      <a:pt x="522" y="807"/>
                    </a:cubicBezTo>
                    <a:cubicBezTo>
                      <a:pt x="1041" y="807"/>
                      <a:pt x="1041" y="1"/>
                      <a:pt x="522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0" name="Google Shape;2040;p45"/>
              <p:cNvSpPr/>
              <p:nvPr/>
            </p:nvSpPr>
            <p:spPr>
              <a:xfrm>
                <a:off x="3541988" y="3110031"/>
                <a:ext cx="14398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809" extrusionOk="0">
                    <a:moveTo>
                      <a:pt x="520" y="0"/>
                    </a:moveTo>
                    <a:cubicBezTo>
                      <a:pt x="0" y="0"/>
                      <a:pt x="0" y="809"/>
                      <a:pt x="520" y="809"/>
                    </a:cubicBezTo>
                    <a:cubicBezTo>
                      <a:pt x="1039" y="809"/>
                      <a:pt x="1039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1" name="Google Shape;2041;p45"/>
              <p:cNvSpPr/>
              <p:nvPr/>
            </p:nvSpPr>
            <p:spPr>
              <a:xfrm>
                <a:off x="3640432" y="3130180"/>
                <a:ext cx="14412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808" extrusionOk="0">
                    <a:moveTo>
                      <a:pt x="520" y="0"/>
                    </a:moveTo>
                    <a:cubicBezTo>
                      <a:pt x="0" y="0"/>
                      <a:pt x="0" y="807"/>
                      <a:pt x="520" y="807"/>
                    </a:cubicBezTo>
                    <a:cubicBezTo>
                      <a:pt x="1039" y="807"/>
                      <a:pt x="1039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45"/>
              <p:cNvSpPr/>
              <p:nvPr/>
            </p:nvSpPr>
            <p:spPr>
              <a:xfrm>
                <a:off x="3673995" y="3022756"/>
                <a:ext cx="14426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10" extrusionOk="0">
                    <a:moveTo>
                      <a:pt x="521" y="1"/>
                    </a:moveTo>
                    <a:cubicBezTo>
                      <a:pt x="0" y="1"/>
                      <a:pt x="2" y="809"/>
                      <a:pt x="521" y="809"/>
                    </a:cubicBezTo>
                    <a:cubicBezTo>
                      <a:pt x="1041" y="809"/>
                      <a:pt x="1041" y="1"/>
                      <a:pt x="521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45"/>
              <p:cNvSpPr/>
              <p:nvPr/>
            </p:nvSpPr>
            <p:spPr>
              <a:xfrm>
                <a:off x="3772438" y="2993683"/>
                <a:ext cx="14453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808" extrusionOk="0">
                    <a:moveTo>
                      <a:pt x="521" y="1"/>
                    </a:moveTo>
                    <a:cubicBezTo>
                      <a:pt x="0" y="1"/>
                      <a:pt x="2" y="808"/>
                      <a:pt x="521" y="808"/>
                    </a:cubicBezTo>
                    <a:cubicBezTo>
                      <a:pt x="1042" y="808"/>
                      <a:pt x="1042" y="1"/>
                      <a:pt x="521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45"/>
              <p:cNvSpPr/>
              <p:nvPr/>
            </p:nvSpPr>
            <p:spPr>
              <a:xfrm>
                <a:off x="3743365" y="2890680"/>
                <a:ext cx="14426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10" extrusionOk="0">
                    <a:moveTo>
                      <a:pt x="520" y="1"/>
                    </a:moveTo>
                    <a:cubicBezTo>
                      <a:pt x="0" y="1"/>
                      <a:pt x="0" y="809"/>
                      <a:pt x="520" y="809"/>
                    </a:cubicBezTo>
                    <a:cubicBezTo>
                      <a:pt x="1041" y="809"/>
                      <a:pt x="1041" y="1"/>
                      <a:pt x="520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45"/>
              <p:cNvSpPr/>
              <p:nvPr/>
            </p:nvSpPr>
            <p:spPr>
              <a:xfrm>
                <a:off x="3846299" y="2805678"/>
                <a:ext cx="14426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7" extrusionOk="0">
                    <a:moveTo>
                      <a:pt x="520" y="0"/>
                    </a:moveTo>
                    <a:cubicBezTo>
                      <a:pt x="0" y="0"/>
                      <a:pt x="0" y="807"/>
                      <a:pt x="520" y="807"/>
                    </a:cubicBezTo>
                    <a:cubicBezTo>
                      <a:pt x="1041" y="807"/>
                      <a:pt x="1041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45"/>
              <p:cNvSpPr/>
              <p:nvPr/>
            </p:nvSpPr>
            <p:spPr>
              <a:xfrm>
                <a:off x="3783635" y="2783285"/>
                <a:ext cx="14412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808" extrusionOk="0">
                    <a:moveTo>
                      <a:pt x="520" y="1"/>
                    </a:moveTo>
                    <a:cubicBezTo>
                      <a:pt x="1" y="1"/>
                      <a:pt x="1" y="808"/>
                      <a:pt x="520" y="808"/>
                    </a:cubicBezTo>
                    <a:cubicBezTo>
                      <a:pt x="1039" y="808"/>
                      <a:pt x="1039" y="1"/>
                      <a:pt x="520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7" name="Google Shape;2047;p45"/>
              <p:cNvSpPr/>
              <p:nvPr/>
            </p:nvSpPr>
            <p:spPr>
              <a:xfrm>
                <a:off x="3011662" y="3412110"/>
                <a:ext cx="14426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9" extrusionOk="0">
                    <a:moveTo>
                      <a:pt x="520" y="0"/>
                    </a:moveTo>
                    <a:cubicBezTo>
                      <a:pt x="0" y="0"/>
                      <a:pt x="0" y="809"/>
                      <a:pt x="520" y="809"/>
                    </a:cubicBezTo>
                    <a:cubicBezTo>
                      <a:pt x="1041" y="809"/>
                      <a:pt x="1041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8" name="Google Shape;2048;p45"/>
              <p:cNvSpPr/>
              <p:nvPr/>
            </p:nvSpPr>
            <p:spPr>
              <a:xfrm>
                <a:off x="3112336" y="3362889"/>
                <a:ext cx="14426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7" extrusionOk="0">
                    <a:moveTo>
                      <a:pt x="522" y="0"/>
                    </a:moveTo>
                    <a:cubicBezTo>
                      <a:pt x="2" y="0"/>
                      <a:pt x="1" y="807"/>
                      <a:pt x="522" y="807"/>
                    </a:cubicBezTo>
                    <a:cubicBezTo>
                      <a:pt x="1041" y="807"/>
                      <a:pt x="1041" y="0"/>
                      <a:pt x="522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9" name="Google Shape;2049;p45"/>
              <p:cNvSpPr/>
              <p:nvPr/>
            </p:nvSpPr>
            <p:spPr>
              <a:xfrm>
                <a:off x="3112336" y="3454639"/>
                <a:ext cx="14426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8" extrusionOk="0">
                    <a:moveTo>
                      <a:pt x="522" y="0"/>
                    </a:moveTo>
                    <a:cubicBezTo>
                      <a:pt x="2" y="0"/>
                      <a:pt x="1" y="807"/>
                      <a:pt x="522" y="807"/>
                    </a:cubicBezTo>
                    <a:cubicBezTo>
                      <a:pt x="1041" y="807"/>
                      <a:pt x="1041" y="0"/>
                      <a:pt x="522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0" name="Google Shape;2050;p45"/>
              <p:cNvSpPr/>
              <p:nvPr/>
            </p:nvSpPr>
            <p:spPr>
              <a:xfrm>
                <a:off x="3233160" y="3405390"/>
                <a:ext cx="14440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810" extrusionOk="0">
                    <a:moveTo>
                      <a:pt x="522" y="1"/>
                    </a:moveTo>
                    <a:cubicBezTo>
                      <a:pt x="3" y="1"/>
                      <a:pt x="1" y="809"/>
                      <a:pt x="522" y="809"/>
                    </a:cubicBezTo>
                    <a:cubicBezTo>
                      <a:pt x="1041" y="809"/>
                      <a:pt x="1041" y="1"/>
                      <a:pt x="522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1" name="Google Shape;2051;p45"/>
              <p:cNvSpPr/>
              <p:nvPr/>
            </p:nvSpPr>
            <p:spPr>
              <a:xfrm>
                <a:off x="3253336" y="3470298"/>
                <a:ext cx="14412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810" extrusionOk="0">
                    <a:moveTo>
                      <a:pt x="520" y="1"/>
                    </a:moveTo>
                    <a:cubicBezTo>
                      <a:pt x="1" y="1"/>
                      <a:pt x="1" y="809"/>
                      <a:pt x="520" y="809"/>
                    </a:cubicBezTo>
                    <a:cubicBezTo>
                      <a:pt x="1039" y="809"/>
                      <a:pt x="1039" y="1"/>
                      <a:pt x="520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52" name="Google Shape;2052;p45"/>
            <p:cNvGrpSpPr/>
            <p:nvPr/>
          </p:nvGrpSpPr>
          <p:grpSpPr>
            <a:xfrm>
              <a:off x="3076557" y="2794399"/>
              <a:ext cx="314524" cy="180771"/>
              <a:chOff x="3380175" y="493600"/>
              <a:chExt cx="356725" cy="205025"/>
            </a:xfrm>
          </p:grpSpPr>
          <p:sp>
            <p:nvSpPr>
              <p:cNvPr id="2053" name="Google Shape;2053;p45"/>
              <p:cNvSpPr/>
              <p:nvPr/>
            </p:nvSpPr>
            <p:spPr>
              <a:xfrm>
                <a:off x="3671450" y="625025"/>
                <a:ext cx="65450" cy="73600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2944" extrusionOk="0">
                    <a:moveTo>
                      <a:pt x="1108" y="0"/>
                    </a:moveTo>
                    <a:cubicBezTo>
                      <a:pt x="1105" y="0"/>
                      <a:pt x="1103" y="0"/>
                      <a:pt x="1101" y="0"/>
                    </a:cubicBezTo>
                    <a:cubicBezTo>
                      <a:pt x="491" y="4"/>
                      <a:pt x="1" y="568"/>
                      <a:pt x="5" y="1266"/>
                    </a:cubicBezTo>
                    <a:cubicBezTo>
                      <a:pt x="5" y="2251"/>
                      <a:pt x="523" y="2929"/>
                      <a:pt x="1280" y="2943"/>
                    </a:cubicBezTo>
                    <a:cubicBezTo>
                      <a:pt x="1289" y="2943"/>
                      <a:pt x="1298" y="2943"/>
                      <a:pt x="1307" y="2943"/>
                    </a:cubicBezTo>
                    <a:cubicBezTo>
                      <a:pt x="2036" y="2943"/>
                      <a:pt x="2595" y="2412"/>
                      <a:pt x="2605" y="1706"/>
                    </a:cubicBezTo>
                    <a:cubicBezTo>
                      <a:pt x="2618" y="800"/>
                      <a:pt x="1911" y="0"/>
                      <a:pt x="1108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4" name="Google Shape;2054;p45"/>
              <p:cNvSpPr/>
              <p:nvPr/>
            </p:nvSpPr>
            <p:spPr>
              <a:xfrm>
                <a:off x="3627025" y="493600"/>
                <a:ext cx="64050" cy="78675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3147" extrusionOk="0">
                    <a:moveTo>
                      <a:pt x="1360" y="0"/>
                    </a:moveTo>
                    <a:cubicBezTo>
                      <a:pt x="1214" y="0"/>
                      <a:pt x="1064" y="63"/>
                      <a:pt x="934" y="205"/>
                    </a:cubicBezTo>
                    <a:cubicBezTo>
                      <a:pt x="329" y="874"/>
                      <a:pt x="0" y="1768"/>
                      <a:pt x="669" y="2689"/>
                    </a:cubicBezTo>
                    <a:cubicBezTo>
                      <a:pt x="890" y="2996"/>
                      <a:pt x="1176" y="3146"/>
                      <a:pt x="1455" y="3146"/>
                    </a:cubicBezTo>
                    <a:cubicBezTo>
                      <a:pt x="1778" y="3146"/>
                      <a:pt x="2091" y="2946"/>
                      <a:pt x="2282" y="2552"/>
                    </a:cubicBezTo>
                    <a:cubicBezTo>
                      <a:pt x="2392" y="2329"/>
                      <a:pt x="2415" y="2066"/>
                      <a:pt x="2479" y="1824"/>
                    </a:cubicBezTo>
                    <a:lnTo>
                      <a:pt x="2561" y="1755"/>
                    </a:lnTo>
                    <a:cubicBezTo>
                      <a:pt x="2342" y="1275"/>
                      <a:pt x="2173" y="756"/>
                      <a:pt x="1883" y="310"/>
                    </a:cubicBezTo>
                    <a:cubicBezTo>
                      <a:pt x="1759" y="119"/>
                      <a:pt x="1563" y="0"/>
                      <a:pt x="13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5" name="Google Shape;2055;p45"/>
              <p:cNvSpPr/>
              <p:nvPr/>
            </p:nvSpPr>
            <p:spPr>
              <a:xfrm>
                <a:off x="3520425" y="584200"/>
                <a:ext cx="484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361" extrusionOk="0">
                    <a:moveTo>
                      <a:pt x="779" y="1"/>
                    </a:moveTo>
                    <a:cubicBezTo>
                      <a:pt x="628" y="1"/>
                      <a:pt x="398" y="83"/>
                      <a:pt x="367" y="177"/>
                    </a:cubicBezTo>
                    <a:cubicBezTo>
                      <a:pt x="207" y="676"/>
                      <a:pt x="56" y="1189"/>
                      <a:pt x="15" y="1707"/>
                    </a:cubicBezTo>
                    <a:cubicBezTo>
                      <a:pt x="1" y="1890"/>
                      <a:pt x="280" y="2211"/>
                      <a:pt x="487" y="2275"/>
                    </a:cubicBezTo>
                    <a:cubicBezTo>
                      <a:pt x="678" y="2337"/>
                      <a:pt x="887" y="2360"/>
                      <a:pt x="1098" y="2360"/>
                    </a:cubicBezTo>
                    <a:cubicBezTo>
                      <a:pt x="1255" y="2360"/>
                      <a:pt x="1413" y="2347"/>
                      <a:pt x="1564" y="2330"/>
                    </a:cubicBezTo>
                    <a:cubicBezTo>
                      <a:pt x="1701" y="2312"/>
                      <a:pt x="1812" y="2073"/>
                      <a:pt x="1935" y="1936"/>
                    </a:cubicBezTo>
                    <a:cubicBezTo>
                      <a:pt x="1788" y="1826"/>
                      <a:pt x="1651" y="1660"/>
                      <a:pt x="1486" y="1616"/>
                    </a:cubicBezTo>
                    <a:cubicBezTo>
                      <a:pt x="1399" y="1593"/>
                      <a:pt x="1308" y="1587"/>
                      <a:pt x="1210" y="1587"/>
                    </a:cubicBezTo>
                    <a:cubicBezTo>
                      <a:pt x="1066" y="1587"/>
                      <a:pt x="907" y="1601"/>
                      <a:pt x="729" y="1601"/>
                    </a:cubicBezTo>
                    <a:cubicBezTo>
                      <a:pt x="831" y="1143"/>
                      <a:pt x="935" y="772"/>
                      <a:pt x="981" y="400"/>
                    </a:cubicBezTo>
                    <a:cubicBezTo>
                      <a:pt x="1000" y="268"/>
                      <a:pt x="886" y="6"/>
                      <a:pt x="812" y="2"/>
                    </a:cubicBezTo>
                    <a:cubicBezTo>
                      <a:pt x="802" y="1"/>
                      <a:pt x="790" y="1"/>
                      <a:pt x="77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6" name="Google Shape;2056;p45"/>
              <p:cNvSpPr/>
              <p:nvPr/>
            </p:nvSpPr>
            <p:spPr>
              <a:xfrm>
                <a:off x="3441025" y="514975"/>
                <a:ext cx="50450" cy="6815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2726" extrusionOk="0">
                    <a:moveTo>
                      <a:pt x="993" y="0"/>
                    </a:moveTo>
                    <a:cubicBezTo>
                      <a:pt x="719" y="0"/>
                      <a:pt x="449" y="162"/>
                      <a:pt x="303" y="479"/>
                    </a:cubicBezTo>
                    <a:cubicBezTo>
                      <a:pt x="28" y="1070"/>
                      <a:pt x="0" y="1712"/>
                      <a:pt x="326" y="2275"/>
                    </a:cubicBezTo>
                    <a:cubicBezTo>
                      <a:pt x="459" y="2509"/>
                      <a:pt x="839" y="2725"/>
                      <a:pt x="1109" y="2725"/>
                    </a:cubicBezTo>
                    <a:cubicBezTo>
                      <a:pt x="1347" y="2725"/>
                      <a:pt x="1641" y="2459"/>
                      <a:pt x="1806" y="2235"/>
                    </a:cubicBezTo>
                    <a:cubicBezTo>
                      <a:pt x="1948" y="2051"/>
                      <a:pt x="1939" y="1753"/>
                      <a:pt x="2017" y="1414"/>
                    </a:cubicBezTo>
                    <a:cubicBezTo>
                      <a:pt x="1916" y="1116"/>
                      <a:pt x="1847" y="727"/>
                      <a:pt x="1659" y="411"/>
                    </a:cubicBezTo>
                    <a:cubicBezTo>
                      <a:pt x="1495" y="135"/>
                      <a:pt x="1242" y="0"/>
                      <a:pt x="9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7" name="Google Shape;2057;p45"/>
              <p:cNvSpPr/>
              <p:nvPr/>
            </p:nvSpPr>
            <p:spPr>
              <a:xfrm>
                <a:off x="3380175" y="621125"/>
                <a:ext cx="74825" cy="77150"/>
              </a:xfrm>
              <a:custGeom>
                <a:avLst/>
                <a:gdLst/>
                <a:ahLst/>
                <a:cxnLst/>
                <a:rect l="l" t="t" r="r" b="b"/>
                <a:pathLst>
                  <a:path w="2993" h="3086" extrusionOk="0">
                    <a:moveTo>
                      <a:pt x="1189" y="0"/>
                    </a:moveTo>
                    <a:cubicBezTo>
                      <a:pt x="476" y="0"/>
                      <a:pt x="1" y="666"/>
                      <a:pt x="14" y="1655"/>
                    </a:cubicBezTo>
                    <a:cubicBezTo>
                      <a:pt x="28" y="2499"/>
                      <a:pt x="569" y="3080"/>
                      <a:pt x="1347" y="3086"/>
                    </a:cubicBezTo>
                    <a:cubicBezTo>
                      <a:pt x="2324" y="3086"/>
                      <a:pt x="2993" y="2544"/>
                      <a:pt x="2984" y="1765"/>
                    </a:cubicBezTo>
                    <a:cubicBezTo>
                      <a:pt x="2979" y="885"/>
                      <a:pt x="2104" y="19"/>
                      <a:pt x="1210" y="0"/>
                    </a:cubicBezTo>
                    <a:cubicBezTo>
                      <a:pt x="1203" y="0"/>
                      <a:pt x="1196" y="0"/>
                      <a:pt x="1189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58" name="Google Shape;2058;p45"/>
            <p:cNvSpPr/>
            <p:nvPr/>
          </p:nvSpPr>
          <p:spPr>
            <a:xfrm>
              <a:off x="3191748" y="2987199"/>
              <a:ext cx="94224" cy="53856"/>
            </a:xfrm>
            <a:custGeom>
              <a:avLst/>
              <a:gdLst/>
              <a:ahLst/>
              <a:cxnLst/>
              <a:rect l="l" t="t" r="r" b="b"/>
              <a:pathLst>
                <a:path w="4034" h="2305" extrusionOk="0">
                  <a:moveTo>
                    <a:pt x="3636" y="0"/>
                  </a:moveTo>
                  <a:cubicBezTo>
                    <a:pt x="3636" y="0"/>
                    <a:pt x="3636" y="0"/>
                    <a:pt x="3636" y="0"/>
                  </a:cubicBezTo>
                  <a:cubicBezTo>
                    <a:pt x="3467" y="4"/>
                    <a:pt x="3237" y="91"/>
                    <a:pt x="3145" y="220"/>
                  </a:cubicBezTo>
                  <a:cubicBezTo>
                    <a:pt x="2985" y="439"/>
                    <a:pt x="2907" y="710"/>
                    <a:pt x="2815" y="971"/>
                  </a:cubicBezTo>
                  <a:cubicBezTo>
                    <a:pt x="2707" y="1292"/>
                    <a:pt x="2489" y="1483"/>
                    <a:pt x="2213" y="1483"/>
                  </a:cubicBezTo>
                  <a:cubicBezTo>
                    <a:pt x="2151" y="1483"/>
                    <a:pt x="2085" y="1473"/>
                    <a:pt x="2018" y="1453"/>
                  </a:cubicBezTo>
                  <a:cubicBezTo>
                    <a:pt x="1660" y="1337"/>
                    <a:pt x="1326" y="1108"/>
                    <a:pt x="1019" y="884"/>
                  </a:cubicBezTo>
                  <a:cubicBezTo>
                    <a:pt x="835" y="746"/>
                    <a:pt x="743" y="490"/>
                    <a:pt x="564" y="343"/>
                  </a:cubicBezTo>
                  <a:cubicBezTo>
                    <a:pt x="496" y="284"/>
                    <a:pt x="380" y="254"/>
                    <a:pt x="273" y="254"/>
                  </a:cubicBezTo>
                  <a:cubicBezTo>
                    <a:pt x="223" y="254"/>
                    <a:pt x="174" y="261"/>
                    <a:pt x="135" y="275"/>
                  </a:cubicBezTo>
                  <a:cubicBezTo>
                    <a:pt x="65" y="298"/>
                    <a:pt x="1" y="550"/>
                    <a:pt x="47" y="651"/>
                  </a:cubicBezTo>
                  <a:cubicBezTo>
                    <a:pt x="462" y="1593"/>
                    <a:pt x="970" y="2305"/>
                    <a:pt x="2100" y="2305"/>
                  </a:cubicBezTo>
                  <a:cubicBezTo>
                    <a:pt x="2107" y="2305"/>
                    <a:pt x="2115" y="2305"/>
                    <a:pt x="2123" y="2305"/>
                  </a:cubicBezTo>
                  <a:cubicBezTo>
                    <a:pt x="2125" y="2305"/>
                    <a:pt x="2127" y="2305"/>
                    <a:pt x="2129" y="2305"/>
                  </a:cubicBezTo>
                  <a:cubicBezTo>
                    <a:pt x="3071" y="2305"/>
                    <a:pt x="4033" y="1263"/>
                    <a:pt x="3911" y="338"/>
                  </a:cubicBezTo>
                  <a:cubicBezTo>
                    <a:pt x="3892" y="211"/>
                    <a:pt x="3733" y="0"/>
                    <a:pt x="3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9" name="Google Shape;2059;p45"/>
          <p:cNvGrpSpPr/>
          <p:nvPr/>
        </p:nvGrpSpPr>
        <p:grpSpPr>
          <a:xfrm>
            <a:off x="2680931" y="2144532"/>
            <a:ext cx="1173962" cy="1957996"/>
            <a:chOff x="3676859" y="1785855"/>
            <a:chExt cx="1447727" cy="2414596"/>
          </a:xfrm>
        </p:grpSpPr>
        <p:grpSp>
          <p:nvGrpSpPr>
            <p:cNvPr id="2060" name="Google Shape;2060;p45"/>
            <p:cNvGrpSpPr/>
            <p:nvPr/>
          </p:nvGrpSpPr>
          <p:grpSpPr>
            <a:xfrm>
              <a:off x="3676859" y="1785855"/>
              <a:ext cx="1447727" cy="2414596"/>
              <a:chOff x="2261400" y="366500"/>
              <a:chExt cx="3063325" cy="5109175"/>
            </a:xfrm>
          </p:grpSpPr>
          <p:sp>
            <p:nvSpPr>
              <p:cNvPr id="2061" name="Google Shape;2061;p45"/>
              <p:cNvSpPr/>
              <p:nvPr/>
            </p:nvSpPr>
            <p:spPr>
              <a:xfrm>
                <a:off x="2787825" y="1897300"/>
                <a:ext cx="587025" cy="1775025"/>
              </a:xfrm>
              <a:custGeom>
                <a:avLst/>
                <a:gdLst/>
                <a:ahLst/>
                <a:cxnLst/>
                <a:rect l="l" t="t" r="r" b="b"/>
                <a:pathLst>
                  <a:path w="23481" h="71001" extrusionOk="0">
                    <a:moveTo>
                      <a:pt x="21236" y="0"/>
                    </a:moveTo>
                    <a:cubicBezTo>
                      <a:pt x="17082" y="0"/>
                      <a:pt x="10486" y="5204"/>
                      <a:pt x="8947" y="7441"/>
                    </a:cubicBezTo>
                    <a:cubicBezTo>
                      <a:pt x="4053" y="15044"/>
                      <a:pt x="2713" y="23984"/>
                      <a:pt x="1240" y="32780"/>
                    </a:cubicBezTo>
                    <a:cubicBezTo>
                      <a:pt x="580" y="36906"/>
                      <a:pt x="609" y="41047"/>
                      <a:pt x="496" y="45325"/>
                    </a:cubicBezTo>
                    <a:cubicBezTo>
                      <a:pt x="388" y="49464"/>
                      <a:pt x="0" y="53734"/>
                      <a:pt x="861" y="57760"/>
                    </a:cubicBezTo>
                    <a:cubicBezTo>
                      <a:pt x="2727" y="65541"/>
                      <a:pt x="7871" y="69404"/>
                      <a:pt x="15151" y="70837"/>
                    </a:cubicBezTo>
                    <a:cubicBezTo>
                      <a:pt x="15564" y="70848"/>
                      <a:pt x="15699" y="70989"/>
                      <a:pt x="16114" y="71001"/>
                    </a:cubicBezTo>
                    <a:lnTo>
                      <a:pt x="23481" y="783"/>
                    </a:lnTo>
                    <a:cubicBezTo>
                      <a:pt x="22891" y="235"/>
                      <a:pt x="22118" y="0"/>
                      <a:pt x="212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2" name="Google Shape;2062;p45"/>
              <p:cNvSpPr/>
              <p:nvPr/>
            </p:nvSpPr>
            <p:spPr>
              <a:xfrm>
                <a:off x="3185500" y="3121600"/>
                <a:ext cx="1967600" cy="1764850"/>
              </a:xfrm>
              <a:custGeom>
                <a:avLst/>
                <a:gdLst/>
                <a:ahLst/>
                <a:cxnLst/>
                <a:rect l="l" t="t" r="r" b="b"/>
                <a:pathLst>
                  <a:path w="78704" h="70594" extrusionOk="0">
                    <a:moveTo>
                      <a:pt x="50708" y="0"/>
                    </a:moveTo>
                    <a:cubicBezTo>
                      <a:pt x="46592" y="0"/>
                      <a:pt x="42844" y="1144"/>
                      <a:pt x="39095" y="3040"/>
                    </a:cubicBezTo>
                    <a:cubicBezTo>
                      <a:pt x="34259" y="5486"/>
                      <a:pt x="29108" y="7186"/>
                      <a:pt x="24100" y="9230"/>
                    </a:cubicBezTo>
                    <a:cubicBezTo>
                      <a:pt x="21682" y="10217"/>
                      <a:pt x="19309" y="11182"/>
                      <a:pt x="16794" y="11894"/>
                    </a:cubicBezTo>
                    <a:cubicBezTo>
                      <a:pt x="15816" y="12169"/>
                      <a:pt x="15290" y="12417"/>
                      <a:pt x="14859" y="13095"/>
                    </a:cubicBezTo>
                    <a:cubicBezTo>
                      <a:pt x="12623" y="13541"/>
                      <a:pt x="10370" y="13880"/>
                      <a:pt x="8132" y="13880"/>
                    </a:cubicBezTo>
                    <a:cubicBezTo>
                      <a:pt x="6368" y="13880"/>
                      <a:pt x="4614" y="13670"/>
                      <a:pt x="2886" y="13136"/>
                    </a:cubicBezTo>
                    <a:cubicBezTo>
                      <a:pt x="2692" y="13076"/>
                      <a:pt x="2501" y="13048"/>
                      <a:pt x="2315" y="13048"/>
                    </a:cubicBezTo>
                    <a:cubicBezTo>
                      <a:pt x="1025" y="13048"/>
                      <a:pt x="0" y="14385"/>
                      <a:pt x="339" y="15683"/>
                    </a:cubicBezTo>
                    <a:cubicBezTo>
                      <a:pt x="470" y="16186"/>
                      <a:pt x="653" y="16665"/>
                      <a:pt x="857" y="17135"/>
                    </a:cubicBezTo>
                    <a:cubicBezTo>
                      <a:pt x="695" y="17412"/>
                      <a:pt x="588" y="17741"/>
                      <a:pt x="576" y="18135"/>
                    </a:cubicBezTo>
                    <a:cubicBezTo>
                      <a:pt x="393" y="24601"/>
                      <a:pt x="767" y="30345"/>
                      <a:pt x="5272" y="35460"/>
                    </a:cubicBezTo>
                    <a:cubicBezTo>
                      <a:pt x="9326" y="40064"/>
                      <a:pt x="14423" y="41420"/>
                      <a:pt x="20294" y="42194"/>
                    </a:cubicBezTo>
                    <a:cubicBezTo>
                      <a:pt x="21878" y="42402"/>
                      <a:pt x="23413" y="42551"/>
                      <a:pt x="24938" y="42551"/>
                    </a:cubicBezTo>
                    <a:cubicBezTo>
                      <a:pt x="26627" y="42551"/>
                      <a:pt x="28303" y="42368"/>
                      <a:pt x="30020" y="41880"/>
                    </a:cubicBezTo>
                    <a:cubicBezTo>
                      <a:pt x="30164" y="41838"/>
                      <a:pt x="30308" y="41785"/>
                      <a:pt x="30450" y="41741"/>
                    </a:cubicBezTo>
                    <a:cubicBezTo>
                      <a:pt x="31692" y="41694"/>
                      <a:pt x="32929" y="41419"/>
                      <a:pt x="34147" y="41018"/>
                    </a:cubicBezTo>
                    <a:lnTo>
                      <a:pt x="34147" y="41018"/>
                    </a:lnTo>
                    <a:cubicBezTo>
                      <a:pt x="32082" y="42885"/>
                      <a:pt x="30144" y="44892"/>
                      <a:pt x="28303" y="47000"/>
                    </a:cubicBezTo>
                    <a:cubicBezTo>
                      <a:pt x="28087" y="47247"/>
                      <a:pt x="27944" y="47508"/>
                      <a:pt x="27859" y="47772"/>
                    </a:cubicBezTo>
                    <a:cubicBezTo>
                      <a:pt x="26894" y="48604"/>
                      <a:pt x="25919" y="49428"/>
                      <a:pt x="24960" y="50269"/>
                    </a:cubicBezTo>
                    <a:cubicBezTo>
                      <a:pt x="23387" y="51648"/>
                      <a:pt x="22344" y="53007"/>
                      <a:pt x="22140" y="54364"/>
                    </a:cubicBezTo>
                    <a:cubicBezTo>
                      <a:pt x="21502" y="54968"/>
                      <a:pt x="21269" y="55924"/>
                      <a:pt x="21769" y="56857"/>
                    </a:cubicBezTo>
                    <a:cubicBezTo>
                      <a:pt x="23223" y="59573"/>
                      <a:pt x="25576" y="61583"/>
                      <a:pt x="27446" y="64003"/>
                    </a:cubicBezTo>
                    <a:cubicBezTo>
                      <a:pt x="28982" y="65990"/>
                      <a:pt x="30994" y="69288"/>
                      <a:pt x="33327" y="70356"/>
                    </a:cubicBezTo>
                    <a:cubicBezTo>
                      <a:pt x="33687" y="70521"/>
                      <a:pt x="34039" y="70593"/>
                      <a:pt x="34381" y="70593"/>
                    </a:cubicBezTo>
                    <a:cubicBezTo>
                      <a:pt x="35904" y="70593"/>
                      <a:pt x="37244" y="69168"/>
                      <a:pt x="38362" y="68212"/>
                    </a:cubicBezTo>
                    <a:cubicBezTo>
                      <a:pt x="41429" y="65590"/>
                      <a:pt x="44064" y="62400"/>
                      <a:pt x="46875" y="59515"/>
                    </a:cubicBezTo>
                    <a:cubicBezTo>
                      <a:pt x="52302" y="53952"/>
                      <a:pt x="58353" y="48893"/>
                      <a:pt x="63092" y="42677"/>
                    </a:cubicBezTo>
                    <a:cubicBezTo>
                      <a:pt x="63796" y="41755"/>
                      <a:pt x="64476" y="40814"/>
                      <a:pt x="65148" y="39869"/>
                    </a:cubicBezTo>
                    <a:cubicBezTo>
                      <a:pt x="65437" y="39773"/>
                      <a:pt x="65702" y="39615"/>
                      <a:pt x="65905" y="39369"/>
                    </a:cubicBezTo>
                    <a:cubicBezTo>
                      <a:pt x="67426" y="37527"/>
                      <a:pt x="69188" y="35831"/>
                      <a:pt x="70265" y="33671"/>
                    </a:cubicBezTo>
                    <a:cubicBezTo>
                      <a:pt x="70506" y="33191"/>
                      <a:pt x="70545" y="32725"/>
                      <a:pt x="70457" y="32302"/>
                    </a:cubicBezTo>
                    <a:cubicBezTo>
                      <a:pt x="70874" y="31721"/>
                      <a:pt x="71296" y="31144"/>
                      <a:pt x="71695" y="30554"/>
                    </a:cubicBezTo>
                    <a:cubicBezTo>
                      <a:pt x="72063" y="30377"/>
                      <a:pt x="72394" y="30096"/>
                      <a:pt x="72646" y="29738"/>
                    </a:cubicBezTo>
                    <a:cubicBezTo>
                      <a:pt x="73752" y="28177"/>
                      <a:pt x="74987" y="26828"/>
                      <a:pt x="75651" y="25000"/>
                    </a:cubicBezTo>
                    <a:cubicBezTo>
                      <a:pt x="75778" y="24653"/>
                      <a:pt x="75766" y="24292"/>
                      <a:pt x="75670" y="23952"/>
                    </a:cubicBezTo>
                    <a:cubicBezTo>
                      <a:pt x="76041" y="23349"/>
                      <a:pt x="76396" y="22738"/>
                      <a:pt x="76720" y="22110"/>
                    </a:cubicBezTo>
                    <a:cubicBezTo>
                      <a:pt x="76963" y="21780"/>
                      <a:pt x="77171" y="21431"/>
                      <a:pt x="77317" y="21053"/>
                    </a:cubicBezTo>
                    <a:cubicBezTo>
                      <a:pt x="77356" y="20944"/>
                      <a:pt x="77383" y="20831"/>
                      <a:pt x="77397" y="20716"/>
                    </a:cubicBezTo>
                    <a:cubicBezTo>
                      <a:pt x="78078" y="19140"/>
                      <a:pt x="78625" y="17355"/>
                      <a:pt x="78652" y="15689"/>
                    </a:cubicBezTo>
                    <a:cubicBezTo>
                      <a:pt x="78703" y="12606"/>
                      <a:pt x="77546" y="11122"/>
                      <a:pt x="76480" y="8372"/>
                    </a:cubicBezTo>
                    <a:cubicBezTo>
                      <a:pt x="76255" y="7791"/>
                      <a:pt x="75858" y="7414"/>
                      <a:pt x="75399" y="7198"/>
                    </a:cubicBezTo>
                    <a:cubicBezTo>
                      <a:pt x="73488" y="4247"/>
                      <a:pt x="69806" y="2967"/>
                      <a:pt x="66636" y="1776"/>
                    </a:cubicBezTo>
                    <a:cubicBezTo>
                      <a:pt x="62106" y="73"/>
                      <a:pt x="57527" y="536"/>
                      <a:pt x="52813" y="99"/>
                    </a:cubicBezTo>
                    <a:cubicBezTo>
                      <a:pt x="52100" y="32"/>
                      <a:pt x="51399" y="0"/>
                      <a:pt x="507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3" name="Google Shape;2063;p45"/>
              <p:cNvSpPr/>
              <p:nvPr/>
            </p:nvSpPr>
            <p:spPr>
              <a:xfrm>
                <a:off x="4271350" y="3891075"/>
                <a:ext cx="747375" cy="938350"/>
              </a:xfrm>
              <a:custGeom>
                <a:avLst/>
                <a:gdLst/>
                <a:ahLst/>
                <a:cxnLst/>
                <a:rect l="l" t="t" r="r" b="b"/>
                <a:pathLst>
                  <a:path w="29895" h="37534" extrusionOk="0">
                    <a:moveTo>
                      <a:pt x="28365" y="0"/>
                    </a:moveTo>
                    <a:cubicBezTo>
                      <a:pt x="27919" y="0"/>
                      <a:pt x="27471" y="250"/>
                      <a:pt x="27360" y="743"/>
                    </a:cubicBezTo>
                    <a:cubicBezTo>
                      <a:pt x="26851" y="3012"/>
                      <a:pt x="25050" y="4594"/>
                      <a:pt x="23841" y="6501"/>
                    </a:cubicBezTo>
                    <a:cubicBezTo>
                      <a:pt x="23699" y="6725"/>
                      <a:pt x="23658" y="6944"/>
                      <a:pt x="23685" y="7145"/>
                    </a:cubicBezTo>
                    <a:cubicBezTo>
                      <a:pt x="21497" y="9057"/>
                      <a:pt x="19836" y="11382"/>
                      <a:pt x="18122" y="13779"/>
                    </a:cubicBezTo>
                    <a:cubicBezTo>
                      <a:pt x="16051" y="16671"/>
                      <a:pt x="13315" y="18990"/>
                      <a:pt x="11037" y="21717"/>
                    </a:cubicBezTo>
                    <a:cubicBezTo>
                      <a:pt x="10805" y="21844"/>
                      <a:pt x="10600" y="22017"/>
                      <a:pt x="10436" y="22224"/>
                    </a:cubicBezTo>
                    <a:cubicBezTo>
                      <a:pt x="7869" y="25405"/>
                      <a:pt x="3834" y="27689"/>
                      <a:pt x="1792" y="31229"/>
                    </a:cubicBezTo>
                    <a:cubicBezTo>
                      <a:pt x="1551" y="31315"/>
                      <a:pt x="1306" y="31394"/>
                      <a:pt x="1066" y="31486"/>
                    </a:cubicBezTo>
                    <a:cubicBezTo>
                      <a:pt x="375" y="31753"/>
                      <a:pt x="0" y="32635"/>
                      <a:pt x="610" y="33216"/>
                    </a:cubicBezTo>
                    <a:cubicBezTo>
                      <a:pt x="1126" y="33707"/>
                      <a:pt x="1738" y="33948"/>
                      <a:pt x="2391" y="34058"/>
                    </a:cubicBezTo>
                    <a:cubicBezTo>
                      <a:pt x="2567" y="34184"/>
                      <a:pt x="2754" y="34295"/>
                      <a:pt x="2965" y="34377"/>
                    </a:cubicBezTo>
                    <a:cubicBezTo>
                      <a:pt x="6376" y="35702"/>
                      <a:pt x="9969" y="36085"/>
                      <a:pt x="13478" y="37053"/>
                    </a:cubicBezTo>
                    <a:cubicBezTo>
                      <a:pt x="14470" y="37327"/>
                      <a:pt x="15500" y="37533"/>
                      <a:pt x="16493" y="37533"/>
                    </a:cubicBezTo>
                    <a:cubicBezTo>
                      <a:pt x="17826" y="37533"/>
                      <a:pt x="19091" y="37161"/>
                      <a:pt x="20102" y="36081"/>
                    </a:cubicBezTo>
                    <a:cubicBezTo>
                      <a:pt x="21798" y="34267"/>
                      <a:pt x="22316" y="30165"/>
                      <a:pt x="23084" y="27899"/>
                    </a:cubicBezTo>
                    <a:cubicBezTo>
                      <a:pt x="24417" y="23951"/>
                      <a:pt x="25864" y="19907"/>
                      <a:pt x="26835" y="15855"/>
                    </a:cubicBezTo>
                    <a:cubicBezTo>
                      <a:pt x="26995" y="15185"/>
                      <a:pt x="26799" y="14517"/>
                      <a:pt x="26408" y="14016"/>
                    </a:cubicBezTo>
                    <a:cubicBezTo>
                      <a:pt x="27114" y="12193"/>
                      <a:pt x="27772" y="10359"/>
                      <a:pt x="28078" y="8402"/>
                    </a:cubicBezTo>
                    <a:cubicBezTo>
                      <a:pt x="28113" y="8171"/>
                      <a:pt x="28104" y="7933"/>
                      <a:pt x="28066" y="7697"/>
                    </a:cubicBezTo>
                    <a:cubicBezTo>
                      <a:pt x="28710" y="5389"/>
                      <a:pt x="29894" y="3254"/>
                      <a:pt x="29355" y="743"/>
                    </a:cubicBezTo>
                    <a:cubicBezTo>
                      <a:pt x="29249" y="247"/>
                      <a:pt x="28808" y="0"/>
                      <a:pt x="283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4" name="Google Shape;2064;p45"/>
              <p:cNvSpPr/>
              <p:nvPr/>
            </p:nvSpPr>
            <p:spPr>
              <a:xfrm>
                <a:off x="3299025" y="1929375"/>
                <a:ext cx="476525" cy="414825"/>
              </a:xfrm>
              <a:custGeom>
                <a:avLst/>
                <a:gdLst/>
                <a:ahLst/>
                <a:cxnLst/>
                <a:rect l="l" t="t" r="r" b="b"/>
                <a:pathLst>
                  <a:path w="19061" h="16593" extrusionOk="0">
                    <a:moveTo>
                      <a:pt x="2687" y="0"/>
                    </a:moveTo>
                    <a:cubicBezTo>
                      <a:pt x="2248" y="0"/>
                      <a:pt x="1806" y="271"/>
                      <a:pt x="1661" y="749"/>
                    </a:cubicBezTo>
                    <a:cubicBezTo>
                      <a:pt x="1498" y="1286"/>
                      <a:pt x="1390" y="1775"/>
                      <a:pt x="1328" y="2241"/>
                    </a:cubicBezTo>
                    <a:cubicBezTo>
                      <a:pt x="1321" y="2248"/>
                      <a:pt x="1313" y="2252"/>
                      <a:pt x="1307" y="2259"/>
                    </a:cubicBezTo>
                    <a:cubicBezTo>
                      <a:pt x="0" y="3730"/>
                      <a:pt x="404" y="5667"/>
                      <a:pt x="1623" y="7113"/>
                    </a:cubicBezTo>
                    <a:cubicBezTo>
                      <a:pt x="2442" y="8084"/>
                      <a:pt x="3207" y="8547"/>
                      <a:pt x="4437" y="8842"/>
                    </a:cubicBezTo>
                    <a:cubicBezTo>
                      <a:pt x="4752" y="8918"/>
                      <a:pt x="5095" y="8937"/>
                      <a:pt x="5439" y="8937"/>
                    </a:cubicBezTo>
                    <a:cubicBezTo>
                      <a:pt x="5783" y="8937"/>
                      <a:pt x="6128" y="8918"/>
                      <a:pt x="6448" y="8918"/>
                    </a:cubicBezTo>
                    <a:cubicBezTo>
                      <a:pt x="7293" y="8918"/>
                      <a:pt x="8105" y="9213"/>
                      <a:pt x="8894" y="9557"/>
                    </a:cubicBezTo>
                    <a:cubicBezTo>
                      <a:pt x="9138" y="9708"/>
                      <a:pt x="9394" y="9839"/>
                      <a:pt x="9660" y="9948"/>
                    </a:cubicBezTo>
                    <a:cubicBezTo>
                      <a:pt x="9573" y="12474"/>
                      <a:pt x="10664" y="14972"/>
                      <a:pt x="13016" y="16199"/>
                    </a:cubicBezTo>
                    <a:cubicBezTo>
                      <a:pt x="13540" y="16472"/>
                      <a:pt x="14046" y="16592"/>
                      <a:pt x="14524" y="16592"/>
                    </a:cubicBezTo>
                    <a:cubicBezTo>
                      <a:pt x="16301" y="16592"/>
                      <a:pt x="17699" y="14926"/>
                      <a:pt x="18252" y="13205"/>
                    </a:cubicBezTo>
                    <a:cubicBezTo>
                      <a:pt x="19060" y="10689"/>
                      <a:pt x="16325" y="9210"/>
                      <a:pt x="14494" y="8394"/>
                    </a:cubicBezTo>
                    <a:cubicBezTo>
                      <a:pt x="10409" y="6575"/>
                      <a:pt x="5865" y="4533"/>
                      <a:pt x="3553" y="503"/>
                    </a:cubicBezTo>
                    <a:cubicBezTo>
                      <a:pt x="3356" y="159"/>
                      <a:pt x="3023" y="0"/>
                      <a:pt x="26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5" name="Google Shape;2065;p45"/>
              <p:cNvSpPr/>
              <p:nvPr/>
            </p:nvSpPr>
            <p:spPr>
              <a:xfrm>
                <a:off x="3752050" y="1892925"/>
                <a:ext cx="220775" cy="338825"/>
              </a:xfrm>
              <a:custGeom>
                <a:avLst/>
                <a:gdLst/>
                <a:ahLst/>
                <a:cxnLst/>
                <a:rect l="l" t="t" r="r" b="b"/>
                <a:pathLst>
                  <a:path w="8831" h="13553" extrusionOk="0">
                    <a:moveTo>
                      <a:pt x="2960" y="0"/>
                    </a:moveTo>
                    <a:cubicBezTo>
                      <a:pt x="2292" y="0"/>
                      <a:pt x="1847" y="629"/>
                      <a:pt x="1966" y="1310"/>
                    </a:cubicBezTo>
                    <a:cubicBezTo>
                      <a:pt x="2025" y="1653"/>
                      <a:pt x="2100" y="1988"/>
                      <a:pt x="2188" y="2320"/>
                    </a:cubicBezTo>
                    <a:cubicBezTo>
                      <a:pt x="1612" y="5132"/>
                      <a:pt x="4232" y="9418"/>
                      <a:pt x="992" y="11215"/>
                    </a:cubicBezTo>
                    <a:cubicBezTo>
                      <a:pt x="0" y="11767"/>
                      <a:pt x="606" y="13143"/>
                      <a:pt x="1528" y="13143"/>
                    </a:cubicBezTo>
                    <a:cubicBezTo>
                      <a:pt x="1690" y="13143"/>
                      <a:pt x="1862" y="13100"/>
                      <a:pt x="2037" y="13003"/>
                    </a:cubicBezTo>
                    <a:cubicBezTo>
                      <a:pt x="2094" y="12972"/>
                      <a:pt x="2137" y="12934"/>
                      <a:pt x="2190" y="12902"/>
                    </a:cubicBezTo>
                    <a:cubicBezTo>
                      <a:pt x="2262" y="12974"/>
                      <a:pt x="2337" y="13048"/>
                      <a:pt x="2442" y="13106"/>
                    </a:cubicBezTo>
                    <a:cubicBezTo>
                      <a:pt x="2977" y="13403"/>
                      <a:pt x="3574" y="13552"/>
                      <a:pt x="4165" y="13552"/>
                    </a:cubicBezTo>
                    <a:cubicBezTo>
                      <a:pt x="5130" y="13552"/>
                      <a:pt x="6080" y="13156"/>
                      <a:pt x="6723" y="12362"/>
                    </a:cubicBezTo>
                    <a:cubicBezTo>
                      <a:pt x="7313" y="11636"/>
                      <a:pt x="7527" y="10740"/>
                      <a:pt x="7306" y="9832"/>
                    </a:cubicBezTo>
                    <a:cubicBezTo>
                      <a:pt x="7125" y="9087"/>
                      <a:pt x="6545" y="8484"/>
                      <a:pt x="5975" y="7941"/>
                    </a:cubicBezTo>
                    <a:cubicBezTo>
                      <a:pt x="6024" y="7855"/>
                      <a:pt x="6058" y="7760"/>
                      <a:pt x="6075" y="7661"/>
                    </a:cubicBezTo>
                    <a:cubicBezTo>
                      <a:pt x="6082" y="7658"/>
                      <a:pt x="6090" y="7656"/>
                      <a:pt x="6099" y="7652"/>
                    </a:cubicBezTo>
                    <a:cubicBezTo>
                      <a:pt x="6288" y="7844"/>
                      <a:pt x="6545" y="7967"/>
                      <a:pt x="6819" y="7967"/>
                    </a:cubicBezTo>
                    <a:cubicBezTo>
                      <a:pt x="7053" y="7967"/>
                      <a:pt x="7300" y="7877"/>
                      <a:pt x="7526" y="7665"/>
                    </a:cubicBezTo>
                    <a:cubicBezTo>
                      <a:pt x="8068" y="7156"/>
                      <a:pt x="8770" y="6354"/>
                      <a:pt x="8591" y="5527"/>
                    </a:cubicBezTo>
                    <a:cubicBezTo>
                      <a:pt x="8830" y="4689"/>
                      <a:pt x="8522" y="3727"/>
                      <a:pt x="7836" y="3097"/>
                    </a:cubicBezTo>
                    <a:cubicBezTo>
                      <a:pt x="7647" y="2923"/>
                      <a:pt x="7445" y="2835"/>
                      <a:pt x="7246" y="2810"/>
                    </a:cubicBezTo>
                    <a:cubicBezTo>
                      <a:pt x="7191" y="2728"/>
                      <a:pt x="7142" y="2645"/>
                      <a:pt x="7082" y="2566"/>
                    </a:cubicBezTo>
                    <a:cubicBezTo>
                      <a:pt x="6513" y="1807"/>
                      <a:pt x="5563" y="1016"/>
                      <a:pt x="4639" y="701"/>
                    </a:cubicBezTo>
                    <a:cubicBezTo>
                      <a:pt x="4217" y="400"/>
                      <a:pt x="3751" y="163"/>
                      <a:pt x="3239" y="35"/>
                    </a:cubicBezTo>
                    <a:cubicBezTo>
                      <a:pt x="3143" y="12"/>
                      <a:pt x="3050" y="0"/>
                      <a:pt x="29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6" name="Google Shape;2066;p45"/>
              <p:cNvSpPr/>
              <p:nvPr/>
            </p:nvSpPr>
            <p:spPr>
              <a:xfrm>
                <a:off x="3555550" y="4589225"/>
                <a:ext cx="349450" cy="355325"/>
              </a:xfrm>
              <a:custGeom>
                <a:avLst/>
                <a:gdLst/>
                <a:ahLst/>
                <a:cxnLst/>
                <a:rect l="l" t="t" r="r" b="b"/>
                <a:pathLst>
                  <a:path w="13978" h="14213" extrusionOk="0">
                    <a:moveTo>
                      <a:pt x="7577" y="0"/>
                    </a:moveTo>
                    <a:cubicBezTo>
                      <a:pt x="7026" y="0"/>
                      <a:pt x="6481" y="196"/>
                      <a:pt x="6151" y="609"/>
                    </a:cubicBezTo>
                    <a:cubicBezTo>
                      <a:pt x="4827" y="2268"/>
                      <a:pt x="3216" y="3607"/>
                      <a:pt x="1498" y="4841"/>
                    </a:cubicBezTo>
                    <a:cubicBezTo>
                      <a:pt x="0" y="5916"/>
                      <a:pt x="551" y="7985"/>
                      <a:pt x="1760" y="8611"/>
                    </a:cubicBezTo>
                    <a:cubicBezTo>
                      <a:pt x="1579" y="9548"/>
                      <a:pt x="2014" y="10317"/>
                      <a:pt x="2698" y="10721"/>
                    </a:cubicBezTo>
                    <a:cubicBezTo>
                      <a:pt x="2559" y="10995"/>
                      <a:pt x="2427" y="11275"/>
                      <a:pt x="2306" y="11564"/>
                    </a:cubicBezTo>
                    <a:cubicBezTo>
                      <a:pt x="1762" y="12860"/>
                      <a:pt x="3105" y="14212"/>
                      <a:pt x="4382" y="14212"/>
                    </a:cubicBezTo>
                    <a:cubicBezTo>
                      <a:pt x="4721" y="14212"/>
                      <a:pt x="5055" y="14117"/>
                      <a:pt x="5348" y="13901"/>
                    </a:cubicBezTo>
                    <a:cubicBezTo>
                      <a:pt x="7732" y="12140"/>
                      <a:pt x="9997" y="10204"/>
                      <a:pt x="12696" y="8932"/>
                    </a:cubicBezTo>
                    <a:cubicBezTo>
                      <a:pt x="13713" y="8454"/>
                      <a:pt x="13977" y="7005"/>
                      <a:pt x="13439" y="6101"/>
                    </a:cubicBezTo>
                    <a:cubicBezTo>
                      <a:pt x="12236" y="4074"/>
                      <a:pt x="10626" y="2370"/>
                      <a:pt x="9079" y="609"/>
                    </a:cubicBezTo>
                    <a:cubicBezTo>
                      <a:pt x="8729" y="212"/>
                      <a:pt x="8150" y="0"/>
                      <a:pt x="75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7" name="Google Shape;2067;p45"/>
              <p:cNvSpPr/>
              <p:nvPr/>
            </p:nvSpPr>
            <p:spPr>
              <a:xfrm>
                <a:off x="4286650" y="4747100"/>
                <a:ext cx="313000" cy="290425"/>
              </a:xfrm>
              <a:custGeom>
                <a:avLst/>
                <a:gdLst/>
                <a:ahLst/>
                <a:cxnLst/>
                <a:rect l="l" t="t" r="r" b="b"/>
                <a:pathLst>
                  <a:path w="12520" h="11617" extrusionOk="0">
                    <a:moveTo>
                      <a:pt x="3547" y="1"/>
                    </a:moveTo>
                    <a:cubicBezTo>
                      <a:pt x="2644" y="1"/>
                      <a:pt x="1723" y="616"/>
                      <a:pt x="1527" y="1522"/>
                    </a:cubicBezTo>
                    <a:cubicBezTo>
                      <a:pt x="1006" y="3939"/>
                      <a:pt x="0" y="6184"/>
                      <a:pt x="5" y="8697"/>
                    </a:cubicBezTo>
                    <a:cubicBezTo>
                      <a:pt x="8" y="10032"/>
                      <a:pt x="1045" y="10698"/>
                      <a:pt x="2080" y="10698"/>
                    </a:cubicBezTo>
                    <a:cubicBezTo>
                      <a:pt x="2334" y="10698"/>
                      <a:pt x="2588" y="10658"/>
                      <a:pt x="2827" y="10578"/>
                    </a:cubicBezTo>
                    <a:cubicBezTo>
                      <a:pt x="3095" y="10932"/>
                      <a:pt x="3467" y="11206"/>
                      <a:pt x="3905" y="11315"/>
                    </a:cubicBezTo>
                    <a:cubicBezTo>
                      <a:pt x="4665" y="11503"/>
                      <a:pt x="5385" y="11617"/>
                      <a:pt x="6076" y="11617"/>
                    </a:cubicBezTo>
                    <a:cubicBezTo>
                      <a:pt x="7272" y="11617"/>
                      <a:pt x="8380" y="11276"/>
                      <a:pt x="9458" y="10391"/>
                    </a:cubicBezTo>
                    <a:cubicBezTo>
                      <a:pt x="11058" y="9078"/>
                      <a:pt x="11048" y="6622"/>
                      <a:pt x="11833" y="4877"/>
                    </a:cubicBezTo>
                    <a:cubicBezTo>
                      <a:pt x="12519" y="3354"/>
                      <a:pt x="11683" y="1954"/>
                      <a:pt x="10045" y="1761"/>
                    </a:cubicBezTo>
                    <a:cubicBezTo>
                      <a:pt x="7993" y="1521"/>
                      <a:pt x="6042" y="663"/>
                      <a:pt x="4076" y="76"/>
                    </a:cubicBezTo>
                    <a:cubicBezTo>
                      <a:pt x="3904" y="25"/>
                      <a:pt x="3726" y="1"/>
                      <a:pt x="35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8" name="Google Shape;2068;p45"/>
              <p:cNvSpPr/>
              <p:nvPr/>
            </p:nvSpPr>
            <p:spPr>
              <a:xfrm>
                <a:off x="4514700" y="2498000"/>
                <a:ext cx="343275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13731" h="12439" extrusionOk="0">
                    <a:moveTo>
                      <a:pt x="4621" y="1"/>
                    </a:moveTo>
                    <a:cubicBezTo>
                      <a:pt x="4386" y="1"/>
                      <a:pt x="4141" y="96"/>
                      <a:pt x="3918" y="320"/>
                    </a:cubicBezTo>
                    <a:cubicBezTo>
                      <a:pt x="2892" y="1354"/>
                      <a:pt x="1897" y="2410"/>
                      <a:pt x="711" y="3264"/>
                    </a:cubicBezTo>
                    <a:cubicBezTo>
                      <a:pt x="174" y="3651"/>
                      <a:pt x="0" y="4381"/>
                      <a:pt x="501" y="4890"/>
                    </a:cubicBezTo>
                    <a:cubicBezTo>
                      <a:pt x="734" y="5127"/>
                      <a:pt x="906" y="5413"/>
                      <a:pt x="1058" y="5713"/>
                    </a:cubicBezTo>
                    <a:cubicBezTo>
                      <a:pt x="916" y="5887"/>
                      <a:pt x="822" y="6097"/>
                      <a:pt x="819" y="6332"/>
                    </a:cubicBezTo>
                    <a:cubicBezTo>
                      <a:pt x="812" y="7132"/>
                      <a:pt x="1108" y="7793"/>
                      <a:pt x="1498" y="8417"/>
                    </a:cubicBezTo>
                    <a:cubicBezTo>
                      <a:pt x="1443" y="8478"/>
                      <a:pt x="1382" y="8537"/>
                      <a:pt x="1330" y="8602"/>
                    </a:cubicBezTo>
                    <a:cubicBezTo>
                      <a:pt x="700" y="9382"/>
                      <a:pt x="1384" y="10412"/>
                      <a:pt x="2117" y="10412"/>
                    </a:cubicBezTo>
                    <a:cubicBezTo>
                      <a:pt x="2203" y="10412"/>
                      <a:pt x="2290" y="10398"/>
                      <a:pt x="2375" y="10368"/>
                    </a:cubicBezTo>
                    <a:lnTo>
                      <a:pt x="2375" y="10368"/>
                    </a:lnTo>
                    <a:cubicBezTo>
                      <a:pt x="2372" y="10403"/>
                      <a:pt x="2371" y="10438"/>
                      <a:pt x="2372" y="10472"/>
                    </a:cubicBezTo>
                    <a:cubicBezTo>
                      <a:pt x="2445" y="11406"/>
                      <a:pt x="2872" y="11896"/>
                      <a:pt x="3484" y="12117"/>
                    </a:cubicBezTo>
                    <a:cubicBezTo>
                      <a:pt x="3652" y="12310"/>
                      <a:pt x="3901" y="12439"/>
                      <a:pt x="4235" y="12439"/>
                    </a:cubicBezTo>
                    <a:cubicBezTo>
                      <a:pt x="4490" y="12439"/>
                      <a:pt x="4695" y="12364"/>
                      <a:pt x="4853" y="12242"/>
                    </a:cubicBezTo>
                    <a:cubicBezTo>
                      <a:pt x="5245" y="12206"/>
                      <a:pt x="5662" y="12120"/>
                      <a:pt x="6078" y="12017"/>
                    </a:cubicBezTo>
                    <a:cubicBezTo>
                      <a:pt x="6244" y="12209"/>
                      <a:pt x="6492" y="12335"/>
                      <a:pt x="6823" y="12335"/>
                    </a:cubicBezTo>
                    <a:cubicBezTo>
                      <a:pt x="7405" y="12335"/>
                      <a:pt x="7733" y="11944"/>
                      <a:pt x="7807" y="11500"/>
                    </a:cubicBezTo>
                    <a:cubicBezTo>
                      <a:pt x="7900" y="11469"/>
                      <a:pt x="7998" y="11436"/>
                      <a:pt x="8086" y="11406"/>
                    </a:cubicBezTo>
                    <a:cubicBezTo>
                      <a:pt x="8556" y="11305"/>
                      <a:pt x="9014" y="11155"/>
                      <a:pt x="9453" y="10961"/>
                    </a:cubicBezTo>
                    <a:cubicBezTo>
                      <a:pt x="9461" y="10959"/>
                      <a:pt x="9470" y="10956"/>
                      <a:pt x="9478" y="10953"/>
                    </a:cubicBezTo>
                    <a:lnTo>
                      <a:pt x="9478" y="10951"/>
                    </a:lnTo>
                    <a:cubicBezTo>
                      <a:pt x="9561" y="10914"/>
                      <a:pt x="9643" y="10889"/>
                      <a:pt x="9726" y="10849"/>
                    </a:cubicBezTo>
                    <a:cubicBezTo>
                      <a:pt x="10527" y="10451"/>
                      <a:pt x="10309" y="9455"/>
                      <a:pt x="9693" y="9077"/>
                    </a:cubicBezTo>
                    <a:cubicBezTo>
                      <a:pt x="10604" y="8602"/>
                      <a:pt x="11512" y="8124"/>
                      <a:pt x="12418" y="7640"/>
                    </a:cubicBezTo>
                    <a:cubicBezTo>
                      <a:pt x="13424" y="7103"/>
                      <a:pt x="12808" y="5720"/>
                      <a:pt x="11873" y="5720"/>
                    </a:cubicBezTo>
                    <a:cubicBezTo>
                      <a:pt x="11713" y="5720"/>
                      <a:pt x="11544" y="5761"/>
                      <a:pt x="11373" y="5852"/>
                    </a:cubicBezTo>
                    <a:cubicBezTo>
                      <a:pt x="10641" y="6241"/>
                      <a:pt x="9908" y="6629"/>
                      <a:pt x="9174" y="7015"/>
                    </a:cubicBezTo>
                    <a:cubicBezTo>
                      <a:pt x="10359" y="6107"/>
                      <a:pt x="11564" y="5227"/>
                      <a:pt x="12832" y="4431"/>
                    </a:cubicBezTo>
                    <a:cubicBezTo>
                      <a:pt x="13730" y="3865"/>
                      <a:pt x="13287" y="2498"/>
                      <a:pt x="12328" y="2498"/>
                    </a:cubicBezTo>
                    <a:cubicBezTo>
                      <a:pt x="12235" y="2498"/>
                      <a:pt x="12137" y="2511"/>
                      <a:pt x="12035" y="2539"/>
                    </a:cubicBezTo>
                    <a:cubicBezTo>
                      <a:pt x="11276" y="2744"/>
                      <a:pt x="10554" y="3024"/>
                      <a:pt x="9852" y="3349"/>
                    </a:cubicBezTo>
                    <a:cubicBezTo>
                      <a:pt x="10091" y="3017"/>
                      <a:pt x="10316" y="2672"/>
                      <a:pt x="10512" y="2299"/>
                    </a:cubicBezTo>
                    <a:cubicBezTo>
                      <a:pt x="10924" y="1513"/>
                      <a:pt x="10334" y="768"/>
                      <a:pt x="9596" y="768"/>
                    </a:cubicBezTo>
                    <a:cubicBezTo>
                      <a:pt x="9433" y="768"/>
                      <a:pt x="9264" y="804"/>
                      <a:pt x="9096" y="884"/>
                    </a:cubicBezTo>
                    <a:cubicBezTo>
                      <a:pt x="7397" y="1686"/>
                      <a:pt x="5854" y="2735"/>
                      <a:pt x="4374" y="3875"/>
                    </a:cubicBezTo>
                    <a:cubicBezTo>
                      <a:pt x="4767" y="3110"/>
                      <a:pt x="5181" y="2355"/>
                      <a:pt x="5544" y="1575"/>
                    </a:cubicBezTo>
                    <a:cubicBezTo>
                      <a:pt x="5897" y="811"/>
                      <a:pt x="5307" y="1"/>
                      <a:pt x="46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9" name="Google Shape;2069;p45"/>
              <p:cNvSpPr/>
              <p:nvPr/>
            </p:nvSpPr>
            <p:spPr>
              <a:xfrm>
                <a:off x="4837850" y="2560525"/>
                <a:ext cx="200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8" h="6" extrusionOk="0">
                    <a:moveTo>
                      <a:pt x="8" y="0"/>
                    </a:moveTo>
                    <a:lnTo>
                      <a:pt x="8" y="0"/>
                    </a:lnTo>
                    <a:cubicBezTo>
                      <a:pt x="5" y="2"/>
                      <a:pt x="3" y="4"/>
                      <a:pt x="1" y="5"/>
                    </a:cubicBezTo>
                    <a:cubicBezTo>
                      <a:pt x="3" y="4"/>
                      <a:pt x="5" y="2"/>
                      <a:pt x="8" y="0"/>
                    </a:cubicBezTo>
                    <a:close/>
                  </a:path>
                </a:pathLst>
              </a:custGeom>
              <a:solidFill>
                <a:srgbClr val="FFF4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0" name="Google Shape;2070;p45"/>
              <p:cNvSpPr/>
              <p:nvPr/>
            </p:nvSpPr>
            <p:spPr>
              <a:xfrm>
                <a:off x="4697850" y="2076525"/>
                <a:ext cx="608275" cy="877025"/>
              </a:xfrm>
              <a:custGeom>
                <a:avLst/>
                <a:gdLst/>
                <a:ahLst/>
                <a:cxnLst/>
                <a:rect l="l" t="t" r="r" b="b"/>
                <a:pathLst>
                  <a:path w="24331" h="35081" extrusionOk="0">
                    <a:moveTo>
                      <a:pt x="3947" y="0"/>
                    </a:moveTo>
                    <a:cubicBezTo>
                      <a:pt x="3133" y="0"/>
                      <a:pt x="2399" y="634"/>
                      <a:pt x="2094" y="1401"/>
                    </a:cubicBezTo>
                    <a:cubicBezTo>
                      <a:pt x="1929" y="1623"/>
                      <a:pt x="1804" y="1901"/>
                      <a:pt x="1745" y="2249"/>
                    </a:cubicBezTo>
                    <a:cubicBezTo>
                      <a:pt x="1039" y="6377"/>
                      <a:pt x="346" y="10516"/>
                      <a:pt x="855" y="14695"/>
                    </a:cubicBezTo>
                    <a:cubicBezTo>
                      <a:pt x="509" y="15487"/>
                      <a:pt x="251" y="16300"/>
                      <a:pt x="222" y="17187"/>
                    </a:cubicBezTo>
                    <a:cubicBezTo>
                      <a:pt x="206" y="17669"/>
                      <a:pt x="654" y="18228"/>
                      <a:pt x="1166" y="18228"/>
                    </a:cubicBezTo>
                    <a:cubicBezTo>
                      <a:pt x="1196" y="18228"/>
                      <a:pt x="1227" y="18226"/>
                      <a:pt x="1257" y="18222"/>
                    </a:cubicBezTo>
                    <a:cubicBezTo>
                      <a:pt x="1903" y="18137"/>
                      <a:pt x="2449" y="17960"/>
                      <a:pt x="3033" y="17669"/>
                    </a:cubicBezTo>
                    <a:cubicBezTo>
                      <a:pt x="3431" y="17471"/>
                      <a:pt x="3804" y="17218"/>
                      <a:pt x="4204" y="17020"/>
                    </a:cubicBezTo>
                    <a:cubicBezTo>
                      <a:pt x="4255" y="17049"/>
                      <a:pt x="4296" y="17084"/>
                      <a:pt x="4353" y="17111"/>
                    </a:cubicBezTo>
                    <a:cubicBezTo>
                      <a:pt x="4378" y="17123"/>
                      <a:pt x="4405" y="17132"/>
                      <a:pt x="4429" y="17143"/>
                    </a:cubicBezTo>
                    <a:cubicBezTo>
                      <a:pt x="3923" y="17376"/>
                      <a:pt x="3457" y="17672"/>
                      <a:pt x="3113" y="18111"/>
                    </a:cubicBezTo>
                    <a:cubicBezTo>
                      <a:pt x="2821" y="18484"/>
                      <a:pt x="2695" y="18927"/>
                      <a:pt x="2952" y="19365"/>
                    </a:cubicBezTo>
                    <a:cubicBezTo>
                      <a:pt x="3123" y="19658"/>
                      <a:pt x="3490" y="19891"/>
                      <a:pt x="3847" y="19891"/>
                    </a:cubicBezTo>
                    <a:cubicBezTo>
                      <a:pt x="3940" y="19891"/>
                      <a:pt x="4032" y="19876"/>
                      <a:pt x="4120" y="19841"/>
                    </a:cubicBezTo>
                    <a:cubicBezTo>
                      <a:pt x="4247" y="19792"/>
                      <a:pt x="4370" y="19734"/>
                      <a:pt x="4493" y="19680"/>
                    </a:cubicBezTo>
                    <a:cubicBezTo>
                      <a:pt x="4593" y="19709"/>
                      <a:pt x="4697" y="19724"/>
                      <a:pt x="4801" y="19724"/>
                    </a:cubicBezTo>
                    <a:cubicBezTo>
                      <a:pt x="5092" y="19724"/>
                      <a:pt x="5385" y="19605"/>
                      <a:pt x="5605" y="19329"/>
                    </a:cubicBezTo>
                    <a:cubicBezTo>
                      <a:pt x="5609" y="19336"/>
                      <a:pt x="5612" y="19342"/>
                      <a:pt x="5616" y="19348"/>
                    </a:cubicBezTo>
                    <a:cubicBezTo>
                      <a:pt x="5614" y="19351"/>
                      <a:pt x="5609" y="19357"/>
                      <a:pt x="5608" y="19359"/>
                    </a:cubicBezTo>
                    <a:cubicBezTo>
                      <a:pt x="5611" y="19358"/>
                      <a:pt x="5614" y="19356"/>
                      <a:pt x="5617" y="19353"/>
                    </a:cubicBezTo>
                    <a:cubicBezTo>
                      <a:pt x="5618" y="19355"/>
                      <a:pt x="5618" y="19356"/>
                      <a:pt x="5619" y="19357"/>
                    </a:cubicBezTo>
                    <a:cubicBezTo>
                      <a:pt x="5619" y="19357"/>
                      <a:pt x="5618" y="19357"/>
                      <a:pt x="5618" y="19357"/>
                    </a:cubicBezTo>
                    <a:cubicBezTo>
                      <a:pt x="5617" y="19357"/>
                      <a:pt x="5616" y="19357"/>
                      <a:pt x="5615" y="19357"/>
                    </a:cubicBezTo>
                    <a:cubicBezTo>
                      <a:pt x="5614" y="19357"/>
                      <a:pt x="5612" y="19358"/>
                      <a:pt x="5608" y="19360"/>
                    </a:cubicBezTo>
                    <a:cubicBezTo>
                      <a:pt x="5588" y="19394"/>
                      <a:pt x="5585" y="19406"/>
                      <a:pt x="5590" y="19406"/>
                    </a:cubicBezTo>
                    <a:cubicBezTo>
                      <a:pt x="5596" y="19406"/>
                      <a:pt x="5614" y="19388"/>
                      <a:pt x="5626" y="19371"/>
                    </a:cubicBezTo>
                    <a:cubicBezTo>
                      <a:pt x="5733" y="19608"/>
                      <a:pt x="5830" y="19852"/>
                      <a:pt x="5919" y="20097"/>
                    </a:cubicBezTo>
                    <a:cubicBezTo>
                      <a:pt x="5569" y="20359"/>
                      <a:pt x="5237" y="20644"/>
                      <a:pt x="4926" y="20950"/>
                    </a:cubicBezTo>
                    <a:cubicBezTo>
                      <a:pt x="4523" y="21143"/>
                      <a:pt x="4121" y="21339"/>
                      <a:pt x="3737" y="21572"/>
                    </a:cubicBezTo>
                    <a:cubicBezTo>
                      <a:pt x="2777" y="22153"/>
                      <a:pt x="3363" y="23512"/>
                      <a:pt x="4256" y="23512"/>
                    </a:cubicBezTo>
                    <a:cubicBezTo>
                      <a:pt x="4370" y="23512"/>
                      <a:pt x="4489" y="23490"/>
                      <a:pt x="4611" y="23441"/>
                    </a:cubicBezTo>
                    <a:cubicBezTo>
                      <a:pt x="4723" y="23490"/>
                      <a:pt x="4843" y="23519"/>
                      <a:pt x="4967" y="23519"/>
                    </a:cubicBezTo>
                    <a:cubicBezTo>
                      <a:pt x="5063" y="23519"/>
                      <a:pt x="5160" y="23502"/>
                      <a:pt x="5258" y="23464"/>
                    </a:cubicBezTo>
                    <a:cubicBezTo>
                      <a:pt x="5368" y="23422"/>
                      <a:pt x="5483" y="23359"/>
                      <a:pt x="5596" y="23307"/>
                    </a:cubicBezTo>
                    <a:lnTo>
                      <a:pt x="5596" y="23307"/>
                    </a:lnTo>
                    <a:cubicBezTo>
                      <a:pt x="5573" y="23398"/>
                      <a:pt x="5545" y="23485"/>
                      <a:pt x="5518" y="23572"/>
                    </a:cubicBezTo>
                    <a:cubicBezTo>
                      <a:pt x="5399" y="23803"/>
                      <a:pt x="5294" y="24041"/>
                      <a:pt x="5205" y="24286"/>
                    </a:cubicBezTo>
                    <a:cubicBezTo>
                      <a:pt x="4918" y="24756"/>
                      <a:pt x="4493" y="25073"/>
                      <a:pt x="3830" y="25073"/>
                    </a:cubicBezTo>
                    <a:cubicBezTo>
                      <a:pt x="3736" y="25073"/>
                      <a:pt x="3638" y="25067"/>
                      <a:pt x="3535" y="25054"/>
                    </a:cubicBezTo>
                    <a:cubicBezTo>
                      <a:pt x="3485" y="25048"/>
                      <a:pt x="3438" y="25045"/>
                      <a:pt x="3392" y="25045"/>
                    </a:cubicBezTo>
                    <a:cubicBezTo>
                      <a:pt x="2213" y="25045"/>
                      <a:pt x="2279" y="26966"/>
                      <a:pt x="3535" y="27125"/>
                    </a:cubicBezTo>
                    <a:cubicBezTo>
                      <a:pt x="3666" y="27139"/>
                      <a:pt x="3795" y="27165"/>
                      <a:pt x="3923" y="27201"/>
                    </a:cubicBezTo>
                    <a:cubicBezTo>
                      <a:pt x="3827" y="27427"/>
                      <a:pt x="3732" y="27652"/>
                      <a:pt x="3643" y="27880"/>
                    </a:cubicBezTo>
                    <a:cubicBezTo>
                      <a:pt x="1549" y="28271"/>
                      <a:pt x="0" y="29683"/>
                      <a:pt x="222" y="32093"/>
                    </a:cubicBezTo>
                    <a:cubicBezTo>
                      <a:pt x="327" y="33235"/>
                      <a:pt x="1085" y="34137"/>
                      <a:pt x="2292" y="34163"/>
                    </a:cubicBezTo>
                    <a:cubicBezTo>
                      <a:pt x="2744" y="34173"/>
                      <a:pt x="3197" y="34177"/>
                      <a:pt x="3651" y="34177"/>
                    </a:cubicBezTo>
                    <a:cubicBezTo>
                      <a:pt x="5266" y="34177"/>
                      <a:pt x="6889" y="34125"/>
                      <a:pt x="8511" y="34096"/>
                    </a:cubicBezTo>
                    <a:cubicBezTo>
                      <a:pt x="9971" y="34864"/>
                      <a:pt x="11480" y="35080"/>
                      <a:pt x="13013" y="35080"/>
                    </a:cubicBezTo>
                    <a:cubicBezTo>
                      <a:pt x="14981" y="35080"/>
                      <a:pt x="16989" y="34724"/>
                      <a:pt x="18983" y="34724"/>
                    </a:cubicBezTo>
                    <a:cubicBezTo>
                      <a:pt x="19424" y="34724"/>
                      <a:pt x="19864" y="34742"/>
                      <a:pt x="20303" y="34784"/>
                    </a:cubicBezTo>
                    <a:cubicBezTo>
                      <a:pt x="20366" y="34790"/>
                      <a:pt x="20427" y="34793"/>
                      <a:pt x="20487" y="34793"/>
                    </a:cubicBezTo>
                    <a:cubicBezTo>
                      <a:pt x="21862" y="34793"/>
                      <a:pt x="22598" y="33239"/>
                      <a:pt x="22256" y="32043"/>
                    </a:cubicBezTo>
                    <a:cubicBezTo>
                      <a:pt x="22306" y="31934"/>
                      <a:pt x="22357" y="31830"/>
                      <a:pt x="22403" y="31712"/>
                    </a:cubicBezTo>
                    <a:cubicBezTo>
                      <a:pt x="23841" y="28076"/>
                      <a:pt x="22835" y="23568"/>
                      <a:pt x="22505" y="19559"/>
                    </a:cubicBezTo>
                    <a:cubicBezTo>
                      <a:pt x="22790" y="17323"/>
                      <a:pt x="23091" y="15093"/>
                      <a:pt x="23202" y="12840"/>
                    </a:cubicBezTo>
                    <a:cubicBezTo>
                      <a:pt x="23220" y="12461"/>
                      <a:pt x="23145" y="12142"/>
                      <a:pt x="23016" y="11871"/>
                    </a:cubicBezTo>
                    <a:cubicBezTo>
                      <a:pt x="23582" y="8664"/>
                      <a:pt x="24330" y="5475"/>
                      <a:pt x="24237" y="2178"/>
                    </a:cubicBezTo>
                    <a:cubicBezTo>
                      <a:pt x="24203" y="1004"/>
                      <a:pt x="23317" y="168"/>
                      <a:pt x="22166" y="107"/>
                    </a:cubicBezTo>
                    <a:cubicBezTo>
                      <a:pt x="20850" y="38"/>
                      <a:pt x="19533" y="13"/>
                      <a:pt x="18216" y="13"/>
                    </a:cubicBezTo>
                    <a:cubicBezTo>
                      <a:pt x="15100" y="13"/>
                      <a:pt x="11984" y="150"/>
                      <a:pt x="8869" y="150"/>
                    </a:cubicBezTo>
                    <a:cubicBezTo>
                      <a:pt x="7263" y="150"/>
                      <a:pt x="5658" y="114"/>
                      <a:pt x="4053" y="4"/>
                    </a:cubicBezTo>
                    <a:cubicBezTo>
                      <a:pt x="4017" y="1"/>
                      <a:pt x="3982" y="0"/>
                      <a:pt x="39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1" name="Google Shape;2071;p45"/>
              <p:cNvSpPr/>
              <p:nvPr/>
            </p:nvSpPr>
            <p:spPr>
              <a:xfrm>
                <a:off x="5093650" y="1737625"/>
                <a:ext cx="201000" cy="354075"/>
              </a:xfrm>
              <a:custGeom>
                <a:avLst/>
                <a:gdLst/>
                <a:ahLst/>
                <a:cxnLst/>
                <a:rect l="l" t="t" r="r" b="b"/>
                <a:pathLst>
                  <a:path w="8040" h="14163" extrusionOk="0">
                    <a:moveTo>
                      <a:pt x="1159" y="0"/>
                    </a:moveTo>
                    <a:cubicBezTo>
                      <a:pt x="470" y="0"/>
                      <a:pt x="1" y="660"/>
                      <a:pt x="161" y="1310"/>
                    </a:cubicBezTo>
                    <a:cubicBezTo>
                      <a:pt x="237" y="1623"/>
                      <a:pt x="329" y="1929"/>
                      <a:pt x="426" y="2231"/>
                    </a:cubicBezTo>
                    <a:cubicBezTo>
                      <a:pt x="406" y="2747"/>
                      <a:pt x="319" y="3385"/>
                      <a:pt x="326" y="3645"/>
                    </a:cubicBezTo>
                    <a:cubicBezTo>
                      <a:pt x="351" y="4479"/>
                      <a:pt x="418" y="5313"/>
                      <a:pt x="471" y="6145"/>
                    </a:cubicBezTo>
                    <a:cubicBezTo>
                      <a:pt x="610" y="8257"/>
                      <a:pt x="716" y="10359"/>
                      <a:pt x="368" y="12457"/>
                    </a:cubicBezTo>
                    <a:cubicBezTo>
                      <a:pt x="236" y="13242"/>
                      <a:pt x="905" y="13754"/>
                      <a:pt x="1508" y="13754"/>
                    </a:cubicBezTo>
                    <a:cubicBezTo>
                      <a:pt x="1554" y="13754"/>
                      <a:pt x="1599" y="13751"/>
                      <a:pt x="1644" y="13745"/>
                    </a:cubicBezTo>
                    <a:cubicBezTo>
                      <a:pt x="2335" y="14042"/>
                      <a:pt x="3132" y="14163"/>
                      <a:pt x="3944" y="14163"/>
                    </a:cubicBezTo>
                    <a:cubicBezTo>
                      <a:pt x="5054" y="14163"/>
                      <a:pt x="6192" y="13937"/>
                      <a:pt x="7126" y="13627"/>
                    </a:cubicBezTo>
                    <a:cubicBezTo>
                      <a:pt x="7637" y="13458"/>
                      <a:pt x="8039" y="12908"/>
                      <a:pt x="7850" y="12353"/>
                    </a:cubicBezTo>
                    <a:cubicBezTo>
                      <a:pt x="6584" y="8645"/>
                      <a:pt x="3815" y="5640"/>
                      <a:pt x="2526" y="1975"/>
                    </a:cubicBezTo>
                    <a:cubicBezTo>
                      <a:pt x="2469" y="1431"/>
                      <a:pt x="2362" y="926"/>
                      <a:pt x="2155" y="513"/>
                    </a:cubicBezTo>
                    <a:cubicBezTo>
                      <a:pt x="1996" y="194"/>
                      <a:pt x="1608" y="0"/>
                      <a:pt x="12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2" name="Google Shape;2072;p45"/>
              <p:cNvSpPr/>
              <p:nvPr/>
            </p:nvSpPr>
            <p:spPr>
              <a:xfrm>
                <a:off x="2933750" y="2040350"/>
                <a:ext cx="1563750" cy="1417950"/>
              </a:xfrm>
              <a:custGeom>
                <a:avLst/>
                <a:gdLst/>
                <a:ahLst/>
                <a:cxnLst/>
                <a:rect l="l" t="t" r="r" b="b"/>
                <a:pathLst>
                  <a:path w="62550" h="56718" extrusionOk="0">
                    <a:moveTo>
                      <a:pt x="42629" y="1"/>
                    </a:moveTo>
                    <a:cubicBezTo>
                      <a:pt x="41902" y="1"/>
                      <a:pt x="41164" y="402"/>
                      <a:pt x="40740" y="1027"/>
                    </a:cubicBezTo>
                    <a:cubicBezTo>
                      <a:pt x="40574" y="1159"/>
                      <a:pt x="40407" y="1291"/>
                      <a:pt x="40241" y="1423"/>
                    </a:cubicBezTo>
                    <a:cubicBezTo>
                      <a:pt x="39050" y="2118"/>
                      <a:pt x="38925" y="3698"/>
                      <a:pt x="39821" y="4674"/>
                    </a:cubicBezTo>
                    <a:cubicBezTo>
                      <a:pt x="40167" y="5884"/>
                      <a:pt x="39857" y="6840"/>
                      <a:pt x="38890" y="7544"/>
                    </a:cubicBezTo>
                    <a:cubicBezTo>
                      <a:pt x="38883" y="7551"/>
                      <a:pt x="38879" y="7560"/>
                      <a:pt x="38871" y="7567"/>
                    </a:cubicBezTo>
                    <a:cubicBezTo>
                      <a:pt x="38521" y="7633"/>
                      <a:pt x="38162" y="7666"/>
                      <a:pt x="37803" y="7666"/>
                    </a:cubicBezTo>
                    <a:cubicBezTo>
                      <a:pt x="37038" y="7666"/>
                      <a:pt x="36274" y="7516"/>
                      <a:pt x="35602" y="7220"/>
                    </a:cubicBezTo>
                    <a:cubicBezTo>
                      <a:pt x="35268" y="7072"/>
                      <a:pt x="34895" y="6995"/>
                      <a:pt x="34526" y="6995"/>
                    </a:cubicBezTo>
                    <a:cubicBezTo>
                      <a:pt x="33635" y="6995"/>
                      <a:pt x="32770" y="7447"/>
                      <a:pt x="32560" y="8457"/>
                    </a:cubicBezTo>
                    <a:cubicBezTo>
                      <a:pt x="32245" y="9970"/>
                      <a:pt x="31795" y="11158"/>
                      <a:pt x="31004" y="12260"/>
                    </a:cubicBezTo>
                    <a:cubicBezTo>
                      <a:pt x="30315" y="12548"/>
                      <a:pt x="29596" y="12792"/>
                      <a:pt x="28908" y="13057"/>
                    </a:cubicBezTo>
                    <a:cubicBezTo>
                      <a:pt x="28805" y="13049"/>
                      <a:pt x="28703" y="13032"/>
                      <a:pt x="28599" y="13028"/>
                    </a:cubicBezTo>
                    <a:cubicBezTo>
                      <a:pt x="28335" y="12912"/>
                      <a:pt x="28071" y="12804"/>
                      <a:pt x="27809" y="12695"/>
                    </a:cubicBezTo>
                    <a:cubicBezTo>
                      <a:pt x="27272" y="12373"/>
                      <a:pt x="26749" y="11991"/>
                      <a:pt x="26235" y="11540"/>
                    </a:cubicBezTo>
                    <a:cubicBezTo>
                      <a:pt x="26094" y="10734"/>
                      <a:pt x="25891" y="9935"/>
                      <a:pt x="25596" y="9147"/>
                    </a:cubicBezTo>
                    <a:cubicBezTo>
                      <a:pt x="24985" y="7517"/>
                      <a:pt x="23862" y="6274"/>
                      <a:pt x="22330" y="5475"/>
                    </a:cubicBezTo>
                    <a:cubicBezTo>
                      <a:pt x="20715" y="4631"/>
                      <a:pt x="16080" y="5115"/>
                      <a:pt x="16028" y="2589"/>
                    </a:cubicBezTo>
                    <a:cubicBezTo>
                      <a:pt x="16003" y="1319"/>
                      <a:pt x="14815" y="547"/>
                      <a:pt x="13727" y="547"/>
                    </a:cubicBezTo>
                    <a:cubicBezTo>
                      <a:pt x="12889" y="547"/>
                      <a:pt x="12110" y="1004"/>
                      <a:pt x="11962" y="2040"/>
                    </a:cubicBezTo>
                    <a:cubicBezTo>
                      <a:pt x="11935" y="2228"/>
                      <a:pt x="11920" y="2411"/>
                      <a:pt x="11911" y="2593"/>
                    </a:cubicBezTo>
                    <a:cubicBezTo>
                      <a:pt x="11903" y="2591"/>
                      <a:pt x="11896" y="2590"/>
                      <a:pt x="11888" y="2589"/>
                    </a:cubicBezTo>
                    <a:lnTo>
                      <a:pt x="11888" y="2589"/>
                    </a:lnTo>
                    <a:cubicBezTo>
                      <a:pt x="11889" y="2676"/>
                      <a:pt x="11903" y="2754"/>
                      <a:pt x="11906" y="2840"/>
                    </a:cubicBezTo>
                    <a:cubicBezTo>
                      <a:pt x="11904" y="3377"/>
                      <a:pt x="11971" y="3912"/>
                      <a:pt x="12109" y="4430"/>
                    </a:cubicBezTo>
                    <a:cubicBezTo>
                      <a:pt x="11885" y="4464"/>
                      <a:pt x="11668" y="4532"/>
                      <a:pt x="11465" y="4632"/>
                    </a:cubicBezTo>
                    <a:cubicBezTo>
                      <a:pt x="9823" y="5453"/>
                      <a:pt x="9104" y="7105"/>
                      <a:pt x="8532" y="8731"/>
                    </a:cubicBezTo>
                    <a:cubicBezTo>
                      <a:pt x="7335" y="12131"/>
                      <a:pt x="6370" y="15444"/>
                      <a:pt x="4846" y="18767"/>
                    </a:cubicBezTo>
                    <a:cubicBezTo>
                      <a:pt x="2353" y="24196"/>
                      <a:pt x="288" y="30086"/>
                      <a:pt x="398" y="36127"/>
                    </a:cubicBezTo>
                    <a:cubicBezTo>
                      <a:pt x="405" y="36431"/>
                      <a:pt x="475" y="36731"/>
                      <a:pt x="608" y="37005"/>
                    </a:cubicBezTo>
                    <a:cubicBezTo>
                      <a:pt x="227" y="37329"/>
                      <a:pt x="0" y="37825"/>
                      <a:pt x="87" y="38508"/>
                    </a:cubicBezTo>
                    <a:cubicBezTo>
                      <a:pt x="747" y="43723"/>
                      <a:pt x="1616" y="48865"/>
                      <a:pt x="5711" y="52532"/>
                    </a:cubicBezTo>
                    <a:cubicBezTo>
                      <a:pt x="9111" y="55576"/>
                      <a:pt x="12466" y="56718"/>
                      <a:pt x="16271" y="56718"/>
                    </a:cubicBezTo>
                    <a:cubicBezTo>
                      <a:pt x="17920" y="56718"/>
                      <a:pt x="19654" y="56503"/>
                      <a:pt x="21512" y="56136"/>
                    </a:cubicBezTo>
                    <a:cubicBezTo>
                      <a:pt x="24766" y="55494"/>
                      <a:pt x="27864" y="55067"/>
                      <a:pt x="31006" y="53929"/>
                    </a:cubicBezTo>
                    <a:cubicBezTo>
                      <a:pt x="34350" y="52718"/>
                      <a:pt x="37529" y="51048"/>
                      <a:pt x="40777" y="49611"/>
                    </a:cubicBezTo>
                    <a:cubicBezTo>
                      <a:pt x="47300" y="46730"/>
                      <a:pt x="53718" y="43838"/>
                      <a:pt x="59756" y="40072"/>
                    </a:cubicBezTo>
                    <a:cubicBezTo>
                      <a:pt x="59792" y="40074"/>
                      <a:pt x="59828" y="40075"/>
                      <a:pt x="59863" y="40075"/>
                    </a:cubicBezTo>
                    <a:cubicBezTo>
                      <a:pt x="61207" y="40075"/>
                      <a:pt x="62549" y="38586"/>
                      <a:pt x="61808" y="36946"/>
                    </a:cubicBezTo>
                    <a:cubicBezTo>
                      <a:pt x="60375" y="33774"/>
                      <a:pt x="59264" y="30500"/>
                      <a:pt x="58188" y="27193"/>
                    </a:cubicBezTo>
                    <a:cubicBezTo>
                      <a:pt x="57973" y="26537"/>
                      <a:pt x="57727" y="25885"/>
                      <a:pt x="57475" y="25232"/>
                    </a:cubicBezTo>
                    <a:cubicBezTo>
                      <a:pt x="57358" y="24829"/>
                      <a:pt x="57239" y="24426"/>
                      <a:pt x="57127" y="24022"/>
                    </a:cubicBezTo>
                    <a:cubicBezTo>
                      <a:pt x="56953" y="23399"/>
                      <a:pt x="56887" y="21860"/>
                      <a:pt x="56587" y="21860"/>
                    </a:cubicBezTo>
                    <a:cubicBezTo>
                      <a:pt x="56528" y="21860"/>
                      <a:pt x="56460" y="21920"/>
                      <a:pt x="56380" y="22058"/>
                    </a:cubicBezTo>
                    <a:cubicBezTo>
                      <a:pt x="56376" y="22048"/>
                      <a:pt x="56374" y="22039"/>
                      <a:pt x="56372" y="22027"/>
                    </a:cubicBezTo>
                    <a:cubicBezTo>
                      <a:pt x="56667" y="21307"/>
                      <a:pt x="56551" y="20622"/>
                      <a:pt x="56204" y="20086"/>
                    </a:cubicBezTo>
                    <a:cubicBezTo>
                      <a:pt x="56692" y="19719"/>
                      <a:pt x="57179" y="19349"/>
                      <a:pt x="57655" y="18958"/>
                    </a:cubicBezTo>
                    <a:cubicBezTo>
                      <a:pt x="58460" y="18298"/>
                      <a:pt x="58480" y="16688"/>
                      <a:pt x="57655" y="16032"/>
                    </a:cubicBezTo>
                    <a:cubicBezTo>
                      <a:pt x="55193" y="14070"/>
                      <a:pt x="53410" y="11604"/>
                      <a:pt x="51477" y="9147"/>
                    </a:cubicBezTo>
                    <a:cubicBezTo>
                      <a:pt x="49167" y="6212"/>
                      <a:pt x="46496" y="3388"/>
                      <a:pt x="43991" y="609"/>
                    </a:cubicBezTo>
                    <a:cubicBezTo>
                      <a:pt x="43609" y="185"/>
                      <a:pt x="43122" y="1"/>
                      <a:pt x="426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3" name="Google Shape;2073;p45"/>
              <p:cNvSpPr/>
              <p:nvPr/>
            </p:nvSpPr>
            <p:spPr>
              <a:xfrm>
                <a:off x="4330725" y="2481725"/>
                <a:ext cx="253750" cy="529250"/>
              </a:xfrm>
              <a:custGeom>
                <a:avLst/>
                <a:gdLst/>
                <a:ahLst/>
                <a:cxnLst/>
                <a:rect l="l" t="t" r="r" b="b"/>
                <a:pathLst>
                  <a:path w="10150" h="21170" extrusionOk="0">
                    <a:moveTo>
                      <a:pt x="4154" y="0"/>
                    </a:moveTo>
                    <a:cubicBezTo>
                      <a:pt x="3564" y="0"/>
                      <a:pt x="2947" y="217"/>
                      <a:pt x="2361" y="661"/>
                    </a:cubicBezTo>
                    <a:cubicBezTo>
                      <a:pt x="1150" y="728"/>
                      <a:pt x="0" y="1706"/>
                      <a:pt x="489" y="3186"/>
                    </a:cubicBezTo>
                    <a:cubicBezTo>
                      <a:pt x="694" y="3805"/>
                      <a:pt x="895" y="4425"/>
                      <a:pt x="1092" y="5048"/>
                    </a:cubicBezTo>
                    <a:cubicBezTo>
                      <a:pt x="1099" y="5118"/>
                      <a:pt x="1097" y="5184"/>
                      <a:pt x="1111" y="5256"/>
                    </a:cubicBezTo>
                    <a:cubicBezTo>
                      <a:pt x="1455" y="7120"/>
                      <a:pt x="2029" y="8862"/>
                      <a:pt x="2976" y="10511"/>
                    </a:cubicBezTo>
                    <a:cubicBezTo>
                      <a:pt x="3004" y="10561"/>
                      <a:pt x="3039" y="10601"/>
                      <a:pt x="3069" y="10647"/>
                    </a:cubicBezTo>
                    <a:cubicBezTo>
                      <a:pt x="3003" y="11107"/>
                      <a:pt x="3076" y="11602"/>
                      <a:pt x="3286" y="12064"/>
                    </a:cubicBezTo>
                    <a:cubicBezTo>
                      <a:pt x="4058" y="13774"/>
                      <a:pt x="4489" y="15701"/>
                      <a:pt x="5486" y="17296"/>
                    </a:cubicBezTo>
                    <a:cubicBezTo>
                      <a:pt x="5440" y="18159"/>
                      <a:pt x="5689" y="18986"/>
                      <a:pt x="6147" y="19719"/>
                    </a:cubicBezTo>
                    <a:cubicBezTo>
                      <a:pt x="6148" y="19720"/>
                      <a:pt x="6150" y="19723"/>
                      <a:pt x="6151" y="19725"/>
                    </a:cubicBezTo>
                    <a:cubicBezTo>
                      <a:pt x="6157" y="19738"/>
                      <a:pt x="6164" y="19751"/>
                      <a:pt x="6171" y="19763"/>
                    </a:cubicBezTo>
                    <a:cubicBezTo>
                      <a:pt x="5916" y="20435"/>
                      <a:pt x="6519" y="21169"/>
                      <a:pt x="7184" y="21169"/>
                    </a:cubicBezTo>
                    <a:cubicBezTo>
                      <a:pt x="7418" y="21169"/>
                      <a:pt x="7660" y="21078"/>
                      <a:pt x="7875" y="20860"/>
                    </a:cubicBezTo>
                    <a:cubicBezTo>
                      <a:pt x="8559" y="20166"/>
                      <a:pt x="9193" y="19418"/>
                      <a:pt x="9694" y="18581"/>
                    </a:cubicBezTo>
                    <a:cubicBezTo>
                      <a:pt x="9889" y="18252"/>
                      <a:pt x="9891" y="17938"/>
                      <a:pt x="9775" y="17681"/>
                    </a:cubicBezTo>
                    <a:cubicBezTo>
                      <a:pt x="9876" y="17431"/>
                      <a:pt x="9934" y="17165"/>
                      <a:pt x="9927" y="16893"/>
                    </a:cubicBezTo>
                    <a:cubicBezTo>
                      <a:pt x="10065" y="16618"/>
                      <a:pt x="10150" y="16314"/>
                      <a:pt x="10145" y="15989"/>
                    </a:cubicBezTo>
                    <a:cubicBezTo>
                      <a:pt x="10100" y="12649"/>
                      <a:pt x="8872" y="9456"/>
                      <a:pt x="7424" y="6435"/>
                    </a:cubicBezTo>
                    <a:cubicBezTo>
                      <a:pt x="7351" y="5260"/>
                      <a:pt x="7270" y="4126"/>
                      <a:pt x="7070" y="3120"/>
                    </a:cubicBezTo>
                    <a:cubicBezTo>
                      <a:pt x="6666" y="1085"/>
                      <a:pt x="5477" y="0"/>
                      <a:pt x="41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4" name="Google Shape;2074;p45"/>
              <p:cNvSpPr/>
              <p:nvPr/>
            </p:nvSpPr>
            <p:spPr>
              <a:xfrm>
                <a:off x="4420925" y="2236300"/>
                <a:ext cx="308325" cy="337025"/>
              </a:xfrm>
              <a:custGeom>
                <a:avLst/>
                <a:gdLst/>
                <a:ahLst/>
                <a:cxnLst/>
                <a:rect l="l" t="t" r="r" b="b"/>
                <a:pathLst>
                  <a:path w="12333" h="13481" extrusionOk="0">
                    <a:moveTo>
                      <a:pt x="11115" y="1"/>
                    </a:moveTo>
                    <a:cubicBezTo>
                      <a:pt x="10879" y="1"/>
                      <a:pt x="10646" y="99"/>
                      <a:pt x="10464" y="334"/>
                    </a:cubicBezTo>
                    <a:cubicBezTo>
                      <a:pt x="9346" y="1779"/>
                      <a:pt x="7613" y="2709"/>
                      <a:pt x="6175" y="3816"/>
                    </a:cubicBezTo>
                    <a:cubicBezTo>
                      <a:pt x="4428" y="5161"/>
                      <a:pt x="2619" y="6425"/>
                      <a:pt x="839" y="7729"/>
                    </a:cubicBezTo>
                    <a:cubicBezTo>
                      <a:pt x="0" y="8345"/>
                      <a:pt x="360" y="9658"/>
                      <a:pt x="1342" y="9658"/>
                    </a:cubicBezTo>
                    <a:cubicBezTo>
                      <a:pt x="1435" y="9658"/>
                      <a:pt x="1534" y="9646"/>
                      <a:pt x="1637" y="9621"/>
                    </a:cubicBezTo>
                    <a:cubicBezTo>
                      <a:pt x="1976" y="9539"/>
                      <a:pt x="2304" y="9431"/>
                      <a:pt x="2627" y="9313"/>
                    </a:cubicBezTo>
                    <a:cubicBezTo>
                      <a:pt x="2789" y="9768"/>
                      <a:pt x="3111" y="10142"/>
                      <a:pt x="3513" y="10386"/>
                    </a:cubicBezTo>
                    <a:cubicBezTo>
                      <a:pt x="3478" y="11168"/>
                      <a:pt x="3520" y="11951"/>
                      <a:pt x="3677" y="12728"/>
                    </a:cubicBezTo>
                    <a:cubicBezTo>
                      <a:pt x="3773" y="13206"/>
                      <a:pt x="4234" y="13480"/>
                      <a:pt x="4689" y="13480"/>
                    </a:cubicBezTo>
                    <a:cubicBezTo>
                      <a:pt x="4955" y="13480"/>
                      <a:pt x="5219" y="13386"/>
                      <a:pt x="5406" y="13184"/>
                    </a:cubicBezTo>
                    <a:cubicBezTo>
                      <a:pt x="6228" y="12300"/>
                      <a:pt x="7119" y="11491"/>
                      <a:pt x="8013" y="10686"/>
                    </a:cubicBezTo>
                    <a:cubicBezTo>
                      <a:pt x="8541" y="10316"/>
                      <a:pt x="9043" y="9947"/>
                      <a:pt x="9622" y="9693"/>
                    </a:cubicBezTo>
                    <a:lnTo>
                      <a:pt x="9622" y="9693"/>
                    </a:lnTo>
                    <a:cubicBezTo>
                      <a:pt x="9681" y="10276"/>
                      <a:pt x="9644" y="10852"/>
                      <a:pt x="9328" y="11041"/>
                    </a:cubicBezTo>
                    <a:cubicBezTo>
                      <a:pt x="8361" y="11616"/>
                      <a:pt x="8951" y="12981"/>
                      <a:pt x="9851" y="12981"/>
                    </a:cubicBezTo>
                    <a:cubicBezTo>
                      <a:pt x="10017" y="12981"/>
                      <a:pt x="10193" y="12934"/>
                      <a:pt x="10372" y="12828"/>
                    </a:cubicBezTo>
                    <a:cubicBezTo>
                      <a:pt x="11969" y="11879"/>
                      <a:pt x="11814" y="9492"/>
                      <a:pt x="11389" y="7921"/>
                    </a:cubicBezTo>
                    <a:cubicBezTo>
                      <a:pt x="11778" y="5640"/>
                      <a:pt x="12333" y="3403"/>
                      <a:pt x="12232" y="1066"/>
                    </a:cubicBezTo>
                    <a:cubicBezTo>
                      <a:pt x="12208" y="509"/>
                      <a:pt x="11652" y="1"/>
                      <a:pt x="11115" y="1"/>
                    </a:cubicBezTo>
                    <a:close/>
                  </a:path>
                </a:pathLst>
              </a:custGeom>
              <a:solidFill>
                <a:srgbClr val="DCFF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5" name="Google Shape;2075;p45"/>
              <p:cNvSpPr/>
              <p:nvPr/>
            </p:nvSpPr>
            <p:spPr>
              <a:xfrm>
                <a:off x="3138750" y="2464800"/>
                <a:ext cx="67950" cy="52675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2107" extrusionOk="0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8" y="2107"/>
                      <a:pt x="2718" y="0"/>
                      <a:pt x="13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6" name="Google Shape;2076;p45"/>
              <p:cNvSpPr/>
              <p:nvPr/>
            </p:nvSpPr>
            <p:spPr>
              <a:xfrm>
                <a:off x="3239675" y="2314675"/>
                <a:ext cx="67950" cy="52725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2109" extrusionOk="0">
                    <a:moveTo>
                      <a:pt x="1359" y="1"/>
                    </a:moveTo>
                    <a:cubicBezTo>
                      <a:pt x="0" y="1"/>
                      <a:pt x="0" y="2109"/>
                      <a:pt x="1359" y="2109"/>
                    </a:cubicBezTo>
                    <a:cubicBezTo>
                      <a:pt x="2718" y="2109"/>
                      <a:pt x="2718" y="1"/>
                      <a:pt x="135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7" name="Google Shape;2077;p45"/>
              <p:cNvSpPr/>
              <p:nvPr/>
            </p:nvSpPr>
            <p:spPr>
              <a:xfrm>
                <a:off x="3353550" y="2501025"/>
                <a:ext cx="6792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108" extrusionOk="0">
                    <a:moveTo>
                      <a:pt x="1359" y="1"/>
                    </a:moveTo>
                    <a:cubicBezTo>
                      <a:pt x="0" y="1"/>
                      <a:pt x="0" y="2107"/>
                      <a:pt x="1359" y="2107"/>
                    </a:cubicBezTo>
                    <a:cubicBezTo>
                      <a:pt x="2717" y="2107"/>
                      <a:pt x="2717" y="1"/>
                      <a:pt x="135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8" name="Google Shape;2078;p45"/>
              <p:cNvSpPr/>
              <p:nvPr/>
            </p:nvSpPr>
            <p:spPr>
              <a:xfrm>
                <a:off x="3213800" y="2651125"/>
                <a:ext cx="67925" cy="52675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107" extrusionOk="0">
                    <a:moveTo>
                      <a:pt x="1358" y="0"/>
                    </a:moveTo>
                    <a:cubicBezTo>
                      <a:pt x="0" y="0"/>
                      <a:pt x="0" y="2107"/>
                      <a:pt x="1358" y="2107"/>
                    </a:cubicBezTo>
                    <a:cubicBezTo>
                      <a:pt x="2717" y="2107"/>
                      <a:pt x="2717" y="0"/>
                      <a:pt x="13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9" name="Google Shape;2079;p45"/>
              <p:cNvSpPr/>
              <p:nvPr/>
            </p:nvSpPr>
            <p:spPr>
              <a:xfrm>
                <a:off x="3050750" y="2783075"/>
                <a:ext cx="6797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 extrusionOk="0">
                    <a:moveTo>
                      <a:pt x="1360" y="1"/>
                    </a:moveTo>
                    <a:cubicBezTo>
                      <a:pt x="1" y="1"/>
                      <a:pt x="1" y="2108"/>
                      <a:pt x="1360" y="2108"/>
                    </a:cubicBezTo>
                    <a:cubicBezTo>
                      <a:pt x="2718" y="2108"/>
                      <a:pt x="2719" y="1"/>
                      <a:pt x="136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0" name="Google Shape;2080;p45"/>
              <p:cNvSpPr/>
              <p:nvPr/>
            </p:nvSpPr>
            <p:spPr>
              <a:xfrm>
                <a:off x="3436350" y="2762375"/>
                <a:ext cx="6797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 extrusionOk="0">
                    <a:moveTo>
                      <a:pt x="1360" y="1"/>
                    </a:moveTo>
                    <a:cubicBezTo>
                      <a:pt x="1" y="1"/>
                      <a:pt x="1" y="2108"/>
                      <a:pt x="1360" y="2108"/>
                    </a:cubicBezTo>
                    <a:cubicBezTo>
                      <a:pt x="2717" y="2108"/>
                      <a:pt x="2719" y="1"/>
                      <a:pt x="13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1" name="Google Shape;2081;p45"/>
              <p:cNvSpPr/>
              <p:nvPr/>
            </p:nvSpPr>
            <p:spPr>
              <a:xfrm>
                <a:off x="3260375" y="2933175"/>
                <a:ext cx="6797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 extrusionOk="0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8" y="2107"/>
                      <a:pt x="2718" y="0"/>
                      <a:pt x="13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2" name="Google Shape;2082;p45"/>
              <p:cNvSpPr/>
              <p:nvPr/>
            </p:nvSpPr>
            <p:spPr>
              <a:xfrm>
                <a:off x="3105125" y="3207475"/>
                <a:ext cx="6792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108" extrusionOk="0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7" y="2107"/>
                      <a:pt x="2717" y="0"/>
                      <a:pt x="13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3" name="Google Shape;2083;p45"/>
              <p:cNvSpPr/>
              <p:nvPr/>
            </p:nvSpPr>
            <p:spPr>
              <a:xfrm>
                <a:off x="3369050" y="3277325"/>
                <a:ext cx="67975" cy="52725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9" extrusionOk="0">
                    <a:moveTo>
                      <a:pt x="1359" y="1"/>
                    </a:moveTo>
                    <a:cubicBezTo>
                      <a:pt x="1" y="1"/>
                      <a:pt x="1" y="2109"/>
                      <a:pt x="1359" y="2109"/>
                    </a:cubicBezTo>
                    <a:cubicBezTo>
                      <a:pt x="2718" y="2109"/>
                      <a:pt x="2718" y="1"/>
                      <a:pt x="135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4" name="Google Shape;2084;p45"/>
              <p:cNvSpPr/>
              <p:nvPr/>
            </p:nvSpPr>
            <p:spPr>
              <a:xfrm>
                <a:off x="3506225" y="3013400"/>
                <a:ext cx="67950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2108" extrusionOk="0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7" y="2107"/>
                      <a:pt x="2718" y="0"/>
                      <a:pt x="13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5" name="Google Shape;2085;p45"/>
              <p:cNvSpPr/>
              <p:nvPr/>
            </p:nvSpPr>
            <p:spPr>
              <a:xfrm>
                <a:off x="3627850" y="3191975"/>
                <a:ext cx="6792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108" extrusionOk="0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7" y="2107"/>
                      <a:pt x="2717" y="0"/>
                      <a:pt x="13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6" name="Google Shape;2086;p45"/>
              <p:cNvSpPr/>
              <p:nvPr/>
            </p:nvSpPr>
            <p:spPr>
              <a:xfrm>
                <a:off x="3806425" y="2943525"/>
                <a:ext cx="6792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108" extrusionOk="0">
                    <a:moveTo>
                      <a:pt x="1359" y="1"/>
                    </a:moveTo>
                    <a:cubicBezTo>
                      <a:pt x="0" y="1"/>
                      <a:pt x="0" y="2108"/>
                      <a:pt x="1359" y="2108"/>
                    </a:cubicBezTo>
                    <a:cubicBezTo>
                      <a:pt x="2717" y="2108"/>
                      <a:pt x="2717" y="1"/>
                      <a:pt x="135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7" name="Google Shape;2087;p45"/>
              <p:cNvSpPr/>
              <p:nvPr/>
            </p:nvSpPr>
            <p:spPr>
              <a:xfrm>
                <a:off x="4008250" y="3059975"/>
                <a:ext cx="6797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 extrusionOk="0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8" y="2107"/>
                      <a:pt x="2718" y="0"/>
                      <a:pt x="13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8" name="Google Shape;2088;p45"/>
              <p:cNvSpPr/>
              <p:nvPr/>
            </p:nvSpPr>
            <p:spPr>
              <a:xfrm>
                <a:off x="4075525" y="2824500"/>
                <a:ext cx="67975" cy="52675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7" extrusionOk="0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8" y="2107"/>
                      <a:pt x="2718" y="0"/>
                      <a:pt x="13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9" name="Google Shape;2089;p45"/>
              <p:cNvSpPr/>
              <p:nvPr/>
            </p:nvSpPr>
            <p:spPr>
              <a:xfrm>
                <a:off x="3785675" y="2620050"/>
                <a:ext cx="6797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 extrusionOk="0">
                    <a:moveTo>
                      <a:pt x="1360" y="0"/>
                    </a:moveTo>
                    <a:cubicBezTo>
                      <a:pt x="1" y="0"/>
                      <a:pt x="1" y="2107"/>
                      <a:pt x="1360" y="2107"/>
                    </a:cubicBezTo>
                    <a:cubicBezTo>
                      <a:pt x="2719" y="2107"/>
                      <a:pt x="2719" y="0"/>
                      <a:pt x="13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0" name="Google Shape;2090;p45"/>
              <p:cNvSpPr/>
              <p:nvPr/>
            </p:nvSpPr>
            <p:spPr>
              <a:xfrm>
                <a:off x="3847800" y="2413025"/>
                <a:ext cx="6797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 extrusionOk="0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8" y="2107"/>
                      <a:pt x="2718" y="0"/>
                      <a:pt x="13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1" name="Google Shape;2091;p45"/>
              <p:cNvSpPr/>
              <p:nvPr/>
            </p:nvSpPr>
            <p:spPr>
              <a:xfrm>
                <a:off x="4018600" y="2221525"/>
                <a:ext cx="67950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2108" extrusionOk="0">
                    <a:moveTo>
                      <a:pt x="1359" y="1"/>
                    </a:moveTo>
                    <a:cubicBezTo>
                      <a:pt x="1" y="1"/>
                      <a:pt x="1" y="2107"/>
                      <a:pt x="1359" y="2107"/>
                    </a:cubicBezTo>
                    <a:cubicBezTo>
                      <a:pt x="2718" y="2107"/>
                      <a:pt x="2718" y="1"/>
                      <a:pt x="135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2" name="Google Shape;2092;p45"/>
              <p:cNvSpPr/>
              <p:nvPr/>
            </p:nvSpPr>
            <p:spPr>
              <a:xfrm>
                <a:off x="4233400" y="2441500"/>
                <a:ext cx="67950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2108" extrusionOk="0">
                    <a:moveTo>
                      <a:pt x="1359" y="1"/>
                    </a:moveTo>
                    <a:cubicBezTo>
                      <a:pt x="0" y="1"/>
                      <a:pt x="0" y="2108"/>
                      <a:pt x="1359" y="2108"/>
                    </a:cubicBezTo>
                    <a:cubicBezTo>
                      <a:pt x="2718" y="2108"/>
                      <a:pt x="2718" y="1"/>
                      <a:pt x="135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3" name="Google Shape;2093;p45"/>
              <p:cNvSpPr/>
              <p:nvPr/>
            </p:nvSpPr>
            <p:spPr>
              <a:xfrm>
                <a:off x="4091050" y="2389725"/>
                <a:ext cx="6797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 extrusionOk="0">
                    <a:moveTo>
                      <a:pt x="1360" y="1"/>
                    </a:moveTo>
                    <a:cubicBezTo>
                      <a:pt x="1" y="1"/>
                      <a:pt x="1" y="2108"/>
                      <a:pt x="1360" y="2108"/>
                    </a:cubicBezTo>
                    <a:cubicBezTo>
                      <a:pt x="2719" y="2108"/>
                      <a:pt x="2717" y="1"/>
                      <a:pt x="136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4" name="Google Shape;2094;p45"/>
              <p:cNvSpPr/>
              <p:nvPr/>
            </p:nvSpPr>
            <p:spPr>
              <a:xfrm>
                <a:off x="3555375" y="2394925"/>
                <a:ext cx="6797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 extrusionOk="0">
                    <a:moveTo>
                      <a:pt x="1359" y="1"/>
                    </a:moveTo>
                    <a:cubicBezTo>
                      <a:pt x="0" y="1"/>
                      <a:pt x="0" y="2108"/>
                      <a:pt x="1359" y="2108"/>
                    </a:cubicBezTo>
                    <a:cubicBezTo>
                      <a:pt x="2717" y="2108"/>
                      <a:pt x="2718" y="1"/>
                      <a:pt x="13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5" name="Google Shape;2095;p45"/>
              <p:cNvSpPr/>
              <p:nvPr/>
            </p:nvSpPr>
            <p:spPr>
              <a:xfrm>
                <a:off x="4334300" y="2884000"/>
                <a:ext cx="67950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2108" extrusionOk="0">
                    <a:moveTo>
                      <a:pt x="1359" y="1"/>
                    </a:moveTo>
                    <a:cubicBezTo>
                      <a:pt x="0" y="1"/>
                      <a:pt x="0" y="2108"/>
                      <a:pt x="1359" y="2108"/>
                    </a:cubicBezTo>
                    <a:cubicBezTo>
                      <a:pt x="2718" y="2108"/>
                      <a:pt x="2718" y="1"/>
                      <a:pt x="13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6" name="Google Shape;2096;p45"/>
              <p:cNvSpPr/>
              <p:nvPr/>
            </p:nvSpPr>
            <p:spPr>
              <a:xfrm>
                <a:off x="2991150" y="1294925"/>
                <a:ext cx="240300" cy="221675"/>
              </a:xfrm>
              <a:custGeom>
                <a:avLst/>
                <a:gdLst/>
                <a:ahLst/>
                <a:cxnLst/>
                <a:rect l="l" t="t" r="r" b="b"/>
                <a:pathLst>
                  <a:path w="9612" h="8867" extrusionOk="0">
                    <a:moveTo>
                      <a:pt x="4085" y="1"/>
                    </a:moveTo>
                    <a:cubicBezTo>
                      <a:pt x="3205" y="1"/>
                      <a:pt x="2336" y="325"/>
                      <a:pt x="1615" y="1054"/>
                    </a:cubicBezTo>
                    <a:cubicBezTo>
                      <a:pt x="212" y="2470"/>
                      <a:pt x="1" y="4788"/>
                      <a:pt x="1122" y="6418"/>
                    </a:cubicBezTo>
                    <a:cubicBezTo>
                      <a:pt x="2126" y="7875"/>
                      <a:pt x="4124" y="8867"/>
                      <a:pt x="5947" y="8867"/>
                    </a:cubicBezTo>
                    <a:cubicBezTo>
                      <a:pt x="7467" y="8867"/>
                      <a:pt x="8866" y="8177"/>
                      <a:pt x="9467" y="6493"/>
                    </a:cubicBezTo>
                    <a:cubicBezTo>
                      <a:pt x="9612" y="6086"/>
                      <a:pt x="9278" y="5820"/>
                      <a:pt x="8939" y="5820"/>
                    </a:cubicBezTo>
                    <a:cubicBezTo>
                      <a:pt x="8717" y="5820"/>
                      <a:pt x="8492" y="5934"/>
                      <a:pt x="8398" y="6198"/>
                    </a:cubicBezTo>
                    <a:cubicBezTo>
                      <a:pt x="7989" y="7343"/>
                      <a:pt x="7044" y="7777"/>
                      <a:pt x="5997" y="7777"/>
                    </a:cubicBezTo>
                    <a:cubicBezTo>
                      <a:pt x="4754" y="7777"/>
                      <a:pt x="3368" y="7165"/>
                      <a:pt x="2566" y="6402"/>
                    </a:cubicBezTo>
                    <a:cubicBezTo>
                      <a:pt x="517" y="4451"/>
                      <a:pt x="1990" y="1105"/>
                      <a:pt x="4227" y="1105"/>
                    </a:cubicBezTo>
                    <a:cubicBezTo>
                      <a:pt x="4798" y="1105"/>
                      <a:pt x="5420" y="1323"/>
                      <a:pt x="6045" y="1839"/>
                    </a:cubicBezTo>
                    <a:cubicBezTo>
                      <a:pt x="6160" y="1935"/>
                      <a:pt x="6287" y="1975"/>
                      <a:pt x="6409" y="1975"/>
                    </a:cubicBezTo>
                    <a:cubicBezTo>
                      <a:pt x="6865" y="1975"/>
                      <a:pt x="7264" y="1414"/>
                      <a:pt x="6829" y="1055"/>
                    </a:cubicBezTo>
                    <a:lnTo>
                      <a:pt x="6829" y="1055"/>
                    </a:lnTo>
                    <a:lnTo>
                      <a:pt x="6829" y="1057"/>
                    </a:lnTo>
                    <a:cubicBezTo>
                      <a:pt x="6019" y="387"/>
                      <a:pt x="5045" y="1"/>
                      <a:pt x="408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7" name="Google Shape;2097;p45"/>
              <p:cNvSpPr/>
              <p:nvPr/>
            </p:nvSpPr>
            <p:spPr>
              <a:xfrm>
                <a:off x="3060075" y="1380550"/>
                <a:ext cx="125100" cy="84950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3398" extrusionOk="0">
                    <a:moveTo>
                      <a:pt x="1162" y="0"/>
                    </a:moveTo>
                    <a:cubicBezTo>
                      <a:pt x="1013" y="0"/>
                      <a:pt x="863" y="4"/>
                      <a:pt x="713" y="14"/>
                    </a:cubicBezTo>
                    <a:cubicBezTo>
                      <a:pt x="18" y="58"/>
                      <a:pt x="0" y="1124"/>
                      <a:pt x="671" y="1124"/>
                    </a:cubicBezTo>
                    <a:cubicBezTo>
                      <a:pt x="684" y="1124"/>
                      <a:pt x="698" y="1124"/>
                      <a:pt x="713" y="1123"/>
                    </a:cubicBezTo>
                    <a:lnTo>
                      <a:pt x="713" y="1124"/>
                    </a:lnTo>
                    <a:cubicBezTo>
                      <a:pt x="866" y="1114"/>
                      <a:pt x="1019" y="1110"/>
                      <a:pt x="1172" y="1110"/>
                    </a:cubicBezTo>
                    <a:cubicBezTo>
                      <a:pt x="1829" y="1110"/>
                      <a:pt x="2480" y="1190"/>
                      <a:pt x="3133" y="1260"/>
                    </a:cubicBezTo>
                    <a:lnTo>
                      <a:pt x="3133" y="1260"/>
                    </a:lnTo>
                    <a:cubicBezTo>
                      <a:pt x="2770" y="1647"/>
                      <a:pt x="2404" y="2030"/>
                      <a:pt x="2058" y="2432"/>
                    </a:cubicBezTo>
                    <a:cubicBezTo>
                      <a:pt x="1703" y="2842"/>
                      <a:pt x="2074" y="3398"/>
                      <a:pt x="2477" y="3398"/>
                    </a:cubicBezTo>
                    <a:cubicBezTo>
                      <a:pt x="2603" y="3398"/>
                      <a:pt x="2731" y="3344"/>
                      <a:pt x="2842" y="3216"/>
                    </a:cubicBezTo>
                    <a:cubicBezTo>
                      <a:pt x="3437" y="2524"/>
                      <a:pt x="4093" y="1886"/>
                      <a:pt x="4689" y="1193"/>
                    </a:cubicBezTo>
                    <a:cubicBezTo>
                      <a:pt x="5003" y="828"/>
                      <a:pt x="4795" y="267"/>
                      <a:pt x="4297" y="246"/>
                    </a:cubicBezTo>
                    <a:cubicBezTo>
                      <a:pt x="3247" y="203"/>
                      <a:pt x="2212" y="0"/>
                      <a:pt x="11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8" name="Google Shape;2098;p45"/>
              <p:cNvSpPr/>
              <p:nvPr/>
            </p:nvSpPr>
            <p:spPr>
              <a:xfrm>
                <a:off x="3195625" y="948925"/>
                <a:ext cx="1065725" cy="868675"/>
              </a:xfrm>
              <a:custGeom>
                <a:avLst/>
                <a:gdLst/>
                <a:ahLst/>
                <a:cxnLst/>
                <a:rect l="l" t="t" r="r" b="b"/>
                <a:pathLst>
                  <a:path w="42629" h="34747" extrusionOk="0">
                    <a:moveTo>
                      <a:pt x="40688" y="0"/>
                    </a:moveTo>
                    <a:cubicBezTo>
                      <a:pt x="40412" y="0"/>
                      <a:pt x="40158" y="175"/>
                      <a:pt x="40201" y="528"/>
                    </a:cubicBezTo>
                    <a:cubicBezTo>
                      <a:pt x="41365" y="10067"/>
                      <a:pt x="38047" y="23368"/>
                      <a:pt x="30842" y="30037"/>
                    </a:cubicBezTo>
                    <a:cubicBezTo>
                      <a:pt x="28224" y="32461"/>
                      <a:pt x="25568" y="33420"/>
                      <a:pt x="22845" y="33420"/>
                    </a:cubicBezTo>
                    <a:cubicBezTo>
                      <a:pt x="19882" y="33420"/>
                      <a:pt x="16841" y="32284"/>
                      <a:pt x="13684" y="30664"/>
                    </a:cubicBezTo>
                    <a:cubicBezTo>
                      <a:pt x="8730" y="28123"/>
                      <a:pt x="4262" y="24779"/>
                      <a:pt x="1228" y="20044"/>
                    </a:cubicBezTo>
                    <a:cubicBezTo>
                      <a:pt x="1111" y="19862"/>
                      <a:pt x="941" y="19787"/>
                      <a:pt x="772" y="19787"/>
                    </a:cubicBezTo>
                    <a:cubicBezTo>
                      <a:pt x="384" y="19787"/>
                      <a:pt x="1" y="20183"/>
                      <a:pt x="270" y="20604"/>
                    </a:cubicBezTo>
                    <a:cubicBezTo>
                      <a:pt x="3531" y="25694"/>
                      <a:pt x="8359" y="29241"/>
                      <a:pt x="13708" y="31920"/>
                    </a:cubicBezTo>
                    <a:cubicBezTo>
                      <a:pt x="16754" y="33444"/>
                      <a:pt x="19868" y="34746"/>
                      <a:pt x="23010" y="34746"/>
                    </a:cubicBezTo>
                    <a:cubicBezTo>
                      <a:pt x="24812" y="34746"/>
                      <a:pt x="26623" y="34318"/>
                      <a:pt x="28436" y="33258"/>
                    </a:cubicBezTo>
                    <a:cubicBezTo>
                      <a:pt x="38461" y="27392"/>
                      <a:pt x="42628" y="11340"/>
                      <a:pt x="41310" y="528"/>
                    </a:cubicBezTo>
                    <a:cubicBezTo>
                      <a:pt x="41267" y="177"/>
                      <a:pt x="40966" y="0"/>
                      <a:pt x="406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9" name="Google Shape;2099;p45"/>
              <p:cNvSpPr/>
              <p:nvPr/>
            </p:nvSpPr>
            <p:spPr>
              <a:xfrm>
                <a:off x="3127775" y="781375"/>
                <a:ext cx="1104525" cy="559800"/>
              </a:xfrm>
              <a:custGeom>
                <a:avLst/>
                <a:gdLst/>
                <a:ahLst/>
                <a:cxnLst/>
                <a:rect l="l" t="t" r="r" b="b"/>
                <a:pathLst>
                  <a:path w="44181" h="22392" extrusionOk="0">
                    <a:moveTo>
                      <a:pt x="20432" y="1"/>
                    </a:moveTo>
                    <a:cubicBezTo>
                      <a:pt x="20300" y="1"/>
                      <a:pt x="20169" y="49"/>
                      <a:pt x="20058" y="157"/>
                    </a:cubicBezTo>
                    <a:cubicBezTo>
                      <a:pt x="17178" y="2969"/>
                      <a:pt x="13882" y="4095"/>
                      <a:pt x="10343" y="4095"/>
                    </a:cubicBezTo>
                    <a:cubicBezTo>
                      <a:pt x="8585" y="4095"/>
                      <a:pt x="6766" y="3817"/>
                      <a:pt x="4909" y="3330"/>
                    </a:cubicBezTo>
                    <a:cubicBezTo>
                      <a:pt x="4865" y="3319"/>
                      <a:pt x="4820" y="3313"/>
                      <a:pt x="4775" y="3313"/>
                    </a:cubicBezTo>
                    <a:cubicBezTo>
                      <a:pt x="4481" y="3313"/>
                      <a:pt x="4189" y="3548"/>
                      <a:pt x="4208" y="3866"/>
                    </a:cubicBezTo>
                    <a:cubicBezTo>
                      <a:pt x="4484" y="8588"/>
                      <a:pt x="3505" y="12449"/>
                      <a:pt x="1584" y="16693"/>
                    </a:cubicBezTo>
                    <a:cubicBezTo>
                      <a:pt x="798" y="18429"/>
                      <a:pt x="0" y="20104"/>
                      <a:pt x="580" y="22003"/>
                    </a:cubicBezTo>
                    <a:cubicBezTo>
                      <a:pt x="662" y="22274"/>
                      <a:pt x="881" y="22391"/>
                      <a:pt x="1101" y="22391"/>
                    </a:cubicBezTo>
                    <a:cubicBezTo>
                      <a:pt x="1436" y="22391"/>
                      <a:pt x="1774" y="22122"/>
                      <a:pt x="1648" y="21709"/>
                    </a:cubicBezTo>
                    <a:cubicBezTo>
                      <a:pt x="783" y="18868"/>
                      <a:pt x="3549" y="15651"/>
                      <a:pt x="4388" y="12952"/>
                    </a:cubicBezTo>
                    <a:cubicBezTo>
                      <a:pt x="4778" y="11698"/>
                      <a:pt x="4921" y="5441"/>
                      <a:pt x="5941" y="4747"/>
                    </a:cubicBezTo>
                    <a:cubicBezTo>
                      <a:pt x="6045" y="4677"/>
                      <a:pt x="6279" y="4648"/>
                      <a:pt x="6601" y="4648"/>
                    </a:cubicBezTo>
                    <a:cubicBezTo>
                      <a:pt x="8010" y="4648"/>
                      <a:pt x="11101" y="5197"/>
                      <a:pt x="12376" y="5197"/>
                    </a:cubicBezTo>
                    <a:cubicBezTo>
                      <a:pt x="12500" y="5197"/>
                      <a:pt x="12608" y="5192"/>
                      <a:pt x="12695" y="5181"/>
                    </a:cubicBezTo>
                    <a:cubicBezTo>
                      <a:pt x="15166" y="4849"/>
                      <a:pt x="16663" y="3875"/>
                      <a:pt x="18780" y="2768"/>
                    </a:cubicBezTo>
                    <a:cubicBezTo>
                      <a:pt x="19796" y="2237"/>
                      <a:pt x="20150" y="1957"/>
                      <a:pt x="20547" y="1957"/>
                    </a:cubicBezTo>
                    <a:cubicBezTo>
                      <a:pt x="20867" y="1957"/>
                      <a:pt x="21215" y="2138"/>
                      <a:pt x="21960" y="2515"/>
                    </a:cubicBezTo>
                    <a:cubicBezTo>
                      <a:pt x="23051" y="3064"/>
                      <a:pt x="24021" y="4205"/>
                      <a:pt x="25068" y="4853"/>
                    </a:cubicBezTo>
                    <a:cubicBezTo>
                      <a:pt x="26829" y="5942"/>
                      <a:pt x="28662" y="6639"/>
                      <a:pt x="30740" y="6819"/>
                    </a:cubicBezTo>
                    <a:cubicBezTo>
                      <a:pt x="31256" y="6864"/>
                      <a:pt x="31792" y="6891"/>
                      <a:pt x="32336" y="6891"/>
                    </a:cubicBezTo>
                    <a:cubicBezTo>
                      <a:pt x="34758" y="6891"/>
                      <a:pt x="37321" y="6362"/>
                      <a:pt x="38874" y="4554"/>
                    </a:cubicBezTo>
                    <a:lnTo>
                      <a:pt x="38874" y="4554"/>
                    </a:lnTo>
                    <a:cubicBezTo>
                      <a:pt x="39703" y="6463"/>
                      <a:pt x="40955" y="7931"/>
                      <a:pt x="43175" y="7931"/>
                    </a:cubicBezTo>
                    <a:cubicBezTo>
                      <a:pt x="43270" y="7931"/>
                      <a:pt x="43368" y="7928"/>
                      <a:pt x="43467" y="7923"/>
                    </a:cubicBezTo>
                    <a:cubicBezTo>
                      <a:pt x="44164" y="7883"/>
                      <a:pt x="44181" y="6812"/>
                      <a:pt x="43505" y="6812"/>
                    </a:cubicBezTo>
                    <a:cubicBezTo>
                      <a:pt x="43492" y="6812"/>
                      <a:pt x="43480" y="6813"/>
                      <a:pt x="43467" y="6813"/>
                    </a:cubicBezTo>
                    <a:lnTo>
                      <a:pt x="43466" y="6813"/>
                    </a:lnTo>
                    <a:cubicBezTo>
                      <a:pt x="41262" y="6445"/>
                      <a:pt x="39957" y="5253"/>
                      <a:pt x="39549" y="3237"/>
                    </a:cubicBezTo>
                    <a:cubicBezTo>
                      <a:pt x="39464" y="2988"/>
                      <a:pt x="39222" y="2837"/>
                      <a:pt x="38985" y="2837"/>
                    </a:cubicBezTo>
                    <a:cubicBezTo>
                      <a:pt x="38811" y="2837"/>
                      <a:pt x="38639" y="2919"/>
                      <a:pt x="38535" y="3105"/>
                    </a:cubicBezTo>
                    <a:cubicBezTo>
                      <a:pt x="37387" y="5166"/>
                      <a:pt x="34849" y="5795"/>
                      <a:pt x="32456" y="5795"/>
                    </a:cubicBezTo>
                    <a:cubicBezTo>
                      <a:pt x="31519" y="5795"/>
                      <a:pt x="30604" y="5698"/>
                      <a:pt x="29804" y="5553"/>
                    </a:cubicBezTo>
                    <a:cubicBezTo>
                      <a:pt x="26188" y="4899"/>
                      <a:pt x="23585" y="2409"/>
                      <a:pt x="20842" y="157"/>
                    </a:cubicBezTo>
                    <a:cubicBezTo>
                      <a:pt x="20721" y="58"/>
                      <a:pt x="20576" y="1"/>
                      <a:pt x="2043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0" name="Google Shape;2100;p45"/>
              <p:cNvSpPr/>
              <p:nvPr/>
            </p:nvSpPr>
            <p:spPr>
              <a:xfrm>
                <a:off x="3367075" y="1634975"/>
                <a:ext cx="474025" cy="585600"/>
              </a:xfrm>
              <a:custGeom>
                <a:avLst/>
                <a:gdLst/>
                <a:ahLst/>
                <a:cxnLst/>
                <a:rect l="l" t="t" r="r" b="b"/>
                <a:pathLst>
                  <a:path w="18961" h="23424" extrusionOk="0">
                    <a:moveTo>
                      <a:pt x="1393" y="1"/>
                    </a:moveTo>
                    <a:cubicBezTo>
                      <a:pt x="1116" y="1"/>
                      <a:pt x="849" y="178"/>
                      <a:pt x="867" y="535"/>
                    </a:cubicBezTo>
                    <a:lnTo>
                      <a:pt x="867" y="536"/>
                    </a:lnTo>
                    <a:cubicBezTo>
                      <a:pt x="1024" y="3695"/>
                      <a:pt x="368" y="6564"/>
                      <a:pt x="118" y="9674"/>
                    </a:cubicBezTo>
                    <a:cubicBezTo>
                      <a:pt x="1" y="11133"/>
                      <a:pt x="2" y="12271"/>
                      <a:pt x="860" y="13508"/>
                    </a:cubicBezTo>
                    <a:cubicBezTo>
                      <a:pt x="2033" y="15201"/>
                      <a:pt x="4283" y="16241"/>
                      <a:pt x="5941" y="17360"/>
                    </a:cubicBezTo>
                    <a:cubicBezTo>
                      <a:pt x="9050" y="19463"/>
                      <a:pt x="12430" y="21139"/>
                      <a:pt x="15465" y="23342"/>
                    </a:cubicBezTo>
                    <a:cubicBezTo>
                      <a:pt x="15543" y="23399"/>
                      <a:pt x="15632" y="23423"/>
                      <a:pt x="15722" y="23423"/>
                    </a:cubicBezTo>
                    <a:cubicBezTo>
                      <a:pt x="15919" y="23423"/>
                      <a:pt x="16122" y="23303"/>
                      <a:pt x="16225" y="23143"/>
                    </a:cubicBezTo>
                    <a:cubicBezTo>
                      <a:pt x="17556" y="21076"/>
                      <a:pt x="18961" y="19415"/>
                      <a:pt x="18760" y="16876"/>
                    </a:cubicBezTo>
                    <a:cubicBezTo>
                      <a:pt x="18502" y="13640"/>
                      <a:pt x="17928" y="10420"/>
                      <a:pt x="17680" y="7161"/>
                    </a:cubicBezTo>
                    <a:cubicBezTo>
                      <a:pt x="17653" y="6806"/>
                      <a:pt x="17360" y="6628"/>
                      <a:pt x="17083" y="6628"/>
                    </a:cubicBezTo>
                    <a:cubicBezTo>
                      <a:pt x="16806" y="6628"/>
                      <a:pt x="16544" y="6805"/>
                      <a:pt x="16571" y="7161"/>
                    </a:cubicBezTo>
                    <a:cubicBezTo>
                      <a:pt x="16709" y="8967"/>
                      <a:pt x="16710" y="10795"/>
                      <a:pt x="16913" y="12595"/>
                    </a:cubicBezTo>
                    <a:cubicBezTo>
                      <a:pt x="17084" y="14113"/>
                      <a:pt x="17791" y="16015"/>
                      <a:pt x="17728" y="17470"/>
                    </a:cubicBezTo>
                    <a:cubicBezTo>
                      <a:pt x="17604" y="20302"/>
                      <a:pt x="16617" y="21263"/>
                      <a:pt x="15275" y="21263"/>
                    </a:cubicBezTo>
                    <a:cubicBezTo>
                      <a:pt x="13218" y="21263"/>
                      <a:pt x="10329" y="19006"/>
                      <a:pt x="8438" y="17773"/>
                    </a:cubicBezTo>
                    <a:cubicBezTo>
                      <a:pt x="4937" y="15488"/>
                      <a:pt x="687" y="13549"/>
                      <a:pt x="1366" y="8691"/>
                    </a:cubicBezTo>
                    <a:cubicBezTo>
                      <a:pt x="1758" y="5887"/>
                      <a:pt x="2118" y="3398"/>
                      <a:pt x="1976" y="535"/>
                    </a:cubicBezTo>
                    <a:cubicBezTo>
                      <a:pt x="1958" y="179"/>
                      <a:pt x="1671" y="1"/>
                      <a:pt x="139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1" name="Google Shape;2101;p45"/>
              <p:cNvSpPr/>
              <p:nvPr/>
            </p:nvSpPr>
            <p:spPr>
              <a:xfrm>
                <a:off x="3260625" y="1889850"/>
                <a:ext cx="518875" cy="479000"/>
              </a:xfrm>
              <a:custGeom>
                <a:avLst/>
                <a:gdLst/>
                <a:ahLst/>
                <a:cxnLst/>
                <a:rect l="l" t="t" r="r" b="b"/>
                <a:pathLst>
                  <a:path w="20755" h="19160" extrusionOk="0">
                    <a:moveTo>
                      <a:pt x="4695" y="0"/>
                    </a:moveTo>
                    <a:cubicBezTo>
                      <a:pt x="4572" y="0"/>
                      <a:pt x="4445" y="42"/>
                      <a:pt x="4329" y="140"/>
                    </a:cubicBezTo>
                    <a:cubicBezTo>
                      <a:pt x="2219" y="1922"/>
                      <a:pt x="1" y="5507"/>
                      <a:pt x="1448" y="8321"/>
                    </a:cubicBezTo>
                    <a:cubicBezTo>
                      <a:pt x="2027" y="9448"/>
                      <a:pt x="3091" y="10174"/>
                      <a:pt x="4210" y="10693"/>
                    </a:cubicBezTo>
                    <a:cubicBezTo>
                      <a:pt x="5868" y="11462"/>
                      <a:pt x="8959" y="11136"/>
                      <a:pt x="10249" y="12174"/>
                    </a:cubicBezTo>
                    <a:cubicBezTo>
                      <a:pt x="11587" y="13249"/>
                      <a:pt x="11331" y="15824"/>
                      <a:pt x="12536" y="17215"/>
                    </a:cubicBezTo>
                    <a:cubicBezTo>
                      <a:pt x="13426" y="18241"/>
                      <a:pt x="14821" y="19125"/>
                      <a:pt x="16216" y="19158"/>
                    </a:cubicBezTo>
                    <a:cubicBezTo>
                      <a:pt x="16248" y="19159"/>
                      <a:pt x="16281" y="19160"/>
                      <a:pt x="16313" y="19160"/>
                    </a:cubicBezTo>
                    <a:cubicBezTo>
                      <a:pt x="19475" y="19160"/>
                      <a:pt x="20201" y="15398"/>
                      <a:pt x="20673" y="12958"/>
                    </a:cubicBezTo>
                    <a:cubicBezTo>
                      <a:pt x="20754" y="12538"/>
                      <a:pt x="20400" y="12263"/>
                      <a:pt x="20075" y="12263"/>
                    </a:cubicBezTo>
                    <a:cubicBezTo>
                      <a:pt x="19860" y="12263"/>
                      <a:pt x="19658" y="12384"/>
                      <a:pt x="19603" y="12663"/>
                    </a:cubicBezTo>
                    <a:cubicBezTo>
                      <a:pt x="19356" y="13935"/>
                      <a:pt x="19226" y="15737"/>
                      <a:pt x="18372" y="16767"/>
                    </a:cubicBezTo>
                    <a:cubicBezTo>
                      <a:pt x="17558" y="17749"/>
                      <a:pt x="16801" y="18134"/>
                      <a:pt x="16114" y="18134"/>
                    </a:cubicBezTo>
                    <a:cubicBezTo>
                      <a:pt x="14183" y="18134"/>
                      <a:pt x="12803" y="15098"/>
                      <a:pt x="12227" y="13762"/>
                    </a:cubicBezTo>
                    <a:cubicBezTo>
                      <a:pt x="11806" y="12786"/>
                      <a:pt x="11716" y="11624"/>
                      <a:pt x="10756" y="10973"/>
                    </a:cubicBezTo>
                    <a:cubicBezTo>
                      <a:pt x="9588" y="10183"/>
                      <a:pt x="7426" y="10545"/>
                      <a:pt x="6147" y="10192"/>
                    </a:cubicBezTo>
                    <a:cubicBezTo>
                      <a:pt x="1010" y="8773"/>
                      <a:pt x="1676" y="3826"/>
                      <a:pt x="5113" y="924"/>
                    </a:cubicBezTo>
                    <a:cubicBezTo>
                      <a:pt x="5544" y="561"/>
                      <a:pt x="5148" y="0"/>
                      <a:pt x="469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2" name="Google Shape;2102;p45"/>
              <p:cNvSpPr/>
              <p:nvPr/>
            </p:nvSpPr>
            <p:spPr>
              <a:xfrm>
                <a:off x="3736950" y="1879975"/>
                <a:ext cx="328075" cy="366650"/>
              </a:xfrm>
              <a:custGeom>
                <a:avLst/>
                <a:gdLst/>
                <a:ahLst/>
                <a:cxnLst/>
                <a:rect l="l" t="t" r="r" b="b"/>
                <a:pathLst>
                  <a:path w="13123" h="14666" extrusionOk="0">
                    <a:moveTo>
                      <a:pt x="3163" y="1"/>
                    </a:moveTo>
                    <a:cubicBezTo>
                      <a:pt x="3133" y="1"/>
                      <a:pt x="3104" y="1"/>
                      <a:pt x="3074" y="2"/>
                    </a:cubicBezTo>
                    <a:cubicBezTo>
                      <a:pt x="2365" y="15"/>
                      <a:pt x="2359" y="1111"/>
                      <a:pt x="3062" y="1111"/>
                    </a:cubicBezTo>
                    <a:cubicBezTo>
                      <a:pt x="3066" y="1111"/>
                      <a:pt x="3070" y="1111"/>
                      <a:pt x="3074" y="1111"/>
                    </a:cubicBezTo>
                    <a:cubicBezTo>
                      <a:pt x="3094" y="1111"/>
                      <a:pt x="3114" y="1110"/>
                      <a:pt x="3134" y="1110"/>
                    </a:cubicBezTo>
                    <a:cubicBezTo>
                      <a:pt x="6574" y="1110"/>
                      <a:pt x="11951" y="6541"/>
                      <a:pt x="6581" y="8125"/>
                    </a:cubicBezTo>
                    <a:cubicBezTo>
                      <a:pt x="6251" y="8221"/>
                      <a:pt x="6049" y="8632"/>
                      <a:pt x="6248" y="8939"/>
                    </a:cubicBezTo>
                    <a:cubicBezTo>
                      <a:pt x="7306" y="10565"/>
                      <a:pt x="8036" y="12684"/>
                      <a:pt x="5560" y="13395"/>
                    </a:cubicBezTo>
                    <a:cubicBezTo>
                      <a:pt x="5188" y="13502"/>
                      <a:pt x="4804" y="13550"/>
                      <a:pt x="4418" y="13550"/>
                    </a:cubicBezTo>
                    <a:cubicBezTo>
                      <a:pt x="3256" y="13550"/>
                      <a:pt x="2069" y="13119"/>
                      <a:pt x="1093" y="12581"/>
                    </a:cubicBezTo>
                    <a:cubicBezTo>
                      <a:pt x="1000" y="12530"/>
                      <a:pt x="908" y="12508"/>
                      <a:pt x="822" y="12508"/>
                    </a:cubicBezTo>
                    <a:cubicBezTo>
                      <a:pt x="327" y="12508"/>
                      <a:pt x="0" y="13245"/>
                      <a:pt x="533" y="13540"/>
                    </a:cubicBezTo>
                    <a:lnTo>
                      <a:pt x="533" y="13538"/>
                    </a:lnTo>
                    <a:cubicBezTo>
                      <a:pt x="1672" y="14166"/>
                      <a:pt x="3136" y="14665"/>
                      <a:pt x="4542" y="14665"/>
                    </a:cubicBezTo>
                    <a:cubicBezTo>
                      <a:pt x="5485" y="14665"/>
                      <a:pt x="6402" y="14441"/>
                      <a:pt x="7176" y="13881"/>
                    </a:cubicBezTo>
                    <a:cubicBezTo>
                      <a:pt x="8951" y="12598"/>
                      <a:pt x="8476" y="10598"/>
                      <a:pt x="7557" y="8958"/>
                    </a:cubicBezTo>
                    <a:lnTo>
                      <a:pt x="7557" y="8958"/>
                    </a:lnTo>
                    <a:cubicBezTo>
                      <a:pt x="13123" y="6712"/>
                      <a:pt x="7806" y="1"/>
                      <a:pt x="31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3" name="Google Shape;2103;p45"/>
              <p:cNvSpPr/>
              <p:nvPr/>
            </p:nvSpPr>
            <p:spPr>
              <a:xfrm>
                <a:off x="2922025" y="1967425"/>
                <a:ext cx="1709675" cy="1506675"/>
              </a:xfrm>
              <a:custGeom>
                <a:avLst/>
                <a:gdLst/>
                <a:ahLst/>
                <a:cxnLst/>
                <a:rect l="l" t="t" r="r" b="b"/>
                <a:pathLst>
                  <a:path w="68387" h="60267" extrusionOk="0">
                    <a:moveTo>
                      <a:pt x="15677" y="1"/>
                    </a:moveTo>
                    <a:cubicBezTo>
                      <a:pt x="15508" y="1"/>
                      <a:pt x="15337" y="76"/>
                      <a:pt x="15220" y="256"/>
                    </a:cubicBezTo>
                    <a:lnTo>
                      <a:pt x="15221" y="258"/>
                    </a:lnTo>
                    <a:cubicBezTo>
                      <a:pt x="11052" y="6656"/>
                      <a:pt x="7805" y="13766"/>
                      <a:pt x="5064" y="20885"/>
                    </a:cubicBezTo>
                    <a:cubicBezTo>
                      <a:pt x="2324" y="28003"/>
                      <a:pt x="0" y="35787"/>
                      <a:pt x="346" y="43500"/>
                    </a:cubicBezTo>
                    <a:cubicBezTo>
                      <a:pt x="553" y="48110"/>
                      <a:pt x="1757" y="53254"/>
                      <a:pt x="5121" y="56628"/>
                    </a:cubicBezTo>
                    <a:cubicBezTo>
                      <a:pt x="7974" y="59489"/>
                      <a:pt x="12008" y="60266"/>
                      <a:pt x="16008" y="60266"/>
                    </a:cubicBezTo>
                    <a:cubicBezTo>
                      <a:pt x="17822" y="60266"/>
                      <a:pt x="19628" y="60106"/>
                      <a:pt x="21315" y="59909"/>
                    </a:cubicBezTo>
                    <a:cubicBezTo>
                      <a:pt x="29036" y="59003"/>
                      <a:pt x="36181" y="55810"/>
                      <a:pt x="43219" y="52688"/>
                    </a:cubicBezTo>
                    <a:cubicBezTo>
                      <a:pt x="50065" y="49653"/>
                      <a:pt x="57272" y="46356"/>
                      <a:pt x="63429" y="42043"/>
                    </a:cubicBezTo>
                    <a:cubicBezTo>
                      <a:pt x="68386" y="38570"/>
                      <a:pt x="67513" y="35172"/>
                      <a:pt x="65622" y="30032"/>
                    </a:cubicBezTo>
                    <a:cubicBezTo>
                      <a:pt x="64655" y="27406"/>
                      <a:pt x="65116" y="20981"/>
                      <a:pt x="62273" y="19584"/>
                    </a:cubicBezTo>
                    <a:cubicBezTo>
                      <a:pt x="61902" y="19402"/>
                      <a:pt x="61499" y="19320"/>
                      <a:pt x="61072" y="19320"/>
                    </a:cubicBezTo>
                    <a:cubicBezTo>
                      <a:pt x="57827" y="19320"/>
                      <a:pt x="53191" y="24037"/>
                      <a:pt x="50873" y="25254"/>
                    </a:cubicBezTo>
                    <a:cubicBezTo>
                      <a:pt x="45963" y="27835"/>
                      <a:pt x="40843" y="30068"/>
                      <a:pt x="35663" y="32047"/>
                    </a:cubicBezTo>
                    <a:cubicBezTo>
                      <a:pt x="30966" y="33841"/>
                      <a:pt x="25644" y="36279"/>
                      <a:pt x="20556" y="36279"/>
                    </a:cubicBezTo>
                    <a:cubicBezTo>
                      <a:pt x="20506" y="36279"/>
                      <a:pt x="20455" y="36279"/>
                      <a:pt x="20405" y="36278"/>
                    </a:cubicBezTo>
                    <a:cubicBezTo>
                      <a:pt x="20404" y="36278"/>
                      <a:pt x="20402" y="36278"/>
                      <a:pt x="20400" y="36278"/>
                    </a:cubicBezTo>
                    <a:cubicBezTo>
                      <a:pt x="19691" y="36278"/>
                      <a:pt x="19693" y="37382"/>
                      <a:pt x="20405" y="37388"/>
                    </a:cubicBezTo>
                    <a:cubicBezTo>
                      <a:pt x="20462" y="37388"/>
                      <a:pt x="20519" y="37388"/>
                      <a:pt x="20575" y="37388"/>
                    </a:cubicBezTo>
                    <a:cubicBezTo>
                      <a:pt x="26311" y="37388"/>
                      <a:pt x="32191" y="34609"/>
                      <a:pt x="37440" y="32542"/>
                    </a:cubicBezTo>
                    <a:cubicBezTo>
                      <a:pt x="42790" y="30434"/>
                      <a:pt x="48463" y="28233"/>
                      <a:pt x="53340" y="25172"/>
                    </a:cubicBezTo>
                    <a:cubicBezTo>
                      <a:pt x="54829" y="24237"/>
                      <a:pt x="56182" y="23090"/>
                      <a:pt x="57671" y="22147"/>
                    </a:cubicBezTo>
                    <a:cubicBezTo>
                      <a:pt x="58368" y="21707"/>
                      <a:pt x="59766" y="20601"/>
                      <a:pt x="60609" y="20601"/>
                    </a:cubicBezTo>
                    <a:cubicBezTo>
                      <a:pt x="60622" y="20601"/>
                      <a:pt x="60635" y="20601"/>
                      <a:pt x="60648" y="20601"/>
                    </a:cubicBezTo>
                    <a:cubicBezTo>
                      <a:pt x="62477" y="20679"/>
                      <a:pt x="62922" y="22868"/>
                      <a:pt x="63210" y="24212"/>
                    </a:cubicBezTo>
                    <a:cubicBezTo>
                      <a:pt x="63569" y="25889"/>
                      <a:pt x="63685" y="27620"/>
                      <a:pt x="64163" y="29266"/>
                    </a:cubicBezTo>
                    <a:cubicBezTo>
                      <a:pt x="65176" y="32746"/>
                      <a:pt x="67758" y="36550"/>
                      <a:pt x="64518" y="39774"/>
                    </a:cubicBezTo>
                    <a:cubicBezTo>
                      <a:pt x="60587" y="43686"/>
                      <a:pt x="54001" y="46333"/>
                      <a:pt x="49107" y="48732"/>
                    </a:cubicBezTo>
                    <a:cubicBezTo>
                      <a:pt x="42653" y="51897"/>
                      <a:pt x="35949" y="55062"/>
                      <a:pt x="29053" y="57138"/>
                    </a:cubicBezTo>
                    <a:cubicBezTo>
                      <a:pt x="25447" y="58223"/>
                      <a:pt x="20672" y="59359"/>
                      <a:pt x="16186" y="59359"/>
                    </a:cubicBezTo>
                    <a:cubicBezTo>
                      <a:pt x="13283" y="59359"/>
                      <a:pt x="10502" y="58883"/>
                      <a:pt x="8237" y="57609"/>
                    </a:cubicBezTo>
                    <a:cubicBezTo>
                      <a:pt x="3127" y="54732"/>
                      <a:pt x="1563" y="48227"/>
                      <a:pt x="1442" y="42786"/>
                    </a:cubicBezTo>
                    <a:cubicBezTo>
                      <a:pt x="1278" y="35421"/>
                      <a:pt x="3480" y="27982"/>
                      <a:pt x="6134" y="21179"/>
                    </a:cubicBezTo>
                    <a:cubicBezTo>
                      <a:pt x="8874" y="14155"/>
                      <a:pt x="12056" y="7143"/>
                      <a:pt x="16178" y="816"/>
                    </a:cubicBezTo>
                    <a:cubicBezTo>
                      <a:pt x="16451" y="398"/>
                      <a:pt x="16067" y="1"/>
                      <a:pt x="1567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4" name="Google Shape;2104;p45"/>
              <p:cNvSpPr/>
              <p:nvPr/>
            </p:nvSpPr>
            <p:spPr>
              <a:xfrm>
                <a:off x="3150425" y="2081475"/>
                <a:ext cx="549125" cy="766975"/>
              </a:xfrm>
              <a:custGeom>
                <a:avLst/>
                <a:gdLst/>
                <a:ahLst/>
                <a:cxnLst/>
                <a:rect l="l" t="t" r="r" b="b"/>
                <a:pathLst>
                  <a:path w="21965" h="30679" extrusionOk="0">
                    <a:moveTo>
                      <a:pt x="3225" y="0"/>
                    </a:moveTo>
                    <a:cubicBezTo>
                      <a:pt x="1585" y="0"/>
                      <a:pt x="1" y="1481"/>
                      <a:pt x="713" y="3138"/>
                    </a:cubicBezTo>
                    <a:cubicBezTo>
                      <a:pt x="1222" y="4808"/>
                      <a:pt x="4374" y="5720"/>
                      <a:pt x="5448" y="6852"/>
                    </a:cubicBezTo>
                    <a:cubicBezTo>
                      <a:pt x="10419" y="12092"/>
                      <a:pt x="13843" y="18395"/>
                      <a:pt x="16712" y="24821"/>
                    </a:cubicBezTo>
                    <a:cubicBezTo>
                      <a:pt x="17627" y="26778"/>
                      <a:pt x="18548" y="28459"/>
                      <a:pt x="18905" y="30677"/>
                    </a:cubicBezTo>
                    <a:cubicBezTo>
                      <a:pt x="18934" y="30678"/>
                      <a:pt x="18963" y="30678"/>
                      <a:pt x="18992" y="30678"/>
                    </a:cubicBezTo>
                    <a:cubicBezTo>
                      <a:pt x="20060" y="30678"/>
                      <a:pt x="21014" y="30168"/>
                      <a:pt x="21965" y="29791"/>
                    </a:cubicBezTo>
                    <a:cubicBezTo>
                      <a:pt x="20658" y="26995"/>
                      <a:pt x="20604" y="23819"/>
                      <a:pt x="19154" y="21158"/>
                    </a:cubicBezTo>
                    <a:cubicBezTo>
                      <a:pt x="17711" y="18359"/>
                      <a:pt x="15847" y="15686"/>
                      <a:pt x="14260" y="13021"/>
                    </a:cubicBezTo>
                    <a:cubicBezTo>
                      <a:pt x="12405" y="10073"/>
                      <a:pt x="10262" y="7532"/>
                      <a:pt x="7983" y="4986"/>
                    </a:cubicBezTo>
                    <a:cubicBezTo>
                      <a:pt x="6509" y="3291"/>
                      <a:pt x="5586" y="1610"/>
                      <a:pt x="3686" y="318"/>
                    </a:cubicBezTo>
                    <a:lnTo>
                      <a:pt x="3695" y="42"/>
                    </a:lnTo>
                    <a:cubicBezTo>
                      <a:pt x="3539" y="14"/>
                      <a:pt x="3382" y="0"/>
                      <a:pt x="322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5" name="Google Shape;2105;p45"/>
              <p:cNvSpPr/>
              <p:nvPr/>
            </p:nvSpPr>
            <p:spPr>
              <a:xfrm>
                <a:off x="4496100" y="2468450"/>
                <a:ext cx="365925" cy="364975"/>
              </a:xfrm>
              <a:custGeom>
                <a:avLst/>
                <a:gdLst/>
                <a:ahLst/>
                <a:cxnLst/>
                <a:rect l="l" t="t" r="r" b="b"/>
                <a:pathLst>
                  <a:path w="14637" h="14599" extrusionOk="0">
                    <a:moveTo>
                      <a:pt x="6883" y="0"/>
                    </a:moveTo>
                    <a:cubicBezTo>
                      <a:pt x="6834" y="0"/>
                      <a:pt x="6784" y="7"/>
                      <a:pt x="6735" y="23"/>
                    </a:cubicBezTo>
                    <a:cubicBezTo>
                      <a:pt x="4168" y="816"/>
                      <a:pt x="2890" y="3304"/>
                      <a:pt x="550" y="4476"/>
                    </a:cubicBezTo>
                    <a:cubicBezTo>
                      <a:pt x="0" y="4750"/>
                      <a:pt x="340" y="5498"/>
                      <a:pt x="851" y="5498"/>
                    </a:cubicBezTo>
                    <a:cubicBezTo>
                      <a:pt x="934" y="5498"/>
                      <a:pt x="1021" y="5478"/>
                      <a:pt x="1110" y="5434"/>
                    </a:cubicBezTo>
                    <a:lnTo>
                      <a:pt x="1110" y="5433"/>
                    </a:lnTo>
                    <a:cubicBezTo>
                      <a:pt x="3048" y="4462"/>
                      <a:pt x="4282" y="2443"/>
                      <a:pt x="6163" y="1453"/>
                    </a:cubicBezTo>
                    <a:lnTo>
                      <a:pt x="6163" y="1453"/>
                    </a:lnTo>
                    <a:cubicBezTo>
                      <a:pt x="5790" y="2543"/>
                      <a:pt x="4869" y="3532"/>
                      <a:pt x="4360" y="4503"/>
                    </a:cubicBezTo>
                    <a:cubicBezTo>
                      <a:pt x="4169" y="4866"/>
                      <a:pt x="4428" y="5344"/>
                      <a:pt x="4826" y="5344"/>
                    </a:cubicBezTo>
                    <a:cubicBezTo>
                      <a:pt x="4877" y="5344"/>
                      <a:pt x="4931" y="5336"/>
                      <a:pt x="4986" y="5319"/>
                    </a:cubicBezTo>
                    <a:cubicBezTo>
                      <a:pt x="7068" y="4669"/>
                      <a:pt x="8783" y="3264"/>
                      <a:pt x="10782" y="2485"/>
                    </a:cubicBezTo>
                    <a:lnTo>
                      <a:pt x="10782" y="2485"/>
                    </a:lnTo>
                    <a:cubicBezTo>
                      <a:pt x="9629" y="3815"/>
                      <a:pt x="7979" y="4725"/>
                      <a:pt x="6616" y="5829"/>
                    </a:cubicBezTo>
                    <a:cubicBezTo>
                      <a:pt x="6229" y="6144"/>
                      <a:pt x="6565" y="6781"/>
                      <a:pt x="7005" y="6781"/>
                    </a:cubicBezTo>
                    <a:cubicBezTo>
                      <a:pt x="7054" y="6781"/>
                      <a:pt x="7105" y="6773"/>
                      <a:pt x="7156" y="6755"/>
                    </a:cubicBezTo>
                    <a:cubicBezTo>
                      <a:pt x="8054" y="6450"/>
                      <a:pt x="12292" y="4276"/>
                      <a:pt x="12877" y="4276"/>
                    </a:cubicBezTo>
                    <a:cubicBezTo>
                      <a:pt x="12917" y="4276"/>
                      <a:pt x="12940" y="4286"/>
                      <a:pt x="12944" y="4308"/>
                    </a:cubicBezTo>
                    <a:cubicBezTo>
                      <a:pt x="13051" y="5032"/>
                      <a:pt x="8871" y="7219"/>
                      <a:pt x="8197" y="7714"/>
                    </a:cubicBezTo>
                    <a:cubicBezTo>
                      <a:pt x="7755" y="8038"/>
                      <a:pt x="7937" y="8749"/>
                      <a:pt x="8460" y="8749"/>
                    </a:cubicBezTo>
                    <a:cubicBezTo>
                      <a:pt x="8512" y="8749"/>
                      <a:pt x="8567" y="8742"/>
                      <a:pt x="8624" y="8728"/>
                    </a:cubicBezTo>
                    <a:cubicBezTo>
                      <a:pt x="9981" y="8380"/>
                      <a:pt x="11281" y="7944"/>
                      <a:pt x="12657" y="7814"/>
                    </a:cubicBezTo>
                    <a:lnTo>
                      <a:pt x="12657" y="7814"/>
                    </a:lnTo>
                    <a:cubicBezTo>
                      <a:pt x="11634" y="8981"/>
                      <a:pt x="9269" y="9473"/>
                      <a:pt x="8131" y="10197"/>
                    </a:cubicBezTo>
                    <a:cubicBezTo>
                      <a:pt x="7686" y="10480"/>
                      <a:pt x="7838" y="11231"/>
                      <a:pt x="8398" y="11231"/>
                    </a:cubicBezTo>
                    <a:cubicBezTo>
                      <a:pt x="8402" y="11231"/>
                      <a:pt x="8406" y="11231"/>
                      <a:pt x="8411" y="11230"/>
                    </a:cubicBezTo>
                    <a:cubicBezTo>
                      <a:pt x="8577" y="11227"/>
                      <a:pt x="8764" y="11224"/>
                      <a:pt x="8958" y="11224"/>
                    </a:cubicBezTo>
                    <a:cubicBezTo>
                      <a:pt x="10367" y="11224"/>
                      <a:pt x="12157" y="11360"/>
                      <a:pt x="9210" y="12263"/>
                    </a:cubicBezTo>
                    <a:cubicBezTo>
                      <a:pt x="7529" y="12777"/>
                      <a:pt x="5815" y="12805"/>
                      <a:pt x="4171" y="13485"/>
                    </a:cubicBezTo>
                    <a:cubicBezTo>
                      <a:pt x="3593" y="13724"/>
                      <a:pt x="3755" y="14599"/>
                      <a:pt x="4261" y="14599"/>
                    </a:cubicBezTo>
                    <a:cubicBezTo>
                      <a:pt x="4324" y="14599"/>
                      <a:pt x="4393" y="14585"/>
                      <a:pt x="4466" y="14554"/>
                    </a:cubicBezTo>
                    <a:cubicBezTo>
                      <a:pt x="5844" y="13984"/>
                      <a:pt x="12241" y="13719"/>
                      <a:pt x="12375" y="11475"/>
                    </a:cubicBezTo>
                    <a:cubicBezTo>
                      <a:pt x="12424" y="10652"/>
                      <a:pt x="11650" y="10310"/>
                      <a:pt x="10752" y="10176"/>
                    </a:cubicBezTo>
                    <a:lnTo>
                      <a:pt x="10752" y="10176"/>
                    </a:lnTo>
                    <a:cubicBezTo>
                      <a:pt x="12215" y="9560"/>
                      <a:pt x="13706" y="8873"/>
                      <a:pt x="14145" y="7370"/>
                    </a:cubicBezTo>
                    <a:cubicBezTo>
                      <a:pt x="14247" y="7018"/>
                      <a:pt x="13963" y="6675"/>
                      <a:pt x="13609" y="6668"/>
                    </a:cubicBezTo>
                    <a:cubicBezTo>
                      <a:pt x="13549" y="6667"/>
                      <a:pt x="13489" y="6666"/>
                      <a:pt x="13430" y="6666"/>
                    </a:cubicBezTo>
                    <a:cubicBezTo>
                      <a:pt x="12883" y="6666"/>
                      <a:pt x="12358" y="6717"/>
                      <a:pt x="11841" y="6801"/>
                    </a:cubicBezTo>
                    <a:lnTo>
                      <a:pt x="11841" y="6801"/>
                    </a:lnTo>
                    <a:cubicBezTo>
                      <a:pt x="13302" y="5848"/>
                      <a:pt x="14637" y="4726"/>
                      <a:pt x="14349" y="3755"/>
                    </a:cubicBezTo>
                    <a:cubicBezTo>
                      <a:pt x="14190" y="3218"/>
                      <a:pt x="13768" y="3008"/>
                      <a:pt x="13200" y="3008"/>
                    </a:cubicBezTo>
                    <a:cubicBezTo>
                      <a:pt x="12698" y="3008"/>
                      <a:pt x="12080" y="3172"/>
                      <a:pt x="11428" y="3420"/>
                    </a:cubicBezTo>
                    <a:lnTo>
                      <a:pt x="11428" y="3420"/>
                    </a:lnTo>
                    <a:cubicBezTo>
                      <a:pt x="11879" y="2943"/>
                      <a:pt x="12276" y="2414"/>
                      <a:pt x="12581" y="1803"/>
                    </a:cubicBezTo>
                    <a:cubicBezTo>
                      <a:pt x="12787" y="1392"/>
                      <a:pt x="12497" y="976"/>
                      <a:pt x="12078" y="976"/>
                    </a:cubicBezTo>
                    <a:cubicBezTo>
                      <a:pt x="12038" y="976"/>
                      <a:pt x="11997" y="980"/>
                      <a:pt x="11955" y="988"/>
                    </a:cubicBezTo>
                    <a:cubicBezTo>
                      <a:pt x="9798" y="1394"/>
                      <a:pt x="8109" y="2711"/>
                      <a:pt x="6204" y="3638"/>
                    </a:cubicBezTo>
                    <a:lnTo>
                      <a:pt x="6204" y="3638"/>
                    </a:lnTo>
                    <a:cubicBezTo>
                      <a:pt x="6831" y="2693"/>
                      <a:pt x="7423" y="1755"/>
                      <a:pt x="7437" y="557"/>
                    </a:cubicBezTo>
                    <a:cubicBezTo>
                      <a:pt x="7440" y="255"/>
                      <a:pt x="7175" y="0"/>
                      <a:pt x="688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6" name="Google Shape;2106;p45"/>
              <p:cNvSpPr/>
              <p:nvPr/>
            </p:nvSpPr>
            <p:spPr>
              <a:xfrm>
                <a:off x="4690650" y="2063125"/>
                <a:ext cx="630850" cy="898675"/>
              </a:xfrm>
              <a:custGeom>
                <a:avLst/>
                <a:gdLst/>
                <a:ahLst/>
                <a:cxnLst/>
                <a:rect l="l" t="t" r="r" b="b"/>
                <a:pathLst>
                  <a:path w="25234" h="35947" extrusionOk="0">
                    <a:moveTo>
                      <a:pt x="2577" y="1"/>
                    </a:moveTo>
                    <a:cubicBezTo>
                      <a:pt x="2389" y="1"/>
                      <a:pt x="2200" y="1"/>
                      <a:pt x="2011" y="1"/>
                    </a:cubicBezTo>
                    <a:cubicBezTo>
                      <a:pt x="1697" y="1"/>
                      <a:pt x="1475" y="255"/>
                      <a:pt x="1457" y="555"/>
                    </a:cubicBezTo>
                    <a:cubicBezTo>
                      <a:pt x="1069" y="6771"/>
                      <a:pt x="7" y="12917"/>
                      <a:pt x="0" y="19157"/>
                    </a:cubicBezTo>
                    <a:cubicBezTo>
                      <a:pt x="0" y="19513"/>
                      <a:pt x="278" y="19692"/>
                      <a:pt x="555" y="19692"/>
                    </a:cubicBezTo>
                    <a:cubicBezTo>
                      <a:pt x="832" y="19692"/>
                      <a:pt x="1109" y="19514"/>
                      <a:pt x="1109" y="19157"/>
                    </a:cubicBezTo>
                    <a:lnTo>
                      <a:pt x="1109" y="19155"/>
                    </a:lnTo>
                    <a:cubicBezTo>
                      <a:pt x="1113" y="16018"/>
                      <a:pt x="1351" y="12918"/>
                      <a:pt x="1684" y="9800"/>
                    </a:cubicBezTo>
                    <a:cubicBezTo>
                      <a:pt x="1906" y="7738"/>
                      <a:pt x="1515" y="2131"/>
                      <a:pt x="3720" y="1107"/>
                    </a:cubicBezTo>
                    <a:cubicBezTo>
                      <a:pt x="4291" y="842"/>
                      <a:pt x="5118" y="751"/>
                      <a:pt x="6045" y="751"/>
                    </a:cubicBezTo>
                    <a:cubicBezTo>
                      <a:pt x="7996" y="751"/>
                      <a:pt x="10387" y="1152"/>
                      <a:pt x="11738" y="1168"/>
                    </a:cubicBezTo>
                    <a:cubicBezTo>
                      <a:pt x="13992" y="1195"/>
                      <a:pt x="16245" y="1223"/>
                      <a:pt x="18499" y="1223"/>
                    </a:cubicBezTo>
                    <a:cubicBezTo>
                      <a:pt x="18626" y="1223"/>
                      <a:pt x="18753" y="1223"/>
                      <a:pt x="18879" y="1223"/>
                    </a:cubicBezTo>
                    <a:cubicBezTo>
                      <a:pt x="19493" y="1221"/>
                      <a:pt x="20898" y="1046"/>
                      <a:pt x="21971" y="1046"/>
                    </a:cubicBezTo>
                    <a:cubicBezTo>
                      <a:pt x="22452" y="1046"/>
                      <a:pt x="22866" y="1081"/>
                      <a:pt x="23112" y="1183"/>
                    </a:cubicBezTo>
                    <a:cubicBezTo>
                      <a:pt x="24251" y="1656"/>
                      <a:pt x="23662" y="978"/>
                      <a:pt x="23947" y="2275"/>
                    </a:cubicBezTo>
                    <a:cubicBezTo>
                      <a:pt x="24235" y="3591"/>
                      <a:pt x="23675" y="5618"/>
                      <a:pt x="23574" y="6970"/>
                    </a:cubicBezTo>
                    <a:cubicBezTo>
                      <a:pt x="23284" y="10859"/>
                      <a:pt x="23014" y="14750"/>
                      <a:pt x="22768" y="18642"/>
                    </a:cubicBezTo>
                    <a:cubicBezTo>
                      <a:pt x="22531" y="22284"/>
                      <a:pt x="22307" y="25927"/>
                      <a:pt x="22094" y="29571"/>
                    </a:cubicBezTo>
                    <a:cubicBezTo>
                      <a:pt x="22027" y="30736"/>
                      <a:pt x="21954" y="31902"/>
                      <a:pt x="21900" y="33068"/>
                    </a:cubicBezTo>
                    <a:cubicBezTo>
                      <a:pt x="21828" y="34662"/>
                      <a:pt x="22063" y="34283"/>
                      <a:pt x="21225" y="34583"/>
                    </a:cubicBezTo>
                    <a:cubicBezTo>
                      <a:pt x="20172" y="34960"/>
                      <a:pt x="18852" y="35083"/>
                      <a:pt x="17451" y="35083"/>
                    </a:cubicBezTo>
                    <a:cubicBezTo>
                      <a:pt x="14966" y="35083"/>
                      <a:pt x="12227" y="34696"/>
                      <a:pt x="10267" y="34657"/>
                    </a:cubicBezTo>
                    <a:cubicBezTo>
                      <a:pt x="8086" y="34613"/>
                      <a:pt x="5904" y="34547"/>
                      <a:pt x="3726" y="34423"/>
                    </a:cubicBezTo>
                    <a:cubicBezTo>
                      <a:pt x="561" y="34241"/>
                      <a:pt x="1331" y="32680"/>
                      <a:pt x="1245" y="29791"/>
                    </a:cubicBezTo>
                    <a:cubicBezTo>
                      <a:pt x="1234" y="29435"/>
                      <a:pt x="951" y="29256"/>
                      <a:pt x="673" y="29256"/>
                    </a:cubicBezTo>
                    <a:cubicBezTo>
                      <a:pt x="396" y="29256"/>
                      <a:pt x="125" y="29434"/>
                      <a:pt x="136" y="29791"/>
                    </a:cubicBezTo>
                    <a:cubicBezTo>
                      <a:pt x="185" y="31450"/>
                      <a:pt x="184" y="33101"/>
                      <a:pt x="143" y="34760"/>
                    </a:cubicBezTo>
                    <a:cubicBezTo>
                      <a:pt x="135" y="35079"/>
                      <a:pt x="404" y="35291"/>
                      <a:pt x="697" y="35316"/>
                    </a:cubicBezTo>
                    <a:cubicBezTo>
                      <a:pt x="5093" y="35685"/>
                      <a:pt x="9602" y="35946"/>
                      <a:pt x="14086" y="35946"/>
                    </a:cubicBezTo>
                    <a:cubicBezTo>
                      <a:pt x="16867" y="35946"/>
                      <a:pt x="19638" y="35846"/>
                      <a:pt x="22367" y="35608"/>
                    </a:cubicBezTo>
                    <a:cubicBezTo>
                      <a:pt x="22673" y="35582"/>
                      <a:pt x="22911" y="35376"/>
                      <a:pt x="22921" y="35054"/>
                    </a:cubicBezTo>
                    <a:cubicBezTo>
                      <a:pt x="23289" y="23576"/>
                      <a:pt x="24143" y="12032"/>
                      <a:pt x="25206" y="598"/>
                    </a:cubicBezTo>
                    <a:cubicBezTo>
                      <a:pt x="25233" y="307"/>
                      <a:pt x="24937" y="44"/>
                      <a:pt x="24661" y="44"/>
                    </a:cubicBezTo>
                    <a:cubicBezTo>
                      <a:pt x="24658" y="44"/>
                      <a:pt x="24655" y="44"/>
                      <a:pt x="24652" y="44"/>
                    </a:cubicBezTo>
                    <a:cubicBezTo>
                      <a:pt x="22599" y="85"/>
                      <a:pt x="20546" y="100"/>
                      <a:pt x="18494" y="100"/>
                    </a:cubicBezTo>
                    <a:cubicBezTo>
                      <a:pt x="13189" y="100"/>
                      <a:pt x="7884" y="1"/>
                      <a:pt x="257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7" name="Google Shape;2107;p45"/>
              <p:cNvSpPr/>
              <p:nvPr/>
            </p:nvSpPr>
            <p:spPr>
              <a:xfrm>
                <a:off x="5078325" y="1696350"/>
                <a:ext cx="246400" cy="392225"/>
              </a:xfrm>
              <a:custGeom>
                <a:avLst/>
                <a:gdLst/>
                <a:ahLst/>
                <a:cxnLst/>
                <a:rect l="l" t="t" r="r" b="b"/>
                <a:pathLst>
                  <a:path w="9856" h="15689" extrusionOk="0">
                    <a:moveTo>
                      <a:pt x="1146" y="0"/>
                    </a:moveTo>
                    <a:cubicBezTo>
                      <a:pt x="898" y="0"/>
                      <a:pt x="637" y="173"/>
                      <a:pt x="576" y="413"/>
                    </a:cubicBezTo>
                    <a:cubicBezTo>
                      <a:pt x="1" y="2671"/>
                      <a:pt x="41" y="4856"/>
                      <a:pt x="237" y="7169"/>
                    </a:cubicBezTo>
                    <a:cubicBezTo>
                      <a:pt x="461" y="9821"/>
                      <a:pt x="155" y="12412"/>
                      <a:pt x="313" y="15051"/>
                    </a:cubicBezTo>
                    <a:cubicBezTo>
                      <a:pt x="334" y="15406"/>
                      <a:pt x="623" y="15585"/>
                      <a:pt x="900" y="15585"/>
                    </a:cubicBezTo>
                    <a:cubicBezTo>
                      <a:pt x="1177" y="15585"/>
                      <a:pt x="1443" y="15407"/>
                      <a:pt x="1422" y="15051"/>
                    </a:cubicBezTo>
                    <a:cubicBezTo>
                      <a:pt x="1284" y="12750"/>
                      <a:pt x="1638" y="10491"/>
                      <a:pt x="1437" y="8184"/>
                    </a:cubicBezTo>
                    <a:cubicBezTo>
                      <a:pt x="1250" y="6033"/>
                      <a:pt x="1070" y="3978"/>
                      <a:pt x="1405" y="1873"/>
                    </a:cubicBezTo>
                    <a:lnTo>
                      <a:pt x="1405" y="1873"/>
                    </a:lnTo>
                    <a:cubicBezTo>
                      <a:pt x="4398" y="6037"/>
                      <a:pt x="6316" y="10879"/>
                      <a:pt x="8671" y="15409"/>
                    </a:cubicBezTo>
                    <a:cubicBezTo>
                      <a:pt x="8773" y="15607"/>
                      <a:pt x="8936" y="15688"/>
                      <a:pt x="9102" y="15688"/>
                    </a:cubicBezTo>
                    <a:cubicBezTo>
                      <a:pt x="9471" y="15688"/>
                      <a:pt x="9856" y="15287"/>
                      <a:pt x="9629" y="14850"/>
                    </a:cubicBezTo>
                    <a:lnTo>
                      <a:pt x="9629" y="14850"/>
                    </a:lnTo>
                    <a:lnTo>
                      <a:pt x="9629" y="14851"/>
                    </a:lnTo>
                    <a:cubicBezTo>
                      <a:pt x="7048" y="9886"/>
                      <a:pt x="4965" y="4614"/>
                      <a:pt x="1502" y="169"/>
                    </a:cubicBezTo>
                    <a:cubicBezTo>
                      <a:pt x="1410" y="51"/>
                      <a:pt x="1280" y="0"/>
                      <a:pt x="114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45"/>
              <p:cNvSpPr/>
              <p:nvPr/>
            </p:nvSpPr>
            <p:spPr>
              <a:xfrm>
                <a:off x="3991500" y="2379075"/>
                <a:ext cx="115950" cy="295650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11826" extrusionOk="0">
                    <a:moveTo>
                      <a:pt x="675" y="0"/>
                    </a:moveTo>
                    <a:cubicBezTo>
                      <a:pt x="342" y="0"/>
                      <a:pt x="1" y="271"/>
                      <a:pt x="118" y="686"/>
                    </a:cubicBezTo>
                    <a:cubicBezTo>
                      <a:pt x="717" y="2811"/>
                      <a:pt x="1780" y="4804"/>
                      <a:pt x="2301" y="6944"/>
                    </a:cubicBezTo>
                    <a:cubicBezTo>
                      <a:pt x="2677" y="8485"/>
                      <a:pt x="2829" y="10074"/>
                      <a:pt x="3481" y="11536"/>
                    </a:cubicBezTo>
                    <a:cubicBezTo>
                      <a:pt x="3572" y="11740"/>
                      <a:pt x="3729" y="11825"/>
                      <a:pt x="3892" y="11825"/>
                    </a:cubicBezTo>
                    <a:cubicBezTo>
                      <a:pt x="4249" y="11825"/>
                      <a:pt x="4638" y="11420"/>
                      <a:pt x="4439" y="10976"/>
                    </a:cubicBezTo>
                    <a:cubicBezTo>
                      <a:pt x="3753" y="9437"/>
                      <a:pt x="3711" y="7709"/>
                      <a:pt x="3246" y="6106"/>
                    </a:cubicBezTo>
                    <a:cubicBezTo>
                      <a:pt x="2684" y="4163"/>
                      <a:pt x="1739" y="2346"/>
                      <a:pt x="1187" y="391"/>
                    </a:cubicBezTo>
                    <a:cubicBezTo>
                      <a:pt x="1110" y="118"/>
                      <a:pt x="894" y="0"/>
                      <a:pt x="6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45"/>
              <p:cNvSpPr/>
              <p:nvPr/>
            </p:nvSpPr>
            <p:spPr>
              <a:xfrm>
                <a:off x="3950225" y="1987575"/>
                <a:ext cx="464750" cy="507475"/>
              </a:xfrm>
              <a:custGeom>
                <a:avLst/>
                <a:gdLst/>
                <a:ahLst/>
                <a:cxnLst/>
                <a:rect l="l" t="t" r="r" b="b"/>
                <a:pathLst>
                  <a:path w="18590" h="20299" extrusionOk="0">
                    <a:moveTo>
                      <a:pt x="804" y="1"/>
                    </a:moveTo>
                    <a:cubicBezTo>
                      <a:pt x="380" y="1"/>
                      <a:pt x="1" y="557"/>
                      <a:pt x="390" y="950"/>
                    </a:cubicBezTo>
                    <a:lnTo>
                      <a:pt x="389" y="950"/>
                    </a:lnTo>
                    <a:cubicBezTo>
                      <a:pt x="6391" y="7010"/>
                      <a:pt x="12230" y="13212"/>
                      <a:pt x="17332" y="20061"/>
                    </a:cubicBezTo>
                    <a:cubicBezTo>
                      <a:pt x="17456" y="20229"/>
                      <a:pt x="17628" y="20299"/>
                      <a:pt x="17798" y="20299"/>
                    </a:cubicBezTo>
                    <a:cubicBezTo>
                      <a:pt x="18201" y="20299"/>
                      <a:pt x="18590" y="19905"/>
                      <a:pt x="18290" y="19501"/>
                    </a:cubicBezTo>
                    <a:cubicBezTo>
                      <a:pt x="13130" y="12576"/>
                      <a:pt x="7243" y="6295"/>
                      <a:pt x="1174" y="166"/>
                    </a:cubicBezTo>
                    <a:cubicBezTo>
                      <a:pt x="1059" y="50"/>
                      <a:pt x="929" y="1"/>
                      <a:pt x="8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0" name="Google Shape;2110;p45"/>
              <p:cNvSpPr/>
              <p:nvPr/>
            </p:nvSpPr>
            <p:spPr>
              <a:xfrm>
                <a:off x="4376225" y="2207650"/>
                <a:ext cx="367400" cy="281550"/>
              </a:xfrm>
              <a:custGeom>
                <a:avLst/>
                <a:gdLst/>
                <a:ahLst/>
                <a:cxnLst/>
                <a:rect l="l" t="t" r="r" b="b"/>
                <a:pathLst>
                  <a:path w="14696" h="11262" extrusionOk="0">
                    <a:moveTo>
                      <a:pt x="13876" y="0"/>
                    </a:moveTo>
                    <a:cubicBezTo>
                      <a:pt x="13789" y="0"/>
                      <a:pt x="13697" y="23"/>
                      <a:pt x="13604" y="75"/>
                    </a:cubicBezTo>
                    <a:cubicBezTo>
                      <a:pt x="11156" y="1437"/>
                      <a:pt x="9185" y="3507"/>
                      <a:pt x="6885" y="5093"/>
                    </a:cubicBezTo>
                    <a:cubicBezTo>
                      <a:pt x="4577" y="6687"/>
                      <a:pt x="2350" y="8297"/>
                      <a:pt x="385" y="10311"/>
                    </a:cubicBezTo>
                    <a:cubicBezTo>
                      <a:pt x="1" y="10704"/>
                      <a:pt x="378" y="11261"/>
                      <a:pt x="800" y="11261"/>
                    </a:cubicBezTo>
                    <a:cubicBezTo>
                      <a:pt x="925" y="11261"/>
                      <a:pt x="1054" y="11212"/>
                      <a:pt x="1169" y="11095"/>
                    </a:cubicBezTo>
                    <a:lnTo>
                      <a:pt x="1170" y="11095"/>
                    </a:lnTo>
                    <a:cubicBezTo>
                      <a:pt x="3273" y="8938"/>
                      <a:pt x="5709" y="7273"/>
                      <a:pt x="8167" y="5553"/>
                    </a:cubicBezTo>
                    <a:cubicBezTo>
                      <a:pt x="10221" y="4117"/>
                      <a:pt x="11968" y="2255"/>
                      <a:pt x="14164" y="1033"/>
                    </a:cubicBezTo>
                    <a:cubicBezTo>
                      <a:pt x="14695" y="738"/>
                      <a:pt x="14370" y="0"/>
                      <a:pt x="1387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1" name="Google Shape;2111;p45"/>
              <p:cNvSpPr/>
              <p:nvPr/>
            </p:nvSpPr>
            <p:spPr>
              <a:xfrm>
                <a:off x="3170225" y="3431375"/>
                <a:ext cx="1449150" cy="775250"/>
              </a:xfrm>
              <a:custGeom>
                <a:avLst/>
                <a:gdLst/>
                <a:ahLst/>
                <a:cxnLst/>
                <a:rect l="l" t="t" r="r" b="b"/>
                <a:pathLst>
                  <a:path w="57966" h="31010" extrusionOk="0">
                    <a:moveTo>
                      <a:pt x="1209" y="0"/>
                    </a:moveTo>
                    <a:cubicBezTo>
                      <a:pt x="932" y="0"/>
                      <a:pt x="649" y="179"/>
                      <a:pt x="640" y="536"/>
                    </a:cubicBezTo>
                    <a:lnTo>
                      <a:pt x="640" y="537"/>
                    </a:lnTo>
                    <a:cubicBezTo>
                      <a:pt x="467" y="7327"/>
                      <a:pt x="0" y="15260"/>
                      <a:pt x="3660" y="21320"/>
                    </a:cubicBezTo>
                    <a:cubicBezTo>
                      <a:pt x="6813" y="26538"/>
                      <a:pt x="12806" y="29423"/>
                      <a:pt x="18624" y="30498"/>
                    </a:cubicBezTo>
                    <a:cubicBezTo>
                      <a:pt x="20508" y="30847"/>
                      <a:pt x="22369" y="31010"/>
                      <a:pt x="24204" y="31010"/>
                    </a:cubicBezTo>
                    <a:cubicBezTo>
                      <a:pt x="36818" y="31010"/>
                      <a:pt x="48213" y="23316"/>
                      <a:pt x="57541" y="15237"/>
                    </a:cubicBezTo>
                    <a:cubicBezTo>
                      <a:pt x="57965" y="14870"/>
                      <a:pt x="57573" y="14310"/>
                      <a:pt x="57124" y="14310"/>
                    </a:cubicBezTo>
                    <a:cubicBezTo>
                      <a:pt x="57001" y="14310"/>
                      <a:pt x="56873" y="14353"/>
                      <a:pt x="56757" y="14453"/>
                    </a:cubicBezTo>
                    <a:cubicBezTo>
                      <a:pt x="47672" y="22323"/>
                      <a:pt x="36648" y="29895"/>
                      <a:pt x="24271" y="29895"/>
                    </a:cubicBezTo>
                    <a:cubicBezTo>
                      <a:pt x="23061" y="29895"/>
                      <a:pt x="21838" y="29823"/>
                      <a:pt x="20603" y="29671"/>
                    </a:cubicBezTo>
                    <a:cubicBezTo>
                      <a:pt x="14474" y="28920"/>
                      <a:pt x="7956" y="26237"/>
                      <a:pt x="4618" y="20760"/>
                    </a:cubicBezTo>
                    <a:cubicBezTo>
                      <a:pt x="1040" y="14886"/>
                      <a:pt x="1581" y="7144"/>
                      <a:pt x="1749" y="536"/>
                    </a:cubicBezTo>
                    <a:cubicBezTo>
                      <a:pt x="1758" y="179"/>
                      <a:pt x="1486" y="0"/>
                      <a:pt x="120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2" name="Google Shape;2112;p45"/>
              <p:cNvSpPr/>
              <p:nvPr/>
            </p:nvSpPr>
            <p:spPr>
              <a:xfrm>
                <a:off x="3695250" y="3119825"/>
                <a:ext cx="1493150" cy="1798600"/>
              </a:xfrm>
              <a:custGeom>
                <a:avLst/>
                <a:gdLst/>
                <a:ahLst/>
                <a:cxnLst/>
                <a:rect l="l" t="t" r="r" b="b"/>
                <a:pathLst>
                  <a:path w="59726" h="71944" extrusionOk="0">
                    <a:moveTo>
                      <a:pt x="34536" y="1"/>
                    </a:moveTo>
                    <a:cubicBezTo>
                      <a:pt x="30300" y="1"/>
                      <a:pt x="26151" y="381"/>
                      <a:pt x="22612" y="717"/>
                    </a:cubicBezTo>
                    <a:cubicBezTo>
                      <a:pt x="21928" y="782"/>
                      <a:pt x="21901" y="1829"/>
                      <a:pt x="22551" y="1829"/>
                    </a:cubicBezTo>
                    <a:cubicBezTo>
                      <a:pt x="22571" y="1829"/>
                      <a:pt x="22591" y="1828"/>
                      <a:pt x="22612" y="1826"/>
                    </a:cubicBezTo>
                    <a:cubicBezTo>
                      <a:pt x="25277" y="1573"/>
                      <a:pt x="29038" y="1278"/>
                      <a:pt x="33119" y="1278"/>
                    </a:cubicBezTo>
                    <a:cubicBezTo>
                      <a:pt x="44681" y="1278"/>
                      <a:pt x="58814" y="3649"/>
                      <a:pt x="57889" y="16080"/>
                    </a:cubicBezTo>
                    <a:cubicBezTo>
                      <a:pt x="57767" y="17724"/>
                      <a:pt x="57332" y="19315"/>
                      <a:pt x="56665" y="20816"/>
                    </a:cubicBezTo>
                    <a:cubicBezTo>
                      <a:pt x="54050" y="26714"/>
                      <a:pt x="50019" y="32376"/>
                      <a:pt x="46162" y="37519"/>
                    </a:cubicBezTo>
                    <a:cubicBezTo>
                      <a:pt x="37771" y="48706"/>
                      <a:pt x="27649" y="57912"/>
                      <a:pt x="17688" y="67601"/>
                    </a:cubicBezTo>
                    <a:cubicBezTo>
                      <a:pt x="16456" y="68798"/>
                      <a:pt x="15750" y="70164"/>
                      <a:pt x="13963" y="70260"/>
                    </a:cubicBezTo>
                    <a:cubicBezTo>
                      <a:pt x="13894" y="70264"/>
                      <a:pt x="13826" y="70265"/>
                      <a:pt x="13761" y="70265"/>
                    </a:cubicBezTo>
                    <a:cubicBezTo>
                      <a:pt x="12028" y="70265"/>
                      <a:pt x="11580" y="69000"/>
                      <a:pt x="10571" y="67617"/>
                    </a:cubicBezTo>
                    <a:cubicBezTo>
                      <a:pt x="8882" y="65297"/>
                      <a:pt x="7209" y="63013"/>
                      <a:pt x="5335" y="60835"/>
                    </a:cubicBezTo>
                    <a:cubicBezTo>
                      <a:pt x="4156" y="59467"/>
                      <a:pt x="2419" y="57970"/>
                      <a:pt x="1894" y="56167"/>
                    </a:cubicBezTo>
                    <a:cubicBezTo>
                      <a:pt x="1099" y="53433"/>
                      <a:pt x="3076" y="51917"/>
                      <a:pt x="4970" y="50165"/>
                    </a:cubicBezTo>
                    <a:cubicBezTo>
                      <a:pt x="8342" y="47048"/>
                      <a:pt x="11697" y="43946"/>
                      <a:pt x="15367" y="41176"/>
                    </a:cubicBezTo>
                    <a:cubicBezTo>
                      <a:pt x="15830" y="40826"/>
                      <a:pt x="15537" y="40110"/>
                      <a:pt x="15100" y="40110"/>
                    </a:cubicBezTo>
                    <a:cubicBezTo>
                      <a:pt x="15007" y="40110"/>
                      <a:pt x="14907" y="40143"/>
                      <a:pt x="14807" y="40218"/>
                    </a:cubicBezTo>
                    <a:lnTo>
                      <a:pt x="14807" y="40219"/>
                    </a:lnTo>
                    <a:cubicBezTo>
                      <a:pt x="11717" y="42553"/>
                      <a:pt x="8826" y="45095"/>
                      <a:pt x="5979" y="47719"/>
                    </a:cubicBezTo>
                    <a:cubicBezTo>
                      <a:pt x="4251" y="49312"/>
                      <a:pt x="425" y="51552"/>
                      <a:pt x="177" y="54196"/>
                    </a:cubicBezTo>
                    <a:cubicBezTo>
                      <a:pt x="0" y="56078"/>
                      <a:pt x="1721" y="58290"/>
                      <a:pt x="2785" y="59640"/>
                    </a:cubicBezTo>
                    <a:cubicBezTo>
                      <a:pt x="5189" y="62691"/>
                      <a:pt x="7735" y="65569"/>
                      <a:pt x="10019" y="68732"/>
                    </a:cubicBezTo>
                    <a:cubicBezTo>
                      <a:pt x="11511" y="70799"/>
                      <a:pt x="12521" y="71944"/>
                      <a:pt x="13710" y="71944"/>
                    </a:cubicBezTo>
                    <a:cubicBezTo>
                      <a:pt x="14621" y="71944"/>
                      <a:pt x="15636" y="71273"/>
                      <a:pt x="17053" y="69830"/>
                    </a:cubicBezTo>
                    <a:cubicBezTo>
                      <a:pt x="22974" y="63805"/>
                      <a:pt x="29404" y="58367"/>
                      <a:pt x="35175" y="52162"/>
                    </a:cubicBezTo>
                    <a:cubicBezTo>
                      <a:pt x="40775" y="46144"/>
                      <a:pt x="46191" y="39838"/>
                      <a:pt x="50762" y="32989"/>
                    </a:cubicBezTo>
                    <a:cubicBezTo>
                      <a:pt x="53597" y="28741"/>
                      <a:pt x="57095" y="24048"/>
                      <a:pt x="58488" y="19046"/>
                    </a:cubicBezTo>
                    <a:cubicBezTo>
                      <a:pt x="59726" y="14597"/>
                      <a:pt x="58806" y="9806"/>
                      <a:pt x="55511" y="6470"/>
                    </a:cubicBezTo>
                    <a:cubicBezTo>
                      <a:pt x="50384" y="1282"/>
                      <a:pt x="42314" y="1"/>
                      <a:pt x="3453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3" name="Google Shape;2113;p45"/>
              <p:cNvSpPr/>
              <p:nvPr/>
            </p:nvSpPr>
            <p:spPr>
              <a:xfrm>
                <a:off x="4252700" y="3824275"/>
                <a:ext cx="786050" cy="1027525"/>
              </a:xfrm>
              <a:custGeom>
                <a:avLst/>
                <a:gdLst/>
                <a:ahLst/>
                <a:cxnLst/>
                <a:rect l="l" t="t" r="r" b="b"/>
                <a:pathLst>
                  <a:path w="31442" h="41101" extrusionOk="0">
                    <a:moveTo>
                      <a:pt x="30767" y="0"/>
                    </a:moveTo>
                    <a:cubicBezTo>
                      <a:pt x="30548" y="0"/>
                      <a:pt x="30334" y="119"/>
                      <a:pt x="30259" y="393"/>
                    </a:cubicBezTo>
                    <a:cubicBezTo>
                      <a:pt x="28886" y="5465"/>
                      <a:pt x="28260" y="10669"/>
                      <a:pt x="27224" y="15811"/>
                    </a:cubicBezTo>
                    <a:cubicBezTo>
                      <a:pt x="26250" y="20657"/>
                      <a:pt x="24698" y="25346"/>
                      <a:pt x="23273" y="30072"/>
                    </a:cubicBezTo>
                    <a:cubicBezTo>
                      <a:pt x="22680" y="32040"/>
                      <a:pt x="22169" y="34038"/>
                      <a:pt x="21552" y="35998"/>
                    </a:cubicBezTo>
                    <a:cubicBezTo>
                      <a:pt x="20718" y="38645"/>
                      <a:pt x="20032" y="39767"/>
                      <a:pt x="18010" y="39767"/>
                    </a:cubicBezTo>
                    <a:cubicBezTo>
                      <a:pt x="17525" y="39767"/>
                      <a:pt x="16964" y="39702"/>
                      <a:pt x="16306" y="39579"/>
                    </a:cubicBezTo>
                    <a:cubicBezTo>
                      <a:pt x="11013" y="38590"/>
                      <a:pt x="5916" y="37020"/>
                      <a:pt x="888" y="35106"/>
                    </a:cubicBezTo>
                    <a:cubicBezTo>
                      <a:pt x="818" y="35080"/>
                      <a:pt x="752" y="35068"/>
                      <a:pt x="691" y="35068"/>
                    </a:cubicBezTo>
                    <a:cubicBezTo>
                      <a:pt x="170" y="35068"/>
                      <a:pt x="0" y="35950"/>
                      <a:pt x="593" y="36176"/>
                    </a:cubicBezTo>
                    <a:lnTo>
                      <a:pt x="593" y="36177"/>
                    </a:lnTo>
                    <a:cubicBezTo>
                      <a:pt x="5685" y="38114"/>
                      <a:pt x="12419" y="41101"/>
                      <a:pt x="18035" y="41101"/>
                    </a:cubicBezTo>
                    <a:cubicBezTo>
                      <a:pt x="18207" y="41101"/>
                      <a:pt x="18378" y="41098"/>
                      <a:pt x="18549" y="41092"/>
                    </a:cubicBezTo>
                    <a:cubicBezTo>
                      <a:pt x="21118" y="41005"/>
                      <a:pt x="21646" y="39464"/>
                      <a:pt x="22450" y="36878"/>
                    </a:cubicBezTo>
                    <a:cubicBezTo>
                      <a:pt x="24187" y="31289"/>
                      <a:pt x="25956" y="25641"/>
                      <a:pt x="27413" y="19973"/>
                    </a:cubicBezTo>
                    <a:cubicBezTo>
                      <a:pt x="29047" y="13609"/>
                      <a:pt x="29611" y="7034"/>
                      <a:pt x="31329" y="687"/>
                    </a:cubicBezTo>
                    <a:cubicBezTo>
                      <a:pt x="31441" y="272"/>
                      <a:pt x="31099" y="0"/>
                      <a:pt x="3076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4" name="Google Shape;2114;p45"/>
              <p:cNvSpPr/>
              <p:nvPr/>
            </p:nvSpPr>
            <p:spPr>
              <a:xfrm>
                <a:off x="3335575" y="4563175"/>
                <a:ext cx="590550" cy="714675"/>
              </a:xfrm>
              <a:custGeom>
                <a:avLst/>
                <a:gdLst/>
                <a:ahLst/>
                <a:cxnLst/>
                <a:rect l="l" t="t" r="r" b="b"/>
                <a:pathLst>
                  <a:path w="23622" h="28587" extrusionOk="0">
                    <a:moveTo>
                      <a:pt x="16310" y="0"/>
                    </a:moveTo>
                    <a:cubicBezTo>
                      <a:pt x="16221" y="0"/>
                      <a:pt x="16126" y="26"/>
                      <a:pt x="16029" y="85"/>
                    </a:cubicBezTo>
                    <a:cubicBezTo>
                      <a:pt x="13302" y="1751"/>
                      <a:pt x="11010" y="4432"/>
                      <a:pt x="8567" y="6509"/>
                    </a:cubicBezTo>
                    <a:cubicBezTo>
                      <a:pt x="6229" y="8495"/>
                      <a:pt x="3022" y="10699"/>
                      <a:pt x="1837" y="13660"/>
                    </a:cubicBezTo>
                    <a:cubicBezTo>
                      <a:pt x="0" y="18241"/>
                      <a:pt x="3020" y="23409"/>
                      <a:pt x="6595" y="26210"/>
                    </a:cubicBezTo>
                    <a:cubicBezTo>
                      <a:pt x="7568" y="26973"/>
                      <a:pt x="10238" y="28587"/>
                      <a:pt x="12063" y="28587"/>
                    </a:cubicBezTo>
                    <a:cubicBezTo>
                      <a:pt x="13057" y="28587"/>
                      <a:pt x="13800" y="28109"/>
                      <a:pt x="13884" y="26757"/>
                    </a:cubicBezTo>
                    <a:cubicBezTo>
                      <a:pt x="14036" y="24318"/>
                      <a:pt x="10934" y="22939"/>
                      <a:pt x="10514" y="20930"/>
                    </a:cubicBezTo>
                    <a:cubicBezTo>
                      <a:pt x="10081" y="18855"/>
                      <a:pt x="13991" y="16301"/>
                      <a:pt x="15309" y="15193"/>
                    </a:cubicBezTo>
                    <a:cubicBezTo>
                      <a:pt x="17826" y="13078"/>
                      <a:pt x="20445" y="11101"/>
                      <a:pt x="23140" y="9219"/>
                    </a:cubicBezTo>
                    <a:cubicBezTo>
                      <a:pt x="23622" y="8882"/>
                      <a:pt x="23323" y="8162"/>
                      <a:pt x="22871" y="8162"/>
                    </a:cubicBezTo>
                    <a:cubicBezTo>
                      <a:pt x="22778" y="8162"/>
                      <a:pt x="22680" y="8192"/>
                      <a:pt x="22580" y="8261"/>
                    </a:cubicBezTo>
                    <a:cubicBezTo>
                      <a:pt x="20264" y="9878"/>
                      <a:pt x="18004" y="11556"/>
                      <a:pt x="15815" y="13341"/>
                    </a:cubicBezTo>
                    <a:cubicBezTo>
                      <a:pt x="13945" y="14864"/>
                      <a:pt x="10935" y="16698"/>
                      <a:pt x="9739" y="18829"/>
                    </a:cubicBezTo>
                    <a:cubicBezTo>
                      <a:pt x="9317" y="19581"/>
                      <a:pt x="9173" y="19943"/>
                      <a:pt x="9238" y="20791"/>
                    </a:cubicBezTo>
                    <a:cubicBezTo>
                      <a:pt x="9369" y="22519"/>
                      <a:pt x="12486" y="23764"/>
                      <a:pt x="12321" y="25525"/>
                    </a:cubicBezTo>
                    <a:cubicBezTo>
                      <a:pt x="13069" y="26511"/>
                      <a:pt x="12552" y="27073"/>
                      <a:pt x="10772" y="27212"/>
                    </a:cubicBezTo>
                    <a:lnTo>
                      <a:pt x="8981" y="26464"/>
                    </a:lnTo>
                    <a:cubicBezTo>
                      <a:pt x="7712" y="25793"/>
                      <a:pt x="6582" y="24852"/>
                      <a:pt x="5612" y="23798"/>
                    </a:cubicBezTo>
                    <a:cubicBezTo>
                      <a:pt x="3412" y="21401"/>
                      <a:pt x="1611" y="17728"/>
                      <a:pt x="2707" y="14433"/>
                    </a:cubicBezTo>
                    <a:cubicBezTo>
                      <a:pt x="3718" y="11390"/>
                      <a:pt x="7581" y="8775"/>
                      <a:pt x="9934" y="6797"/>
                    </a:cubicBezTo>
                    <a:cubicBezTo>
                      <a:pt x="12110" y="4969"/>
                      <a:pt x="14182" y="2514"/>
                      <a:pt x="16589" y="1043"/>
                    </a:cubicBezTo>
                    <a:cubicBezTo>
                      <a:pt x="17102" y="730"/>
                      <a:pt x="16787" y="0"/>
                      <a:pt x="163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5" name="Google Shape;2115;p45"/>
              <p:cNvSpPr/>
              <p:nvPr/>
            </p:nvSpPr>
            <p:spPr>
              <a:xfrm>
                <a:off x="3223550" y="4671875"/>
                <a:ext cx="623750" cy="724550"/>
              </a:xfrm>
              <a:custGeom>
                <a:avLst/>
                <a:gdLst/>
                <a:ahLst/>
                <a:cxnLst/>
                <a:rect l="l" t="t" r="r" b="b"/>
                <a:pathLst>
                  <a:path w="24950" h="28982" extrusionOk="0">
                    <a:moveTo>
                      <a:pt x="12545" y="0"/>
                    </a:moveTo>
                    <a:cubicBezTo>
                      <a:pt x="7745" y="4015"/>
                      <a:pt x="1" y="9748"/>
                      <a:pt x="3684" y="16748"/>
                    </a:cubicBezTo>
                    <a:cubicBezTo>
                      <a:pt x="5701" y="20537"/>
                      <a:pt x="13777" y="28982"/>
                      <a:pt x="19436" y="28982"/>
                    </a:cubicBezTo>
                    <a:cubicBezTo>
                      <a:pt x="20049" y="28982"/>
                      <a:pt x="20635" y="28882"/>
                      <a:pt x="21181" y="28667"/>
                    </a:cubicBezTo>
                    <a:cubicBezTo>
                      <a:pt x="24949" y="27109"/>
                      <a:pt x="24625" y="23650"/>
                      <a:pt x="19368" y="18817"/>
                    </a:cubicBezTo>
                    <a:cubicBezTo>
                      <a:pt x="17701" y="17285"/>
                      <a:pt x="17211" y="16827"/>
                      <a:pt x="18640" y="14933"/>
                    </a:cubicBezTo>
                    <a:cubicBezTo>
                      <a:pt x="19499" y="13849"/>
                      <a:pt x="22435" y="12408"/>
                      <a:pt x="22330" y="11163"/>
                    </a:cubicBezTo>
                    <a:cubicBezTo>
                      <a:pt x="22207" y="10608"/>
                      <a:pt x="17523" y="4962"/>
                      <a:pt x="16176" y="3684"/>
                    </a:cubicBezTo>
                    <a:cubicBezTo>
                      <a:pt x="15232" y="2832"/>
                      <a:pt x="13348" y="986"/>
                      <a:pt x="1254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6" name="Google Shape;2116;p45"/>
              <p:cNvSpPr/>
              <p:nvPr/>
            </p:nvSpPr>
            <p:spPr>
              <a:xfrm>
                <a:off x="4211650" y="4730125"/>
                <a:ext cx="498975" cy="678975"/>
              </a:xfrm>
              <a:custGeom>
                <a:avLst/>
                <a:gdLst/>
                <a:ahLst/>
                <a:cxnLst/>
                <a:rect l="l" t="t" r="r" b="b"/>
                <a:pathLst>
                  <a:path w="19959" h="27159" extrusionOk="0">
                    <a:moveTo>
                      <a:pt x="5008" y="1"/>
                    </a:moveTo>
                    <a:cubicBezTo>
                      <a:pt x="4845" y="1"/>
                      <a:pt x="4689" y="86"/>
                      <a:pt x="4599" y="291"/>
                    </a:cubicBezTo>
                    <a:cubicBezTo>
                      <a:pt x="3222" y="3452"/>
                      <a:pt x="2815" y="7222"/>
                      <a:pt x="1964" y="10573"/>
                    </a:cubicBezTo>
                    <a:cubicBezTo>
                      <a:pt x="1253" y="13372"/>
                      <a:pt x="0" y="16853"/>
                      <a:pt x="755" y="19788"/>
                    </a:cubicBezTo>
                    <a:cubicBezTo>
                      <a:pt x="1950" y="24434"/>
                      <a:pt x="7304" y="26879"/>
                      <a:pt x="11705" y="27142"/>
                    </a:cubicBezTo>
                    <a:cubicBezTo>
                      <a:pt x="11882" y="27152"/>
                      <a:pt x="12087" y="27158"/>
                      <a:pt x="12313" y="27158"/>
                    </a:cubicBezTo>
                    <a:cubicBezTo>
                      <a:pt x="14838" y="27158"/>
                      <a:pt x="19958" y="26428"/>
                      <a:pt x="17994" y="23320"/>
                    </a:cubicBezTo>
                    <a:cubicBezTo>
                      <a:pt x="16509" y="20969"/>
                      <a:pt x="12985" y="21997"/>
                      <a:pt x="11951" y="19383"/>
                    </a:cubicBezTo>
                    <a:cubicBezTo>
                      <a:pt x="11016" y="17025"/>
                      <a:pt x="12408" y="13948"/>
                      <a:pt x="13084" y="11569"/>
                    </a:cubicBezTo>
                    <a:cubicBezTo>
                      <a:pt x="13843" y="8899"/>
                      <a:pt x="14717" y="6270"/>
                      <a:pt x="15669" y="3662"/>
                    </a:cubicBezTo>
                    <a:cubicBezTo>
                      <a:pt x="15818" y="3257"/>
                      <a:pt x="15485" y="2990"/>
                      <a:pt x="15145" y="2990"/>
                    </a:cubicBezTo>
                    <a:cubicBezTo>
                      <a:pt x="14923" y="2990"/>
                      <a:pt x="14697" y="3105"/>
                      <a:pt x="14601" y="3368"/>
                    </a:cubicBezTo>
                    <a:cubicBezTo>
                      <a:pt x="13359" y="6763"/>
                      <a:pt x="12271" y="10196"/>
                      <a:pt x="11360" y="13697"/>
                    </a:cubicBezTo>
                    <a:cubicBezTo>
                      <a:pt x="10928" y="15354"/>
                      <a:pt x="9698" y="18073"/>
                      <a:pt x="10202" y="19887"/>
                    </a:cubicBezTo>
                    <a:cubicBezTo>
                      <a:pt x="11023" y="22846"/>
                      <a:pt x="15093" y="21158"/>
                      <a:pt x="16380" y="23408"/>
                    </a:cubicBezTo>
                    <a:cubicBezTo>
                      <a:pt x="17575" y="25497"/>
                      <a:pt x="15173" y="25991"/>
                      <a:pt x="12828" y="25991"/>
                    </a:cubicBezTo>
                    <a:cubicBezTo>
                      <a:pt x="11298" y="25991"/>
                      <a:pt x="9791" y="25781"/>
                      <a:pt x="9325" y="25666"/>
                    </a:cubicBezTo>
                    <a:cubicBezTo>
                      <a:pt x="6692" y="25015"/>
                      <a:pt x="3817" y="23536"/>
                      <a:pt x="2469" y="21070"/>
                    </a:cubicBezTo>
                    <a:cubicBezTo>
                      <a:pt x="776" y="17969"/>
                      <a:pt x="2228" y="14051"/>
                      <a:pt x="3034" y="10868"/>
                    </a:cubicBezTo>
                    <a:cubicBezTo>
                      <a:pt x="3828" y="7728"/>
                      <a:pt x="4270" y="3805"/>
                      <a:pt x="5558" y="850"/>
                    </a:cubicBezTo>
                    <a:cubicBezTo>
                      <a:pt x="5751" y="406"/>
                      <a:pt x="5363" y="1"/>
                      <a:pt x="500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7" name="Google Shape;2117;p45"/>
              <p:cNvSpPr/>
              <p:nvPr/>
            </p:nvSpPr>
            <p:spPr>
              <a:xfrm>
                <a:off x="4106900" y="4940200"/>
                <a:ext cx="759875" cy="535475"/>
              </a:xfrm>
              <a:custGeom>
                <a:avLst/>
                <a:gdLst/>
                <a:ahLst/>
                <a:cxnLst/>
                <a:rect l="l" t="t" r="r" b="b"/>
                <a:pathLst>
                  <a:path w="30395" h="21419" extrusionOk="0">
                    <a:moveTo>
                      <a:pt x="4686" y="0"/>
                    </a:moveTo>
                    <a:cubicBezTo>
                      <a:pt x="3057" y="6043"/>
                      <a:pt x="1" y="15180"/>
                      <a:pt x="7032" y="18803"/>
                    </a:cubicBezTo>
                    <a:cubicBezTo>
                      <a:pt x="9468" y="20042"/>
                      <a:pt x="14996" y="21418"/>
                      <a:pt x="19888" y="21418"/>
                    </a:cubicBezTo>
                    <a:cubicBezTo>
                      <a:pt x="23515" y="21418"/>
                      <a:pt x="26793" y="20662"/>
                      <a:pt x="28202" y="18532"/>
                    </a:cubicBezTo>
                    <a:cubicBezTo>
                      <a:pt x="30394" y="15094"/>
                      <a:pt x="28145" y="12445"/>
                      <a:pt x="21067" y="11502"/>
                    </a:cubicBezTo>
                    <a:cubicBezTo>
                      <a:pt x="18823" y="11202"/>
                      <a:pt x="18159" y="11109"/>
                      <a:pt x="18245" y="8736"/>
                    </a:cubicBezTo>
                    <a:cubicBezTo>
                      <a:pt x="18326" y="7358"/>
                      <a:pt x="19906" y="4493"/>
                      <a:pt x="19104" y="3533"/>
                    </a:cubicBezTo>
                    <a:cubicBezTo>
                      <a:pt x="18685" y="3149"/>
                      <a:pt x="11609" y="1210"/>
                      <a:pt x="9774" y="936"/>
                    </a:cubicBezTo>
                    <a:cubicBezTo>
                      <a:pt x="8512" y="778"/>
                      <a:pt x="5909" y="349"/>
                      <a:pt x="468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45"/>
              <p:cNvSpPr/>
              <p:nvPr/>
            </p:nvSpPr>
            <p:spPr>
              <a:xfrm>
                <a:off x="4330725" y="2511950"/>
                <a:ext cx="178950" cy="511325"/>
              </a:xfrm>
              <a:custGeom>
                <a:avLst/>
                <a:gdLst/>
                <a:ahLst/>
                <a:cxnLst/>
                <a:rect l="l" t="t" r="r" b="b"/>
                <a:pathLst>
                  <a:path w="7158" h="20453" extrusionOk="0">
                    <a:moveTo>
                      <a:pt x="681" y="0"/>
                    </a:moveTo>
                    <a:cubicBezTo>
                      <a:pt x="357" y="0"/>
                      <a:pt x="1" y="276"/>
                      <a:pt x="77" y="696"/>
                    </a:cubicBezTo>
                    <a:cubicBezTo>
                      <a:pt x="764" y="4508"/>
                      <a:pt x="2158" y="8067"/>
                      <a:pt x="3298" y="11753"/>
                    </a:cubicBezTo>
                    <a:cubicBezTo>
                      <a:pt x="4172" y="14576"/>
                      <a:pt x="4612" y="17526"/>
                      <a:pt x="5975" y="20173"/>
                    </a:cubicBezTo>
                    <a:cubicBezTo>
                      <a:pt x="6076" y="20370"/>
                      <a:pt x="6239" y="20452"/>
                      <a:pt x="6405" y="20452"/>
                    </a:cubicBezTo>
                    <a:cubicBezTo>
                      <a:pt x="6773" y="20452"/>
                      <a:pt x="7158" y="20051"/>
                      <a:pt x="6933" y="19614"/>
                    </a:cubicBezTo>
                    <a:cubicBezTo>
                      <a:pt x="5425" y="16686"/>
                      <a:pt x="4980" y="13296"/>
                      <a:pt x="3955" y="10185"/>
                    </a:cubicBezTo>
                    <a:cubicBezTo>
                      <a:pt x="2888" y="6945"/>
                      <a:pt x="1754" y="3768"/>
                      <a:pt x="1147" y="401"/>
                    </a:cubicBezTo>
                    <a:cubicBezTo>
                      <a:pt x="1096" y="121"/>
                      <a:pt x="896" y="0"/>
                      <a:pt x="68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45"/>
              <p:cNvSpPr/>
              <p:nvPr/>
            </p:nvSpPr>
            <p:spPr>
              <a:xfrm>
                <a:off x="2774000" y="1882625"/>
                <a:ext cx="619750" cy="1803300"/>
              </a:xfrm>
              <a:custGeom>
                <a:avLst/>
                <a:gdLst/>
                <a:ahLst/>
                <a:cxnLst/>
                <a:rect l="l" t="t" r="r" b="b"/>
                <a:pathLst>
                  <a:path w="24790" h="72132" extrusionOk="0">
                    <a:moveTo>
                      <a:pt x="21424" y="1"/>
                    </a:moveTo>
                    <a:cubicBezTo>
                      <a:pt x="17451" y="1"/>
                      <a:pt x="12681" y="3877"/>
                      <a:pt x="10404" y="6170"/>
                    </a:cubicBezTo>
                    <a:cubicBezTo>
                      <a:pt x="4179" y="12440"/>
                      <a:pt x="2850" y="23488"/>
                      <a:pt x="1503" y="31753"/>
                    </a:cubicBezTo>
                    <a:cubicBezTo>
                      <a:pt x="653" y="36974"/>
                      <a:pt x="612" y="42193"/>
                      <a:pt x="444" y="47469"/>
                    </a:cubicBezTo>
                    <a:cubicBezTo>
                      <a:pt x="287" y="52350"/>
                      <a:pt x="0" y="57313"/>
                      <a:pt x="2004" y="61893"/>
                    </a:cubicBezTo>
                    <a:cubicBezTo>
                      <a:pt x="4648" y="67943"/>
                      <a:pt x="10207" y="71052"/>
                      <a:pt x="16519" y="72122"/>
                    </a:cubicBezTo>
                    <a:cubicBezTo>
                      <a:pt x="16556" y="72128"/>
                      <a:pt x="16591" y="72131"/>
                      <a:pt x="16626" y="72131"/>
                    </a:cubicBezTo>
                    <a:cubicBezTo>
                      <a:pt x="17246" y="72131"/>
                      <a:pt x="17480" y="71166"/>
                      <a:pt x="16814" y="71052"/>
                    </a:cubicBezTo>
                    <a:cubicBezTo>
                      <a:pt x="9994" y="69896"/>
                      <a:pt x="4332" y="66303"/>
                      <a:pt x="2270" y="59395"/>
                    </a:cubicBezTo>
                    <a:cubicBezTo>
                      <a:pt x="1115" y="55531"/>
                      <a:pt x="1429" y="51442"/>
                      <a:pt x="1553" y="47469"/>
                    </a:cubicBezTo>
                    <a:cubicBezTo>
                      <a:pt x="1699" y="42807"/>
                      <a:pt x="1660" y="38142"/>
                      <a:pt x="2328" y="33515"/>
                    </a:cubicBezTo>
                    <a:cubicBezTo>
                      <a:pt x="3431" y="25874"/>
                      <a:pt x="4829" y="17784"/>
                      <a:pt x="8474" y="10890"/>
                    </a:cubicBezTo>
                    <a:cubicBezTo>
                      <a:pt x="10176" y="7668"/>
                      <a:pt x="16304" y="1025"/>
                      <a:pt x="21132" y="1025"/>
                    </a:cubicBezTo>
                    <a:cubicBezTo>
                      <a:pt x="22069" y="1025"/>
                      <a:pt x="22957" y="1275"/>
                      <a:pt x="23754" y="1848"/>
                    </a:cubicBezTo>
                    <a:cubicBezTo>
                      <a:pt x="23854" y="1920"/>
                      <a:pt x="23953" y="1951"/>
                      <a:pt x="24045" y="1951"/>
                    </a:cubicBezTo>
                    <a:cubicBezTo>
                      <a:pt x="24492" y="1951"/>
                      <a:pt x="24790" y="1232"/>
                      <a:pt x="24314" y="890"/>
                    </a:cubicBezTo>
                    <a:cubicBezTo>
                      <a:pt x="23444" y="265"/>
                      <a:pt x="22461" y="1"/>
                      <a:pt x="214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45"/>
              <p:cNvSpPr/>
              <p:nvPr/>
            </p:nvSpPr>
            <p:spPr>
              <a:xfrm>
                <a:off x="3139050" y="1704525"/>
                <a:ext cx="271150" cy="257850"/>
              </a:xfrm>
              <a:custGeom>
                <a:avLst/>
                <a:gdLst/>
                <a:ahLst/>
                <a:cxnLst/>
                <a:rect l="l" t="t" r="r" b="b"/>
                <a:pathLst>
                  <a:path w="10846" h="10314" extrusionOk="0">
                    <a:moveTo>
                      <a:pt x="8051" y="1"/>
                    </a:moveTo>
                    <a:cubicBezTo>
                      <a:pt x="6095" y="1"/>
                      <a:pt x="4155" y="608"/>
                      <a:pt x="2641" y="1916"/>
                    </a:cubicBezTo>
                    <a:cubicBezTo>
                      <a:pt x="203" y="4020"/>
                      <a:pt x="62" y="6784"/>
                      <a:pt x="8" y="9778"/>
                    </a:cubicBezTo>
                    <a:cubicBezTo>
                      <a:pt x="1" y="10135"/>
                      <a:pt x="275" y="10314"/>
                      <a:pt x="552" y="10314"/>
                    </a:cubicBezTo>
                    <a:cubicBezTo>
                      <a:pt x="829" y="10314"/>
                      <a:pt x="1110" y="10135"/>
                      <a:pt x="1117" y="9778"/>
                    </a:cubicBezTo>
                    <a:cubicBezTo>
                      <a:pt x="1162" y="7289"/>
                      <a:pt x="1161" y="4958"/>
                      <a:pt x="3039" y="3056"/>
                    </a:cubicBezTo>
                    <a:cubicBezTo>
                      <a:pt x="4359" y="1719"/>
                      <a:pt x="6206" y="1105"/>
                      <a:pt x="8048" y="1105"/>
                    </a:cubicBezTo>
                    <a:cubicBezTo>
                      <a:pt x="8673" y="1105"/>
                      <a:pt x="9298" y="1175"/>
                      <a:pt x="9901" y="1312"/>
                    </a:cubicBezTo>
                    <a:cubicBezTo>
                      <a:pt x="9949" y="1323"/>
                      <a:pt x="9994" y="1328"/>
                      <a:pt x="10038" y="1328"/>
                    </a:cubicBezTo>
                    <a:cubicBezTo>
                      <a:pt x="10633" y="1328"/>
                      <a:pt x="10845" y="391"/>
                      <a:pt x="10196" y="243"/>
                    </a:cubicBezTo>
                    <a:cubicBezTo>
                      <a:pt x="9492" y="83"/>
                      <a:pt x="8770" y="1"/>
                      <a:pt x="805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45"/>
              <p:cNvSpPr/>
              <p:nvPr/>
            </p:nvSpPr>
            <p:spPr>
              <a:xfrm>
                <a:off x="2261400" y="366500"/>
                <a:ext cx="2120475" cy="2814575"/>
              </a:xfrm>
              <a:custGeom>
                <a:avLst/>
                <a:gdLst/>
                <a:ahLst/>
                <a:cxnLst/>
                <a:rect l="l" t="t" r="r" b="b"/>
                <a:pathLst>
                  <a:path w="84819" h="112583" extrusionOk="0">
                    <a:moveTo>
                      <a:pt x="54097" y="1"/>
                    </a:moveTo>
                    <a:cubicBezTo>
                      <a:pt x="49266" y="1"/>
                      <a:pt x="44417" y="988"/>
                      <a:pt x="40053" y="2939"/>
                    </a:cubicBezTo>
                    <a:cubicBezTo>
                      <a:pt x="32890" y="6143"/>
                      <a:pt x="27920" y="11491"/>
                      <a:pt x="26060" y="19210"/>
                    </a:cubicBezTo>
                    <a:cubicBezTo>
                      <a:pt x="24031" y="27627"/>
                      <a:pt x="25511" y="36565"/>
                      <a:pt x="23495" y="45032"/>
                    </a:cubicBezTo>
                    <a:cubicBezTo>
                      <a:pt x="22441" y="49457"/>
                      <a:pt x="20270" y="53396"/>
                      <a:pt x="16768" y="56351"/>
                    </a:cubicBezTo>
                    <a:cubicBezTo>
                      <a:pt x="13676" y="58959"/>
                      <a:pt x="9653" y="60879"/>
                      <a:pt x="8087" y="64886"/>
                    </a:cubicBezTo>
                    <a:cubicBezTo>
                      <a:pt x="6953" y="67789"/>
                      <a:pt x="7802" y="70449"/>
                      <a:pt x="8802" y="73259"/>
                    </a:cubicBezTo>
                    <a:cubicBezTo>
                      <a:pt x="9418" y="74988"/>
                      <a:pt x="10099" y="76382"/>
                      <a:pt x="9346" y="78206"/>
                    </a:cubicBezTo>
                    <a:cubicBezTo>
                      <a:pt x="8410" y="80476"/>
                      <a:pt x="5593" y="82061"/>
                      <a:pt x="4020" y="83924"/>
                    </a:cubicBezTo>
                    <a:cubicBezTo>
                      <a:pt x="2036" y="86276"/>
                      <a:pt x="756" y="89240"/>
                      <a:pt x="1983" y="92282"/>
                    </a:cubicBezTo>
                    <a:cubicBezTo>
                      <a:pt x="3447" y="95916"/>
                      <a:pt x="7282" y="96569"/>
                      <a:pt x="9976" y="98901"/>
                    </a:cubicBezTo>
                    <a:cubicBezTo>
                      <a:pt x="13901" y="102300"/>
                      <a:pt x="10780" y="107276"/>
                      <a:pt x="14417" y="110474"/>
                    </a:cubicBezTo>
                    <a:cubicBezTo>
                      <a:pt x="15628" y="111540"/>
                      <a:pt x="17557" y="112582"/>
                      <a:pt x="19328" y="112582"/>
                    </a:cubicBezTo>
                    <a:cubicBezTo>
                      <a:pt x="20051" y="112582"/>
                      <a:pt x="20747" y="112409"/>
                      <a:pt x="21358" y="111994"/>
                    </a:cubicBezTo>
                    <a:cubicBezTo>
                      <a:pt x="21846" y="111661"/>
                      <a:pt x="21544" y="110939"/>
                      <a:pt x="21087" y="110939"/>
                    </a:cubicBezTo>
                    <a:cubicBezTo>
                      <a:pt x="20995" y="110939"/>
                      <a:pt x="20897" y="110968"/>
                      <a:pt x="20798" y="111035"/>
                    </a:cubicBezTo>
                    <a:cubicBezTo>
                      <a:pt x="20251" y="111408"/>
                      <a:pt x="19681" y="111567"/>
                      <a:pt x="19112" y="111567"/>
                    </a:cubicBezTo>
                    <a:cubicBezTo>
                      <a:pt x="16701" y="111567"/>
                      <a:pt x="14316" y="108701"/>
                      <a:pt x="13810" y="107009"/>
                    </a:cubicBezTo>
                    <a:cubicBezTo>
                      <a:pt x="13303" y="105319"/>
                      <a:pt x="13707" y="103760"/>
                      <a:pt x="13371" y="102081"/>
                    </a:cubicBezTo>
                    <a:cubicBezTo>
                      <a:pt x="12881" y="99645"/>
                      <a:pt x="11242" y="98373"/>
                      <a:pt x="9234" y="97116"/>
                    </a:cubicBezTo>
                    <a:cubicBezTo>
                      <a:pt x="4516" y="94157"/>
                      <a:pt x="0" y="90483"/>
                      <a:pt x="4804" y="84708"/>
                    </a:cubicBezTo>
                    <a:cubicBezTo>
                      <a:pt x="6584" y="82569"/>
                      <a:pt x="9653" y="80851"/>
                      <a:pt x="10606" y="78119"/>
                    </a:cubicBezTo>
                    <a:cubicBezTo>
                      <a:pt x="11099" y="76710"/>
                      <a:pt x="10776" y="75544"/>
                      <a:pt x="10324" y="74161"/>
                    </a:cubicBezTo>
                    <a:cubicBezTo>
                      <a:pt x="8732" y="69278"/>
                      <a:pt x="7766" y="65364"/>
                      <a:pt x="12042" y="61374"/>
                    </a:cubicBezTo>
                    <a:cubicBezTo>
                      <a:pt x="16925" y="56815"/>
                      <a:pt x="21783" y="54223"/>
                      <a:pt x="23973" y="47472"/>
                    </a:cubicBezTo>
                    <a:cubicBezTo>
                      <a:pt x="28634" y="33108"/>
                      <a:pt x="21840" y="14693"/>
                      <a:pt x="37383" y="5549"/>
                    </a:cubicBezTo>
                    <a:cubicBezTo>
                      <a:pt x="42389" y="2603"/>
                      <a:pt x="48258" y="1117"/>
                      <a:pt x="54076" y="1117"/>
                    </a:cubicBezTo>
                    <a:cubicBezTo>
                      <a:pt x="65167" y="1117"/>
                      <a:pt x="76070" y="6518"/>
                      <a:pt x="80446" y="17505"/>
                    </a:cubicBezTo>
                    <a:cubicBezTo>
                      <a:pt x="84269" y="27104"/>
                      <a:pt x="82815" y="38615"/>
                      <a:pt x="82369" y="48701"/>
                    </a:cubicBezTo>
                    <a:cubicBezTo>
                      <a:pt x="81914" y="58988"/>
                      <a:pt x="79478" y="69653"/>
                      <a:pt x="81021" y="79909"/>
                    </a:cubicBezTo>
                    <a:cubicBezTo>
                      <a:pt x="81063" y="80189"/>
                      <a:pt x="81259" y="80310"/>
                      <a:pt x="81471" y="80310"/>
                    </a:cubicBezTo>
                    <a:cubicBezTo>
                      <a:pt x="81793" y="80310"/>
                      <a:pt x="82154" y="80034"/>
                      <a:pt x="82090" y="79614"/>
                    </a:cubicBezTo>
                    <a:lnTo>
                      <a:pt x="82091" y="79614"/>
                    </a:lnTo>
                    <a:cubicBezTo>
                      <a:pt x="81169" y="73490"/>
                      <a:pt x="81969" y="67426"/>
                      <a:pt x="82598" y="61318"/>
                    </a:cubicBezTo>
                    <a:cubicBezTo>
                      <a:pt x="83231" y="55166"/>
                      <a:pt x="83503" y="48983"/>
                      <a:pt x="83693" y="42803"/>
                    </a:cubicBezTo>
                    <a:cubicBezTo>
                      <a:pt x="83980" y="33551"/>
                      <a:pt x="84818" y="23613"/>
                      <a:pt x="80589" y="15045"/>
                    </a:cubicBezTo>
                    <a:cubicBezTo>
                      <a:pt x="75595" y="4930"/>
                      <a:pt x="64892" y="1"/>
                      <a:pt x="5409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22" name="Google Shape;2122;p45"/>
            <p:cNvGrpSpPr/>
            <p:nvPr/>
          </p:nvGrpSpPr>
          <p:grpSpPr>
            <a:xfrm rot="1091468">
              <a:off x="4201303" y="2118692"/>
              <a:ext cx="305412" cy="275214"/>
              <a:chOff x="1788350" y="1117875"/>
              <a:chExt cx="304425" cy="274325"/>
            </a:xfrm>
          </p:grpSpPr>
          <p:sp>
            <p:nvSpPr>
              <p:cNvPr id="2123" name="Google Shape;2123;p45"/>
              <p:cNvSpPr/>
              <p:nvPr/>
            </p:nvSpPr>
            <p:spPr>
              <a:xfrm>
                <a:off x="1917675" y="1282700"/>
                <a:ext cx="175100" cy="109500"/>
              </a:xfrm>
              <a:custGeom>
                <a:avLst/>
                <a:gdLst/>
                <a:ahLst/>
                <a:cxnLst/>
                <a:rect l="l" t="t" r="r" b="b"/>
                <a:pathLst>
                  <a:path w="7004" h="4380" extrusionOk="0">
                    <a:moveTo>
                      <a:pt x="5618" y="820"/>
                    </a:moveTo>
                    <a:cubicBezTo>
                      <a:pt x="5743" y="820"/>
                      <a:pt x="5864" y="841"/>
                      <a:pt x="5951" y="896"/>
                    </a:cubicBezTo>
                    <a:cubicBezTo>
                      <a:pt x="6042" y="957"/>
                      <a:pt x="6010" y="1305"/>
                      <a:pt x="5951" y="1497"/>
                    </a:cubicBezTo>
                    <a:cubicBezTo>
                      <a:pt x="5575" y="2707"/>
                      <a:pt x="4388" y="3458"/>
                      <a:pt x="2870" y="3523"/>
                    </a:cubicBezTo>
                    <a:cubicBezTo>
                      <a:pt x="2472" y="3418"/>
                      <a:pt x="2045" y="3358"/>
                      <a:pt x="1674" y="3184"/>
                    </a:cubicBezTo>
                    <a:cubicBezTo>
                      <a:pt x="1435" y="3073"/>
                      <a:pt x="1124" y="2808"/>
                      <a:pt x="1115" y="2597"/>
                    </a:cubicBezTo>
                    <a:cubicBezTo>
                      <a:pt x="1106" y="2396"/>
                      <a:pt x="1408" y="2125"/>
                      <a:pt x="1637" y="1988"/>
                    </a:cubicBezTo>
                    <a:cubicBezTo>
                      <a:pt x="1927" y="1809"/>
                      <a:pt x="2274" y="1708"/>
                      <a:pt x="2605" y="1611"/>
                    </a:cubicBezTo>
                    <a:cubicBezTo>
                      <a:pt x="3500" y="1350"/>
                      <a:pt x="4392" y="1094"/>
                      <a:pt x="5295" y="860"/>
                    </a:cubicBezTo>
                    <a:cubicBezTo>
                      <a:pt x="5392" y="836"/>
                      <a:pt x="5507" y="820"/>
                      <a:pt x="5618" y="820"/>
                    </a:cubicBezTo>
                    <a:close/>
                    <a:moveTo>
                      <a:pt x="5778" y="0"/>
                    </a:moveTo>
                    <a:cubicBezTo>
                      <a:pt x="5705" y="0"/>
                      <a:pt x="5630" y="6"/>
                      <a:pt x="5552" y="17"/>
                    </a:cubicBezTo>
                    <a:cubicBezTo>
                      <a:pt x="5392" y="40"/>
                      <a:pt x="5231" y="90"/>
                      <a:pt x="5070" y="131"/>
                    </a:cubicBezTo>
                    <a:cubicBezTo>
                      <a:pt x="4227" y="351"/>
                      <a:pt x="3370" y="539"/>
                      <a:pt x="2535" y="805"/>
                    </a:cubicBezTo>
                    <a:cubicBezTo>
                      <a:pt x="1949" y="993"/>
                      <a:pt x="1344" y="1203"/>
                      <a:pt x="840" y="1542"/>
                    </a:cubicBezTo>
                    <a:cubicBezTo>
                      <a:pt x="1" y="2106"/>
                      <a:pt x="19" y="3156"/>
                      <a:pt x="890" y="3665"/>
                    </a:cubicBezTo>
                    <a:cubicBezTo>
                      <a:pt x="1486" y="4018"/>
                      <a:pt x="2192" y="4182"/>
                      <a:pt x="2710" y="4380"/>
                    </a:cubicBezTo>
                    <a:cubicBezTo>
                      <a:pt x="3429" y="4233"/>
                      <a:pt x="3961" y="4178"/>
                      <a:pt x="4461" y="4013"/>
                    </a:cubicBezTo>
                    <a:cubicBezTo>
                      <a:pt x="5749" y="3591"/>
                      <a:pt x="6555" y="2703"/>
                      <a:pt x="6835" y="1369"/>
                    </a:cubicBezTo>
                    <a:cubicBezTo>
                      <a:pt x="7003" y="570"/>
                      <a:pt x="6533" y="0"/>
                      <a:pt x="577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45"/>
              <p:cNvSpPr/>
              <p:nvPr/>
            </p:nvSpPr>
            <p:spPr>
              <a:xfrm>
                <a:off x="2016475" y="1117875"/>
                <a:ext cx="48575" cy="57900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2316" extrusionOk="0">
                    <a:moveTo>
                      <a:pt x="655" y="0"/>
                    </a:moveTo>
                    <a:cubicBezTo>
                      <a:pt x="274" y="0"/>
                      <a:pt x="0" y="292"/>
                      <a:pt x="69" y="743"/>
                    </a:cubicBezTo>
                    <a:cubicBezTo>
                      <a:pt x="123" y="1095"/>
                      <a:pt x="280" y="1439"/>
                      <a:pt x="435" y="1765"/>
                    </a:cubicBezTo>
                    <a:cubicBezTo>
                      <a:pt x="562" y="2026"/>
                      <a:pt x="746" y="2315"/>
                      <a:pt x="1018" y="2315"/>
                    </a:cubicBezTo>
                    <a:cubicBezTo>
                      <a:pt x="1082" y="2315"/>
                      <a:pt x="1150" y="2300"/>
                      <a:pt x="1223" y="2264"/>
                    </a:cubicBezTo>
                    <a:cubicBezTo>
                      <a:pt x="1517" y="2123"/>
                      <a:pt x="1710" y="1755"/>
                      <a:pt x="1943" y="1490"/>
                    </a:cubicBezTo>
                    <a:cubicBezTo>
                      <a:pt x="1838" y="861"/>
                      <a:pt x="1458" y="260"/>
                      <a:pt x="985" y="68"/>
                    </a:cubicBezTo>
                    <a:cubicBezTo>
                      <a:pt x="871" y="22"/>
                      <a:pt x="759" y="0"/>
                      <a:pt x="65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45"/>
              <p:cNvSpPr/>
              <p:nvPr/>
            </p:nvSpPr>
            <p:spPr>
              <a:xfrm>
                <a:off x="1981625" y="1215525"/>
                <a:ext cx="60875" cy="48925"/>
              </a:xfrm>
              <a:custGeom>
                <a:avLst/>
                <a:gdLst/>
                <a:ahLst/>
                <a:cxnLst/>
                <a:rect l="l" t="t" r="r" b="b"/>
                <a:pathLst>
                  <a:path w="2435" h="1957" extrusionOk="0">
                    <a:moveTo>
                      <a:pt x="1140" y="1"/>
                    </a:moveTo>
                    <a:cubicBezTo>
                      <a:pt x="885" y="1"/>
                      <a:pt x="630" y="13"/>
                      <a:pt x="377" y="31"/>
                    </a:cubicBezTo>
                    <a:cubicBezTo>
                      <a:pt x="248" y="41"/>
                      <a:pt x="124" y="192"/>
                      <a:pt x="0" y="279"/>
                    </a:cubicBezTo>
                    <a:cubicBezTo>
                      <a:pt x="120" y="366"/>
                      <a:pt x="234" y="503"/>
                      <a:pt x="362" y="522"/>
                    </a:cubicBezTo>
                    <a:cubicBezTo>
                      <a:pt x="702" y="573"/>
                      <a:pt x="1046" y="567"/>
                      <a:pt x="1481" y="586"/>
                    </a:cubicBezTo>
                    <a:cubicBezTo>
                      <a:pt x="1243" y="920"/>
                      <a:pt x="1031" y="1154"/>
                      <a:pt x="903" y="1429"/>
                    </a:cubicBezTo>
                    <a:cubicBezTo>
                      <a:pt x="845" y="1566"/>
                      <a:pt x="945" y="1778"/>
                      <a:pt x="968" y="1957"/>
                    </a:cubicBezTo>
                    <a:cubicBezTo>
                      <a:pt x="1132" y="1919"/>
                      <a:pt x="1357" y="1942"/>
                      <a:pt x="1454" y="1842"/>
                    </a:cubicBezTo>
                    <a:cubicBezTo>
                      <a:pt x="1722" y="1547"/>
                      <a:pt x="1962" y="1225"/>
                      <a:pt x="2169" y="884"/>
                    </a:cubicBezTo>
                    <a:cubicBezTo>
                      <a:pt x="2434" y="439"/>
                      <a:pt x="2256" y="77"/>
                      <a:pt x="1742" y="26"/>
                    </a:cubicBezTo>
                    <a:cubicBezTo>
                      <a:pt x="1542" y="8"/>
                      <a:pt x="1341" y="1"/>
                      <a:pt x="114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45"/>
              <p:cNvSpPr/>
              <p:nvPr/>
            </p:nvSpPr>
            <p:spPr>
              <a:xfrm>
                <a:off x="1842525" y="1184300"/>
                <a:ext cx="45300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1812" h="2479" extrusionOk="0">
                    <a:moveTo>
                      <a:pt x="630" y="0"/>
                    </a:moveTo>
                    <a:cubicBezTo>
                      <a:pt x="505" y="0"/>
                      <a:pt x="388" y="23"/>
                      <a:pt x="307" y="74"/>
                    </a:cubicBezTo>
                    <a:cubicBezTo>
                      <a:pt x="133" y="189"/>
                      <a:pt x="0" y="551"/>
                      <a:pt x="37" y="771"/>
                    </a:cubicBezTo>
                    <a:cubicBezTo>
                      <a:pt x="101" y="1170"/>
                      <a:pt x="276" y="1564"/>
                      <a:pt x="468" y="1931"/>
                    </a:cubicBezTo>
                    <a:cubicBezTo>
                      <a:pt x="603" y="2190"/>
                      <a:pt x="808" y="2479"/>
                      <a:pt x="1087" y="2479"/>
                    </a:cubicBezTo>
                    <a:cubicBezTo>
                      <a:pt x="1159" y="2479"/>
                      <a:pt x="1235" y="2460"/>
                      <a:pt x="1315" y="2417"/>
                    </a:cubicBezTo>
                    <a:cubicBezTo>
                      <a:pt x="1582" y="2275"/>
                      <a:pt x="1715" y="1881"/>
                      <a:pt x="1811" y="1738"/>
                    </a:cubicBezTo>
                    <a:cubicBezTo>
                      <a:pt x="1765" y="936"/>
                      <a:pt x="1618" y="381"/>
                      <a:pt x="1059" y="93"/>
                    </a:cubicBezTo>
                    <a:cubicBezTo>
                      <a:pt x="945" y="35"/>
                      <a:pt x="782" y="0"/>
                      <a:pt x="6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45"/>
              <p:cNvSpPr/>
              <p:nvPr/>
            </p:nvSpPr>
            <p:spPr>
              <a:xfrm>
                <a:off x="1788350" y="1298350"/>
                <a:ext cx="82025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3204" extrusionOk="0">
                    <a:moveTo>
                      <a:pt x="1551" y="0"/>
                    </a:moveTo>
                    <a:cubicBezTo>
                      <a:pt x="1542" y="0"/>
                      <a:pt x="1534" y="0"/>
                      <a:pt x="1526" y="0"/>
                    </a:cubicBezTo>
                    <a:cubicBezTo>
                      <a:pt x="646" y="5"/>
                      <a:pt x="22" y="756"/>
                      <a:pt x="9" y="1819"/>
                    </a:cubicBezTo>
                    <a:cubicBezTo>
                      <a:pt x="0" y="2616"/>
                      <a:pt x="646" y="3203"/>
                      <a:pt x="1536" y="3203"/>
                    </a:cubicBezTo>
                    <a:cubicBezTo>
                      <a:pt x="2548" y="3199"/>
                      <a:pt x="3272" y="2512"/>
                      <a:pt x="3276" y="1545"/>
                    </a:cubicBezTo>
                    <a:cubicBezTo>
                      <a:pt x="3281" y="612"/>
                      <a:pt x="2595" y="0"/>
                      <a:pt x="1551" y="0"/>
                    </a:cubicBezTo>
                    <a:close/>
                  </a:path>
                </a:pathLst>
              </a:custGeom>
              <a:solidFill>
                <a:srgbClr val="FED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28" name="Google Shape;2128;p45"/>
          <p:cNvGrpSpPr/>
          <p:nvPr/>
        </p:nvGrpSpPr>
        <p:grpSpPr>
          <a:xfrm>
            <a:off x="3991865" y="2938020"/>
            <a:ext cx="3062881" cy="1601544"/>
            <a:chOff x="4457303" y="2947545"/>
            <a:chExt cx="3062881" cy="1601544"/>
          </a:xfrm>
        </p:grpSpPr>
        <p:grpSp>
          <p:nvGrpSpPr>
            <p:cNvPr id="2129" name="Google Shape;2129;p45"/>
            <p:cNvGrpSpPr/>
            <p:nvPr/>
          </p:nvGrpSpPr>
          <p:grpSpPr>
            <a:xfrm>
              <a:off x="4457303" y="2947545"/>
              <a:ext cx="3062881" cy="1601544"/>
              <a:chOff x="205475" y="972700"/>
              <a:chExt cx="7208475" cy="3769225"/>
            </a:xfrm>
          </p:grpSpPr>
          <p:sp>
            <p:nvSpPr>
              <p:cNvPr id="2130" name="Google Shape;2130;p45"/>
              <p:cNvSpPr/>
              <p:nvPr/>
            </p:nvSpPr>
            <p:spPr>
              <a:xfrm>
                <a:off x="3149125" y="2845725"/>
                <a:ext cx="907750" cy="1896200"/>
              </a:xfrm>
              <a:custGeom>
                <a:avLst/>
                <a:gdLst/>
                <a:ahLst/>
                <a:cxnLst/>
                <a:rect l="l" t="t" r="r" b="b"/>
                <a:pathLst>
                  <a:path w="36310" h="75848" extrusionOk="0">
                    <a:moveTo>
                      <a:pt x="6765" y="0"/>
                    </a:moveTo>
                    <a:cubicBezTo>
                      <a:pt x="6514" y="0"/>
                      <a:pt x="6241" y="70"/>
                      <a:pt x="6060" y="188"/>
                    </a:cubicBezTo>
                    <a:cubicBezTo>
                      <a:pt x="5807" y="349"/>
                      <a:pt x="5623" y="558"/>
                      <a:pt x="5505" y="833"/>
                    </a:cubicBezTo>
                    <a:cubicBezTo>
                      <a:pt x="5418" y="1038"/>
                      <a:pt x="5372" y="1277"/>
                      <a:pt x="5395" y="1505"/>
                    </a:cubicBezTo>
                    <a:cubicBezTo>
                      <a:pt x="5342" y="1596"/>
                      <a:pt x="5304" y="1694"/>
                      <a:pt x="5279" y="1796"/>
                    </a:cubicBezTo>
                    <a:lnTo>
                      <a:pt x="5232" y="2155"/>
                    </a:lnTo>
                    <a:cubicBezTo>
                      <a:pt x="5232" y="2387"/>
                      <a:pt x="5292" y="2615"/>
                      <a:pt x="5404" y="2816"/>
                    </a:cubicBezTo>
                    <a:cubicBezTo>
                      <a:pt x="6594" y="5659"/>
                      <a:pt x="7143" y="8731"/>
                      <a:pt x="7010" y="11813"/>
                    </a:cubicBezTo>
                    <a:cubicBezTo>
                      <a:pt x="7003" y="11984"/>
                      <a:pt x="7047" y="12181"/>
                      <a:pt x="7126" y="12360"/>
                    </a:cubicBezTo>
                    <a:cubicBezTo>
                      <a:pt x="6633" y="14962"/>
                      <a:pt x="6140" y="17563"/>
                      <a:pt x="5648" y="20163"/>
                    </a:cubicBezTo>
                    <a:lnTo>
                      <a:pt x="3429" y="31876"/>
                    </a:lnTo>
                    <a:cubicBezTo>
                      <a:pt x="2719" y="35627"/>
                      <a:pt x="1982" y="39374"/>
                      <a:pt x="1391" y="43146"/>
                    </a:cubicBezTo>
                    <a:cubicBezTo>
                      <a:pt x="722" y="47415"/>
                      <a:pt x="153" y="51725"/>
                      <a:pt x="46" y="56050"/>
                    </a:cubicBezTo>
                    <a:cubicBezTo>
                      <a:pt x="1" y="57917"/>
                      <a:pt x="43" y="59788"/>
                      <a:pt x="201" y="61651"/>
                    </a:cubicBezTo>
                    <a:cubicBezTo>
                      <a:pt x="404" y="64071"/>
                      <a:pt x="730" y="66501"/>
                      <a:pt x="1255" y="68874"/>
                    </a:cubicBezTo>
                    <a:cubicBezTo>
                      <a:pt x="1355" y="69323"/>
                      <a:pt x="1462" y="69772"/>
                      <a:pt x="1577" y="70217"/>
                    </a:cubicBezTo>
                    <a:lnTo>
                      <a:pt x="2258" y="71830"/>
                    </a:lnTo>
                    <a:cubicBezTo>
                      <a:pt x="2682" y="72618"/>
                      <a:pt x="3263" y="73251"/>
                      <a:pt x="3999" y="73726"/>
                    </a:cubicBezTo>
                    <a:cubicBezTo>
                      <a:pt x="4411" y="74140"/>
                      <a:pt x="4925" y="74440"/>
                      <a:pt x="5490" y="74596"/>
                    </a:cubicBezTo>
                    <a:cubicBezTo>
                      <a:pt x="6233" y="74986"/>
                      <a:pt x="7030" y="75182"/>
                      <a:pt x="7880" y="75182"/>
                    </a:cubicBezTo>
                    <a:cubicBezTo>
                      <a:pt x="7950" y="75182"/>
                      <a:pt x="8021" y="75181"/>
                      <a:pt x="8092" y="75178"/>
                    </a:cubicBezTo>
                    <a:cubicBezTo>
                      <a:pt x="12077" y="75624"/>
                      <a:pt x="16081" y="75847"/>
                      <a:pt x="20088" y="75847"/>
                    </a:cubicBezTo>
                    <a:cubicBezTo>
                      <a:pt x="21440" y="75847"/>
                      <a:pt x="22792" y="75822"/>
                      <a:pt x="24145" y="75771"/>
                    </a:cubicBezTo>
                    <a:cubicBezTo>
                      <a:pt x="25660" y="75713"/>
                      <a:pt x="27175" y="75624"/>
                      <a:pt x="28688" y="75503"/>
                    </a:cubicBezTo>
                    <a:cubicBezTo>
                      <a:pt x="28692" y="75503"/>
                      <a:pt x="28695" y="75503"/>
                      <a:pt x="28698" y="75503"/>
                    </a:cubicBezTo>
                    <a:cubicBezTo>
                      <a:pt x="29893" y="75503"/>
                      <a:pt x="31067" y="75183"/>
                      <a:pt x="32099" y="74580"/>
                    </a:cubicBezTo>
                    <a:cubicBezTo>
                      <a:pt x="32887" y="74156"/>
                      <a:pt x="33518" y="73575"/>
                      <a:pt x="33995" y="72841"/>
                    </a:cubicBezTo>
                    <a:cubicBezTo>
                      <a:pt x="34591" y="72186"/>
                      <a:pt x="34994" y="71422"/>
                      <a:pt x="35203" y="70542"/>
                    </a:cubicBezTo>
                    <a:cubicBezTo>
                      <a:pt x="35526" y="69367"/>
                      <a:pt x="35526" y="68125"/>
                      <a:pt x="35203" y="66950"/>
                    </a:cubicBezTo>
                    <a:cubicBezTo>
                      <a:pt x="33364" y="62189"/>
                      <a:pt x="31612" y="57398"/>
                      <a:pt x="29948" y="52574"/>
                    </a:cubicBezTo>
                    <a:cubicBezTo>
                      <a:pt x="28296" y="47786"/>
                      <a:pt x="26733" y="42969"/>
                      <a:pt x="25260" y="38122"/>
                    </a:cubicBezTo>
                    <a:cubicBezTo>
                      <a:pt x="24425" y="35374"/>
                      <a:pt x="23617" y="32619"/>
                      <a:pt x="22840" y="29852"/>
                    </a:cubicBezTo>
                    <a:cubicBezTo>
                      <a:pt x="22589" y="28947"/>
                      <a:pt x="22153" y="28104"/>
                      <a:pt x="21558" y="27376"/>
                    </a:cubicBezTo>
                    <a:cubicBezTo>
                      <a:pt x="23054" y="26582"/>
                      <a:pt x="24545" y="25775"/>
                      <a:pt x="26030" y="24954"/>
                    </a:cubicBezTo>
                    <a:cubicBezTo>
                      <a:pt x="26479" y="24856"/>
                      <a:pt x="26916" y="24698"/>
                      <a:pt x="27322" y="24483"/>
                    </a:cubicBezTo>
                    <a:cubicBezTo>
                      <a:pt x="28161" y="24211"/>
                      <a:pt x="28885" y="23744"/>
                      <a:pt x="29497" y="23085"/>
                    </a:cubicBezTo>
                    <a:cubicBezTo>
                      <a:pt x="29567" y="23020"/>
                      <a:pt x="29635" y="22953"/>
                      <a:pt x="29702" y="22885"/>
                    </a:cubicBezTo>
                    <a:cubicBezTo>
                      <a:pt x="30617" y="22361"/>
                      <a:pt x="31529" y="21831"/>
                      <a:pt x="32438" y="21296"/>
                    </a:cubicBezTo>
                    <a:cubicBezTo>
                      <a:pt x="33509" y="20667"/>
                      <a:pt x="34577" y="20030"/>
                      <a:pt x="35640" y="19386"/>
                    </a:cubicBezTo>
                    <a:cubicBezTo>
                      <a:pt x="36050" y="19137"/>
                      <a:pt x="36310" y="18701"/>
                      <a:pt x="36310" y="18219"/>
                    </a:cubicBezTo>
                    <a:cubicBezTo>
                      <a:pt x="36308" y="17738"/>
                      <a:pt x="36054" y="17296"/>
                      <a:pt x="35640" y="17052"/>
                    </a:cubicBezTo>
                    <a:cubicBezTo>
                      <a:pt x="35091" y="16733"/>
                      <a:pt x="34542" y="16414"/>
                      <a:pt x="33993" y="16097"/>
                    </a:cubicBezTo>
                    <a:cubicBezTo>
                      <a:pt x="33663" y="15511"/>
                      <a:pt x="33227" y="14992"/>
                      <a:pt x="32704" y="14568"/>
                    </a:cubicBezTo>
                    <a:cubicBezTo>
                      <a:pt x="31989" y="13982"/>
                      <a:pt x="31208" y="13510"/>
                      <a:pt x="30414" y="13040"/>
                    </a:cubicBezTo>
                    <a:lnTo>
                      <a:pt x="25171" y="9931"/>
                    </a:lnTo>
                    <a:cubicBezTo>
                      <a:pt x="23557" y="8973"/>
                      <a:pt x="21947" y="8007"/>
                      <a:pt x="20317" y="7080"/>
                    </a:cubicBezTo>
                    <a:cubicBezTo>
                      <a:pt x="20282" y="7018"/>
                      <a:pt x="20245" y="6957"/>
                      <a:pt x="20206" y="6897"/>
                    </a:cubicBezTo>
                    <a:cubicBezTo>
                      <a:pt x="19782" y="6110"/>
                      <a:pt x="19203" y="5478"/>
                      <a:pt x="18467" y="5001"/>
                    </a:cubicBezTo>
                    <a:cubicBezTo>
                      <a:pt x="17814" y="4405"/>
                      <a:pt x="17048" y="4002"/>
                      <a:pt x="16169" y="3791"/>
                    </a:cubicBezTo>
                    <a:lnTo>
                      <a:pt x="14372" y="3551"/>
                    </a:lnTo>
                    <a:cubicBezTo>
                      <a:pt x="14111" y="3551"/>
                      <a:pt x="13851" y="3567"/>
                      <a:pt x="13591" y="3597"/>
                    </a:cubicBezTo>
                    <a:lnTo>
                      <a:pt x="13586" y="3592"/>
                    </a:lnTo>
                    <a:cubicBezTo>
                      <a:pt x="13421" y="3425"/>
                      <a:pt x="13216" y="3306"/>
                      <a:pt x="12990" y="3244"/>
                    </a:cubicBezTo>
                    <a:cubicBezTo>
                      <a:pt x="12781" y="3164"/>
                      <a:pt x="12574" y="3081"/>
                      <a:pt x="12369" y="2997"/>
                    </a:cubicBezTo>
                    <a:cubicBezTo>
                      <a:pt x="11699" y="2710"/>
                      <a:pt x="11043" y="2394"/>
                      <a:pt x="10402" y="2052"/>
                    </a:cubicBezTo>
                    <a:cubicBezTo>
                      <a:pt x="10100" y="1766"/>
                      <a:pt x="9774" y="1508"/>
                      <a:pt x="9441" y="1261"/>
                    </a:cubicBezTo>
                    <a:cubicBezTo>
                      <a:pt x="8732" y="733"/>
                      <a:pt x="7932" y="344"/>
                      <a:pt x="7100" y="51"/>
                    </a:cubicBezTo>
                    <a:cubicBezTo>
                      <a:pt x="7001" y="16"/>
                      <a:pt x="6886" y="0"/>
                      <a:pt x="676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45"/>
              <p:cNvSpPr/>
              <p:nvPr/>
            </p:nvSpPr>
            <p:spPr>
              <a:xfrm>
                <a:off x="515325" y="1858375"/>
                <a:ext cx="2260700" cy="2843225"/>
              </a:xfrm>
              <a:custGeom>
                <a:avLst/>
                <a:gdLst/>
                <a:ahLst/>
                <a:cxnLst/>
                <a:rect l="l" t="t" r="r" b="b"/>
                <a:pathLst>
                  <a:path w="90428" h="113729" extrusionOk="0">
                    <a:moveTo>
                      <a:pt x="15512" y="0"/>
                    </a:moveTo>
                    <a:cubicBezTo>
                      <a:pt x="14662" y="0"/>
                      <a:pt x="13866" y="195"/>
                      <a:pt x="13123" y="586"/>
                    </a:cubicBezTo>
                    <a:cubicBezTo>
                      <a:pt x="12558" y="741"/>
                      <a:pt x="12044" y="1041"/>
                      <a:pt x="11632" y="1455"/>
                    </a:cubicBezTo>
                    <a:cubicBezTo>
                      <a:pt x="11416" y="1593"/>
                      <a:pt x="11213" y="1747"/>
                      <a:pt x="11022" y="1917"/>
                    </a:cubicBezTo>
                    <a:cubicBezTo>
                      <a:pt x="10866" y="1805"/>
                      <a:pt x="10701" y="1698"/>
                      <a:pt x="10531" y="1598"/>
                    </a:cubicBezTo>
                    <a:cubicBezTo>
                      <a:pt x="9756" y="1104"/>
                      <a:pt x="8917" y="837"/>
                      <a:pt x="8018" y="795"/>
                    </a:cubicBezTo>
                    <a:cubicBezTo>
                      <a:pt x="7644" y="712"/>
                      <a:pt x="7271" y="670"/>
                      <a:pt x="6897" y="670"/>
                    </a:cubicBezTo>
                    <a:cubicBezTo>
                      <a:pt x="6373" y="670"/>
                      <a:pt x="5848" y="752"/>
                      <a:pt x="5324" y="916"/>
                    </a:cubicBezTo>
                    <a:cubicBezTo>
                      <a:pt x="3688" y="1446"/>
                      <a:pt x="2112" y="2459"/>
                      <a:pt x="1286" y="4022"/>
                    </a:cubicBezTo>
                    <a:cubicBezTo>
                      <a:pt x="470" y="5565"/>
                      <a:pt x="0" y="7524"/>
                      <a:pt x="605" y="9228"/>
                    </a:cubicBezTo>
                    <a:cubicBezTo>
                      <a:pt x="2276" y="13951"/>
                      <a:pt x="4481" y="18489"/>
                      <a:pt x="7274" y="22649"/>
                    </a:cubicBezTo>
                    <a:cubicBezTo>
                      <a:pt x="10047" y="26779"/>
                      <a:pt x="13219" y="30626"/>
                      <a:pt x="16744" y="34135"/>
                    </a:cubicBezTo>
                    <a:cubicBezTo>
                      <a:pt x="23978" y="41337"/>
                      <a:pt x="32548" y="47140"/>
                      <a:pt x="41382" y="52189"/>
                    </a:cubicBezTo>
                    <a:cubicBezTo>
                      <a:pt x="43238" y="53248"/>
                      <a:pt x="45107" y="54282"/>
                      <a:pt x="46990" y="55293"/>
                    </a:cubicBezTo>
                    <a:cubicBezTo>
                      <a:pt x="48034" y="56015"/>
                      <a:pt x="49103" y="56704"/>
                      <a:pt x="50212" y="57341"/>
                    </a:cubicBezTo>
                    <a:cubicBezTo>
                      <a:pt x="52718" y="58781"/>
                      <a:pt x="55387" y="59962"/>
                      <a:pt x="58101" y="60948"/>
                    </a:cubicBezTo>
                    <a:cubicBezTo>
                      <a:pt x="58401" y="61043"/>
                      <a:pt x="58710" y="61111"/>
                      <a:pt x="59022" y="61151"/>
                    </a:cubicBezTo>
                    <a:cubicBezTo>
                      <a:pt x="58917" y="61308"/>
                      <a:pt x="58819" y="61465"/>
                      <a:pt x="58727" y="61627"/>
                    </a:cubicBezTo>
                    <a:cubicBezTo>
                      <a:pt x="58454" y="62105"/>
                      <a:pt x="58182" y="62835"/>
                      <a:pt x="57993" y="63356"/>
                    </a:cubicBezTo>
                    <a:cubicBezTo>
                      <a:pt x="57949" y="63475"/>
                      <a:pt x="57908" y="63592"/>
                      <a:pt x="57875" y="63717"/>
                    </a:cubicBezTo>
                    <a:cubicBezTo>
                      <a:pt x="57726" y="64290"/>
                      <a:pt x="57630" y="64883"/>
                      <a:pt x="57512" y="65465"/>
                    </a:cubicBezTo>
                    <a:cubicBezTo>
                      <a:pt x="57258" y="66710"/>
                      <a:pt x="57014" y="67959"/>
                      <a:pt x="56781" y="69209"/>
                    </a:cubicBezTo>
                    <a:cubicBezTo>
                      <a:pt x="55771" y="74611"/>
                      <a:pt x="54962" y="80047"/>
                      <a:pt x="54275" y="85499"/>
                    </a:cubicBezTo>
                    <a:cubicBezTo>
                      <a:pt x="53652" y="90448"/>
                      <a:pt x="53181" y="95414"/>
                      <a:pt x="52860" y="100394"/>
                    </a:cubicBezTo>
                    <a:cubicBezTo>
                      <a:pt x="52781" y="101630"/>
                      <a:pt x="52711" y="102867"/>
                      <a:pt x="52649" y="104105"/>
                    </a:cubicBezTo>
                    <a:cubicBezTo>
                      <a:pt x="52602" y="105113"/>
                      <a:pt x="52714" y="106160"/>
                      <a:pt x="52944" y="107137"/>
                    </a:cubicBezTo>
                    <a:cubicBezTo>
                      <a:pt x="53421" y="109178"/>
                      <a:pt x="54803" y="110868"/>
                      <a:pt x="56525" y="111994"/>
                    </a:cubicBezTo>
                    <a:cubicBezTo>
                      <a:pt x="57116" y="112382"/>
                      <a:pt x="57835" y="112657"/>
                      <a:pt x="58498" y="112885"/>
                    </a:cubicBezTo>
                    <a:cubicBezTo>
                      <a:pt x="59239" y="113141"/>
                      <a:pt x="60109" y="113189"/>
                      <a:pt x="60846" y="113269"/>
                    </a:cubicBezTo>
                    <a:cubicBezTo>
                      <a:pt x="61421" y="113332"/>
                      <a:pt x="62000" y="113324"/>
                      <a:pt x="62577" y="113334"/>
                    </a:cubicBezTo>
                    <a:lnTo>
                      <a:pt x="66378" y="113406"/>
                    </a:lnTo>
                    <a:lnTo>
                      <a:pt x="83589" y="113729"/>
                    </a:lnTo>
                    <a:cubicBezTo>
                      <a:pt x="83592" y="113729"/>
                      <a:pt x="83595" y="113729"/>
                      <a:pt x="83598" y="113729"/>
                    </a:cubicBezTo>
                    <a:cubicBezTo>
                      <a:pt x="84793" y="113729"/>
                      <a:pt x="85968" y="113410"/>
                      <a:pt x="86999" y="112806"/>
                    </a:cubicBezTo>
                    <a:cubicBezTo>
                      <a:pt x="87787" y="112380"/>
                      <a:pt x="88418" y="111801"/>
                      <a:pt x="88895" y="111065"/>
                    </a:cubicBezTo>
                    <a:cubicBezTo>
                      <a:pt x="89491" y="110413"/>
                      <a:pt x="89895" y="109646"/>
                      <a:pt x="90105" y="108768"/>
                    </a:cubicBezTo>
                    <a:cubicBezTo>
                      <a:pt x="90428" y="107591"/>
                      <a:pt x="90428" y="106349"/>
                      <a:pt x="90107" y="105173"/>
                    </a:cubicBezTo>
                    <a:cubicBezTo>
                      <a:pt x="88948" y="97548"/>
                      <a:pt x="85931" y="90395"/>
                      <a:pt x="82938" y="83344"/>
                    </a:cubicBezTo>
                    <a:cubicBezTo>
                      <a:pt x="82251" y="81723"/>
                      <a:pt x="81554" y="80106"/>
                      <a:pt x="80865" y="78488"/>
                    </a:cubicBezTo>
                    <a:cubicBezTo>
                      <a:pt x="78917" y="73832"/>
                      <a:pt x="77076" y="69106"/>
                      <a:pt x="75927" y="64183"/>
                    </a:cubicBezTo>
                    <a:cubicBezTo>
                      <a:pt x="75660" y="63045"/>
                      <a:pt x="75438" y="61900"/>
                      <a:pt x="75254" y="60746"/>
                    </a:cubicBezTo>
                    <a:cubicBezTo>
                      <a:pt x="74985" y="58298"/>
                      <a:pt x="74943" y="55834"/>
                      <a:pt x="75176" y="53385"/>
                    </a:cubicBezTo>
                    <a:cubicBezTo>
                      <a:pt x="75422" y="52529"/>
                      <a:pt x="75450" y="51673"/>
                      <a:pt x="75259" y="50819"/>
                    </a:cubicBezTo>
                    <a:cubicBezTo>
                      <a:pt x="75233" y="50212"/>
                      <a:pt x="75096" y="49614"/>
                      <a:pt x="74856" y="49057"/>
                    </a:cubicBezTo>
                    <a:cubicBezTo>
                      <a:pt x="75010" y="48148"/>
                      <a:pt x="75180" y="47243"/>
                      <a:pt x="75368" y="46339"/>
                    </a:cubicBezTo>
                    <a:cubicBezTo>
                      <a:pt x="75750" y="45695"/>
                      <a:pt x="76171" y="45072"/>
                      <a:pt x="76623" y="44474"/>
                    </a:cubicBezTo>
                    <a:cubicBezTo>
                      <a:pt x="76949" y="44062"/>
                      <a:pt x="77291" y="43664"/>
                      <a:pt x="77649" y="43278"/>
                    </a:cubicBezTo>
                    <a:cubicBezTo>
                      <a:pt x="78024" y="42875"/>
                      <a:pt x="78145" y="42314"/>
                      <a:pt x="77928" y="41802"/>
                    </a:cubicBezTo>
                    <a:cubicBezTo>
                      <a:pt x="77840" y="41588"/>
                      <a:pt x="77696" y="41400"/>
                      <a:pt x="77512" y="41262"/>
                    </a:cubicBezTo>
                    <a:cubicBezTo>
                      <a:pt x="77261" y="41067"/>
                      <a:pt x="77012" y="40999"/>
                      <a:pt x="76693" y="40971"/>
                    </a:cubicBezTo>
                    <a:cubicBezTo>
                      <a:pt x="76099" y="40919"/>
                      <a:pt x="75504" y="40894"/>
                      <a:pt x="74910" y="40894"/>
                    </a:cubicBezTo>
                    <a:cubicBezTo>
                      <a:pt x="73941" y="40894"/>
                      <a:pt x="72973" y="40960"/>
                      <a:pt x="72011" y="41086"/>
                    </a:cubicBezTo>
                    <a:lnTo>
                      <a:pt x="70859" y="40704"/>
                    </a:lnTo>
                    <a:lnTo>
                      <a:pt x="69896" y="40381"/>
                    </a:lnTo>
                    <a:cubicBezTo>
                      <a:pt x="69426" y="40094"/>
                      <a:pt x="68914" y="39883"/>
                      <a:pt x="68378" y="39759"/>
                    </a:cubicBezTo>
                    <a:cubicBezTo>
                      <a:pt x="61139" y="36636"/>
                      <a:pt x="54221" y="32815"/>
                      <a:pt x="47723" y="28350"/>
                    </a:cubicBezTo>
                    <a:cubicBezTo>
                      <a:pt x="46078" y="27221"/>
                      <a:pt x="44462" y="26051"/>
                      <a:pt x="42875" y="24843"/>
                    </a:cubicBezTo>
                    <a:cubicBezTo>
                      <a:pt x="36781" y="20062"/>
                      <a:pt x="31134" y="14712"/>
                      <a:pt x="26054" y="8865"/>
                    </a:cubicBezTo>
                    <a:cubicBezTo>
                      <a:pt x="24739" y="7352"/>
                      <a:pt x="23462" y="5807"/>
                      <a:pt x="22224" y="4229"/>
                    </a:cubicBezTo>
                    <a:cubicBezTo>
                      <a:pt x="22001" y="3936"/>
                      <a:pt x="21780" y="3643"/>
                      <a:pt x="21561" y="3350"/>
                    </a:cubicBezTo>
                    <a:cubicBezTo>
                      <a:pt x="21137" y="2563"/>
                      <a:pt x="20556" y="1931"/>
                      <a:pt x="19821" y="1455"/>
                    </a:cubicBezTo>
                    <a:cubicBezTo>
                      <a:pt x="19167" y="857"/>
                      <a:pt x="18403" y="455"/>
                      <a:pt x="17522" y="245"/>
                    </a:cubicBezTo>
                    <a:lnTo>
                      <a:pt x="15725" y="4"/>
                    </a:lnTo>
                    <a:cubicBezTo>
                      <a:pt x="15654" y="2"/>
                      <a:pt x="15582" y="0"/>
                      <a:pt x="155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45"/>
              <p:cNvSpPr/>
              <p:nvPr/>
            </p:nvSpPr>
            <p:spPr>
              <a:xfrm>
                <a:off x="3743250" y="2464000"/>
                <a:ext cx="3263575" cy="2238700"/>
              </a:xfrm>
              <a:custGeom>
                <a:avLst/>
                <a:gdLst/>
                <a:ahLst/>
                <a:cxnLst/>
                <a:rect l="l" t="t" r="r" b="b"/>
                <a:pathLst>
                  <a:path w="130543" h="89548" extrusionOk="0">
                    <a:moveTo>
                      <a:pt x="121183" y="0"/>
                    </a:moveTo>
                    <a:cubicBezTo>
                      <a:pt x="119236" y="0"/>
                      <a:pt x="117289" y="523"/>
                      <a:pt x="115695" y="1547"/>
                    </a:cubicBezTo>
                    <a:cubicBezTo>
                      <a:pt x="113664" y="2852"/>
                      <a:pt x="112238" y="4539"/>
                      <a:pt x="110853" y="6489"/>
                    </a:cubicBezTo>
                    <a:cubicBezTo>
                      <a:pt x="110038" y="7639"/>
                      <a:pt x="109280" y="8823"/>
                      <a:pt x="108445" y="9959"/>
                    </a:cubicBezTo>
                    <a:cubicBezTo>
                      <a:pt x="106302" y="12621"/>
                      <a:pt x="103847" y="15008"/>
                      <a:pt x="101176" y="17137"/>
                    </a:cubicBezTo>
                    <a:cubicBezTo>
                      <a:pt x="98716" y="18982"/>
                      <a:pt x="96107" y="20612"/>
                      <a:pt x="93394" y="22052"/>
                    </a:cubicBezTo>
                    <a:cubicBezTo>
                      <a:pt x="93272" y="22045"/>
                      <a:pt x="93150" y="22041"/>
                      <a:pt x="93027" y="22041"/>
                    </a:cubicBezTo>
                    <a:cubicBezTo>
                      <a:pt x="92566" y="22041"/>
                      <a:pt x="92094" y="22092"/>
                      <a:pt x="91607" y="22191"/>
                    </a:cubicBezTo>
                    <a:cubicBezTo>
                      <a:pt x="87118" y="23097"/>
                      <a:pt x="82623" y="23997"/>
                      <a:pt x="78085" y="24641"/>
                    </a:cubicBezTo>
                    <a:cubicBezTo>
                      <a:pt x="75656" y="24949"/>
                      <a:pt x="73217" y="25177"/>
                      <a:pt x="70769" y="25274"/>
                    </a:cubicBezTo>
                    <a:cubicBezTo>
                      <a:pt x="69910" y="25308"/>
                      <a:pt x="69052" y="25323"/>
                      <a:pt x="68194" y="25323"/>
                    </a:cubicBezTo>
                    <a:cubicBezTo>
                      <a:pt x="66389" y="25323"/>
                      <a:pt x="64583" y="25258"/>
                      <a:pt x="62779" y="25177"/>
                    </a:cubicBezTo>
                    <a:cubicBezTo>
                      <a:pt x="60622" y="25081"/>
                      <a:pt x="58469" y="24995"/>
                      <a:pt x="56321" y="24995"/>
                    </a:cubicBezTo>
                    <a:cubicBezTo>
                      <a:pt x="52868" y="24995"/>
                      <a:pt x="49430" y="25217"/>
                      <a:pt x="46014" y="25979"/>
                    </a:cubicBezTo>
                    <a:cubicBezTo>
                      <a:pt x="43438" y="26552"/>
                      <a:pt x="40925" y="27387"/>
                      <a:pt x="38325" y="27832"/>
                    </a:cubicBezTo>
                    <a:cubicBezTo>
                      <a:pt x="37816" y="27880"/>
                      <a:pt x="37306" y="27904"/>
                      <a:pt x="36796" y="27904"/>
                    </a:cubicBezTo>
                    <a:cubicBezTo>
                      <a:pt x="36407" y="27904"/>
                      <a:pt x="36019" y="27890"/>
                      <a:pt x="35631" y="27862"/>
                    </a:cubicBezTo>
                    <a:cubicBezTo>
                      <a:pt x="35142" y="27765"/>
                      <a:pt x="34660" y="27637"/>
                      <a:pt x="34186" y="27481"/>
                    </a:cubicBezTo>
                    <a:cubicBezTo>
                      <a:pt x="33946" y="27355"/>
                      <a:pt x="33713" y="27220"/>
                      <a:pt x="33485" y="27075"/>
                    </a:cubicBezTo>
                    <a:cubicBezTo>
                      <a:pt x="33432" y="27025"/>
                      <a:pt x="33380" y="26976"/>
                      <a:pt x="33327" y="26927"/>
                    </a:cubicBezTo>
                    <a:cubicBezTo>
                      <a:pt x="32461" y="26093"/>
                      <a:pt x="31410" y="25600"/>
                      <a:pt x="30223" y="25440"/>
                    </a:cubicBezTo>
                    <a:cubicBezTo>
                      <a:pt x="29988" y="25375"/>
                      <a:pt x="29746" y="25343"/>
                      <a:pt x="29505" y="25343"/>
                    </a:cubicBezTo>
                    <a:cubicBezTo>
                      <a:pt x="29263" y="25343"/>
                      <a:pt x="29022" y="25375"/>
                      <a:pt x="28787" y="25440"/>
                    </a:cubicBezTo>
                    <a:cubicBezTo>
                      <a:pt x="28068" y="25472"/>
                      <a:pt x="27396" y="25686"/>
                      <a:pt x="26777" y="26082"/>
                    </a:cubicBezTo>
                    <a:cubicBezTo>
                      <a:pt x="22977" y="27743"/>
                      <a:pt x="19233" y="29526"/>
                      <a:pt x="15545" y="31431"/>
                    </a:cubicBezTo>
                    <a:cubicBezTo>
                      <a:pt x="13832" y="32316"/>
                      <a:pt x="12108" y="33203"/>
                      <a:pt x="10444" y="34180"/>
                    </a:cubicBezTo>
                    <a:cubicBezTo>
                      <a:pt x="8313" y="35432"/>
                      <a:pt x="6481" y="36972"/>
                      <a:pt x="5078" y="39017"/>
                    </a:cubicBezTo>
                    <a:cubicBezTo>
                      <a:pt x="4848" y="39353"/>
                      <a:pt x="4662" y="39711"/>
                      <a:pt x="4497" y="40085"/>
                    </a:cubicBezTo>
                    <a:cubicBezTo>
                      <a:pt x="4373" y="40367"/>
                      <a:pt x="4245" y="40651"/>
                      <a:pt x="4126" y="40937"/>
                    </a:cubicBezTo>
                    <a:cubicBezTo>
                      <a:pt x="2840" y="41367"/>
                      <a:pt x="1607" y="42170"/>
                      <a:pt x="958" y="43401"/>
                    </a:cubicBezTo>
                    <a:cubicBezTo>
                      <a:pt x="283" y="44677"/>
                      <a:pt x="1" y="46147"/>
                      <a:pt x="413" y="47566"/>
                    </a:cubicBezTo>
                    <a:cubicBezTo>
                      <a:pt x="3822" y="59327"/>
                      <a:pt x="8113" y="70814"/>
                      <a:pt x="13148" y="81975"/>
                    </a:cubicBezTo>
                    <a:cubicBezTo>
                      <a:pt x="13832" y="83490"/>
                      <a:pt x="14539" y="84806"/>
                      <a:pt x="15638" y="86084"/>
                    </a:cubicBezTo>
                    <a:cubicBezTo>
                      <a:pt x="16938" y="87596"/>
                      <a:pt x="18942" y="88699"/>
                      <a:pt x="20897" y="89055"/>
                    </a:cubicBezTo>
                    <a:cubicBezTo>
                      <a:pt x="23295" y="89491"/>
                      <a:pt x="25769" y="89524"/>
                      <a:pt x="28224" y="89524"/>
                    </a:cubicBezTo>
                    <a:cubicBezTo>
                      <a:pt x="28654" y="89524"/>
                      <a:pt x="29084" y="89523"/>
                      <a:pt x="29513" y="89523"/>
                    </a:cubicBezTo>
                    <a:cubicBezTo>
                      <a:pt x="29948" y="89523"/>
                      <a:pt x="30381" y="89524"/>
                      <a:pt x="30812" y="89528"/>
                    </a:cubicBezTo>
                    <a:cubicBezTo>
                      <a:pt x="32210" y="89541"/>
                      <a:pt x="33607" y="89547"/>
                      <a:pt x="35005" y="89547"/>
                    </a:cubicBezTo>
                    <a:cubicBezTo>
                      <a:pt x="39741" y="89547"/>
                      <a:pt x="44476" y="89474"/>
                      <a:pt x="49211" y="89325"/>
                    </a:cubicBezTo>
                    <a:cubicBezTo>
                      <a:pt x="56133" y="89109"/>
                      <a:pt x="63047" y="88734"/>
                      <a:pt x="69953" y="88201"/>
                    </a:cubicBezTo>
                    <a:cubicBezTo>
                      <a:pt x="71340" y="88095"/>
                      <a:pt x="72794" y="87687"/>
                      <a:pt x="73776" y="86619"/>
                    </a:cubicBezTo>
                    <a:cubicBezTo>
                      <a:pt x="74677" y="85637"/>
                      <a:pt x="75530" y="84183"/>
                      <a:pt x="75360" y="82796"/>
                    </a:cubicBezTo>
                    <a:cubicBezTo>
                      <a:pt x="74067" y="72281"/>
                      <a:pt x="73408" y="61698"/>
                      <a:pt x="73387" y="51105"/>
                    </a:cubicBezTo>
                    <a:cubicBezTo>
                      <a:pt x="73385" y="49893"/>
                      <a:pt x="73390" y="48679"/>
                      <a:pt x="73406" y="47466"/>
                    </a:cubicBezTo>
                    <a:cubicBezTo>
                      <a:pt x="74201" y="47473"/>
                      <a:pt x="74996" y="47481"/>
                      <a:pt x="75790" y="47481"/>
                    </a:cubicBezTo>
                    <a:cubicBezTo>
                      <a:pt x="76758" y="47481"/>
                      <a:pt x="77726" y="47469"/>
                      <a:pt x="78693" y="47425"/>
                    </a:cubicBezTo>
                    <a:cubicBezTo>
                      <a:pt x="82134" y="47273"/>
                      <a:pt x="85601" y="46745"/>
                      <a:pt x="88924" y="45835"/>
                    </a:cubicBezTo>
                    <a:cubicBezTo>
                      <a:pt x="95046" y="44157"/>
                      <a:pt x="100906" y="41261"/>
                      <a:pt x="106050" y="37551"/>
                    </a:cubicBezTo>
                    <a:cubicBezTo>
                      <a:pt x="111332" y="33738"/>
                      <a:pt x="116019" y="29251"/>
                      <a:pt x="120124" y="24197"/>
                    </a:cubicBezTo>
                    <a:cubicBezTo>
                      <a:pt x="122331" y="21482"/>
                      <a:pt x="124412" y="18673"/>
                      <a:pt x="126373" y="15769"/>
                    </a:cubicBezTo>
                    <a:cubicBezTo>
                      <a:pt x="127221" y="14510"/>
                      <a:pt x="128047" y="13233"/>
                      <a:pt x="128850" y="11944"/>
                    </a:cubicBezTo>
                    <a:cubicBezTo>
                      <a:pt x="129050" y="11622"/>
                      <a:pt x="129250" y="11299"/>
                      <a:pt x="129448" y="10976"/>
                    </a:cubicBezTo>
                    <a:cubicBezTo>
                      <a:pt x="130317" y="9559"/>
                      <a:pt x="130543" y="8023"/>
                      <a:pt x="130125" y="6410"/>
                    </a:cubicBezTo>
                    <a:cubicBezTo>
                      <a:pt x="129783" y="5082"/>
                      <a:pt x="129082" y="3914"/>
                      <a:pt x="128175" y="2903"/>
                    </a:cubicBezTo>
                    <a:cubicBezTo>
                      <a:pt x="126424" y="949"/>
                      <a:pt x="123804" y="0"/>
                      <a:pt x="1211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33;p45"/>
              <p:cNvSpPr/>
              <p:nvPr/>
            </p:nvSpPr>
            <p:spPr>
              <a:xfrm>
                <a:off x="1963075" y="4077800"/>
                <a:ext cx="438575" cy="417025"/>
              </a:xfrm>
              <a:custGeom>
                <a:avLst/>
                <a:gdLst/>
                <a:ahLst/>
                <a:cxnLst/>
                <a:rect l="l" t="t" r="r" b="b"/>
                <a:pathLst>
                  <a:path w="17543" h="16681" extrusionOk="0">
                    <a:moveTo>
                      <a:pt x="3887" y="1"/>
                    </a:moveTo>
                    <a:cubicBezTo>
                      <a:pt x="2599" y="1"/>
                      <a:pt x="1578" y="1378"/>
                      <a:pt x="1564" y="2565"/>
                    </a:cubicBezTo>
                    <a:cubicBezTo>
                      <a:pt x="1561" y="3063"/>
                      <a:pt x="1552" y="3557"/>
                      <a:pt x="1547" y="4050"/>
                    </a:cubicBezTo>
                    <a:cubicBezTo>
                      <a:pt x="774" y="6688"/>
                      <a:pt x="0" y="9683"/>
                      <a:pt x="1235" y="12278"/>
                    </a:cubicBezTo>
                    <a:cubicBezTo>
                      <a:pt x="1247" y="12303"/>
                      <a:pt x="1263" y="12320"/>
                      <a:pt x="1277" y="12343"/>
                    </a:cubicBezTo>
                    <a:cubicBezTo>
                      <a:pt x="998" y="13337"/>
                      <a:pt x="1231" y="14484"/>
                      <a:pt x="2319" y="15216"/>
                    </a:cubicBezTo>
                    <a:cubicBezTo>
                      <a:pt x="4109" y="16422"/>
                      <a:pt x="6546" y="16575"/>
                      <a:pt x="8635" y="16666"/>
                    </a:cubicBezTo>
                    <a:cubicBezTo>
                      <a:pt x="8858" y="16676"/>
                      <a:pt x="9080" y="16681"/>
                      <a:pt x="9300" y="16681"/>
                    </a:cubicBezTo>
                    <a:cubicBezTo>
                      <a:pt x="11476" y="16681"/>
                      <a:pt x="13503" y="16173"/>
                      <a:pt x="15146" y="14618"/>
                    </a:cubicBezTo>
                    <a:cubicBezTo>
                      <a:pt x="16723" y="13125"/>
                      <a:pt x="17147" y="11172"/>
                      <a:pt x="16912" y="9183"/>
                    </a:cubicBezTo>
                    <a:cubicBezTo>
                      <a:pt x="17098" y="7296"/>
                      <a:pt x="16975" y="5343"/>
                      <a:pt x="17279" y="3498"/>
                    </a:cubicBezTo>
                    <a:cubicBezTo>
                      <a:pt x="17543" y="1900"/>
                      <a:pt x="16617" y="271"/>
                      <a:pt x="14837" y="271"/>
                    </a:cubicBezTo>
                    <a:cubicBezTo>
                      <a:pt x="14832" y="271"/>
                      <a:pt x="14826" y="271"/>
                      <a:pt x="14820" y="271"/>
                    </a:cubicBezTo>
                    <a:cubicBezTo>
                      <a:pt x="13190" y="279"/>
                      <a:pt x="11562" y="321"/>
                      <a:pt x="9936" y="321"/>
                    </a:cubicBezTo>
                    <a:cubicBezTo>
                      <a:pt x="7993" y="321"/>
                      <a:pt x="6052" y="261"/>
                      <a:pt x="4114" y="15"/>
                    </a:cubicBezTo>
                    <a:cubicBezTo>
                      <a:pt x="4038" y="5"/>
                      <a:pt x="3962" y="1"/>
                      <a:pt x="388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4" name="Google Shape;2134;p45"/>
              <p:cNvSpPr/>
              <p:nvPr/>
            </p:nvSpPr>
            <p:spPr>
              <a:xfrm>
                <a:off x="505375" y="1685225"/>
                <a:ext cx="490025" cy="506350"/>
              </a:xfrm>
              <a:custGeom>
                <a:avLst/>
                <a:gdLst/>
                <a:ahLst/>
                <a:cxnLst/>
                <a:rect l="l" t="t" r="r" b="b"/>
                <a:pathLst>
                  <a:path w="19601" h="20254" extrusionOk="0">
                    <a:moveTo>
                      <a:pt x="13891" y="1"/>
                    </a:moveTo>
                    <a:cubicBezTo>
                      <a:pt x="12509" y="1"/>
                      <a:pt x="11419" y="692"/>
                      <a:pt x="10215" y="1831"/>
                    </a:cubicBezTo>
                    <a:cubicBezTo>
                      <a:pt x="8118" y="3812"/>
                      <a:pt x="5696" y="5406"/>
                      <a:pt x="3611" y="7413"/>
                    </a:cubicBezTo>
                    <a:cubicBezTo>
                      <a:pt x="0" y="10883"/>
                      <a:pt x="614" y="15560"/>
                      <a:pt x="2946" y="19632"/>
                    </a:cubicBezTo>
                    <a:cubicBezTo>
                      <a:pt x="3197" y="20071"/>
                      <a:pt x="3580" y="20253"/>
                      <a:pt x="3964" y="20253"/>
                    </a:cubicBezTo>
                    <a:cubicBezTo>
                      <a:pt x="4798" y="20253"/>
                      <a:pt x="5645" y="19396"/>
                      <a:pt x="5191" y="18446"/>
                    </a:cubicBezTo>
                    <a:cubicBezTo>
                      <a:pt x="7267" y="17045"/>
                      <a:pt x="9072" y="15537"/>
                      <a:pt x="10853" y="13759"/>
                    </a:cubicBezTo>
                    <a:cubicBezTo>
                      <a:pt x="12777" y="11837"/>
                      <a:pt x="15088" y="10425"/>
                      <a:pt x="17079" y="8579"/>
                    </a:cubicBezTo>
                    <a:cubicBezTo>
                      <a:pt x="17680" y="8018"/>
                      <a:pt x="18099" y="7290"/>
                      <a:pt x="18338" y="6497"/>
                    </a:cubicBezTo>
                    <a:cubicBezTo>
                      <a:pt x="19167" y="6197"/>
                      <a:pt x="19600" y="4819"/>
                      <a:pt x="18625" y="4123"/>
                    </a:cubicBezTo>
                    <a:cubicBezTo>
                      <a:pt x="18582" y="4089"/>
                      <a:pt x="18543" y="4068"/>
                      <a:pt x="18501" y="4040"/>
                    </a:cubicBezTo>
                    <a:cubicBezTo>
                      <a:pt x="18243" y="2355"/>
                      <a:pt x="17222" y="808"/>
                      <a:pt x="15432" y="254"/>
                    </a:cubicBezTo>
                    <a:cubicBezTo>
                      <a:pt x="14873" y="82"/>
                      <a:pt x="14365" y="1"/>
                      <a:pt x="138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5" name="Google Shape;2135;p45"/>
              <p:cNvSpPr/>
              <p:nvPr/>
            </p:nvSpPr>
            <p:spPr>
              <a:xfrm>
                <a:off x="2482625" y="2797825"/>
                <a:ext cx="736975" cy="516825"/>
              </a:xfrm>
              <a:custGeom>
                <a:avLst/>
                <a:gdLst/>
                <a:ahLst/>
                <a:cxnLst/>
                <a:rect l="l" t="t" r="r" b="b"/>
                <a:pathLst>
                  <a:path w="29479" h="20673" extrusionOk="0">
                    <a:moveTo>
                      <a:pt x="27358" y="0"/>
                    </a:moveTo>
                    <a:cubicBezTo>
                      <a:pt x="26817" y="0"/>
                      <a:pt x="26295" y="292"/>
                      <a:pt x="26205" y="913"/>
                    </a:cubicBezTo>
                    <a:cubicBezTo>
                      <a:pt x="26021" y="2169"/>
                      <a:pt x="25944" y="3405"/>
                      <a:pt x="25917" y="4662"/>
                    </a:cubicBezTo>
                    <a:cubicBezTo>
                      <a:pt x="25502" y="5744"/>
                      <a:pt x="24798" y="6772"/>
                      <a:pt x="24004" y="7726"/>
                    </a:cubicBezTo>
                    <a:cubicBezTo>
                      <a:pt x="23969" y="7763"/>
                      <a:pt x="23937" y="7801"/>
                      <a:pt x="23908" y="7842"/>
                    </a:cubicBezTo>
                    <a:cubicBezTo>
                      <a:pt x="22924" y="9004"/>
                      <a:pt x="21812" y="10053"/>
                      <a:pt x="20905" y="10923"/>
                    </a:cubicBezTo>
                    <a:cubicBezTo>
                      <a:pt x="19273" y="12491"/>
                      <a:pt x="17510" y="13906"/>
                      <a:pt x="15755" y="15333"/>
                    </a:cubicBezTo>
                    <a:cubicBezTo>
                      <a:pt x="15417" y="15354"/>
                      <a:pt x="15078" y="15365"/>
                      <a:pt x="14740" y="15365"/>
                    </a:cubicBezTo>
                    <a:cubicBezTo>
                      <a:pt x="13733" y="15365"/>
                      <a:pt x="12725" y="15269"/>
                      <a:pt x="11713" y="15063"/>
                    </a:cubicBezTo>
                    <a:cubicBezTo>
                      <a:pt x="11619" y="15043"/>
                      <a:pt x="11524" y="15033"/>
                      <a:pt x="11429" y="15033"/>
                    </a:cubicBezTo>
                    <a:cubicBezTo>
                      <a:pt x="11343" y="15033"/>
                      <a:pt x="11256" y="15041"/>
                      <a:pt x="11171" y="15058"/>
                    </a:cubicBezTo>
                    <a:cubicBezTo>
                      <a:pt x="8620" y="13746"/>
                      <a:pt x="6852" y="10925"/>
                      <a:pt x="5137" y="8762"/>
                    </a:cubicBezTo>
                    <a:cubicBezTo>
                      <a:pt x="4954" y="8531"/>
                      <a:pt x="4746" y="8403"/>
                      <a:pt x="4534" y="8350"/>
                    </a:cubicBezTo>
                    <a:cubicBezTo>
                      <a:pt x="4146" y="6728"/>
                      <a:pt x="4093" y="5029"/>
                      <a:pt x="4446" y="3375"/>
                    </a:cubicBezTo>
                    <a:cubicBezTo>
                      <a:pt x="4649" y="2420"/>
                      <a:pt x="3968" y="1810"/>
                      <a:pt x="3232" y="1810"/>
                    </a:cubicBezTo>
                    <a:cubicBezTo>
                      <a:pt x="2832" y="1810"/>
                      <a:pt x="2416" y="1990"/>
                      <a:pt x="2117" y="2393"/>
                    </a:cubicBezTo>
                    <a:cubicBezTo>
                      <a:pt x="1829" y="2779"/>
                      <a:pt x="1603" y="3191"/>
                      <a:pt x="1403" y="3615"/>
                    </a:cubicBezTo>
                    <a:cubicBezTo>
                      <a:pt x="989" y="3691"/>
                      <a:pt x="614" y="3961"/>
                      <a:pt x="458" y="4482"/>
                    </a:cubicBezTo>
                    <a:cubicBezTo>
                      <a:pt x="320" y="4943"/>
                      <a:pt x="230" y="5418"/>
                      <a:pt x="193" y="5899"/>
                    </a:cubicBezTo>
                    <a:cubicBezTo>
                      <a:pt x="176" y="5964"/>
                      <a:pt x="165" y="6028"/>
                      <a:pt x="158" y="6095"/>
                    </a:cubicBezTo>
                    <a:cubicBezTo>
                      <a:pt x="0" y="8350"/>
                      <a:pt x="576" y="10562"/>
                      <a:pt x="1929" y="12240"/>
                    </a:cubicBezTo>
                    <a:cubicBezTo>
                      <a:pt x="1872" y="12506"/>
                      <a:pt x="1914" y="12806"/>
                      <a:pt x="2117" y="13111"/>
                    </a:cubicBezTo>
                    <a:cubicBezTo>
                      <a:pt x="4183" y="16242"/>
                      <a:pt x="7110" y="18623"/>
                      <a:pt x="10780" y="19559"/>
                    </a:cubicBezTo>
                    <a:cubicBezTo>
                      <a:pt x="10883" y="19586"/>
                      <a:pt x="10983" y="19598"/>
                      <a:pt x="11080" y="19598"/>
                    </a:cubicBezTo>
                    <a:cubicBezTo>
                      <a:pt x="11451" y="19598"/>
                      <a:pt x="11777" y="19418"/>
                      <a:pt x="12016" y="19158"/>
                    </a:cubicBezTo>
                    <a:cubicBezTo>
                      <a:pt x="12432" y="19424"/>
                      <a:pt x="12849" y="19691"/>
                      <a:pt x="13279" y="19942"/>
                    </a:cubicBezTo>
                    <a:cubicBezTo>
                      <a:pt x="13498" y="20069"/>
                      <a:pt x="13713" y="20124"/>
                      <a:pt x="13914" y="20124"/>
                    </a:cubicBezTo>
                    <a:cubicBezTo>
                      <a:pt x="14004" y="20124"/>
                      <a:pt x="14092" y="20113"/>
                      <a:pt x="14177" y="20092"/>
                    </a:cubicBezTo>
                    <a:cubicBezTo>
                      <a:pt x="14355" y="20430"/>
                      <a:pt x="14668" y="20673"/>
                      <a:pt x="15078" y="20673"/>
                    </a:cubicBezTo>
                    <a:cubicBezTo>
                      <a:pt x="15219" y="20673"/>
                      <a:pt x="15372" y="20644"/>
                      <a:pt x="15536" y="20580"/>
                    </a:cubicBezTo>
                    <a:cubicBezTo>
                      <a:pt x="21884" y="18095"/>
                      <a:pt x="28974" y="10963"/>
                      <a:pt x="29284" y="3708"/>
                    </a:cubicBezTo>
                    <a:cubicBezTo>
                      <a:pt x="29290" y="3700"/>
                      <a:pt x="29293" y="3689"/>
                      <a:pt x="29298" y="3680"/>
                    </a:cubicBezTo>
                    <a:cubicBezTo>
                      <a:pt x="29479" y="3268"/>
                      <a:pt x="29440" y="2875"/>
                      <a:pt x="29279" y="2549"/>
                    </a:cubicBezTo>
                    <a:cubicBezTo>
                      <a:pt x="29258" y="2172"/>
                      <a:pt x="29235" y="1797"/>
                      <a:pt x="29172" y="1422"/>
                    </a:cubicBezTo>
                    <a:cubicBezTo>
                      <a:pt x="29093" y="955"/>
                      <a:pt x="28832" y="685"/>
                      <a:pt x="28506" y="569"/>
                    </a:cubicBezTo>
                    <a:cubicBezTo>
                      <a:pt x="28261" y="197"/>
                      <a:pt x="27803" y="0"/>
                      <a:pt x="273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45"/>
              <p:cNvSpPr/>
              <p:nvPr/>
            </p:nvSpPr>
            <p:spPr>
              <a:xfrm>
                <a:off x="3282925" y="3665000"/>
                <a:ext cx="339000" cy="282600"/>
              </a:xfrm>
              <a:custGeom>
                <a:avLst/>
                <a:gdLst/>
                <a:ahLst/>
                <a:cxnLst/>
                <a:rect l="l" t="t" r="r" b="b"/>
                <a:pathLst>
                  <a:path w="13560" h="11304" extrusionOk="0">
                    <a:moveTo>
                      <a:pt x="5522" y="1"/>
                    </a:moveTo>
                    <a:cubicBezTo>
                      <a:pt x="5036" y="1"/>
                      <a:pt x="4519" y="114"/>
                      <a:pt x="3971" y="366"/>
                    </a:cubicBezTo>
                    <a:cubicBezTo>
                      <a:pt x="3715" y="485"/>
                      <a:pt x="3513" y="655"/>
                      <a:pt x="3338" y="846"/>
                    </a:cubicBezTo>
                    <a:cubicBezTo>
                      <a:pt x="1912" y="1304"/>
                      <a:pt x="650" y="2310"/>
                      <a:pt x="250" y="3754"/>
                    </a:cubicBezTo>
                    <a:cubicBezTo>
                      <a:pt x="1" y="4648"/>
                      <a:pt x="260" y="5467"/>
                      <a:pt x="750" y="6168"/>
                    </a:cubicBezTo>
                    <a:cubicBezTo>
                      <a:pt x="820" y="6503"/>
                      <a:pt x="927" y="6830"/>
                      <a:pt x="1065" y="7142"/>
                    </a:cubicBezTo>
                    <a:cubicBezTo>
                      <a:pt x="1476" y="9104"/>
                      <a:pt x="3250" y="10763"/>
                      <a:pt x="5223" y="11170"/>
                    </a:cubicBezTo>
                    <a:cubicBezTo>
                      <a:pt x="5492" y="11225"/>
                      <a:pt x="5764" y="11252"/>
                      <a:pt x="6037" y="11252"/>
                    </a:cubicBezTo>
                    <a:cubicBezTo>
                      <a:pt x="6197" y="11252"/>
                      <a:pt x="6358" y="11243"/>
                      <a:pt x="6517" y="11224"/>
                    </a:cubicBezTo>
                    <a:cubicBezTo>
                      <a:pt x="6827" y="11277"/>
                      <a:pt x="7141" y="11303"/>
                      <a:pt x="7455" y="11303"/>
                    </a:cubicBezTo>
                    <a:cubicBezTo>
                      <a:pt x="9014" y="11303"/>
                      <a:pt x="10585" y="10662"/>
                      <a:pt x="11631" y="9476"/>
                    </a:cubicBezTo>
                    <a:cubicBezTo>
                      <a:pt x="13560" y="7287"/>
                      <a:pt x="13043" y="4659"/>
                      <a:pt x="11419" y="3091"/>
                    </a:cubicBezTo>
                    <a:cubicBezTo>
                      <a:pt x="10996" y="2430"/>
                      <a:pt x="10491" y="1840"/>
                      <a:pt x="9933" y="1416"/>
                    </a:cubicBezTo>
                    <a:cubicBezTo>
                      <a:pt x="9288" y="925"/>
                      <a:pt x="8593" y="724"/>
                      <a:pt x="7902" y="724"/>
                    </a:cubicBezTo>
                    <a:cubicBezTo>
                      <a:pt x="7796" y="724"/>
                      <a:pt x="7691" y="728"/>
                      <a:pt x="7585" y="737"/>
                    </a:cubicBezTo>
                    <a:cubicBezTo>
                      <a:pt x="6980" y="282"/>
                      <a:pt x="6290" y="1"/>
                      <a:pt x="55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45"/>
              <p:cNvSpPr/>
              <p:nvPr/>
            </p:nvSpPr>
            <p:spPr>
              <a:xfrm>
                <a:off x="1904800" y="993650"/>
                <a:ext cx="1789775" cy="1007325"/>
              </a:xfrm>
              <a:custGeom>
                <a:avLst/>
                <a:gdLst/>
                <a:ahLst/>
                <a:cxnLst/>
                <a:rect l="l" t="t" r="r" b="b"/>
                <a:pathLst>
                  <a:path w="71591" h="40293" extrusionOk="0">
                    <a:moveTo>
                      <a:pt x="23914" y="1"/>
                    </a:moveTo>
                    <a:cubicBezTo>
                      <a:pt x="23870" y="1"/>
                      <a:pt x="23825" y="1"/>
                      <a:pt x="23780" y="1"/>
                    </a:cubicBezTo>
                    <a:cubicBezTo>
                      <a:pt x="23434" y="3"/>
                      <a:pt x="23092" y="78"/>
                      <a:pt x="22778" y="224"/>
                    </a:cubicBezTo>
                    <a:cubicBezTo>
                      <a:pt x="22087" y="83"/>
                      <a:pt x="21425" y="7"/>
                      <a:pt x="20819" y="7"/>
                    </a:cubicBezTo>
                    <a:cubicBezTo>
                      <a:pt x="20453" y="7"/>
                      <a:pt x="20108" y="35"/>
                      <a:pt x="19789" y="92"/>
                    </a:cubicBezTo>
                    <a:cubicBezTo>
                      <a:pt x="19078" y="220"/>
                      <a:pt x="18572" y="662"/>
                      <a:pt x="18272" y="1227"/>
                    </a:cubicBezTo>
                    <a:cubicBezTo>
                      <a:pt x="14361" y="2342"/>
                      <a:pt x="11226" y="5281"/>
                      <a:pt x="10105" y="10795"/>
                    </a:cubicBezTo>
                    <a:cubicBezTo>
                      <a:pt x="9984" y="11389"/>
                      <a:pt x="10042" y="12092"/>
                      <a:pt x="10312" y="12676"/>
                    </a:cubicBezTo>
                    <a:cubicBezTo>
                      <a:pt x="10279" y="12676"/>
                      <a:pt x="10246" y="12676"/>
                      <a:pt x="10213" y="12676"/>
                    </a:cubicBezTo>
                    <a:cubicBezTo>
                      <a:pt x="8648" y="12676"/>
                      <a:pt x="7082" y="12961"/>
                      <a:pt x="5614" y="13585"/>
                    </a:cubicBezTo>
                    <a:cubicBezTo>
                      <a:pt x="3610" y="14435"/>
                      <a:pt x="2573" y="16056"/>
                      <a:pt x="2279" y="17865"/>
                    </a:cubicBezTo>
                    <a:cubicBezTo>
                      <a:pt x="2175" y="17969"/>
                      <a:pt x="2093" y="18090"/>
                      <a:pt x="2031" y="18223"/>
                    </a:cubicBezTo>
                    <a:cubicBezTo>
                      <a:pt x="1" y="22651"/>
                      <a:pt x="1760" y="26816"/>
                      <a:pt x="2312" y="31186"/>
                    </a:cubicBezTo>
                    <a:cubicBezTo>
                      <a:pt x="2322" y="31914"/>
                      <a:pt x="2363" y="32641"/>
                      <a:pt x="2405" y="33367"/>
                    </a:cubicBezTo>
                    <a:cubicBezTo>
                      <a:pt x="2387" y="33929"/>
                      <a:pt x="2373" y="34490"/>
                      <a:pt x="2366" y="35053"/>
                    </a:cubicBezTo>
                    <a:cubicBezTo>
                      <a:pt x="2363" y="35496"/>
                      <a:pt x="2526" y="35809"/>
                      <a:pt x="2768" y="36010"/>
                    </a:cubicBezTo>
                    <a:cubicBezTo>
                      <a:pt x="2812" y="36163"/>
                      <a:pt x="2864" y="36312"/>
                      <a:pt x="2915" y="36463"/>
                    </a:cubicBezTo>
                    <a:cubicBezTo>
                      <a:pt x="2689" y="37008"/>
                      <a:pt x="2480" y="37566"/>
                      <a:pt x="2286" y="38155"/>
                    </a:cubicBezTo>
                    <a:cubicBezTo>
                      <a:pt x="2014" y="38976"/>
                      <a:pt x="2765" y="39781"/>
                      <a:pt x="3545" y="39781"/>
                    </a:cubicBezTo>
                    <a:cubicBezTo>
                      <a:pt x="3753" y="39781"/>
                      <a:pt x="3963" y="39724"/>
                      <a:pt x="4157" y="39595"/>
                    </a:cubicBezTo>
                    <a:cubicBezTo>
                      <a:pt x="4236" y="39542"/>
                      <a:pt x="4294" y="39482"/>
                      <a:pt x="4367" y="39428"/>
                    </a:cubicBezTo>
                    <a:cubicBezTo>
                      <a:pt x="4548" y="39917"/>
                      <a:pt x="5004" y="40279"/>
                      <a:pt x="5553" y="40279"/>
                    </a:cubicBezTo>
                    <a:lnTo>
                      <a:pt x="6063" y="40279"/>
                    </a:lnTo>
                    <a:cubicBezTo>
                      <a:pt x="6365" y="40279"/>
                      <a:pt x="6649" y="40161"/>
                      <a:pt x="6875" y="39973"/>
                    </a:cubicBezTo>
                    <a:cubicBezTo>
                      <a:pt x="6910" y="39976"/>
                      <a:pt x="6944" y="39977"/>
                      <a:pt x="6979" y="39977"/>
                    </a:cubicBezTo>
                    <a:cubicBezTo>
                      <a:pt x="7608" y="39977"/>
                      <a:pt x="8229" y="39570"/>
                      <a:pt x="8229" y="38749"/>
                    </a:cubicBezTo>
                    <a:cubicBezTo>
                      <a:pt x="8104" y="34732"/>
                      <a:pt x="7797" y="30727"/>
                      <a:pt x="8095" y="26737"/>
                    </a:cubicBezTo>
                    <a:lnTo>
                      <a:pt x="8095" y="26737"/>
                    </a:lnTo>
                    <a:cubicBezTo>
                      <a:pt x="8614" y="26879"/>
                      <a:pt x="9144" y="26974"/>
                      <a:pt x="9681" y="27018"/>
                    </a:cubicBezTo>
                    <a:cubicBezTo>
                      <a:pt x="10609" y="27519"/>
                      <a:pt x="11709" y="27801"/>
                      <a:pt x="12882" y="27801"/>
                    </a:cubicBezTo>
                    <a:cubicBezTo>
                      <a:pt x="13029" y="27801"/>
                      <a:pt x="13177" y="27796"/>
                      <a:pt x="13326" y="27787"/>
                    </a:cubicBezTo>
                    <a:cubicBezTo>
                      <a:pt x="14999" y="27687"/>
                      <a:pt x="15806" y="26495"/>
                      <a:pt x="15787" y="25285"/>
                    </a:cubicBezTo>
                    <a:cubicBezTo>
                      <a:pt x="15832" y="25250"/>
                      <a:pt x="15881" y="25222"/>
                      <a:pt x="15925" y="25187"/>
                    </a:cubicBezTo>
                    <a:cubicBezTo>
                      <a:pt x="18377" y="23275"/>
                      <a:pt x="20073" y="20489"/>
                      <a:pt x="20978" y="17487"/>
                    </a:cubicBezTo>
                    <a:cubicBezTo>
                      <a:pt x="23389" y="19825"/>
                      <a:pt x="26749" y="21008"/>
                      <a:pt x="30012" y="21008"/>
                    </a:cubicBezTo>
                    <a:cubicBezTo>
                      <a:pt x="33136" y="21008"/>
                      <a:pt x="36171" y="19923"/>
                      <a:pt x="38198" y="17729"/>
                    </a:cubicBezTo>
                    <a:cubicBezTo>
                      <a:pt x="40101" y="21643"/>
                      <a:pt x="44680" y="24647"/>
                      <a:pt x="48543" y="25509"/>
                    </a:cubicBezTo>
                    <a:cubicBezTo>
                      <a:pt x="49246" y="25666"/>
                      <a:pt x="49936" y="25740"/>
                      <a:pt x="50607" y="25740"/>
                    </a:cubicBezTo>
                    <a:cubicBezTo>
                      <a:pt x="52752" y="25740"/>
                      <a:pt x="54701" y="24979"/>
                      <a:pt x="56280" y="23716"/>
                    </a:cubicBezTo>
                    <a:cubicBezTo>
                      <a:pt x="56839" y="25029"/>
                      <a:pt x="57884" y="26244"/>
                      <a:pt x="58812" y="27040"/>
                    </a:cubicBezTo>
                    <a:cubicBezTo>
                      <a:pt x="59058" y="27253"/>
                      <a:pt x="59336" y="27421"/>
                      <a:pt x="59636" y="27542"/>
                    </a:cubicBezTo>
                    <a:cubicBezTo>
                      <a:pt x="59820" y="27647"/>
                      <a:pt x="60003" y="27754"/>
                      <a:pt x="60201" y="27847"/>
                    </a:cubicBezTo>
                    <a:cubicBezTo>
                      <a:pt x="60218" y="28057"/>
                      <a:pt x="60259" y="28264"/>
                      <a:pt x="60324" y="28466"/>
                    </a:cubicBezTo>
                    <a:cubicBezTo>
                      <a:pt x="60681" y="29574"/>
                      <a:pt x="61239" y="30332"/>
                      <a:pt x="62181" y="30916"/>
                    </a:cubicBezTo>
                    <a:cubicBezTo>
                      <a:pt x="62244" y="31203"/>
                      <a:pt x="62419" y="31454"/>
                      <a:pt x="62670" y="31612"/>
                    </a:cubicBezTo>
                    <a:cubicBezTo>
                      <a:pt x="62756" y="31819"/>
                      <a:pt x="62824" y="32035"/>
                      <a:pt x="62872" y="32254"/>
                    </a:cubicBezTo>
                    <a:cubicBezTo>
                      <a:pt x="62635" y="33243"/>
                      <a:pt x="62658" y="34269"/>
                      <a:pt x="62807" y="35291"/>
                    </a:cubicBezTo>
                    <a:cubicBezTo>
                      <a:pt x="62593" y="36513"/>
                      <a:pt x="62247" y="37718"/>
                      <a:pt x="62061" y="38665"/>
                    </a:cubicBezTo>
                    <a:cubicBezTo>
                      <a:pt x="61895" y="39531"/>
                      <a:pt x="62481" y="40268"/>
                      <a:pt x="63310" y="40268"/>
                    </a:cubicBezTo>
                    <a:cubicBezTo>
                      <a:pt x="63414" y="40268"/>
                      <a:pt x="63521" y="40257"/>
                      <a:pt x="63631" y="40233"/>
                    </a:cubicBezTo>
                    <a:cubicBezTo>
                      <a:pt x="64187" y="40112"/>
                      <a:pt x="64702" y="40028"/>
                      <a:pt x="65179" y="39889"/>
                    </a:cubicBezTo>
                    <a:cubicBezTo>
                      <a:pt x="65269" y="39961"/>
                      <a:pt x="65346" y="40042"/>
                      <a:pt x="65453" y="40105"/>
                    </a:cubicBezTo>
                    <a:cubicBezTo>
                      <a:pt x="65673" y="40236"/>
                      <a:pt x="65891" y="40293"/>
                      <a:pt x="66095" y="40293"/>
                    </a:cubicBezTo>
                    <a:cubicBezTo>
                      <a:pt x="67041" y="40293"/>
                      <a:pt x="67709" y="39068"/>
                      <a:pt x="67144" y="38271"/>
                    </a:cubicBezTo>
                    <a:cubicBezTo>
                      <a:pt x="67501" y="37562"/>
                      <a:pt x="67705" y="36710"/>
                      <a:pt x="67994" y="36014"/>
                    </a:cubicBezTo>
                    <a:cubicBezTo>
                      <a:pt x="68490" y="34814"/>
                      <a:pt x="68827" y="33676"/>
                      <a:pt x="68901" y="32377"/>
                    </a:cubicBezTo>
                    <a:cubicBezTo>
                      <a:pt x="68909" y="32186"/>
                      <a:pt x="68859" y="32008"/>
                      <a:pt x="68776" y="31842"/>
                    </a:cubicBezTo>
                    <a:cubicBezTo>
                      <a:pt x="69044" y="31651"/>
                      <a:pt x="69285" y="31423"/>
                      <a:pt x="69444" y="31114"/>
                    </a:cubicBezTo>
                    <a:cubicBezTo>
                      <a:pt x="70884" y="28326"/>
                      <a:pt x="71591" y="24043"/>
                      <a:pt x="70917" y="20505"/>
                    </a:cubicBezTo>
                    <a:cubicBezTo>
                      <a:pt x="70902" y="20366"/>
                      <a:pt x="70873" y="20229"/>
                      <a:pt x="70835" y="20096"/>
                    </a:cubicBezTo>
                    <a:cubicBezTo>
                      <a:pt x="70116" y="16885"/>
                      <a:pt x="68196" y="14390"/>
                      <a:pt x="64562" y="14367"/>
                    </a:cubicBezTo>
                    <a:cubicBezTo>
                      <a:pt x="63536" y="13911"/>
                      <a:pt x="62502" y="13564"/>
                      <a:pt x="61548" y="13348"/>
                    </a:cubicBezTo>
                    <a:cubicBezTo>
                      <a:pt x="61346" y="13302"/>
                      <a:pt x="61141" y="13279"/>
                      <a:pt x="60935" y="13279"/>
                    </a:cubicBezTo>
                    <a:cubicBezTo>
                      <a:pt x="60720" y="13279"/>
                      <a:pt x="60505" y="13304"/>
                      <a:pt x="60294" y="13355"/>
                    </a:cubicBezTo>
                    <a:cubicBezTo>
                      <a:pt x="59915" y="8913"/>
                      <a:pt x="57488" y="4841"/>
                      <a:pt x="53649" y="2376"/>
                    </a:cubicBezTo>
                    <a:cubicBezTo>
                      <a:pt x="52052" y="1349"/>
                      <a:pt x="49912" y="764"/>
                      <a:pt x="47892" y="764"/>
                    </a:cubicBezTo>
                    <a:cubicBezTo>
                      <a:pt x="47172" y="764"/>
                      <a:pt x="46467" y="838"/>
                      <a:pt x="45807" y="994"/>
                    </a:cubicBezTo>
                    <a:cubicBezTo>
                      <a:pt x="42573" y="1757"/>
                      <a:pt x="40329" y="4445"/>
                      <a:pt x="37121" y="4936"/>
                    </a:cubicBezTo>
                    <a:cubicBezTo>
                      <a:pt x="36736" y="4996"/>
                      <a:pt x="36404" y="5173"/>
                      <a:pt x="36129" y="5418"/>
                    </a:cubicBezTo>
                    <a:cubicBezTo>
                      <a:pt x="33054" y="1851"/>
                      <a:pt x="28688" y="1"/>
                      <a:pt x="239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45"/>
              <p:cNvSpPr/>
              <p:nvPr/>
            </p:nvSpPr>
            <p:spPr>
              <a:xfrm>
                <a:off x="1875400" y="1966700"/>
                <a:ext cx="255600" cy="243500"/>
              </a:xfrm>
              <a:custGeom>
                <a:avLst/>
                <a:gdLst/>
                <a:ahLst/>
                <a:cxnLst/>
                <a:rect l="l" t="t" r="r" b="b"/>
                <a:pathLst>
                  <a:path w="10224" h="9740" extrusionOk="0">
                    <a:moveTo>
                      <a:pt x="5660" y="0"/>
                    </a:moveTo>
                    <a:cubicBezTo>
                      <a:pt x="2890" y="0"/>
                      <a:pt x="1" y="1798"/>
                      <a:pt x="179" y="4787"/>
                    </a:cubicBezTo>
                    <a:cubicBezTo>
                      <a:pt x="367" y="7957"/>
                      <a:pt x="4050" y="9739"/>
                      <a:pt x="7175" y="9739"/>
                    </a:cubicBezTo>
                    <a:cubicBezTo>
                      <a:pt x="8040" y="9739"/>
                      <a:pt x="8862" y="9603"/>
                      <a:pt x="9555" y="9321"/>
                    </a:cubicBezTo>
                    <a:cubicBezTo>
                      <a:pt x="10224" y="9050"/>
                      <a:pt x="10037" y="8043"/>
                      <a:pt x="9451" y="8043"/>
                    </a:cubicBezTo>
                    <a:cubicBezTo>
                      <a:pt x="9379" y="8043"/>
                      <a:pt x="9301" y="8058"/>
                      <a:pt x="9217" y="8092"/>
                    </a:cubicBezTo>
                    <a:cubicBezTo>
                      <a:pt x="8576" y="8352"/>
                      <a:pt x="7839" y="8478"/>
                      <a:pt x="7078" y="8478"/>
                    </a:cubicBezTo>
                    <a:cubicBezTo>
                      <a:pt x="4961" y="8478"/>
                      <a:pt x="2658" y="7498"/>
                      <a:pt x="1733" y="5679"/>
                    </a:cubicBezTo>
                    <a:cubicBezTo>
                      <a:pt x="471" y="3196"/>
                      <a:pt x="3300" y="1241"/>
                      <a:pt x="5817" y="1241"/>
                    </a:cubicBezTo>
                    <a:cubicBezTo>
                      <a:pt x="6888" y="1241"/>
                      <a:pt x="7902" y="1595"/>
                      <a:pt x="8521" y="2412"/>
                    </a:cubicBezTo>
                    <a:cubicBezTo>
                      <a:pt x="8665" y="2603"/>
                      <a:pt x="8864" y="2683"/>
                      <a:pt x="9059" y="2683"/>
                    </a:cubicBezTo>
                    <a:cubicBezTo>
                      <a:pt x="9524" y="2683"/>
                      <a:pt x="9971" y="2231"/>
                      <a:pt x="9622" y="1769"/>
                    </a:cubicBezTo>
                    <a:lnTo>
                      <a:pt x="9622" y="1769"/>
                    </a:lnTo>
                    <a:lnTo>
                      <a:pt x="9622" y="1770"/>
                    </a:lnTo>
                    <a:cubicBezTo>
                      <a:pt x="8703" y="556"/>
                      <a:pt x="7200" y="0"/>
                      <a:pt x="566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45"/>
              <p:cNvSpPr/>
              <p:nvPr/>
            </p:nvSpPr>
            <p:spPr>
              <a:xfrm>
                <a:off x="2093450" y="2175875"/>
                <a:ext cx="1386550" cy="548525"/>
              </a:xfrm>
              <a:custGeom>
                <a:avLst/>
                <a:gdLst/>
                <a:ahLst/>
                <a:cxnLst/>
                <a:rect l="l" t="t" r="r" b="b"/>
                <a:pathLst>
                  <a:path w="55462" h="21941" extrusionOk="0">
                    <a:moveTo>
                      <a:pt x="54605" y="1"/>
                    </a:moveTo>
                    <a:cubicBezTo>
                      <a:pt x="54418" y="1"/>
                      <a:pt x="54238" y="98"/>
                      <a:pt x="54133" y="332"/>
                    </a:cubicBezTo>
                    <a:cubicBezTo>
                      <a:pt x="49540" y="10554"/>
                      <a:pt x="41187" y="20639"/>
                      <a:pt x="29264" y="20639"/>
                    </a:cubicBezTo>
                    <a:cubicBezTo>
                      <a:pt x="28491" y="20639"/>
                      <a:pt x="27704" y="20597"/>
                      <a:pt x="26901" y="20509"/>
                    </a:cubicBezTo>
                    <a:cubicBezTo>
                      <a:pt x="15517" y="19269"/>
                      <a:pt x="6587" y="9901"/>
                      <a:pt x="1374" y="332"/>
                    </a:cubicBezTo>
                    <a:cubicBezTo>
                      <a:pt x="1252" y="109"/>
                      <a:pt x="1063" y="17"/>
                      <a:pt x="871" y="17"/>
                    </a:cubicBezTo>
                    <a:cubicBezTo>
                      <a:pt x="443" y="17"/>
                      <a:pt x="1" y="478"/>
                      <a:pt x="272" y="976"/>
                    </a:cubicBezTo>
                    <a:cubicBezTo>
                      <a:pt x="5779" y="11082"/>
                      <a:pt x="15422" y="20972"/>
                      <a:pt x="27536" y="21877"/>
                    </a:cubicBezTo>
                    <a:cubicBezTo>
                      <a:pt x="28110" y="21920"/>
                      <a:pt x="28676" y="21941"/>
                      <a:pt x="29235" y="21941"/>
                    </a:cubicBezTo>
                    <a:cubicBezTo>
                      <a:pt x="41663" y="21941"/>
                      <a:pt x="50463" y="11591"/>
                      <a:pt x="55233" y="976"/>
                    </a:cubicBezTo>
                    <a:cubicBezTo>
                      <a:pt x="55461" y="466"/>
                      <a:pt x="55016" y="1"/>
                      <a:pt x="5460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45"/>
              <p:cNvSpPr/>
              <p:nvPr/>
            </p:nvSpPr>
            <p:spPr>
              <a:xfrm>
                <a:off x="3430475" y="1978150"/>
                <a:ext cx="263225" cy="276775"/>
              </a:xfrm>
              <a:custGeom>
                <a:avLst/>
                <a:gdLst/>
                <a:ahLst/>
                <a:cxnLst/>
                <a:rect l="l" t="t" r="r" b="b"/>
                <a:pathLst>
                  <a:path w="10529" h="11071" extrusionOk="0">
                    <a:moveTo>
                      <a:pt x="4030" y="0"/>
                    </a:moveTo>
                    <a:cubicBezTo>
                      <a:pt x="2714" y="0"/>
                      <a:pt x="1426" y="456"/>
                      <a:pt x="435" y="1498"/>
                    </a:cubicBezTo>
                    <a:cubicBezTo>
                      <a:pt x="0" y="1954"/>
                      <a:pt x="433" y="2594"/>
                      <a:pt x="913" y="2594"/>
                    </a:cubicBezTo>
                    <a:cubicBezTo>
                      <a:pt x="1057" y="2594"/>
                      <a:pt x="1206" y="2537"/>
                      <a:pt x="1336" y="2400"/>
                    </a:cubicBezTo>
                    <a:cubicBezTo>
                      <a:pt x="2090" y="1607"/>
                      <a:pt x="3067" y="1263"/>
                      <a:pt x="4070" y="1263"/>
                    </a:cubicBezTo>
                    <a:cubicBezTo>
                      <a:pt x="6174" y="1263"/>
                      <a:pt x="8394" y="2779"/>
                      <a:pt x="8915" y="4870"/>
                    </a:cubicBezTo>
                    <a:cubicBezTo>
                      <a:pt x="9593" y="7592"/>
                      <a:pt x="6998" y="9835"/>
                      <a:pt x="4549" y="9835"/>
                    </a:cubicBezTo>
                    <a:cubicBezTo>
                      <a:pt x="3422" y="9835"/>
                      <a:pt x="2327" y="9361"/>
                      <a:pt x="1594" y="8241"/>
                    </a:cubicBezTo>
                    <a:cubicBezTo>
                      <a:pt x="1459" y="8034"/>
                      <a:pt x="1263" y="7948"/>
                      <a:pt x="1069" y="7948"/>
                    </a:cubicBezTo>
                    <a:cubicBezTo>
                      <a:pt x="620" y="7948"/>
                      <a:pt x="178" y="8404"/>
                      <a:pt x="493" y="8885"/>
                    </a:cubicBezTo>
                    <a:cubicBezTo>
                      <a:pt x="1489" y="10408"/>
                      <a:pt x="3022" y="11071"/>
                      <a:pt x="4582" y="11071"/>
                    </a:cubicBezTo>
                    <a:cubicBezTo>
                      <a:pt x="7508" y="11071"/>
                      <a:pt x="10528" y="8739"/>
                      <a:pt x="10281" y="5377"/>
                    </a:cubicBezTo>
                    <a:cubicBezTo>
                      <a:pt x="10055" y="2279"/>
                      <a:pt x="6972" y="0"/>
                      <a:pt x="403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45"/>
              <p:cNvSpPr/>
              <p:nvPr/>
            </p:nvSpPr>
            <p:spPr>
              <a:xfrm>
                <a:off x="3472425" y="2053775"/>
                <a:ext cx="125300" cy="123000"/>
              </a:xfrm>
              <a:custGeom>
                <a:avLst/>
                <a:gdLst/>
                <a:ahLst/>
                <a:cxnLst/>
                <a:rect l="l" t="t" r="r" b="b"/>
                <a:pathLst>
                  <a:path w="5012" h="4920" extrusionOk="0">
                    <a:moveTo>
                      <a:pt x="3667" y="0"/>
                    </a:moveTo>
                    <a:cubicBezTo>
                      <a:pt x="3599" y="0"/>
                      <a:pt x="3526" y="13"/>
                      <a:pt x="3448" y="41"/>
                    </a:cubicBezTo>
                    <a:cubicBezTo>
                      <a:pt x="2396" y="422"/>
                      <a:pt x="1452" y="1014"/>
                      <a:pt x="461" y="1523"/>
                    </a:cubicBezTo>
                    <a:cubicBezTo>
                      <a:pt x="0" y="1760"/>
                      <a:pt x="98" y="2365"/>
                      <a:pt x="461" y="2624"/>
                    </a:cubicBezTo>
                    <a:cubicBezTo>
                      <a:pt x="1540" y="3394"/>
                      <a:pt x="2620" y="4162"/>
                      <a:pt x="3767" y="4828"/>
                    </a:cubicBezTo>
                    <a:cubicBezTo>
                      <a:pt x="3876" y="4892"/>
                      <a:pt x="3984" y="4919"/>
                      <a:pt x="4085" y="4919"/>
                    </a:cubicBezTo>
                    <a:cubicBezTo>
                      <a:pt x="4644" y="4919"/>
                      <a:pt x="5012" y="4077"/>
                      <a:pt x="4410" y="3727"/>
                    </a:cubicBezTo>
                    <a:cubicBezTo>
                      <a:pt x="3574" y="3241"/>
                      <a:pt x="2774" y="2702"/>
                      <a:pt x="1984" y="2147"/>
                    </a:cubicBezTo>
                    <a:lnTo>
                      <a:pt x="1984" y="2147"/>
                    </a:lnTo>
                    <a:cubicBezTo>
                      <a:pt x="2569" y="1821"/>
                      <a:pt x="3156" y="1497"/>
                      <a:pt x="3786" y="1270"/>
                    </a:cubicBezTo>
                    <a:cubicBezTo>
                      <a:pt x="4476" y="1023"/>
                      <a:pt x="4278" y="0"/>
                      <a:pt x="366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45"/>
              <p:cNvSpPr/>
              <p:nvPr/>
            </p:nvSpPr>
            <p:spPr>
              <a:xfrm>
                <a:off x="1979250" y="2030600"/>
                <a:ext cx="115400" cy="102775"/>
              </a:xfrm>
              <a:custGeom>
                <a:avLst/>
                <a:gdLst/>
                <a:ahLst/>
                <a:cxnLst/>
                <a:rect l="l" t="t" r="r" b="b"/>
                <a:pathLst>
                  <a:path w="4616" h="4111" extrusionOk="0">
                    <a:moveTo>
                      <a:pt x="1006" y="0"/>
                    </a:moveTo>
                    <a:cubicBezTo>
                      <a:pt x="515" y="0"/>
                      <a:pt x="78" y="640"/>
                      <a:pt x="530" y="1087"/>
                    </a:cubicBezTo>
                    <a:cubicBezTo>
                      <a:pt x="1108" y="1660"/>
                      <a:pt x="1713" y="2203"/>
                      <a:pt x="2329" y="2734"/>
                    </a:cubicBezTo>
                    <a:lnTo>
                      <a:pt x="2329" y="2734"/>
                    </a:lnTo>
                    <a:cubicBezTo>
                      <a:pt x="1830" y="2792"/>
                      <a:pt x="1329" y="2830"/>
                      <a:pt x="823" y="2836"/>
                    </a:cubicBezTo>
                    <a:cubicBezTo>
                      <a:pt x="4" y="2844"/>
                      <a:pt x="0" y="4111"/>
                      <a:pt x="816" y="4111"/>
                    </a:cubicBezTo>
                    <a:cubicBezTo>
                      <a:pt x="818" y="4111"/>
                      <a:pt x="820" y="4111"/>
                      <a:pt x="823" y="4110"/>
                    </a:cubicBezTo>
                    <a:cubicBezTo>
                      <a:pt x="1889" y="4100"/>
                      <a:pt x="2934" y="3947"/>
                      <a:pt x="3985" y="3772"/>
                    </a:cubicBezTo>
                    <a:cubicBezTo>
                      <a:pt x="4442" y="3697"/>
                      <a:pt x="4616" y="2999"/>
                      <a:pt x="4265" y="2708"/>
                    </a:cubicBezTo>
                    <a:cubicBezTo>
                      <a:pt x="3294" y="1896"/>
                      <a:pt x="2331" y="1078"/>
                      <a:pt x="1431" y="186"/>
                    </a:cubicBezTo>
                    <a:cubicBezTo>
                      <a:pt x="1299" y="55"/>
                      <a:pt x="1150" y="0"/>
                      <a:pt x="1006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45"/>
              <p:cNvSpPr/>
              <p:nvPr/>
            </p:nvSpPr>
            <p:spPr>
              <a:xfrm>
                <a:off x="2085950" y="1397150"/>
                <a:ext cx="1417575" cy="636950"/>
              </a:xfrm>
              <a:custGeom>
                <a:avLst/>
                <a:gdLst/>
                <a:ahLst/>
                <a:cxnLst/>
                <a:rect l="l" t="t" r="r" b="b"/>
                <a:pathLst>
                  <a:path w="56703" h="25478" extrusionOk="0">
                    <a:moveTo>
                      <a:pt x="32464" y="1"/>
                    </a:moveTo>
                    <a:cubicBezTo>
                      <a:pt x="32312" y="1"/>
                      <a:pt x="32152" y="54"/>
                      <a:pt x="32010" y="170"/>
                    </a:cubicBezTo>
                    <a:cubicBezTo>
                      <a:pt x="28896" y="2706"/>
                      <a:pt x="25430" y="4534"/>
                      <a:pt x="22002" y="4534"/>
                    </a:cubicBezTo>
                    <a:cubicBezTo>
                      <a:pt x="19478" y="4534"/>
                      <a:pt x="16973" y="3543"/>
                      <a:pt x="14643" y="1115"/>
                    </a:cubicBezTo>
                    <a:cubicBezTo>
                      <a:pt x="14523" y="990"/>
                      <a:pt x="14364" y="931"/>
                      <a:pt x="14205" y="931"/>
                    </a:cubicBezTo>
                    <a:cubicBezTo>
                      <a:pt x="13984" y="931"/>
                      <a:pt x="13762" y="1044"/>
                      <a:pt x="13642" y="1245"/>
                    </a:cubicBezTo>
                    <a:cubicBezTo>
                      <a:pt x="11444" y="4914"/>
                      <a:pt x="8653" y="10976"/>
                      <a:pt x="4031" y="10976"/>
                    </a:cubicBezTo>
                    <a:cubicBezTo>
                      <a:pt x="3181" y="10976"/>
                      <a:pt x="2268" y="10771"/>
                      <a:pt x="1286" y="10308"/>
                    </a:cubicBezTo>
                    <a:cubicBezTo>
                      <a:pt x="1195" y="10265"/>
                      <a:pt x="1089" y="10244"/>
                      <a:pt x="981" y="10244"/>
                    </a:cubicBezTo>
                    <a:cubicBezTo>
                      <a:pt x="637" y="10244"/>
                      <a:pt x="275" y="10457"/>
                      <a:pt x="327" y="10858"/>
                    </a:cubicBezTo>
                    <a:cubicBezTo>
                      <a:pt x="911" y="15446"/>
                      <a:pt x="134" y="19967"/>
                      <a:pt x="11" y="24559"/>
                    </a:cubicBezTo>
                    <a:cubicBezTo>
                      <a:pt x="1" y="24969"/>
                      <a:pt x="314" y="25174"/>
                      <a:pt x="633" y="25174"/>
                    </a:cubicBezTo>
                    <a:cubicBezTo>
                      <a:pt x="952" y="25174"/>
                      <a:pt x="1276" y="24969"/>
                      <a:pt x="1286" y="24559"/>
                    </a:cubicBezTo>
                    <a:cubicBezTo>
                      <a:pt x="1377" y="21131"/>
                      <a:pt x="1107" y="16659"/>
                      <a:pt x="1849" y="13371"/>
                    </a:cubicBezTo>
                    <a:cubicBezTo>
                      <a:pt x="2021" y="12609"/>
                      <a:pt x="1958" y="12353"/>
                      <a:pt x="1910" y="12280"/>
                    </a:cubicBezTo>
                    <a:lnTo>
                      <a:pt x="1910" y="12280"/>
                    </a:lnTo>
                    <a:cubicBezTo>
                      <a:pt x="1926" y="12285"/>
                      <a:pt x="1950" y="12288"/>
                      <a:pt x="1982" y="12288"/>
                    </a:cubicBezTo>
                    <a:cubicBezTo>
                      <a:pt x="2070" y="12288"/>
                      <a:pt x="2223" y="12261"/>
                      <a:pt x="2480" y="12158"/>
                    </a:cubicBezTo>
                    <a:cubicBezTo>
                      <a:pt x="2558" y="12127"/>
                      <a:pt x="2662" y="12114"/>
                      <a:pt x="2782" y="12114"/>
                    </a:cubicBezTo>
                    <a:cubicBezTo>
                      <a:pt x="3298" y="12114"/>
                      <a:pt x="4127" y="12344"/>
                      <a:pt x="4610" y="12344"/>
                    </a:cubicBezTo>
                    <a:cubicBezTo>
                      <a:pt x="4654" y="12344"/>
                      <a:pt x="4695" y="12342"/>
                      <a:pt x="4732" y="12338"/>
                    </a:cubicBezTo>
                    <a:cubicBezTo>
                      <a:pt x="8085" y="11972"/>
                      <a:pt x="10368" y="8931"/>
                      <a:pt x="12087" y="6318"/>
                    </a:cubicBezTo>
                    <a:cubicBezTo>
                      <a:pt x="12513" y="5671"/>
                      <a:pt x="13193" y="4000"/>
                      <a:pt x="13786" y="3507"/>
                    </a:cubicBezTo>
                    <a:cubicBezTo>
                      <a:pt x="14262" y="3112"/>
                      <a:pt x="14440" y="2933"/>
                      <a:pt x="14583" y="2933"/>
                    </a:cubicBezTo>
                    <a:cubicBezTo>
                      <a:pt x="14809" y="2933"/>
                      <a:pt x="14947" y="3379"/>
                      <a:pt x="16031" y="4130"/>
                    </a:cubicBezTo>
                    <a:cubicBezTo>
                      <a:pt x="17286" y="4998"/>
                      <a:pt x="18636" y="5611"/>
                      <a:pt x="20153" y="5878"/>
                    </a:cubicBezTo>
                    <a:cubicBezTo>
                      <a:pt x="20749" y="5983"/>
                      <a:pt x="21338" y="6032"/>
                      <a:pt x="21921" y="6032"/>
                    </a:cubicBezTo>
                    <a:cubicBezTo>
                      <a:pt x="25630" y="6032"/>
                      <a:pt x="29073" y="4046"/>
                      <a:pt x="31990" y="1801"/>
                    </a:cubicBezTo>
                    <a:lnTo>
                      <a:pt x="31990" y="1801"/>
                    </a:lnTo>
                    <a:cubicBezTo>
                      <a:pt x="33057" y="7105"/>
                      <a:pt x="38102" y="9682"/>
                      <a:pt x="43369" y="9682"/>
                    </a:cubicBezTo>
                    <a:cubicBezTo>
                      <a:pt x="43792" y="9682"/>
                      <a:pt x="44216" y="9666"/>
                      <a:pt x="44639" y="9633"/>
                    </a:cubicBezTo>
                    <a:cubicBezTo>
                      <a:pt x="45560" y="9562"/>
                      <a:pt x="47568" y="8682"/>
                      <a:pt x="48503" y="8682"/>
                    </a:cubicBezTo>
                    <a:cubicBezTo>
                      <a:pt x="48607" y="8682"/>
                      <a:pt x="48698" y="8693"/>
                      <a:pt x="48773" y="8717"/>
                    </a:cubicBezTo>
                    <a:cubicBezTo>
                      <a:pt x="49093" y="8821"/>
                      <a:pt x="49856" y="10778"/>
                      <a:pt x="50288" y="11277"/>
                    </a:cubicBezTo>
                    <a:cubicBezTo>
                      <a:pt x="51766" y="12987"/>
                      <a:pt x="53839" y="13229"/>
                      <a:pt x="54502" y="15740"/>
                    </a:cubicBezTo>
                    <a:cubicBezTo>
                      <a:pt x="55179" y="18301"/>
                      <a:pt x="54754" y="22350"/>
                      <a:pt x="53893" y="24705"/>
                    </a:cubicBezTo>
                    <a:cubicBezTo>
                      <a:pt x="53723" y="25171"/>
                      <a:pt x="54106" y="25478"/>
                      <a:pt x="54497" y="25478"/>
                    </a:cubicBezTo>
                    <a:cubicBezTo>
                      <a:pt x="54753" y="25478"/>
                      <a:pt x="55012" y="25346"/>
                      <a:pt x="55122" y="25043"/>
                    </a:cubicBezTo>
                    <a:cubicBezTo>
                      <a:pt x="56171" y="22178"/>
                      <a:pt x="56702" y="17280"/>
                      <a:pt x="55638" y="14388"/>
                    </a:cubicBezTo>
                    <a:cubicBezTo>
                      <a:pt x="54551" y="11433"/>
                      <a:pt x="50670" y="10993"/>
                      <a:pt x="50084" y="7539"/>
                    </a:cubicBezTo>
                    <a:cubicBezTo>
                      <a:pt x="50031" y="7226"/>
                      <a:pt x="49754" y="7089"/>
                      <a:pt x="49478" y="7089"/>
                    </a:cubicBezTo>
                    <a:cubicBezTo>
                      <a:pt x="49362" y="7089"/>
                      <a:pt x="49247" y="7113"/>
                      <a:pt x="49148" y="7158"/>
                    </a:cubicBezTo>
                    <a:cubicBezTo>
                      <a:pt x="47394" y="7956"/>
                      <a:pt x="45312" y="8383"/>
                      <a:pt x="43239" y="8383"/>
                    </a:cubicBezTo>
                    <a:cubicBezTo>
                      <a:pt x="38374" y="8383"/>
                      <a:pt x="33552" y="6034"/>
                      <a:pt x="33099" y="621"/>
                    </a:cubicBezTo>
                    <a:cubicBezTo>
                      <a:pt x="33065" y="232"/>
                      <a:pt x="32781" y="1"/>
                      <a:pt x="3246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45"/>
              <p:cNvSpPr/>
              <p:nvPr/>
            </p:nvSpPr>
            <p:spPr>
              <a:xfrm>
                <a:off x="1838725" y="972700"/>
                <a:ext cx="2000525" cy="1042325"/>
              </a:xfrm>
              <a:custGeom>
                <a:avLst/>
                <a:gdLst/>
                <a:ahLst/>
                <a:cxnLst/>
                <a:rect l="l" t="t" r="r" b="b"/>
                <a:pathLst>
                  <a:path w="80021" h="41693" extrusionOk="0">
                    <a:moveTo>
                      <a:pt x="25827" y="1"/>
                    </a:moveTo>
                    <a:cubicBezTo>
                      <a:pt x="24149" y="1"/>
                      <a:pt x="22478" y="263"/>
                      <a:pt x="20897" y="820"/>
                    </a:cubicBezTo>
                    <a:cubicBezTo>
                      <a:pt x="17167" y="2135"/>
                      <a:pt x="14288" y="5027"/>
                      <a:pt x="12894" y="8720"/>
                    </a:cubicBezTo>
                    <a:cubicBezTo>
                      <a:pt x="11754" y="11740"/>
                      <a:pt x="12168" y="11796"/>
                      <a:pt x="9421" y="12708"/>
                    </a:cubicBezTo>
                    <a:cubicBezTo>
                      <a:pt x="7987" y="13185"/>
                      <a:pt x="6731" y="14018"/>
                      <a:pt x="5776" y="15198"/>
                    </a:cubicBezTo>
                    <a:cubicBezTo>
                      <a:pt x="455" y="21772"/>
                      <a:pt x="4571" y="32938"/>
                      <a:pt x="4862" y="40434"/>
                    </a:cubicBezTo>
                    <a:cubicBezTo>
                      <a:pt x="4878" y="40844"/>
                      <a:pt x="5205" y="41049"/>
                      <a:pt x="5524" y="41049"/>
                    </a:cubicBezTo>
                    <a:cubicBezTo>
                      <a:pt x="5842" y="41049"/>
                      <a:pt x="6152" y="40845"/>
                      <a:pt x="6135" y="40434"/>
                    </a:cubicBezTo>
                    <a:cubicBezTo>
                      <a:pt x="5833" y="32604"/>
                      <a:pt x="1" y="14209"/>
                      <a:pt x="12585" y="13511"/>
                    </a:cubicBezTo>
                    <a:cubicBezTo>
                      <a:pt x="12836" y="13497"/>
                      <a:pt x="13160" y="13325"/>
                      <a:pt x="13199" y="13043"/>
                    </a:cubicBezTo>
                    <a:cubicBezTo>
                      <a:pt x="14256" y="5622"/>
                      <a:pt x="19799" y="1364"/>
                      <a:pt x="26121" y="1364"/>
                    </a:cubicBezTo>
                    <a:cubicBezTo>
                      <a:pt x="28714" y="1364"/>
                      <a:pt x="31438" y="2080"/>
                      <a:pt x="34037" y="3587"/>
                    </a:cubicBezTo>
                    <a:cubicBezTo>
                      <a:pt x="35615" y="4502"/>
                      <a:pt x="37735" y="6890"/>
                      <a:pt x="39770" y="6890"/>
                    </a:cubicBezTo>
                    <a:cubicBezTo>
                      <a:pt x="39818" y="6890"/>
                      <a:pt x="39866" y="6888"/>
                      <a:pt x="39913" y="6886"/>
                    </a:cubicBezTo>
                    <a:cubicBezTo>
                      <a:pt x="40815" y="6835"/>
                      <a:pt x="41604" y="6065"/>
                      <a:pt x="42288" y="5583"/>
                    </a:cubicBezTo>
                    <a:cubicBezTo>
                      <a:pt x="44375" y="4110"/>
                      <a:pt x="45888" y="2994"/>
                      <a:pt x="48540" y="2502"/>
                    </a:cubicBezTo>
                    <a:cubicBezTo>
                      <a:pt x="49513" y="2321"/>
                      <a:pt x="50487" y="2220"/>
                      <a:pt x="51438" y="2220"/>
                    </a:cubicBezTo>
                    <a:cubicBezTo>
                      <a:pt x="54281" y="2220"/>
                      <a:pt x="56928" y="3127"/>
                      <a:pt x="58800" y="5556"/>
                    </a:cubicBezTo>
                    <a:cubicBezTo>
                      <a:pt x="60605" y="7898"/>
                      <a:pt x="60114" y="9485"/>
                      <a:pt x="61106" y="12099"/>
                    </a:cubicBezTo>
                    <a:cubicBezTo>
                      <a:pt x="61732" y="13751"/>
                      <a:pt x="62090" y="14028"/>
                      <a:pt x="63693" y="14556"/>
                    </a:cubicBezTo>
                    <a:cubicBezTo>
                      <a:pt x="67203" y="15717"/>
                      <a:pt x="69622" y="15685"/>
                      <a:pt x="71777" y="19189"/>
                    </a:cubicBezTo>
                    <a:cubicBezTo>
                      <a:pt x="73708" y="22330"/>
                      <a:pt x="73383" y="25628"/>
                      <a:pt x="72543" y="29064"/>
                    </a:cubicBezTo>
                    <a:cubicBezTo>
                      <a:pt x="71561" y="33087"/>
                      <a:pt x="69636" y="36827"/>
                      <a:pt x="68824" y="40894"/>
                    </a:cubicBezTo>
                    <a:cubicBezTo>
                      <a:pt x="68727" y="41376"/>
                      <a:pt x="69133" y="41693"/>
                      <a:pt x="69507" y="41693"/>
                    </a:cubicBezTo>
                    <a:cubicBezTo>
                      <a:pt x="69755" y="41693"/>
                      <a:pt x="69988" y="41554"/>
                      <a:pt x="70051" y="41234"/>
                    </a:cubicBezTo>
                    <a:cubicBezTo>
                      <a:pt x="71740" y="32787"/>
                      <a:pt x="80021" y="18928"/>
                      <a:pt x="67865" y="14118"/>
                    </a:cubicBezTo>
                    <a:cubicBezTo>
                      <a:pt x="65171" y="13051"/>
                      <a:pt x="63207" y="13781"/>
                      <a:pt x="62044" y="10484"/>
                    </a:cubicBezTo>
                    <a:cubicBezTo>
                      <a:pt x="61353" y="8529"/>
                      <a:pt x="61597" y="6440"/>
                      <a:pt x="60294" y="4678"/>
                    </a:cubicBezTo>
                    <a:cubicBezTo>
                      <a:pt x="58272" y="1943"/>
                      <a:pt x="54788" y="904"/>
                      <a:pt x="51377" y="904"/>
                    </a:cubicBezTo>
                    <a:cubicBezTo>
                      <a:pt x="49742" y="904"/>
                      <a:pt x="48123" y="1143"/>
                      <a:pt x="46689" y="1548"/>
                    </a:cubicBezTo>
                    <a:cubicBezTo>
                      <a:pt x="44541" y="2154"/>
                      <a:pt x="43508" y="3482"/>
                      <a:pt x="41607" y="4490"/>
                    </a:cubicBezTo>
                    <a:cubicBezTo>
                      <a:pt x="40894" y="4868"/>
                      <a:pt x="40251" y="5025"/>
                      <a:pt x="39652" y="5025"/>
                    </a:cubicBezTo>
                    <a:cubicBezTo>
                      <a:pt x="37611" y="5025"/>
                      <a:pt x="36078" y="3203"/>
                      <a:pt x="34011" y="2088"/>
                    </a:cubicBezTo>
                    <a:cubicBezTo>
                      <a:pt x="31532" y="751"/>
                      <a:pt x="28670" y="1"/>
                      <a:pt x="25827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45"/>
              <p:cNvSpPr/>
              <p:nvPr/>
            </p:nvSpPr>
            <p:spPr>
              <a:xfrm>
                <a:off x="2578800" y="2609925"/>
                <a:ext cx="589525" cy="587250"/>
              </a:xfrm>
              <a:custGeom>
                <a:avLst/>
                <a:gdLst/>
                <a:ahLst/>
                <a:cxnLst/>
                <a:rect l="l" t="t" r="r" b="b"/>
                <a:pathLst>
                  <a:path w="23581" h="23490" extrusionOk="0">
                    <a:moveTo>
                      <a:pt x="21881" y="0"/>
                    </a:moveTo>
                    <a:cubicBezTo>
                      <a:pt x="21563" y="0"/>
                      <a:pt x="21244" y="205"/>
                      <a:pt x="21244" y="615"/>
                    </a:cubicBezTo>
                    <a:cubicBezTo>
                      <a:pt x="21244" y="4394"/>
                      <a:pt x="22049" y="9311"/>
                      <a:pt x="20499" y="12848"/>
                    </a:cubicBezTo>
                    <a:cubicBezTo>
                      <a:pt x="19308" y="15565"/>
                      <a:pt x="14844" y="20112"/>
                      <a:pt x="12082" y="21336"/>
                    </a:cubicBezTo>
                    <a:cubicBezTo>
                      <a:pt x="11184" y="21734"/>
                      <a:pt x="10382" y="21912"/>
                      <a:pt x="9635" y="21912"/>
                    </a:cubicBezTo>
                    <a:cubicBezTo>
                      <a:pt x="8039" y="21912"/>
                      <a:pt x="6694" y="21101"/>
                      <a:pt x="5200" y="19887"/>
                    </a:cubicBezTo>
                    <a:cubicBezTo>
                      <a:pt x="2342" y="17569"/>
                      <a:pt x="1079" y="15133"/>
                      <a:pt x="1551" y="11408"/>
                    </a:cubicBezTo>
                    <a:cubicBezTo>
                      <a:pt x="1928" y="8429"/>
                      <a:pt x="1961" y="5671"/>
                      <a:pt x="1888" y="2663"/>
                    </a:cubicBezTo>
                    <a:cubicBezTo>
                      <a:pt x="1877" y="2253"/>
                      <a:pt x="1553" y="2048"/>
                      <a:pt x="1234" y="2048"/>
                    </a:cubicBezTo>
                    <a:cubicBezTo>
                      <a:pt x="916" y="2048"/>
                      <a:pt x="602" y="2253"/>
                      <a:pt x="613" y="2663"/>
                    </a:cubicBezTo>
                    <a:cubicBezTo>
                      <a:pt x="695" y="6004"/>
                      <a:pt x="392" y="9090"/>
                      <a:pt x="139" y="12417"/>
                    </a:cubicBezTo>
                    <a:cubicBezTo>
                      <a:pt x="1" y="14244"/>
                      <a:pt x="61" y="15745"/>
                      <a:pt x="1009" y="17346"/>
                    </a:cubicBezTo>
                    <a:cubicBezTo>
                      <a:pt x="2535" y="19920"/>
                      <a:pt x="6470" y="23489"/>
                      <a:pt x="9743" y="23489"/>
                    </a:cubicBezTo>
                    <a:cubicBezTo>
                      <a:pt x="9908" y="23489"/>
                      <a:pt x="10072" y="23480"/>
                      <a:pt x="10233" y="23461"/>
                    </a:cubicBezTo>
                    <a:cubicBezTo>
                      <a:pt x="13860" y="23040"/>
                      <a:pt x="18607" y="17995"/>
                      <a:pt x="20610" y="15233"/>
                    </a:cubicBezTo>
                    <a:cubicBezTo>
                      <a:pt x="23580" y="11133"/>
                      <a:pt x="22519" y="5355"/>
                      <a:pt x="22519" y="615"/>
                    </a:cubicBezTo>
                    <a:cubicBezTo>
                      <a:pt x="22519" y="205"/>
                      <a:pt x="22200" y="0"/>
                      <a:pt x="2188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45"/>
              <p:cNvSpPr/>
              <p:nvPr/>
            </p:nvSpPr>
            <p:spPr>
              <a:xfrm>
                <a:off x="2278575" y="2782600"/>
                <a:ext cx="1129075" cy="537125"/>
              </a:xfrm>
              <a:custGeom>
                <a:avLst/>
                <a:gdLst/>
                <a:ahLst/>
                <a:cxnLst/>
                <a:rect l="l" t="t" r="r" b="b"/>
                <a:pathLst>
                  <a:path w="45163" h="21485" extrusionOk="0">
                    <a:moveTo>
                      <a:pt x="35100" y="0"/>
                    </a:moveTo>
                    <a:cubicBezTo>
                      <a:pt x="34331" y="0"/>
                      <a:pt x="34350" y="1225"/>
                      <a:pt x="35149" y="1275"/>
                    </a:cubicBezTo>
                    <a:cubicBezTo>
                      <a:pt x="41544" y="1683"/>
                      <a:pt x="31975" y="14304"/>
                      <a:pt x="29983" y="16367"/>
                    </a:cubicBezTo>
                    <a:cubicBezTo>
                      <a:pt x="27503" y="18934"/>
                      <a:pt x="24865" y="20133"/>
                      <a:pt x="22189" y="20133"/>
                    </a:cubicBezTo>
                    <a:cubicBezTo>
                      <a:pt x="19561" y="20133"/>
                      <a:pt x="16897" y="18977"/>
                      <a:pt x="14309" y="16826"/>
                    </a:cubicBezTo>
                    <a:cubicBezTo>
                      <a:pt x="10025" y="13266"/>
                      <a:pt x="3713" y="4654"/>
                      <a:pt x="13271" y="2985"/>
                    </a:cubicBezTo>
                    <a:cubicBezTo>
                      <a:pt x="14034" y="2852"/>
                      <a:pt x="13769" y="1744"/>
                      <a:pt x="13058" y="1744"/>
                    </a:cubicBezTo>
                    <a:cubicBezTo>
                      <a:pt x="13017" y="1744"/>
                      <a:pt x="12976" y="1748"/>
                      <a:pt x="12932" y="1755"/>
                    </a:cubicBezTo>
                    <a:cubicBezTo>
                      <a:pt x="1" y="4014"/>
                      <a:pt x="11536" y="21484"/>
                      <a:pt x="22504" y="21484"/>
                    </a:cubicBezTo>
                    <a:cubicBezTo>
                      <a:pt x="24183" y="21484"/>
                      <a:pt x="25849" y="21075"/>
                      <a:pt x="27412" y="20139"/>
                    </a:cubicBezTo>
                    <a:cubicBezTo>
                      <a:pt x="31256" y="17834"/>
                      <a:pt x="45162" y="638"/>
                      <a:pt x="35149" y="2"/>
                    </a:cubicBezTo>
                    <a:cubicBezTo>
                      <a:pt x="35132" y="1"/>
                      <a:pt x="35116" y="0"/>
                      <a:pt x="3510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45"/>
              <p:cNvSpPr/>
              <p:nvPr/>
            </p:nvSpPr>
            <p:spPr>
              <a:xfrm>
                <a:off x="2459725" y="2963800"/>
                <a:ext cx="153400" cy="70525"/>
              </a:xfrm>
              <a:custGeom>
                <a:avLst/>
                <a:gdLst/>
                <a:ahLst/>
                <a:cxnLst/>
                <a:rect l="l" t="t" r="r" b="b"/>
                <a:pathLst>
                  <a:path w="6136" h="2821" extrusionOk="0">
                    <a:moveTo>
                      <a:pt x="5221" y="1"/>
                    </a:moveTo>
                    <a:cubicBezTo>
                      <a:pt x="5169" y="1"/>
                      <a:pt x="5114" y="7"/>
                      <a:pt x="5057" y="21"/>
                    </a:cubicBezTo>
                    <a:cubicBezTo>
                      <a:pt x="3524" y="384"/>
                      <a:pt x="2088" y="1022"/>
                      <a:pt x="652" y="1659"/>
                    </a:cubicBezTo>
                    <a:cubicBezTo>
                      <a:pt x="0" y="1948"/>
                      <a:pt x="409" y="2821"/>
                      <a:pt x="1017" y="2821"/>
                    </a:cubicBezTo>
                    <a:cubicBezTo>
                      <a:pt x="1107" y="2821"/>
                      <a:pt x="1200" y="2802"/>
                      <a:pt x="1295" y="2760"/>
                    </a:cubicBezTo>
                    <a:cubicBezTo>
                      <a:pt x="2633" y="2167"/>
                      <a:pt x="3970" y="1588"/>
                      <a:pt x="5395" y="1248"/>
                    </a:cubicBezTo>
                    <a:cubicBezTo>
                      <a:pt x="6136" y="1072"/>
                      <a:pt x="5897" y="1"/>
                      <a:pt x="5221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45"/>
              <p:cNvSpPr/>
              <p:nvPr/>
            </p:nvSpPr>
            <p:spPr>
              <a:xfrm>
                <a:off x="2541175" y="3058675"/>
                <a:ext cx="117875" cy="103100"/>
              </a:xfrm>
              <a:custGeom>
                <a:avLst/>
                <a:gdLst/>
                <a:ahLst/>
                <a:cxnLst/>
                <a:rect l="l" t="t" r="r" b="b"/>
                <a:pathLst>
                  <a:path w="4715" h="4124" extrusionOk="0">
                    <a:moveTo>
                      <a:pt x="3830" y="1"/>
                    </a:moveTo>
                    <a:cubicBezTo>
                      <a:pt x="3636" y="1"/>
                      <a:pt x="3442" y="88"/>
                      <a:pt x="3309" y="298"/>
                    </a:cubicBezTo>
                    <a:cubicBezTo>
                      <a:pt x="2648" y="1339"/>
                      <a:pt x="1530" y="2190"/>
                      <a:pt x="545" y="2904"/>
                    </a:cubicBezTo>
                    <a:cubicBezTo>
                      <a:pt x="1" y="3298"/>
                      <a:pt x="342" y="4124"/>
                      <a:pt x="853" y="4124"/>
                    </a:cubicBezTo>
                    <a:cubicBezTo>
                      <a:pt x="959" y="4124"/>
                      <a:pt x="1074" y="4088"/>
                      <a:pt x="1188" y="4005"/>
                    </a:cubicBezTo>
                    <a:cubicBezTo>
                      <a:pt x="2360" y="3154"/>
                      <a:pt x="3623" y="2179"/>
                      <a:pt x="4408" y="941"/>
                    </a:cubicBezTo>
                    <a:cubicBezTo>
                      <a:pt x="4715" y="458"/>
                      <a:pt x="4274" y="1"/>
                      <a:pt x="3830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45"/>
              <p:cNvSpPr/>
              <p:nvPr/>
            </p:nvSpPr>
            <p:spPr>
              <a:xfrm>
                <a:off x="2680050" y="3148775"/>
                <a:ext cx="84475" cy="126350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5054" extrusionOk="0">
                    <a:moveTo>
                      <a:pt x="2508" y="1"/>
                    </a:moveTo>
                    <a:cubicBezTo>
                      <a:pt x="2316" y="1"/>
                      <a:pt x="2127" y="93"/>
                      <a:pt x="2004" y="315"/>
                    </a:cubicBezTo>
                    <a:cubicBezTo>
                      <a:pt x="1335" y="1532"/>
                      <a:pt x="942" y="2877"/>
                      <a:pt x="274" y="4096"/>
                    </a:cubicBezTo>
                    <a:cubicBezTo>
                      <a:pt x="1" y="4593"/>
                      <a:pt x="442" y="5053"/>
                      <a:pt x="870" y="5053"/>
                    </a:cubicBezTo>
                    <a:cubicBezTo>
                      <a:pt x="1062" y="5053"/>
                      <a:pt x="1251" y="4961"/>
                      <a:pt x="1373" y="4739"/>
                    </a:cubicBezTo>
                    <a:cubicBezTo>
                      <a:pt x="2043" y="3520"/>
                      <a:pt x="2436" y="2175"/>
                      <a:pt x="3106" y="958"/>
                    </a:cubicBezTo>
                    <a:cubicBezTo>
                      <a:pt x="3378" y="462"/>
                      <a:pt x="2937" y="1"/>
                      <a:pt x="2508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0" name="Google Shape;2150;p45"/>
              <p:cNvSpPr/>
              <p:nvPr/>
            </p:nvSpPr>
            <p:spPr>
              <a:xfrm>
                <a:off x="2854700" y="3157250"/>
                <a:ext cx="64500" cy="149150"/>
              </a:xfrm>
              <a:custGeom>
                <a:avLst/>
                <a:gdLst/>
                <a:ahLst/>
                <a:cxnLst/>
                <a:rect l="l" t="t" r="r" b="b"/>
                <a:pathLst>
                  <a:path w="2580" h="5966" extrusionOk="0">
                    <a:moveTo>
                      <a:pt x="775" y="1"/>
                    </a:moveTo>
                    <a:cubicBezTo>
                      <a:pt x="388" y="1"/>
                      <a:pt x="1" y="310"/>
                      <a:pt x="153" y="783"/>
                    </a:cubicBezTo>
                    <a:cubicBezTo>
                      <a:pt x="649" y="2326"/>
                      <a:pt x="939" y="3920"/>
                      <a:pt x="1254" y="5507"/>
                    </a:cubicBezTo>
                    <a:cubicBezTo>
                      <a:pt x="1318" y="5827"/>
                      <a:pt x="1552" y="5965"/>
                      <a:pt x="1799" y="5965"/>
                    </a:cubicBezTo>
                    <a:cubicBezTo>
                      <a:pt x="2173" y="5965"/>
                      <a:pt x="2580" y="5650"/>
                      <a:pt x="2484" y="5168"/>
                    </a:cubicBezTo>
                    <a:cubicBezTo>
                      <a:pt x="2168" y="3581"/>
                      <a:pt x="1877" y="1986"/>
                      <a:pt x="1382" y="442"/>
                    </a:cubicBezTo>
                    <a:cubicBezTo>
                      <a:pt x="1283" y="134"/>
                      <a:pt x="1029" y="1"/>
                      <a:pt x="77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1" name="Google Shape;2151;p45"/>
              <p:cNvSpPr/>
              <p:nvPr/>
            </p:nvSpPr>
            <p:spPr>
              <a:xfrm>
                <a:off x="2995600" y="3055125"/>
                <a:ext cx="104075" cy="86850"/>
              </a:xfrm>
              <a:custGeom>
                <a:avLst/>
                <a:gdLst/>
                <a:ahLst/>
                <a:cxnLst/>
                <a:rect l="l" t="t" r="r" b="b"/>
                <a:pathLst>
                  <a:path w="4163" h="3474" extrusionOk="0">
                    <a:moveTo>
                      <a:pt x="992" y="1"/>
                    </a:moveTo>
                    <a:cubicBezTo>
                      <a:pt x="463" y="1"/>
                      <a:pt x="1" y="647"/>
                      <a:pt x="507" y="1053"/>
                    </a:cubicBezTo>
                    <a:cubicBezTo>
                      <a:pt x="1347" y="1729"/>
                      <a:pt x="2182" y="2423"/>
                      <a:pt x="2868" y="3258"/>
                    </a:cubicBezTo>
                    <a:cubicBezTo>
                      <a:pt x="2993" y="3410"/>
                      <a:pt x="3140" y="3474"/>
                      <a:pt x="3284" y="3474"/>
                    </a:cubicBezTo>
                    <a:cubicBezTo>
                      <a:pt x="3739" y="3474"/>
                      <a:pt x="4162" y="2835"/>
                      <a:pt x="3769" y="2356"/>
                    </a:cubicBezTo>
                    <a:cubicBezTo>
                      <a:pt x="3084" y="1522"/>
                      <a:pt x="2249" y="827"/>
                      <a:pt x="1409" y="152"/>
                    </a:cubicBezTo>
                    <a:cubicBezTo>
                      <a:pt x="1276" y="46"/>
                      <a:pt x="1132" y="1"/>
                      <a:pt x="992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2" name="Google Shape;2152;p45"/>
              <p:cNvSpPr/>
              <p:nvPr/>
            </p:nvSpPr>
            <p:spPr>
              <a:xfrm>
                <a:off x="3105800" y="2901100"/>
                <a:ext cx="116625" cy="59400"/>
              </a:xfrm>
              <a:custGeom>
                <a:avLst/>
                <a:gdLst/>
                <a:ahLst/>
                <a:cxnLst/>
                <a:rect l="l" t="t" r="r" b="b"/>
                <a:pathLst>
                  <a:path w="4665" h="2376" extrusionOk="0">
                    <a:moveTo>
                      <a:pt x="986" y="1"/>
                    </a:moveTo>
                    <a:cubicBezTo>
                      <a:pt x="395" y="1"/>
                      <a:pt x="1" y="861"/>
                      <a:pt x="636" y="1171"/>
                    </a:cubicBezTo>
                    <a:cubicBezTo>
                      <a:pt x="1601" y="1643"/>
                      <a:pt x="2607" y="2001"/>
                      <a:pt x="3624" y="2339"/>
                    </a:cubicBezTo>
                    <a:cubicBezTo>
                      <a:pt x="3698" y="2364"/>
                      <a:pt x="3768" y="2375"/>
                      <a:pt x="3834" y="2375"/>
                    </a:cubicBezTo>
                    <a:cubicBezTo>
                      <a:pt x="4456" y="2375"/>
                      <a:pt x="4664" y="1345"/>
                      <a:pt x="3963" y="1112"/>
                    </a:cubicBezTo>
                    <a:cubicBezTo>
                      <a:pt x="3051" y="807"/>
                      <a:pt x="2146" y="495"/>
                      <a:pt x="1280" y="72"/>
                    </a:cubicBezTo>
                    <a:cubicBezTo>
                      <a:pt x="1179" y="22"/>
                      <a:pt x="1080" y="1"/>
                      <a:pt x="986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3" name="Google Shape;2153;p45"/>
              <p:cNvSpPr/>
              <p:nvPr/>
            </p:nvSpPr>
            <p:spPr>
              <a:xfrm>
                <a:off x="2597825" y="3250950"/>
                <a:ext cx="566275" cy="449525"/>
              </a:xfrm>
              <a:custGeom>
                <a:avLst/>
                <a:gdLst/>
                <a:ahLst/>
                <a:cxnLst/>
                <a:rect l="l" t="t" r="r" b="b"/>
                <a:pathLst>
                  <a:path w="22651" h="17981" extrusionOk="0">
                    <a:moveTo>
                      <a:pt x="15479" y="1"/>
                    </a:moveTo>
                    <a:cubicBezTo>
                      <a:pt x="14995" y="1"/>
                      <a:pt x="14561" y="640"/>
                      <a:pt x="15001" y="1094"/>
                    </a:cubicBezTo>
                    <a:cubicBezTo>
                      <a:pt x="16068" y="2197"/>
                      <a:pt x="17097" y="3327"/>
                      <a:pt x="18058" y="4524"/>
                    </a:cubicBezTo>
                    <a:cubicBezTo>
                      <a:pt x="20203" y="7200"/>
                      <a:pt x="20539" y="9356"/>
                      <a:pt x="18326" y="11970"/>
                    </a:cubicBezTo>
                    <a:cubicBezTo>
                      <a:pt x="16741" y="13842"/>
                      <a:pt x="14764" y="16381"/>
                      <a:pt x="12441" y="16381"/>
                    </a:cubicBezTo>
                    <a:cubicBezTo>
                      <a:pt x="11659" y="16381"/>
                      <a:pt x="10837" y="16093"/>
                      <a:pt x="9977" y="15393"/>
                    </a:cubicBezTo>
                    <a:cubicBezTo>
                      <a:pt x="8460" y="14157"/>
                      <a:pt x="7101" y="12800"/>
                      <a:pt x="5549" y="11600"/>
                    </a:cubicBezTo>
                    <a:cubicBezTo>
                      <a:pt x="3159" y="9759"/>
                      <a:pt x="2603" y="8279"/>
                      <a:pt x="4369" y="5334"/>
                    </a:cubicBezTo>
                    <a:cubicBezTo>
                      <a:pt x="5020" y="4249"/>
                      <a:pt x="5853" y="3395"/>
                      <a:pt x="6396" y="2225"/>
                    </a:cubicBezTo>
                    <a:cubicBezTo>
                      <a:pt x="6631" y="1718"/>
                      <a:pt x="6187" y="1253"/>
                      <a:pt x="5773" y="1253"/>
                    </a:cubicBezTo>
                    <a:cubicBezTo>
                      <a:pt x="5585" y="1253"/>
                      <a:pt x="5403" y="1349"/>
                      <a:pt x="5295" y="1582"/>
                    </a:cubicBezTo>
                    <a:lnTo>
                      <a:pt x="5293" y="1583"/>
                    </a:lnTo>
                    <a:cubicBezTo>
                      <a:pt x="3869" y="4647"/>
                      <a:pt x="1" y="7425"/>
                      <a:pt x="2810" y="10900"/>
                    </a:cubicBezTo>
                    <a:cubicBezTo>
                      <a:pt x="4285" y="12726"/>
                      <a:pt x="6624" y="14085"/>
                      <a:pt x="8361" y="15649"/>
                    </a:cubicBezTo>
                    <a:cubicBezTo>
                      <a:pt x="9448" y="16630"/>
                      <a:pt x="10684" y="17826"/>
                      <a:pt x="12227" y="17966"/>
                    </a:cubicBezTo>
                    <a:cubicBezTo>
                      <a:pt x="12336" y="17976"/>
                      <a:pt x="12443" y="17980"/>
                      <a:pt x="12549" y="17980"/>
                    </a:cubicBezTo>
                    <a:cubicBezTo>
                      <a:pt x="14183" y="17980"/>
                      <a:pt x="15407" y="16833"/>
                      <a:pt x="16532" y="15740"/>
                    </a:cubicBezTo>
                    <a:cubicBezTo>
                      <a:pt x="18070" y="14245"/>
                      <a:pt x="20017" y="12475"/>
                      <a:pt x="20894" y="10464"/>
                    </a:cubicBezTo>
                    <a:cubicBezTo>
                      <a:pt x="22651" y="6425"/>
                      <a:pt x="18432" y="2806"/>
                      <a:pt x="15903" y="193"/>
                    </a:cubicBezTo>
                    <a:cubicBezTo>
                      <a:pt x="15772" y="58"/>
                      <a:pt x="15623" y="1"/>
                      <a:pt x="15479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4" name="Google Shape;2154;p45"/>
              <p:cNvSpPr/>
              <p:nvPr/>
            </p:nvSpPr>
            <p:spPr>
              <a:xfrm>
                <a:off x="2824475" y="3629625"/>
                <a:ext cx="191375" cy="157325"/>
              </a:xfrm>
              <a:custGeom>
                <a:avLst/>
                <a:gdLst/>
                <a:ahLst/>
                <a:cxnLst/>
                <a:rect l="l" t="t" r="r" b="b"/>
                <a:pathLst>
                  <a:path w="7655" h="6293" extrusionOk="0">
                    <a:moveTo>
                      <a:pt x="6851" y="1"/>
                    </a:moveTo>
                    <a:cubicBezTo>
                      <a:pt x="6532" y="1"/>
                      <a:pt x="6216" y="205"/>
                      <a:pt x="6220" y="616"/>
                    </a:cubicBezTo>
                    <a:cubicBezTo>
                      <a:pt x="6230" y="2085"/>
                      <a:pt x="6332" y="3550"/>
                      <a:pt x="6367" y="5018"/>
                    </a:cubicBezTo>
                    <a:lnTo>
                      <a:pt x="6367" y="5018"/>
                    </a:lnTo>
                    <a:cubicBezTo>
                      <a:pt x="4784" y="5016"/>
                      <a:pt x="3201" y="5002"/>
                      <a:pt x="1620" y="4903"/>
                    </a:cubicBezTo>
                    <a:lnTo>
                      <a:pt x="1620" y="4903"/>
                    </a:lnTo>
                    <a:cubicBezTo>
                      <a:pt x="1548" y="3728"/>
                      <a:pt x="1572" y="2552"/>
                      <a:pt x="1330" y="1391"/>
                    </a:cubicBezTo>
                    <a:cubicBezTo>
                      <a:pt x="1263" y="1071"/>
                      <a:pt x="1028" y="933"/>
                      <a:pt x="780" y="933"/>
                    </a:cubicBezTo>
                    <a:cubicBezTo>
                      <a:pt x="405" y="933"/>
                      <a:pt x="1" y="1248"/>
                      <a:pt x="101" y="1730"/>
                    </a:cubicBezTo>
                    <a:cubicBezTo>
                      <a:pt x="359" y="2971"/>
                      <a:pt x="270" y="4241"/>
                      <a:pt x="394" y="5498"/>
                    </a:cubicBezTo>
                    <a:cubicBezTo>
                      <a:pt x="429" y="5863"/>
                      <a:pt x="657" y="6107"/>
                      <a:pt x="1031" y="6137"/>
                    </a:cubicBezTo>
                    <a:cubicBezTo>
                      <a:pt x="3023" y="6287"/>
                      <a:pt x="5018" y="6293"/>
                      <a:pt x="7014" y="6293"/>
                    </a:cubicBezTo>
                    <a:cubicBezTo>
                      <a:pt x="7358" y="6293"/>
                      <a:pt x="7654" y="6002"/>
                      <a:pt x="7652" y="5656"/>
                    </a:cubicBezTo>
                    <a:cubicBezTo>
                      <a:pt x="7638" y="3974"/>
                      <a:pt x="7507" y="2298"/>
                      <a:pt x="7494" y="616"/>
                    </a:cubicBezTo>
                    <a:cubicBezTo>
                      <a:pt x="7491" y="206"/>
                      <a:pt x="7170" y="1"/>
                      <a:pt x="6851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55;p45"/>
              <p:cNvSpPr/>
              <p:nvPr/>
            </p:nvSpPr>
            <p:spPr>
              <a:xfrm>
                <a:off x="2335150" y="2829775"/>
                <a:ext cx="452700" cy="1858225"/>
              </a:xfrm>
              <a:custGeom>
                <a:avLst/>
                <a:gdLst/>
                <a:ahLst/>
                <a:cxnLst/>
                <a:rect l="l" t="t" r="r" b="b"/>
                <a:pathLst>
                  <a:path w="18108" h="74329" extrusionOk="0">
                    <a:moveTo>
                      <a:pt x="10381" y="0"/>
                    </a:moveTo>
                    <a:cubicBezTo>
                      <a:pt x="10323" y="0"/>
                      <a:pt x="10262" y="8"/>
                      <a:pt x="10198" y="26"/>
                    </a:cubicBezTo>
                    <a:cubicBezTo>
                      <a:pt x="0" y="2844"/>
                      <a:pt x="2457" y="18432"/>
                      <a:pt x="4474" y="25962"/>
                    </a:cubicBezTo>
                    <a:cubicBezTo>
                      <a:pt x="6520" y="33598"/>
                      <a:pt x="10273" y="40605"/>
                      <a:pt x="12558" y="48154"/>
                    </a:cubicBezTo>
                    <a:cubicBezTo>
                      <a:pt x="15062" y="56430"/>
                      <a:pt x="16462" y="65082"/>
                      <a:pt x="16816" y="73713"/>
                    </a:cubicBezTo>
                    <a:cubicBezTo>
                      <a:pt x="16832" y="74123"/>
                      <a:pt x="17161" y="74328"/>
                      <a:pt x="17480" y="74328"/>
                    </a:cubicBezTo>
                    <a:cubicBezTo>
                      <a:pt x="17798" y="74328"/>
                      <a:pt x="18107" y="74124"/>
                      <a:pt x="18091" y="73713"/>
                    </a:cubicBezTo>
                    <a:cubicBezTo>
                      <a:pt x="17572" y="61030"/>
                      <a:pt x="14599" y="49036"/>
                      <a:pt x="9838" y="37313"/>
                    </a:cubicBezTo>
                    <a:cubicBezTo>
                      <a:pt x="7085" y="30537"/>
                      <a:pt x="4518" y="23581"/>
                      <a:pt x="4184" y="16200"/>
                    </a:cubicBezTo>
                    <a:cubicBezTo>
                      <a:pt x="3935" y="10693"/>
                      <a:pt x="4107" y="3032"/>
                      <a:pt x="10536" y="1255"/>
                    </a:cubicBezTo>
                    <a:cubicBezTo>
                      <a:pt x="11261" y="1054"/>
                      <a:pt x="11037" y="0"/>
                      <a:pt x="1038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45"/>
              <p:cNvSpPr/>
              <p:nvPr/>
            </p:nvSpPr>
            <p:spPr>
              <a:xfrm>
                <a:off x="3085400" y="2774650"/>
                <a:ext cx="254075" cy="1917100"/>
              </a:xfrm>
              <a:custGeom>
                <a:avLst/>
                <a:gdLst/>
                <a:ahLst/>
                <a:cxnLst/>
                <a:rect l="l" t="t" r="r" b="b"/>
                <a:pathLst>
                  <a:path w="10163" h="76684" extrusionOk="0">
                    <a:moveTo>
                      <a:pt x="2487" y="0"/>
                    </a:moveTo>
                    <a:cubicBezTo>
                      <a:pt x="1748" y="0"/>
                      <a:pt x="1778" y="1199"/>
                      <a:pt x="2562" y="1277"/>
                    </a:cubicBezTo>
                    <a:lnTo>
                      <a:pt x="2562" y="1279"/>
                    </a:lnTo>
                    <a:cubicBezTo>
                      <a:pt x="10162" y="2051"/>
                      <a:pt x="7563" y="17987"/>
                      <a:pt x="7023" y="22591"/>
                    </a:cubicBezTo>
                    <a:cubicBezTo>
                      <a:pt x="6192" y="29674"/>
                      <a:pt x="4305" y="36551"/>
                      <a:pt x="3125" y="43573"/>
                    </a:cubicBezTo>
                    <a:cubicBezTo>
                      <a:pt x="1308" y="54363"/>
                      <a:pt x="558" y="65740"/>
                      <a:pt x="4153" y="76245"/>
                    </a:cubicBezTo>
                    <a:cubicBezTo>
                      <a:pt x="4257" y="76551"/>
                      <a:pt x="4514" y="76683"/>
                      <a:pt x="4769" y="76683"/>
                    </a:cubicBezTo>
                    <a:cubicBezTo>
                      <a:pt x="5158" y="76683"/>
                      <a:pt x="5543" y="76376"/>
                      <a:pt x="5382" y="75906"/>
                    </a:cubicBezTo>
                    <a:cubicBezTo>
                      <a:pt x="0" y="60176"/>
                      <a:pt x="4696" y="44208"/>
                      <a:pt x="7421" y="28504"/>
                    </a:cubicBezTo>
                    <a:cubicBezTo>
                      <a:pt x="8652" y="21409"/>
                      <a:pt x="9608" y="13774"/>
                      <a:pt x="8456" y="6606"/>
                    </a:cubicBezTo>
                    <a:cubicBezTo>
                      <a:pt x="7862" y="2912"/>
                      <a:pt x="6485" y="400"/>
                      <a:pt x="2562" y="4"/>
                    </a:cubicBezTo>
                    <a:cubicBezTo>
                      <a:pt x="2536" y="1"/>
                      <a:pt x="2511" y="0"/>
                      <a:pt x="248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7" name="Google Shape;2157;p45"/>
              <p:cNvSpPr/>
              <p:nvPr/>
            </p:nvSpPr>
            <p:spPr>
              <a:xfrm>
                <a:off x="2730675" y="3751875"/>
                <a:ext cx="156725" cy="932525"/>
              </a:xfrm>
              <a:custGeom>
                <a:avLst/>
                <a:gdLst/>
                <a:ahLst/>
                <a:cxnLst/>
                <a:rect l="l" t="t" r="r" b="b"/>
                <a:pathLst>
                  <a:path w="6269" h="37301" extrusionOk="0">
                    <a:moveTo>
                      <a:pt x="4627" y="0"/>
                    </a:moveTo>
                    <a:cubicBezTo>
                      <a:pt x="4372" y="0"/>
                      <a:pt x="4116" y="133"/>
                      <a:pt x="4011" y="438"/>
                    </a:cubicBezTo>
                    <a:cubicBezTo>
                      <a:pt x="0" y="12100"/>
                      <a:pt x="2913" y="25063"/>
                      <a:pt x="4956" y="36840"/>
                    </a:cubicBezTo>
                    <a:cubicBezTo>
                      <a:pt x="5011" y="37162"/>
                      <a:pt x="5240" y="37301"/>
                      <a:pt x="5486" y="37301"/>
                    </a:cubicBezTo>
                    <a:cubicBezTo>
                      <a:pt x="5857" y="37301"/>
                      <a:pt x="6268" y="36984"/>
                      <a:pt x="6184" y="36502"/>
                    </a:cubicBezTo>
                    <a:cubicBezTo>
                      <a:pt x="4183" y="24959"/>
                      <a:pt x="1305" y="12214"/>
                      <a:pt x="5240" y="778"/>
                    </a:cubicBezTo>
                    <a:cubicBezTo>
                      <a:pt x="5401" y="308"/>
                      <a:pt x="5016" y="0"/>
                      <a:pt x="462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8" name="Google Shape;2158;p45"/>
              <p:cNvSpPr/>
              <p:nvPr/>
            </p:nvSpPr>
            <p:spPr>
              <a:xfrm>
                <a:off x="2975900" y="3752175"/>
                <a:ext cx="100175" cy="936225"/>
              </a:xfrm>
              <a:custGeom>
                <a:avLst/>
                <a:gdLst/>
                <a:ahLst/>
                <a:cxnLst/>
                <a:rect l="l" t="t" r="r" b="b"/>
                <a:pathLst>
                  <a:path w="4007" h="37449" extrusionOk="0">
                    <a:moveTo>
                      <a:pt x="774" y="1"/>
                    </a:moveTo>
                    <a:cubicBezTo>
                      <a:pt x="379" y="1"/>
                      <a:pt x="1" y="303"/>
                      <a:pt x="185" y="765"/>
                    </a:cubicBezTo>
                    <a:lnTo>
                      <a:pt x="185" y="766"/>
                    </a:lnTo>
                    <a:cubicBezTo>
                      <a:pt x="2725" y="7118"/>
                      <a:pt x="1918" y="14361"/>
                      <a:pt x="1914" y="21073"/>
                    </a:cubicBezTo>
                    <a:cubicBezTo>
                      <a:pt x="1914" y="26464"/>
                      <a:pt x="1022" y="31402"/>
                      <a:pt x="185" y="36647"/>
                    </a:cubicBezTo>
                    <a:cubicBezTo>
                      <a:pt x="108" y="37131"/>
                      <a:pt x="522" y="37448"/>
                      <a:pt x="893" y="37448"/>
                    </a:cubicBezTo>
                    <a:cubicBezTo>
                      <a:pt x="1137" y="37448"/>
                      <a:pt x="1363" y="37309"/>
                      <a:pt x="1415" y="36988"/>
                    </a:cubicBezTo>
                    <a:cubicBezTo>
                      <a:pt x="2279" y="31567"/>
                      <a:pt x="3184" y="26645"/>
                      <a:pt x="3189" y="21073"/>
                    </a:cubicBezTo>
                    <a:cubicBezTo>
                      <a:pt x="3196" y="14231"/>
                      <a:pt x="4007" y="6909"/>
                      <a:pt x="1415" y="426"/>
                    </a:cubicBezTo>
                    <a:cubicBezTo>
                      <a:pt x="1296" y="129"/>
                      <a:pt x="1031" y="1"/>
                      <a:pt x="77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9" name="Google Shape;2159;p45"/>
              <p:cNvSpPr/>
              <p:nvPr/>
            </p:nvSpPr>
            <p:spPr>
              <a:xfrm>
                <a:off x="490375" y="1655425"/>
                <a:ext cx="2120325" cy="1760650"/>
              </a:xfrm>
              <a:custGeom>
                <a:avLst/>
                <a:gdLst/>
                <a:ahLst/>
                <a:cxnLst/>
                <a:rect l="l" t="t" r="r" b="b"/>
                <a:pathLst>
                  <a:path w="84813" h="70426" extrusionOk="0">
                    <a:moveTo>
                      <a:pt x="14845" y="0"/>
                    </a:moveTo>
                    <a:cubicBezTo>
                      <a:pt x="12305" y="0"/>
                      <a:pt x="9928" y="3147"/>
                      <a:pt x="8311" y="4911"/>
                    </a:cubicBezTo>
                    <a:cubicBezTo>
                      <a:pt x="6219" y="7196"/>
                      <a:pt x="2357" y="9301"/>
                      <a:pt x="937" y="11942"/>
                    </a:cubicBezTo>
                    <a:cubicBezTo>
                      <a:pt x="0" y="13679"/>
                      <a:pt x="802" y="15419"/>
                      <a:pt x="1359" y="17203"/>
                    </a:cubicBezTo>
                    <a:cubicBezTo>
                      <a:pt x="3839" y="25145"/>
                      <a:pt x="8576" y="31828"/>
                      <a:pt x="13936" y="38090"/>
                    </a:cubicBezTo>
                    <a:cubicBezTo>
                      <a:pt x="26128" y="52338"/>
                      <a:pt x="40313" y="63035"/>
                      <a:pt x="57535" y="70369"/>
                    </a:cubicBezTo>
                    <a:cubicBezTo>
                      <a:pt x="57628" y="70408"/>
                      <a:pt x="57719" y="70426"/>
                      <a:pt x="57806" y="70426"/>
                    </a:cubicBezTo>
                    <a:cubicBezTo>
                      <a:pt x="58420" y="70426"/>
                      <a:pt x="58838" y="69549"/>
                      <a:pt x="58179" y="69269"/>
                    </a:cubicBezTo>
                    <a:cubicBezTo>
                      <a:pt x="42135" y="62437"/>
                      <a:pt x="28874" y="52742"/>
                      <a:pt x="17149" y="39810"/>
                    </a:cubicBezTo>
                    <a:cubicBezTo>
                      <a:pt x="11413" y="33487"/>
                      <a:pt x="6007" y="26653"/>
                      <a:pt x="3134" y="18516"/>
                    </a:cubicBezTo>
                    <a:cubicBezTo>
                      <a:pt x="2121" y="15649"/>
                      <a:pt x="1628" y="13737"/>
                      <a:pt x="3502" y="11212"/>
                    </a:cubicBezTo>
                    <a:cubicBezTo>
                      <a:pt x="4512" y="9853"/>
                      <a:pt x="6399" y="8810"/>
                      <a:pt x="7597" y="7591"/>
                    </a:cubicBezTo>
                    <a:cubicBezTo>
                      <a:pt x="9223" y="5937"/>
                      <a:pt x="11478" y="2199"/>
                      <a:pt x="13765" y="1560"/>
                    </a:cubicBezTo>
                    <a:cubicBezTo>
                      <a:pt x="13967" y="1504"/>
                      <a:pt x="14169" y="1477"/>
                      <a:pt x="14369" y="1477"/>
                    </a:cubicBezTo>
                    <a:cubicBezTo>
                      <a:pt x="17204" y="1477"/>
                      <a:pt x="19758" y="6836"/>
                      <a:pt x="21084" y="8780"/>
                    </a:cubicBezTo>
                    <a:cubicBezTo>
                      <a:pt x="22943" y="11505"/>
                      <a:pt x="24912" y="14146"/>
                      <a:pt x="26992" y="16701"/>
                    </a:cubicBezTo>
                    <a:cubicBezTo>
                      <a:pt x="31715" y="22527"/>
                      <a:pt x="36955" y="27940"/>
                      <a:pt x="43031" y="32363"/>
                    </a:cubicBezTo>
                    <a:cubicBezTo>
                      <a:pt x="49959" y="37406"/>
                      <a:pt x="57339" y="42432"/>
                      <a:pt x="65095" y="46116"/>
                    </a:cubicBezTo>
                    <a:cubicBezTo>
                      <a:pt x="69312" y="48120"/>
                      <a:pt x="72932" y="48762"/>
                      <a:pt x="76810" y="48762"/>
                    </a:cubicBezTo>
                    <a:cubicBezTo>
                      <a:pt x="79063" y="48762"/>
                      <a:pt x="81403" y="48545"/>
                      <a:pt x="83999" y="48252"/>
                    </a:cubicBezTo>
                    <a:cubicBezTo>
                      <a:pt x="84777" y="48164"/>
                      <a:pt x="84813" y="46973"/>
                      <a:pt x="84082" y="46973"/>
                    </a:cubicBezTo>
                    <a:cubicBezTo>
                      <a:pt x="84055" y="46973"/>
                      <a:pt x="84028" y="46974"/>
                      <a:pt x="83999" y="46977"/>
                    </a:cubicBezTo>
                    <a:lnTo>
                      <a:pt x="84001" y="46977"/>
                    </a:lnTo>
                    <a:cubicBezTo>
                      <a:pt x="81276" y="47286"/>
                      <a:pt x="78783" y="47647"/>
                      <a:pt x="76265" y="47647"/>
                    </a:cubicBezTo>
                    <a:cubicBezTo>
                      <a:pt x="74247" y="47647"/>
                      <a:pt x="72213" y="47415"/>
                      <a:pt x="70031" y="46737"/>
                    </a:cubicBezTo>
                    <a:cubicBezTo>
                      <a:pt x="65039" y="45187"/>
                      <a:pt x="60392" y="42239"/>
                      <a:pt x="55980" y="39489"/>
                    </a:cubicBezTo>
                    <a:cubicBezTo>
                      <a:pt x="47250" y="34051"/>
                      <a:pt x="38903" y="28214"/>
                      <a:pt x="31962" y="20561"/>
                    </a:cubicBezTo>
                    <a:cubicBezTo>
                      <a:pt x="28418" y="16654"/>
                      <a:pt x="25165" y="12489"/>
                      <a:pt x="22186" y="8136"/>
                    </a:cubicBezTo>
                    <a:cubicBezTo>
                      <a:pt x="20691" y="5953"/>
                      <a:pt x="19029" y="2367"/>
                      <a:pt x="16856" y="724"/>
                    </a:cubicBezTo>
                    <a:cubicBezTo>
                      <a:pt x="16182" y="214"/>
                      <a:pt x="15508" y="0"/>
                      <a:pt x="1484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0" name="Google Shape;2160;p45"/>
              <p:cNvSpPr/>
              <p:nvPr/>
            </p:nvSpPr>
            <p:spPr>
              <a:xfrm>
                <a:off x="1739775" y="3389500"/>
                <a:ext cx="216075" cy="1251275"/>
              </a:xfrm>
              <a:custGeom>
                <a:avLst/>
                <a:gdLst/>
                <a:ahLst/>
                <a:cxnLst/>
                <a:rect l="l" t="t" r="r" b="b"/>
                <a:pathLst>
                  <a:path w="8643" h="50051" extrusionOk="0">
                    <a:moveTo>
                      <a:pt x="7868" y="0"/>
                    </a:moveTo>
                    <a:cubicBezTo>
                      <a:pt x="7615" y="0"/>
                      <a:pt x="7364" y="135"/>
                      <a:pt x="7268" y="445"/>
                    </a:cubicBezTo>
                    <a:cubicBezTo>
                      <a:pt x="4738" y="8592"/>
                      <a:pt x="3764" y="16950"/>
                      <a:pt x="2579" y="25360"/>
                    </a:cubicBezTo>
                    <a:cubicBezTo>
                      <a:pt x="1453" y="33352"/>
                      <a:pt x="1" y="41343"/>
                      <a:pt x="1" y="49434"/>
                    </a:cubicBezTo>
                    <a:cubicBezTo>
                      <a:pt x="1" y="49845"/>
                      <a:pt x="320" y="50050"/>
                      <a:pt x="638" y="50050"/>
                    </a:cubicBezTo>
                    <a:cubicBezTo>
                      <a:pt x="956" y="50050"/>
                      <a:pt x="1274" y="49845"/>
                      <a:pt x="1274" y="49434"/>
                    </a:cubicBezTo>
                    <a:cubicBezTo>
                      <a:pt x="1274" y="40804"/>
                      <a:pt x="2926" y="32301"/>
                      <a:pt x="4087" y="23777"/>
                    </a:cubicBezTo>
                    <a:cubicBezTo>
                      <a:pt x="5146" y="15989"/>
                      <a:pt x="6158" y="8312"/>
                      <a:pt x="8496" y="785"/>
                    </a:cubicBezTo>
                    <a:cubicBezTo>
                      <a:pt x="8643" y="311"/>
                      <a:pt x="8253" y="0"/>
                      <a:pt x="786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1" name="Google Shape;2161;p45"/>
              <p:cNvSpPr/>
              <p:nvPr/>
            </p:nvSpPr>
            <p:spPr>
              <a:xfrm>
                <a:off x="560650" y="1790825"/>
                <a:ext cx="452550" cy="402325"/>
              </a:xfrm>
              <a:custGeom>
                <a:avLst/>
                <a:gdLst/>
                <a:ahLst/>
                <a:cxnLst/>
                <a:rect l="l" t="t" r="r" b="b"/>
                <a:pathLst>
                  <a:path w="18102" h="16093" extrusionOk="0">
                    <a:moveTo>
                      <a:pt x="17219" y="1"/>
                    </a:moveTo>
                    <a:cubicBezTo>
                      <a:pt x="17026" y="1"/>
                      <a:pt x="16832" y="89"/>
                      <a:pt x="16700" y="302"/>
                    </a:cubicBezTo>
                    <a:cubicBezTo>
                      <a:pt x="14794" y="3380"/>
                      <a:pt x="11573" y="5472"/>
                      <a:pt x="8756" y="7634"/>
                    </a:cubicBezTo>
                    <a:cubicBezTo>
                      <a:pt x="5854" y="9863"/>
                      <a:pt x="3534" y="12762"/>
                      <a:pt x="551" y="14876"/>
                    </a:cubicBezTo>
                    <a:cubicBezTo>
                      <a:pt x="0" y="15266"/>
                      <a:pt x="343" y="16093"/>
                      <a:pt x="859" y="16093"/>
                    </a:cubicBezTo>
                    <a:cubicBezTo>
                      <a:pt x="966" y="16093"/>
                      <a:pt x="1080" y="16058"/>
                      <a:pt x="1195" y="15976"/>
                    </a:cubicBezTo>
                    <a:cubicBezTo>
                      <a:pt x="4660" y="13517"/>
                      <a:pt x="7450" y="10224"/>
                      <a:pt x="10841" y="7639"/>
                    </a:cubicBezTo>
                    <a:cubicBezTo>
                      <a:pt x="13402" y="5687"/>
                      <a:pt x="16083" y="3720"/>
                      <a:pt x="17802" y="944"/>
                    </a:cubicBezTo>
                    <a:cubicBezTo>
                      <a:pt x="18101" y="459"/>
                      <a:pt x="17661" y="1"/>
                      <a:pt x="17219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62;p45"/>
              <p:cNvSpPr/>
              <p:nvPr/>
            </p:nvSpPr>
            <p:spPr>
              <a:xfrm>
                <a:off x="598500" y="1862075"/>
                <a:ext cx="454675" cy="392875"/>
              </a:xfrm>
              <a:custGeom>
                <a:avLst/>
                <a:gdLst/>
                <a:ahLst/>
                <a:cxnLst/>
                <a:rect l="l" t="t" r="r" b="b"/>
                <a:pathLst>
                  <a:path w="18187" h="15715" extrusionOk="0">
                    <a:moveTo>
                      <a:pt x="17292" y="0"/>
                    </a:moveTo>
                    <a:cubicBezTo>
                      <a:pt x="17097" y="0"/>
                      <a:pt x="16900" y="84"/>
                      <a:pt x="16761" y="286"/>
                    </a:cubicBezTo>
                    <a:cubicBezTo>
                      <a:pt x="14755" y="3200"/>
                      <a:pt x="11632" y="5012"/>
                      <a:pt x="8898" y="7158"/>
                    </a:cubicBezTo>
                    <a:cubicBezTo>
                      <a:pt x="5945" y="9478"/>
                      <a:pt x="3288" y="12154"/>
                      <a:pt x="480" y="14645"/>
                    </a:cubicBezTo>
                    <a:cubicBezTo>
                      <a:pt x="0" y="15071"/>
                      <a:pt x="448" y="15714"/>
                      <a:pt x="959" y="15714"/>
                    </a:cubicBezTo>
                    <a:cubicBezTo>
                      <a:pt x="1101" y="15714"/>
                      <a:pt x="1248" y="15664"/>
                      <a:pt x="1382" y="15546"/>
                    </a:cubicBezTo>
                    <a:lnTo>
                      <a:pt x="1383" y="15546"/>
                    </a:lnTo>
                    <a:cubicBezTo>
                      <a:pt x="4636" y="12659"/>
                      <a:pt x="7725" y="9617"/>
                      <a:pt x="11211" y="7004"/>
                    </a:cubicBezTo>
                    <a:cubicBezTo>
                      <a:pt x="13636" y="5186"/>
                      <a:pt x="16121" y="3460"/>
                      <a:pt x="17861" y="929"/>
                    </a:cubicBezTo>
                    <a:cubicBezTo>
                      <a:pt x="18187" y="455"/>
                      <a:pt x="17745" y="0"/>
                      <a:pt x="1729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3" name="Google Shape;2163;p45"/>
              <p:cNvSpPr/>
              <p:nvPr/>
            </p:nvSpPr>
            <p:spPr>
              <a:xfrm>
                <a:off x="205475" y="1333375"/>
                <a:ext cx="579725" cy="574850"/>
              </a:xfrm>
              <a:custGeom>
                <a:avLst/>
                <a:gdLst/>
                <a:ahLst/>
                <a:cxnLst/>
                <a:rect l="l" t="t" r="r" b="b"/>
                <a:pathLst>
                  <a:path w="23189" h="22994" extrusionOk="0">
                    <a:moveTo>
                      <a:pt x="8964" y="0"/>
                    </a:moveTo>
                    <a:cubicBezTo>
                      <a:pt x="8743" y="0"/>
                      <a:pt x="8534" y="71"/>
                      <a:pt x="8342" y="224"/>
                    </a:cubicBezTo>
                    <a:cubicBezTo>
                      <a:pt x="7311" y="1044"/>
                      <a:pt x="7508" y="2584"/>
                      <a:pt x="8217" y="4296"/>
                    </a:cubicBezTo>
                    <a:lnTo>
                      <a:pt x="8217" y="4296"/>
                    </a:lnTo>
                    <a:cubicBezTo>
                      <a:pt x="6692" y="2712"/>
                      <a:pt x="5147" y="1485"/>
                      <a:pt x="3967" y="1485"/>
                    </a:cubicBezTo>
                    <a:cubicBezTo>
                      <a:pt x="3565" y="1485"/>
                      <a:pt x="3205" y="1628"/>
                      <a:pt x="2904" y="1948"/>
                    </a:cubicBezTo>
                    <a:cubicBezTo>
                      <a:pt x="2237" y="2654"/>
                      <a:pt x="2908" y="4099"/>
                      <a:pt x="4129" y="5771"/>
                    </a:cubicBezTo>
                    <a:lnTo>
                      <a:pt x="4129" y="5771"/>
                    </a:lnTo>
                    <a:cubicBezTo>
                      <a:pt x="3613" y="5520"/>
                      <a:pt x="3133" y="5376"/>
                      <a:pt x="2709" y="5376"/>
                    </a:cubicBezTo>
                    <a:cubicBezTo>
                      <a:pt x="2413" y="5376"/>
                      <a:pt x="2144" y="5447"/>
                      <a:pt x="1911" y="5600"/>
                    </a:cubicBezTo>
                    <a:cubicBezTo>
                      <a:pt x="1" y="6855"/>
                      <a:pt x="2980" y="10052"/>
                      <a:pt x="5875" y="12674"/>
                    </a:cubicBezTo>
                    <a:lnTo>
                      <a:pt x="5875" y="12674"/>
                    </a:lnTo>
                    <a:cubicBezTo>
                      <a:pt x="5218" y="12416"/>
                      <a:pt x="4604" y="12249"/>
                      <a:pt x="4115" y="12249"/>
                    </a:cubicBezTo>
                    <a:cubicBezTo>
                      <a:pt x="3247" y="12249"/>
                      <a:pt x="2773" y="12775"/>
                      <a:pt x="3142" y="14256"/>
                    </a:cubicBezTo>
                    <a:cubicBezTo>
                      <a:pt x="3561" y="15938"/>
                      <a:pt x="6320" y="17502"/>
                      <a:pt x="7614" y="18426"/>
                    </a:cubicBezTo>
                    <a:cubicBezTo>
                      <a:pt x="9993" y="20129"/>
                      <a:pt x="12536" y="21772"/>
                      <a:pt x="15232" y="22935"/>
                    </a:cubicBezTo>
                    <a:cubicBezTo>
                      <a:pt x="15325" y="22976"/>
                      <a:pt x="15418" y="22994"/>
                      <a:pt x="15506" y="22994"/>
                    </a:cubicBezTo>
                    <a:cubicBezTo>
                      <a:pt x="16118" y="22994"/>
                      <a:pt x="16531" y="22119"/>
                      <a:pt x="15875" y="21835"/>
                    </a:cubicBezTo>
                    <a:lnTo>
                      <a:pt x="15873" y="21835"/>
                    </a:lnTo>
                    <a:cubicBezTo>
                      <a:pt x="12913" y="20559"/>
                      <a:pt x="10092" y="18730"/>
                      <a:pt x="7524" y="16796"/>
                    </a:cubicBezTo>
                    <a:cubicBezTo>
                      <a:pt x="6763" y="16222"/>
                      <a:pt x="3484" y="13928"/>
                      <a:pt x="4924" y="13432"/>
                    </a:cubicBezTo>
                    <a:cubicBezTo>
                      <a:pt x="4968" y="13417"/>
                      <a:pt x="5019" y="13410"/>
                      <a:pt x="5075" y="13410"/>
                    </a:cubicBezTo>
                    <a:cubicBezTo>
                      <a:pt x="6161" y="13410"/>
                      <a:pt x="9423" y="16072"/>
                      <a:pt x="10190" y="16478"/>
                    </a:cubicBezTo>
                    <a:cubicBezTo>
                      <a:pt x="10302" y="16538"/>
                      <a:pt x="10412" y="16565"/>
                      <a:pt x="10515" y="16565"/>
                    </a:cubicBezTo>
                    <a:cubicBezTo>
                      <a:pt x="11015" y="16565"/>
                      <a:pt x="11340" y="15932"/>
                      <a:pt x="10963" y="15477"/>
                    </a:cubicBezTo>
                    <a:cubicBezTo>
                      <a:pt x="9476" y="13683"/>
                      <a:pt x="7689" y="12208"/>
                      <a:pt x="5962" y="10654"/>
                    </a:cubicBezTo>
                    <a:cubicBezTo>
                      <a:pt x="5082" y="9863"/>
                      <a:pt x="1950" y="7154"/>
                      <a:pt x="3063" y="6881"/>
                    </a:cubicBezTo>
                    <a:cubicBezTo>
                      <a:pt x="3118" y="6867"/>
                      <a:pt x="3177" y="6860"/>
                      <a:pt x="3239" y="6860"/>
                    </a:cubicBezTo>
                    <a:cubicBezTo>
                      <a:pt x="5180" y="6860"/>
                      <a:pt x="10491" y="13263"/>
                      <a:pt x="11794" y="14490"/>
                    </a:cubicBezTo>
                    <a:cubicBezTo>
                      <a:pt x="11924" y="14612"/>
                      <a:pt x="12075" y="14664"/>
                      <a:pt x="12223" y="14664"/>
                    </a:cubicBezTo>
                    <a:cubicBezTo>
                      <a:pt x="12666" y="14664"/>
                      <a:pt x="13080" y="14195"/>
                      <a:pt x="12796" y="13718"/>
                    </a:cubicBezTo>
                    <a:cubicBezTo>
                      <a:pt x="11682" y="11850"/>
                      <a:pt x="10207" y="10237"/>
                      <a:pt x="8752" y="8632"/>
                    </a:cubicBezTo>
                    <a:cubicBezTo>
                      <a:pt x="8017" y="7822"/>
                      <a:pt x="3707" y="4127"/>
                      <a:pt x="3926" y="3014"/>
                    </a:cubicBezTo>
                    <a:cubicBezTo>
                      <a:pt x="3938" y="2950"/>
                      <a:pt x="3979" y="2920"/>
                      <a:pt x="4042" y="2920"/>
                    </a:cubicBezTo>
                    <a:cubicBezTo>
                      <a:pt x="4703" y="2920"/>
                      <a:pt x="7870" y="6105"/>
                      <a:pt x="8368" y="6670"/>
                    </a:cubicBezTo>
                    <a:cubicBezTo>
                      <a:pt x="9902" y="8413"/>
                      <a:pt x="11296" y="10284"/>
                      <a:pt x="12896" y="11970"/>
                    </a:cubicBezTo>
                    <a:cubicBezTo>
                      <a:pt x="13025" y="12106"/>
                      <a:pt x="13175" y="12163"/>
                      <a:pt x="13321" y="12163"/>
                    </a:cubicBezTo>
                    <a:cubicBezTo>
                      <a:pt x="13751" y="12163"/>
                      <a:pt x="14148" y="11665"/>
                      <a:pt x="13897" y="11198"/>
                    </a:cubicBezTo>
                    <a:cubicBezTo>
                      <a:pt x="13059" y="9639"/>
                      <a:pt x="12065" y="8176"/>
                      <a:pt x="11161" y="6656"/>
                    </a:cubicBezTo>
                    <a:cubicBezTo>
                      <a:pt x="10865" y="6155"/>
                      <a:pt x="8538" y="1466"/>
                      <a:pt x="9293" y="1466"/>
                    </a:cubicBezTo>
                    <a:cubicBezTo>
                      <a:pt x="9306" y="1466"/>
                      <a:pt x="9321" y="1468"/>
                      <a:pt x="9336" y="1471"/>
                    </a:cubicBezTo>
                    <a:cubicBezTo>
                      <a:pt x="10134" y="1627"/>
                      <a:pt x="11645" y="4876"/>
                      <a:pt x="12114" y="5644"/>
                    </a:cubicBezTo>
                    <a:cubicBezTo>
                      <a:pt x="13208" y="7447"/>
                      <a:pt x="14199" y="9262"/>
                      <a:pt x="15574" y="10867"/>
                    </a:cubicBezTo>
                    <a:cubicBezTo>
                      <a:pt x="15687" y="10999"/>
                      <a:pt x="15836" y="11056"/>
                      <a:pt x="15988" y="11056"/>
                    </a:cubicBezTo>
                    <a:cubicBezTo>
                      <a:pt x="16381" y="11056"/>
                      <a:pt x="16792" y="10674"/>
                      <a:pt x="16638" y="10248"/>
                    </a:cubicBezTo>
                    <a:cubicBezTo>
                      <a:pt x="16226" y="9108"/>
                      <a:pt x="15126" y="6619"/>
                      <a:pt x="15493" y="5439"/>
                    </a:cubicBezTo>
                    <a:cubicBezTo>
                      <a:pt x="15617" y="5044"/>
                      <a:pt x="15766" y="4879"/>
                      <a:pt x="15931" y="4879"/>
                    </a:cubicBezTo>
                    <a:cubicBezTo>
                      <a:pt x="16670" y="4879"/>
                      <a:pt x="17699" y="8208"/>
                      <a:pt x="17920" y="8745"/>
                    </a:cubicBezTo>
                    <a:cubicBezTo>
                      <a:pt x="18984" y="11321"/>
                      <a:pt x="20005" y="13953"/>
                      <a:pt x="21873" y="16064"/>
                    </a:cubicBezTo>
                    <a:cubicBezTo>
                      <a:pt x="22001" y="16209"/>
                      <a:pt x="22148" y="16270"/>
                      <a:pt x="22292" y="16270"/>
                    </a:cubicBezTo>
                    <a:cubicBezTo>
                      <a:pt x="22760" y="16270"/>
                      <a:pt x="23188" y="15631"/>
                      <a:pt x="22774" y="15163"/>
                    </a:cubicBezTo>
                    <a:cubicBezTo>
                      <a:pt x="20515" y="12610"/>
                      <a:pt x="19551" y="9206"/>
                      <a:pt x="18223" y="6134"/>
                    </a:cubicBezTo>
                    <a:cubicBezTo>
                      <a:pt x="17858" y="5288"/>
                      <a:pt x="17183" y="2965"/>
                      <a:pt x="15987" y="2726"/>
                    </a:cubicBezTo>
                    <a:cubicBezTo>
                      <a:pt x="15838" y="2697"/>
                      <a:pt x="15699" y="2682"/>
                      <a:pt x="15572" y="2682"/>
                    </a:cubicBezTo>
                    <a:cubicBezTo>
                      <a:pt x="14164" y="2682"/>
                      <a:pt x="14033" y="4411"/>
                      <a:pt x="14300" y="6264"/>
                    </a:cubicBezTo>
                    <a:lnTo>
                      <a:pt x="14300" y="6264"/>
                    </a:lnTo>
                    <a:cubicBezTo>
                      <a:pt x="12659" y="3411"/>
                      <a:pt x="10503" y="0"/>
                      <a:pt x="896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4" name="Google Shape;2164;p45"/>
              <p:cNvSpPr/>
              <p:nvPr/>
            </p:nvSpPr>
            <p:spPr>
              <a:xfrm>
                <a:off x="1969325" y="4007150"/>
                <a:ext cx="445325" cy="120825"/>
              </a:xfrm>
              <a:custGeom>
                <a:avLst/>
                <a:gdLst/>
                <a:ahLst/>
                <a:cxnLst/>
                <a:rect l="l" t="t" r="r" b="b"/>
                <a:pathLst>
                  <a:path w="17813" h="4833" extrusionOk="0">
                    <a:moveTo>
                      <a:pt x="13461" y="1101"/>
                    </a:moveTo>
                    <a:cubicBezTo>
                      <a:pt x="14880" y="1101"/>
                      <a:pt x="16066" y="1352"/>
                      <a:pt x="16226" y="2206"/>
                    </a:cubicBezTo>
                    <a:cubicBezTo>
                      <a:pt x="16454" y="3428"/>
                      <a:pt x="13971" y="3671"/>
                      <a:pt x="11686" y="3671"/>
                    </a:cubicBezTo>
                    <a:cubicBezTo>
                      <a:pt x="10254" y="3671"/>
                      <a:pt x="8899" y="3575"/>
                      <a:pt x="8338" y="3565"/>
                    </a:cubicBezTo>
                    <a:cubicBezTo>
                      <a:pt x="6758" y="3537"/>
                      <a:pt x="5179" y="3474"/>
                      <a:pt x="3599" y="3451"/>
                    </a:cubicBezTo>
                    <a:cubicBezTo>
                      <a:pt x="1547" y="3421"/>
                      <a:pt x="1203" y="3256"/>
                      <a:pt x="1342" y="1428"/>
                    </a:cubicBezTo>
                    <a:lnTo>
                      <a:pt x="1342" y="1428"/>
                    </a:lnTo>
                    <a:cubicBezTo>
                      <a:pt x="2619" y="1661"/>
                      <a:pt x="3888" y="1747"/>
                      <a:pt x="5162" y="1747"/>
                    </a:cubicBezTo>
                    <a:cubicBezTo>
                      <a:pt x="6269" y="1747"/>
                      <a:pt x="7379" y="1682"/>
                      <a:pt x="8503" y="1591"/>
                    </a:cubicBezTo>
                    <a:cubicBezTo>
                      <a:pt x="9415" y="1517"/>
                      <a:pt x="11632" y="1101"/>
                      <a:pt x="13461" y="1101"/>
                    </a:cubicBezTo>
                    <a:close/>
                    <a:moveTo>
                      <a:pt x="14169" y="0"/>
                    </a:moveTo>
                    <a:cubicBezTo>
                      <a:pt x="11179" y="0"/>
                      <a:pt x="8190" y="490"/>
                      <a:pt x="5208" y="490"/>
                    </a:cubicBezTo>
                    <a:cubicBezTo>
                      <a:pt x="3986" y="490"/>
                      <a:pt x="2765" y="408"/>
                      <a:pt x="1546" y="176"/>
                    </a:cubicBezTo>
                    <a:cubicBezTo>
                      <a:pt x="1499" y="167"/>
                      <a:pt x="1454" y="162"/>
                      <a:pt x="1411" y="162"/>
                    </a:cubicBezTo>
                    <a:cubicBezTo>
                      <a:pt x="1226" y="162"/>
                      <a:pt x="1072" y="238"/>
                      <a:pt x="959" y="352"/>
                    </a:cubicBezTo>
                    <a:lnTo>
                      <a:pt x="959" y="352"/>
                    </a:lnTo>
                    <a:cubicBezTo>
                      <a:pt x="911" y="342"/>
                      <a:pt x="860" y="337"/>
                      <a:pt x="810" y="337"/>
                    </a:cubicBezTo>
                    <a:cubicBezTo>
                      <a:pt x="490" y="337"/>
                      <a:pt x="150" y="541"/>
                      <a:pt x="110" y="947"/>
                    </a:cubicBezTo>
                    <a:cubicBezTo>
                      <a:pt x="1" y="1994"/>
                      <a:pt x="1" y="3050"/>
                      <a:pt x="110" y="4097"/>
                    </a:cubicBezTo>
                    <a:cubicBezTo>
                      <a:pt x="143" y="4431"/>
                      <a:pt x="369" y="4735"/>
                      <a:pt x="735" y="4735"/>
                    </a:cubicBezTo>
                    <a:cubicBezTo>
                      <a:pt x="740" y="4735"/>
                      <a:pt x="744" y="4735"/>
                      <a:pt x="748" y="4735"/>
                    </a:cubicBezTo>
                    <a:cubicBezTo>
                      <a:pt x="1189" y="4727"/>
                      <a:pt x="1631" y="4724"/>
                      <a:pt x="2072" y="4724"/>
                    </a:cubicBezTo>
                    <a:cubicBezTo>
                      <a:pt x="4574" y="4724"/>
                      <a:pt x="7074" y="4833"/>
                      <a:pt x="9568" y="4833"/>
                    </a:cubicBezTo>
                    <a:cubicBezTo>
                      <a:pt x="12151" y="4833"/>
                      <a:pt x="14727" y="4716"/>
                      <a:pt x="17295" y="4240"/>
                    </a:cubicBezTo>
                    <a:cubicBezTo>
                      <a:pt x="17642" y="4176"/>
                      <a:pt x="17813" y="3767"/>
                      <a:pt x="17741" y="3455"/>
                    </a:cubicBezTo>
                    <a:cubicBezTo>
                      <a:pt x="17511" y="2587"/>
                      <a:pt x="17413" y="1689"/>
                      <a:pt x="17448" y="789"/>
                    </a:cubicBezTo>
                    <a:cubicBezTo>
                      <a:pt x="17443" y="414"/>
                      <a:pt x="17157" y="197"/>
                      <a:pt x="16811" y="153"/>
                    </a:cubicBezTo>
                    <a:cubicBezTo>
                      <a:pt x="15930" y="43"/>
                      <a:pt x="15049" y="0"/>
                      <a:pt x="14169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5" name="Google Shape;2165;p45"/>
              <p:cNvSpPr/>
              <p:nvPr/>
            </p:nvSpPr>
            <p:spPr>
              <a:xfrm>
                <a:off x="1948375" y="4090275"/>
                <a:ext cx="499250" cy="414750"/>
              </a:xfrm>
              <a:custGeom>
                <a:avLst/>
                <a:gdLst/>
                <a:ahLst/>
                <a:cxnLst/>
                <a:rect l="l" t="t" r="r" b="b"/>
                <a:pathLst>
                  <a:path w="19970" h="16590" extrusionOk="0">
                    <a:moveTo>
                      <a:pt x="1895" y="1"/>
                    </a:moveTo>
                    <a:cubicBezTo>
                      <a:pt x="1576" y="1"/>
                      <a:pt x="1259" y="205"/>
                      <a:pt x="1262" y="616"/>
                    </a:cubicBezTo>
                    <a:lnTo>
                      <a:pt x="1263" y="617"/>
                    </a:lnTo>
                    <a:cubicBezTo>
                      <a:pt x="1288" y="4296"/>
                      <a:pt x="1" y="7990"/>
                      <a:pt x="537" y="11674"/>
                    </a:cubicBezTo>
                    <a:cubicBezTo>
                      <a:pt x="1042" y="15132"/>
                      <a:pt x="3180" y="15900"/>
                      <a:pt x="6379" y="16291"/>
                    </a:cubicBezTo>
                    <a:cubicBezTo>
                      <a:pt x="7574" y="16437"/>
                      <a:pt x="8992" y="16590"/>
                      <a:pt x="10430" y="16590"/>
                    </a:cubicBezTo>
                    <a:cubicBezTo>
                      <a:pt x="13040" y="16590"/>
                      <a:pt x="15717" y="16087"/>
                      <a:pt x="17251" y="14124"/>
                    </a:cubicBezTo>
                    <a:cubicBezTo>
                      <a:pt x="19969" y="10648"/>
                      <a:pt x="18349" y="4730"/>
                      <a:pt x="18286" y="773"/>
                    </a:cubicBezTo>
                    <a:cubicBezTo>
                      <a:pt x="18280" y="363"/>
                      <a:pt x="17958" y="157"/>
                      <a:pt x="17639" y="157"/>
                    </a:cubicBezTo>
                    <a:cubicBezTo>
                      <a:pt x="17320" y="157"/>
                      <a:pt x="17005" y="362"/>
                      <a:pt x="17011" y="773"/>
                    </a:cubicBezTo>
                    <a:cubicBezTo>
                      <a:pt x="17067" y="4246"/>
                      <a:pt x="18018" y="8190"/>
                      <a:pt x="17064" y="11602"/>
                    </a:cubicBezTo>
                    <a:cubicBezTo>
                      <a:pt x="16227" y="14588"/>
                      <a:pt x="13228" y="15325"/>
                      <a:pt x="10222" y="15325"/>
                    </a:cubicBezTo>
                    <a:cubicBezTo>
                      <a:pt x="8601" y="15325"/>
                      <a:pt x="6978" y="15111"/>
                      <a:pt x="5690" y="14920"/>
                    </a:cubicBezTo>
                    <a:cubicBezTo>
                      <a:pt x="1753" y="14338"/>
                      <a:pt x="1521" y="11481"/>
                      <a:pt x="1803" y="8028"/>
                    </a:cubicBezTo>
                    <a:cubicBezTo>
                      <a:pt x="2007" y="5556"/>
                      <a:pt x="2554" y="3104"/>
                      <a:pt x="2536" y="616"/>
                    </a:cubicBezTo>
                    <a:cubicBezTo>
                      <a:pt x="2534" y="206"/>
                      <a:pt x="2213" y="1"/>
                      <a:pt x="189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6" name="Google Shape;2166;p45"/>
              <p:cNvSpPr/>
              <p:nvPr/>
            </p:nvSpPr>
            <p:spPr>
              <a:xfrm>
                <a:off x="3258550" y="3652275"/>
                <a:ext cx="389600" cy="327525"/>
              </a:xfrm>
              <a:custGeom>
                <a:avLst/>
                <a:gdLst/>
                <a:ahLst/>
                <a:cxnLst/>
                <a:rect l="l" t="t" r="r" b="b"/>
                <a:pathLst>
                  <a:path w="15584" h="13101" extrusionOk="0">
                    <a:moveTo>
                      <a:pt x="7282" y="1260"/>
                    </a:moveTo>
                    <a:cubicBezTo>
                      <a:pt x="9428" y="1260"/>
                      <a:pt x="11544" y="2569"/>
                      <a:pt x="12597" y="4520"/>
                    </a:cubicBezTo>
                    <a:cubicBezTo>
                      <a:pt x="14179" y="7451"/>
                      <a:pt x="12182" y="11023"/>
                      <a:pt x="9009" y="11731"/>
                    </a:cubicBezTo>
                    <a:cubicBezTo>
                      <a:pt x="8637" y="11815"/>
                      <a:pt x="8272" y="11854"/>
                      <a:pt x="7915" y="11854"/>
                    </a:cubicBezTo>
                    <a:cubicBezTo>
                      <a:pt x="3183" y="11854"/>
                      <a:pt x="1" y="4955"/>
                      <a:pt x="4462" y="1992"/>
                    </a:cubicBezTo>
                    <a:cubicBezTo>
                      <a:pt x="4501" y="1966"/>
                      <a:pt x="4535" y="1938"/>
                      <a:pt x="4565" y="1909"/>
                    </a:cubicBezTo>
                    <a:lnTo>
                      <a:pt x="4565" y="1909"/>
                    </a:lnTo>
                    <a:cubicBezTo>
                      <a:pt x="4586" y="1911"/>
                      <a:pt x="4608" y="1913"/>
                      <a:pt x="4630" y="1913"/>
                    </a:cubicBezTo>
                    <a:cubicBezTo>
                      <a:pt x="4727" y="1913"/>
                      <a:pt x="4829" y="1889"/>
                      <a:pt x="4934" y="1834"/>
                    </a:cubicBezTo>
                    <a:cubicBezTo>
                      <a:pt x="5686" y="1440"/>
                      <a:pt x="6486" y="1260"/>
                      <a:pt x="7282" y="1260"/>
                    </a:cubicBezTo>
                    <a:close/>
                    <a:moveTo>
                      <a:pt x="7280" y="0"/>
                    </a:moveTo>
                    <a:cubicBezTo>
                      <a:pt x="6267" y="0"/>
                      <a:pt x="5247" y="232"/>
                      <a:pt x="4290" y="733"/>
                    </a:cubicBezTo>
                    <a:cubicBezTo>
                      <a:pt x="4259" y="749"/>
                      <a:pt x="4231" y="767"/>
                      <a:pt x="4204" y="785"/>
                    </a:cubicBezTo>
                    <a:lnTo>
                      <a:pt x="4204" y="785"/>
                    </a:lnTo>
                    <a:cubicBezTo>
                      <a:pt x="4186" y="783"/>
                      <a:pt x="4168" y="782"/>
                      <a:pt x="4149" y="782"/>
                    </a:cubicBezTo>
                    <a:cubicBezTo>
                      <a:pt x="4044" y="782"/>
                      <a:pt x="3932" y="815"/>
                      <a:pt x="3819" y="890"/>
                    </a:cubicBezTo>
                    <a:lnTo>
                      <a:pt x="3819" y="892"/>
                    </a:lnTo>
                    <a:cubicBezTo>
                      <a:pt x="904" y="2826"/>
                      <a:pt x="127" y="6197"/>
                      <a:pt x="1867" y="9236"/>
                    </a:cubicBezTo>
                    <a:cubicBezTo>
                      <a:pt x="3137" y="11456"/>
                      <a:pt x="5540" y="13100"/>
                      <a:pt x="8071" y="13100"/>
                    </a:cubicBezTo>
                    <a:cubicBezTo>
                      <a:pt x="8720" y="13100"/>
                      <a:pt x="9377" y="12992"/>
                      <a:pt x="10026" y="12757"/>
                    </a:cubicBezTo>
                    <a:cubicBezTo>
                      <a:pt x="13632" y="11453"/>
                      <a:pt x="15584" y="7317"/>
                      <a:pt x="13698" y="3877"/>
                    </a:cubicBezTo>
                    <a:cubicBezTo>
                      <a:pt x="12401" y="1507"/>
                      <a:pt x="9865" y="0"/>
                      <a:pt x="728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7" name="Google Shape;2167;p45"/>
              <p:cNvSpPr/>
              <p:nvPr/>
            </p:nvSpPr>
            <p:spPr>
              <a:xfrm>
                <a:off x="3140750" y="2774725"/>
                <a:ext cx="949700" cy="507625"/>
              </a:xfrm>
              <a:custGeom>
                <a:avLst/>
                <a:gdLst/>
                <a:ahLst/>
                <a:cxnLst/>
                <a:rect l="l" t="t" r="r" b="b"/>
                <a:pathLst>
                  <a:path w="37988" h="20305" extrusionOk="0">
                    <a:moveTo>
                      <a:pt x="811" y="1"/>
                    </a:moveTo>
                    <a:cubicBezTo>
                      <a:pt x="1" y="1"/>
                      <a:pt x="4" y="1264"/>
                      <a:pt x="822" y="1274"/>
                    </a:cubicBezTo>
                    <a:cubicBezTo>
                      <a:pt x="6996" y="1353"/>
                      <a:pt x="14072" y="5851"/>
                      <a:pt x="19592" y="8520"/>
                    </a:cubicBezTo>
                    <a:cubicBezTo>
                      <a:pt x="25632" y="11440"/>
                      <a:pt x="31480" y="15826"/>
                      <a:pt x="36592" y="20145"/>
                    </a:cubicBezTo>
                    <a:cubicBezTo>
                      <a:pt x="36725" y="20257"/>
                      <a:pt x="36871" y="20305"/>
                      <a:pt x="37012" y="20305"/>
                    </a:cubicBezTo>
                    <a:cubicBezTo>
                      <a:pt x="37532" y="20305"/>
                      <a:pt x="37987" y="19660"/>
                      <a:pt x="37493" y="19244"/>
                    </a:cubicBezTo>
                    <a:cubicBezTo>
                      <a:pt x="31843" y="14468"/>
                      <a:pt x="25486" y="9725"/>
                      <a:pt x="18716" y="6714"/>
                    </a:cubicBezTo>
                    <a:cubicBezTo>
                      <a:pt x="13172" y="4250"/>
                      <a:pt x="7063" y="80"/>
                      <a:pt x="822" y="1"/>
                    </a:cubicBezTo>
                    <a:cubicBezTo>
                      <a:pt x="818" y="1"/>
                      <a:pt x="815" y="1"/>
                      <a:pt x="811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8" name="Google Shape;2168;p45"/>
              <p:cNvSpPr/>
              <p:nvPr/>
            </p:nvSpPr>
            <p:spPr>
              <a:xfrm>
                <a:off x="3626200" y="3448650"/>
                <a:ext cx="519100" cy="1239500"/>
              </a:xfrm>
              <a:custGeom>
                <a:avLst/>
                <a:gdLst/>
                <a:ahLst/>
                <a:cxnLst/>
                <a:rect l="l" t="t" r="r" b="b"/>
                <a:pathLst>
                  <a:path w="20764" h="49580" extrusionOk="0">
                    <a:moveTo>
                      <a:pt x="774" y="0"/>
                    </a:moveTo>
                    <a:cubicBezTo>
                      <a:pt x="387" y="0"/>
                      <a:pt x="1" y="309"/>
                      <a:pt x="159" y="779"/>
                    </a:cubicBezTo>
                    <a:cubicBezTo>
                      <a:pt x="3334" y="10281"/>
                      <a:pt x="6637" y="19724"/>
                      <a:pt x="10689" y="28890"/>
                    </a:cubicBezTo>
                    <a:cubicBezTo>
                      <a:pt x="13637" y="35556"/>
                      <a:pt x="15450" y="43068"/>
                      <a:pt x="19357" y="49281"/>
                    </a:cubicBezTo>
                    <a:cubicBezTo>
                      <a:pt x="19490" y="49492"/>
                      <a:pt x="19684" y="49580"/>
                      <a:pt x="19878" y="49580"/>
                    </a:cubicBezTo>
                    <a:cubicBezTo>
                      <a:pt x="20322" y="49580"/>
                      <a:pt x="20764" y="49123"/>
                      <a:pt x="20459" y="48638"/>
                    </a:cubicBezTo>
                    <a:cubicBezTo>
                      <a:pt x="16867" y="42926"/>
                      <a:pt x="15224" y="36136"/>
                      <a:pt x="12559" y="29988"/>
                    </a:cubicBezTo>
                    <a:cubicBezTo>
                      <a:pt x="8357" y="20292"/>
                      <a:pt x="4737" y="10461"/>
                      <a:pt x="1388" y="441"/>
                    </a:cubicBezTo>
                    <a:cubicBezTo>
                      <a:pt x="1285" y="134"/>
                      <a:pt x="1029" y="0"/>
                      <a:pt x="77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45"/>
              <p:cNvSpPr/>
              <p:nvPr/>
            </p:nvSpPr>
            <p:spPr>
              <a:xfrm>
                <a:off x="1980000" y="4019575"/>
                <a:ext cx="407250" cy="107550"/>
              </a:xfrm>
              <a:custGeom>
                <a:avLst/>
                <a:gdLst/>
                <a:ahLst/>
                <a:cxnLst/>
                <a:rect l="l" t="t" r="r" b="b"/>
                <a:pathLst>
                  <a:path w="16290" h="4302" extrusionOk="0">
                    <a:moveTo>
                      <a:pt x="12062" y="0"/>
                    </a:moveTo>
                    <a:cubicBezTo>
                      <a:pt x="11923" y="0"/>
                      <a:pt x="11784" y="3"/>
                      <a:pt x="11644" y="8"/>
                    </a:cubicBezTo>
                    <a:cubicBezTo>
                      <a:pt x="11581" y="7"/>
                      <a:pt x="11519" y="7"/>
                      <a:pt x="11455" y="7"/>
                    </a:cubicBezTo>
                    <a:cubicBezTo>
                      <a:pt x="10105" y="7"/>
                      <a:pt x="8665" y="236"/>
                      <a:pt x="7392" y="529"/>
                    </a:cubicBezTo>
                    <a:cubicBezTo>
                      <a:pt x="7122" y="511"/>
                      <a:pt x="6852" y="502"/>
                      <a:pt x="6582" y="502"/>
                    </a:cubicBezTo>
                    <a:cubicBezTo>
                      <a:pt x="5999" y="502"/>
                      <a:pt x="5416" y="544"/>
                      <a:pt x="4838" y="631"/>
                    </a:cubicBezTo>
                    <a:cubicBezTo>
                      <a:pt x="4302" y="491"/>
                      <a:pt x="3753" y="411"/>
                      <a:pt x="3215" y="411"/>
                    </a:cubicBezTo>
                    <a:cubicBezTo>
                      <a:pt x="2741" y="411"/>
                      <a:pt x="2276" y="473"/>
                      <a:pt x="1833" y="610"/>
                    </a:cubicBezTo>
                    <a:cubicBezTo>
                      <a:pt x="1757" y="548"/>
                      <a:pt x="1677" y="494"/>
                      <a:pt x="1605" y="427"/>
                    </a:cubicBezTo>
                    <a:cubicBezTo>
                      <a:pt x="1485" y="319"/>
                      <a:pt x="1329" y="265"/>
                      <a:pt x="1175" y="265"/>
                    </a:cubicBezTo>
                    <a:cubicBezTo>
                      <a:pt x="926" y="265"/>
                      <a:pt x="684" y="408"/>
                      <a:pt x="617" y="687"/>
                    </a:cubicBezTo>
                    <a:cubicBezTo>
                      <a:pt x="574" y="866"/>
                      <a:pt x="547" y="1050"/>
                      <a:pt x="538" y="1234"/>
                    </a:cubicBezTo>
                    <a:cubicBezTo>
                      <a:pt x="125" y="1401"/>
                      <a:pt x="0" y="1862"/>
                      <a:pt x="298" y="2209"/>
                    </a:cubicBezTo>
                    <a:cubicBezTo>
                      <a:pt x="342" y="2262"/>
                      <a:pt x="396" y="2300"/>
                      <a:pt x="446" y="2348"/>
                    </a:cubicBezTo>
                    <a:cubicBezTo>
                      <a:pt x="458" y="2376"/>
                      <a:pt x="456" y="2404"/>
                      <a:pt x="474" y="2432"/>
                    </a:cubicBezTo>
                    <a:cubicBezTo>
                      <a:pt x="856" y="3086"/>
                      <a:pt x="1643" y="3335"/>
                      <a:pt x="2457" y="3344"/>
                    </a:cubicBezTo>
                    <a:cubicBezTo>
                      <a:pt x="2560" y="3354"/>
                      <a:pt x="2662" y="3360"/>
                      <a:pt x="2765" y="3360"/>
                    </a:cubicBezTo>
                    <a:cubicBezTo>
                      <a:pt x="3101" y="3360"/>
                      <a:pt x="3434" y="3303"/>
                      <a:pt x="3751" y="3193"/>
                    </a:cubicBezTo>
                    <a:cubicBezTo>
                      <a:pt x="3925" y="3228"/>
                      <a:pt x="4100" y="3256"/>
                      <a:pt x="4275" y="3275"/>
                    </a:cubicBezTo>
                    <a:cubicBezTo>
                      <a:pt x="4363" y="3312"/>
                      <a:pt x="4456" y="3328"/>
                      <a:pt x="4546" y="3358"/>
                    </a:cubicBezTo>
                    <a:cubicBezTo>
                      <a:pt x="5900" y="4035"/>
                      <a:pt x="7471" y="4302"/>
                      <a:pt x="9080" y="4302"/>
                    </a:cubicBezTo>
                    <a:cubicBezTo>
                      <a:pt x="10712" y="4302"/>
                      <a:pt x="12381" y="4028"/>
                      <a:pt x="13899" y="3629"/>
                    </a:cubicBezTo>
                    <a:cubicBezTo>
                      <a:pt x="13913" y="3630"/>
                      <a:pt x="13926" y="3630"/>
                      <a:pt x="13939" y="3630"/>
                    </a:cubicBezTo>
                    <a:cubicBezTo>
                      <a:pt x="14296" y="3630"/>
                      <a:pt x="14653" y="3607"/>
                      <a:pt x="15008" y="3561"/>
                    </a:cubicBezTo>
                    <a:cubicBezTo>
                      <a:pt x="15264" y="3533"/>
                      <a:pt x="15478" y="3351"/>
                      <a:pt x="15548" y="3102"/>
                    </a:cubicBezTo>
                    <a:cubicBezTo>
                      <a:pt x="15658" y="3028"/>
                      <a:pt x="15737" y="2919"/>
                      <a:pt x="15774" y="2795"/>
                    </a:cubicBezTo>
                    <a:cubicBezTo>
                      <a:pt x="15958" y="2595"/>
                      <a:pt x="15974" y="2262"/>
                      <a:pt x="15816" y="2032"/>
                    </a:cubicBezTo>
                    <a:cubicBezTo>
                      <a:pt x="15842" y="2011"/>
                      <a:pt x="15870" y="1995"/>
                      <a:pt x="15897" y="1969"/>
                    </a:cubicBezTo>
                    <a:cubicBezTo>
                      <a:pt x="15920" y="1950"/>
                      <a:pt x="15923" y="1920"/>
                      <a:pt x="15942" y="1897"/>
                    </a:cubicBezTo>
                    <a:cubicBezTo>
                      <a:pt x="16246" y="1650"/>
                      <a:pt x="16290" y="1152"/>
                      <a:pt x="15893" y="925"/>
                    </a:cubicBezTo>
                    <a:cubicBezTo>
                      <a:pt x="14721" y="253"/>
                      <a:pt x="13400" y="0"/>
                      <a:pt x="1206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0" name="Google Shape;2170;p45"/>
              <p:cNvSpPr/>
              <p:nvPr/>
            </p:nvSpPr>
            <p:spPr>
              <a:xfrm>
                <a:off x="578000" y="1823125"/>
                <a:ext cx="449625" cy="419450"/>
              </a:xfrm>
              <a:custGeom>
                <a:avLst/>
                <a:gdLst/>
                <a:ahLst/>
                <a:cxnLst/>
                <a:rect l="l" t="t" r="r" b="b"/>
                <a:pathLst>
                  <a:path w="17985" h="16778" extrusionOk="0">
                    <a:moveTo>
                      <a:pt x="16418" y="0"/>
                    </a:moveTo>
                    <a:cubicBezTo>
                      <a:pt x="16165" y="0"/>
                      <a:pt x="15914" y="171"/>
                      <a:pt x="15829" y="434"/>
                    </a:cubicBezTo>
                    <a:cubicBezTo>
                      <a:pt x="15768" y="625"/>
                      <a:pt x="15675" y="797"/>
                      <a:pt x="15589" y="974"/>
                    </a:cubicBezTo>
                    <a:cubicBezTo>
                      <a:pt x="15573" y="973"/>
                      <a:pt x="15558" y="972"/>
                      <a:pt x="15543" y="972"/>
                    </a:cubicBezTo>
                    <a:cubicBezTo>
                      <a:pt x="15401" y="972"/>
                      <a:pt x="15263" y="1023"/>
                      <a:pt x="15156" y="1118"/>
                    </a:cubicBezTo>
                    <a:cubicBezTo>
                      <a:pt x="13525" y="2516"/>
                      <a:pt x="11899" y="3920"/>
                      <a:pt x="10312" y="5370"/>
                    </a:cubicBezTo>
                    <a:cubicBezTo>
                      <a:pt x="10221" y="5455"/>
                      <a:pt x="10163" y="5570"/>
                      <a:pt x="10151" y="5695"/>
                    </a:cubicBezTo>
                    <a:cubicBezTo>
                      <a:pt x="9199" y="6377"/>
                      <a:pt x="8289" y="7117"/>
                      <a:pt x="7427" y="7910"/>
                    </a:cubicBezTo>
                    <a:cubicBezTo>
                      <a:pt x="7368" y="7962"/>
                      <a:pt x="7310" y="8017"/>
                      <a:pt x="7252" y="8071"/>
                    </a:cubicBezTo>
                    <a:cubicBezTo>
                      <a:pt x="6310" y="8960"/>
                      <a:pt x="5448" y="9926"/>
                      <a:pt x="4681" y="10989"/>
                    </a:cubicBezTo>
                    <a:cubicBezTo>
                      <a:pt x="4180" y="11431"/>
                      <a:pt x="3673" y="11866"/>
                      <a:pt x="3157" y="12287"/>
                    </a:cubicBezTo>
                    <a:cubicBezTo>
                      <a:pt x="2682" y="12632"/>
                      <a:pt x="2216" y="12988"/>
                      <a:pt x="1762" y="13360"/>
                    </a:cubicBezTo>
                    <a:cubicBezTo>
                      <a:pt x="1430" y="13591"/>
                      <a:pt x="1093" y="13812"/>
                      <a:pt x="748" y="14018"/>
                    </a:cubicBezTo>
                    <a:cubicBezTo>
                      <a:pt x="587" y="14112"/>
                      <a:pt x="432" y="14324"/>
                      <a:pt x="455" y="14521"/>
                    </a:cubicBezTo>
                    <a:cubicBezTo>
                      <a:pt x="436" y="14542"/>
                      <a:pt x="413" y="14559"/>
                      <a:pt x="392" y="14580"/>
                    </a:cubicBezTo>
                    <a:cubicBezTo>
                      <a:pt x="0" y="14974"/>
                      <a:pt x="353" y="15584"/>
                      <a:pt x="816" y="15584"/>
                    </a:cubicBezTo>
                    <a:cubicBezTo>
                      <a:pt x="817" y="15584"/>
                      <a:pt x="818" y="15584"/>
                      <a:pt x="820" y="15584"/>
                    </a:cubicBezTo>
                    <a:cubicBezTo>
                      <a:pt x="853" y="15634"/>
                      <a:pt x="888" y="15684"/>
                      <a:pt x="927" y="15731"/>
                    </a:cubicBezTo>
                    <a:cubicBezTo>
                      <a:pt x="899" y="15829"/>
                      <a:pt x="851" y="15920"/>
                      <a:pt x="830" y="16022"/>
                    </a:cubicBezTo>
                    <a:cubicBezTo>
                      <a:pt x="746" y="16432"/>
                      <a:pt x="1118" y="16778"/>
                      <a:pt x="1463" y="16778"/>
                    </a:cubicBezTo>
                    <a:cubicBezTo>
                      <a:pt x="1630" y="16778"/>
                      <a:pt x="1791" y="16697"/>
                      <a:pt x="1891" y="16504"/>
                    </a:cubicBezTo>
                    <a:cubicBezTo>
                      <a:pt x="1894" y="16504"/>
                      <a:pt x="1896" y="16504"/>
                      <a:pt x="1899" y="16504"/>
                    </a:cubicBezTo>
                    <a:cubicBezTo>
                      <a:pt x="2042" y="16504"/>
                      <a:pt x="2181" y="16454"/>
                      <a:pt x="2291" y="16360"/>
                    </a:cubicBezTo>
                    <a:cubicBezTo>
                      <a:pt x="2486" y="16201"/>
                      <a:pt x="2682" y="16043"/>
                      <a:pt x="2880" y="15883"/>
                    </a:cubicBezTo>
                    <a:cubicBezTo>
                      <a:pt x="4215" y="15322"/>
                      <a:pt x="5707" y="13944"/>
                      <a:pt x="6307" y="13172"/>
                    </a:cubicBezTo>
                    <a:cubicBezTo>
                      <a:pt x="6500" y="12922"/>
                      <a:pt x="6459" y="12634"/>
                      <a:pt x="6319" y="12425"/>
                    </a:cubicBezTo>
                    <a:cubicBezTo>
                      <a:pt x="6386" y="12318"/>
                      <a:pt x="6456" y="12218"/>
                      <a:pt x="6516" y="12108"/>
                    </a:cubicBezTo>
                    <a:cubicBezTo>
                      <a:pt x="6552" y="12041"/>
                      <a:pt x="6575" y="11968"/>
                      <a:pt x="6584" y="11892"/>
                    </a:cubicBezTo>
                    <a:cubicBezTo>
                      <a:pt x="6635" y="11840"/>
                      <a:pt x="6686" y="11787"/>
                      <a:pt x="6737" y="11733"/>
                    </a:cubicBezTo>
                    <a:cubicBezTo>
                      <a:pt x="7103" y="11394"/>
                      <a:pt x="7471" y="11056"/>
                      <a:pt x="7838" y="10717"/>
                    </a:cubicBezTo>
                    <a:cubicBezTo>
                      <a:pt x="7929" y="10689"/>
                      <a:pt x="8011" y="10640"/>
                      <a:pt x="8078" y="10573"/>
                    </a:cubicBezTo>
                    <a:cubicBezTo>
                      <a:pt x="8609" y="10051"/>
                      <a:pt x="9155" y="9542"/>
                      <a:pt x="9712" y="9051"/>
                    </a:cubicBezTo>
                    <a:cubicBezTo>
                      <a:pt x="10063" y="8757"/>
                      <a:pt x="10421" y="8469"/>
                      <a:pt x="10787" y="8192"/>
                    </a:cubicBezTo>
                    <a:cubicBezTo>
                      <a:pt x="10956" y="8064"/>
                      <a:pt x="11128" y="7939"/>
                      <a:pt x="11296" y="7810"/>
                    </a:cubicBezTo>
                    <a:cubicBezTo>
                      <a:pt x="13313" y="6461"/>
                      <a:pt x="15056" y="4776"/>
                      <a:pt x="16937" y="3250"/>
                    </a:cubicBezTo>
                    <a:cubicBezTo>
                      <a:pt x="17092" y="3126"/>
                      <a:pt x="17130" y="2957"/>
                      <a:pt x="17104" y="2793"/>
                    </a:cubicBezTo>
                    <a:cubicBezTo>
                      <a:pt x="17279" y="2694"/>
                      <a:pt x="17458" y="2600"/>
                      <a:pt x="17644" y="2516"/>
                    </a:cubicBezTo>
                    <a:cubicBezTo>
                      <a:pt x="17949" y="2379"/>
                      <a:pt x="17984" y="1974"/>
                      <a:pt x="17853" y="1711"/>
                    </a:cubicBezTo>
                    <a:cubicBezTo>
                      <a:pt x="17555" y="1100"/>
                      <a:pt x="17281" y="658"/>
                      <a:pt x="16816" y="173"/>
                    </a:cubicBezTo>
                    <a:cubicBezTo>
                      <a:pt x="16702" y="53"/>
                      <a:pt x="16560" y="0"/>
                      <a:pt x="1641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1" name="Google Shape;2171;p45"/>
              <p:cNvSpPr/>
              <p:nvPr/>
            </p:nvSpPr>
            <p:spPr>
              <a:xfrm>
                <a:off x="5575625" y="3674775"/>
                <a:ext cx="165875" cy="767000"/>
              </a:xfrm>
              <a:custGeom>
                <a:avLst/>
                <a:gdLst/>
                <a:ahLst/>
                <a:cxnLst/>
                <a:rect l="l" t="t" r="r" b="b"/>
                <a:pathLst>
                  <a:path w="6635" h="30680" extrusionOk="0">
                    <a:moveTo>
                      <a:pt x="1236" y="0"/>
                    </a:moveTo>
                    <a:cubicBezTo>
                      <a:pt x="600" y="0"/>
                      <a:pt x="1" y="406"/>
                      <a:pt x="71" y="1223"/>
                    </a:cubicBezTo>
                    <a:cubicBezTo>
                      <a:pt x="311" y="4001"/>
                      <a:pt x="563" y="6775"/>
                      <a:pt x="869" y="9542"/>
                    </a:cubicBezTo>
                    <a:cubicBezTo>
                      <a:pt x="1114" y="16157"/>
                      <a:pt x="772" y="22775"/>
                      <a:pt x="963" y="29392"/>
                    </a:cubicBezTo>
                    <a:cubicBezTo>
                      <a:pt x="985" y="30116"/>
                      <a:pt x="1639" y="30679"/>
                      <a:pt x="2298" y="30679"/>
                    </a:cubicBezTo>
                    <a:cubicBezTo>
                      <a:pt x="2597" y="30679"/>
                      <a:pt x="2897" y="30563"/>
                      <a:pt x="3140" y="30293"/>
                    </a:cubicBezTo>
                    <a:cubicBezTo>
                      <a:pt x="5098" y="28112"/>
                      <a:pt x="6631" y="26246"/>
                      <a:pt x="6631" y="23201"/>
                    </a:cubicBezTo>
                    <a:cubicBezTo>
                      <a:pt x="6635" y="18423"/>
                      <a:pt x="4323" y="13713"/>
                      <a:pt x="4150" y="8871"/>
                    </a:cubicBezTo>
                    <a:cubicBezTo>
                      <a:pt x="4129" y="8215"/>
                      <a:pt x="3702" y="7826"/>
                      <a:pt x="3210" y="7694"/>
                    </a:cubicBezTo>
                    <a:cubicBezTo>
                      <a:pt x="2992" y="5539"/>
                      <a:pt x="2806" y="3382"/>
                      <a:pt x="2620" y="1223"/>
                    </a:cubicBezTo>
                    <a:cubicBezTo>
                      <a:pt x="2550" y="410"/>
                      <a:pt x="1875" y="0"/>
                      <a:pt x="1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2" name="Google Shape;2172;p45"/>
              <p:cNvSpPr/>
              <p:nvPr/>
            </p:nvSpPr>
            <p:spPr>
              <a:xfrm>
                <a:off x="4473350" y="3058925"/>
                <a:ext cx="698300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7932" h="12034" extrusionOk="0">
                    <a:moveTo>
                      <a:pt x="4044" y="0"/>
                    </a:moveTo>
                    <a:cubicBezTo>
                      <a:pt x="3379" y="0"/>
                      <a:pt x="2647" y="483"/>
                      <a:pt x="2611" y="1259"/>
                    </a:cubicBezTo>
                    <a:lnTo>
                      <a:pt x="2611" y="1273"/>
                    </a:lnTo>
                    <a:cubicBezTo>
                      <a:pt x="2564" y="1305"/>
                      <a:pt x="2518" y="1340"/>
                      <a:pt x="2475" y="1377"/>
                    </a:cubicBezTo>
                    <a:cubicBezTo>
                      <a:pt x="956" y="2795"/>
                      <a:pt x="0" y="5180"/>
                      <a:pt x="116" y="7251"/>
                    </a:cubicBezTo>
                    <a:cubicBezTo>
                      <a:pt x="12" y="8703"/>
                      <a:pt x="370" y="10092"/>
                      <a:pt x="1550" y="11060"/>
                    </a:cubicBezTo>
                    <a:cubicBezTo>
                      <a:pt x="2398" y="11754"/>
                      <a:pt x="3288" y="12033"/>
                      <a:pt x="4198" y="12033"/>
                    </a:cubicBezTo>
                    <a:cubicBezTo>
                      <a:pt x="7446" y="12033"/>
                      <a:pt x="10944" y="8470"/>
                      <a:pt x="13642" y="7437"/>
                    </a:cubicBezTo>
                    <a:cubicBezTo>
                      <a:pt x="13661" y="7463"/>
                      <a:pt x="13668" y="7490"/>
                      <a:pt x="13691" y="7514"/>
                    </a:cubicBezTo>
                    <a:cubicBezTo>
                      <a:pt x="15600" y="9538"/>
                      <a:pt x="18172" y="11422"/>
                      <a:pt x="20945" y="11422"/>
                    </a:cubicBezTo>
                    <a:cubicBezTo>
                      <a:pt x="21683" y="11422"/>
                      <a:pt x="22435" y="11288"/>
                      <a:pt x="23194" y="10988"/>
                    </a:cubicBezTo>
                    <a:cubicBezTo>
                      <a:pt x="25298" y="10155"/>
                      <a:pt x="27932" y="7583"/>
                      <a:pt x="27471" y="5075"/>
                    </a:cubicBezTo>
                    <a:cubicBezTo>
                      <a:pt x="27049" y="2777"/>
                      <a:pt x="25569" y="1806"/>
                      <a:pt x="23667" y="1806"/>
                    </a:cubicBezTo>
                    <a:cubicBezTo>
                      <a:pt x="23198" y="1806"/>
                      <a:pt x="22703" y="1865"/>
                      <a:pt x="22192" y="1978"/>
                    </a:cubicBezTo>
                    <a:cubicBezTo>
                      <a:pt x="20172" y="2425"/>
                      <a:pt x="18338" y="3470"/>
                      <a:pt x="16293" y="3853"/>
                    </a:cubicBezTo>
                    <a:cubicBezTo>
                      <a:pt x="16288" y="3853"/>
                      <a:pt x="16283" y="3853"/>
                      <a:pt x="16277" y="3856"/>
                    </a:cubicBezTo>
                    <a:cubicBezTo>
                      <a:pt x="16163" y="3402"/>
                      <a:pt x="15820" y="3036"/>
                      <a:pt x="15239" y="3036"/>
                    </a:cubicBezTo>
                    <a:cubicBezTo>
                      <a:pt x="15195" y="3036"/>
                      <a:pt x="15149" y="3038"/>
                      <a:pt x="15102" y="3043"/>
                    </a:cubicBezTo>
                    <a:cubicBezTo>
                      <a:pt x="14294" y="3117"/>
                      <a:pt x="12776" y="3264"/>
                      <a:pt x="11162" y="3264"/>
                    </a:cubicBezTo>
                    <a:cubicBezTo>
                      <a:pt x="8420" y="3264"/>
                      <a:pt x="5400" y="2840"/>
                      <a:pt x="5114" y="921"/>
                    </a:cubicBezTo>
                    <a:cubicBezTo>
                      <a:pt x="5018" y="279"/>
                      <a:pt x="4550" y="0"/>
                      <a:pt x="40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3" name="Google Shape;2173;p45"/>
              <p:cNvSpPr/>
              <p:nvPr/>
            </p:nvSpPr>
            <p:spPr>
              <a:xfrm>
                <a:off x="6738450" y="2230775"/>
                <a:ext cx="374075" cy="406800"/>
              </a:xfrm>
              <a:custGeom>
                <a:avLst/>
                <a:gdLst/>
                <a:ahLst/>
                <a:cxnLst/>
                <a:rect l="l" t="t" r="r" b="b"/>
                <a:pathLst>
                  <a:path w="14963" h="16272" extrusionOk="0">
                    <a:moveTo>
                      <a:pt x="3939" y="0"/>
                    </a:moveTo>
                    <a:cubicBezTo>
                      <a:pt x="3431" y="0"/>
                      <a:pt x="2951" y="280"/>
                      <a:pt x="2805" y="905"/>
                    </a:cubicBezTo>
                    <a:cubicBezTo>
                      <a:pt x="2454" y="2396"/>
                      <a:pt x="1502" y="3414"/>
                      <a:pt x="583" y="4591"/>
                    </a:cubicBezTo>
                    <a:cubicBezTo>
                      <a:pt x="188" y="5096"/>
                      <a:pt x="1" y="5913"/>
                      <a:pt x="583" y="6394"/>
                    </a:cubicBezTo>
                    <a:cubicBezTo>
                      <a:pt x="2658" y="8107"/>
                      <a:pt x="4455" y="10083"/>
                      <a:pt x="6591" y="11705"/>
                    </a:cubicBezTo>
                    <a:cubicBezTo>
                      <a:pt x="7000" y="12126"/>
                      <a:pt x="7424" y="12533"/>
                      <a:pt x="7843" y="12944"/>
                    </a:cubicBezTo>
                    <a:cubicBezTo>
                      <a:pt x="7948" y="13068"/>
                      <a:pt x="8062" y="13182"/>
                      <a:pt x="8188" y="13284"/>
                    </a:cubicBezTo>
                    <a:cubicBezTo>
                      <a:pt x="9097" y="14168"/>
                      <a:pt x="10018" y="15043"/>
                      <a:pt x="10950" y="15911"/>
                    </a:cubicBezTo>
                    <a:cubicBezTo>
                      <a:pt x="11213" y="16156"/>
                      <a:pt x="11532" y="16271"/>
                      <a:pt x="11845" y="16271"/>
                    </a:cubicBezTo>
                    <a:cubicBezTo>
                      <a:pt x="12381" y="16271"/>
                      <a:pt x="12898" y="15936"/>
                      <a:pt x="13079" y="15348"/>
                    </a:cubicBezTo>
                    <a:cubicBezTo>
                      <a:pt x="13128" y="15195"/>
                      <a:pt x="13188" y="15046"/>
                      <a:pt x="13241" y="14897"/>
                    </a:cubicBezTo>
                    <a:cubicBezTo>
                      <a:pt x="13465" y="14662"/>
                      <a:pt x="13602" y="14341"/>
                      <a:pt x="13635" y="13990"/>
                    </a:cubicBezTo>
                    <a:cubicBezTo>
                      <a:pt x="13640" y="13929"/>
                      <a:pt x="13639" y="13871"/>
                      <a:pt x="13642" y="13812"/>
                    </a:cubicBezTo>
                    <a:cubicBezTo>
                      <a:pt x="14046" y="12803"/>
                      <a:pt x="14480" y="11811"/>
                      <a:pt x="14779" y="10760"/>
                    </a:cubicBezTo>
                    <a:cubicBezTo>
                      <a:pt x="14963" y="10106"/>
                      <a:pt x="14559" y="9357"/>
                      <a:pt x="13888" y="9193"/>
                    </a:cubicBezTo>
                    <a:cubicBezTo>
                      <a:pt x="9656" y="8154"/>
                      <a:pt x="7524" y="3856"/>
                      <a:pt x="5134" y="602"/>
                    </a:cubicBezTo>
                    <a:cubicBezTo>
                      <a:pt x="4851" y="216"/>
                      <a:pt x="4384" y="0"/>
                      <a:pt x="3939" y="0"/>
                    </a:cubicBezTo>
                    <a:close/>
                  </a:path>
                </a:pathLst>
              </a:custGeom>
              <a:solidFill>
                <a:srgbClr val="FF52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4" name="Google Shape;2174;p45"/>
              <p:cNvSpPr/>
              <p:nvPr/>
            </p:nvSpPr>
            <p:spPr>
              <a:xfrm>
                <a:off x="4155675" y="2880050"/>
                <a:ext cx="480275" cy="325150"/>
              </a:xfrm>
              <a:custGeom>
                <a:avLst/>
                <a:gdLst/>
                <a:ahLst/>
                <a:cxnLst/>
                <a:rect l="l" t="t" r="r" b="b"/>
                <a:pathLst>
                  <a:path w="19211" h="13006" extrusionOk="0">
                    <a:moveTo>
                      <a:pt x="14935" y="1"/>
                    </a:moveTo>
                    <a:cubicBezTo>
                      <a:pt x="14189" y="1"/>
                      <a:pt x="13463" y="189"/>
                      <a:pt x="12763" y="686"/>
                    </a:cubicBezTo>
                    <a:cubicBezTo>
                      <a:pt x="12716" y="717"/>
                      <a:pt x="12681" y="765"/>
                      <a:pt x="12639" y="803"/>
                    </a:cubicBezTo>
                    <a:cubicBezTo>
                      <a:pt x="12622" y="803"/>
                      <a:pt x="12606" y="803"/>
                      <a:pt x="12590" y="803"/>
                    </a:cubicBezTo>
                    <a:cubicBezTo>
                      <a:pt x="9765" y="803"/>
                      <a:pt x="7047" y="1108"/>
                      <a:pt x="4484" y="2776"/>
                    </a:cubicBezTo>
                    <a:cubicBezTo>
                      <a:pt x="1494" y="4723"/>
                      <a:pt x="0" y="8255"/>
                      <a:pt x="276" y="11727"/>
                    </a:cubicBezTo>
                    <a:cubicBezTo>
                      <a:pt x="333" y="12441"/>
                      <a:pt x="902" y="13006"/>
                      <a:pt x="1561" y="13006"/>
                    </a:cubicBezTo>
                    <a:cubicBezTo>
                      <a:pt x="1767" y="13006"/>
                      <a:pt x="1983" y="12950"/>
                      <a:pt x="2194" y="12826"/>
                    </a:cubicBezTo>
                    <a:cubicBezTo>
                      <a:pt x="5959" y="10624"/>
                      <a:pt x="9924" y="9052"/>
                      <a:pt x="14108" y="7883"/>
                    </a:cubicBezTo>
                    <a:cubicBezTo>
                      <a:pt x="16537" y="7202"/>
                      <a:pt x="17642" y="5810"/>
                      <a:pt x="18366" y="3858"/>
                    </a:cubicBezTo>
                    <a:cubicBezTo>
                      <a:pt x="18659" y="3590"/>
                      <a:pt x="18762" y="3211"/>
                      <a:pt x="18705" y="2831"/>
                    </a:cubicBezTo>
                    <a:cubicBezTo>
                      <a:pt x="18796" y="2520"/>
                      <a:pt x="18883" y="2201"/>
                      <a:pt x="18968" y="1868"/>
                    </a:cubicBezTo>
                    <a:cubicBezTo>
                      <a:pt x="19210" y="911"/>
                      <a:pt x="18420" y="286"/>
                      <a:pt x="17663" y="286"/>
                    </a:cubicBezTo>
                    <a:cubicBezTo>
                      <a:pt x="17473" y="286"/>
                      <a:pt x="17285" y="325"/>
                      <a:pt x="17116" y="409"/>
                    </a:cubicBezTo>
                    <a:cubicBezTo>
                      <a:pt x="16373" y="171"/>
                      <a:pt x="15644" y="1"/>
                      <a:pt x="149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5" name="Google Shape;2175;p45"/>
              <p:cNvSpPr/>
              <p:nvPr/>
            </p:nvSpPr>
            <p:spPr>
              <a:xfrm>
                <a:off x="5002675" y="2877200"/>
                <a:ext cx="483700" cy="254700"/>
              </a:xfrm>
              <a:custGeom>
                <a:avLst/>
                <a:gdLst/>
                <a:ahLst/>
                <a:cxnLst/>
                <a:rect l="l" t="t" r="r" b="b"/>
                <a:pathLst>
                  <a:path w="19348" h="10188" extrusionOk="0">
                    <a:moveTo>
                      <a:pt x="1607" y="0"/>
                    </a:moveTo>
                    <a:cubicBezTo>
                      <a:pt x="653" y="0"/>
                      <a:pt x="1" y="986"/>
                      <a:pt x="476" y="1906"/>
                    </a:cubicBezTo>
                    <a:cubicBezTo>
                      <a:pt x="625" y="2196"/>
                      <a:pt x="781" y="2473"/>
                      <a:pt x="944" y="2741"/>
                    </a:cubicBezTo>
                    <a:cubicBezTo>
                      <a:pt x="954" y="2787"/>
                      <a:pt x="968" y="2832"/>
                      <a:pt x="984" y="2876"/>
                    </a:cubicBezTo>
                    <a:cubicBezTo>
                      <a:pt x="1975" y="5242"/>
                      <a:pt x="3476" y="6564"/>
                      <a:pt x="5828" y="7536"/>
                    </a:cubicBezTo>
                    <a:cubicBezTo>
                      <a:pt x="8799" y="8763"/>
                      <a:pt x="12329" y="10110"/>
                      <a:pt x="15641" y="10110"/>
                    </a:cubicBezTo>
                    <a:cubicBezTo>
                      <a:pt x="16012" y="10110"/>
                      <a:pt x="16380" y="10093"/>
                      <a:pt x="16744" y="10057"/>
                    </a:cubicBezTo>
                    <a:cubicBezTo>
                      <a:pt x="16884" y="10043"/>
                      <a:pt x="17002" y="10003"/>
                      <a:pt x="17119" y="9961"/>
                    </a:cubicBezTo>
                    <a:cubicBezTo>
                      <a:pt x="17317" y="10118"/>
                      <a:pt x="17551" y="10188"/>
                      <a:pt x="17789" y="10188"/>
                    </a:cubicBezTo>
                    <a:cubicBezTo>
                      <a:pt x="18549" y="10188"/>
                      <a:pt x="19347" y="9472"/>
                      <a:pt x="19120" y="8572"/>
                    </a:cubicBezTo>
                    <a:cubicBezTo>
                      <a:pt x="18510" y="6154"/>
                      <a:pt x="17091" y="4551"/>
                      <a:pt x="15259" y="3432"/>
                    </a:cubicBezTo>
                    <a:cubicBezTo>
                      <a:pt x="14305" y="2732"/>
                      <a:pt x="13193" y="2259"/>
                      <a:pt x="11906" y="1970"/>
                    </a:cubicBezTo>
                    <a:cubicBezTo>
                      <a:pt x="8623" y="959"/>
                      <a:pt x="4863" y="668"/>
                      <a:pt x="1915" y="34"/>
                    </a:cubicBezTo>
                    <a:cubicBezTo>
                      <a:pt x="1810" y="11"/>
                      <a:pt x="1707" y="0"/>
                      <a:pt x="16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6" name="Google Shape;2176;p45"/>
              <p:cNvSpPr/>
              <p:nvPr/>
            </p:nvSpPr>
            <p:spPr>
              <a:xfrm>
                <a:off x="3930325" y="3670325"/>
                <a:ext cx="82225" cy="6375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0" extrusionOk="0">
                    <a:moveTo>
                      <a:pt x="1644" y="0"/>
                    </a:moveTo>
                    <a:cubicBezTo>
                      <a:pt x="1" y="0"/>
                      <a:pt x="1" y="2550"/>
                      <a:pt x="1644" y="2550"/>
                    </a:cubicBezTo>
                    <a:cubicBezTo>
                      <a:pt x="3289" y="2550"/>
                      <a:pt x="3289" y="0"/>
                      <a:pt x="164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45"/>
              <p:cNvSpPr/>
              <p:nvPr/>
            </p:nvSpPr>
            <p:spPr>
              <a:xfrm>
                <a:off x="4435900" y="3449350"/>
                <a:ext cx="82225" cy="6377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1" extrusionOk="0">
                    <a:moveTo>
                      <a:pt x="1644" y="1"/>
                    </a:moveTo>
                    <a:cubicBezTo>
                      <a:pt x="1" y="1"/>
                      <a:pt x="1" y="2551"/>
                      <a:pt x="1644" y="2551"/>
                    </a:cubicBezTo>
                    <a:cubicBezTo>
                      <a:pt x="3289" y="2551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45"/>
              <p:cNvSpPr/>
              <p:nvPr/>
            </p:nvSpPr>
            <p:spPr>
              <a:xfrm>
                <a:off x="4478375" y="3823275"/>
                <a:ext cx="82225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 extrusionOk="0">
                    <a:moveTo>
                      <a:pt x="1646" y="1"/>
                    </a:moveTo>
                    <a:cubicBezTo>
                      <a:pt x="1" y="1"/>
                      <a:pt x="1" y="2549"/>
                      <a:pt x="1646" y="2549"/>
                    </a:cubicBezTo>
                    <a:cubicBezTo>
                      <a:pt x="3289" y="2549"/>
                      <a:pt x="3289" y="1"/>
                      <a:pt x="1646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9" name="Google Shape;2179;p45"/>
              <p:cNvSpPr/>
              <p:nvPr/>
            </p:nvSpPr>
            <p:spPr>
              <a:xfrm>
                <a:off x="4571850" y="4243875"/>
                <a:ext cx="82225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 extrusionOk="0">
                    <a:moveTo>
                      <a:pt x="1644" y="1"/>
                    </a:moveTo>
                    <a:cubicBezTo>
                      <a:pt x="1" y="1"/>
                      <a:pt x="1" y="2549"/>
                      <a:pt x="1644" y="2549"/>
                    </a:cubicBezTo>
                    <a:cubicBezTo>
                      <a:pt x="3289" y="2549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0" name="Google Shape;2180;p45"/>
              <p:cNvSpPr/>
              <p:nvPr/>
            </p:nvSpPr>
            <p:spPr>
              <a:xfrm>
                <a:off x="5115700" y="4401050"/>
                <a:ext cx="82225" cy="6377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1" extrusionOk="0">
                    <a:moveTo>
                      <a:pt x="1643" y="1"/>
                    </a:moveTo>
                    <a:cubicBezTo>
                      <a:pt x="0" y="1"/>
                      <a:pt x="0" y="2550"/>
                      <a:pt x="1643" y="2550"/>
                    </a:cubicBezTo>
                    <a:cubicBezTo>
                      <a:pt x="3288" y="2550"/>
                      <a:pt x="3288" y="1"/>
                      <a:pt x="164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1" name="Google Shape;2181;p45"/>
              <p:cNvSpPr/>
              <p:nvPr/>
            </p:nvSpPr>
            <p:spPr>
              <a:xfrm>
                <a:off x="5315350" y="4154675"/>
                <a:ext cx="82225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 extrusionOk="0">
                    <a:moveTo>
                      <a:pt x="1645" y="0"/>
                    </a:moveTo>
                    <a:cubicBezTo>
                      <a:pt x="0" y="0"/>
                      <a:pt x="0" y="2548"/>
                      <a:pt x="1645" y="2548"/>
                    </a:cubicBezTo>
                    <a:cubicBezTo>
                      <a:pt x="3288" y="2548"/>
                      <a:pt x="3288" y="0"/>
                      <a:pt x="164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2" name="Google Shape;2182;p45"/>
              <p:cNvSpPr/>
              <p:nvPr/>
            </p:nvSpPr>
            <p:spPr>
              <a:xfrm>
                <a:off x="5060450" y="3823275"/>
                <a:ext cx="82225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 extrusionOk="0">
                    <a:moveTo>
                      <a:pt x="1644" y="1"/>
                    </a:moveTo>
                    <a:cubicBezTo>
                      <a:pt x="1" y="1"/>
                      <a:pt x="1" y="2549"/>
                      <a:pt x="1644" y="2549"/>
                    </a:cubicBezTo>
                    <a:cubicBezTo>
                      <a:pt x="3289" y="2549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3" name="Google Shape;2183;p45"/>
              <p:cNvSpPr/>
              <p:nvPr/>
            </p:nvSpPr>
            <p:spPr>
              <a:xfrm>
                <a:off x="5417350" y="3453650"/>
                <a:ext cx="82250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90" h="2549" extrusionOk="0">
                    <a:moveTo>
                      <a:pt x="1644" y="1"/>
                    </a:moveTo>
                    <a:cubicBezTo>
                      <a:pt x="1" y="1"/>
                      <a:pt x="1" y="2549"/>
                      <a:pt x="1644" y="2549"/>
                    </a:cubicBezTo>
                    <a:cubicBezTo>
                      <a:pt x="3289" y="2549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4" name="Google Shape;2184;p45"/>
              <p:cNvSpPr/>
              <p:nvPr/>
            </p:nvSpPr>
            <p:spPr>
              <a:xfrm>
                <a:off x="5736000" y="3219950"/>
                <a:ext cx="82225" cy="6375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0" extrusionOk="0">
                    <a:moveTo>
                      <a:pt x="1643" y="0"/>
                    </a:moveTo>
                    <a:cubicBezTo>
                      <a:pt x="0" y="0"/>
                      <a:pt x="0" y="2550"/>
                      <a:pt x="1643" y="2550"/>
                    </a:cubicBezTo>
                    <a:cubicBezTo>
                      <a:pt x="3288" y="2550"/>
                      <a:pt x="3288" y="0"/>
                      <a:pt x="164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5" name="Google Shape;2185;p45"/>
              <p:cNvSpPr/>
              <p:nvPr/>
            </p:nvSpPr>
            <p:spPr>
              <a:xfrm>
                <a:off x="6046125" y="3275175"/>
                <a:ext cx="82225" cy="6377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1" extrusionOk="0">
                    <a:moveTo>
                      <a:pt x="1645" y="1"/>
                    </a:moveTo>
                    <a:cubicBezTo>
                      <a:pt x="1" y="1"/>
                      <a:pt x="1" y="2550"/>
                      <a:pt x="1645" y="2550"/>
                    </a:cubicBezTo>
                    <a:cubicBezTo>
                      <a:pt x="3289" y="2550"/>
                      <a:pt x="3289" y="1"/>
                      <a:pt x="164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6" name="Google Shape;2186;p45"/>
              <p:cNvSpPr/>
              <p:nvPr/>
            </p:nvSpPr>
            <p:spPr>
              <a:xfrm>
                <a:off x="6288300" y="3024500"/>
                <a:ext cx="82225" cy="6377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1" extrusionOk="0">
                    <a:moveTo>
                      <a:pt x="1645" y="0"/>
                    </a:moveTo>
                    <a:cubicBezTo>
                      <a:pt x="1" y="0"/>
                      <a:pt x="1" y="2550"/>
                      <a:pt x="1645" y="2550"/>
                    </a:cubicBezTo>
                    <a:cubicBezTo>
                      <a:pt x="3289" y="2550"/>
                      <a:pt x="3289" y="0"/>
                      <a:pt x="164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7" name="Google Shape;2187;p45"/>
              <p:cNvSpPr/>
              <p:nvPr/>
            </p:nvSpPr>
            <p:spPr>
              <a:xfrm>
                <a:off x="6577200" y="2965050"/>
                <a:ext cx="82225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 extrusionOk="0">
                    <a:moveTo>
                      <a:pt x="1644" y="1"/>
                    </a:moveTo>
                    <a:cubicBezTo>
                      <a:pt x="1" y="1"/>
                      <a:pt x="1" y="2549"/>
                      <a:pt x="1644" y="2549"/>
                    </a:cubicBezTo>
                    <a:cubicBezTo>
                      <a:pt x="3289" y="2549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188;p45"/>
              <p:cNvSpPr/>
              <p:nvPr/>
            </p:nvSpPr>
            <p:spPr>
              <a:xfrm>
                <a:off x="3949825" y="1911400"/>
                <a:ext cx="223400" cy="237025"/>
              </a:xfrm>
              <a:custGeom>
                <a:avLst/>
                <a:gdLst/>
                <a:ahLst/>
                <a:cxnLst/>
                <a:rect l="l" t="t" r="r" b="b"/>
                <a:pathLst>
                  <a:path w="8936" h="9481" extrusionOk="0">
                    <a:moveTo>
                      <a:pt x="4993" y="1"/>
                    </a:moveTo>
                    <a:cubicBezTo>
                      <a:pt x="2540" y="1"/>
                      <a:pt x="0" y="2034"/>
                      <a:pt x="45" y="4773"/>
                    </a:cubicBezTo>
                    <a:cubicBezTo>
                      <a:pt x="94" y="7660"/>
                      <a:pt x="2684" y="9480"/>
                      <a:pt x="5268" y="9480"/>
                    </a:cubicBezTo>
                    <a:cubicBezTo>
                      <a:pt x="6397" y="9480"/>
                      <a:pt x="7524" y="9133"/>
                      <a:pt x="8438" y="8375"/>
                    </a:cubicBezTo>
                    <a:cubicBezTo>
                      <a:pt x="8936" y="7963"/>
                      <a:pt x="8477" y="7318"/>
                      <a:pt x="7954" y="7318"/>
                    </a:cubicBezTo>
                    <a:cubicBezTo>
                      <a:pt x="7814" y="7318"/>
                      <a:pt x="7669" y="7364"/>
                      <a:pt x="7536" y="7474"/>
                    </a:cubicBezTo>
                    <a:cubicBezTo>
                      <a:pt x="6889" y="8011"/>
                      <a:pt x="6088" y="8256"/>
                      <a:pt x="5279" y="8256"/>
                    </a:cubicBezTo>
                    <a:cubicBezTo>
                      <a:pt x="3473" y="8256"/>
                      <a:pt x="1627" y="7038"/>
                      <a:pt x="1355" y="5133"/>
                    </a:cubicBezTo>
                    <a:cubicBezTo>
                      <a:pt x="1066" y="3105"/>
                      <a:pt x="3118" y="1194"/>
                      <a:pt x="5029" y="1194"/>
                    </a:cubicBezTo>
                    <a:cubicBezTo>
                      <a:pt x="5805" y="1194"/>
                      <a:pt x="6558" y="1510"/>
                      <a:pt x="7121" y="2262"/>
                    </a:cubicBezTo>
                    <a:cubicBezTo>
                      <a:pt x="7265" y="2455"/>
                      <a:pt x="7463" y="2535"/>
                      <a:pt x="7658" y="2535"/>
                    </a:cubicBezTo>
                    <a:cubicBezTo>
                      <a:pt x="8122" y="2535"/>
                      <a:pt x="8568" y="2083"/>
                      <a:pt x="8222" y="1620"/>
                    </a:cubicBezTo>
                    <a:cubicBezTo>
                      <a:pt x="7376" y="488"/>
                      <a:pt x="6195" y="1"/>
                      <a:pt x="499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2189;p45"/>
              <p:cNvSpPr/>
              <p:nvPr/>
            </p:nvSpPr>
            <p:spPr>
              <a:xfrm>
                <a:off x="4007125" y="1972325"/>
                <a:ext cx="129625" cy="101950"/>
              </a:xfrm>
              <a:custGeom>
                <a:avLst/>
                <a:gdLst/>
                <a:ahLst/>
                <a:cxnLst/>
                <a:rect l="l" t="t" r="r" b="b"/>
                <a:pathLst>
                  <a:path w="5185" h="4078" extrusionOk="0">
                    <a:moveTo>
                      <a:pt x="1788" y="0"/>
                    </a:moveTo>
                    <a:cubicBezTo>
                      <a:pt x="1264" y="0"/>
                      <a:pt x="807" y="645"/>
                      <a:pt x="1306" y="1058"/>
                    </a:cubicBezTo>
                    <a:cubicBezTo>
                      <a:pt x="1965" y="1603"/>
                      <a:pt x="2686" y="2138"/>
                      <a:pt x="3247" y="2795"/>
                    </a:cubicBezTo>
                    <a:lnTo>
                      <a:pt x="3247" y="2795"/>
                    </a:lnTo>
                    <a:cubicBezTo>
                      <a:pt x="2434" y="2780"/>
                      <a:pt x="1624" y="2741"/>
                      <a:pt x="813" y="2647"/>
                    </a:cubicBezTo>
                    <a:cubicBezTo>
                      <a:pt x="784" y="2643"/>
                      <a:pt x="756" y="2642"/>
                      <a:pt x="729" y="2642"/>
                    </a:cubicBezTo>
                    <a:cubicBezTo>
                      <a:pt x="1" y="2642"/>
                      <a:pt x="35" y="3830"/>
                      <a:pt x="813" y="3922"/>
                    </a:cubicBezTo>
                    <a:cubicBezTo>
                      <a:pt x="2019" y="4062"/>
                      <a:pt x="3222" y="4078"/>
                      <a:pt x="4434" y="4078"/>
                    </a:cubicBezTo>
                    <a:cubicBezTo>
                      <a:pt x="4950" y="4078"/>
                      <a:pt x="5185" y="3545"/>
                      <a:pt x="4985" y="3120"/>
                    </a:cubicBezTo>
                    <a:cubicBezTo>
                      <a:pt x="4396" y="1870"/>
                      <a:pt x="3245" y="1016"/>
                      <a:pt x="2207" y="156"/>
                    </a:cubicBezTo>
                    <a:cubicBezTo>
                      <a:pt x="2074" y="47"/>
                      <a:pt x="1929" y="0"/>
                      <a:pt x="178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45"/>
              <p:cNvSpPr/>
              <p:nvPr/>
            </p:nvSpPr>
            <p:spPr>
              <a:xfrm>
                <a:off x="5398050" y="1897825"/>
                <a:ext cx="240400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9616" h="9024" extrusionOk="0">
                    <a:moveTo>
                      <a:pt x="3646" y="0"/>
                    </a:moveTo>
                    <a:cubicBezTo>
                      <a:pt x="2126" y="0"/>
                      <a:pt x="710" y="739"/>
                      <a:pt x="152" y="2472"/>
                    </a:cubicBezTo>
                    <a:cubicBezTo>
                      <a:pt x="1" y="2944"/>
                      <a:pt x="389" y="3254"/>
                      <a:pt x="776" y="3254"/>
                    </a:cubicBezTo>
                    <a:cubicBezTo>
                      <a:pt x="1030" y="3254"/>
                      <a:pt x="1283" y="3120"/>
                      <a:pt x="1381" y="2810"/>
                    </a:cubicBezTo>
                    <a:cubicBezTo>
                      <a:pt x="1744" y="1683"/>
                      <a:pt x="2606" y="1228"/>
                      <a:pt x="3567" y="1228"/>
                    </a:cubicBezTo>
                    <a:cubicBezTo>
                      <a:pt x="5147" y="1228"/>
                      <a:pt x="6994" y="2457"/>
                      <a:pt x="7333" y="3957"/>
                    </a:cubicBezTo>
                    <a:cubicBezTo>
                      <a:pt x="7898" y="6464"/>
                      <a:pt x="5883" y="7763"/>
                      <a:pt x="3793" y="7763"/>
                    </a:cubicBezTo>
                    <a:cubicBezTo>
                      <a:pt x="2955" y="7763"/>
                      <a:pt x="2105" y="7555"/>
                      <a:pt x="1404" y="7131"/>
                    </a:cubicBezTo>
                    <a:cubicBezTo>
                      <a:pt x="1294" y="7064"/>
                      <a:pt x="1184" y="7035"/>
                      <a:pt x="1082" y="7035"/>
                    </a:cubicBezTo>
                    <a:cubicBezTo>
                      <a:pt x="532" y="7035"/>
                      <a:pt x="170" y="7873"/>
                      <a:pt x="761" y="8231"/>
                    </a:cubicBezTo>
                    <a:cubicBezTo>
                      <a:pt x="1656" y="8771"/>
                      <a:pt x="2685" y="9024"/>
                      <a:pt x="3701" y="9024"/>
                    </a:cubicBezTo>
                    <a:cubicBezTo>
                      <a:pt x="6721" y="9024"/>
                      <a:pt x="9615" y="6791"/>
                      <a:pt x="8470" y="3259"/>
                    </a:cubicBezTo>
                    <a:cubicBezTo>
                      <a:pt x="7827" y="1280"/>
                      <a:pt x="5646" y="0"/>
                      <a:pt x="3646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45"/>
              <p:cNvSpPr/>
              <p:nvPr/>
            </p:nvSpPr>
            <p:spPr>
              <a:xfrm>
                <a:off x="5425775" y="1955100"/>
                <a:ext cx="111825" cy="107625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4305" extrusionOk="0">
                    <a:moveTo>
                      <a:pt x="3248" y="0"/>
                    </a:moveTo>
                    <a:cubicBezTo>
                      <a:pt x="3104" y="0"/>
                      <a:pt x="2957" y="63"/>
                      <a:pt x="2831" y="214"/>
                    </a:cubicBezTo>
                    <a:lnTo>
                      <a:pt x="2831" y="216"/>
                    </a:lnTo>
                    <a:cubicBezTo>
                      <a:pt x="2161" y="1017"/>
                      <a:pt x="1300" y="1587"/>
                      <a:pt x="439" y="2162"/>
                    </a:cubicBezTo>
                    <a:cubicBezTo>
                      <a:pt x="53" y="2420"/>
                      <a:pt x="1" y="3016"/>
                      <a:pt x="439" y="3262"/>
                    </a:cubicBezTo>
                    <a:cubicBezTo>
                      <a:pt x="1367" y="3785"/>
                      <a:pt x="2424" y="3951"/>
                      <a:pt x="3427" y="4270"/>
                    </a:cubicBezTo>
                    <a:cubicBezTo>
                      <a:pt x="3499" y="4294"/>
                      <a:pt x="3568" y="4304"/>
                      <a:pt x="3632" y="4304"/>
                    </a:cubicBezTo>
                    <a:cubicBezTo>
                      <a:pt x="4262" y="4304"/>
                      <a:pt x="4473" y="3269"/>
                      <a:pt x="3766" y="3043"/>
                    </a:cubicBezTo>
                    <a:cubicBezTo>
                      <a:pt x="3218" y="2867"/>
                      <a:pt x="2641" y="2749"/>
                      <a:pt x="2087" y="2577"/>
                    </a:cubicBezTo>
                    <a:lnTo>
                      <a:pt x="2087" y="2577"/>
                    </a:lnTo>
                    <a:cubicBezTo>
                      <a:pt x="2687" y="2148"/>
                      <a:pt x="3259" y="1682"/>
                      <a:pt x="3732" y="1116"/>
                    </a:cubicBezTo>
                    <a:cubicBezTo>
                      <a:pt x="4130" y="639"/>
                      <a:pt x="3705" y="0"/>
                      <a:pt x="324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45"/>
              <p:cNvSpPr/>
              <p:nvPr/>
            </p:nvSpPr>
            <p:spPr>
              <a:xfrm>
                <a:off x="4129825" y="2074475"/>
                <a:ext cx="1298575" cy="605150"/>
              </a:xfrm>
              <a:custGeom>
                <a:avLst/>
                <a:gdLst/>
                <a:ahLst/>
                <a:cxnLst/>
                <a:rect l="l" t="t" r="r" b="b"/>
                <a:pathLst>
                  <a:path w="51943" h="24206" extrusionOk="0">
                    <a:moveTo>
                      <a:pt x="51168" y="0"/>
                    </a:moveTo>
                    <a:cubicBezTo>
                      <a:pt x="50915" y="0"/>
                      <a:pt x="50664" y="135"/>
                      <a:pt x="50569" y="446"/>
                    </a:cubicBezTo>
                    <a:cubicBezTo>
                      <a:pt x="47067" y="11879"/>
                      <a:pt x="41571" y="21203"/>
                      <a:pt x="28558" y="22720"/>
                    </a:cubicBezTo>
                    <a:cubicBezTo>
                      <a:pt x="27482" y="22845"/>
                      <a:pt x="26400" y="22910"/>
                      <a:pt x="25321" y="22910"/>
                    </a:cubicBezTo>
                    <a:cubicBezTo>
                      <a:pt x="19701" y="22910"/>
                      <a:pt x="14161" y="21164"/>
                      <a:pt x="10009" y="17170"/>
                    </a:cubicBezTo>
                    <a:cubicBezTo>
                      <a:pt x="5531" y="12863"/>
                      <a:pt x="3505" y="6917"/>
                      <a:pt x="1403" y="1233"/>
                    </a:cubicBezTo>
                    <a:cubicBezTo>
                      <a:pt x="1291" y="931"/>
                      <a:pt x="1030" y="800"/>
                      <a:pt x="774" y="800"/>
                    </a:cubicBezTo>
                    <a:cubicBezTo>
                      <a:pt x="382" y="800"/>
                      <a:pt x="1" y="1105"/>
                      <a:pt x="173" y="1572"/>
                    </a:cubicBezTo>
                    <a:cubicBezTo>
                      <a:pt x="2441" y="7701"/>
                      <a:pt x="4671" y="14112"/>
                      <a:pt x="9664" y="18613"/>
                    </a:cubicBezTo>
                    <a:cubicBezTo>
                      <a:pt x="13949" y="22477"/>
                      <a:pt x="19661" y="24205"/>
                      <a:pt x="25355" y="24205"/>
                    </a:cubicBezTo>
                    <a:cubicBezTo>
                      <a:pt x="26203" y="24205"/>
                      <a:pt x="27049" y="24167"/>
                      <a:pt x="27891" y="24092"/>
                    </a:cubicBezTo>
                    <a:cubicBezTo>
                      <a:pt x="41878" y="22845"/>
                      <a:pt x="48030" y="13086"/>
                      <a:pt x="51797" y="784"/>
                    </a:cubicBezTo>
                    <a:cubicBezTo>
                      <a:pt x="51943" y="311"/>
                      <a:pt x="51553" y="0"/>
                      <a:pt x="5116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45"/>
              <p:cNvSpPr/>
              <p:nvPr/>
            </p:nvSpPr>
            <p:spPr>
              <a:xfrm>
                <a:off x="4570000" y="2633275"/>
                <a:ext cx="513200" cy="534625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21385" extrusionOk="0">
                    <a:moveTo>
                      <a:pt x="15513" y="1"/>
                    </a:moveTo>
                    <a:cubicBezTo>
                      <a:pt x="15136" y="1"/>
                      <a:pt x="14736" y="314"/>
                      <a:pt x="14849" y="794"/>
                    </a:cubicBezTo>
                    <a:cubicBezTo>
                      <a:pt x="15857" y="5056"/>
                      <a:pt x="16232" y="9224"/>
                      <a:pt x="17662" y="13394"/>
                    </a:cubicBezTo>
                    <a:cubicBezTo>
                      <a:pt x="18507" y="15860"/>
                      <a:pt x="19747" y="18094"/>
                      <a:pt x="16508" y="19174"/>
                    </a:cubicBezTo>
                    <a:cubicBezTo>
                      <a:pt x="14711" y="19773"/>
                      <a:pt x="12801" y="19965"/>
                      <a:pt x="10906" y="19965"/>
                    </a:cubicBezTo>
                    <a:cubicBezTo>
                      <a:pt x="10391" y="19965"/>
                      <a:pt x="9878" y="19950"/>
                      <a:pt x="9369" y="19927"/>
                    </a:cubicBezTo>
                    <a:cubicBezTo>
                      <a:pt x="9119" y="19915"/>
                      <a:pt x="8838" y="19912"/>
                      <a:pt x="8536" y="19912"/>
                    </a:cubicBezTo>
                    <a:cubicBezTo>
                      <a:pt x="8231" y="19912"/>
                      <a:pt x="7905" y="19915"/>
                      <a:pt x="7565" y="19915"/>
                    </a:cubicBezTo>
                    <a:cubicBezTo>
                      <a:pt x="5269" y="19915"/>
                      <a:pt x="2397" y="19778"/>
                      <a:pt x="1918" y="17654"/>
                    </a:cubicBezTo>
                    <a:cubicBezTo>
                      <a:pt x="1600" y="16244"/>
                      <a:pt x="2610" y="13892"/>
                      <a:pt x="2865" y="12458"/>
                    </a:cubicBezTo>
                    <a:cubicBezTo>
                      <a:pt x="3552" y="8609"/>
                      <a:pt x="4015" y="4810"/>
                      <a:pt x="3322" y="928"/>
                    </a:cubicBezTo>
                    <a:cubicBezTo>
                      <a:pt x="3265" y="607"/>
                      <a:pt x="3035" y="468"/>
                      <a:pt x="2788" y="468"/>
                    </a:cubicBezTo>
                    <a:cubicBezTo>
                      <a:pt x="2417" y="468"/>
                      <a:pt x="2006" y="784"/>
                      <a:pt x="2093" y="1268"/>
                    </a:cubicBezTo>
                    <a:cubicBezTo>
                      <a:pt x="2865" y="5591"/>
                      <a:pt x="2053" y="9803"/>
                      <a:pt x="1276" y="14064"/>
                    </a:cubicBezTo>
                    <a:cubicBezTo>
                      <a:pt x="1051" y="15297"/>
                      <a:pt x="1" y="17941"/>
                      <a:pt x="630" y="19244"/>
                    </a:cubicBezTo>
                    <a:cubicBezTo>
                      <a:pt x="1491" y="21024"/>
                      <a:pt x="4783" y="21385"/>
                      <a:pt x="7686" y="21385"/>
                    </a:cubicBezTo>
                    <a:cubicBezTo>
                      <a:pt x="9363" y="21385"/>
                      <a:pt x="10911" y="21264"/>
                      <a:pt x="11785" y="21228"/>
                    </a:cubicBezTo>
                    <a:cubicBezTo>
                      <a:pt x="14239" y="21126"/>
                      <a:pt x="19812" y="20840"/>
                      <a:pt x="20236" y="17596"/>
                    </a:cubicBezTo>
                    <a:cubicBezTo>
                      <a:pt x="20527" y="15362"/>
                      <a:pt x="18489" y="12282"/>
                      <a:pt x="17902" y="10220"/>
                    </a:cubicBezTo>
                    <a:cubicBezTo>
                      <a:pt x="16992" y="7032"/>
                      <a:pt x="16843" y="3684"/>
                      <a:pt x="16078" y="456"/>
                    </a:cubicBezTo>
                    <a:cubicBezTo>
                      <a:pt x="16003" y="138"/>
                      <a:pt x="15763" y="1"/>
                      <a:pt x="1551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45"/>
              <p:cNvSpPr/>
              <p:nvPr/>
            </p:nvSpPr>
            <p:spPr>
              <a:xfrm>
                <a:off x="4127900" y="1578375"/>
                <a:ext cx="1301525" cy="400875"/>
              </a:xfrm>
              <a:custGeom>
                <a:avLst/>
                <a:gdLst/>
                <a:ahLst/>
                <a:cxnLst/>
                <a:rect l="l" t="t" r="r" b="b"/>
                <a:pathLst>
                  <a:path w="52061" h="16035" extrusionOk="0">
                    <a:moveTo>
                      <a:pt x="15845" y="1"/>
                    </a:moveTo>
                    <a:cubicBezTo>
                      <a:pt x="15594" y="1"/>
                      <a:pt x="15333" y="148"/>
                      <a:pt x="15207" y="446"/>
                    </a:cubicBezTo>
                    <a:cubicBezTo>
                      <a:pt x="14218" y="2796"/>
                      <a:pt x="14220" y="4893"/>
                      <a:pt x="11523" y="5600"/>
                    </a:cubicBezTo>
                    <a:cubicBezTo>
                      <a:pt x="10307" y="5919"/>
                      <a:pt x="8820" y="6040"/>
                      <a:pt x="7318" y="6040"/>
                    </a:cubicBezTo>
                    <a:cubicBezTo>
                      <a:pt x="5582" y="6040"/>
                      <a:pt x="3827" y="5878"/>
                      <a:pt x="2448" y="5670"/>
                    </a:cubicBezTo>
                    <a:cubicBezTo>
                      <a:pt x="2403" y="5663"/>
                      <a:pt x="2358" y="5660"/>
                      <a:pt x="2313" y="5660"/>
                    </a:cubicBezTo>
                    <a:cubicBezTo>
                      <a:pt x="2024" y="5660"/>
                      <a:pt x="1735" y="5798"/>
                      <a:pt x="1664" y="6115"/>
                    </a:cubicBezTo>
                    <a:cubicBezTo>
                      <a:pt x="994" y="9084"/>
                      <a:pt x="640" y="12100"/>
                      <a:pt x="89" y="15092"/>
                    </a:cubicBezTo>
                    <a:cubicBezTo>
                      <a:pt x="0" y="15574"/>
                      <a:pt x="410" y="15891"/>
                      <a:pt x="783" y="15891"/>
                    </a:cubicBezTo>
                    <a:cubicBezTo>
                      <a:pt x="1029" y="15891"/>
                      <a:pt x="1260" y="15752"/>
                      <a:pt x="1318" y="15430"/>
                    </a:cubicBezTo>
                    <a:lnTo>
                      <a:pt x="1320" y="15430"/>
                    </a:lnTo>
                    <a:cubicBezTo>
                      <a:pt x="1785" y="12905"/>
                      <a:pt x="1450" y="8391"/>
                      <a:pt x="3868" y="7162"/>
                    </a:cubicBezTo>
                    <a:cubicBezTo>
                      <a:pt x="4218" y="6984"/>
                      <a:pt x="4808" y="6928"/>
                      <a:pt x="5476" y="6928"/>
                    </a:cubicBezTo>
                    <a:cubicBezTo>
                      <a:pt x="6582" y="6928"/>
                      <a:pt x="7899" y="7081"/>
                      <a:pt x="8681" y="7081"/>
                    </a:cubicBezTo>
                    <a:cubicBezTo>
                      <a:pt x="8772" y="7081"/>
                      <a:pt x="8855" y="7079"/>
                      <a:pt x="8931" y="7074"/>
                    </a:cubicBezTo>
                    <a:cubicBezTo>
                      <a:pt x="10655" y="6969"/>
                      <a:pt x="12364" y="6815"/>
                      <a:pt x="14092" y="6764"/>
                    </a:cubicBezTo>
                    <a:cubicBezTo>
                      <a:pt x="14358" y="6757"/>
                      <a:pt x="14649" y="6573"/>
                      <a:pt x="14705" y="6296"/>
                    </a:cubicBezTo>
                    <a:cubicBezTo>
                      <a:pt x="14919" y="5267"/>
                      <a:pt x="15181" y="4282"/>
                      <a:pt x="15496" y="3310"/>
                    </a:cubicBezTo>
                    <a:lnTo>
                      <a:pt x="15496" y="3310"/>
                    </a:lnTo>
                    <a:cubicBezTo>
                      <a:pt x="15761" y="4698"/>
                      <a:pt x="16264" y="6078"/>
                      <a:pt x="17294" y="6641"/>
                    </a:cubicBezTo>
                    <a:cubicBezTo>
                      <a:pt x="17581" y="6799"/>
                      <a:pt x="17903" y="6844"/>
                      <a:pt x="18233" y="6844"/>
                    </a:cubicBezTo>
                    <a:cubicBezTo>
                      <a:pt x="18674" y="6844"/>
                      <a:pt x="19131" y="6764"/>
                      <a:pt x="19546" y="6764"/>
                    </a:cubicBezTo>
                    <a:cubicBezTo>
                      <a:pt x="19565" y="6764"/>
                      <a:pt x="19584" y="6764"/>
                      <a:pt x="19603" y="6764"/>
                    </a:cubicBezTo>
                    <a:cubicBezTo>
                      <a:pt x="22828" y="6827"/>
                      <a:pt x="26006" y="6980"/>
                      <a:pt x="29208" y="7394"/>
                    </a:cubicBezTo>
                    <a:cubicBezTo>
                      <a:pt x="29223" y="7396"/>
                      <a:pt x="29238" y="7397"/>
                      <a:pt x="29254" y="7397"/>
                    </a:cubicBezTo>
                    <a:cubicBezTo>
                      <a:pt x="29497" y="7397"/>
                      <a:pt x="29784" y="7159"/>
                      <a:pt x="29822" y="6925"/>
                    </a:cubicBezTo>
                    <a:cubicBezTo>
                      <a:pt x="29958" y="6103"/>
                      <a:pt x="30123" y="5293"/>
                      <a:pt x="30299" y="4486"/>
                    </a:cubicBezTo>
                    <a:lnTo>
                      <a:pt x="30299" y="4486"/>
                    </a:lnTo>
                    <a:cubicBezTo>
                      <a:pt x="30618" y="5432"/>
                      <a:pt x="31093" y="6297"/>
                      <a:pt x="31837" y="6748"/>
                    </a:cubicBezTo>
                    <a:cubicBezTo>
                      <a:pt x="32732" y="7292"/>
                      <a:pt x="34128" y="7466"/>
                      <a:pt x="35658" y="7466"/>
                    </a:cubicBezTo>
                    <a:cubicBezTo>
                      <a:pt x="38148" y="7466"/>
                      <a:pt x="40990" y="7004"/>
                      <a:pt x="42595" y="6922"/>
                    </a:cubicBezTo>
                    <a:cubicBezTo>
                      <a:pt x="42963" y="6903"/>
                      <a:pt x="43197" y="6643"/>
                      <a:pt x="43232" y="6284"/>
                    </a:cubicBezTo>
                    <a:cubicBezTo>
                      <a:pt x="43285" y="5606"/>
                      <a:pt x="43381" y="4933"/>
                      <a:pt x="43520" y="4270"/>
                    </a:cubicBezTo>
                    <a:lnTo>
                      <a:pt x="43520" y="4270"/>
                    </a:lnTo>
                    <a:cubicBezTo>
                      <a:pt x="43895" y="5765"/>
                      <a:pt x="44394" y="7123"/>
                      <a:pt x="46066" y="7515"/>
                    </a:cubicBezTo>
                    <a:cubicBezTo>
                      <a:pt x="46207" y="7547"/>
                      <a:pt x="46352" y="7562"/>
                      <a:pt x="46500" y="7562"/>
                    </a:cubicBezTo>
                    <a:cubicBezTo>
                      <a:pt x="47405" y="7562"/>
                      <a:pt x="48417" y="7034"/>
                      <a:pt x="49224" y="7034"/>
                    </a:cubicBezTo>
                    <a:cubicBezTo>
                      <a:pt x="49476" y="7034"/>
                      <a:pt x="49709" y="7086"/>
                      <a:pt x="49911" y="7222"/>
                    </a:cubicBezTo>
                    <a:cubicBezTo>
                      <a:pt x="50814" y="7825"/>
                      <a:pt x="50746" y="14182"/>
                      <a:pt x="50776" y="15420"/>
                    </a:cubicBezTo>
                    <a:cubicBezTo>
                      <a:pt x="50786" y="15830"/>
                      <a:pt x="51110" y="16035"/>
                      <a:pt x="51429" y="16035"/>
                    </a:cubicBezTo>
                    <a:cubicBezTo>
                      <a:pt x="51747" y="16035"/>
                      <a:pt x="52060" y="15830"/>
                      <a:pt x="52051" y="15420"/>
                    </a:cubicBezTo>
                    <a:cubicBezTo>
                      <a:pt x="51972" y="12244"/>
                      <a:pt x="51593" y="9091"/>
                      <a:pt x="51083" y="5957"/>
                    </a:cubicBezTo>
                    <a:cubicBezTo>
                      <a:pt x="51033" y="5653"/>
                      <a:pt x="50720" y="5500"/>
                      <a:pt x="50439" y="5500"/>
                    </a:cubicBezTo>
                    <a:cubicBezTo>
                      <a:pt x="50391" y="5500"/>
                      <a:pt x="50344" y="5505"/>
                      <a:pt x="50299" y="5514"/>
                    </a:cubicBezTo>
                    <a:cubicBezTo>
                      <a:pt x="49424" y="5685"/>
                      <a:pt x="48401" y="5998"/>
                      <a:pt x="47424" y="5998"/>
                    </a:cubicBezTo>
                    <a:cubicBezTo>
                      <a:pt x="46564" y="5998"/>
                      <a:pt x="45740" y="5756"/>
                      <a:pt x="45084" y="4961"/>
                    </a:cubicBezTo>
                    <a:cubicBezTo>
                      <a:pt x="44521" y="4277"/>
                      <a:pt x="44452" y="2541"/>
                      <a:pt x="44154" y="1707"/>
                    </a:cubicBezTo>
                    <a:cubicBezTo>
                      <a:pt x="44048" y="1409"/>
                      <a:pt x="43783" y="1253"/>
                      <a:pt x="43522" y="1253"/>
                    </a:cubicBezTo>
                    <a:cubicBezTo>
                      <a:pt x="43269" y="1253"/>
                      <a:pt x="43021" y="1399"/>
                      <a:pt x="42925" y="1707"/>
                    </a:cubicBezTo>
                    <a:cubicBezTo>
                      <a:pt x="41901" y="4986"/>
                      <a:pt x="42022" y="5786"/>
                      <a:pt x="38106" y="5817"/>
                    </a:cubicBezTo>
                    <a:cubicBezTo>
                      <a:pt x="37796" y="5820"/>
                      <a:pt x="37494" y="5822"/>
                      <a:pt x="37201" y="5822"/>
                    </a:cubicBezTo>
                    <a:cubicBezTo>
                      <a:pt x="33821" y="5822"/>
                      <a:pt x="31556" y="5496"/>
                      <a:pt x="30925" y="1391"/>
                    </a:cubicBezTo>
                    <a:cubicBezTo>
                      <a:pt x="30877" y="1082"/>
                      <a:pt x="30613" y="936"/>
                      <a:pt x="30340" y="936"/>
                    </a:cubicBezTo>
                    <a:cubicBezTo>
                      <a:pt x="30056" y="936"/>
                      <a:pt x="29763" y="1094"/>
                      <a:pt x="29695" y="1391"/>
                    </a:cubicBezTo>
                    <a:cubicBezTo>
                      <a:pt x="28880" y="5013"/>
                      <a:pt x="28097" y="5651"/>
                      <a:pt x="25555" y="5651"/>
                    </a:cubicBezTo>
                    <a:cubicBezTo>
                      <a:pt x="24954" y="5651"/>
                      <a:pt x="24256" y="5615"/>
                      <a:pt x="23437" y="5575"/>
                    </a:cubicBezTo>
                    <a:cubicBezTo>
                      <a:pt x="23323" y="5570"/>
                      <a:pt x="23206" y="5567"/>
                      <a:pt x="23085" y="5567"/>
                    </a:cubicBezTo>
                    <a:cubicBezTo>
                      <a:pt x="22431" y="5567"/>
                      <a:pt x="21683" y="5635"/>
                      <a:pt x="20974" y="5635"/>
                    </a:cubicBezTo>
                    <a:cubicBezTo>
                      <a:pt x="20482" y="5635"/>
                      <a:pt x="20009" y="5602"/>
                      <a:pt x="19602" y="5491"/>
                    </a:cubicBezTo>
                    <a:cubicBezTo>
                      <a:pt x="17211" y="4835"/>
                      <a:pt x="16663" y="3362"/>
                      <a:pt x="16459" y="616"/>
                    </a:cubicBezTo>
                    <a:cubicBezTo>
                      <a:pt x="16430" y="208"/>
                      <a:pt x="16144" y="1"/>
                      <a:pt x="1584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45"/>
              <p:cNvSpPr/>
              <p:nvPr/>
            </p:nvSpPr>
            <p:spPr>
              <a:xfrm>
                <a:off x="4388950" y="3018700"/>
                <a:ext cx="832550" cy="352475"/>
              </a:xfrm>
              <a:custGeom>
                <a:avLst/>
                <a:gdLst/>
                <a:ahLst/>
                <a:cxnLst/>
                <a:rect l="l" t="t" r="r" b="b"/>
                <a:pathLst>
                  <a:path w="33302" h="14099" extrusionOk="0">
                    <a:moveTo>
                      <a:pt x="8548" y="1"/>
                    </a:moveTo>
                    <a:cubicBezTo>
                      <a:pt x="8490" y="1"/>
                      <a:pt x="8428" y="9"/>
                      <a:pt x="8363" y="27"/>
                    </a:cubicBezTo>
                    <a:cubicBezTo>
                      <a:pt x="3706" y="1323"/>
                      <a:pt x="0" y="6688"/>
                      <a:pt x="2475" y="11517"/>
                    </a:cubicBezTo>
                    <a:cubicBezTo>
                      <a:pt x="3414" y="13350"/>
                      <a:pt x="4962" y="13986"/>
                      <a:pt x="6678" y="13986"/>
                    </a:cubicBezTo>
                    <a:cubicBezTo>
                      <a:pt x="8930" y="13986"/>
                      <a:pt x="11470" y="12890"/>
                      <a:pt x="13303" y="11961"/>
                    </a:cubicBezTo>
                    <a:cubicBezTo>
                      <a:pt x="14309" y="11451"/>
                      <a:pt x="15446" y="10449"/>
                      <a:pt x="16500" y="10449"/>
                    </a:cubicBezTo>
                    <a:cubicBezTo>
                      <a:pt x="16580" y="10449"/>
                      <a:pt x="16660" y="10454"/>
                      <a:pt x="16739" y="10467"/>
                    </a:cubicBezTo>
                    <a:cubicBezTo>
                      <a:pt x="18175" y="10691"/>
                      <a:pt x="19669" y="12546"/>
                      <a:pt x="21018" y="13183"/>
                    </a:cubicBezTo>
                    <a:cubicBezTo>
                      <a:pt x="22240" y="13760"/>
                      <a:pt x="23471" y="14098"/>
                      <a:pt x="24688" y="14098"/>
                    </a:cubicBezTo>
                    <a:cubicBezTo>
                      <a:pt x="25878" y="14098"/>
                      <a:pt x="27054" y="13775"/>
                      <a:pt x="28197" y="13036"/>
                    </a:cubicBezTo>
                    <a:cubicBezTo>
                      <a:pt x="33302" y="9728"/>
                      <a:pt x="32002" y="4459"/>
                      <a:pt x="27438" y="1667"/>
                    </a:cubicBezTo>
                    <a:cubicBezTo>
                      <a:pt x="27327" y="1599"/>
                      <a:pt x="27217" y="1569"/>
                      <a:pt x="27114" y="1569"/>
                    </a:cubicBezTo>
                    <a:cubicBezTo>
                      <a:pt x="26567" y="1569"/>
                      <a:pt x="26205" y="2408"/>
                      <a:pt x="26794" y="2768"/>
                    </a:cubicBezTo>
                    <a:cubicBezTo>
                      <a:pt x="30612" y="5103"/>
                      <a:pt x="30193" y="12756"/>
                      <a:pt x="24513" y="12756"/>
                    </a:cubicBezTo>
                    <a:cubicBezTo>
                      <a:pt x="23986" y="12756"/>
                      <a:pt x="23415" y="12690"/>
                      <a:pt x="22798" y="12548"/>
                    </a:cubicBezTo>
                    <a:cubicBezTo>
                      <a:pt x="20741" y="12076"/>
                      <a:pt x="18550" y="10100"/>
                      <a:pt x="17014" y="8853"/>
                    </a:cubicBezTo>
                    <a:cubicBezTo>
                      <a:pt x="16880" y="8744"/>
                      <a:pt x="16708" y="8667"/>
                      <a:pt x="16536" y="8667"/>
                    </a:cubicBezTo>
                    <a:cubicBezTo>
                      <a:pt x="16436" y="8667"/>
                      <a:pt x="16335" y="8693"/>
                      <a:pt x="16242" y="8753"/>
                    </a:cubicBezTo>
                    <a:cubicBezTo>
                      <a:pt x="14115" y="10140"/>
                      <a:pt x="11783" y="11575"/>
                      <a:pt x="9321" y="12264"/>
                    </a:cubicBezTo>
                    <a:cubicBezTo>
                      <a:pt x="8620" y="12460"/>
                      <a:pt x="7984" y="12550"/>
                      <a:pt x="7411" y="12550"/>
                    </a:cubicBezTo>
                    <a:cubicBezTo>
                      <a:pt x="1517" y="12550"/>
                      <a:pt x="2330" y="3031"/>
                      <a:pt x="8702" y="1257"/>
                    </a:cubicBezTo>
                    <a:cubicBezTo>
                      <a:pt x="9427" y="1055"/>
                      <a:pt x="9203" y="1"/>
                      <a:pt x="8548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45"/>
              <p:cNvSpPr/>
              <p:nvPr/>
            </p:nvSpPr>
            <p:spPr>
              <a:xfrm>
                <a:off x="3663725" y="3019025"/>
                <a:ext cx="949850" cy="536175"/>
              </a:xfrm>
              <a:custGeom>
                <a:avLst/>
                <a:gdLst/>
                <a:ahLst/>
                <a:cxnLst/>
                <a:rect l="l" t="t" r="r" b="b"/>
                <a:pathLst>
                  <a:path w="37994" h="21447" extrusionOk="0">
                    <a:moveTo>
                      <a:pt x="37039" y="0"/>
                    </a:moveTo>
                    <a:cubicBezTo>
                      <a:pt x="36994" y="0"/>
                      <a:pt x="36947" y="5"/>
                      <a:pt x="36899" y="14"/>
                    </a:cubicBezTo>
                    <a:cubicBezTo>
                      <a:pt x="29888" y="1386"/>
                      <a:pt x="23764" y="4705"/>
                      <a:pt x="17874" y="8646"/>
                    </a:cubicBezTo>
                    <a:cubicBezTo>
                      <a:pt x="12408" y="12300"/>
                      <a:pt x="6849" y="17801"/>
                      <a:pt x="678" y="20172"/>
                    </a:cubicBezTo>
                    <a:cubicBezTo>
                      <a:pt x="0" y="20433"/>
                      <a:pt x="192" y="21447"/>
                      <a:pt x="789" y="21447"/>
                    </a:cubicBezTo>
                    <a:cubicBezTo>
                      <a:pt x="860" y="21447"/>
                      <a:pt x="935" y="21433"/>
                      <a:pt x="1016" y="21401"/>
                    </a:cubicBezTo>
                    <a:cubicBezTo>
                      <a:pt x="6351" y="19352"/>
                      <a:pt x="11149" y="14853"/>
                      <a:pt x="15801" y="11611"/>
                    </a:cubicBezTo>
                    <a:cubicBezTo>
                      <a:pt x="22412" y="7006"/>
                      <a:pt x="29218" y="2813"/>
                      <a:pt x="37237" y="1244"/>
                    </a:cubicBezTo>
                    <a:cubicBezTo>
                      <a:pt x="37994" y="1095"/>
                      <a:pt x="37739" y="0"/>
                      <a:pt x="37039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45"/>
              <p:cNvSpPr/>
              <p:nvPr/>
            </p:nvSpPr>
            <p:spPr>
              <a:xfrm>
                <a:off x="4783175" y="3251675"/>
                <a:ext cx="35825" cy="1406825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56273" extrusionOk="0">
                    <a:moveTo>
                      <a:pt x="637" y="0"/>
                    </a:moveTo>
                    <a:cubicBezTo>
                      <a:pt x="318" y="0"/>
                      <a:pt x="0" y="205"/>
                      <a:pt x="0" y="616"/>
                    </a:cubicBezTo>
                    <a:cubicBezTo>
                      <a:pt x="5" y="18963"/>
                      <a:pt x="153" y="37311"/>
                      <a:pt x="158" y="55657"/>
                    </a:cubicBezTo>
                    <a:cubicBezTo>
                      <a:pt x="158" y="56068"/>
                      <a:pt x="477" y="56273"/>
                      <a:pt x="795" y="56273"/>
                    </a:cubicBezTo>
                    <a:cubicBezTo>
                      <a:pt x="1114" y="56273"/>
                      <a:pt x="1433" y="56068"/>
                      <a:pt x="1433" y="55657"/>
                    </a:cubicBezTo>
                    <a:cubicBezTo>
                      <a:pt x="1427" y="37311"/>
                      <a:pt x="1280" y="18963"/>
                      <a:pt x="1275" y="616"/>
                    </a:cubicBezTo>
                    <a:cubicBezTo>
                      <a:pt x="1275" y="206"/>
                      <a:pt x="956" y="0"/>
                      <a:pt x="63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45"/>
              <p:cNvSpPr/>
              <p:nvPr/>
            </p:nvSpPr>
            <p:spPr>
              <a:xfrm>
                <a:off x="4858625" y="4196650"/>
                <a:ext cx="111825" cy="188825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7553" extrusionOk="0">
                    <a:moveTo>
                      <a:pt x="1895" y="1361"/>
                    </a:moveTo>
                    <a:cubicBezTo>
                      <a:pt x="2525" y="1361"/>
                      <a:pt x="2660" y="2822"/>
                      <a:pt x="2692" y="3335"/>
                    </a:cubicBezTo>
                    <a:cubicBezTo>
                      <a:pt x="2730" y="3931"/>
                      <a:pt x="2804" y="6165"/>
                      <a:pt x="1847" y="6281"/>
                    </a:cubicBezTo>
                    <a:cubicBezTo>
                      <a:pt x="1841" y="6282"/>
                      <a:pt x="1835" y="6282"/>
                      <a:pt x="1830" y="6282"/>
                    </a:cubicBezTo>
                    <a:cubicBezTo>
                      <a:pt x="1276" y="6282"/>
                      <a:pt x="1431" y="2824"/>
                      <a:pt x="1528" y="1499"/>
                    </a:cubicBezTo>
                    <a:lnTo>
                      <a:pt x="1528" y="1499"/>
                    </a:lnTo>
                    <a:cubicBezTo>
                      <a:pt x="1539" y="1492"/>
                      <a:pt x="1551" y="1485"/>
                      <a:pt x="1562" y="1478"/>
                    </a:cubicBezTo>
                    <a:cubicBezTo>
                      <a:pt x="1686" y="1397"/>
                      <a:pt x="1797" y="1361"/>
                      <a:pt x="1895" y="1361"/>
                    </a:cubicBezTo>
                    <a:close/>
                    <a:moveTo>
                      <a:pt x="1999" y="0"/>
                    </a:moveTo>
                    <a:cubicBezTo>
                      <a:pt x="1680" y="0"/>
                      <a:pt x="1320" y="116"/>
                      <a:pt x="919" y="376"/>
                    </a:cubicBezTo>
                    <a:cubicBezTo>
                      <a:pt x="857" y="417"/>
                      <a:pt x="805" y="463"/>
                      <a:pt x="764" y="512"/>
                    </a:cubicBezTo>
                    <a:lnTo>
                      <a:pt x="764" y="512"/>
                    </a:lnTo>
                    <a:cubicBezTo>
                      <a:pt x="527" y="586"/>
                      <a:pt x="322" y="778"/>
                      <a:pt x="289" y="1085"/>
                    </a:cubicBezTo>
                    <a:cubicBezTo>
                      <a:pt x="121" y="2653"/>
                      <a:pt x="0" y="4334"/>
                      <a:pt x="312" y="5892"/>
                    </a:cubicBezTo>
                    <a:cubicBezTo>
                      <a:pt x="508" y="6872"/>
                      <a:pt x="1094" y="7553"/>
                      <a:pt x="1824" y="7553"/>
                    </a:cubicBezTo>
                    <a:cubicBezTo>
                      <a:pt x="2200" y="7553"/>
                      <a:pt x="2615" y="7373"/>
                      <a:pt x="3034" y="6961"/>
                    </a:cubicBezTo>
                    <a:cubicBezTo>
                      <a:pt x="4473" y="5548"/>
                      <a:pt x="4211" y="0"/>
                      <a:pt x="1999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45"/>
              <p:cNvSpPr/>
              <p:nvPr/>
            </p:nvSpPr>
            <p:spPr>
              <a:xfrm>
                <a:off x="4858625" y="3838375"/>
                <a:ext cx="111825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7552" extrusionOk="0">
                    <a:moveTo>
                      <a:pt x="1895" y="1362"/>
                    </a:moveTo>
                    <a:cubicBezTo>
                      <a:pt x="2525" y="1362"/>
                      <a:pt x="2660" y="2822"/>
                      <a:pt x="2692" y="3333"/>
                    </a:cubicBezTo>
                    <a:cubicBezTo>
                      <a:pt x="2730" y="3931"/>
                      <a:pt x="2804" y="6164"/>
                      <a:pt x="1847" y="6281"/>
                    </a:cubicBezTo>
                    <a:cubicBezTo>
                      <a:pt x="1841" y="6282"/>
                      <a:pt x="1835" y="6282"/>
                      <a:pt x="1830" y="6282"/>
                    </a:cubicBezTo>
                    <a:cubicBezTo>
                      <a:pt x="1276" y="6282"/>
                      <a:pt x="1430" y="2825"/>
                      <a:pt x="1527" y="1500"/>
                    </a:cubicBezTo>
                    <a:lnTo>
                      <a:pt x="1527" y="1500"/>
                    </a:lnTo>
                    <a:cubicBezTo>
                      <a:pt x="1539" y="1493"/>
                      <a:pt x="1551" y="1486"/>
                      <a:pt x="1562" y="1478"/>
                    </a:cubicBezTo>
                    <a:cubicBezTo>
                      <a:pt x="1686" y="1397"/>
                      <a:pt x="1797" y="1362"/>
                      <a:pt x="1895" y="1362"/>
                    </a:cubicBezTo>
                    <a:close/>
                    <a:moveTo>
                      <a:pt x="2000" y="0"/>
                    </a:moveTo>
                    <a:cubicBezTo>
                      <a:pt x="1681" y="0"/>
                      <a:pt x="1320" y="116"/>
                      <a:pt x="919" y="377"/>
                    </a:cubicBezTo>
                    <a:cubicBezTo>
                      <a:pt x="857" y="417"/>
                      <a:pt x="806" y="462"/>
                      <a:pt x="765" y="512"/>
                    </a:cubicBezTo>
                    <a:lnTo>
                      <a:pt x="765" y="512"/>
                    </a:lnTo>
                    <a:cubicBezTo>
                      <a:pt x="528" y="586"/>
                      <a:pt x="322" y="777"/>
                      <a:pt x="289" y="1085"/>
                    </a:cubicBezTo>
                    <a:cubicBezTo>
                      <a:pt x="121" y="2655"/>
                      <a:pt x="0" y="4335"/>
                      <a:pt x="312" y="5892"/>
                    </a:cubicBezTo>
                    <a:cubicBezTo>
                      <a:pt x="508" y="6872"/>
                      <a:pt x="1094" y="7552"/>
                      <a:pt x="1824" y="7552"/>
                    </a:cubicBezTo>
                    <a:cubicBezTo>
                      <a:pt x="2200" y="7552"/>
                      <a:pt x="2615" y="7372"/>
                      <a:pt x="3034" y="6960"/>
                    </a:cubicBezTo>
                    <a:cubicBezTo>
                      <a:pt x="4473" y="5549"/>
                      <a:pt x="4211" y="0"/>
                      <a:pt x="200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45"/>
              <p:cNvSpPr/>
              <p:nvPr/>
            </p:nvSpPr>
            <p:spPr>
              <a:xfrm>
                <a:off x="4858625" y="3511575"/>
                <a:ext cx="111825" cy="188825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7553" extrusionOk="0">
                    <a:moveTo>
                      <a:pt x="1895" y="1362"/>
                    </a:moveTo>
                    <a:cubicBezTo>
                      <a:pt x="2525" y="1362"/>
                      <a:pt x="2660" y="2823"/>
                      <a:pt x="2692" y="3334"/>
                    </a:cubicBezTo>
                    <a:cubicBezTo>
                      <a:pt x="2730" y="3932"/>
                      <a:pt x="2804" y="6166"/>
                      <a:pt x="1847" y="6282"/>
                    </a:cubicBezTo>
                    <a:cubicBezTo>
                      <a:pt x="1841" y="6282"/>
                      <a:pt x="1835" y="6283"/>
                      <a:pt x="1830" y="6283"/>
                    </a:cubicBezTo>
                    <a:cubicBezTo>
                      <a:pt x="1276" y="6283"/>
                      <a:pt x="1431" y="2824"/>
                      <a:pt x="1528" y="1500"/>
                    </a:cubicBezTo>
                    <a:lnTo>
                      <a:pt x="1528" y="1500"/>
                    </a:lnTo>
                    <a:cubicBezTo>
                      <a:pt x="1539" y="1493"/>
                      <a:pt x="1551" y="1486"/>
                      <a:pt x="1562" y="1479"/>
                    </a:cubicBezTo>
                    <a:cubicBezTo>
                      <a:pt x="1686" y="1398"/>
                      <a:pt x="1797" y="1362"/>
                      <a:pt x="1895" y="1362"/>
                    </a:cubicBezTo>
                    <a:close/>
                    <a:moveTo>
                      <a:pt x="2000" y="1"/>
                    </a:moveTo>
                    <a:cubicBezTo>
                      <a:pt x="1681" y="1"/>
                      <a:pt x="1320" y="117"/>
                      <a:pt x="919" y="377"/>
                    </a:cubicBezTo>
                    <a:cubicBezTo>
                      <a:pt x="857" y="417"/>
                      <a:pt x="806" y="463"/>
                      <a:pt x="765" y="512"/>
                    </a:cubicBezTo>
                    <a:lnTo>
                      <a:pt x="765" y="512"/>
                    </a:lnTo>
                    <a:cubicBezTo>
                      <a:pt x="528" y="586"/>
                      <a:pt x="322" y="777"/>
                      <a:pt x="289" y="1086"/>
                    </a:cubicBezTo>
                    <a:cubicBezTo>
                      <a:pt x="121" y="2653"/>
                      <a:pt x="0" y="4335"/>
                      <a:pt x="312" y="5891"/>
                    </a:cubicBezTo>
                    <a:cubicBezTo>
                      <a:pt x="508" y="6872"/>
                      <a:pt x="1094" y="7553"/>
                      <a:pt x="1824" y="7553"/>
                    </a:cubicBezTo>
                    <a:cubicBezTo>
                      <a:pt x="2200" y="7553"/>
                      <a:pt x="2615" y="7372"/>
                      <a:pt x="3034" y="6960"/>
                    </a:cubicBezTo>
                    <a:cubicBezTo>
                      <a:pt x="4473" y="5549"/>
                      <a:pt x="4211" y="1"/>
                      <a:pt x="2000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45"/>
              <p:cNvSpPr/>
              <p:nvPr/>
            </p:nvSpPr>
            <p:spPr>
              <a:xfrm>
                <a:off x="3956600" y="3117400"/>
                <a:ext cx="425175" cy="1259125"/>
              </a:xfrm>
              <a:custGeom>
                <a:avLst/>
                <a:gdLst/>
                <a:ahLst/>
                <a:cxnLst/>
                <a:rect l="l" t="t" r="r" b="b"/>
                <a:pathLst>
                  <a:path w="17007" h="50365" extrusionOk="0">
                    <a:moveTo>
                      <a:pt x="15906" y="0"/>
                    </a:moveTo>
                    <a:cubicBezTo>
                      <a:pt x="14015" y="790"/>
                      <a:pt x="11811" y="1261"/>
                      <a:pt x="10550" y="3152"/>
                    </a:cubicBezTo>
                    <a:cubicBezTo>
                      <a:pt x="8661" y="6143"/>
                      <a:pt x="10078" y="10238"/>
                      <a:pt x="10394" y="13388"/>
                    </a:cubicBezTo>
                    <a:cubicBezTo>
                      <a:pt x="11180" y="20632"/>
                      <a:pt x="11495" y="29137"/>
                      <a:pt x="8503" y="36065"/>
                    </a:cubicBezTo>
                    <a:cubicBezTo>
                      <a:pt x="6771" y="40002"/>
                      <a:pt x="4409" y="42208"/>
                      <a:pt x="1731" y="45514"/>
                    </a:cubicBezTo>
                    <a:cubicBezTo>
                      <a:pt x="944" y="46615"/>
                      <a:pt x="0" y="48034"/>
                      <a:pt x="1417" y="49609"/>
                    </a:cubicBezTo>
                    <a:cubicBezTo>
                      <a:pt x="1892" y="50143"/>
                      <a:pt x="2345" y="50364"/>
                      <a:pt x="2818" y="50364"/>
                    </a:cubicBezTo>
                    <a:cubicBezTo>
                      <a:pt x="3598" y="50364"/>
                      <a:pt x="4433" y="49763"/>
                      <a:pt x="5512" y="48979"/>
                    </a:cubicBezTo>
                    <a:cubicBezTo>
                      <a:pt x="11811" y="44411"/>
                      <a:pt x="14015" y="37011"/>
                      <a:pt x="15276" y="29609"/>
                    </a:cubicBezTo>
                    <a:cubicBezTo>
                      <a:pt x="16063" y="24727"/>
                      <a:pt x="17007" y="19371"/>
                      <a:pt x="16221" y="14489"/>
                    </a:cubicBezTo>
                    <a:cubicBezTo>
                      <a:pt x="15590" y="9765"/>
                      <a:pt x="14960" y="4882"/>
                      <a:pt x="16221" y="158"/>
                    </a:cubicBezTo>
                    <a:lnTo>
                      <a:pt x="15906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45"/>
              <p:cNvSpPr/>
              <p:nvPr/>
            </p:nvSpPr>
            <p:spPr>
              <a:xfrm>
                <a:off x="5036600" y="2188250"/>
                <a:ext cx="2096150" cy="1461875"/>
              </a:xfrm>
              <a:custGeom>
                <a:avLst/>
                <a:gdLst/>
                <a:ahLst/>
                <a:cxnLst/>
                <a:rect l="l" t="t" r="r" b="b"/>
                <a:pathLst>
                  <a:path w="83846" h="58475" extrusionOk="0">
                    <a:moveTo>
                      <a:pt x="72044" y="0"/>
                    </a:moveTo>
                    <a:cubicBezTo>
                      <a:pt x="71844" y="0"/>
                      <a:pt x="71649" y="95"/>
                      <a:pt x="71529" y="309"/>
                    </a:cubicBezTo>
                    <a:cubicBezTo>
                      <a:pt x="67936" y="6736"/>
                      <a:pt x="62753" y="12135"/>
                      <a:pt x="57770" y="17505"/>
                    </a:cubicBezTo>
                    <a:cubicBezTo>
                      <a:pt x="53285" y="22339"/>
                      <a:pt x="48448" y="26908"/>
                      <a:pt x="42705" y="30224"/>
                    </a:cubicBezTo>
                    <a:cubicBezTo>
                      <a:pt x="35789" y="34217"/>
                      <a:pt x="26130" y="37300"/>
                      <a:pt x="16982" y="37300"/>
                    </a:cubicBezTo>
                    <a:cubicBezTo>
                      <a:pt x="11262" y="37300"/>
                      <a:pt x="5742" y="36095"/>
                      <a:pt x="1218" y="33152"/>
                    </a:cubicBezTo>
                    <a:cubicBezTo>
                      <a:pt x="1105" y="33079"/>
                      <a:pt x="993" y="33047"/>
                      <a:pt x="889" y="33047"/>
                    </a:cubicBezTo>
                    <a:cubicBezTo>
                      <a:pt x="355" y="33047"/>
                      <a:pt x="1" y="33880"/>
                      <a:pt x="574" y="34254"/>
                    </a:cubicBezTo>
                    <a:lnTo>
                      <a:pt x="572" y="34254"/>
                    </a:lnTo>
                    <a:cubicBezTo>
                      <a:pt x="5234" y="37284"/>
                      <a:pt x="11027" y="38508"/>
                      <a:pt x="16989" y="38508"/>
                    </a:cubicBezTo>
                    <a:cubicBezTo>
                      <a:pt x="24926" y="38508"/>
                      <a:pt x="33162" y="36339"/>
                      <a:pt x="39429" y="33380"/>
                    </a:cubicBezTo>
                    <a:cubicBezTo>
                      <a:pt x="45937" y="30308"/>
                      <a:pt x="51410" y="25870"/>
                      <a:pt x="56422" y="20758"/>
                    </a:cubicBezTo>
                    <a:cubicBezTo>
                      <a:pt x="59172" y="17952"/>
                      <a:pt x="61795" y="15006"/>
                      <a:pt x="64404" y="12068"/>
                    </a:cubicBezTo>
                    <a:cubicBezTo>
                      <a:pt x="66732" y="9450"/>
                      <a:pt x="68803" y="5371"/>
                      <a:pt x="71379" y="3106"/>
                    </a:cubicBezTo>
                    <a:cubicBezTo>
                      <a:pt x="72012" y="2549"/>
                      <a:pt x="72249" y="2254"/>
                      <a:pt x="72434" y="2254"/>
                    </a:cubicBezTo>
                    <a:cubicBezTo>
                      <a:pt x="72680" y="2254"/>
                      <a:pt x="72832" y="2774"/>
                      <a:pt x="73693" y="3893"/>
                    </a:cubicBezTo>
                    <a:cubicBezTo>
                      <a:pt x="74605" y="5079"/>
                      <a:pt x="75540" y="6253"/>
                      <a:pt x="76548" y="7362"/>
                    </a:cubicBezTo>
                    <a:cubicBezTo>
                      <a:pt x="77501" y="8405"/>
                      <a:pt x="78488" y="9442"/>
                      <a:pt x="79600" y="10317"/>
                    </a:cubicBezTo>
                    <a:cubicBezTo>
                      <a:pt x="79798" y="10471"/>
                      <a:pt x="81857" y="11669"/>
                      <a:pt x="81934" y="11851"/>
                    </a:cubicBezTo>
                    <a:cubicBezTo>
                      <a:pt x="83081" y="14546"/>
                      <a:pt x="77600" y="21521"/>
                      <a:pt x="76185" y="23635"/>
                    </a:cubicBezTo>
                    <a:cubicBezTo>
                      <a:pt x="73592" y="27509"/>
                      <a:pt x="70672" y="31151"/>
                      <a:pt x="67740" y="34771"/>
                    </a:cubicBezTo>
                    <a:cubicBezTo>
                      <a:pt x="62523" y="41208"/>
                      <a:pt x="56669" y="47036"/>
                      <a:pt x="49530" y="51348"/>
                    </a:cubicBezTo>
                    <a:cubicBezTo>
                      <a:pt x="45834" y="53580"/>
                      <a:pt x="41686" y="55704"/>
                      <a:pt x="37409" y="56521"/>
                    </a:cubicBezTo>
                    <a:cubicBezTo>
                      <a:pt x="35687" y="56850"/>
                      <a:pt x="32922" y="57137"/>
                      <a:pt x="30135" y="57137"/>
                    </a:cubicBezTo>
                    <a:cubicBezTo>
                      <a:pt x="27130" y="57137"/>
                      <a:pt x="24099" y="56804"/>
                      <a:pt x="22321" y="55832"/>
                    </a:cubicBezTo>
                    <a:cubicBezTo>
                      <a:pt x="22214" y="55774"/>
                      <a:pt x="22109" y="55748"/>
                      <a:pt x="22010" y="55748"/>
                    </a:cubicBezTo>
                    <a:cubicBezTo>
                      <a:pt x="21440" y="55748"/>
                      <a:pt x="21063" y="56597"/>
                      <a:pt x="21677" y="56931"/>
                    </a:cubicBezTo>
                    <a:cubicBezTo>
                      <a:pt x="23770" y="58075"/>
                      <a:pt x="26927" y="58474"/>
                      <a:pt x="30066" y="58474"/>
                    </a:cubicBezTo>
                    <a:cubicBezTo>
                      <a:pt x="32909" y="58474"/>
                      <a:pt x="35737" y="58147"/>
                      <a:pt x="37748" y="57750"/>
                    </a:cubicBezTo>
                    <a:cubicBezTo>
                      <a:pt x="44527" y="56416"/>
                      <a:pt x="51122" y="52288"/>
                      <a:pt x="56445" y="48070"/>
                    </a:cubicBezTo>
                    <a:cubicBezTo>
                      <a:pt x="62644" y="43159"/>
                      <a:pt x="67614" y="37128"/>
                      <a:pt x="72441" y="30911"/>
                    </a:cubicBezTo>
                    <a:cubicBezTo>
                      <a:pt x="77015" y="25021"/>
                      <a:pt x="81178" y="18878"/>
                      <a:pt x="83719" y="11825"/>
                    </a:cubicBezTo>
                    <a:cubicBezTo>
                      <a:pt x="83845" y="11470"/>
                      <a:pt x="83570" y="11164"/>
                      <a:pt x="83273" y="11041"/>
                    </a:cubicBezTo>
                    <a:cubicBezTo>
                      <a:pt x="78672" y="9114"/>
                      <a:pt x="75440" y="4219"/>
                      <a:pt x="72631" y="309"/>
                    </a:cubicBezTo>
                    <a:cubicBezTo>
                      <a:pt x="72490" y="114"/>
                      <a:pt x="72264" y="0"/>
                      <a:pt x="7204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45"/>
              <p:cNvSpPr/>
              <p:nvPr/>
            </p:nvSpPr>
            <p:spPr>
              <a:xfrm>
                <a:off x="5575200" y="3590250"/>
                <a:ext cx="61925" cy="1006225"/>
              </a:xfrm>
              <a:custGeom>
                <a:avLst/>
                <a:gdLst/>
                <a:ahLst/>
                <a:cxnLst/>
                <a:rect l="l" t="t" r="r" b="b"/>
                <a:pathLst>
                  <a:path w="2477" h="40249" extrusionOk="0">
                    <a:moveTo>
                      <a:pt x="780" y="1"/>
                    </a:moveTo>
                    <a:cubicBezTo>
                      <a:pt x="461" y="1"/>
                      <a:pt x="139" y="206"/>
                      <a:pt x="132" y="617"/>
                    </a:cubicBezTo>
                    <a:cubicBezTo>
                      <a:pt x="0" y="8155"/>
                      <a:pt x="193" y="15715"/>
                      <a:pt x="319" y="23254"/>
                    </a:cubicBezTo>
                    <a:cubicBezTo>
                      <a:pt x="377" y="26730"/>
                      <a:pt x="475" y="30216"/>
                      <a:pt x="686" y="33688"/>
                    </a:cubicBezTo>
                    <a:cubicBezTo>
                      <a:pt x="758" y="34881"/>
                      <a:pt x="680" y="36294"/>
                      <a:pt x="949" y="37434"/>
                    </a:cubicBezTo>
                    <a:lnTo>
                      <a:pt x="1010" y="38279"/>
                    </a:lnTo>
                    <a:cubicBezTo>
                      <a:pt x="892" y="38734"/>
                      <a:pt x="916" y="39013"/>
                      <a:pt x="1084" y="39115"/>
                    </a:cubicBezTo>
                    <a:lnTo>
                      <a:pt x="1084" y="39115"/>
                    </a:lnTo>
                    <a:cubicBezTo>
                      <a:pt x="892" y="39391"/>
                      <a:pt x="878" y="39819"/>
                      <a:pt x="1235" y="40066"/>
                    </a:cubicBezTo>
                    <a:lnTo>
                      <a:pt x="1356" y="40150"/>
                    </a:lnTo>
                    <a:cubicBezTo>
                      <a:pt x="1455" y="40219"/>
                      <a:pt x="1560" y="40249"/>
                      <a:pt x="1664" y="40249"/>
                    </a:cubicBezTo>
                    <a:cubicBezTo>
                      <a:pt x="1994" y="40249"/>
                      <a:pt x="2304" y="39942"/>
                      <a:pt x="2315" y="39600"/>
                    </a:cubicBezTo>
                    <a:cubicBezTo>
                      <a:pt x="2476" y="34195"/>
                      <a:pt x="1684" y="28673"/>
                      <a:pt x="1594" y="23256"/>
                    </a:cubicBezTo>
                    <a:cubicBezTo>
                      <a:pt x="1468" y="15715"/>
                      <a:pt x="1275" y="8155"/>
                      <a:pt x="1406" y="617"/>
                    </a:cubicBezTo>
                    <a:cubicBezTo>
                      <a:pt x="1413" y="206"/>
                      <a:pt x="1098" y="1"/>
                      <a:pt x="780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45"/>
              <p:cNvSpPr/>
              <p:nvPr/>
            </p:nvSpPr>
            <p:spPr>
              <a:xfrm>
                <a:off x="5192850" y="3109550"/>
                <a:ext cx="413400" cy="1078800"/>
              </a:xfrm>
              <a:custGeom>
                <a:avLst/>
                <a:gdLst/>
                <a:ahLst/>
                <a:cxnLst/>
                <a:rect l="l" t="t" r="r" b="b"/>
                <a:pathLst>
                  <a:path w="16536" h="43152" extrusionOk="0">
                    <a:moveTo>
                      <a:pt x="1418" y="0"/>
                    </a:moveTo>
                    <a:lnTo>
                      <a:pt x="1418" y="0"/>
                    </a:lnTo>
                    <a:cubicBezTo>
                      <a:pt x="1575" y="2678"/>
                      <a:pt x="630" y="5356"/>
                      <a:pt x="472" y="8032"/>
                    </a:cubicBezTo>
                    <a:cubicBezTo>
                      <a:pt x="1" y="13230"/>
                      <a:pt x="1" y="18112"/>
                      <a:pt x="946" y="23308"/>
                    </a:cubicBezTo>
                    <a:cubicBezTo>
                      <a:pt x="2205" y="30710"/>
                      <a:pt x="5984" y="40790"/>
                      <a:pt x="14489" y="42522"/>
                    </a:cubicBezTo>
                    <a:cubicBezTo>
                      <a:pt x="15119" y="42678"/>
                      <a:pt x="15592" y="42994"/>
                      <a:pt x="16220" y="43152"/>
                    </a:cubicBezTo>
                    <a:cubicBezTo>
                      <a:pt x="16536" y="40946"/>
                      <a:pt x="16064" y="38270"/>
                      <a:pt x="16064" y="35906"/>
                    </a:cubicBezTo>
                    <a:cubicBezTo>
                      <a:pt x="9447" y="35120"/>
                      <a:pt x="5037" y="26457"/>
                      <a:pt x="4251" y="20630"/>
                    </a:cubicBezTo>
                    <a:cubicBezTo>
                      <a:pt x="3306" y="14333"/>
                      <a:pt x="3464" y="7087"/>
                      <a:pt x="5982" y="1104"/>
                    </a:cubicBezTo>
                    <a:cubicBezTo>
                      <a:pt x="4567" y="946"/>
                      <a:pt x="2677" y="158"/>
                      <a:pt x="1575" y="158"/>
                    </a:cubicBezTo>
                    <a:lnTo>
                      <a:pt x="1418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45"/>
              <p:cNvSpPr/>
              <p:nvPr/>
            </p:nvSpPr>
            <p:spPr>
              <a:xfrm>
                <a:off x="4149275" y="2865575"/>
                <a:ext cx="497125" cy="361750"/>
              </a:xfrm>
              <a:custGeom>
                <a:avLst/>
                <a:gdLst/>
                <a:ahLst/>
                <a:cxnLst/>
                <a:rect l="l" t="t" r="r" b="b"/>
                <a:pathLst>
                  <a:path w="19885" h="14470" extrusionOk="0">
                    <a:moveTo>
                      <a:pt x="14946" y="1"/>
                    </a:moveTo>
                    <a:cubicBezTo>
                      <a:pt x="11143" y="1"/>
                      <a:pt x="7072" y="450"/>
                      <a:pt x="3999" y="2242"/>
                    </a:cubicBezTo>
                    <a:cubicBezTo>
                      <a:pt x="70" y="4528"/>
                      <a:pt x="21" y="9823"/>
                      <a:pt x="2" y="13854"/>
                    </a:cubicBezTo>
                    <a:cubicBezTo>
                      <a:pt x="0" y="14265"/>
                      <a:pt x="318" y="14470"/>
                      <a:pt x="637" y="14470"/>
                    </a:cubicBezTo>
                    <a:cubicBezTo>
                      <a:pt x="956" y="14470"/>
                      <a:pt x="1275" y="14265"/>
                      <a:pt x="1277" y="13854"/>
                    </a:cubicBezTo>
                    <a:cubicBezTo>
                      <a:pt x="1302" y="8965"/>
                      <a:pt x="1594" y="4041"/>
                      <a:pt x="7011" y="2417"/>
                    </a:cubicBezTo>
                    <a:cubicBezTo>
                      <a:pt x="9783" y="1587"/>
                      <a:pt x="12739" y="1307"/>
                      <a:pt x="15665" y="1307"/>
                    </a:cubicBezTo>
                    <a:cubicBezTo>
                      <a:pt x="16807" y="1307"/>
                      <a:pt x="17945" y="1350"/>
                      <a:pt x="19066" y="1419"/>
                    </a:cubicBezTo>
                    <a:cubicBezTo>
                      <a:pt x="19082" y="1420"/>
                      <a:pt x="19097" y="1421"/>
                      <a:pt x="19113" y="1421"/>
                    </a:cubicBezTo>
                    <a:cubicBezTo>
                      <a:pt x="19884" y="1421"/>
                      <a:pt x="19865" y="194"/>
                      <a:pt x="19066" y="144"/>
                    </a:cubicBezTo>
                    <a:cubicBezTo>
                      <a:pt x="17776" y="65"/>
                      <a:pt x="16380" y="1"/>
                      <a:pt x="14946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45"/>
              <p:cNvSpPr/>
              <p:nvPr/>
            </p:nvSpPr>
            <p:spPr>
              <a:xfrm>
                <a:off x="4987275" y="2857375"/>
                <a:ext cx="517900" cy="287100"/>
              </a:xfrm>
              <a:custGeom>
                <a:avLst/>
                <a:gdLst/>
                <a:ahLst/>
                <a:cxnLst/>
                <a:rect l="l" t="t" r="r" b="b"/>
                <a:pathLst>
                  <a:path w="20716" h="11484" extrusionOk="0">
                    <a:moveTo>
                      <a:pt x="802" y="0"/>
                    </a:moveTo>
                    <a:cubicBezTo>
                      <a:pt x="1" y="0"/>
                      <a:pt x="9" y="1255"/>
                      <a:pt x="822" y="1276"/>
                    </a:cubicBezTo>
                    <a:cubicBezTo>
                      <a:pt x="5050" y="1382"/>
                      <a:pt x="9674" y="2003"/>
                      <a:pt x="13742" y="3290"/>
                    </a:cubicBezTo>
                    <a:cubicBezTo>
                      <a:pt x="17521" y="4486"/>
                      <a:pt x="18982" y="7041"/>
                      <a:pt x="19398" y="10875"/>
                    </a:cubicBezTo>
                    <a:cubicBezTo>
                      <a:pt x="19442" y="11279"/>
                      <a:pt x="19784" y="11483"/>
                      <a:pt x="20103" y="11483"/>
                    </a:cubicBezTo>
                    <a:cubicBezTo>
                      <a:pt x="20421" y="11483"/>
                      <a:pt x="20716" y="11281"/>
                      <a:pt x="20671" y="10875"/>
                    </a:cubicBezTo>
                    <a:cubicBezTo>
                      <a:pt x="20325" y="7667"/>
                      <a:pt x="19494" y="4723"/>
                      <a:pt x="16534" y="3050"/>
                    </a:cubicBezTo>
                    <a:cubicBezTo>
                      <a:pt x="12143" y="565"/>
                      <a:pt x="5749" y="123"/>
                      <a:pt x="822" y="1"/>
                    </a:cubicBezTo>
                    <a:cubicBezTo>
                      <a:pt x="815" y="0"/>
                      <a:pt x="808" y="0"/>
                      <a:pt x="80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45"/>
              <p:cNvSpPr/>
              <p:nvPr/>
            </p:nvSpPr>
            <p:spPr>
              <a:xfrm>
                <a:off x="4434275" y="2688300"/>
                <a:ext cx="218550" cy="200650"/>
              </a:xfrm>
              <a:custGeom>
                <a:avLst/>
                <a:gdLst/>
                <a:ahLst/>
                <a:cxnLst/>
                <a:rect l="l" t="t" r="r" b="b"/>
                <a:pathLst>
                  <a:path w="8742" h="8026" extrusionOk="0">
                    <a:moveTo>
                      <a:pt x="7804" y="1"/>
                    </a:moveTo>
                    <a:cubicBezTo>
                      <a:pt x="7756" y="1"/>
                      <a:pt x="7706" y="6"/>
                      <a:pt x="7653" y="17"/>
                    </a:cubicBezTo>
                    <a:cubicBezTo>
                      <a:pt x="3985" y="805"/>
                      <a:pt x="1046" y="3590"/>
                      <a:pt x="122" y="7234"/>
                    </a:cubicBezTo>
                    <a:cubicBezTo>
                      <a:pt x="0" y="7712"/>
                      <a:pt x="397" y="8026"/>
                      <a:pt x="776" y="8026"/>
                    </a:cubicBezTo>
                    <a:cubicBezTo>
                      <a:pt x="1027" y="8026"/>
                      <a:pt x="1270" y="7889"/>
                      <a:pt x="1351" y="7572"/>
                    </a:cubicBezTo>
                    <a:cubicBezTo>
                      <a:pt x="2172" y="4335"/>
                      <a:pt x="4741" y="1945"/>
                      <a:pt x="7992" y="1247"/>
                    </a:cubicBezTo>
                    <a:cubicBezTo>
                      <a:pt x="8741" y="1084"/>
                      <a:pt x="8494" y="1"/>
                      <a:pt x="780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45"/>
              <p:cNvSpPr/>
              <p:nvPr/>
            </p:nvSpPr>
            <p:spPr>
              <a:xfrm>
                <a:off x="4945775" y="2684175"/>
                <a:ext cx="204800" cy="204450"/>
              </a:xfrm>
              <a:custGeom>
                <a:avLst/>
                <a:gdLst/>
                <a:ahLst/>
                <a:cxnLst/>
                <a:rect l="l" t="t" r="r" b="b"/>
                <a:pathLst>
                  <a:path w="8192" h="8178" extrusionOk="0">
                    <a:moveTo>
                      <a:pt x="905" y="1"/>
                    </a:moveTo>
                    <a:cubicBezTo>
                      <a:pt x="235" y="1"/>
                      <a:pt x="0" y="1067"/>
                      <a:pt x="737" y="1252"/>
                    </a:cubicBezTo>
                    <a:cubicBezTo>
                      <a:pt x="3755" y="2010"/>
                      <a:pt x="6618" y="4279"/>
                      <a:pt x="6883" y="7567"/>
                    </a:cubicBezTo>
                    <a:cubicBezTo>
                      <a:pt x="6917" y="7973"/>
                      <a:pt x="7254" y="8178"/>
                      <a:pt x="7573" y="8178"/>
                    </a:cubicBezTo>
                    <a:cubicBezTo>
                      <a:pt x="7891" y="8178"/>
                      <a:pt x="8191" y="7975"/>
                      <a:pt x="8158" y="7567"/>
                    </a:cubicBezTo>
                    <a:cubicBezTo>
                      <a:pt x="7844" y="3700"/>
                      <a:pt x="4689" y="931"/>
                      <a:pt x="1075" y="23"/>
                    </a:cubicBezTo>
                    <a:cubicBezTo>
                      <a:pt x="1016" y="8"/>
                      <a:pt x="959" y="1"/>
                      <a:pt x="90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45"/>
              <p:cNvSpPr/>
              <p:nvPr/>
            </p:nvSpPr>
            <p:spPr>
              <a:xfrm>
                <a:off x="4529800" y="2762900"/>
                <a:ext cx="128450" cy="13407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5363" extrusionOk="0">
                    <a:moveTo>
                      <a:pt x="4340" y="0"/>
                    </a:moveTo>
                    <a:cubicBezTo>
                      <a:pt x="4332" y="0"/>
                      <a:pt x="4324" y="0"/>
                      <a:pt x="4316" y="1"/>
                    </a:cubicBezTo>
                    <a:cubicBezTo>
                      <a:pt x="1714" y="79"/>
                      <a:pt x="466" y="2222"/>
                      <a:pt x="80" y="4563"/>
                    </a:cubicBezTo>
                    <a:cubicBezTo>
                      <a:pt x="1" y="5046"/>
                      <a:pt x="414" y="5363"/>
                      <a:pt x="784" y="5363"/>
                    </a:cubicBezTo>
                    <a:cubicBezTo>
                      <a:pt x="1029" y="5363"/>
                      <a:pt x="1256" y="5224"/>
                      <a:pt x="1309" y="4902"/>
                    </a:cubicBezTo>
                    <a:cubicBezTo>
                      <a:pt x="1593" y="3178"/>
                      <a:pt x="2305" y="1335"/>
                      <a:pt x="4316" y="1275"/>
                    </a:cubicBezTo>
                    <a:cubicBezTo>
                      <a:pt x="5126" y="1251"/>
                      <a:pt x="5137" y="0"/>
                      <a:pt x="434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45"/>
              <p:cNvSpPr/>
              <p:nvPr/>
            </p:nvSpPr>
            <p:spPr>
              <a:xfrm>
                <a:off x="4967550" y="2774725"/>
                <a:ext cx="104700" cy="102600"/>
              </a:xfrm>
              <a:custGeom>
                <a:avLst/>
                <a:gdLst/>
                <a:ahLst/>
                <a:cxnLst/>
                <a:rect l="l" t="t" r="r" b="b"/>
                <a:pathLst>
                  <a:path w="4188" h="4104" extrusionOk="0">
                    <a:moveTo>
                      <a:pt x="792" y="0"/>
                    </a:moveTo>
                    <a:cubicBezTo>
                      <a:pt x="1" y="0"/>
                      <a:pt x="13" y="1245"/>
                      <a:pt x="821" y="1276"/>
                    </a:cubicBezTo>
                    <a:lnTo>
                      <a:pt x="821" y="1274"/>
                    </a:lnTo>
                    <a:cubicBezTo>
                      <a:pt x="1996" y="1318"/>
                      <a:pt x="2729" y="2603"/>
                      <a:pt x="2885" y="3642"/>
                    </a:cubicBezTo>
                    <a:cubicBezTo>
                      <a:pt x="2934" y="3964"/>
                      <a:pt x="3158" y="4103"/>
                      <a:pt x="3403" y="4103"/>
                    </a:cubicBezTo>
                    <a:cubicBezTo>
                      <a:pt x="3772" y="4103"/>
                      <a:pt x="4188" y="3787"/>
                      <a:pt x="4115" y="3303"/>
                    </a:cubicBezTo>
                    <a:cubicBezTo>
                      <a:pt x="3869" y="1669"/>
                      <a:pt x="2552" y="66"/>
                      <a:pt x="821" y="1"/>
                    </a:cubicBezTo>
                    <a:cubicBezTo>
                      <a:pt x="811" y="1"/>
                      <a:pt x="802" y="0"/>
                      <a:pt x="79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45"/>
              <p:cNvSpPr/>
              <p:nvPr/>
            </p:nvSpPr>
            <p:spPr>
              <a:xfrm>
                <a:off x="3656100" y="1230625"/>
                <a:ext cx="2199650" cy="1824025"/>
              </a:xfrm>
              <a:custGeom>
                <a:avLst/>
                <a:gdLst/>
                <a:ahLst/>
                <a:cxnLst/>
                <a:rect l="l" t="t" r="r" b="b"/>
                <a:pathLst>
                  <a:path w="87986" h="72961" extrusionOk="0">
                    <a:moveTo>
                      <a:pt x="45340" y="0"/>
                    </a:moveTo>
                    <a:cubicBezTo>
                      <a:pt x="39094" y="0"/>
                      <a:pt x="32778" y="1428"/>
                      <a:pt x="27073" y="4043"/>
                    </a:cubicBezTo>
                    <a:cubicBezTo>
                      <a:pt x="20892" y="6877"/>
                      <a:pt x="15603" y="11852"/>
                      <a:pt x="12437" y="17870"/>
                    </a:cubicBezTo>
                    <a:cubicBezTo>
                      <a:pt x="8241" y="25842"/>
                      <a:pt x="8004" y="34857"/>
                      <a:pt x="6396" y="43529"/>
                    </a:cubicBezTo>
                    <a:cubicBezTo>
                      <a:pt x="5446" y="48664"/>
                      <a:pt x="2431" y="52099"/>
                      <a:pt x="729" y="56801"/>
                    </a:cubicBezTo>
                    <a:cubicBezTo>
                      <a:pt x="122" y="58473"/>
                      <a:pt x="1" y="59771"/>
                      <a:pt x="1220" y="61207"/>
                    </a:cubicBezTo>
                    <a:cubicBezTo>
                      <a:pt x="3117" y="63440"/>
                      <a:pt x="7084" y="64602"/>
                      <a:pt x="9616" y="65968"/>
                    </a:cubicBezTo>
                    <a:cubicBezTo>
                      <a:pt x="13504" y="68066"/>
                      <a:pt x="17395" y="70074"/>
                      <a:pt x="21772" y="70891"/>
                    </a:cubicBezTo>
                    <a:cubicBezTo>
                      <a:pt x="21818" y="70899"/>
                      <a:pt x="21862" y="70903"/>
                      <a:pt x="21905" y="70903"/>
                    </a:cubicBezTo>
                    <a:cubicBezTo>
                      <a:pt x="22609" y="70903"/>
                      <a:pt x="22871" y="69804"/>
                      <a:pt x="22111" y="69662"/>
                    </a:cubicBezTo>
                    <a:lnTo>
                      <a:pt x="22111" y="69660"/>
                    </a:lnTo>
                    <a:cubicBezTo>
                      <a:pt x="17591" y="68818"/>
                      <a:pt x="13579" y="66668"/>
                      <a:pt x="9577" y="64494"/>
                    </a:cubicBezTo>
                    <a:cubicBezTo>
                      <a:pt x="5709" y="62393"/>
                      <a:pt x="623" y="61341"/>
                      <a:pt x="3035" y="55187"/>
                    </a:cubicBezTo>
                    <a:cubicBezTo>
                      <a:pt x="4330" y="51878"/>
                      <a:pt x="6424" y="49262"/>
                      <a:pt x="7280" y="45719"/>
                    </a:cubicBezTo>
                    <a:cubicBezTo>
                      <a:pt x="8290" y="41537"/>
                      <a:pt x="8557" y="37165"/>
                      <a:pt x="9249" y="32925"/>
                    </a:cubicBezTo>
                    <a:cubicBezTo>
                      <a:pt x="10682" y="24137"/>
                      <a:pt x="13500" y="15916"/>
                      <a:pt x="20373" y="9909"/>
                    </a:cubicBezTo>
                    <a:cubicBezTo>
                      <a:pt x="27071" y="4052"/>
                      <a:pt x="36860" y="1173"/>
                      <a:pt x="45717" y="1173"/>
                    </a:cubicBezTo>
                    <a:cubicBezTo>
                      <a:pt x="46005" y="1173"/>
                      <a:pt x="46292" y="1176"/>
                      <a:pt x="46577" y="1183"/>
                    </a:cubicBezTo>
                    <a:cubicBezTo>
                      <a:pt x="65925" y="1593"/>
                      <a:pt x="79312" y="18601"/>
                      <a:pt x="80434" y="37037"/>
                    </a:cubicBezTo>
                    <a:cubicBezTo>
                      <a:pt x="80850" y="43868"/>
                      <a:pt x="79454" y="51477"/>
                      <a:pt x="82437" y="57911"/>
                    </a:cubicBezTo>
                    <a:cubicBezTo>
                      <a:pt x="83928" y="61130"/>
                      <a:pt x="87659" y="64527"/>
                      <a:pt x="83289" y="67338"/>
                    </a:cubicBezTo>
                    <a:cubicBezTo>
                      <a:pt x="80354" y="69227"/>
                      <a:pt x="76505" y="71685"/>
                      <a:pt x="72967" y="71685"/>
                    </a:cubicBezTo>
                    <a:cubicBezTo>
                      <a:pt x="72147" y="71685"/>
                      <a:pt x="72145" y="72960"/>
                      <a:pt x="72967" y="72960"/>
                    </a:cubicBezTo>
                    <a:cubicBezTo>
                      <a:pt x="77113" y="72960"/>
                      <a:pt x="83698" y="69719"/>
                      <a:pt x="86400" y="66554"/>
                    </a:cubicBezTo>
                    <a:cubicBezTo>
                      <a:pt x="87403" y="65379"/>
                      <a:pt x="87986" y="64259"/>
                      <a:pt x="87435" y="62714"/>
                    </a:cubicBezTo>
                    <a:cubicBezTo>
                      <a:pt x="87158" y="61937"/>
                      <a:pt x="86367" y="61397"/>
                      <a:pt x="85874" y="60787"/>
                    </a:cubicBezTo>
                    <a:cubicBezTo>
                      <a:pt x="84040" y="58509"/>
                      <a:pt x="82881" y="56099"/>
                      <a:pt x="82321" y="53216"/>
                    </a:cubicBezTo>
                    <a:cubicBezTo>
                      <a:pt x="80661" y="44657"/>
                      <a:pt x="82921" y="35775"/>
                      <a:pt x="80092" y="27341"/>
                    </a:cubicBezTo>
                    <a:cubicBezTo>
                      <a:pt x="77846" y="20643"/>
                      <a:pt x="74274" y="13630"/>
                      <a:pt x="69025" y="8786"/>
                    </a:cubicBezTo>
                    <a:cubicBezTo>
                      <a:pt x="62451" y="2719"/>
                      <a:pt x="53961" y="0"/>
                      <a:pt x="4534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45"/>
              <p:cNvSpPr/>
              <p:nvPr/>
            </p:nvSpPr>
            <p:spPr>
              <a:xfrm>
                <a:off x="6713950" y="2369025"/>
                <a:ext cx="344250" cy="280375"/>
              </a:xfrm>
              <a:custGeom>
                <a:avLst/>
                <a:gdLst/>
                <a:ahLst/>
                <a:cxnLst/>
                <a:rect l="l" t="t" r="r" b="b"/>
                <a:pathLst>
                  <a:path w="13770" h="11215" extrusionOk="0">
                    <a:moveTo>
                      <a:pt x="916" y="0"/>
                    </a:moveTo>
                    <a:cubicBezTo>
                      <a:pt x="433" y="0"/>
                      <a:pt x="0" y="640"/>
                      <a:pt x="439" y="1095"/>
                    </a:cubicBezTo>
                    <a:cubicBezTo>
                      <a:pt x="4036" y="4829"/>
                      <a:pt x="8095" y="8413"/>
                      <a:pt x="12537" y="11117"/>
                    </a:cubicBezTo>
                    <a:cubicBezTo>
                      <a:pt x="12648" y="11185"/>
                      <a:pt x="12757" y="11214"/>
                      <a:pt x="12860" y="11214"/>
                    </a:cubicBezTo>
                    <a:cubicBezTo>
                      <a:pt x="13408" y="11214"/>
                      <a:pt x="13770" y="10375"/>
                      <a:pt x="13179" y="10016"/>
                    </a:cubicBezTo>
                    <a:cubicBezTo>
                      <a:pt x="8830" y="7368"/>
                      <a:pt x="4865" y="3852"/>
                      <a:pt x="1340" y="194"/>
                    </a:cubicBezTo>
                    <a:cubicBezTo>
                      <a:pt x="1209" y="57"/>
                      <a:pt x="1060" y="0"/>
                      <a:pt x="916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45"/>
              <p:cNvSpPr/>
              <p:nvPr/>
            </p:nvSpPr>
            <p:spPr>
              <a:xfrm>
                <a:off x="6879450" y="1838875"/>
                <a:ext cx="534500" cy="629700"/>
              </a:xfrm>
              <a:custGeom>
                <a:avLst/>
                <a:gdLst/>
                <a:ahLst/>
                <a:cxnLst/>
                <a:rect l="l" t="t" r="r" b="b"/>
                <a:pathLst>
                  <a:path w="21380" h="25188" extrusionOk="0">
                    <a:moveTo>
                      <a:pt x="11543" y="1"/>
                    </a:moveTo>
                    <a:cubicBezTo>
                      <a:pt x="9993" y="1"/>
                      <a:pt x="8383" y="3787"/>
                      <a:pt x="7205" y="6977"/>
                    </a:cubicBezTo>
                    <a:lnTo>
                      <a:pt x="7205" y="6977"/>
                    </a:lnTo>
                    <a:cubicBezTo>
                      <a:pt x="7148" y="5283"/>
                      <a:pt x="6755" y="3801"/>
                      <a:pt x="5549" y="3801"/>
                    </a:cubicBezTo>
                    <a:cubicBezTo>
                      <a:pt x="5383" y="3801"/>
                      <a:pt x="5201" y="3829"/>
                      <a:pt x="5004" y="3888"/>
                    </a:cubicBezTo>
                    <a:cubicBezTo>
                      <a:pt x="3923" y="4213"/>
                      <a:pt x="3643" y="6242"/>
                      <a:pt x="3418" y="7087"/>
                    </a:cubicBezTo>
                    <a:cubicBezTo>
                      <a:pt x="2501" y="10541"/>
                      <a:pt x="2210" y="14261"/>
                      <a:pt x="300" y="17367"/>
                    </a:cubicBezTo>
                    <a:cubicBezTo>
                      <a:pt x="1" y="17854"/>
                      <a:pt x="441" y="18312"/>
                      <a:pt x="881" y="18312"/>
                    </a:cubicBezTo>
                    <a:cubicBezTo>
                      <a:pt x="1075" y="18312"/>
                      <a:pt x="1269" y="18223"/>
                      <a:pt x="1400" y="18010"/>
                    </a:cubicBezTo>
                    <a:cubicBezTo>
                      <a:pt x="3022" y="15373"/>
                      <a:pt x="3560" y="12274"/>
                      <a:pt x="4225" y="9291"/>
                    </a:cubicBezTo>
                    <a:cubicBezTo>
                      <a:pt x="4390" y="8553"/>
                      <a:pt x="4600" y="5898"/>
                      <a:pt x="5414" y="5843"/>
                    </a:cubicBezTo>
                    <a:cubicBezTo>
                      <a:pt x="5420" y="5843"/>
                      <a:pt x="5427" y="5843"/>
                      <a:pt x="5433" y="5843"/>
                    </a:cubicBezTo>
                    <a:cubicBezTo>
                      <a:pt x="6375" y="5843"/>
                      <a:pt x="5701" y="10581"/>
                      <a:pt x="5566" y="11332"/>
                    </a:cubicBezTo>
                    <a:cubicBezTo>
                      <a:pt x="5485" y="11784"/>
                      <a:pt x="5849" y="12139"/>
                      <a:pt x="6218" y="12139"/>
                    </a:cubicBezTo>
                    <a:cubicBezTo>
                      <a:pt x="6407" y="12139"/>
                      <a:pt x="6598" y="12045"/>
                      <a:pt x="6731" y="11823"/>
                    </a:cubicBezTo>
                    <a:cubicBezTo>
                      <a:pt x="7611" y="10350"/>
                      <a:pt x="8186" y="8811"/>
                      <a:pt x="8812" y="7218"/>
                    </a:cubicBezTo>
                    <a:cubicBezTo>
                      <a:pt x="9084" y="6533"/>
                      <a:pt x="10554" y="1903"/>
                      <a:pt x="11199" y="1717"/>
                    </a:cubicBezTo>
                    <a:cubicBezTo>
                      <a:pt x="11210" y="1714"/>
                      <a:pt x="11221" y="1712"/>
                      <a:pt x="11230" y="1712"/>
                    </a:cubicBezTo>
                    <a:cubicBezTo>
                      <a:pt x="11962" y="1712"/>
                      <a:pt x="8802" y="10752"/>
                      <a:pt x="8392" y="11967"/>
                    </a:cubicBezTo>
                    <a:cubicBezTo>
                      <a:pt x="8234" y="12434"/>
                      <a:pt x="8615" y="12747"/>
                      <a:pt x="9006" y="12747"/>
                    </a:cubicBezTo>
                    <a:cubicBezTo>
                      <a:pt x="9213" y="12747"/>
                      <a:pt x="9423" y="12658"/>
                      <a:pt x="9556" y="12458"/>
                    </a:cubicBezTo>
                    <a:cubicBezTo>
                      <a:pt x="10824" y="10554"/>
                      <a:pt x="11873" y="8507"/>
                      <a:pt x="13070" y="6559"/>
                    </a:cubicBezTo>
                    <a:cubicBezTo>
                      <a:pt x="13582" y="5726"/>
                      <a:pt x="14098" y="4870"/>
                      <a:pt x="14684" y="4085"/>
                    </a:cubicBezTo>
                    <a:cubicBezTo>
                      <a:pt x="15096" y="3476"/>
                      <a:pt x="15571" y="2913"/>
                      <a:pt x="16100" y="2403"/>
                    </a:cubicBezTo>
                    <a:cubicBezTo>
                      <a:pt x="16557" y="2159"/>
                      <a:pt x="16854" y="2037"/>
                      <a:pt x="16991" y="2037"/>
                    </a:cubicBezTo>
                    <a:cubicBezTo>
                      <a:pt x="17188" y="2037"/>
                      <a:pt x="17052" y="2291"/>
                      <a:pt x="16583" y="2799"/>
                    </a:cubicBezTo>
                    <a:cubicBezTo>
                      <a:pt x="16330" y="4511"/>
                      <a:pt x="14072" y="6911"/>
                      <a:pt x="13140" y="8369"/>
                    </a:cubicBezTo>
                    <a:cubicBezTo>
                      <a:pt x="11930" y="10266"/>
                      <a:pt x="10722" y="12162"/>
                      <a:pt x="9903" y="14266"/>
                    </a:cubicBezTo>
                    <a:cubicBezTo>
                      <a:pt x="9719" y="14739"/>
                      <a:pt x="10097" y="15026"/>
                      <a:pt x="10494" y="15026"/>
                    </a:cubicBezTo>
                    <a:cubicBezTo>
                      <a:pt x="10709" y="15026"/>
                      <a:pt x="10930" y="14941"/>
                      <a:pt x="11069" y="14757"/>
                    </a:cubicBezTo>
                    <a:cubicBezTo>
                      <a:pt x="12036" y="13473"/>
                      <a:pt x="12972" y="12165"/>
                      <a:pt x="13944" y="10885"/>
                    </a:cubicBezTo>
                    <a:cubicBezTo>
                      <a:pt x="14682" y="9914"/>
                      <a:pt x="16955" y="6170"/>
                      <a:pt x="18317" y="5868"/>
                    </a:cubicBezTo>
                    <a:cubicBezTo>
                      <a:pt x="18411" y="5847"/>
                      <a:pt x="18489" y="5838"/>
                      <a:pt x="18553" y="5838"/>
                    </a:cubicBezTo>
                    <a:cubicBezTo>
                      <a:pt x="19283" y="5838"/>
                      <a:pt x="18239" y="7091"/>
                      <a:pt x="17924" y="7674"/>
                    </a:cubicBezTo>
                    <a:cubicBezTo>
                      <a:pt x="17293" y="8842"/>
                      <a:pt x="16278" y="9854"/>
                      <a:pt x="15453" y="10896"/>
                    </a:cubicBezTo>
                    <a:cubicBezTo>
                      <a:pt x="14226" y="12446"/>
                      <a:pt x="12990" y="13965"/>
                      <a:pt x="11995" y="15683"/>
                    </a:cubicBezTo>
                    <a:cubicBezTo>
                      <a:pt x="11704" y="16186"/>
                      <a:pt x="12110" y="16606"/>
                      <a:pt x="12559" y="16606"/>
                    </a:cubicBezTo>
                    <a:cubicBezTo>
                      <a:pt x="12708" y="16606"/>
                      <a:pt x="12862" y="16560"/>
                      <a:pt x="12997" y="16455"/>
                    </a:cubicBezTo>
                    <a:cubicBezTo>
                      <a:pt x="13957" y="15705"/>
                      <a:pt x="16399" y="12917"/>
                      <a:pt x="17547" y="12917"/>
                    </a:cubicBezTo>
                    <a:cubicBezTo>
                      <a:pt x="17636" y="12917"/>
                      <a:pt x="17717" y="12934"/>
                      <a:pt x="17789" y="12970"/>
                    </a:cubicBezTo>
                    <a:cubicBezTo>
                      <a:pt x="18677" y="13412"/>
                      <a:pt x="15823" y="16369"/>
                      <a:pt x="15294" y="16956"/>
                    </a:cubicBezTo>
                    <a:cubicBezTo>
                      <a:pt x="13021" y="19485"/>
                      <a:pt x="10494" y="22093"/>
                      <a:pt x="7648" y="23978"/>
                    </a:cubicBezTo>
                    <a:cubicBezTo>
                      <a:pt x="7080" y="24355"/>
                      <a:pt x="7430" y="25187"/>
                      <a:pt x="7960" y="25187"/>
                    </a:cubicBezTo>
                    <a:cubicBezTo>
                      <a:pt x="8065" y="25187"/>
                      <a:pt x="8178" y="25154"/>
                      <a:pt x="8292" y="25079"/>
                    </a:cubicBezTo>
                    <a:lnTo>
                      <a:pt x="8292" y="25077"/>
                    </a:lnTo>
                    <a:cubicBezTo>
                      <a:pt x="10698" y="23483"/>
                      <a:pt x="12812" y="21396"/>
                      <a:pt x="14812" y="19332"/>
                    </a:cubicBezTo>
                    <a:cubicBezTo>
                      <a:pt x="16141" y="17961"/>
                      <a:pt x="19204" y="15369"/>
                      <a:pt x="19473" y="13282"/>
                    </a:cubicBezTo>
                    <a:cubicBezTo>
                      <a:pt x="19659" y="11837"/>
                      <a:pt x="19254" y="11303"/>
                      <a:pt x="18551" y="11303"/>
                    </a:cubicBezTo>
                    <a:cubicBezTo>
                      <a:pt x="18010" y="11303"/>
                      <a:pt x="17293" y="11619"/>
                      <a:pt x="16531" y="12079"/>
                    </a:cubicBezTo>
                    <a:lnTo>
                      <a:pt x="16531" y="12079"/>
                    </a:lnTo>
                    <a:cubicBezTo>
                      <a:pt x="18946" y="8960"/>
                      <a:pt x="21380" y="5161"/>
                      <a:pt x="19217" y="4341"/>
                    </a:cubicBezTo>
                    <a:cubicBezTo>
                      <a:pt x="19063" y="4282"/>
                      <a:pt x="18901" y="4254"/>
                      <a:pt x="18734" y="4254"/>
                    </a:cubicBezTo>
                    <a:cubicBezTo>
                      <a:pt x="18239" y="4254"/>
                      <a:pt x="17692" y="4498"/>
                      <a:pt x="17118" y="4910"/>
                    </a:cubicBezTo>
                    <a:lnTo>
                      <a:pt x="17118" y="4910"/>
                    </a:lnTo>
                    <a:cubicBezTo>
                      <a:pt x="18043" y="3053"/>
                      <a:pt x="18454" y="1516"/>
                      <a:pt x="17644" y="937"/>
                    </a:cubicBezTo>
                    <a:cubicBezTo>
                      <a:pt x="17378" y="747"/>
                      <a:pt x="17097" y="659"/>
                      <a:pt x="16806" y="659"/>
                    </a:cubicBezTo>
                    <a:cubicBezTo>
                      <a:pt x="15572" y="659"/>
                      <a:pt x="14142" y="2222"/>
                      <a:pt x="12808" y="4188"/>
                    </a:cubicBezTo>
                    <a:lnTo>
                      <a:pt x="12808" y="4188"/>
                    </a:lnTo>
                    <a:cubicBezTo>
                      <a:pt x="13251" y="2282"/>
                      <a:pt x="13194" y="653"/>
                      <a:pt x="11946" y="90"/>
                    </a:cubicBezTo>
                    <a:cubicBezTo>
                      <a:pt x="11812" y="29"/>
                      <a:pt x="11678" y="1"/>
                      <a:pt x="1154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4" name="Google Shape;2214;p45"/>
              <p:cNvSpPr/>
              <p:nvPr/>
            </p:nvSpPr>
            <p:spPr>
              <a:xfrm>
                <a:off x="6662125" y="2424500"/>
                <a:ext cx="360900" cy="275950"/>
              </a:xfrm>
              <a:custGeom>
                <a:avLst/>
                <a:gdLst/>
                <a:ahLst/>
                <a:cxnLst/>
                <a:rect l="l" t="t" r="r" b="b"/>
                <a:pathLst>
                  <a:path w="14436" h="11038" extrusionOk="0">
                    <a:moveTo>
                      <a:pt x="941" y="1"/>
                    </a:moveTo>
                    <a:cubicBezTo>
                      <a:pt x="442" y="1"/>
                      <a:pt x="0" y="642"/>
                      <a:pt x="464" y="1081"/>
                    </a:cubicBezTo>
                    <a:cubicBezTo>
                      <a:pt x="4369" y="4779"/>
                      <a:pt x="8543" y="8220"/>
                      <a:pt x="13193" y="10945"/>
                    </a:cubicBezTo>
                    <a:cubicBezTo>
                      <a:pt x="13303" y="11009"/>
                      <a:pt x="13411" y="11037"/>
                      <a:pt x="13512" y="11037"/>
                    </a:cubicBezTo>
                    <a:cubicBezTo>
                      <a:pt x="14068" y="11037"/>
                      <a:pt x="14436" y="10195"/>
                      <a:pt x="13837" y="9845"/>
                    </a:cubicBezTo>
                    <a:cubicBezTo>
                      <a:pt x="9277" y="7173"/>
                      <a:pt x="5195" y="3806"/>
                      <a:pt x="1365" y="179"/>
                    </a:cubicBezTo>
                    <a:cubicBezTo>
                      <a:pt x="1232" y="54"/>
                      <a:pt x="1085" y="1"/>
                      <a:pt x="941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5" name="Google Shape;2215;p45"/>
              <p:cNvSpPr/>
              <p:nvPr/>
            </p:nvSpPr>
            <p:spPr>
              <a:xfrm>
                <a:off x="5596925" y="3590475"/>
                <a:ext cx="225425" cy="869325"/>
              </a:xfrm>
              <a:custGeom>
                <a:avLst/>
                <a:gdLst/>
                <a:ahLst/>
                <a:cxnLst/>
                <a:rect l="l" t="t" r="r" b="b"/>
                <a:pathLst>
                  <a:path w="9017" h="34773" extrusionOk="0">
                    <a:moveTo>
                      <a:pt x="611" y="1"/>
                    </a:moveTo>
                    <a:cubicBezTo>
                      <a:pt x="293" y="1"/>
                      <a:pt x="1" y="202"/>
                      <a:pt x="52" y="608"/>
                    </a:cubicBezTo>
                    <a:cubicBezTo>
                      <a:pt x="697" y="5851"/>
                      <a:pt x="9016" y="32357"/>
                      <a:pt x="990" y="33535"/>
                    </a:cubicBezTo>
                    <a:cubicBezTo>
                      <a:pt x="219" y="33649"/>
                      <a:pt x="496" y="34773"/>
                      <a:pt x="1222" y="34773"/>
                    </a:cubicBezTo>
                    <a:cubicBezTo>
                      <a:pt x="1257" y="34773"/>
                      <a:pt x="1293" y="34770"/>
                      <a:pt x="1330" y="34765"/>
                    </a:cubicBezTo>
                    <a:cubicBezTo>
                      <a:pt x="5446" y="34160"/>
                      <a:pt x="6126" y="27885"/>
                      <a:pt x="5851" y="24708"/>
                    </a:cubicBezTo>
                    <a:cubicBezTo>
                      <a:pt x="5149" y="16606"/>
                      <a:pt x="2321" y="8693"/>
                      <a:pt x="1325" y="608"/>
                    </a:cubicBezTo>
                    <a:cubicBezTo>
                      <a:pt x="1276" y="204"/>
                      <a:pt x="930" y="1"/>
                      <a:pt x="611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45"/>
              <p:cNvSpPr/>
              <p:nvPr/>
            </p:nvSpPr>
            <p:spPr>
              <a:xfrm>
                <a:off x="4449375" y="2700325"/>
                <a:ext cx="203375" cy="188575"/>
              </a:xfrm>
              <a:custGeom>
                <a:avLst/>
                <a:gdLst/>
                <a:ahLst/>
                <a:cxnLst/>
                <a:rect l="l" t="t" r="r" b="b"/>
                <a:pathLst>
                  <a:path w="8135" h="7543" extrusionOk="0">
                    <a:moveTo>
                      <a:pt x="7072" y="0"/>
                    </a:moveTo>
                    <a:cubicBezTo>
                      <a:pt x="6834" y="0"/>
                      <a:pt x="6600" y="154"/>
                      <a:pt x="6490" y="426"/>
                    </a:cubicBezTo>
                    <a:cubicBezTo>
                      <a:pt x="6432" y="571"/>
                      <a:pt x="6387" y="722"/>
                      <a:pt x="6357" y="876"/>
                    </a:cubicBezTo>
                    <a:cubicBezTo>
                      <a:pt x="4452" y="1122"/>
                      <a:pt x="2269" y="2195"/>
                      <a:pt x="1471" y="3945"/>
                    </a:cubicBezTo>
                    <a:cubicBezTo>
                      <a:pt x="1401" y="4092"/>
                      <a:pt x="1387" y="4261"/>
                      <a:pt x="1434" y="4417"/>
                    </a:cubicBezTo>
                    <a:cubicBezTo>
                      <a:pt x="1389" y="4559"/>
                      <a:pt x="1354" y="4703"/>
                      <a:pt x="1331" y="4850"/>
                    </a:cubicBezTo>
                    <a:cubicBezTo>
                      <a:pt x="1226" y="4885"/>
                      <a:pt x="1124" y="4929"/>
                      <a:pt x="1028" y="4983"/>
                    </a:cubicBezTo>
                    <a:cubicBezTo>
                      <a:pt x="580" y="5236"/>
                      <a:pt x="279" y="5755"/>
                      <a:pt x="607" y="6225"/>
                    </a:cubicBezTo>
                    <a:cubicBezTo>
                      <a:pt x="501" y="6370"/>
                      <a:pt x="391" y="6512"/>
                      <a:pt x="289" y="6663"/>
                    </a:cubicBezTo>
                    <a:cubicBezTo>
                      <a:pt x="0" y="7088"/>
                      <a:pt x="409" y="7542"/>
                      <a:pt x="828" y="7542"/>
                    </a:cubicBezTo>
                    <a:cubicBezTo>
                      <a:pt x="965" y="7542"/>
                      <a:pt x="1103" y="7493"/>
                      <a:pt x="1219" y="7379"/>
                    </a:cubicBezTo>
                    <a:lnTo>
                      <a:pt x="1420" y="7175"/>
                    </a:lnTo>
                    <a:cubicBezTo>
                      <a:pt x="1668" y="7398"/>
                      <a:pt x="1969" y="7492"/>
                      <a:pt x="2278" y="7492"/>
                    </a:cubicBezTo>
                    <a:cubicBezTo>
                      <a:pt x="3258" y="7492"/>
                      <a:pt x="4316" y="6546"/>
                      <a:pt x="4005" y="5750"/>
                    </a:cubicBezTo>
                    <a:cubicBezTo>
                      <a:pt x="5033" y="5113"/>
                      <a:pt x="5989" y="4152"/>
                      <a:pt x="6508" y="3058"/>
                    </a:cubicBezTo>
                    <a:cubicBezTo>
                      <a:pt x="6543" y="3065"/>
                      <a:pt x="6579" y="3069"/>
                      <a:pt x="6615" y="3069"/>
                    </a:cubicBezTo>
                    <a:cubicBezTo>
                      <a:pt x="6750" y="3069"/>
                      <a:pt x="6888" y="3017"/>
                      <a:pt x="7006" y="2889"/>
                    </a:cubicBezTo>
                    <a:cubicBezTo>
                      <a:pt x="7011" y="2884"/>
                      <a:pt x="7013" y="2879"/>
                      <a:pt x="7020" y="2872"/>
                    </a:cubicBezTo>
                    <a:cubicBezTo>
                      <a:pt x="7079" y="2905"/>
                      <a:pt x="7144" y="2926"/>
                      <a:pt x="7211" y="2935"/>
                    </a:cubicBezTo>
                    <a:cubicBezTo>
                      <a:pt x="7323" y="3001"/>
                      <a:pt x="7440" y="3033"/>
                      <a:pt x="7553" y="3033"/>
                    </a:cubicBezTo>
                    <a:cubicBezTo>
                      <a:pt x="7838" y="3033"/>
                      <a:pt x="8090" y="2828"/>
                      <a:pt x="8123" y="2472"/>
                    </a:cubicBezTo>
                    <a:cubicBezTo>
                      <a:pt x="8135" y="2323"/>
                      <a:pt x="8135" y="2174"/>
                      <a:pt x="8119" y="2027"/>
                    </a:cubicBezTo>
                    <a:cubicBezTo>
                      <a:pt x="8119" y="2016"/>
                      <a:pt x="8123" y="2009"/>
                      <a:pt x="8123" y="2000"/>
                    </a:cubicBezTo>
                    <a:cubicBezTo>
                      <a:pt x="8112" y="1792"/>
                      <a:pt x="8084" y="1585"/>
                      <a:pt x="8040" y="1381"/>
                    </a:cubicBezTo>
                    <a:cubicBezTo>
                      <a:pt x="8030" y="1220"/>
                      <a:pt x="8012" y="1059"/>
                      <a:pt x="7982" y="897"/>
                    </a:cubicBezTo>
                    <a:cubicBezTo>
                      <a:pt x="7956" y="734"/>
                      <a:pt x="7856" y="638"/>
                      <a:pt x="7740" y="573"/>
                    </a:cubicBezTo>
                    <a:cubicBezTo>
                      <a:pt x="7688" y="473"/>
                      <a:pt x="7632" y="376"/>
                      <a:pt x="7570" y="283"/>
                    </a:cubicBezTo>
                    <a:cubicBezTo>
                      <a:pt x="7438" y="89"/>
                      <a:pt x="7254" y="0"/>
                      <a:pt x="707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45"/>
              <p:cNvSpPr/>
              <p:nvPr/>
            </p:nvSpPr>
            <p:spPr>
              <a:xfrm>
                <a:off x="4961075" y="2703125"/>
                <a:ext cx="173150" cy="171600"/>
              </a:xfrm>
              <a:custGeom>
                <a:avLst/>
                <a:gdLst/>
                <a:ahLst/>
                <a:cxnLst/>
                <a:rect l="l" t="t" r="r" b="b"/>
                <a:pathLst>
                  <a:path w="6926" h="6864" extrusionOk="0">
                    <a:moveTo>
                      <a:pt x="891" y="0"/>
                    </a:moveTo>
                    <a:cubicBezTo>
                      <a:pt x="583" y="0"/>
                      <a:pt x="296" y="243"/>
                      <a:pt x="293" y="587"/>
                    </a:cubicBezTo>
                    <a:cubicBezTo>
                      <a:pt x="295" y="669"/>
                      <a:pt x="302" y="750"/>
                      <a:pt x="314" y="831"/>
                    </a:cubicBezTo>
                    <a:cubicBezTo>
                      <a:pt x="121" y="968"/>
                      <a:pt x="0" y="1199"/>
                      <a:pt x="77" y="1453"/>
                    </a:cubicBezTo>
                    <a:cubicBezTo>
                      <a:pt x="368" y="2416"/>
                      <a:pt x="1091" y="3239"/>
                      <a:pt x="1980" y="3740"/>
                    </a:cubicBezTo>
                    <a:cubicBezTo>
                      <a:pt x="2490" y="4121"/>
                      <a:pt x="3059" y="4419"/>
                      <a:pt x="3662" y="4620"/>
                    </a:cubicBezTo>
                    <a:cubicBezTo>
                      <a:pt x="3679" y="4668"/>
                      <a:pt x="3700" y="4708"/>
                      <a:pt x="3720" y="4752"/>
                    </a:cubicBezTo>
                    <a:cubicBezTo>
                      <a:pt x="3714" y="4947"/>
                      <a:pt x="3734" y="5139"/>
                      <a:pt x="3778" y="5329"/>
                    </a:cubicBezTo>
                    <a:cubicBezTo>
                      <a:pt x="3693" y="5518"/>
                      <a:pt x="3704" y="5753"/>
                      <a:pt x="3890" y="5967"/>
                    </a:cubicBezTo>
                    <a:cubicBezTo>
                      <a:pt x="3930" y="6032"/>
                      <a:pt x="3958" y="6102"/>
                      <a:pt x="3974" y="6178"/>
                    </a:cubicBezTo>
                    <a:cubicBezTo>
                      <a:pt x="4041" y="6418"/>
                      <a:pt x="4209" y="6537"/>
                      <a:pt x="4397" y="6576"/>
                    </a:cubicBezTo>
                    <a:cubicBezTo>
                      <a:pt x="4426" y="6607"/>
                      <a:pt x="4453" y="6642"/>
                      <a:pt x="4481" y="6676"/>
                    </a:cubicBezTo>
                    <a:cubicBezTo>
                      <a:pt x="4596" y="6808"/>
                      <a:pt x="4728" y="6863"/>
                      <a:pt x="4859" y="6863"/>
                    </a:cubicBezTo>
                    <a:cubicBezTo>
                      <a:pt x="4997" y="6863"/>
                      <a:pt x="5133" y="6801"/>
                      <a:pt x="5244" y="6704"/>
                    </a:cubicBezTo>
                    <a:cubicBezTo>
                      <a:pt x="5324" y="6714"/>
                      <a:pt x="5405" y="6720"/>
                      <a:pt x="5486" y="6721"/>
                    </a:cubicBezTo>
                    <a:cubicBezTo>
                      <a:pt x="5556" y="6753"/>
                      <a:pt x="5610" y="6798"/>
                      <a:pt x="5685" y="6826"/>
                    </a:cubicBezTo>
                    <a:cubicBezTo>
                      <a:pt x="5741" y="6848"/>
                      <a:pt x="5796" y="6858"/>
                      <a:pt x="5850" y="6858"/>
                    </a:cubicBezTo>
                    <a:cubicBezTo>
                      <a:pt x="6024" y="6858"/>
                      <a:pt x="6180" y="6754"/>
                      <a:pt x="6287" y="6613"/>
                    </a:cubicBezTo>
                    <a:cubicBezTo>
                      <a:pt x="6290" y="6612"/>
                      <a:pt x="6294" y="6612"/>
                      <a:pt x="6297" y="6612"/>
                    </a:cubicBezTo>
                    <a:cubicBezTo>
                      <a:pt x="6303" y="6612"/>
                      <a:pt x="6309" y="6613"/>
                      <a:pt x="6315" y="6613"/>
                    </a:cubicBezTo>
                    <a:cubicBezTo>
                      <a:pt x="6618" y="6574"/>
                      <a:pt x="6925" y="6372"/>
                      <a:pt x="6906" y="6022"/>
                    </a:cubicBezTo>
                    <a:cubicBezTo>
                      <a:pt x="6824" y="4585"/>
                      <a:pt x="5989" y="3105"/>
                      <a:pt x="4695" y="2427"/>
                    </a:cubicBezTo>
                    <a:cubicBezTo>
                      <a:pt x="4340" y="2074"/>
                      <a:pt x="3923" y="1792"/>
                      <a:pt x="3465" y="1594"/>
                    </a:cubicBezTo>
                    <a:cubicBezTo>
                      <a:pt x="2759" y="973"/>
                      <a:pt x="1899" y="480"/>
                      <a:pt x="1180" y="77"/>
                    </a:cubicBezTo>
                    <a:cubicBezTo>
                      <a:pt x="1087" y="24"/>
                      <a:pt x="988" y="0"/>
                      <a:pt x="89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45"/>
              <p:cNvSpPr/>
              <p:nvPr/>
            </p:nvSpPr>
            <p:spPr>
              <a:xfrm>
                <a:off x="6677775" y="2389750"/>
                <a:ext cx="374350" cy="301250"/>
              </a:xfrm>
              <a:custGeom>
                <a:avLst/>
                <a:gdLst/>
                <a:ahLst/>
                <a:cxnLst/>
                <a:rect l="l" t="t" r="r" b="b"/>
                <a:pathLst>
                  <a:path w="14974" h="12050" extrusionOk="0">
                    <a:moveTo>
                      <a:pt x="2508" y="1"/>
                    </a:moveTo>
                    <a:cubicBezTo>
                      <a:pt x="2426" y="1"/>
                      <a:pt x="2339" y="22"/>
                      <a:pt x="2249" y="70"/>
                    </a:cubicBezTo>
                    <a:cubicBezTo>
                      <a:pt x="2179" y="45"/>
                      <a:pt x="2103" y="32"/>
                      <a:pt x="2027" y="32"/>
                    </a:cubicBezTo>
                    <a:cubicBezTo>
                      <a:pt x="1732" y="32"/>
                      <a:pt x="1434" y="223"/>
                      <a:pt x="1430" y="603"/>
                    </a:cubicBezTo>
                    <a:cubicBezTo>
                      <a:pt x="1430" y="664"/>
                      <a:pt x="1439" y="722"/>
                      <a:pt x="1440" y="784"/>
                    </a:cubicBezTo>
                    <a:cubicBezTo>
                      <a:pt x="1386" y="852"/>
                      <a:pt x="1335" y="924"/>
                      <a:pt x="1290" y="1001"/>
                    </a:cubicBezTo>
                    <a:cubicBezTo>
                      <a:pt x="1141" y="975"/>
                      <a:pt x="990" y="961"/>
                      <a:pt x="839" y="957"/>
                    </a:cubicBezTo>
                    <a:cubicBezTo>
                      <a:pt x="364" y="957"/>
                      <a:pt x="1" y="1629"/>
                      <a:pt x="420" y="1966"/>
                    </a:cubicBezTo>
                    <a:cubicBezTo>
                      <a:pt x="653" y="2153"/>
                      <a:pt x="878" y="2351"/>
                      <a:pt x="1100" y="2551"/>
                    </a:cubicBezTo>
                    <a:cubicBezTo>
                      <a:pt x="1114" y="2593"/>
                      <a:pt x="1132" y="2635"/>
                      <a:pt x="1155" y="2674"/>
                    </a:cubicBezTo>
                    <a:cubicBezTo>
                      <a:pt x="1156" y="2677"/>
                      <a:pt x="1160" y="2681"/>
                      <a:pt x="1163" y="2684"/>
                    </a:cubicBezTo>
                    <a:cubicBezTo>
                      <a:pt x="1484" y="3574"/>
                      <a:pt x="2307" y="4438"/>
                      <a:pt x="3194" y="5106"/>
                    </a:cubicBezTo>
                    <a:cubicBezTo>
                      <a:pt x="3804" y="5669"/>
                      <a:pt x="4481" y="6151"/>
                      <a:pt x="5195" y="6444"/>
                    </a:cubicBezTo>
                    <a:cubicBezTo>
                      <a:pt x="5839" y="6976"/>
                      <a:pt x="6517" y="7460"/>
                      <a:pt x="7273" y="7845"/>
                    </a:cubicBezTo>
                    <a:cubicBezTo>
                      <a:pt x="7366" y="7894"/>
                      <a:pt x="7458" y="7915"/>
                      <a:pt x="7546" y="7915"/>
                    </a:cubicBezTo>
                    <a:cubicBezTo>
                      <a:pt x="7683" y="7915"/>
                      <a:pt x="7810" y="7863"/>
                      <a:pt x="7911" y="7782"/>
                    </a:cubicBezTo>
                    <a:cubicBezTo>
                      <a:pt x="8683" y="8403"/>
                      <a:pt x="9455" y="9022"/>
                      <a:pt x="10223" y="9643"/>
                    </a:cubicBezTo>
                    <a:cubicBezTo>
                      <a:pt x="10358" y="9752"/>
                      <a:pt x="10498" y="9796"/>
                      <a:pt x="10629" y="9796"/>
                    </a:cubicBezTo>
                    <a:cubicBezTo>
                      <a:pt x="10652" y="9796"/>
                      <a:pt x="10675" y="9795"/>
                      <a:pt x="10698" y="9792"/>
                    </a:cubicBezTo>
                    <a:cubicBezTo>
                      <a:pt x="10940" y="9980"/>
                      <a:pt x="11185" y="10165"/>
                      <a:pt x="11434" y="10346"/>
                    </a:cubicBezTo>
                    <a:cubicBezTo>
                      <a:pt x="11510" y="10492"/>
                      <a:pt x="11596" y="10578"/>
                      <a:pt x="11759" y="10707"/>
                    </a:cubicBezTo>
                    <a:cubicBezTo>
                      <a:pt x="11773" y="10718"/>
                      <a:pt x="11789" y="10718"/>
                      <a:pt x="11803" y="10728"/>
                    </a:cubicBezTo>
                    <a:cubicBezTo>
                      <a:pt x="12211" y="11126"/>
                      <a:pt x="12622" y="11516"/>
                      <a:pt x="13058" y="11888"/>
                    </a:cubicBezTo>
                    <a:cubicBezTo>
                      <a:pt x="13186" y="11996"/>
                      <a:pt x="13340" y="12050"/>
                      <a:pt x="13489" y="12050"/>
                    </a:cubicBezTo>
                    <a:cubicBezTo>
                      <a:pt x="13733" y="12050"/>
                      <a:pt x="13964" y="11907"/>
                      <a:pt x="14046" y="11626"/>
                    </a:cubicBezTo>
                    <a:cubicBezTo>
                      <a:pt x="14117" y="11381"/>
                      <a:pt x="14105" y="11137"/>
                      <a:pt x="14061" y="10898"/>
                    </a:cubicBezTo>
                    <a:cubicBezTo>
                      <a:pt x="14165" y="10874"/>
                      <a:pt x="14267" y="10841"/>
                      <a:pt x="14365" y="10799"/>
                    </a:cubicBezTo>
                    <a:cubicBezTo>
                      <a:pt x="14974" y="10531"/>
                      <a:pt x="14593" y="9722"/>
                      <a:pt x="14027" y="9722"/>
                    </a:cubicBezTo>
                    <a:cubicBezTo>
                      <a:pt x="13945" y="9722"/>
                      <a:pt x="13858" y="9739"/>
                      <a:pt x="13770" y="9778"/>
                    </a:cubicBezTo>
                    <a:cubicBezTo>
                      <a:pt x="13742" y="9790"/>
                      <a:pt x="13710" y="9795"/>
                      <a:pt x="13674" y="9795"/>
                    </a:cubicBezTo>
                    <a:cubicBezTo>
                      <a:pt x="13631" y="9795"/>
                      <a:pt x="13583" y="9788"/>
                      <a:pt x="13534" y="9776"/>
                    </a:cubicBezTo>
                    <a:cubicBezTo>
                      <a:pt x="13027" y="9096"/>
                      <a:pt x="12301" y="8500"/>
                      <a:pt x="11818" y="8068"/>
                    </a:cubicBezTo>
                    <a:cubicBezTo>
                      <a:pt x="10188" y="6611"/>
                      <a:pt x="8278" y="5466"/>
                      <a:pt x="6689" y="3965"/>
                    </a:cubicBezTo>
                    <a:cubicBezTo>
                      <a:pt x="6585" y="3865"/>
                      <a:pt x="6447" y="3811"/>
                      <a:pt x="6303" y="3811"/>
                    </a:cubicBezTo>
                    <a:cubicBezTo>
                      <a:pt x="6292" y="3811"/>
                      <a:pt x="6281" y="3811"/>
                      <a:pt x="6270" y="3812"/>
                    </a:cubicBezTo>
                    <a:cubicBezTo>
                      <a:pt x="5437" y="2614"/>
                      <a:pt x="4195" y="1615"/>
                      <a:pt x="2807" y="1171"/>
                    </a:cubicBezTo>
                    <a:cubicBezTo>
                      <a:pt x="2843" y="1120"/>
                      <a:pt x="2871" y="1068"/>
                      <a:pt x="2910" y="1020"/>
                    </a:cubicBezTo>
                    <a:cubicBezTo>
                      <a:pt x="3236" y="622"/>
                      <a:pt x="2952" y="1"/>
                      <a:pt x="2508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45"/>
              <p:cNvSpPr/>
              <p:nvPr/>
            </p:nvSpPr>
            <p:spPr>
              <a:xfrm>
                <a:off x="3776350" y="2448250"/>
                <a:ext cx="179775" cy="365550"/>
              </a:xfrm>
              <a:custGeom>
                <a:avLst/>
                <a:gdLst/>
                <a:ahLst/>
                <a:cxnLst/>
                <a:rect l="l" t="t" r="r" b="b"/>
                <a:pathLst>
                  <a:path w="7191" h="14622" extrusionOk="0">
                    <a:moveTo>
                      <a:pt x="6413" y="1"/>
                    </a:moveTo>
                    <a:cubicBezTo>
                      <a:pt x="6163" y="1"/>
                      <a:pt x="5922" y="138"/>
                      <a:pt x="5846" y="457"/>
                    </a:cubicBezTo>
                    <a:cubicBezTo>
                      <a:pt x="4687" y="5284"/>
                      <a:pt x="2347" y="9241"/>
                      <a:pt x="241" y="13651"/>
                    </a:cubicBezTo>
                    <a:cubicBezTo>
                      <a:pt x="0" y="14157"/>
                      <a:pt x="444" y="14622"/>
                      <a:pt x="859" y="14622"/>
                    </a:cubicBezTo>
                    <a:cubicBezTo>
                      <a:pt x="1048" y="14622"/>
                      <a:pt x="1231" y="14526"/>
                      <a:pt x="1341" y="14295"/>
                    </a:cubicBezTo>
                    <a:cubicBezTo>
                      <a:pt x="3496" y="9781"/>
                      <a:pt x="5890" y="5735"/>
                      <a:pt x="7075" y="795"/>
                    </a:cubicBezTo>
                    <a:cubicBezTo>
                      <a:pt x="7190" y="315"/>
                      <a:pt x="6791" y="1"/>
                      <a:pt x="641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45"/>
              <p:cNvSpPr/>
              <p:nvPr/>
            </p:nvSpPr>
            <p:spPr>
              <a:xfrm>
                <a:off x="3927550" y="2578125"/>
                <a:ext cx="143550" cy="317425"/>
              </a:xfrm>
              <a:custGeom>
                <a:avLst/>
                <a:gdLst/>
                <a:ahLst/>
                <a:cxnLst/>
                <a:rect l="l" t="t" r="r" b="b"/>
                <a:pathLst>
                  <a:path w="5742" h="12697" extrusionOk="0">
                    <a:moveTo>
                      <a:pt x="4963" y="0"/>
                    </a:moveTo>
                    <a:cubicBezTo>
                      <a:pt x="4714" y="0"/>
                      <a:pt x="4476" y="138"/>
                      <a:pt x="4405" y="458"/>
                    </a:cubicBezTo>
                    <a:cubicBezTo>
                      <a:pt x="3510" y="4468"/>
                      <a:pt x="1404" y="8023"/>
                      <a:pt x="152" y="11914"/>
                    </a:cubicBezTo>
                    <a:cubicBezTo>
                      <a:pt x="1" y="12387"/>
                      <a:pt x="388" y="12697"/>
                      <a:pt x="775" y="12697"/>
                    </a:cubicBezTo>
                    <a:cubicBezTo>
                      <a:pt x="1029" y="12697"/>
                      <a:pt x="1282" y="12563"/>
                      <a:pt x="1381" y="12254"/>
                    </a:cubicBezTo>
                    <a:cubicBezTo>
                      <a:pt x="2633" y="8360"/>
                      <a:pt x="4738" y="4812"/>
                      <a:pt x="5634" y="796"/>
                    </a:cubicBezTo>
                    <a:cubicBezTo>
                      <a:pt x="5741" y="315"/>
                      <a:pt x="5339" y="0"/>
                      <a:pt x="496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1" name="Google Shape;2221;p45"/>
              <p:cNvSpPr/>
              <p:nvPr/>
            </p:nvSpPr>
            <p:spPr>
              <a:xfrm>
                <a:off x="4069050" y="2581200"/>
                <a:ext cx="159000" cy="389225"/>
              </a:xfrm>
              <a:custGeom>
                <a:avLst/>
                <a:gdLst/>
                <a:ahLst/>
                <a:cxnLst/>
                <a:rect l="l" t="t" r="r" b="b"/>
                <a:pathLst>
                  <a:path w="6360" h="15569" extrusionOk="0">
                    <a:moveTo>
                      <a:pt x="5583" y="1"/>
                    </a:moveTo>
                    <a:cubicBezTo>
                      <a:pt x="5332" y="1"/>
                      <a:pt x="5088" y="137"/>
                      <a:pt x="5005" y="452"/>
                    </a:cubicBezTo>
                    <a:cubicBezTo>
                      <a:pt x="4388" y="2799"/>
                      <a:pt x="4098" y="5229"/>
                      <a:pt x="3376" y="7544"/>
                    </a:cubicBezTo>
                    <a:cubicBezTo>
                      <a:pt x="2608" y="10004"/>
                      <a:pt x="1263" y="12244"/>
                      <a:pt x="226" y="14592"/>
                    </a:cubicBezTo>
                    <a:cubicBezTo>
                      <a:pt x="0" y="15102"/>
                      <a:pt x="447" y="15568"/>
                      <a:pt x="857" y="15568"/>
                    </a:cubicBezTo>
                    <a:cubicBezTo>
                      <a:pt x="1044" y="15568"/>
                      <a:pt x="1224" y="15471"/>
                      <a:pt x="1328" y="15235"/>
                    </a:cubicBezTo>
                    <a:cubicBezTo>
                      <a:pt x="2282" y="13073"/>
                      <a:pt x="3481" y="11009"/>
                      <a:pt x="4297" y="8789"/>
                    </a:cubicBezTo>
                    <a:cubicBezTo>
                      <a:pt x="5244" y="6209"/>
                      <a:pt x="5536" y="3442"/>
                      <a:pt x="6233" y="792"/>
                    </a:cubicBezTo>
                    <a:cubicBezTo>
                      <a:pt x="6359" y="314"/>
                      <a:pt x="5964" y="1"/>
                      <a:pt x="558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2" name="Google Shape;2222;p45"/>
              <p:cNvSpPr/>
              <p:nvPr/>
            </p:nvSpPr>
            <p:spPr>
              <a:xfrm>
                <a:off x="5226650" y="2602175"/>
                <a:ext cx="94775" cy="308075"/>
              </a:xfrm>
              <a:custGeom>
                <a:avLst/>
                <a:gdLst/>
                <a:ahLst/>
                <a:cxnLst/>
                <a:rect l="l" t="t" r="r" b="b"/>
                <a:pathLst>
                  <a:path w="3791" h="12323" extrusionOk="0">
                    <a:moveTo>
                      <a:pt x="774" y="0"/>
                    </a:moveTo>
                    <a:cubicBezTo>
                      <a:pt x="387" y="0"/>
                      <a:pt x="1" y="309"/>
                      <a:pt x="159" y="779"/>
                    </a:cubicBezTo>
                    <a:cubicBezTo>
                      <a:pt x="1365" y="4392"/>
                      <a:pt x="1195" y="8269"/>
                      <a:pt x="2403" y="11882"/>
                    </a:cubicBezTo>
                    <a:cubicBezTo>
                      <a:pt x="2505" y="12189"/>
                      <a:pt x="2761" y="12322"/>
                      <a:pt x="3016" y="12322"/>
                    </a:cubicBezTo>
                    <a:cubicBezTo>
                      <a:pt x="3404" y="12322"/>
                      <a:pt x="3790" y="12014"/>
                      <a:pt x="3632" y="11543"/>
                    </a:cubicBezTo>
                    <a:cubicBezTo>
                      <a:pt x="2424" y="7931"/>
                      <a:pt x="2594" y="4053"/>
                      <a:pt x="1388" y="441"/>
                    </a:cubicBezTo>
                    <a:cubicBezTo>
                      <a:pt x="1285" y="134"/>
                      <a:pt x="1029" y="0"/>
                      <a:pt x="77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3" name="Google Shape;2223;p45"/>
              <p:cNvSpPr/>
              <p:nvPr/>
            </p:nvSpPr>
            <p:spPr>
              <a:xfrm>
                <a:off x="5451750" y="2616675"/>
                <a:ext cx="193150" cy="391525"/>
              </a:xfrm>
              <a:custGeom>
                <a:avLst/>
                <a:gdLst/>
                <a:ahLst/>
                <a:cxnLst/>
                <a:rect l="l" t="t" r="r" b="b"/>
                <a:pathLst>
                  <a:path w="7726" h="15661" extrusionOk="0">
                    <a:moveTo>
                      <a:pt x="775" y="1"/>
                    </a:moveTo>
                    <a:cubicBezTo>
                      <a:pt x="394" y="1"/>
                      <a:pt x="0" y="312"/>
                      <a:pt x="131" y="790"/>
                    </a:cubicBezTo>
                    <a:cubicBezTo>
                      <a:pt x="1538" y="5920"/>
                      <a:pt x="3660" y="10761"/>
                      <a:pt x="6337" y="15352"/>
                    </a:cubicBezTo>
                    <a:cubicBezTo>
                      <a:pt x="6464" y="15570"/>
                      <a:pt x="6656" y="15660"/>
                      <a:pt x="6849" y="15660"/>
                    </a:cubicBezTo>
                    <a:cubicBezTo>
                      <a:pt x="7284" y="15660"/>
                      <a:pt x="7725" y="15201"/>
                      <a:pt x="7439" y="14709"/>
                    </a:cubicBezTo>
                    <a:cubicBezTo>
                      <a:pt x="4815" y="10211"/>
                      <a:pt x="2737" y="5476"/>
                      <a:pt x="1361" y="452"/>
                    </a:cubicBezTo>
                    <a:cubicBezTo>
                      <a:pt x="1274" y="137"/>
                      <a:pt x="1027" y="1"/>
                      <a:pt x="77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4" name="Google Shape;2224;p45"/>
              <p:cNvSpPr/>
              <p:nvPr/>
            </p:nvSpPr>
            <p:spPr>
              <a:xfrm>
                <a:off x="5642400" y="2682250"/>
                <a:ext cx="149850" cy="231600"/>
              </a:xfrm>
              <a:custGeom>
                <a:avLst/>
                <a:gdLst/>
                <a:ahLst/>
                <a:cxnLst/>
                <a:rect l="l" t="t" r="r" b="b"/>
                <a:pathLst>
                  <a:path w="5994" h="9264" extrusionOk="0">
                    <a:moveTo>
                      <a:pt x="774" y="0"/>
                    </a:moveTo>
                    <a:cubicBezTo>
                      <a:pt x="380" y="0"/>
                      <a:pt x="0" y="304"/>
                      <a:pt x="183" y="766"/>
                    </a:cubicBezTo>
                    <a:cubicBezTo>
                      <a:pt x="1330" y="3674"/>
                      <a:pt x="3104" y="6231"/>
                      <a:pt x="4618" y="8950"/>
                    </a:cubicBezTo>
                    <a:cubicBezTo>
                      <a:pt x="4740" y="9172"/>
                      <a:pt x="4930" y="9263"/>
                      <a:pt x="5122" y="9263"/>
                    </a:cubicBezTo>
                    <a:cubicBezTo>
                      <a:pt x="5552" y="9263"/>
                      <a:pt x="5994" y="8803"/>
                      <a:pt x="5717" y="8307"/>
                    </a:cubicBezTo>
                    <a:cubicBezTo>
                      <a:pt x="4262" y="5690"/>
                      <a:pt x="2515" y="3227"/>
                      <a:pt x="1412" y="428"/>
                    </a:cubicBezTo>
                    <a:cubicBezTo>
                      <a:pt x="1294" y="129"/>
                      <a:pt x="1031" y="0"/>
                      <a:pt x="77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45"/>
              <p:cNvSpPr/>
              <p:nvPr/>
            </p:nvSpPr>
            <p:spPr>
              <a:xfrm>
                <a:off x="4270175" y="4243875"/>
                <a:ext cx="82225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 extrusionOk="0">
                    <a:moveTo>
                      <a:pt x="1646" y="1"/>
                    </a:moveTo>
                    <a:cubicBezTo>
                      <a:pt x="1" y="1"/>
                      <a:pt x="1" y="2549"/>
                      <a:pt x="1646" y="2549"/>
                    </a:cubicBezTo>
                    <a:cubicBezTo>
                      <a:pt x="3289" y="2549"/>
                      <a:pt x="3289" y="1"/>
                      <a:pt x="1646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6" name="Google Shape;2226;p45"/>
              <p:cNvSpPr/>
              <p:nvPr/>
            </p:nvSpPr>
            <p:spPr>
              <a:xfrm>
                <a:off x="6666425" y="2659125"/>
                <a:ext cx="82225" cy="6377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1" extrusionOk="0">
                    <a:moveTo>
                      <a:pt x="1644" y="1"/>
                    </a:moveTo>
                    <a:cubicBezTo>
                      <a:pt x="1" y="1"/>
                      <a:pt x="1" y="2550"/>
                      <a:pt x="1644" y="2550"/>
                    </a:cubicBezTo>
                    <a:cubicBezTo>
                      <a:pt x="3289" y="2550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27" name="Google Shape;2227;p45"/>
            <p:cNvGrpSpPr/>
            <p:nvPr/>
          </p:nvGrpSpPr>
          <p:grpSpPr>
            <a:xfrm>
              <a:off x="5356934" y="3278235"/>
              <a:ext cx="407487" cy="234180"/>
              <a:chOff x="3380175" y="493600"/>
              <a:chExt cx="356725" cy="205025"/>
            </a:xfrm>
          </p:grpSpPr>
          <p:sp>
            <p:nvSpPr>
              <p:cNvPr id="2228" name="Google Shape;2228;p45"/>
              <p:cNvSpPr/>
              <p:nvPr/>
            </p:nvSpPr>
            <p:spPr>
              <a:xfrm>
                <a:off x="3671450" y="625025"/>
                <a:ext cx="65450" cy="73600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2944" extrusionOk="0">
                    <a:moveTo>
                      <a:pt x="1108" y="0"/>
                    </a:moveTo>
                    <a:cubicBezTo>
                      <a:pt x="1105" y="0"/>
                      <a:pt x="1103" y="0"/>
                      <a:pt x="1101" y="0"/>
                    </a:cubicBezTo>
                    <a:cubicBezTo>
                      <a:pt x="491" y="4"/>
                      <a:pt x="1" y="568"/>
                      <a:pt x="5" y="1266"/>
                    </a:cubicBezTo>
                    <a:cubicBezTo>
                      <a:pt x="5" y="2251"/>
                      <a:pt x="523" y="2929"/>
                      <a:pt x="1280" y="2943"/>
                    </a:cubicBezTo>
                    <a:cubicBezTo>
                      <a:pt x="1289" y="2943"/>
                      <a:pt x="1298" y="2943"/>
                      <a:pt x="1307" y="2943"/>
                    </a:cubicBezTo>
                    <a:cubicBezTo>
                      <a:pt x="2036" y="2943"/>
                      <a:pt x="2595" y="2412"/>
                      <a:pt x="2605" y="1706"/>
                    </a:cubicBezTo>
                    <a:cubicBezTo>
                      <a:pt x="2618" y="800"/>
                      <a:pt x="1911" y="0"/>
                      <a:pt x="1108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9" name="Google Shape;2229;p45"/>
              <p:cNvSpPr/>
              <p:nvPr/>
            </p:nvSpPr>
            <p:spPr>
              <a:xfrm>
                <a:off x="3627025" y="493600"/>
                <a:ext cx="64050" cy="78675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3147" extrusionOk="0">
                    <a:moveTo>
                      <a:pt x="1360" y="0"/>
                    </a:moveTo>
                    <a:cubicBezTo>
                      <a:pt x="1214" y="0"/>
                      <a:pt x="1064" y="63"/>
                      <a:pt x="934" y="205"/>
                    </a:cubicBezTo>
                    <a:cubicBezTo>
                      <a:pt x="329" y="874"/>
                      <a:pt x="0" y="1768"/>
                      <a:pt x="669" y="2689"/>
                    </a:cubicBezTo>
                    <a:cubicBezTo>
                      <a:pt x="890" y="2996"/>
                      <a:pt x="1176" y="3146"/>
                      <a:pt x="1455" y="3146"/>
                    </a:cubicBezTo>
                    <a:cubicBezTo>
                      <a:pt x="1778" y="3146"/>
                      <a:pt x="2091" y="2946"/>
                      <a:pt x="2282" y="2552"/>
                    </a:cubicBezTo>
                    <a:cubicBezTo>
                      <a:pt x="2392" y="2329"/>
                      <a:pt x="2415" y="2066"/>
                      <a:pt x="2479" y="1824"/>
                    </a:cubicBezTo>
                    <a:lnTo>
                      <a:pt x="2561" y="1755"/>
                    </a:lnTo>
                    <a:cubicBezTo>
                      <a:pt x="2342" y="1275"/>
                      <a:pt x="2173" y="756"/>
                      <a:pt x="1883" y="310"/>
                    </a:cubicBezTo>
                    <a:cubicBezTo>
                      <a:pt x="1759" y="119"/>
                      <a:pt x="1563" y="0"/>
                      <a:pt x="13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0" name="Google Shape;2230;p45"/>
              <p:cNvSpPr/>
              <p:nvPr/>
            </p:nvSpPr>
            <p:spPr>
              <a:xfrm>
                <a:off x="3520425" y="584200"/>
                <a:ext cx="484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361" extrusionOk="0">
                    <a:moveTo>
                      <a:pt x="779" y="1"/>
                    </a:moveTo>
                    <a:cubicBezTo>
                      <a:pt x="628" y="1"/>
                      <a:pt x="398" y="83"/>
                      <a:pt x="367" y="177"/>
                    </a:cubicBezTo>
                    <a:cubicBezTo>
                      <a:pt x="207" y="676"/>
                      <a:pt x="56" y="1189"/>
                      <a:pt x="15" y="1707"/>
                    </a:cubicBezTo>
                    <a:cubicBezTo>
                      <a:pt x="1" y="1890"/>
                      <a:pt x="280" y="2211"/>
                      <a:pt x="487" y="2275"/>
                    </a:cubicBezTo>
                    <a:cubicBezTo>
                      <a:pt x="678" y="2337"/>
                      <a:pt x="887" y="2360"/>
                      <a:pt x="1098" y="2360"/>
                    </a:cubicBezTo>
                    <a:cubicBezTo>
                      <a:pt x="1255" y="2360"/>
                      <a:pt x="1413" y="2347"/>
                      <a:pt x="1564" y="2330"/>
                    </a:cubicBezTo>
                    <a:cubicBezTo>
                      <a:pt x="1701" y="2312"/>
                      <a:pt x="1812" y="2073"/>
                      <a:pt x="1935" y="1936"/>
                    </a:cubicBezTo>
                    <a:cubicBezTo>
                      <a:pt x="1788" y="1826"/>
                      <a:pt x="1651" y="1660"/>
                      <a:pt x="1486" y="1616"/>
                    </a:cubicBezTo>
                    <a:cubicBezTo>
                      <a:pt x="1399" y="1593"/>
                      <a:pt x="1308" y="1587"/>
                      <a:pt x="1210" y="1587"/>
                    </a:cubicBezTo>
                    <a:cubicBezTo>
                      <a:pt x="1066" y="1587"/>
                      <a:pt x="907" y="1601"/>
                      <a:pt x="729" y="1601"/>
                    </a:cubicBezTo>
                    <a:cubicBezTo>
                      <a:pt x="831" y="1143"/>
                      <a:pt x="935" y="772"/>
                      <a:pt x="981" y="400"/>
                    </a:cubicBezTo>
                    <a:cubicBezTo>
                      <a:pt x="1000" y="268"/>
                      <a:pt x="886" y="6"/>
                      <a:pt x="812" y="2"/>
                    </a:cubicBezTo>
                    <a:cubicBezTo>
                      <a:pt x="802" y="1"/>
                      <a:pt x="790" y="1"/>
                      <a:pt x="77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1" name="Google Shape;2231;p45"/>
              <p:cNvSpPr/>
              <p:nvPr/>
            </p:nvSpPr>
            <p:spPr>
              <a:xfrm>
                <a:off x="3441025" y="514975"/>
                <a:ext cx="50450" cy="6815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2726" extrusionOk="0">
                    <a:moveTo>
                      <a:pt x="993" y="0"/>
                    </a:moveTo>
                    <a:cubicBezTo>
                      <a:pt x="719" y="0"/>
                      <a:pt x="449" y="162"/>
                      <a:pt x="303" y="479"/>
                    </a:cubicBezTo>
                    <a:cubicBezTo>
                      <a:pt x="28" y="1070"/>
                      <a:pt x="0" y="1712"/>
                      <a:pt x="326" y="2275"/>
                    </a:cubicBezTo>
                    <a:cubicBezTo>
                      <a:pt x="459" y="2509"/>
                      <a:pt x="839" y="2725"/>
                      <a:pt x="1109" y="2725"/>
                    </a:cubicBezTo>
                    <a:cubicBezTo>
                      <a:pt x="1347" y="2725"/>
                      <a:pt x="1641" y="2459"/>
                      <a:pt x="1806" y="2235"/>
                    </a:cubicBezTo>
                    <a:cubicBezTo>
                      <a:pt x="1948" y="2051"/>
                      <a:pt x="1939" y="1753"/>
                      <a:pt x="2017" y="1414"/>
                    </a:cubicBezTo>
                    <a:cubicBezTo>
                      <a:pt x="1916" y="1116"/>
                      <a:pt x="1847" y="727"/>
                      <a:pt x="1659" y="411"/>
                    </a:cubicBezTo>
                    <a:cubicBezTo>
                      <a:pt x="1495" y="135"/>
                      <a:pt x="1242" y="0"/>
                      <a:pt x="9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232;p45"/>
              <p:cNvSpPr/>
              <p:nvPr/>
            </p:nvSpPr>
            <p:spPr>
              <a:xfrm>
                <a:off x="3380175" y="621125"/>
                <a:ext cx="74825" cy="77150"/>
              </a:xfrm>
              <a:custGeom>
                <a:avLst/>
                <a:gdLst/>
                <a:ahLst/>
                <a:cxnLst/>
                <a:rect l="l" t="t" r="r" b="b"/>
                <a:pathLst>
                  <a:path w="2993" h="3086" extrusionOk="0">
                    <a:moveTo>
                      <a:pt x="1189" y="0"/>
                    </a:moveTo>
                    <a:cubicBezTo>
                      <a:pt x="476" y="0"/>
                      <a:pt x="1" y="666"/>
                      <a:pt x="14" y="1655"/>
                    </a:cubicBezTo>
                    <a:cubicBezTo>
                      <a:pt x="28" y="2499"/>
                      <a:pt x="569" y="3080"/>
                      <a:pt x="1347" y="3086"/>
                    </a:cubicBezTo>
                    <a:cubicBezTo>
                      <a:pt x="2324" y="3086"/>
                      <a:pt x="2993" y="2544"/>
                      <a:pt x="2984" y="1765"/>
                    </a:cubicBezTo>
                    <a:cubicBezTo>
                      <a:pt x="2979" y="885"/>
                      <a:pt x="2104" y="19"/>
                      <a:pt x="1210" y="0"/>
                    </a:cubicBezTo>
                    <a:cubicBezTo>
                      <a:pt x="1203" y="0"/>
                      <a:pt x="1196" y="0"/>
                      <a:pt x="1189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33" name="Google Shape;2233;p45"/>
            <p:cNvSpPr/>
            <p:nvPr/>
          </p:nvSpPr>
          <p:spPr>
            <a:xfrm rot="1091532">
              <a:off x="5489438" y="3495043"/>
              <a:ext cx="142455" cy="89086"/>
            </a:xfrm>
            <a:custGeom>
              <a:avLst/>
              <a:gdLst/>
              <a:ahLst/>
              <a:cxnLst/>
              <a:rect l="l" t="t" r="r" b="b"/>
              <a:pathLst>
                <a:path w="7004" h="4380" extrusionOk="0">
                  <a:moveTo>
                    <a:pt x="5618" y="820"/>
                  </a:moveTo>
                  <a:cubicBezTo>
                    <a:pt x="5743" y="820"/>
                    <a:pt x="5864" y="841"/>
                    <a:pt x="5951" y="896"/>
                  </a:cubicBezTo>
                  <a:cubicBezTo>
                    <a:pt x="6042" y="957"/>
                    <a:pt x="6010" y="1305"/>
                    <a:pt x="5951" y="1497"/>
                  </a:cubicBezTo>
                  <a:cubicBezTo>
                    <a:pt x="5575" y="2707"/>
                    <a:pt x="4388" y="3458"/>
                    <a:pt x="2870" y="3523"/>
                  </a:cubicBezTo>
                  <a:cubicBezTo>
                    <a:pt x="2472" y="3418"/>
                    <a:pt x="2045" y="3358"/>
                    <a:pt x="1674" y="3184"/>
                  </a:cubicBezTo>
                  <a:cubicBezTo>
                    <a:pt x="1435" y="3073"/>
                    <a:pt x="1124" y="2808"/>
                    <a:pt x="1115" y="2597"/>
                  </a:cubicBezTo>
                  <a:cubicBezTo>
                    <a:pt x="1106" y="2396"/>
                    <a:pt x="1408" y="2125"/>
                    <a:pt x="1637" y="1988"/>
                  </a:cubicBezTo>
                  <a:cubicBezTo>
                    <a:pt x="1927" y="1809"/>
                    <a:pt x="2274" y="1708"/>
                    <a:pt x="2605" y="1611"/>
                  </a:cubicBezTo>
                  <a:cubicBezTo>
                    <a:pt x="3500" y="1350"/>
                    <a:pt x="4392" y="1094"/>
                    <a:pt x="5295" y="860"/>
                  </a:cubicBezTo>
                  <a:cubicBezTo>
                    <a:pt x="5392" y="836"/>
                    <a:pt x="5507" y="820"/>
                    <a:pt x="5618" y="820"/>
                  </a:cubicBezTo>
                  <a:close/>
                  <a:moveTo>
                    <a:pt x="5778" y="0"/>
                  </a:moveTo>
                  <a:cubicBezTo>
                    <a:pt x="5705" y="0"/>
                    <a:pt x="5630" y="6"/>
                    <a:pt x="5552" y="17"/>
                  </a:cubicBezTo>
                  <a:cubicBezTo>
                    <a:pt x="5392" y="40"/>
                    <a:pt x="5231" y="90"/>
                    <a:pt x="5070" y="131"/>
                  </a:cubicBezTo>
                  <a:cubicBezTo>
                    <a:pt x="4227" y="351"/>
                    <a:pt x="3370" y="539"/>
                    <a:pt x="2535" y="805"/>
                  </a:cubicBezTo>
                  <a:cubicBezTo>
                    <a:pt x="1949" y="993"/>
                    <a:pt x="1344" y="1203"/>
                    <a:pt x="840" y="1542"/>
                  </a:cubicBezTo>
                  <a:cubicBezTo>
                    <a:pt x="1" y="2106"/>
                    <a:pt x="19" y="3156"/>
                    <a:pt x="890" y="3665"/>
                  </a:cubicBezTo>
                  <a:cubicBezTo>
                    <a:pt x="1486" y="4018"/>
                    <a:pt x="2192" y="4182"/>
                    <a:pt x="2710" y="4380"/>
                  </a:cubicBezTo>
                  <a:cubicBezTo>
                    <a:pt x="3429" y="4233"/>
                    <a:pt x="3961" y="4178"/>
                    <a:pt x="4461" y="4013"/>
                  </a:cubicBezTo>
                  <a:cubicBezTo>
                    <a:pt x="5749" y="3591"/>
                    <a:pt x="6555" y="2703"/>
                    <a:pt x="6835" y="1369"/>
                  </a:cubicBezTo>
                  <a:cubicBezTo>
                    <a:pt x="7003" y="570"/>
                    <a:pt x="6533" y="0"/>
                    <a:pt x="57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34" name="Google Shape;2234;p45"/>
            <p:cNvGrpSpPr/>
            <p:nvPr/>
          </p:nvGrpSpPr>
          <p:grpSpPr>
            <a:xfrm>
              <a:off x="6223698" y="3332744"/>
              <a:ext cx="329650" cy="189443"/>
              <a:chOff x="3380175" y="493600"/>
              <a:chExt cx="356725" cy="205025"/>
            </a:xfrm>
          </p:grpSpPr>
          <p:sp>
            <p:nvSpPr>
              <p:cNvPr id="2235" name="Google Shape;2235;p45"/>
              <p:cNvSpPr/>
              <p:nvPr/>
            </p:nvSpPr>
            <p:spPr>
              <a:xfrm>
                <a:off x="3671450" y="625025"/>
                <a:ext cx="65450" cy="73600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2944" extrusionOk="0">
                    <a:moveTo>
                      <a:pt x="1108" y="0"/>
                    </a:moveTo>
                    <a:cubicBezTo>
                      <a:pt x="1105" y="0"/>
                      <a:pt x="1103" y="0"/>
                      <a:pt x="1101" y="0"/>
                    </a:cubicBezTo>
                    <a:cubicBezTo>
                      <a:pt x="491" y="4"/>
                      <a:pt x="1" y="568"/>
                      <a:pt x="5" y="1266"/>
                    </a:cubicBezTo>
                    <a:cubicBezTo>
                      <a:pt x="5" y="2251"/>
                      <a:pt x="523" y="2929"/>
                      <a:pt x="1280" y="2943"/>
                    </a:cubicBezTo>
                    <a:cubicBezTo>
                      <a:pt x="1289" y="2943"/>
                      <a:pt x="1298" y="2943"/>
                      <a:pt x="1307" y="2943"/>
                    </a:cubicBezTo>
                    <a:cubicBezTo>
                      <a:pt x="2036" y="2943"/>
                      <a:pt x="2595" y="2412"/>
                      <a:pt x="2605" y="1706"/>
                    </a:cubicBezTo>
                    <a:cubicBezTo>
                      <a:pt x="2618" y="800"/>
                      <a:pt x="1911" y="0"/>
                      <a:pt x="1108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236;p45"/>
              <p:cNvSpPr/>
              <p:nvPr/>
            </p:nvSpPr>
            <p:spPr>
              <a:xfrm>
                <a:off x="3627025" y="493600"/>
                <a:ext cx="64050" cy="78675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3147" extrusionOk="0">
                    <a:moveTo>
                      <a:pt x="1360" y="0"/>
                    </a:moveTo>
                    <a:cubicBezTo>
                      <a:pt x="1214" y="0"/>
                      <a:pt x="1064" y="63"/>
                      <a:pt x="934" y="205"/>
                    </a:cubicBezTo>
                    <a:cubicBezTo>
                      <a:pt x="329" y="874"/>
                      <a:pt x="0" y="1768"/>
                      <a:pt x="669" y="2689"/>
                    </a:cubicBezTo>
                    <a:cubicBezTo>
                      <a:pt x="890" y="2996"/>
                      <a:pt x="1176" y="3146"/>
                      <a:pt x="1455" y="3146"/>
                    </a:cubicBezTo>
                    <a:cubicBezTo>
                      <a:pt x="1778" y="3146"/>
                      <a:pt x="2091" y="2946"/>
                      <a:pt x="2282" y="2552"/>
                    </a:cubicBezTo>
                    <a:cubicBezTo>
                      <a:pt x="2392" y="2329"/>
                      <a:pt x="2415" y="2066"/>
                      <a:pt x="2479" y="1824"/>
                    </a:cubicBezTo>
                    <a:lnTo>
                      <a:pt x="2561" y="1755"/>
                    </a:lnTo>
                    <a:cubicBezTo>
                      <a:pt x="2342" y="1275"/>
                      <a:pt x="2173" y="756"/>
                      <a:pt x="1883" y="310"/>
                    </a:cubicBezTo>
                    <a:cubicBezTo>
                      <a:pt x="1759" y="119"/>
                      <a:pt x="1563" y="0"/>
                      <a:pt x="13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7" name="Google Shape;2237;p45"/>
              <p:cNvSpPr/>
              <p:nvPr/>
            </p:nvSpPr>
            <p:spPr>
              <a:xfrm>
                <a:off x="3520425" y="584200"/>
                <a:ext cx="484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361" extrusionOk="0">
                    <a:moveTo>
                      <a:pt x="779" y="1"/>
                    </a:moveTo>
                    <a:cubicBezTo>
                      <a:pt x="628" y="1"/>
                      <a:pt x="398" y="83"/>
                      <a:pt x="367" y="177"/>
                    </a:cubicBezTo>
                    <a:cubicBezTo>
                      <a:pt x="207" y="676"/>
                      <a:pt x="56" y="1189"/>
                      <a:pt x="15" y="1707"/>
                    </a:cubicBezTo>
                    <a:cubicBezTo>
                      <a:pt x="1" y="1890"/>
                      <a:pt x="280" y="2211"/>
                      <a:pt x="487" y="2275"/>
                    </a:cubicBezTo>
                    <a:cubicBezTo>
                      <a:pt x="678" y="2337"/>
                      <a:pt x="887" y="2360"/>
                      <a:pt x="1098" y="2360"/>
                    </a:cubicBezTo>
                    <a:cubicBezTo>
                      <a:pt x="1255" y="2360"/>
                      <a:pt x="1413" y="2347"/>
                      <a:pt x="1564" y="2330"/>
                    </a:cubicBezTo>
                    <a:cubicBezTo>
                      <a:pt x="1701" y="2312"/>
                      <a:pt x="1812" y="2073"/>
                      <a:pt x="1935" y="1936"/>
                    </a:cubicBezTo>
                    <a:cubicBezTo>
                      <a:pt x="1788" y="1826"/>
                      <a:pt x="1651" y="1660"/>
                      <a:pt x="1486" y="1616"/>
                    </a:cubicBezTo>
                    <a:cubicBezTo>
                      <a:pt x="1399" y="1593"/>
                      <a:pt x="1308" y="1587"/>
                      <a:pt x="1210" y="1587"/>
                    </a:cubicBezTo>
                    <a:cubicBezTo>
                      <a:pt x="1066" y="1587"/>
                      <a:pt x="907" y="1601"/>
                      <a:pt x="729" y="1601"/>
                    </a:cubicBezTo>
                    <a:cubicBezTo>
                      <a:pt x="831" y="1143"/>
                      <a:pt x="935" y="772"/>
                      <a:pt x="981" y="400"/>
                    </a:cubicBezTo>
                    <a:cubicBezTo>
                      <a:pt x="1000" y="268"/>
                      <a:pt x="886" y="6"/>
                      <a:pt x="812" y="2"/>
                    </a:cubicBezTo>
                    <a:cubicBezTo>
                      <a:pt x="802" y="1"/>
                      <a:pt x="790" y="1"/>
                      <a:pt x="77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45"/>
              <p:cNvSpPr/>
              <p:nvPr/>
            </p:nvSpPr>
            <p:spPr>
              <a:xfrm>
                <a:off x="3441025" y="514975"/>
                <a:ext cx="50450" cy="6815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2726" extrusionOk="0">
                    <a:moveTo>
                      <a:pt x="993" y="0"/>
                    </a:moveTo>
                    <a:cubicBezTo>
                      <a:pt x="719" y="0"/>
                      <a:pt x="449" y="162"/>
                      <a:pt x="303" y="479"/>
                    </a:cubicBezTo>
                    <a:cubicBezTo>
                      <a:pt x="28" y="1070"/>
                      <a:pt x="0" y="1712"/>
                      <a:pt x="326" y="2275"/>
                    </a:cubicBezTo>
                    <a:cubicBezTo>
                      <a:pt x="459" y="2509"/>
                      <a:pt x="839" y="2725"/>
                      <a:pt x="1109" y="2725"/>
                    </a:cubicBezTo>
                    <a:cubicBezTo>
                      <a:pt x="1347" y="2725"/>
                      <a:pt x="1641" y="2459"/>
                      <a:pt x="1806" y="2235"/>
                    </a:cubicBezTo>
                    <a:cubicBezTo>
                      <a:pt x="1948" y="2051"/>
                      <a:pt x="1939" y="1753"/>
                      <a:pt x="2017" y="1414"/>
                    </a:cubicBezTo>
                    <a:cubicBezTo>
                      <a:pt x="1916" y="1116"/>
                      <a:pt x="1847" y="727"/>
                      <a:pt x="1659" y="411"/>
                    </a:cubicBezTo>
                    <a:cubicBezTo>
                      <a:pt x="1495" y="135"/>
                      <a:pt x="1242" y="0"/>
                      <a:pt x="9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9" name="Google Shape;2239;p45"/>
              <p:cNvSpPr/>
              <p:nvPr/>
            </p:nvSpPr>
            <p:spPr>
              <a:xfrm>
                <a:off x="3380175" y="621125"/>
                <a:ext cx="74825" cy="77150"/>
              </a:xfrm>
              <a:custGeom>
                <a:avLst/>
                <a:gdLst/>
                <a:ahLst/>
                <a:cxnLst/>
                <a:rect l="l" t="t" r="r" b="b"/>
                <a:pathLst>
                  <a:path w="2993" h="3086" extrusionOk="0">
                    <a:moveTo>
                      <a:pt x="1189" y="0"/>
                    </a:moveTo>
                    <a:cubicBezTo>
                      <a:pt x="476" y="0"/>
                      <a:pt x="1" y="666"/>
                      <a:pt x="14" y="1655"/>
                    </a:cubicBezTo>
                    <a:cubicBezTo>
                      <a:pt x="28" y="2499"/>
                      <a:pt x="569" y="3080"/>
                      <a:pt x="1347" y="3086"/>
                    </a:cubicBezTo>
                    <a:cubicBezTo>
                      <a:pt x="2324" y="3086"/>
                      <a:pt x="2993" y="2544"/>
                      <a:pt x="2984" y="1765"/>
                    </a:cubicBezTo>
                    <a:cubicBezTo>
                      <a:pt x="2979" y="885"/>
                      <a:pt x="2104" y="19"/>
                      <a:pt x="1210" y="0"/>
                    </a:cubicBezTo>
                    <a:cubicBezTo>
                      <a:pt x="1203" y="0"/>
                      <a:pt x="1196" y="0"/>
                      <a:pt x="1189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40" name="Google Shape;2240;p45"/>
            <p:cNvSpPr/>
            <p:nvPr/>
          </p:nvSpPr>
          <p:spPr>
            <a:xfrm>
              <a:off x="6335839" y="3509482"/>
              <a:ext cx="105358" cy="60218"/>
            </a:xfrm>
            <a:custGeom>
              <a:avLst/>
              <a:gdLst/>
              <a:ahLst/>
              <a:cxnLst/>
              <a:rect l="l" t="t" r="r" b="b"/>
              <a:pathLst>
                <a:path w="4034" h="2305" extrusionOk="0">
                  <a:moveTo>
                    <a:pt x="3636" y="0"/>
                  </a:moveTo>
                  <a:cubicBezTo>
                    <a:pt x="3636" y="0"/>
                    <a:pt x="3636" y="0"/>
                    <a:pt x="3636" y="0"/>
                  </a:cubicBezTo>
                  <a:cubicBezTo>
                    <a:pt x="3467" y="4"/>
                    <a:pt x="3237" y="91"/>
                    <a:pt x="3145" y="220"/>
                  </a:cubicBezTo>
                  <a:cubicBezTo>
                    <a:pt x="2985" y="439"/>
                    <a:pt x="2907" y="710"/>
                    <a:pt x="2815" y="971"/>
                  </a:cubicBezTo>
                  <a:cubicBezTo>
                    <a:pt x="2707" y="1292"/>
                    <a:pt x="2489" y="1483"/>
                    <a:pt x="2213" y="1483"/>
                  </a:cubicBezTo>
                  <a:cubicBezTo>
                    <a:pt x="2151" y="1483"/>
                    <a:pt x="2085" y="1473"/>
                    <a:pt x="2018" y="1453"/>
                  </a:cubicBezTo>
                  <a:cubicBezTo>
                    <a:pt x="1660" y="1337"/>
                    <a:pt x="1326" y="1108"/>
                    <a:pt x="1019" y="884"/>
                  </a:cubicBezTo>
                  <a:cubicBezTo>
                    <a:pt x="835" y="746"/>
                    <a:pt x="743" y="490"/>
                    <a:pt x="564" y="343"/>
                  </a:cubicBezTo>
                  <a:cubicBezTo>
                    <a:pt x="496" y="284"/>
                    <a:pt x="380" y="254"/>
                    <a:pt x="273" y="254"/>
                  </a:cubicBezTo>
                  <a:cubicBezTo>
                    <a:pt x="223" y="254"/>
                    <a:pt x="174" y="261"/>
                    <a:pt x="135" y="275"/>
                  </a:cubicBezTo>
                  <a:cubicBezTo>
                    <a:pt x="65" y="298"/>
                    <a:pt x="1" y="550"/>
                    <a:pt x="47" y="651"/>
                  </a:cubicBezTo>
                  <a:cubicBezTo>
                    <a:pt x="462" y="1593"/>
                    <a:pt x="970" y="2305"/>
                    <a:pt x="2100" y="2305"/>
                  </a:cubicBezTo>
                  <a:cubicBezTo>
                    <a:pt x="2107" y="2305"/>
                    <a:pt x="2115" y="2305"/>
                    <a:pt x="2123" y="2305"/>
                  </a:cubicBezTo>
                  <a:cubicBezTo>
                    <a:pt x="2125" y="2305"/>
                    <a:pt x="2127" y="2305"/>
                    <a:pt x="2129" y="2305"/>
                  </a:cubicBezTo>
                  <a:cubicBezTo>
                    <a:pt x="3071" y="2305"/>
                    <a:pt x="4033" y="1263"/>
                    <a:pt x="3911" y="338"/>
                  </a:cubicBezTo>
                  <a:cubicBezTo>
                    <a:pt x="3892" y="211"/>
                    <a:pt x="3733" y="0"/>
                    <a:pt x="3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1" name="Google Shape;2241;p45"/>
          <p:cNvGrpSpPr/>
          <p:nvPr/>
        </p:nvGrpSpPr>
        <p:grpSpPr>
          <a:xfrm>
            <a:off x="7054641" y="2179036"/>
            <a:ext cx="1448053" cy="2344730"/>
            <a:chOff x="2205175" y="238100"/>
            <a:chExt cx="3235150" cy="5238450"/>
          </a:xfrm>
        </p:grpSpPr>
        <p:sp>
          <p:nvSpPr>
            <p:cNvPr id="2242" name="Google Shape;2242;p45"/>
            <p:cNvSpPr/>
            <p:nvPr/>
          </p:nvSpPr>
          <p:spPr>
            <a:xfrm>
              <a:off x="4482625" y="2965050"/>
              <a:ext cx="467725" cy="338575"/>
            </a:xfrm>
            <a:custGeom>
              <a:avLst/>
              <a:gdLst/>
              <a:ahLst/>
              <a:cxnLst/>
              <a:rect l="l" t="t" r="r" b="b"/>
              <a:pathLst>
                <a:path w="18709" h="13543" extrusionOk="0">
                  <a:moveTo>
                    <a:pt x="7000" y="1"/>
                  </a:moveTo>
                  <a:cubicBezTo>
                    <a:pt x="6897" y="1"/>
                    <a:pt x="6778" y="13"/>
                    <a:pt x="6642" y="41"/>
                  </a:cubicBezTo>
                  <a:cubicBezTo>
                    <a:pt x="5892" y="200"/>
                    <a:pt x="5005" y="1428"/>
                    <a:pt x="4379" y="1895"/>
                  </a:cubicBezTo>
                  <a:cubicBezTo>
                    <a:pt x="3276" y="2725"/>
                    <a:pt x="1536" y="3795"/>
                    <a:pt x="1" y="4011"/>
                  </a:cubicBezTo>
                  <a:cubicBezTo>
                    <a:pt x="195" y="4692"/>
                    <a:pt x="274" y="5443"/>
                    <a:pt x="297" y="6228"/>
                  </a:cubicBezTo>
                  <a:cubicBezTo>
                    <a:pt x="308" y="6774"/>
                    <a:pt x="330" y="7365"/>
                    <a:pt x="308" y="7956"/>
                  </a:cubicBezTo>
                  <a:cubicBezTo>
                    <a:pt x="297" y="8719"/>
                    <a:pt x="240" y="9492"/>
                    <a:pt x="81" y="10220"/>
                  </a:cubicBezTo>
                  <a:cubicBezTo>
                    <a:pt x="2912" y="11869"/>
                    <a:pt x="5039" y="13188"/>
                    <a:pt x="8395" y="13416"/>
                  </a:cubicBezTo>
                  <a:cubicBezTo>
                    <a:pt x="9521" y="13494"/>
                    <a:pt x="10632" y="13542"/>
                    <a:pt x="11736" y="13542"/>
                  </a:cubicBezTo>
                  <a:cubicBezTo>
                    <a:pt x="13677" y="13542"/>
                    <a:pt x="15596" y="13393"/>
                    <a:pt x="17538" y="12994"/>
                  </a:cubicBezTo>
                  <a:cubicBezTo>
                    <a:pt x="16879" y="12425"/>
                    <a:pt x="16116" y="12301"/>
                    <a:pt x="15207" y="12152"/>
                  </a:cubicBezTo>
                  <a:cubicBezTo>
                    <a:pt x="14171" y="11993"/>
                    <a:pt x="13193" y="11777"/>
                    <a:pt x="12147" y="11766"/>
                  </a:cubicBezTo>
                  <a:cubicBezTo>
                    <a:pt x="11750" y="11766"/>
                    <a:pt x="11681" y="11186"/>
                    <a:pt x="12056" y="11071"/>
                  </a:cubicBezTo>
                  <a:cubicBezTo>
                    <a:pt x="12439" y="10960"/>
                    <a:pt x="12847" y="10916"/>
                    <a:pt x="13265" y="10916"/>
                  </a:cubicBezTo>
                  <a:cubicBezTo>
                    <a:pt x="14211" y="10916"/>
                    <a:pt x="15206" y="11138"/>
                    <a:pt x="16081" y="11287"/>
                  </a:cubicBezTo>
                  <a:cubicBezTo>
                    <a:pt x="16878" y="11424"/>
                    <a:pt x="17708" y="11662"/>
                    <a:pt x="18220" y="12243"/>
                  </a:cubicBezTo>
                  <a:cubicBezTo>
                    <a:pt x="18709" y="10855"/>
                    <a:pt x="16525" y="10502"/>
                    <a:pt x="15468" y="10241"/>
                  </a:cubicBezTo>
                  <a:cubicBezTo>
                    <a:pt x="14752" y="10071"/>
                    <a:pt x="14000" y="9923"/>
                    <a:pt x="13262" y="9729"/>
                  </a:cubicBezTo>
                  <a:cubicBezTo>
                    <a:pt x="12762" y="9593"/>
                    <a:pt x="12261" y="9446"/>
                    <a:pt x="11783" y="9252"/>
                  </a:cubicBezTo>
                  <a:cubicBezTo>
                    <a:pt x="11477" y="9131"/>
                    <a:pt x="11465" y="8612"/>
                    <a:pt x="11818" y="8612"/>
                  </a:cubicBezTo>
                  <a:cubicBezTo>
                    <a:pt x="11832" y="8612"/>
                    <a:pt x="11847" y="8613"/>
                    <a:pt x="11863" y="8614"/>
                  </a:cubicBezTo>
                  <a:cubicBezTo>
                    <a:pt x="13000" y="8718"/>
                    <a:pt x="14114" y="9071"/>
                    <a:pt x="15229" y="9332"/>
                  </a:cubicBezTo>
                  <a:cubicBezTo>
                    <a:pt x="15570" y="9411"/>
                    <a:pt x="15945" y="9480"/>
                    <a:pt x="16320" y="9548"/>
                  </a:cubicBezTo>
                  <a:cubicBezTo>
                    <a:pt x="16958" y="9673"/>
                    <a:pt x="17595" y="9832"/>
                    <a:pt x="18118" y="10129"/>
                  </a:cubicBezTo>
                  <a:cubicBezTo>
                    <a:pt x="18039" y="9855"/>
                    <a:pt x="17898" y="9601"/>
                    <a:pt x="17708" y="9389"/>
                  </a:cubicBezTo>
                  <a:cubicBezTo>
                    <a:pt x="16548" y="8047"/>
                    <a:pt x="13592" y="7581"/>
                    <a:pt x="12283" y="7091"/>
                  </a:cubicBezTo>
                  <a:cubicBezTo>
                    <a:pt x="11969" y="6979"/>
                    <a:pt x="11998" y="6478"/>
                    <a:pt x="12362" y="6478"/>
                  </a:cubicBezTo>
                  <a:cubicBezTo>
                    <a:pt x="12366" y="6478"/>
                    <a:pt x="12371" y="6478"/>
                    <a:pt x="12375" y="6478"/>
                  </a:cubicBezTo>
                  <a:cubicBezTo>
                    <a:pt x="13921" y="6523"/>
                    <a:pt x="15525" y="7148"/>
                    <a:pt x="16889" y="7854"/>
                  </a:cubicBezTo>
                  <a:cubicBezTo>
                    <a:pt x="16913" y="7866"/>
                    <a:pt x="16924" y="7876"/>
                    <a:pt x="16946" y="7888"/>
                  </a:cubicBezTo>
                  <a:cubicBezTo>
                    <a:pt x="15187" y="4978"/>
                    <a:pt x="11202" y="4320"/>
                    <a:pt x="7789" y="4320"/>
                  </a:cubicBezTo>
                  <a:cubicBezTo>
                    <a:pt x="7253" y="4320"/>
                    <a:pt x="6731" y="4336"/>
                    <a:pt x="6234" y="4362"/>
                  </a:cubicBezTo>
                  <a:cubicBezTo>
                    <a:pt x="6228" y="4363"/>
                    <a:pt x="6221" y="4363"/>
                    <a:pt x="6216" y="4363"/>
                  </a:cubicBezTo>
                  <a:cubicBezTo>
                    <a:pt x="5956" y="4363"/>
                    <a:pt x="5870" y="4119"/>
                    <a:pt x="5926" y="3919"/>
                  </a:cubicBezTo>
                  <a:cubicBezTo>
                    <a:pt x="5914" y="3817"/>
                    <a:pt x="5949" y="3703"/>
                    <a:pt x="6051" y="3611"/>
                  </a:cubicBezTo>
                  <a:cubicBezTo>
                    <a:pt x="6511" y="3173"/>
                    <a:pt x="8629" y="1"/>
                    <a:pt x="70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45"/>
            <p:cNvSpPr/>
            <p:nvPr/>
          </p:nvSpPr>
          <p:spPr>
            <a:xfrm>
              <a:off x="4498450" y="1139125"/>
              <a:ext cx="136800" cy="267250"/>
            </a:xfrm>
            <a:custGeom>
              <a:avLst/>
              <a:gdLst/>
              <a:ahLst/>
              <a:cxnLst/>
              <a:rect l="l" t="t" r="r" b="b"/>
              <a:pathLst>
                <a:path w="5472" h="10690" extrusionOk="0">
                  <a:moveTo>
                    <a:pt x="1" y="0"/>
                  </a:moveTo>
                  <a:lnTo>
                    <a:pt x="1" y="0"/>
                  </a:lnTo>
                  <a:cubicBezTo>
                    <a:pt x="671" y="3522"/>
                    <a:pt x="853" y="7119"/>
                    <a:pt x="544" y="10690"/>
                  </a:cubicBezTo>
                  <a:cubicBezTo>
                    <a:pt x="1800" y="9313"/>
                    <a:pt x="3166" y="8140"/>
                    <a:pt x="4045" y="6354"/>
                  </a:cubicBezTo>
                  <a:cubicBezTo>
                    <a:pt x="5032" y="4351"/>
                    <a:pt x="5129" y="2392"/>
                    <a:pt x="5472" y="281"/>
                  </a:cubicBezTo>
                  <a:lnTo>
                    <a:pt x="5472" y="281"/>
                  </a:lnTo>
                  <a:cubicBezTo>
                    <a:pt x="5166" y="290"/>
                    <a:pt x="4859" y="295"/>
                    <a:pt x="4552" y="295"/>
                  </a:cubicBezTo>
                  <a:cubicBezTo>
                    <a:pt x="3034" y="295"/>
                    <a:pt x="1509" y="188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45"/>
            <p:cNvSpPr/>
            <p:nvPr/>
          </p:nvSpPr>
          <p:spPr>
            <a:xfrm>
              <a:off x="3895825" y="2586325"/>
              <a:ext cx="385875" cy="312775"/>
            </a:xfrm>
            <a:custGeom>
              <a:avLst/>
              <a:gdLst/>
              <a:ahLst/>
              <a:cxnLst/>
              <a:rect l="l" t="t" r="r" b="b"/>
              <a:pathLst>
                <a:path w="15435" h="12511" extrusionOk="0">
                  <a:moveTo>
                    <a:pt x="5887" y="0"/>
                  </a:moveTo>
                  <a:cubicBezTo>
                    <a:pt x="4144" y="0"/>
                    <a:pt x="1013" y="3758"/>
                    <a:pt x="1" y="4829"/>
                  </a:cubicBezTo>
                  <a:cubicBezTo>
                    <a:pt x="57" y="6228"/>
                    <a:pt x="114" y="7638"/>
                    <a:pt x="182" y="9037"/>
                  </a:cubicBezTo>
                  <a:cubicBezTo>
                    <a:pt x="215" y="9776"/>
                    <a:pt x="249" y="10503"/>
                    <a:pt x="284" y="11243"/>
                  </a:cubicBezTo>
                  <a:cubicBezTo>
                    <a:pt x="295" y="11300"/>
                    <a:pt x="272" y="11334"/>
                    <a:pt x="261" y="11380"/>
                  </a:cubicBezTo>
                  <a:cubicBezTo>
                    <a:pt x="1610" y="12178"/>
                    <a:pt x="3236" y="12510"/>
                    <a:pt x="4916" y="12510"/>
                  </a:cubicBezTo>
                  <a:cubicBezTo>
                    <a:pt x="7329" y="12510"/>
                    <a:pt x="9851" y="11824"/>
                    <a:pt x="11816" y="10845"/>
                  </a:cubicBezTo>
                  <a:cubicBezTo>
                    <a:pt x="11816" y="10799"/>
                    <a:pt x="11805" y="10766"/>
                    <a:pt x="11805" y="10731"/>
                  </a:cubicBezTo>
                  <a:cubicBezTo>
                    <a:pt x="11852" y="10087"/>
                    <a:pt x="10955" y="9934"/>
                    <a:pt x="9987" y="9934"/>
                  </a:cubicBezTo>
                  <a:cubicBezTo>
                    <a:pt x="9110" y="9934"/>
                    <a:pt x="8176" y="10060"/>
                    <a:pt x="7835" y="10060"/>
                  </a:cubicBezTo>
                  <a:cubicBezTo>
                    <a:pt x="7438" y="10060"/>
                    <a:pt x="7426" y="9537"/>
                    <a:pt x="7745" y="9413"/>
                  </a:cubicBezTo>
                  <a:cubicBezTo>
                    <a:pt x="7951" y="9333"/>
                    <a:pt x="8200" y="9264"/>
                    <a:pt x="8497" y="9197"/>
                  </a:cubicBezTo>
                  <a:cubicBezTo>
                    <a:pt x="9133" y="7570"/>
                    <a:pt x="10304" y="6137"/>
                    <a:pt x="11499" y="4886"/>
                  </a:cubicBezTo>
                  <a:cubicBezTo>
                    <a:pt x="12670" y="3634"/>
                    <a:pt x="14001" y="2246"/>
                    <a:pt x="15434" y="1257"/>
                  </a:cubicBezTo>
                  <a:cubicBezTo>
                    <a:pt x="15377" y="1146"/>
                    <a:pt x="15271" y="1098"/>
                    <a:pt x="15129" y="1098"/>
                  </a:cubicBezTo>
                  <a:cubicBezTo>
                    <a:pt x="14282" y="1098"/>
                    <a:pt x="12177" y="2814"/>
                    <a:pt x="11874" y="3077"/>
                  </a:cubicBezTo>
                  <a:cubicBezTo>
                    <a:pt x="10873" y="3942"/>
                    <a:pt x="9872" y="4784"/>
                    <a:pt x="8860" y="5647"/>
                  </a:cubicBezTo>
                  <a:cubicBezTo>
                    <a:pt x="8796" y="5702"/>
                    <a:pt x="8725" y="5725"/>
                    <a:pt x="8658" y="5725"/>
                  </a:cubicBezTo>
                  <a:cubicBezTo>
                    <a:pt x="8415" y="5725"/>
                    <a:pt x="8205" y="5426"/>
                    <a:pt x="8428" y="5204"/>
                  </a:cubicBezTo>
                  <a:cubicBezTo>
                    <a:pt x="8974" y="4692"/>
                    <a:pt x="11441" y="2008"/>
                    <a:pt x="13523" y="768"/>
                  </a:cubicBezTo>
                  <a:cubicBezTo>
                    <a:pt x="13322" y="661"/>
                    <a:pt x="13092" y="614"/>
                    <a:pt x="12846" y="614"/>
                  </a:cubicBezTo>
                  <a:cubicBezTo>
                    <a:pt x="12312" y="614"/>
                    <a:pt x="11699" y="833"/>
                    <a:pt x="11123" y="1121"/>
                  </a:cubicBezTo>
                  <a:cubicBezTo>
                    <a:pt x="10475" y="1463"/>
                    <a:pt x="9872" y="1883"/>
                    <a:pt x="9508" y="2156"/>
                  </a:cubicBezTo>
                  <a:cubicBezTo>
                    <a:pt x="8484" y="2918"/>
                    <a:pt x="7608" y="3862"/>
                    <a:pt x="6721" y="4784"/>
                  </a:cubicBezTo>
                  <a:cubicBezTo>
                    <a:pt x="6660" y="4844"/>
                    <a:pt x="6586" y="4870"/>
                    <a:pt x="6511" y="4870"/>
                  </a:cubicBezTo>
                  <a:cubicBezTo>
                    <a:pt x="6279" y="4870"/>
                    <a:pt x="6046" y="4620"/>
                    <a:pt x="6209" y="4397"/>
                  </a:cubicBezTo>
                  <a:cubicBezTo>
                    <a:pt x="7392" y="2792"/>
                    <a:pt x="8791" y="1292"/>
                    <a:pt x="10566" y="370"/>
                  </a:cubicBezTo>
                  <a:cubicBezTo>
                    <a:pt x="10375" y="189"/>
                    <a:pt x="10119" y="114"/>
                    <a:pt x="9829" y="114"/>
                  </a:cubicBezTo>
                  <a:cubicBezTo>
                    <a:pt x="8756" y="114"/>
                    <a:pt x="7209" y="1140"/>
                    <a:pt x="6699" y="1587"/>
                  </a:cubicBezTo>
                  <a:cubicBezTo>
                    <a:pt x="5720" y="2474"/>
                    <a:pt x="4868" y="3487"/>
                    <a:pt x="3879" y="4374"/>
                  </a:cubicBezTo>
                  <a:cubicBezTo>
                    <a:pt x="3817" y="4430"/>
                    <a:pt x="3744" y="4454"/>
                    <a:pt x="3673" y="4454"/>
                  </a:cubicBezTo>
                  <a:cubicBezTo>
                    <a:pt x="3457" y="4454"/>
                    <a:pt x="3255" y="4230"/>
                    <a:pt x="3400" y="3999"/>
                  </a:cubicBezTo>
                  <a:cubicBezTo>
                    <a:pt x="4242" y="2702"/>
                    <a:pt x="5322" y="1304"/>
                    <a:pt x="6631" y="348"/>
                  </a:cubicBezTo>
                  <a:cubicBezTo>
                    <a:pt x="6433" y="106"/>
                    <a:pt x="6180" y="0"/>
                    <a:pt x="58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45"/>
            <p:cNvSpPr/>
            <p:nvPr/>
          </p:nvSpPr>
          <p:spPr>
            <a:xfrm>
              <a:off x="3819500" y="2885000"/>
              <a:ext cx="102050" cy="76750"/>
            </a:xfrm>
            <a:custGeom>
              <a:avLst/>
              <a:gdLst/>
              <a:ahLst/>
              <a:cxnLst/>
              <a:rect l="l" t="t" r="r" b="b"/>
              <a:pathLst>
                <a:path w="4082" h="3070" extrusionOk="0">
                  <a:moveTo>
                    <a:pt x="2530" y="1"/>
                  </a:moveTo>
                  <a:cubicBezTo>
                    <a:pt x="1689" y="254"/>
                    <a:pt x="847" y="500"/>
                    <a:pt x="1" y="726"/>
                  </a:cubicBezTo>
                  <a:cubicBezTo>
                    <a:pt x="421" y="1436"/>
                    <a:pt x="777" y="2199"/>
                    <a:pt x="1109" y="2954"/>
                  </a:cubicBezTo>
                  <a:cubicBezTo>
                    <a:pt x="1597" y="3001"/>
                    <a:pt x="2090" y="3028"/>
                    <a:pt x="2580" y="3070"/>
                  </a:cubicBezTo>
                  <a:cubicBezTo>
                    <a:pt x="2791" y="2784"/>
                    <a:pt x="3043" y="2512"/>
                    <a:pt x="3218" y="2261"/>
                  </a:cubicBezTo>
                  <a:cubicBezTo>
                    <a:pt x="3525" y="1825"/>
                    <a:pt x="3777" y="1349"/>
                    <a:pt x="4081" y="913"/>
                  </a:cubicBezTo>
                  <a:cubicBezTo>
                    <a:pt x="3527" y="677"/>
                    <a:pt x="3006" y="370"/>
                    <a:pt x="25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45"/>
            <p:cNvSpPr/>
            <p:nvPr/>
          </p:nvSpPr>
          <p:spPr>
            <a:xfrm>
              <a:off x="2871100" y="1849225"/>
              <a:ext cx="1077600" cy="1849025"/>
            </a:xfrm>
            <a:custGeom>
              <a:avLst/>
              <a:gdLst/>
              <a:ahLst/>
              <a:cxnLst/>
              <a:rect l="l" t="t" r="r" b="b"/>
              <a:pathLst>
                <a:path w="43104" h="73961" extrusionOk="0">
                  <a:moveTo>
                    <a:pt x="19209" y="0"/>
                  </a:moveTo>
                  <a:cubicBezTo>
                    <a:pt x="9281" y="6414"/>
                    <a:pt x="4277" y="18402"/>
                    <a:pt x="2116" y="29707"/>
                  </a:cubicBezTo>
                  <a:cubicBezTo>
                    <a:pt x="319" y="39112"/>
                    <a:pt x="1" y="51771"/>
                    <a:pt x="3674" y="61494"/>
                  </a:cubicBezTo>
                  <a:cubicBezTo>
                    <a:pt x="3727" y="61530"/>
                    <a:pt x="3766" y="61582"/>
                    <a:pt x="3788" y="61642"/>
                  </a:cubicBezTo>
                  <a:cubicBezTo>
                    <a:pt x="3822" y="61733"/>
                    <a:pt x="3833" y="61824"/>
                    <a:pt x="3856" y="61926"/>
                  </a:cubicBezTo>
                  <a:cubicBezTo>
                    <a:pt x="4618" y="63859"/>
                    <a:pt x="5529" y="65690"/>
                    <a:pt x="6642" y="67329"/>
                  </a:cubicBezTo>
                  <a:cubicBezTo>
                    <a:pt x="6850" y="67631"/>
                    <a:pt x="6571" y="67912"/>
                    <a:pt x="6284" y="67912"/>
                  </a:cubicBezTo>
                  <a:cubicBezTo>
                    <a:pt x="6162" y="67912"/>
                    <a:pt x="6038" y="67861"/>
                    <a:pt x="5949" y="67738"/>
                  </a:cubicBezTo>
                  <a:cubicBezTo>
                    <a:pt x="5301" y="66850"/>
                    <a:pt x="4732" y="65896"/>
                    <a:pt x="4198" y="64917"/>
                  </a:cubicBezTo>
                  <a:cubicBezTo>
                    <a:pt x="4185" y="65633"/>
                    <a:pt x="4152" y="66339"/>
                    <a:pt x="4084" y="67056"/>
                  </a:cubicBezTo>
                  <a:cubicBezTo>
                    <a:pt x="3947" y="68671"/>
                    <a:pt x="3833" y="70445"/>
                    <a:pt x="3356" y="72014"/>
                  </a:cubicBezTo>
                  <a:cubicBezTo>
                    <a:pt x="4243" y="72616"/>
                    <a:pt x="5244" y="73060"/>
                    <a:pt x="6324" y="73356"/>
                  </a:cubicBezTo>
                  <a:cubicBezTo>
                    <a:pt x="7789" y="73783"/>
                    <a:pt x="9395" y="73960"/>
                    <a:pt x="11059" y="73960"/>
                  </a:cubicBezTo>
                  <a:cubicBezTo>
                    <a:pt x="15865" y="73960"/>
                    <a:pt x="21148" y="72480"/>
                    <a:pt x="24873" y="71264"/>
                  </a:cubicBezTo>
                  <a:cubicBezTo>
                    <a:pt x="31163" y="69205"/>
                    <a:pt x="37531" y="66100"/>
                    <a:pt x="43104" y="62426"/>
                  </a:cubicBezTo>
                  <a:cubicBezTo>
                    <a:pt x="41045" y="60379"/>
                    <a:pt x="39077" y="58275"/>
                    <a:pt x="37236" y="56114"/>
                  </a:cubicBezTo>
                  <a:cubicBezTo>
                    <a:pt x="36541" y="56035"/>
                    <a:pt x="35836" y="55955"/>
                    <a:pt x="35154" y="55853"/>
                  </a:cubicBezTo>
                  <a:cubicBezTo>
                    <a:pt x="28160" y="54795"/>
                    <a:pt x="26420" y="50326"/>
                    <a:pt x="24293" y="44116"/>
                  </a:cubicBezTo>
                  <a:cubicBezTo>
                    <a:pt x="23792" y="44014"/>
                    <a:pt x="23292" y="43865"/>
                    <a:pt x="22803" y="43638"/>
                  </a:cubicBezTo>
                  <a:cubicBezTo>
                    <a:pt x="22644" y="43559"/>
                    <a:pt x="22587" y="43434"/>
                    <a:pt x="22587" y="43309"/>
                  </a:cubicBezTo>
                  <a:cubicBezTo>
                    <a:pt x="22587" y="43298"/>
                    <a:pt x="22575" y="43286"/>
                    <a:pt x="22575" y="43274"/>
                  </a:cubicBezTo>
                  <a:cubicBezTo>
                    <a:pt x="20734" y="36792"/>
                    <a:pt x="20573" y="30298"/>
                    <a:pt x="20198" y="23634"/>
                  </a:cubicBezTo>
                  <a:cubicBezTo>
                    <a:pt x="20186" y="23344"/>
                    <a:pt x="20427" y="23187"/>
                    <a:pt x="20665" y="23187"/>
                  </a:cubicBezTo>
                  <a:cubicBezTo>
                    <a:pt x="20857" y="23187"/>
                    <a:pt x="21046" y="23290"/>
                    <a:pt x="21097" y="23508"/>
                  </a:cubicBezTo>
                  <a:cubicBezTo>
                    <a:pt x="21814" y="26386"/>
                    <a:pt x="21621" y="29332"/>
                    <a:pt x="21904" y="32254"/>
                  </a:cubicBezTo>
                  <a:cubicBezTo>
                    <a:pt x="22245" y="35859"/>
                    <a:pt x="23144" y="39339"/>
                    <a:pt x="23633" y="42923"/>
                  </a:cubicBezTo>
                  <a:cubicBezTo>
                    <a:pt x="24437" y="43023"/>
                    <a:pt x="25254" y="43068"/>
                    <a:pt x="26077" y="43068"/>
                  </a:cubicBezTo>
                  <a:cubicBezTo>
                    <a:pt x="27781" y="43068"/>
                    <a:pt x="29517" y="42873"/>
                    <a:pt x="31242" y="42558"/>
                  </a:cubicBezTo>
                  <a:cubicBezTo>
                    <a:pt x="34347" y="41989"/>
                    <a:pt x="37428" y="41045"/>
                    <a:pt x="40260" y="40181"/>
                  </a:cubicBezTo>
                  <a:cubicBezTo>
                    <a:pt x="39590" y="35530"/>
                    <a:pt x="39318" y="30811"/>
                    <a:pt x="39169" y="26113"/>
                  </a:cubicBezTo>
                  <a:cubicBezTo>
                    <a:pt x="39055" y="22554"/>
                    <a:pt x="39420" y="18766"/>
                    <a:pt x="38862" y="15275"/>
                  </a:cubicBezTo>
                  <a:cubicBezTo>
                    <a:pt x="38476" y="12773"/>
                    <a:pt x="37622" y="10429"/>
                    <a:pt x="35814" y="8417"/>
                  </a:cubicBezTo>
                  <a:cubicBezTo>
                    <a:pt x="32686" y="7928"/>
                    <a:pt x="29662" y="6961"/>
                    <a:pt x="27034" y="5642"/>
                  </a:cubicBezTo>
                  <a:cubicBezTo>
                    <a:pt x="24942" y="4583"/>
                    <a:pt x="23088" y="3401"/>
                    <a:pt x="21405" y="2014"/>
                  </a:cubicBezTo>
                  <a:cubicBezTo>
                    <a:pt x="20635" y="1384"/>
                    <a:pt x="19902" y="713"/>
                    <a:pt x="19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45"/>
            <p:cNvSpPr/>
            <p:nvPr/>
          </p:nvSpPr>
          <p:spPr>
            <a:xfrm>
              <a:off x="4358850" y="3455150"/>
              <a:ext cx="942725" cy="277675"/>
            </a:xfrm>
            <a:custGeom>
              <a:avLst/>
              <a:gdLst/>
              <a:ahLst/>
              <a:cxnLst/>
              <a:rect l="l" t="t" r="r" b="b"/>
              <a:pathLst>
                <a:path w="37709" h="11107" extrusionOk="0">
                  <a:moveTo>
                    <a:pt x="37517" y="1"/>
                  </a:moveTo>
                  <a:cubicBezTo>
                    <a:pt x="26629" y="2773"/>
                    <a:pt x="15861" y="6199"/>
                    <a:pt x="722" y="8972"/>
                  </a:cubicBezTo>
                  <a:cubicBezTo>
                    <a:pt x="581" y="9730"/>
                    <a:pt x="373" y="10471"/>
                    <a:pt x="1" y="11107"/>
                  </a:cubicBezTo>
                  <a:cubicBezTo>
                    <a:pt x="15610" y="7935"/>
                    <a:pt x="25301" y="4558"/>
                    <a:pt x="37699" y="1384"/>
                  </a:cubicBezTo>
                  <a:cubicBezTo>
                    <a:pt x="37708" y="1012"/>
                    <a:pt x="37699" y="639"/>
                    <a:pt x="37608" y="278"/>
                  </a:cubicBezTo>
                  <a:cubicBezTo>
                    <a:pt x="37585" y="182"/>
                    <a:pt x="37549" y="92"/>
                    <a:pt x="375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45"/>
            <p:cNvSpPr/>
            <p:nvPr/>
          </p:nvSpPr>
          <p:spPr>
            <a:xfrm>
              <a:off x="4381300" y="3274125"/>
              <a:ext cx="943300" cy="383525"/>
            </a:xfrm>
            <a:custGeom>
              <a:avLst/>
              <a:gdLst/>
              <a:ahLst/>
              <a:cxnLst/>
              <a:rect l="l" t="t" r="r" b="b"/>
              <a:pathLst>
                <a:path w="37732" h="15341" extrusionOk="0">
                  <a:moveTo>
                    <a:pt x="37731" y="1"/>
                  </a:moveTo>
                  <a:cubicBezTo>
                    <a:pt x="31626" y="1833"/>
                    <a:pt x="25479" y="3604"/>
                    <a:pt x="19441" y="5686"/>
                  </a:cubicBezTo>
                  <a:cubicBezTo>
                    <a:pt x="13536" y="7722"/>
                    <a:pt x="7554" y="9814"/>
                    <a:pt x="1273" y="9814"/>
                  </a:cubicBezTo>
                  <a:cubicBezTo>
                    <a:pt x="889" y="9814"/>
                    <a:pt x="504" y="9806"/>
                    <a:pt x="118" y="9790"/>
                  </a:cubicBezTo>
                  <a:cubicBezTo>
                    <a:pt x="116" y="9791"/>
                    <a:pt x="116" y="9793"/>
                    <a:pt x="115" y="9794"/>
                  </a:cubicBezTo>
                  <a:cubicBezTo>
                    <a:pt x="345" y="11217"/>
                    <a:pt x="263" y="12738"/>
                    <a:pt x="100" y="14145"/>
                  </a:cubicBezTo>
                  <a:cubicBezTo>
                    <a:pt x="70" y="14412"/>
                    <a:pt x="35" y="14695"/>
                    <a:pt x="0" y="14975"/>
                  </a:cubicBezTo>
                  <a:cubicBezTo>
                    <a:pt x="102" y="15068"/>
                    <a:pt x="155" y="15202"/>
                    <a:pt x="143" y="15341"/>
                  </a:cubicBezTo>
                  <a:cubicBezTo>
                    <a:pt x="13303" y="11895"/>
                    <a:pt x="24497" y="9824"/>
                    <a:pt x="36429" y="5988"/>
                  </a:cubicBezTo>
                  <a:cubicBezTo>
                    <a:pt x="37088" y="4006"/>
                    <a:pt x="37378" y="2026"/>
                    <a:pt x="377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45"/>
            <p:cNvSpPr/>
            <p:nvPr/>
          </p:nvSpPr>
          <p:spPr>
            <a:xfrm>
              <a:off x="2299625" y="3610050"/>
              <a:ext cx="2023800" cy="425925"/>
            </a:xfrm>
            <a:custGeom>
              <a:avLst/>
              <a:gdLst/>
              <a:ahLst/>
              <a:cxnLst/>
              <a:rect l="l" t="t" r="r" b="b"/>
              <a:pathLst>
                <a:path w="80952" h="17037" extrusionOk="0">
                  <a:moveTo>
                    <a:pt x="25384" y="0"/>
                  </a:moveTo>
                  <a:cubicBezTo>
                    <a:pt x="17321" y="5687"/>
                    <a:pt x="8370" y="9963"/>
                    <a:pt x="0" y="15149"/>
                  </a:cubicBezTo>
                  <a:cubicBezTo>
                    <a:pt x="19437" y="16320"/>
                    <a:pt x="38975" y="15672"/>
                    <a:pt x="58399" y="17015"/>
                  </a:cubicBezTo>
                  <a:cubicBezTo>
                    <a:pt x="58434" y="17015"/>
                    <a:pt x="58456" y="17025"/>
                    <a:pt x="58491" y="17037"/>
                  </a:cubicBezTo>
                  <a:cubicBezTo>
                    <a:pt x="58573" y="16954"/>
                    <a:pt x="58685" y="16916"/>
                    <a:pt x="58803" y="16916"/>
                  </a:cubicBezTo>
                  <a:cubicBezTo>
                    <a:pt x="58832" y="16916"/>
                    <a:pt x="58861" y="16919"/>
                    <a:pt x="58889" y="16923"/>
                  </a:cubicBezTo>
                  <a:cubicBezTo>
                    <a:pt x="62460" y="15013"/>
                    <a:pt x="66020" y="13056"/>
                    <a:pt x="69602" y="11146"/>
                  </a:cubicBezTo>
                  <a:cubicBezTo>
                    <a:pt x="73355" y="9121"/>
                    <a:pt x="77119" y="7154"/>
                    <a:pt x="80952" y="5323"/>
                  </a:cubicBezTo>
                  <a:cubicBezTo>
                    <a:pt x="80521" y="4970"/>
                    <a:pt x="80088" y="4607"/>
                    <a:pt x="79656" y="4255"/>
                  </a:cubicBezTo>
                  <a:cubicBezTo>
                    <a:pt x="79610" y="4312"/>
                    <a:pt x="79553" y="4369"/>
                    <a:pt x="79462" y="4402"/>
                  </a:cubicBezTo>
                  <a:cubicBezTo>
                    <a:pt x="75005" y="6529"/>
                    <a:pt x="70057" y="8724"/>
                    <a:pt x="65019" y="10202"/>
                  </a:cubicBezTo>
                  <a:cubicBezTo>
                    <a:pt x="64711" y="10441"/>
                    <a:pt x="64405" y="10681"/>
                    <a:pt x="64097" y="10930"/>
                  </a:cubicBezTo>
                  <a:cubicBezTo>
                    <a:pt x="63631" y="11272"/>
                    <a:pt x="63165" y="11625"/>
                    <a:pt x="62699" y="11965"/>
                  </a:cubicBezTo>
                  <a:cubicBezTo>
                    <a:pt x="61550" y="12807"/>
                    <a:pt x="60401" y="13762"/>
                    <a:pt x="59173" y="14547"/>
                  </a:cubicBezTo>
                  <a:cubicBezTo>
                    <a:pt x="59252" y="14929"/>
                    <a:pt x="59054" y="15366"/>
                    <a:pt x="58556" y="15366"/>
                  </a:cubicBezTo>
                  <a:cubicBezTo>
                    <a:pt x="58549" y="15366"/>
                    <a:pt x="58543" y="15366"/>
                    <a:pt x="58536" y="15366"/>
                  </a:cubicBezTo>
                  <a:cubicBezTo>
                    <a:pt x="42932" y="14933"/>
                    <a:pt x="26828" y="14886"/>
                    <a:pt x="11338" y="12989"/>
                  </a:cubicBezTo>
                  <a:lnTo>
                    <a:pt x="11236" y="12955"/>
                  </a:lnTo>
                  <a:lnTo>
                    <a:pt x="11133" y="12989"/>
                  </a:lnTo>
                  <a:cubicBezTo>
                    <a:pt x="11101" y="12997"/>
                    <a:pt x="11069" y="13000"/>
                    <a:pt x="11038" y="13000"/>
                  </a:cubicBezTo>
                  <a:cubicBezTo>
                    <a:pt x="10703" y="13000"/>
                    <a:pt x="10487" y="12578"/>
                    <a:pt x="10747" y="12318"/>
                  </a:cubicBezTo>
                  <a:cubicBezTo>
                    <a:pt x="13011" y="10054"/>
                    <a:pt x="16342" y="8701"/>
                    <a:pt x="19118" y="7143"/>
                  </a:cubicBezTo>
                  <a:cubicBezTo>
                    <a:pt x="21586" y="5755"/>
                    <a:pt x="24043" y="4230"/>
                    <a:pt x="26636" y="3094"/>
                  </a:cubicBezTo>
                  <a:cubicBezTo>
                    <a:pt x="26272" y="2878"/>
                    <a:pt x="25919" y="2650"/>
                    <a:pt x="25578" y="2377"/>
                  </a:cubicBezTo>
                  <a:cubicBezTo>
                    <a:pt x="25486" y="2299"/>
                    <a:pt x="25429" y="2189"/>
                    <a:pt x="25419" y="2070"/>
                  </a:cubicBezTo>
                  <a:cubicBezTo>
                    <a:pt x="25395" y="2024"/>
                    <a:pt x="25362" y="1991"/>
                    <a:pt x="25350" y="1922"/>
                  </a:cubicBezTo>
                  <a:cubicBezTo>
                    <a:pt x="25293" y="1296"/>
                    <a:pt x="25327" y="648"/>
                    <a:pt x="253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45"/>
            <p:cNvSpPr/>
            <p:nvPr/>
          </p:nvSpPr>
          <p:spPr>
            <a:xfrm>
              <a:off x="3842500" y="3256825"/>
              <a:ext cx="505550" cy="462425"/>
            </a:xfrm>
            <a:custGeom>
              <a:avLst/>
              <a:gdLst/>
              <a:ahLst/>
              <a:cxnLst/>
              <a:rect l="l" t="t" r="r" b="b"/>
              <a:pathLst>
                <a:path w="20222" h="18497" extrusionOk="0">
                  <a:moveTo>
                    <a:pt x="1" y="1"/>
                  </a:moveTo>
                  <a:cubicBezTo>
                    <a:pt x="2019" y="1705"/>
                    <a:pt x="4010" y="3461"/>
                    <a:pt x="5977" y="5266"/>
                  </a:cubicBezTo>
                  <a:cubicBezTo>
                    <a:pt x="6043" y="5305"/>
                    <a:pt x="6100" y="5356"/>
                    <a:pt x="6144" y="5419"/>
                  </a:cubicBezTo>
                  <a:cubicBezTo>
                    <a:pt x="10809" y="9695"/>
                    <a:pt x="15358" y="14161"/>
                    <a:pt x="19871" y="18496"/>
                  </a:cubicBezTo>
                  <a:cubicBezTo>
                    <a:pt x="19893" y="17650"/>
                    <a:pt x="20066" y="16790"/>
                    <a:pt x="20222" y="15935"/>
                  </a:cubicBezTo>
                  <a:cubicBezTo>
                    <a:pt x="17203" y="13627"/>
                    <a:pt x="14329" y="11116"/>
                    <a:pt x="11418" y="8678"/>
                  </a:cubicBezTo>
                  <a:cubicBezTo>
                    <a:pt x="8171" y="5955"/>
                    <a:pt x="4550" y="3356"/>
                    <a:pt x="1771" y="132"/>
                  </a:cubicBezTo>
                  <a:cubicBezTo>
                    <a:pt x="1181" y="87"/>
                    <a:pt x="586" y="5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45"/>
            <p:cNvSpPr/>
            <p:nvPr/>
          </p:nvSpPr>
          <p:spPr>
            <a:xfrm>
              <a:off x="3208875" y="3429225"/>
              <a:ext cx="1057150" cy="421650"/>
            </a:xfrm>
            <a:custGeom>
              <a:avLst/>
              <a:gdLst/>
              <a:ahLst/>
              <a:cxnLst/>
              <a:rect l="l" t="t" r="r" b="b"/>
              <a:pathLst>
                <a:path w="42286" h="16866" extrusionOk="0">
                  <a:moveTo>
                    <a:pt x="30366" y="1"/>
                  </a:moveTo>
                  <a:cubicBezTo>
                    <a:pt x="23566" y="4789"/>
                    <a:pt x="14865" y="8758"/>
                    <a:pt x="6801" y="10407"/>
                  </a:cubicBezTo>
                  <a:cubicBezTo>
                    <a:pt x="6743" y="10418"/>
                    <a:pt x="6699" y="10430"/>
                    <a:pt x="6642" y="10442"/>
                  </a:cubicBezTo>
                  <a:cubicBezTo>
                    <a:pt x="5186" y="10737"/>
                    <a:pt x="3628" y="11090"/>
                    <a:pt x="2024" y="11362"/>
                  </a:cubicBezTo>
                  <a:cubicBezTo>
                    <a:pt x="2051" y="11393"/>
                    <a:pt x="2082" y="11419"/>
                    <a:pt x="2115" y="11443"/>
                  </a:cubicBezTo>
                  <a:cubicBezTo>
                    <a:pt x="1899" y="11465"/>
                    <a:pt x="1671" y="11476"/>
                    <a:pt x="1455" y="11510"/>
                  </a:cubicBezTo>
                  <a:cubicBezTo>
                    <a:pt x="1307" y="11532"/>
                    <a:pt x="1160" y="11574"/>
                    <a:pt x="1023" y="11635"/>
                  </a:cubicBezTo>
                  <a:cubicBezTo>
                    <a:pt x="1000" y="11602"/>
                    <a:pt x="967" y="11578"/>
                    <a:pt x="943" y="11545"/>
                  </a:cubicBezTo>
                  <a:cubicBezTo>
                    <a:pt x="626" y="11590"/>
                    <a:pt x="319" y="11635"/>
                    <a:pt x="0" y="11669"/>
                  </a:cubicBezTo>
                  <a:cubicBezTo>
                    <a:pt x="4891" y="15013"/>
                    <a:pt x="10646" y="16481"/>
                    <a:pt x="16286" y="16799"/>
                  </a:cubicBezTo>
                  <a:cubicBezTo>
                    <a:pt x="16289" y="16802"/>
                    <a:pt x="16293" y="16804"/>
                    <a:pt x="16297" y="16804"/>
                  </a:cubicBezTo>
                  <a:cubicBezTo>
                    <a:pt x="16302" y="16804"/>
                    <a:pt x="16306" y="16802"/>
                    <a:pt x="16308" y="16799"/>
                  </a:cubicBezTo>
                  <a:cubicBezTo>
                    <a:pt x="17116" y="16844"/>
                    <a:pt x="17921" y="16865"/>
                    <a:pt x="18720" y="16865"/>
                  </a:cubicBezTo>
                  <a:cubicBezTo>
                    <a:pt x="25982" y="16865"/>
                    <a:pt x="32791" y="15096"/>
                    <a:pt x="36951" y="13170"/>
                  </a:cubicBezTo>
                  <a:cubicBezTo>
                    <a:pt x="38725" y="12362"/>
                    <a:pt x="40488" y="11510"/>
                    <a:pt x="42285" y="10668"/>
                  </a:cubicBezTo>
                  <a:cubicBezTo>
                    <a:pt x="38236" y="7312"/>
                    <a:pt x="34176" y="3754"/>
                    <a:pt x="303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5"/>
            <p:cNvSpPr/>
            <p:nvPr/>
          </p:nvSpPr>
          <p:spPr>
            <a:xfrm>
              <a:off x="3508275" y="2910025"/>
              <a:ext cx="952500" cy="334700"/>
            </a:xfrm>
            <a:custGeom>
              <a:avLst/>
              <a:gdLst/>
              <a:ahLst/>
              <a:cxnLst/>
              <a:rect l="l" t="t" r="r" b="b"/>
              <a:pathLst>
                <a:path w="38100" h="13388" extrusionOk="0">
                  <a:moveTo>
                    <a:pt x="11372" y="1"/>
                  </a:moveTo>
                  <a:cubicBezTo>
                    <a:pt x="9667" y="434"/>
                    <a:pt x="7938" y="819"/>
                    <a:pt x="6209" y="1139"/>
                  </a:cubicBezTo>
                  <a:cubicBezTo>
                    <a:pt x="5469" y="1274"/>
                    <a:pt x="4731" y="1400"/>
                    <a:pt x="3991" y="1514"/>
                  </a:cubicBezTo>
                  <a:cubicBezTo>
                    <a:pt x="2828" y="1689"/>
                    <a:pt x="1681" y="1857"/>
                    <a:pt x="551" y="1857"/>
                  </a:cubicBezTo>
                  <a:cubicBezTo>
                    <a:pt x="367" y="1857"/>
                    <a:pt x="183" y="1853"/>
                    <a:pt x="0" y="1843"/>
                  </a:cubicBezTo>
                  <a:lnTo>
                    <a:pt x="0" y="1843"/>
                  </a:lnTo>
                  <a:cubicBezTo>
                    <a:pt x="1535" y="4915"/>
                    <a:pt x="2434" y="8122"/>
                    <a:pt x="5323" y="10145"/>
                  </a:cubicBezTo>
                  <a:cubicBezTo>
                    <a:pt x="8712" y="12512"/>
                    <a:pt x="12408" y="12363"/>
                    <a:pt x="16445" y="12522"/>
                  </a:cubicBezTo>
                  <a:cubicBezTo>
                    <a:pt x="23485" y="12818"/>
                    <a:pt x="30525" y="13137"/>
                    <a:pt x="37565" y="13387"/>
                  </a:cubicBezTo>
                  <a:cubicBezTo>
                    <a:pt x="37701" y="12216"/>
                    <a:pt x="37929" y="11078"/>
                    <a:pt x="37974" y="9884"/>
                  </a:cubicBezTo>
                  <a:cubicBezTo>
                    <a:pt x="37997" y="9782"/>
                    <a:pt x="37997" y="9668"/>
                    <a:pt x="37997" y="9554"/>
                  </a:cubicBezTo>
                  <a:cubicBezTo>
                    <a:pt x="38009" y="8542"/>
                    <a:pt x="38099" y="7394"/>
                    <a:pt x="37838" y="6415"/>
                  </a:cubicBezTo>
                  <a:cubicBezTo>
                    <a:pt x="37679" y="5790"/>
                    <a:pt x="37338" y="5243"/>
                    <a:pt x="37008" y="4687"/>
                  </a:cubicBezTo>
                  <a:cubicBezTo>
                    <a:pt x="29695" y="3890"/>
                    <a:pt x="22325" y="4505"/>
                    <a:pt x="15068" y="3174"/>
                  </a:cubicBezTo>
                  <a:cubicBezTo>
                    <a:pt x="15046" y="3181"/>
                    <a:pt x="15023" y="3185"/>
                    <a:pt x="14999" y="3185"/>
                  </a:cubicBezTo>
                  <a:cubicBezTo>
                    <a:pt x="14996" y="3185"/>
                    <a:pt x="14993" y="3185"/>
                    <a:pt x="14989" y="3184"/>
                  </a:cubicBezTo>
                  <a:cubicBezTo>
                    <a:pt x="14988" y="3185"/>
                    <a:pt x="14986" y="3185"/>
                    <a:pt x="14984" y="3185"/>
                  </a:cubicBezTo>
                  <a:cubicBezTo>
                    <a:pt x="14925" y="3185"/>
                    <a:pt x="14866" y="3164"/>
                    <a:pt x="14819" y="3128"/>
                  </a:cubicBezTo>
                  <a:cubicBezTo>
                    <a:pt x="14489" y="3060"/>
                    <a:pt x="14170" y="3014"/>
                    <a:pt x="13840" y="2946"/>
                  </a:cubicBezTo>
                  <a:cubicBezTo>
                    <a:pt x="13765" y="3249"/>
                    <a:pt x="13489" y="3469"/>
                    <a:pt x="13218" y="3469"/>
                  </a:cubicBezTo>
                  <a:cubicBezTo>
                    <a:pt x="13041" y="3469"/>
                    <a:pt x="12865" y="3375"/>
                    <a:pt x="12748" y="3151"/>
                  </a:cubicBezTo>
                  <a:cubicBezTo>
                    <a:pt x="12248" y="2150"/>
                    <a:pt x="11725" y="1082"/>
                    <a:pt x="113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5"/>
            <p:cNvSpPr/>
            <p:nvPr/>
          </p:nvSpPr>
          <p:spPr>
            <a:xfrm>
              <a:off x="3924325" y="3262875"/>
              <a:ext cx="433150" cy="359950"/>
            </a:xfrm>
            <a:custGeom>
              <a:avLst/>
              <a:gdLst/>
              <a:ahLst/>
              <a:cxnLst/>
              <a:rect l="l" t="t" r="r" b="b"/>
              <a:pathLst>
                <a:path w="17326" h="14398" extrusionOk="0">
                  <a:moveTo>
                    <a:pt x="1" y="0"/>
                  </a:moveTo>
                  <a:lnTo>
                    <a:pt x="1" y="0"/>
                  </a:lnTo>
                  <a:cubicBezTo>
                    <a:pt x="5603" y="4923"/>
                    <a:pt x="11619" y="9389"/>
                    <a:pt x="17145" y="14397"/>
                  </a:cubicBezTo>
                  <a:cubicBezTo>
                    <a:pt x="17151" y="14353"/>
                    <a:pt x="17160" y="14308"/>
                    <a:pt x="17163" y="14264"/>
                  </a:cubicBezTo>
                  <a:cubicBezTo>
                    <a:pt x="17296" y="12885"/>
                    <a:pt x="17224" y="11491"/>
                    <a:pt x="17326" y="10116"/>
                  </a:cubicBezTo>
                  <a:cubicBezTo>
                    <a:pt x="13246" y="6907"/>
                    <a:pt x="8874" y="3822"/>
                    <a:pt x="5120" y="226"/>
                  </a:cubicBezTo>
                  <a:cubicBezTo>
                    <a:pt x="3406" y="184"/>
                    <a:pt x="1701" y="105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5"/>
            <p:cNvSpPr/>
            <p:nvPr/>
          </p:nvSpPr>
          <p:spPr>
            <a:xfrm>
              <a:off x="2639225" y="3700375"/>
              <a:ext cx="1205325" cy="258175"/>
            </a:xfrm>
            <a:custGeom>
              <a:avLst/>
              <a:gdLst/>
              <a:ahLst/>
              <a:cxnLst/>
              <a:rect l="l" t="t" r="r" b="b"/>
              <a:pathLst>
                <a:path w="48213" h="10327" extrusionOk="0">
                  <a:moveTo>
                    <a:pt x="14091" y="1"/>
                  </a:moveTo>
                  <a:cubicBezTo>
                    <a:pt x="11661" y="1839"/>
                    <a:pt x="8898" y="3263"/>
                    <a:pt x="6271" y="4788"/>
                  </a:cubicBezTo>
                  <a:cubicBezTo>
                    <a:pt x="4261" y="5954"/>
                    <a:pt x="2182" y="7432"/>
                    <a:pt x="0" y="8459"/>
                  </a:cubicBezTo>
                  <a:cubicBezTo>
                    <a:pt x="17225" y="9455"/>
                    <a:pt x="27604" y="10024"/>
                    <a:pt x="44372" y="10327"/>
                  </a:cubicBezTo>
                  <a:cubicBezTo>
                    <a:pt x="45541" y="9289"/>
                    <a:pt x="46851" y="8326"/>
                    <a:pt x="48213" y="7430"/>
                  </a:cubicBezTo>
                  <a:lnTo>
                    <a:pt x="48213" y="7430"/>
                  </a:lnTo>
                  <a:cubicBezTo>
                    <a:pt x="47956" y="7487"/>
                    <a:pt x="46621" y="7581"/>
                    <a:pt x="44655" y="7581"/>
                  </a:cubicBezTo>
                  <a:cubicBezTo>
                    <a:pt x="38529" y="7581"/>
                    <a:pt x="26274" y="6676"/>
                    <a:pt x="21395" y="968"/>
                  </a:cubicBezTo>
                  <a:cubicBezTo>
                    <a:pt x="20798" y="1015"/>
                    <a:pt x="20203" y="1041"/>
                    <a:pt x="19613" y="1041"/>
                  </a:cubicBezTo>
                  <a:cubicBezTo>
                    <a:pt x="17678" y="1041"/>
                    <a:pt x="15797" y="761"/>
                    <a:pt x="140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5"/>
            <p:cNvSpPr/>
            <p:nvPr/>
          </p:nvSpPr>
          <p:spPr>
            <a:xfrm>
              <a:off x="2971200" y="268850"/>
              <a:ext cx="2078700" cy="1142525"/>
            </a:xfrm>
            <a:custGeom>
              <a:avLst/>
              <a:gdLst/>
              <a:ahLst/>
              <a:cxnLst/>
              <a:rect l="l" t="t" r="r" b="b"/>
              <a:pathLst>
                <a:path w="83148" h="45701" extrusionOk="0">
                  <a:moveTo>
                    <a:pt x="37405" y="1"/>
                  </a:moveTo>
                  <a:cubicBezTo>
                    <a:pt x="30766" y="1"/>
                    <a:pt x="25418" y="1472"/>
                    <a:pt x="21654" y="7374"/>
                  </a:cubicBezTo>
                  <a:cubicBezTo>
                    <a:pt x="21581" y="7495"/>
                    <a:pt x="21457" y="7547"/>
                    <a:pt x="21331" y="7547"/>
                  </a:cubicBezTo>
                  <a:cubicBezTo>
                    <a:pt x="21278" y="7547"/>
                    <a:pt x="21226" y="7538"/>
                    <a:pt x="21176" y="7521"/>
                  </a:cubicBezTo>
                  <a:cubicBezTo>
                    <a:pt x="11521" y="7680"/>
                    <a:pt x="3855" y="12424"/>
                    <a:pt x="11" y="21180"/>
                  </a:cubicBezTo>
                  <a:cubicBezTo>
                    <a:pt x="653" y="20739"/>
                    <a:pt x="1447" y="20519"/>
                    <a:pt x="2235" y="20519"/>
                  </a:cubicBezTo>
                  <a:cubicBezTo>
                    <a:pt x="2564" y="20519"/>
                    <a:pt x="2892" y="20557"/>
                    <a:pt x="3207" y="20634"/>
                  </a:cubicBezTo>
                  <a:cubicBezTo>
                    <a:pt x="3269" y="20589"/>
                    <a:pt x="3337" y="20570"/>
                    <a:pt x="3405" y="20570"/>
                  </a:cubicBezTo>
                  <a:cubicBezTo>
                    <a:pt x="3560" y="20570"/>
                    <a:pt x="3712" y="20674"/>
                    <a:pt x="3775" y="20816"/>
                  </a:cubicBezTo>
                  <a:cubicBezTo>
                    <a:pt x="3946" y="20953"/>
                    <a:pt x="3912" y="21191"/>
                    <a:pt x="3730" y="21271"/>
                  </a:cubicBezTo>
                  <a:cubicBezTo>
                    <a:pt x="3013" y="22818"/>
                    <a:pt x="2399" y="24455"/>
                    <a:pt x="1933" y="26127"/>
                  </a:cubicBezTo>
                  <a:cubicBezTo>
                    <a:pt x="0" y="32894"/>
                    <a:pt x="295" y="40309"/>
                    <a:pt x="5288" y="45701"/>
                  </a:cubicBezTo>
                  <a:cubicBezTo>
                    <a:pt x="5504" y="43960"/>
                    <a:pt x="6061" y="42244"/>
                    <a:pt x="6858" y="40867"/>
                  </a:cubicBezTo>
                  <a:cubicBezTo>
                    <a:pt x="7741" y="39355"/>
                    <a:pt x="9294" y="37996"/>
                    <a:pt x="11099" y="37996"/>
                  </a:cubicBezTo>
                  <a:cubicBezTo>
                    <a:pt x="11385" y="37996"/>
                    <a:pt x="11678" y="38030"/>
                    <a:pt x="11975" y="38103"/>
                  </a:cubicBezTo>
                  <a:cubicBezTo>
                    <a:pt x="13772" y="38535"/>
                    <a:pt x="14500" y="40229"/>
                    <a:pt x="14785" y="41913"/>
                  </a:cubicBezTo>
                  <a:cubicBezTo>
                    <a:pt x="15967" y="40311"/>
                    <a:pt x="17434" y="39025"/>
                    <a:pt x="19254" y="38127"/>
                  </a:cubicBezTo>
                  <a:cubicBezTo>
                    <a:pt x="19811" y="37854"/>
                    <a:pt x="20653" y="37695"/>
                    <a:pt x="21108" y="37309"/>
                  </a:cubicBezTo>
                  <a:cubicBezTo>
                    <a:pt x="22392" y="36216"/>
                    <a:pt x="22836" y="34397"/>
                    <a:pt x="22712" y="32862"/>
                  </a:cubicBezTo>
                  <a:cubicBezTo>
                    <a:pt x="22598" y="31315"/>
                    <a:pt x="22575" y="29791"/>
                    <a:pt x="22722" y="28256"/>
                  </a:cubicBezTo>
                  <a:cubicBezTo>
                    <a:pt x="22732" y="28176"/>
                    <a:pt x="22764" y="28101"/>
                    <a:pt x="22814" y="28039"/>
                  </a:cubicBezTo>
                  <a:cubicBezTo>
                    <a:pt x="22733" y="27737"/>
                    <a:pt x="22975" y="27550"/>
                    <a:pt x="23223" y="27550"/>
                  </a:cubicBezTo>
                  <a:cubicBezTo>
                    <a:pt x="23360" y="27550"/>
                    <a:pt x="23499" y="27607"/>
                    <a:pt x="23587" y="27732"/>
                  </a:cubicBezTo>
                  <a:cubicBezTo>
                    <a:pt x="24292" y="28733"/>
                    <a:pt x="25089" y="29449"/>
                    <a:pt x="26158" y="30040"/>
                  </a:cubicBezTo>
                  <a:cubicBezTo>
                    <a:pt x="26488" y="30223"/>
                    <a:pt x="26851" y="30450"/>
                    <a:pt x="27204" y="30586"/>
                  </a:cubicBezTo>
                  <a:cubicBezTo>
                    <a:pt x="27513" y="30762"/>
                    <a:pt x="27841" y="30846"/>
                    <a:pt x="28193" y="30846"/>
                  </a:cubicBezTo>
                  <a:cubicBezTo>
                    <a:pt x="28319" y="30846"/>
                    <a:pt x="28448" y="30835"/>
                    <a:pt x="28580" y="30814"/>
                  </a:cubicBezTo>
                  <a:cubicBezTo>
                    <a:pt x="28842" y="30943"/>
                    <a:pt x="29078" y="31008"/>
                    <a:pt x="29289" y="31008"/>
                  </a:cubicBezTo>
                  <a:cubicBezTo>
                    <a:pt x="29674" y="31008"/>
                    <a:pt x="29975" y="30792"/>
                    <a:pt x="30195" y="30359"/>
                  </a:cubicBezTo>
                  <a:cubicBezTo>
                    <a:pt x="31616" y="29188"/>
                    <a:pt x="32254" y="26480"/>
                    <a:pt x="33004" y="24570"/>
                  </a:cubicBezTo>
                  <a:cubicBezTo>
                    <a:pt x="32970" y="24422"/>
                    <a:pt x="33049" y="24263"/>
                    <a:pt x="33175" y="24160"/>
                  </a:cubicBezTo>
                  <a:cubicBezTo>
                    <a:pt x="33198" y="24093"/>
                    <a:pt x="33232" y="24025"/>
                    <a:pt x="33255" y="23956"/>
                  </a:cubicBezTo>
                  <a:cubicBezTo>
                    <a:pt x="33327" y="23799"/>
                    <a:pt x="33464" y="23734"/>
                    <a:pt x="33607" y="23734"/>
                  </a:cubicBezTo>
                  <a:cubicBezTo>
                    <a:pt x="33890" y="23734"/>
                    <a:pt x="34198" y="23991"/>
                    <a:pt x="34085" y="24309"/>
                  </a:cubicBezTo>
                  <a:cubicBezTo>
                    <a:pt x="34071" y="24338"/>
                    <a:pt x="34060" y="24368"/>
                    <a:pt x="34050" y="24400"/>
                  </a:cubicBezTo>
                  <a:cubicBezTo>
                    <a:pt x="41442" y="29324"/>
                    <a:pt x="51712" y="32417"/>
                    <a:pt x="60481" y="33544"/>
                  </a:cubicBezTo>
                  <a:cubicBezTo>
                    <a:pt x="62153" y="33764"/>
                    <a:pt x="64369" y="33986"/>
                    <a:pt x="66664" y="33986"/>
                  </a:cubicBezTo>
                  <a:cubicBezTo>
                    <a:pt x="67553" y="33986"/>
                    <a:pt x="68454" y="33953"/>
                    <a:pt x="69340" y="33873"/>
                  </a:cubicBezTo>
                  <a:cubicBezTo>
                    <a:pt x="72161" y="33612"/>
                    <a:pt x="74822" y="32884"/>
                    <a:pt x="76471" y="31257"/>
                  </a:cubicBezTo>
                  <a:cubicBezTo>
                    <a:pt x="83147" y="24672"/>
                    <a:pt x="67270" y="18713"/>
                    <a:pt x="63938" y="18485"/>
                  </a:cubicBezTo>
                  <a:cubicBezTo>
                    <a:pt x="63437" y="18450"/>
                    <a:pt x="63437" y="17722"/>
                    <a:pt x="63938" y="17700"/>
                  </a:cubicBezTo>
                  <a:cubicBezTo>
                    <a:pt x="64029" y="17697"/>
                    <a:pt x="64120" y="17695"/>
                    <a:pt x="64211" y="17695"/>
                  </a:cubicBezTo>
                  <a:cubicBezTo>
                    <a:pt x="64557" y="17695"/>
                    <a:pt x="64902" y="17716"/>
                    <a:pt x="65246" y="17757"/>
                  </a:cubicBezTo>
                  <a:cubicBezTo>
                    <a:pt x="65268" y="17700"/>
                    <a:pt x="65280" y="17653"/>
                    <a:pt x="65325" y="17596"/>
                  </a:cubicBezTo>
                  <a:cubicBezTo>
                    <a:pt x="66691" y="16061"/>
                    <a:pt x="68169" y="14663"/>
                    <a:pt x="69590" y="13184"/>
                  </a:cubicBezTo>
                  <a:cubicBezTo>
                    <a:pt x="70420" y="12309"/>
                    <a:pt x="71296" y="11398"/>
                    <a:pt x="71967" y="10375"/>
                  </a:cubicBezTo>
                  <a:cubicBezTo>
                    <a:pt x="73309" y="8305"/>
                    <a:pt x="74003" y="6531"/>
                    <a:pt x="72467" y="5212"/>
                  </a:cubicBezTo>
                  <a:cubicBezTo>
                    <a:pt x="71776" y="4625"/>
                    <a:pt x="71053" y="4461"/>
                    <a:pt x="70233" y="4461"/>
                  </a:cubicBezTo>
                  <a:cubicBezTo>
                    <a:pt x="69433" y="4461"/>
                    <a:pt x="68542" y="4617"/>
                    <a:pt x="67498" y="4689"/>
                  </a:cubicBezTo>
                  <a:cubicBezTo>
                    <a:pt x="65757" y="4815"/>
                    <a:pt x="64029" y="5121"/>
                    <a:pt x="62323" y="5520"/>
                  </a:cubicBezTo>
                  <a:cubicBezTo>
                    <a:pt x="60230" y="5998"/>
                    <a:pt x="58183" y="6657"/>
                    <a:pt x="56091" y="7168"/>
                  </a:cubicBezTo>
                  <a:cubicBezTo>
                    <a:pt x="55996" y="7237"/>
                    <a:pt x="55882" y="7273"/>
                    <a:pt x="55767" y="7273"/>
                  </a:cubicBezTo>
                  <a:cubicBezTo>
                    <a:pt x="55727" y="7273"/>
                    <a:pt x="55687" y="7269"/>
                    <a:pt x="55647" y="7260"/>
                  </a:cubicBezTo>
                  <a:lnTo>
                    <a:pt x="55624" y="7260"/>
                  </a:lnTo>
                  <a:cubicBezTo>
                    <a:pt x="55602" y="7248"/>
                    <a:pt x="55567" y="7237"/>
                    <a:pt x="55545" y="7225"/>
                  </a:cubicBezTo>
                  <a:cubicBezTo>
                    <a:pt x="55533" y="7225"/>
                    <a:pt x="55522" y="7215"/>
                    <a:pt x="55511" y="7203"/>
                  </a:cubicBezTo>
                  <a:cubicBezTo>
                    <a:pt x="55465" y="7180"/>
                    <a:pt x="55420" y="7168"/>
                    <a:pt x="55374" y="7135"/>
                  </a:cubicBezTo>
                  <a:cubicBezTo>
                    <a:pt x="49972" y="2574"/>
                    <a:pt x="45161" y="83"/>
                    <a:pt x="37950" y="4"/>
                  </a:cubicBezTo>
                  <a:cubicBezTo>
                    <a:pt x="37768" y="2"/>
                    <a:pt x="37586" y="1"/>
                    <a:pt x="374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45"/>
            <p:cNvSpPr/>
            <p:nvPr/>
          </p:nvSpPr>
          <p:spPr>
            <a:xfrm>
              <a:off x="2892175" y="4605175"/>
              <a:ext cx="174000" cy="200450"/>
            </a:xfrm>
            <a:custGeom>
              <a:avLst/>
              <a:gdLst/>
              <a:ahLst/>
              <a:cxnLst/>
              <a:rect l="l" t="t" r="r" b="b"/>
              <a:pathLst>
                <a:path w="6960" h="8018" extrusionOk="0">
                  <a:moveTo>
                    <a:pt x="3350" y="0"/>
                  </a:moveTo>
                  <a:cubicBezTo>
                    <a:pt x="2925" y="1532"/>
                    <a:pt x="2235" y="3004"/>
                    <a:pt x="1633" y="4466"/>
                  </a:cubicBezTo>
                  <a:cubicBezTo>
                    <a:pt x="1141" y="5661"/>
                    <a:pt x="698" y="6928"/>
                    <a:pt x="1" y="8018"/>
                  </a:cubicBezTo>
                  <a:cubicBezTo>
                    <a:pt x="1258" y="7869"/>
                    <a:pt x="2536" y="7873"/>
                    <a:pt x="3801" y="7859"/>
                  </a:cubicBezTo>
                  <a:cubicBezTo>
                    <a:pt x="4452" y="7851"/>
                    <a:pt x="5129" y="7784"/>
                    <a:pt x="5795" y="7784"/>
                  </a:cubicBezTo>
                  <a:cubicBezTo>
                    <a:pt x="6190" y="7784"/>
                    <a:pt x="6580" y="7807"/>
                    <a:pt x="6959" y="7881"/>
                  </a:cubicBezTo>
                  <a:cubicBezTo>
                    <a:pt x="6194" y="6706"/>
                    <a:pt x="5790" y="5185"/>
                    <a:pt x="5217" y="3946"/>
                  </a:cubicBezTo>
                  <a:cubicBezTo>
                    <a:pt x="4609" y="2629"/>
                    <a:pt x="3911" y="1340"/>
                    <a:pt x="3350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45"/>
            <p:cNvSpPr/>
            <p:nvPr/>
          </p:nvSpPr>
          <p:spPr>
            <a:xfrm>
              <a:off x="4002700" y="4081900"/>
              <a:ext cx="543925" cy="983050"/>
            </a:xfrm>
            <a:custGeom>
              <a:avLst/>
              <a:gdLst/>
              <a:ahLst/>
              <a:cxnLst/>
              <a:rect l="l" t="t" r="r" b="b"/>
              <a:pathLst>
                <a:path w="21757" h="39322" extrusionOk="0">
                  <a:moveTo>
                    <a:pt x="10912" y="3263"/>
                  </a:moveTo>
                  <a:cubicBezTo>
                    <a:pt x="11134" y="3263"/>
                    <a:pt x="11352" y="3272"/>
                    <a:pt x="11567" y="3292"/>
                  </a:cubicBezTo>
                  <a:cubicBezTo>
                    <a:pt x="13432" y="3463"/>
                    <a:pt x="15013" y="4430"/>
                    <a:pt x="15559" y="6717"/>
                  </a:cubicBezTo>
                  <a:cubicBezTo>
                    <a:pt x="15695" y="7297"/>
                    <a:pt x="15729" y="7842"/>
                    <a:pt x="15649" y="8377"/>
                  </a:cubicBezTo>
                  <a:cubicBezTo>
                    <a:pt x="15137" y="12652"/>
                    <a:pt x="8666" y="15587"/>
                    <a:pt x="5208" y="16372"/>
                  </a:cubicBezTo>
                  <a:cubicBezTo>
                    <a:pt x="5159" y="16382"/>
                    <a:pt x="5111" y="16386"/>
                    <a:pt x="5065" y="16386"/>
                  </a:cubicBezTo>
                  <a:cubicBezTo>
                    <a:pt x="4851" y="16386"/>
                    <a:pt x="4684" y="16283"/>
                    <a:pt x="4572" y="16133"/>
                  </a:cubicBezTo>
                  <a:cubicBezTo>
                    <a:pt x="4356" y="16122"/>
                    <a:pt x="4151" y="15996"/>
                    <a:pt x="4129" y="15690"/>
                  </a:cubicBezTo>
                  <a:cubicBezTo>
                    <a:pt x="4026" y="14085"/>
                    <a:pt x="4174" y="12458"/>
                    <a:pt x="4105" y="10855"/>
                  </a:cubicBezTo>
                  <a:lnTo>
                    <a:pt x="4107" y="10855"/>
                  </a:lnTo>
                  <a:cubicBezTo>
                    <a:pt x="4038" y="9240"/>
                    <a:pt x="3800" y="7648"/>
                    <a:pt x="3697" y="6033"/>
                  </a:cubicBezTo>
                  <a:cubicBezTo>
                    <a:pt x="3677" y="5767"/>
                    <a:pt x="3894" y="5630"/>
                    <a:pt x="4120" y="5630"/>
                  </a:cubicBezTo>
                  <a:cubicBezTo>
                    <a:pt x="4146" y="5630"/>
                    <a:pt x="4171" y="5632"/>
                    <a:pt x="4197" y="5636"/>
                  </a:cubicBezTo>
                  <a:cubicBezTo>
                    <a:pt x="5831" y="4387"/>
                    <a:pt x="8531" y="3263"/>
                    <a:pt x="10912" y="3263"/>
                  </a:cubicBezTo>
                  <a:close/>
                  <a:moveTo>
                    <a:pt x="11109" y="20764"/>
                  </a:moveTo>
                  <a:cubicBezTo>
                    <a:pt x="13548" y="20764"/>
                    <a:pt x="15609" y="21681"/>
                    <a:pt x="15706" y="24662"/>
                  </a:cubicBezTo>
                  <a:cubicBezTo>
                    <a:pt x="15865" y="29451"/>
                    <a:pt x="10429" y="33249"/>
                    <a:pt x="6313" y="34283"/>
                  </a:cubicBezTo>
                  <a:cubicBezTo>
                    <a:pt x="6250" y="34300"/>
                    <a:pt x="6191" y="34308"/>
                    <a:pt x="6135" y="34308"/>
                  </a:cubicBezTo>
                  <a:cubicBezTo>
                    <a:pt x="5969" y="34308"/>
                    <a:pt x="5835" y="34238"/>
                    <a:pt x="5732" y="34136"/>
                  </a:cubicBezTo>
                  <a:cubicBezTo>
                    <a:pt x="5707" y="34139"/>
                    <a:pt x="5681" y="34140"/>
                    <a:pt x="5655" y="34140"/>
                  </a:cubicBezTo>
                  <a:cubicBezTo>
                    <a:pt x="5383" y="34140"/>
                    <a:pt x="5114" y="33974"/>
                    <a:pt x="5073" y="33590"/>
                  </a:cubicBezTo>
                  <a:cubicBezTo>
                    <a:pt x="4720" y="30177"/>
                    <a:pt x="4197" y="26482"/>
                    <a:pt x="4334" y="23024"/>
                  </a:cubicBezTo>
                  <a:cubicBezTo>
                    <a:pt x="4095" y="22853"/>
                    <a:pt x="4140" y="22443"/>
                    <a:pt x="4435" y="22296"/>
                  </a:cubicBezTo>
                  <a:cubicBezTo>
                    <a:pt x="4518" y="22166"/>
                    <a:pt x="4639" y="22105"/>
                    <a:pt x="4772" y="22105"/>
                  </a:cubicBezTo>
                  <a:cubicBezTo>
                    <a:pt x="4803" y="22105"/>
                    <a:pt x="4835" y="22108"/>
                    <a:pt x="4867" y="22114"/>
                  </a:cubicBezTo>
                  <a:cubicBezTo>
                    <a:pt x="6519" y="21476"/>
                    <a:pt x="8961" y="20764"/>
                    <a:pt x="11109" y="20764"/>
                  </a:cubicBezTo>
                  <a:close/>
                  <a:moveTo>
                    <a:pt x="13981" y="1"/>
                  </a:moveTo>
                  <a:cubicBezTo>
                    <a:pt x="13580" y="1"/>
                    <a:pt x="13175" y="26"/>
                    <a:pt x="12772" y="74"/>
                  </a:cubicBezTo>
                  <a:cubicBezTo>
                    <a:pt x="11771" y="188"/>
                    <a:pt x="10771" y="426"/>
                    <a:pt x="9771" y="755"/>
                  </a:cubicBezTo>
                  <a:cubicBezTo>
                    <a:pt x="6358" y="1848"/>
                    <a:pt x="2980" y="3940"/>
                    <a:pt x="1" y="5589"/>
                  </a:cubicBezTo>
                  <a:cubicBezTo>
                    <a:pt x="1184" y="16757"/>
                    <a:pt x="1275" y="28097"/>
                    <a:pt x="1763" y="39321"/>
                  </a:cubicBezTo>
                  <a:cubicBezTo>
                    <a:pt x="6187" y="38195"/>
                    <a:pt x="10248" y="36364"/>
                    <a:pt x="13876" y="33555"/>
                  </a:cubicBezTo>
                  <a:cubicBezTo>
                    <a:pt x="15832" y="32054"/>
                    <a:pt x="17731" y="30405"/>
                    <a:pt x="18993" y="28233"/>
                  </a:cubicBezTo>
                  <a:cubicBezTo>
                    <a:pt x="21757" y="23502"/>
                    <a:pt x="20358" y="17316"/>
                    <a:pt x="14183" y="16826"/>
                  </a:cubicBezTo>
                  <a:cubicBezTo>
                    <a:pt x="14175" y="16824"/>
                    <a:pt x="14167" y="16821"/>
                    <a:pt x="14161" y="16815"/>
                  </a:cubicBezTo>
                  <a:cubicBezTo>
                    <a:pt x="13876" y="16860"/>
                    <a:pt x="13592" y="16906"/>
                    <a:pt x="13319" y="16963"/>
                  </a:cubicBezTo>
                  <a:cubicBezTo>
                    <a:pt x="13298" y="16965"/>
                    <a:pt x="13276" y="16967"/>
                    <a:pt x="13255" y="16967"/>
                  </a:cubicBezTo>
                  <a:cubicBezTo>
                    <a:pt x="13029" y="16967"/>
                    <a:pt x="12823" y="16807"/>
                    <a:pt x="12762" y="16610"/>
                  </a:cubicBezTo>
                  <a:cubicBezTo>
                    <a:pt x="12522" y="16450"/>
                    <a:pt x="12409" y="16099"/>
                    <a:pt x="12670" y="15883"/>
                  </a:cubicBezTo>
                  <a:cubicBezTo>
                    <a:pt x="12819" y="15769"/>
                    <a:pt x="12978" y="15666"/>
                    <a:pt x="13137" y="15563"/>
                  </a:cubicBezTo>
                  <a:cubicBezTo>
                    <a:pt x="13148" y="15439"/>
                    <a:pt x="13216" y="15314"/>
                    <a:pt x="13341" y="15200"/>
                  </a:cubicBezTo>
                  <a:cubicBezTo>
                    <a:pt x="14866" y="13801"/>
                    <a:pt x="16491" y="12368"/>
                    <a:pt x="17698" y="10651"/>
                  </a:cubicBezTo>
                  <a:cubicBezTo>
                    <a:pt x="18024" y="10213"/>
                    <a:pt x="18313" y="9748"/>
                    <a:pt x="18561" y="9263"/>
                  </a:cubicBezTo>
                  <a:cubicBezTo>
                    <a:pt x="19380" y="7682"/>
                    <a:pt x="19983" y="5237"/>
                    <a:pt x="19437" y="3485"/>
                  </a:cubicBezTo>
                  <a:cubicBezTo>
                    <a:pt x="18630" y="906"/>
                    <a:pt x="16371" y="1"/>
                    <a:pt x="13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5"/>
            <p:cNvSpPr/>
            <p:nvPr/>
          </p:nvSpPr>
          <p:spPr>
            <a:xfrm>
              <a:off x="2238200" y="4012050"/>
              <a:ext cx="1546525" cy="1422525"/>
            </a:xfrm>
            <a:custGeom>
              <a:avLst/>
              <a:gdLst/>
              <a:ahLst/>
              <a:cxnLst/>
              <a:rect l="l" t="t" r="r" b="b"/>
              <a:pathLst>
                <a:path w="61861" h="56901" extrusionOk="0">
                  <a:moveTo>
                    <a:pt x="5257" y="5940"/>
                  </a:moveTo>
                  <a:cubicBezTo>
                    <a:pt x="5257" y="5940"/>
                    <a:pt x="5258" y="5940"/>
                    <a:pt x="5258" y="5940"/>
                  </a:cubicBezTo>
                  <a:cubicBezTo>
                    <a:pt x="21845" y="5962"/>
                    <a:pt x="38432" y="6681"/>
                    <a:pt x="55017" y="6892"/>
                  </a:cubicBezTo>
                  <a:cubicBezTo>
                    <a:pt x="55714" y="6902"/>
                    <a:pt x="55872" y="7734"/>
                    <a:pt x="55506" y="8116"/>
                  </a:cubicBezTo>
                  <a:cubicBezTo>
                    <a:pt x="56136" y="22044"/>
                    <a:pt x="55390" y="36780"/>
                    <a:pt x="54262" y="50662"/>
                  </a:cubicBezTo>
                  <a:cubicBezTo>
                    <a:pt x="54482" y="50939"/>
                    <a:pt x="54335" y="51469"/>
                    <a:pt x="53869" y="51530"/>
                  </a:cubicBezTo>
                  <a:lnTo>
                    <a:pt x="53869" y="51531"/>
                  </a:lnTo>
                  <a:cubicBezTo>
                    <a:pt x="53833" y="51536"/>
                    <a:pt x="53796" y="51538"/>
                    <a:pt x="53761" y="51543"/>
                  </a:cubicBezTo>
                  <a:cubicBezTo>
                    <a:pt x="53714" y="51553"/>
                    <a:pt x="53667" y="51559"/>
                    <a:pt x="53619" y="51559"/>
                  </a:cubicBezTo>
                  <a:cubicBezTo>
                    <a:pt x="45621" y="52579"/>
                    <a:pt x="37202" y="53097"/>
                    <a:pt x="28795" y="53097"/>
                  </a:cubicBezTo>
                  <a:cubicBezTo>
                    <a:pt x="20819" y="53097"/>
                    <a:pt x="12853" y="52631"/>
                    <a:pt x="5269" y="51685"/>
                  </a:cubicBezTo>
                  <a:cubicBezTo>
                    <a:pt x="5179" y="51674"/>
                    <a:pt x="5094" y="51633"/>
                    <a:pt x="5031" y="51569"/>
                  </a:cubicBezTo>
                  <a:cubicBezTo>
                    <a:pt x="4942" y="51606"/>
                    <a:pt x="4845" y="51625"/>
                    <a:pt x="4749" y="51625"/>
                  </a:cubicBezTo>
                  <a:cubicBezTo>
                    <a:pt x="4430" y="51625"/>
                    <a:pt x="4116" y="51420"/>
                    <a:pt x="4116" y="51006"/>
                  </a:cubicBezTo>
                  <a:cubicBezTo>
                    <a:pt x="4126" y="36386"/>
                    <a:pt x="3636" y="21366"/>
                    <a:pt x="4887" y="6799"/>
                  </a:cubicBezTo>
                  <a:cubicBezTo>
                    <a:pt x="4888" y="6790"/>
                    <a:pt x="4896" y="6787"/>
                    <a:pt x="4897" y="6777"/>
                  </a:cubicBezTo>
                  <a:cubicBezTo>
                    <a:pt x="4652" y="6492"/>
                    <a:pt x="4769" y="5940"/>
                    <a:pt x="5257" y="5940"/>
                  </a:cubicBezTo>
                  <a:close/>
                  <a:moveTo>
                    <a:pt x="1158" y="1"/>
                  </a:moveTo>
                  <a:cubicBezTo>
                    <a:pt x="711" y="20018"/>
                    <a:pt x="1" y="35656"/>
                    <a:pt x="304" y="55537"/>
                  </a:cubicBezTo>
                  <a:cubicBezTo>
                    <a:pt x="540" y="55536"/>
                    <a:pt x="776" y="55535"/>
                    <a:pt x="1013" y="55535"/>
                  </a:cubicBezTo>
                  <a:cubicBezTo>
                    <a:pt x="11123" y="55535"/>
                    <a:pt x="21282" y="56534"/>
                    <a:pt x="31396" y="56761"/>
                  </a:cubicBezTo>
                  <a:cubicBezTo>
                    <a:pt x="35738" y="56859"/>
                    <a:pt x="40080" y="56901"/>
                    <a:pt x="44423" y="56901"/>
                  </a:cubicBezTo>
                  <a:cubicBezTo>
                    <a:pt x="50236" y="56901"/>
                    <a:pt x="56049" y="56825"/>
                    <a:pt x="61861" y="56706"/>
                  </a:cubicBezTo>
                  <a:cubicBezTo>
                    <a:pt x="60892" y="47631"/>
                    <a:pt x="60833" y="38385"/>
                    <a:pt x="60594" y="29267"/>
                  </a:cubicBezTo>
                  <a:cubicBezTo>
                    <a:pt x="60361" y="20337"/>
                    <a:pt x="60561" y="14189"/>
                    <a:pt x="60716" y="2125"/>
                  </a:cubicBezTo>
                  <a:cubicBezTo>
                    <a:pt x="60700" y="2113"/>
                    <a:pt x="60681" y="2105"/>
                    <a:pt x="60666" y="2093"/>
                  </a:cubicBezTo>
                  <a:cubicBezTo>
                    <a:pt x="59156" y="2127"/>
                    <a:pt x="57644" y="2142"/>
                    <a:pt x="56131" y="2142"/>
                  </a:cubicBezTo>
                  <a:cubicBezTo>
                    <a:pt x="47329" y="2142"/>
                    <a:pt x="38484" y="1641"/>
                    <a:pt x="29699" y="1445"/>
                  </a:cubicBezTo>
                  <a:cubicBezTo>
                    <a:pt x="20212" y="1234"/>
                    <a:pt x="10556" y="1465"/>
                    <a:pt x="11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5"/>
            <p:cNvSpPr/>
            <p:nvPr/>
          </p:nvSpPr>
          <p:spPr>
            <a:xfrm>
              <a:off x="3781475" y="3720025"/>
              <a:ext cx="935750" cy="1698350"/>
            </a:xfrm>
            <a:custGeom>
              <a:avLst/>
              <a:gdLst/>
              <a:ahLst/>
              <a:cxnLst/>
              <a:rect l="l" t="t" r="r" b="b"/>
              <a:pathLst>
                <a:path w="37430" h="67934" extrusionOk="0">
                  <a:moveTo>
                    <a:pt x="30515" y="1"/>
                  </a:moveTo>
                  <a:cubicBezTo>
                    <a:pt x="27971" y="551"/>
                    <a:pt x="25420" y="1025"/>
                    <a:pt x="22861" y="1423"/>
                  </a:cubicBezTo>
                  <a:cubicBezTo>
                    <a:pt x="22840" y="1425"/>
                    <a:pt x="22820" y="1426"/>
                    <a:pt x="22800" y="1426"/>
                  </a:cubicBezTo>
                  <a:cubicBezTo>
                    <a:pt x="22703" y="1426"/>
                    <a:pt x="22620" y="1402"/>
                    <a:pt x="22555" y="1356"/>
                  </a:cubicBezTo>
                  <a:cubicBezTo>
                    <a:pt x="19348" y="3266"/>
                    <a:pt x="16072" y="5074"/>
                    <a:pt x="12773" y="6837"/>
                  </a:cubicBezTo>
                  <a:cubicBezTo>
                    <a:pt x="8531" y="9123"/>
                    <a:pt x="4244" y="11329"/>
                    <a:pt x="1" y="13604"/>
                  </a:cubicBezTo>
                  <a:cubicBezTo>
                    <a:pt x="786" y="22623"/>
                    <a:pt x="228" y="31892"/>
                    <a:pt x="422" y="40945"/>
                  </a:cubicBezTo>
                  <a:cubicBezTo>
                    <a:pt x="627" y="49952"/>
                    <a:pt x="1365" y="58948"/>
                    <a:pt x="1525" y="67933"/>
                  </a:cubicBezTo>
                  <a:cubicBezTo>
                    <a:pt x="7076" y="64874"/>
                    <a:pt x="13012" y="62440"/>
                    <a:pt x="18642" y="59516"/>
                  </a:cubicBezTo>
                  <a:cubicBezTo>
                    <a:pt x="24408" y="56526"/>
                    <a:pt x="29958" y="53103"/>
                    <a:pt x="35781" y="50236"/>
                  </a:cubicBezTo>
                  <a:cubicBezTo>
                    <a:pt x="36076" y="44085"/>
                    <a:pt x="36281" y="39000"/>
                    <a:pt x="36452" y="34246"/>
                  </a:cubicBezTo>
                  <a:cubicBezTo>
                    <a:pt x="36725" y="27411"/>
                    <a:pt x="36963" y="21247"/>
                    <a:pt x="37430" y="13582"/>
                  </a:cubicBezTo>
                  <a:cubicBezTo>
                    <a:pt x="36702" y="12319"/>
                    <a:pt x="35997" y="11034"/>
                    <a:pt x="35327" y="9736"/>
                  </a:cubicBezTo>
                  <a:lnTo>
                    <a:pt x="35327" y="9736"/>
                  </a:lnTo>
                  <a:cubicBezTo>
                    <a:pt x="35429" y="17323"/>
                    <a:pt x="35008" y="24999"/>
                    <a:pt x="34485" y="32642"/>
                  </a:cubicBezTo>
                  <a:cubicBezTo>
                    <a:pt x="34144" y="37532"/>
                    <a:pt x="33769" y="42411"/>
                    <a:pt x="33462" y="47244"/>
                  </a:cubicBezTo>
                  <a:cubicBezTo>
                    <a:pt x="33633" y="47472"/>
                    <a:pt x="33655" y="47801"/>
                    <a:pt x="33394" y="48007"/>
                  </a:cubicBezTo>
                  <a:cubicBezTo>
                    <a:pt x="33315" y="48351"/>
                    <a:pt x="33016" y="48530"/>
                    <a:pt x="32727" y="48530"/>
                  </a:cubicBezTo>
                  <a:cubicBezTo>
                    <a:pt x="32643" y="48530"/>
                    <a:pt x="32560" y="48515"/>
                    <a:pt x="32483" y="48484"/>
                  </a:cubicBezTo>
                  <a:cubicBezTo>
                    <a:pt x="23477" y="52999"/>
                    <a:pt x="14457" y="58209"/>
                    <a:pt x="5052" y="61756"/>
                  </a:cubicBezTo>
                  <a:cubicBezTo>
                    <a:pt x="5015" y="61769"/>
                    <a:pt x="4981" y="61775"/>
                    <a:pt x="4949" y="61775"/>
                  </a:cubicBezTo>
                  <a:cubicBezTo>
                    <a:pt x="4760" y="61775"/>
                    <a:pt x="4650" y="61567"/>
                    <a:pt x="4688" y="61392"/>
                  </a:cubicBezTo>
                  <a:cubicBezTo>
                    <a:pt x="4427" y="61324"/>
                    <a:pt x="4199" y="61131"/>
                    <a:pt x="4199" y="60835"/>
                  </a:cubicBezTo>
                  <a:cubicBezTo>
                    <a:pt x="4086" y="46471"/>
                    <a:pt x="4575" y="32278"/>
                    <a:pt x="3949" y="17891"/>
                  </a:cubicBezTo>
                  <a:cubicBezTo>
                    <a:pt x="3778" y="17720"/>
                    <a:pt x="3756" y="17437"/>
                    <a:pt x="4029" y="17276"/>
                  </a:cubicBezTo>
                  <a:cubicBezTo>
                    <a:pt x="7895" y="15047"/>
                    <a:pt x="11854" y="12944"/>
                    <a:pt x="15834" y="10896"/>
                  </a:cubicBezTo>
                  <a:cubicBezTo>
                    <a:pt x="21155" y="8144"/>
                    <a:pt x="26547" y="5506"/>
                    <a:pt x="31858" y="2776"/>
                  </a:cubicBezTo>
                  <a:cubicBezTo>
                    <a:pt x="31402" y="1844"/>
                    <a:pt x="30959" y="923"/>
                    <a:pt x="305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5"/>
            <p:cNvSpPr/>
            <p:nvPr/>
          </p:nvSpPr>
          <p:spPr>
            <a:xfrm>
              <a:off x="4563950" y="3623975"/>
              <a:ext cx="472850" cy="597375"/>
            </a:xfrm>
            <a:custGeom>
              <a:avLst/>
              <a:gdLst/>
              <a:ahLst/>
              <a:cxnLst/>
              <a:rect l="l" t="t" r="r" b="b"/>
              <a:pathLst>
                <a:path w="18914" h="23895" extrusionOk="0">
                  <a:moveTo>
                    <a:pt x="14786" y="1"/>
                  </a:moveTo>
                  <a:cubicBezTo>
                    <a:pt x="9872" y="1343"/>
                    <a:pt x="4936" y="2628"/>
                    <a:pt x="0" y="3686"/>
                  </a:cubicBezTo>
                  <a:cubicBezTo>
                    <a:pt x="3014" y="7427"/>
                    <a:pt x="4982" y="11897"/>
                    <a:pt x="7189" y="16208"/>
                  </a:cubicBezTo>
                  <a:cubicBezTo>
                    <a:pt x="7212" y="16239"/>
                    <a:pt x="7230" y="16273"/>
                    <a:pt x="7245" y="16309"/>
                  </a:cubicBezTo>
                  <a:cubicBezTo>
                    <a:pt x="7291" y="16388"/>
                    <a:pt x="7324" y="16468"/>
                    <a:pt x="7370" y="16548"/>
                  </a:cubicBezTo>
                  <a:cubicBezTo>
                    <a:pt x="8643" y="19027"/>
                    <a:pt x="10021" y="21439"/>
                    <a:pt x="11726" y="23633"/>
                  </a:cubicBezTo>
                  <a:cubicBezTo>
                    <a:pt x="11786" y="23711"/>
                    <a:pt x="11828" y="23799"/>
                    <a:pt x="11851" y="23895"/>
                  </a:cubicBezTo>
                  <a:cubicBezTo>
                    <a:pt x="13341" y="23690"/>
                    <a:pt x="14831" y="23633"/>
                    <a:pt x="16241" y="22996"/>
                  </a:cubicBezTo>
                  <a:cubicBezTo>
                    <a:pt x="17401" y="22462"/>
                    <a:pt x="18072" y="21598"/>
                    <a:pt x="18914" y="20790"/>
                  </a:cubicBezTo>
                  <a:cubicBezTo>
                    <a:pt x="18902" y="20768"/>
                    <a:pt x="18890" y="20756"/>
                    <a:pt x="18890" y="20722"/>
                  </a:cubicBezTo>
                  <a:cubicBezTo>
                    <a:pt x="17992" y="15048"/>
                    <a:pt x="16730" y="9474"/>
                    <a:pt x="15570" y="3867"/>
                  </a:cubicBezTo>
                  <a:cubicBezTo>
                    <a:pt x="15491" y="3470"/>
                    <a:pt x="15411" y="3084"/>
                    <a:pt x="15330" y="2685"/>
                  </a:cubicBezTo>
                  <a:cubicBezTo>
                    <a:pt x="15161" y="2548"/>
                    <a:pt x="15149" y="2356"/>
                    <a:pt x="15229" y="2207"/>
                  </a:cubicBezTo>
                  <a:cubicBezTo>
                    <a:pt x="15081" y="1468"/>
                    <a:pt x="14933" y="740"/>
                    <a:pt x="147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5"/>
            <p:cNvSpPr/>
            <p:nvPr/>
          </p:nvSpPr>
          <p:spPr>
            <a:xfrm>
              <a:off x="2517100" y="4302500"/>
              <a:ext cx="926525" cy="888450"/>
            </a:xfrm>
            <a:custGeom>
              <a:avLst/>
              <a:gdLst/>
              <a:ahLst/>
              <a:cxnLst/>
              <a:rect l="l" t="t" r="r" b="b"/>
              <a:pathLst>
                <a:path w="37061" h="35538" extrusionOk="0">
                  <a:moveTo>
                    <a:pt x="18407" y="10653"/>
                  </a:moveTo>
                  <a:cubicBezTo>
                    <a:pt x="18505" y="10653"/>
                    <a:pt x="18600" y="10690"/>
                    <a:pt x="18673" y="10777"/>
                  </a:cubicBezTo>
                  <a:cubicBezTo>
                    <a:pt x="19894" y="12227"/>
                    <a:pt x="20759" y="13959"/>
                    <a:pt x="21587" y="15658"/>
                  </a:cubicBezTo>
                  <a:cubicBezTo>
                    <a:pt x="22275" y="17069"/>
                    <a:pt x="23407" y="18912"/>
                    <a:pt x="23329" y="20506"/>
                  </a:cubicBezTo>
                  <a:cubicBezTo>
                    <a:pt x="23319" y="20740"/>
                    <a:pt x="23125" y="20906"/>
                    <a:pt x="22912" y="20906"/>
                  </a:cubicBezTo>
                  <a:cubicBezTo>
                    <a:pt x="22849" y="20906"/>
                    <a:pt x="22784" y="20891"/>
                    <a:pt x="22722" y="20859"/>
                  </a:cubicBezTo>
                  <a:cubicBezTo>
                    <a:pt x="22045" y="21173"/>
                    <a:pt x="21293" y="21238"/>
                    <a:pt x="20533" y="21238"/>
                  </a:cubicBezTo>
                  <a:cubicBezTo>
                    <a:pt x="20008" y="21238"/>
                    <a:pt x="19480" y="21207"/>
                    <a:pt x="18968" y="21207"/>
                  </a:cubicBezTo>
                  <a:cubicBezTo>
                    <a:pt x="18913" y="21207"/>
                    <a:pt x="18858" y="21207"/>
                    <a:pt x="18804" y="21208"/>
                  </a:cubicBezTo>
                  <a:cubicBezTo>
                    <a:pt x="18188" y="21218"/>
                    <a:pt x="17569" y="21233"/>
                    <a:pt x="16951" y="21233"/>
                  </a:cubicBezTo>
                  <a:cubicBezTo>
                    <a:pt x="16046" y="21233"/>
                    <a:pt x="15142" y="21200"/>
                    <a:pt x="14248" y="21065"/>
                  </a:cubicBezTo>
                  <a:cubicBezTo>
                    <a:pt x="13899" y="21012"/>
                    <a:pt x="13863" y="20539"/>
                    <a:pt x="14089" y="20332"/>
                  </a:cubicBezTo>
                  <a:cubicBezTo>
                    <a:pt x="14303" y="18689"/>
                    <a:pt x="15124" y="17113"/>
                    <a:pt x="15750" y="15587"/>
                  </a:cubicBezTo>
                  <a:cubicBezTo>
                    <a:pt x="16400" y="14003"/>
                    <a:pt x="16973" y="12335"/>
                    <a:pt x="17932" y="10908"/>
                  </a:cubicBezTo>
                  <a:cubicBezTo>
                    <a:pt x="17971" y="10850"/>
                    <a:pt x="18024" y="10830"/>
                    <a:pt x="18074" y="10802"/>
                  </a:cubicBezTo>
                  <a:cubicBezTo>
                    <a:pt x="18160" y="10711"/>
                    <a:pt x="18285" y="10653"/>
                    <a:pt x="18407" y="10653"/>
                  </a:cubicBezTo>
                  <a:close/>
                  <a:moveTo>
                    <a:pt x="14815" y="0"/>
                  </a:moveTo>
                  <a:cubicBezTo>
                    <a:pt x="10971" y="12061"/>
                    <a:pt x="5034" y="23728"/>
                    <a:pt x="1" y="35327"/>
                  </a:cubicBezTo>
                  <a:cubicBezTo>
                    <a:pt x="448" y="35295"/>
                    <a:pt x="898" y="35284"/>
                    <a:pt x="1348" y="35284"/>
                  </a:cubicBezTo>
                  <a:cubicBezTo>
                    <a:pt x="2087" y="35284"/>
                    <a:pt x="2828" y="35313"/>
                    <a:pt x="3559" y="35328"/>
                  </a:cubicBezTo>
                  <a:cubicBezTo>
                    <a:pt x="3677" y="35330"/>
                    <a:pt x="3797" y="35331"/>
                    <a:pt x="3918" y="35331"/>
                  </a:cubicBezTo>
                  <a:cubicBezTo>
                    <a:pt x="4354" y="35331"/>
                    <a:pt x="4806" y="35319"/>
                    <a:pt x="5260" y="35319"/>
                  </a:cubicBezTo>
                  <a:cubicBezTo>
                    <a:pt x="6022" y="35319"/>
                    <a:pt x="6788" y="35353"/>
                    <a:pt x="7493" y="35538"/>
                  </a:cubicBezTo>
                  <a:cubicBezTo>
                    <a:pt x="7995" y="33456"/>
                    <a:pt x="8971" y="31268"/>
                    <a:pt x="9977" y="29380"/>
                  </a:cubicBezTo>
                  <a:cubicBezTo>
                    <a:pt x="9873" y="29123"/>
                    <a:pt x="10006" y="28779"/>
                    <a:pt x="10382" y="28749"/>
                  </a:cubicBezTo>
                  <a:cubicBezTo>
                    <a:pt x="12648" y="28563"/>
                    <a:pt x="14932" y="28510"/>
                    <a:pt x="17219" y="28510"/>
                  </a:cubicBezTo>
                  <a:cubicBezTo>
                    <a:pt x="19944" y="28510"/>
                    <a:pt x="22673" y="28585"/>
                    <a:pt x="25379" y="28595"/>
                  </a:cubicBezTo>
                  <a:cubicBezTo>
                    <a:pt x="25924" y="28598"/>
                    <a:pt x="26095" y="29156"/>
                    <a:pt x="25911" y="29529"/>
                  </a:cubicBezTo>
                  <a:cubicBezTo>
                    <a:pt x="26662" y="31354"/>
                    <a:pt x="26968" y="33408"/>
                    <a:pt x="27345" y="35329"/>
                  </a:cubicBezTo>
                  <a:cubicBezTo>
                    <a:pt x="27358" y="35390"/>
                    <a:pt x="27349" y="35444"/>
                    <a:pt x="27345" y="35500"/>
                  </a:cubicBezTo>
                  <a:cubicBezTo>
                    <a:pt x="29021" y="35212"/>
                    <a:pt x="30888" y="35089"/>
                    <a:pt x="32736" y="35089"/>
                  </a:cubicBezTo>
                  <a:cubicBezTo>
                    <a:pt x="34227" y="35089"/>
                    <a:pt x="35705" y="35169"/>
                    <a:pt x="37060" y="35306"/>
                  </a:cubicBezTo>
                  <a:cubicBezTo>
                    <a:pt x="33411" y="23659"/>
                    <a:pt x="29210" y="12118"/>
                    <a:pt x="26064" y="328"/>
                  </a:cubicBezTo>
                  <a:cubicBezTo>
                    <a:pt x="26059" y="329"/>
                    <a:pt x="26057" y="335"/>
                    <a:pt x="26052" y="336"/>
                  </a:cubicBezTo>
                  <a:cubicBezTo>
                    <a:pt x="25303" y="506"/>
                    <a:pt x="24526" y="561"/>
                    <a:pt x="23742" y="561"/>
                  </a:cubicBezTo>
                  <a:cubicBezTo>
                    <a:pt x="22576" y="561"/>
                    <a:pt x="21393" y="439"/>
                    <a:pt x="20256" y="395"/>
                  </a:cubicBezTo>
                  <a:cubicBezTo>
                    <a:pt x="18439" y="324"/>
                    <a:pt x="16609" y="306"/>
                    <a:pt x="148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45"/>
            <p:cNvSpPr/>
            <p:nvPr/>
          </p:nvSpPr>
          <p:spPr>
            <a:xfrm>
              <a:off x="2329075" y="4160550"/>
              <a:ext cx="1312575" cy="1178925"/>
            </a:xfrm>
            <a:custGeom>
              <a:avLst/>
              <a:gdLst/>
              <a:ahLst/>
              <a:cxnLst/>
              <a:rect l="l" t="t" r="r" b="b"/>
              <a:pathLst>
                <a:path w="52503" h="47157" extrusionOk="0">
                  <a:moveTo>
                    <a:pt x="1933" y="1017"/>
                  </a:moveTo>
                  <a:lnTo>
                    <a:pt x="1933" y="1017"/>
                  </a:lnTo>
                  <a:cubicBezTo>
                    <a:pt x="18286" y="1748"/>
                    <a:pt x="34669" y="1809"/>
                    <a:pt x="51029" y="2355"/>
                  </a:cubicBezTo>
                  <a:cubicBezTo>
                    <a:pt x="50028" y="16672"/>
                    <a:pt x="49960" y="29147"/>
                    <a:pt x="49453" y="44581"/>
                  </a:cubicBezTo>
                  <a:cubicBezTo>
                    <a:pt x="41612" y="44784"/>
                    <a:pt x="33796" y="45437"/>
                    <a:pt x="25939" y="45481"/>
                  </a:cubicBezTo>
                  <a:cubicBezTo>
                    <a:pt x="25609" y="45483"/>
                    <a:pt x="25279" y="45483"/>
                    <a:pt x="24949" y="45483"/>
                  </a:cubicBezTo>
                  <a:cubicBezTo>
                    <a:pt x="17218" y="45483"/>
                    <a:pt x="9501" y="44995"/>
                    <a:pt x="1776" y="44967"/>
                  </a:cubicBezTo>
                  <a:cubicBezTo>
                    <a:pt x="2072" y="30436"/>
                    <a:pt x="2863" y="15522"/>
                    <a:pt x="1933" y="1017"/>
                  </a:cubicBezTo>
                  <a:close/>
                  <a:moveTo>
                    <a:pt x="1623" y="0"/>
                  </a:moveTo>
                  <a:cubicBezTo>
                    <a:pt x="1135" y="0"/>
                    <a:pt x="1017" y="552"/>
                    <a:pt x="1262" y="837"/>
                  </a:cubicBezTo>
                  <a:cubicBezTo>
                    <a:pt x="1261" y="847"/>
                    <a:pt x="1253" y="850"/>
                    <a:pt x="1252" y="859"/>
                  </a:cubicBezTo>
                  <a:cubicBezTo>
                    <a:pt x="1" y="15426"/>
                    <a:pt x="491" y="30445"/>
                    <a:pt x="482" y="45066"/>
                  </a:cubicBezTo>
                  <a:cubicBezTo>
                    <a:pt x="482" y="45480"/>
                    <a:pt x="796" y="45685"/>
                    <a:pt x="1114" y="45685"/>
                  </a:cubicBezTo>
                  <a:cubicBezTo>
                    <a:pt x="1211" y="45685"/>
                    <a:pt x="1307" y="45666"/>
                    <a:pt x="1396" y="45629"/>
                  </a:cubicBezTo>
                  <a:cubicBezTo>
                    <a:pt x="1461" y="45693"/>
                    <a:pt x="1544" y="45734"/>
                    <a:pt x="1635" y="45745"/>
                  </a:cubicBezTo>
                  <a:cubicBezTo>
                    <a:pt x="9218" y="46690"/>
                    <a:pt x="17182" y="47157"/>
                    <a:pt x="25157" y="47157"/>
                  </a:cubicBezTo>
                  <a:cubicBezTo>
                    <a:pt x="33565" y="47157"/>
                    <a:pt x="41985" y="46638"/>
                    <a:pt x="49984" y="45618"/>
                  </a:cubicBezTo>
                  <a:cubicBezTo>
                    <a:pt x="50032" y="45618"/>
                    <a:pt x="50079" y="45612"/>
                    <a:pt x="50126" y="45601"/>
                  </a:cubicBezTo>
                  <a:cubicBezTo>
                    <a:pt x="50162" y="45597"/>
                    <a:pt x="50198" y="45594"/>
                    <a:pt x="50234" y="45590"/>
                  </a:cubicBezTo>
                  <a:cubicBezTo>
                    <a:pt x="50700" y="45529"/>
                    <a:pt x="50847" y="44999"/>
                    <a:pt x="50627" y="44721"/>
                  </a:cubicBezTo>
                  <a:cubicBezTo>
                    <a:pt x="51755" y="30840"/>
                    <a:pt x="52503" y="16104"/>
                    <a:pt x="51871" y="2176"/>
                  </a:cubicBezTo>
                  <a:cubicBezTo>
                    <a:pt x="52238" y="1794"/>
                    <a:pt x="52079" y="962"/>
                    <a:pt x="51383" y="952"/>
                  </a:cubicBezTo>
                  <a:cubicBezTo>
                    <a:pt x="34797" y="741"/>
                    <a:pt x="18211" y="21"/>
                    <a:pt x="1623" y="0"/>
                  </a:cubicBezTo>
                  <a:close/>
                </a:path>
              </a:pathLst>
            </a:custGeom>
            <a:solidFill>
              <a:srgbClr val="34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45"/>
            <p:cNvSpPr/>
            <p:nvPr/>
          </p:nvSpPr>
          <p:spPr>
            <a:xfrm>
              <a:off x="2483675" y="4279625"/>
              <a:ext cx="1000450" cy="942475"/>
            </a:xfrm>
            <a:custGeom>
              <a:avLst/>
              <a:gdLst/>
              <a:ahLst/>
              <a:cxnLst/>
              <a:rect l="l" t="t" r="r" b="b"/>
              <a:pathLst>
                <a:path w="40018" h="37699" extrusionOk="0">
                  <a:moveTo>
                    <a:pt x="16152" y="915"/>
                  </a:moveTo>
                  <a:cubicBezTo>
                    <a:pt x="17948" y="1221"/>
                    <a:pt x="19776" y="1239"/>
                    <a:pt x="21593" y="1310"/>
                  </a:cubicBezTo>
                  <a:cubicBezTo>
                    <a:pt x="22730" y="1354"/>
                    <a:pt x="23913" y="1476"/>
                    <a:pt x="25079" y="1476"/>
                  </a:cubicBezTo>
                  <a:cubicBezTo>
                    <a:pt x="25864" y="1476"/>
                    <a:pt x="26640" y="1421"/>
                    <a:pt x="27389" y="1251"/>
                  </a:cubicBezTo>
                  <a:cubicBezTo>
                    <a:pt x="27394" y="1250"/>
                    <a:pt x="27396" y="1244"/>
                    <a:pt x="27401" y="1243"/>
                  </a:cubicBezTo>
                  <a:cubicBezTo>
                    <a:pt x="30547" y="13033"/>
                    <a:pt x="34748" y="24574"/>
                    <a:pt x="38397" y="36221"/>
                  </a:cubicBezTo>
                  <a:cubicBezTo>
                    <a:pt x="37042" y="36084"/>
                    <a:pt x="35564" y="36004"/>
                    <a:pt x="34073" y="36004"/>
                  </a:cubicBezTo>
                  <a:cubicBezTo>
                    <a:pt x="32225" y="36004"/>
                    <a:pt x="30358" y="36127"/>
                    <a:pt x="28682" y="36415"/>
                  </a:cubicBezTo>
                  <a:cubicBezTo>
                    <a:pt x="28686" y="36359"/>
                    <a:pt x="28695" y="36305"/>
                    <a:pt x="28682" y="36244"/>
                  </a:cubicBezTo>
                  <a:cubicBezTo>
                    <a:pt x="28305" y="34323"/>
                    <a:pt x="28001" y="32269"/>
                    <a:pt x="27248" y="30444"/>
                  </a:cubicBezTo>
                  <a:cubicBezTo>
                    <a:pt x="27432" y="30071"/>
                    <a:pt x="27261" y="29513"/>
                    <a:pt x="26718" y="29510"/>
                  </a:cubicBezTo>
                  <a:cubicBezTo>
                    <a:pt x="24010" y="29500"/>
                    <a:pt x="21281" y="29425"/>
                    <a:pt x="18556" y="29425"/>
                  </a:cubicBezTo>
                  <a:cubicBezTo>
                    <a:pt x="16269" y="29425"/>
                    <a:pt x="13985" y="29478"/>
                    <a:pt x="11719" y="29664"/>
                  </a:cubicBezTo>
                  <a:cubicBezTo>
                    <a:pt x="11343" y="29694"/>
                    <a:pt x="11210" y="30038"/>
                    <a:pt x="11314" y="30295"/>
                  </a:cubicBezTo>
                  <a:cubicBezTo>
                    <a:pt x="10308" y="32183"/>
                    <a:pt x="9332" y="34371"/>
                    <a:pt x="8830" y="36453"/>
                  </a:cubicBezTo>
                  <a:cubicBezTo>
                    <a:pt x="8125" y="36268"/>
                    <a:pt x="7359" y="36234"/>
                    <a:pt x="6597" y="36234"/>
                  </a:cubicBezTo>
                  <a:cubicBezTo>
                    <a:pt x="6143" y="36234"/>
                    <a:pt x="5691" y="36246"/>
                    <a:pt x="5255" y="36246"/>
                  </a:cubicBezTo>
                  <a:cubicBezTo>
                    <a:pt x="5134" y="36246"/>
                    <a:pt x="5014" y="36245"/>
                    <a:pt x="4896" y="36243"/>
                  </a:cubicBezTo>
                  <a:cubicBezTo>
                    <a:pt x="4168" y="36228"/>
                    <a:pt x="3431" y="36199"/>
                    <a:pt x="2696" y="36199"/>
                  </a:cubicBezTo>
                  <a:cubicBezTo>
                    <a:pt x="2242" y="36199"/>
                    <a:pt x="1789" y="36210"/>
                    <a:pt x="1339" y="36243"/>
                  </a:cubicBezTo>
                  <a:cubicBezTo>
                    <a:pt x="6371" y="24643"/>
                    <a:pt x="12308" y="12976"/>
                    <a:pt x="16152" y="915"/>
                  </a:cubicBezTo>
                  <a:close/>
                  <a:moveTo>
                    <a:pt x="18861" y="1"/>
                  </a:moveTo>
                  <a:cubicBezTo>
                    <a:pt x="17948" y="1"/>
                    <a:pt x="17037" y="33"/>
                    <a:pt x="16134" y="138"/>
                  </a:cubicBezTo>
                  <a:cubicBezTo>
                    <a:pt x="16076" y="106"/>
                    <a:pt x="16011" y="88"/>
                    <a:pt x="15947" y="88"/>
                  </a:cubicBezTo>
                  <a:cubicBezTo>
                    <a:pt x="15848" y="88"/>
                    <a:pt x="15751" y="132"/>
                    <a:pt x="15691" y="241"/>
                  </a:cubicBezTo>
                  <a:cubicBezTo>
                    <a:pt x="9503" y="11426"/>
                    <a:pt x="5111" y="23939"/>
                    <a:pt x="123" y="35703"/>
                  </a:cubicBezTo>
                  <a:cubicBezTo>
                    <a:pt x="0" y="35991"/>
                    <a:pt x="80" y="36265"/>
                    <a:pt x="245" y="36457"/>
                  </a:cubicBezTo>
                  <a:cubicBezTo>
                    <a:pt x="98" y="36662"/>
                    <a:pt x="176" y="37036"/>
                    <a:pt x="455" y="37095"/>
                  </a:cubicBezTo>
                  <a:cubicBezTo>
                    <a:pt x="1897" y="37404"/>
                    <a:pt x="3424" y="37390"/>
                    <a:pt x="4896" y="37454"/>
                  </a:cubicBezTo>
                  <a:cubicBezTo>
                    <a:pt x="5717" y="37489"/>
                    <a:pt x="6601" y="37595"/>
                    <a:pt x="7465" y="37595"/>
                  </a:cubicBezTo>
                  <a:cubicBezTo>
                    <a:pt x="8017" y="37595"/>
                    <a:pt x="8562" y="37552"/>
                    <a:pt x="9077" y="37419"/>
                  </a:cubicBezTo>
                  <a:cubicBezTo>
                    <a:pt x="9151" y="37464"/>
                    <a:pt x="9231" y="37492"/>
                    <a:pt x="9312" y="37492"/>
                  </a:cubicBezTo>
                  <a:cubicBezTo>
                    <a:pt x="9452" y="37492"/>
                    <a:pt x="9595" y="37409"/>
                    <a:pt x="9711" y="37194"/>
                  </a:cubicBezTo>
                  <a:cubicBezTo>
                    <a:pt x="10771" y="35229"/>
                    <a:pt x="11499" y="32789"/>
                    <a:pt x="11990" y="30594"/>
                  </a:cubicBezTo>
                  <a:cubicBezTo>
                    <a:pt x="14359" y="30784"/>
                    <a:pt x="16747" y="30833"/>
                    <a:pt x="19138" y="30833"/>
                  </a:cubicBezTo>
                  <a:cubicBezTo>
                    <a:pt x="21570" y="30833"/>
                    <a:pt x="24004" y="30782"/>
                    <a:pt x="26423" y="30775"/>
                  </a:cubicBezTo>
                  <a:cubicBezTo>
                    <a:pt x="26500" y="32719"/>
                    <a:pt x="27062" y="34697"/>
                    <a:pt x="27494" y="36571"/>
                  </a:cubicBezTo>
                  <a:cubicBezTo>
                    <a:pt x="27542" y="36778"/>
                    <a:pt x="27660" y="36901"/>
                    <a:pt x="27803" y="36964"/>
                  </a:cubicBezTo>
                  <a:cubicBezTo>
                    <a:pt x="27830" y="37089"/>
                    <a:pt x="27898" y="37205"/>
                    <a:pt x="28042" y="37233"/>
                  </a:cubicBezTo>
                  <a:cubicBezTo>
                    <a:pt x="29741" y="37561"/>
                    <a:pt x="31679" y="37698"/>
                    <a:pt x="33612" y="37698"/>
                  </a:cubicBezTo>
                  <a:cubicBezTo>
                    <a:pt x="35437" y="37698"/>
                    <a:pt x="37258" y="37576"/>
                    <a:pt x="38872" y="37377"/>
                  </a:cubicBezTo>
                  <a:cubicBezTo>
                    <a:pt x="38892" y="37375"/>
                    <a:pt x="38906" y="37365"/>
                    <a:pt x="38924" y="37361"/>
                  </a:cubicBezTo>
                  <a:cubicBezTo>
                    <a:pt x="39026" y="37421"/>
                    <a:pt x="39142" y="37449"/>
                    <a:pt x="39258" y="37449"/>
                  </a:cubicBezTo>
                  <a:cubicBezTo>
                    <a:pt x="39639" y="37449"/>
                    <a:pt x="40018" y="37148"/>
                    <a:pt x="39868" y="36682"/>
                  </a:cubicBezTo>
                  <a:cubicBezTo>
                    <a:pt x="36030" y="24701"/>
                    <a:pt x="32667" y="12475"/>
                    <a:pt x="28218" y="704"/>
                  </a:cubicBezTo>
                  <a:cubicBezTo>
                    <a:pt x="28134" y="484"/>
                    <a:pt x="27951" y="387"/>
                    <a:pt x="27769" y="387"/>
                  </a:cubicBezTo>
                  <a:cubicBezTo>
                    <a:pt x="27653" y="387"/>
                    <a:pt x="27537" y="427"/>
                    <a:pt x="27450" y="501"/>
                  </a:cubicBezTo>
                  <a:cubicBezTo>
                    <a:pt x="27427" y="488"/>
                    <a:pt x="27415" y="463"/>
                    <a:pt x="27389" y="455"/>
                  </a:cubicBezTo>
                  <a:cubicBezTo>
                    <a:pt x="26141" y="93"/>
                    <a:pt x="24779" y="74"/>
                    <a:pt x="23446" y="74"/>
                  </a:cubicBezTo>
                  <a:cubicBezTo>
                    <a:pt x="23292" y="74"/>
                    <a:pt x="23138" y="74"/>
                    <a:pt x="22985" y="74"/>
                  </a:cubicBezTo>
                  <a:cubicBezTo>
                    <a:pt x="22664" y="74"/>
                    <a:pt x="22345" y="73"/>
                    <a:pt x="22031" y="66"/>
                  </a:cubicBezTo>
                  <a:cubicBezTo>
                    <a:pt x="20979" y="44"/>
                    <a:pt x="19919" y="1"/>
                    <a:pt x="1886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5"/>
            <p:cNvSpPr/>
            <p:nvPr/>
          </p:nvSpPr>
          <p:spPr>
            <a:xfrm>
              <a:off x="3971550" y="4043025"/>
              <a:ext cx="639375" cy="1068600"/>
            </a:xfrm>
            <a:custGeom>
              <a:avLst/>
              <a:gdLst/>
              <a:ahLst/>
              <a:cxnLst/>
              <a:rect l="l" t="t" r="r" b="b"/>
              <a:pathLst>
                <a:path w="25575" h="42744" extrusionOk="0">
                  <a:moveTo>
                    <a:pt x="15217" y="1555"/>
                  </a:moveTo>
                  <a:cubicBezTo>
                    <a:pt x="17610" y="1555"/>
                    <a:pt x="19873" y="2456"/>
                    <a:pt x="20683" y="5040"/>
                  </a:cubicBezTo>
                  <a:cubicBezTo>
                    <a:pt x="21233" y="6792"/>
                    <a:pt x="20623" y="9237"/>
                    <a:pt x="19805" y="10822"/>
                  </a:cubicBezTo>
                  <a:cubicBezTo>
                    <a:pt x="18593" y="13168"/>
                    <a:pt x="16508" y="14990"/>
                    <a:pt x="14587" y="16753"/>
                  </a:cubicBezTo>
                  <a:cubicBezTo>
                    <a:pt x="14463" y="16865"/>
                    <a:pt x="14399" y="16991"/>
                    <a:pt x="14379" y="17115"/>
                  </a:cubicBezTo>
                  <a:cubicBezTo>
                    <a:pt x="14225" y="17225"/>
                    <a:pt x="14063" y="17329"/>
                    <a:pt x="13918" y="17441"/>
                  </a:cubicBezTo>
                  <a:cubicBezTo>
                    <a:pt x="13650" y="17648"/>
                    <a:pt x="13773" y="18007"/>
                    <a:pt x="14012" y="18169"/>
                  </a:cubicBezTo>
                  <a:cubicBezTo>
                    <a:pt x="14065" y="18360"/>
                    <a:pt x="14267" y="18519"/>
                    <a:pt x="14486" y="18519"/>
                  </a:cubicBezTo>
                  <a:cubicBezTo>
                    <a:pt x="14510" y="18519"/>
                    <a:pt x="14535" y="18517"/>
                    <a:pt x="14560" y="18513"/>
                  </a:cubicBezTo>
                  <a:cubicBezTo>
                    <a:pt x="14840" y="18465"/>
                    <a:pt x="15121" y="18418"/>
                    <a:pt x="15402" y="18369"/>
                  </a:cubicBezTo>
                  <a:cubicBezTo>
                    <a:pt x="15411" y="18370"/>
                    <a:pt x="15418" y="18376"/>
                    <a:pt x="15428" y="18377"/>
                  </a:cubicBezTo>
                  <a:cubicBezTo>
                    <a:pt x="21603" y="18867"/>
                    <a:pt x="23006" y="25054"/>
                    <a:pt x="20245" y="29786"/>
                  </a:cubicBezTo>
                  <a:cubicBezTo>
                    <a:pt x="18980" y="31955"/>
                    <a:pt x="17076" y="33605"/>
                    <a:pt x="15121" y="35116"/>
                  </a:cubicBezTo>
                  <a:cubicBezTo>
                    <a:pt x="11493" y="37918"/>
                    <a:pt x="7436" y="39756"/>
                    <a:pt x="3009" y="40876"/>
                  </a:cubicBezTo>
                  <a:cubicBezTo>
                    <a:pt x="2517" y="29648"/>
                    <a:pt x="2428" y="18312"/>
                    <a:pt x="1246" y="7140"/>
                  </a:cubicBezTo>
                  <a:cubicBezTo>
                    <a:pt x="5097" y="5015"/>
                    <a:pt x="9623" y="2136"/>
                    <a:pt x="14013" y="1627"/>
                  </a:cubicBezTo>
                  <a:cubicBezTo>
                    <a:pt x="14414" y="1580"/>
                    <a:pt x="14818" y="1555"/>
                    <a:pt x="15217" y="1555"/>
                  </a:cubicBezTo>
                  <a:close/>
                  <a:moveTo>
                    <a:pt x="15572" y="1"/>
                  </a:moveTo>
                  <a:cubicBezTo>
                    <a:pt x="10313" y="1"/>
                    <a:pt x="3580" y="4307"/>
                    <a:pt x="368" y="6565"/>
                  </a:cubicBezTo>
                  <a:cubicBezTo>
                    <a:pt x="1" y="6823"/>
                    <a:pt x="153" y="7314"/>
                    <a:pt x="479" y="7414"/>
                  </a:cubicBezTo>
                  <a:cubicBezTo>
                    <a:pt x="282" y="18954"/>
                    <a:pt x="1243" y="30568"/>
                    <a:pt x="1708" y="42097"/>
                  </a:cubicBezTo>
                  <a:cubicBezTo>
                    <a:pt x="1725" y="42529"/>
                    <a:pt x="2066" y="42744"/>
                    <a:pt x="2400" y="42744"/>
                  </a:cubicBezTo>
                  <a:cubicBezTo>
                    <a:pt x="2700" y="42744"/>
                    <a:pt x="2995" y="42569"/>
                    <a:pt x="3042" y="42222"/>
                  </a:cubicBezTo>
                  <a:cubicBezTo>
                    <a:pt x="10270" y="40499"/>
                    <a:pt x="19218" y="36303"/>
                    <a:pt x="22285" y="28992"/>
                  </a:cubicBezTo>
                  <a:cubicBezTo>
                    <a:pt x="24281" y="24236"/>
                    <a:pt x="22243" y="17385"/>
                    <a:pt x="16678" y="17385"/>
                  </a:cubicBezTo>
                  <a:cubicBezTo>
                    <a:pt x="16422" y="17385"/>
                    <a:pt x="16158" y="17400"/>
                    <a:pt x="15887" y="17430"/>
                  </a:cubicBezTo>
                  <a:cubicBezTo>
                    <a:pt x="19925" y="13635"/>
                    <a:pt x="25575" y="6576"/>
                    <a:pt x="20030" y="1555"/>
                  </a:cubicBezTo>
                  <a:cubicBezTo>
                    <a:pt x="18809" y="448"/>
                    <a:pt x="17267" y="1"/>
                    <a:pt x="1557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5"/>
            <p:cNvSpPr/>
            <p:nvPr/>
          </p:nvSpPr>
          <p:spPr>
            <a:xfrm>
              <a:off x="4094650" y="4163325"/>
              <a:ext cx="328375" cy="328250"/>
            </a:xfrm>
            <a:custGeom>
              <a:avLst/>
              <a:gdLst/>
              <a:ahLst/>
              <a:cxnLst/>
              <a:rect l="l" t="t" r="r" b="b"/>
              <a:pathLst>
                <a:path w="13135" h="13130" extrusionOk="0">
                  <a:moveTo>
                    <a:pt x="6515" y="1258"/>
                  </a:moveTo>
                  <a:cubicBezTo>
                    <a:pt x="8992" y="1258"/>
                    <a:pt x="11364" y="2790"/>
                    <a:pt x="10310" y="5775"/>
                  </a:cubicBezTo>
                  <a:cubicBezTo>
                    <a:pt x="9146" y="9074"/>
                    <a:pt x="4681" y="11058"/>
                    <a:pt x="1492" y="11851"/>
                  </a:cubicBezTo>
                  <a:cubicBezTo>
                    <a:pt x="1951" y="9055"/>
                    <a:pt x="1678" y="5794"/>
                    <a:pt x="950" y="3082"/>
                  </a:cubicBezTo>
                  <a:cubicBezTo>
                    <a:pt x="2399" y="2512"/>
                    <a:pt x="3768" y="1699"/>
                    <a:pt x="5305" y="1381"/>
                  </a:cubicBezTo>
                  <a:cubicBezTo>
                    <a:pt x="5702" y="1299"/>
                    <a:pt x="6110" y="1258"/>
                    <a:pt x="6515" y="1258"/>
                  </a:cubicBezTo>
                  <a:close/>
                  <a:moveTo>
                    <a:pt x="7244" y="1"/>
                  </a:moveTo>
                  <a:cubicBezTo>
                    <a:pt x="4857" y="1"/>
                    <a:pt x="2149" y="1132"/>
                    <a:pt x="514" y="2383"/>
                  </a:cubicBezTo>
                  <a:cubicBezTo>
                    <a:pt x="485" y="2378"/>
                    <a:pt x="454" y="2375"/>
                    <a:pt x="424" y="2375"/>
                  </a:cubicBezTo>
                  <a:cubicBezTo>
                    <a:pt x="210" y="2375"/>
                    <a:pt x="0" y="2515"/>
                    <a:pt x="18" y="2782"/>
                  </a:cubicBezTo>
                  <a:cubicBezTo>
                    <a:pt x="122" y="4389"/>
                    <a:pt x="355" y="5983"/>
                    <a:pt x="424" y="7593"/>
                  </a:cubicBezTo>
                  <a:cubicBezTo>
                    <a:pt x="495" y="9206"/>
                    <a:pt x="351" y="10829"/>
                    <a:pt x="456" y="12436"/>
                  </a:cubicBezTo>
                  <a:cubicBezTo>
                    <a:pt x="475" y="12736"/>
                    <a:pt x="683" y="12868"/>
                    <a:pt x="898" y="12876"/>
                  </a:cubicBezTo>
                  <a:cubicBezTo>
                    <a:pt x="1004" y="13024"/>
                    <a:pt x="1170" y="13130"/>
                    <a:pt x="1379" y="13130"/>
                  </a:cubicBezTo>
                  <a:cubicBezTo>
                    <a:pt x="1427" y="13130"/>
                    <a:pt x="1477" y="13124"/>
                    <a:pt x="1529" y="13112"/>
                  </a:cubicBezTo>
                  <a:cubicBezTo>
                    <a:pt x="5419" y="12224"/>
                    <a:pt x="13135" y="8631"/>
                    <a:pt x="11880" y="3455"/>
                  </a:cubicBezTo>
                  <a:cubicBezTo>
                    <a:pt x="11262" y="909"/>
                    <a:pt x="9382" y="1"/>
                    <a:pt x="7244" y="1"/>
                  </a:cubicBezTo>
                  <a:close/>
                </a:path>
              </a:pathLst>
            </a:custGeom>
            <a:solidFill>
              <a:srgbClr val="34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5"/>
            <p:cNvSpPr/>
            <p:nvPr/>
          </p:nvSpPr>
          <p:spPr>
            <a:xfrm>
              <a:off x="4104950" y="4600925"/>
              <a:ext cx="294250" cy="338675"/>
            </a:xfrm>
            <a:custGeom>
              <a:avLst/>
              <a:gdLst/>
              <a:ahLst/>
              <a:cxnLst/>
              <a:rect l="l" t="t" r="r" b="b"/>
              <a:pathLst>
                <a:path w="11770" h="13547" extrusionOk="0">
                  <a:moveTo>
                    <a:pt x="7525" y="1243"/>
                  </a:moveTo>
                  <a:cubicBezTo>
                    <a:pt x="7861" y="1243"/>
                    <a:pt x="8182" y="1283"/>
                    <a:pt x="8473" y="1384"/>
                  </a:cubicBezTo>
                  <a:cubicBezTo>
                    <a:pt x="10360" y="2036"/>
                    <a:pt x="10481" y="4007"/>
                    <a:pt x="9993" y="5480"/>
                  </a:cubicBezTo>
                  <a:cubicBezTo>
                    <a:pt x="8864" y="8894"/>
                    <a:pt x="5426" y="11148"/>
                    <a:pt x="2162" y="12195"/>
                  </a:cubicBezTo>
                  <a:cubicBezTo>
                    <a:pt x="2246" y="8994"/>
                    <a:pt x="2129" y="5397"/>
                    <a:pt x="1293" y="2296"/>
                  </a:cubicBezTo>
                  <a:cubicBezTo>
                    <a:pt x="2474" y="2186"/>
                    <a:pt x="3629" y="1917"/>
                    <a:pt x="4799" y="1691"/>
                  </a:cubicBezTo>
                  <a:cubicBezTo>
                    <a:pt x="5592" y="1538"/>
                    <a:pt x="6611" y="1243"/>
                    <a:pt x="7525" y="1243"/>
                  </a:cubicBezTo>
                  <a:close/>
                  <a:moveTo>
                    <a:pt x="7018" y="1"/>
                  </a:moveTo>
                  <a:cubicBezTo>
                    <a:pt x="4869" y="1"/>
                    <a:pt x="2429" y="712"/>
                    <a:pt x="783" y="1351"/>
                  </a:cubicBezTo>
                  <a:cubicBezTo>
                    <a:pt x="754" y="1346"/>
                    <a:pt x="724" y="1343"/>
                    <a:pt x="696" y="1343"/>
                  </a:cubicBezTo>
                  <a:cubicBezTo>
                    <a:pt x="558" y="1343"/>
                    <a:pt x="431" y="1407"/>
                    <a:pt x="347" y="1533"/>
                  </a:cubicBezTo>
                  <a:cubicBezTo>
                    <a:pt x="47" y="1684"/>
                    <a:pt x="0" y="2094"/>
                    <a:pt x="241" y="2266"/>
                  </a:cubicBezTo>
                  <a:cubicBezTo>
                    <a:pt x="109" y="5716"/>
                    <a:pt x="628" y="9420"/>
                    <a:pt x="983" y="12832"/>
                  </a:cubicBezTo>
                  <a:cubicBezTo>
                    <a:pt x="1022" y="13215"/>
                    <a:pt x="1290" y="13376"/>
                    <a:pt x="1558" y="13376"/>
                  </a:cubicBezTo>
                  <a:cubicBezTo>
                    <a:pt x="1584" y="13376"/>
                    <a:pt x="1610" y="13374"/>
                    <a:pt x="1636" y="13371"/>
                  </a:cubicBezTo>
                  <a:cubicBezTo>
                    <a:pt x="1742" y="13475"/>
                    <a:pt x="1880" y="13546"/>
                    <a:pt x="2050" y="13546"/>
                  </a:cubicBezTo>
                  <a:cubicBezTo>
                    <a:pt x="2103" y="13546"/>
                    <a:pt x="2158" y="13539"/>
                    <a:pt x="2217" y="13525"/>
                  </a:cubicBezTo>
                  <a:cubicBezTo>
                    <a:pt x="6339" y="12491"/>
                    <a:pt x="11769" y="8694"/>
                    <a:pt x="11617" y="3902"/>
                  </a:cubicBezTo>
                  <a:cubicBezTo>
                    <a:pt x="11523" y="919"/>
                    <a:pt x="9459" y="1"/>
                    <a:pt x="7018" y="1"/>
                  </a:cubicBezTo>
                  <a:close/>
                </a:path>
              </a:pathLst>
            </a:custGeom>
            <a:solidFill>
              <a:srgbClr val="34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5"/>
            <p:cNvSpPr/>
            <p:nvPr/>
          </p:nvSpPr>
          <p:spPr>
            <a:xfrm>
              <a:off x="4890650" y="3199725"/>
              <a:ext cx="44925" cy="18550"/>
            </a:xfrm>
            <a:custGeom>
              <a:avLst/>
              <a:gdLst/>
              <a:ahLst/>
              <a:cxnLst/>
              <a:rect l="l" t="t" r="r" b="b"/>
              <a:pathLst>
                <a:path w="1797" h="742" extrusionOk="0">
                  <a:moveTo>
                    <a:pt x="1388" y="1"/>
                  </a:moveTo>
                  <a:cubicBezTo>
                    <a:pt x="921" y="69"/>
                    <a:pt x="466" y="116"/>
                    <a:pt x="1" y="161"/>
                  </a:cubicBezTo>
                  <a:cubicBezTo>
                    <a:pt x="637" y="286"/>
                    <a:pt x="1274" y="445"/>
                    <a:pt x="1797" y="742"/>
                  </a:cubicBezTo>
                  <a:cubicBezTo>
                    <a:pt x="1718" y="466"/>
                    <a:pt x="1577" y="214"/>
                    <a:pt x="1388" y="1"/>
                  </a:cubicBezTo>
                  <a:close/>
                </a:path>
              </a:pathLst>
            </a:custGeom>
            <a:solidFill>
              <a:srgbClr val="F39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45"/>
            <p:cNvSpPr/>
            <p:nvPr/>
          </p:nvSpPr>
          <p:spPr>
            <a:xfrm>
              <a:off x="2205175" y="238100"/>
              <a:ext cx="3235150" cy="5238450"/>
            </a:xfrm>
            <a:custGeom>
              <a:avLst/>
              <a:gdLst/>
              <a:ahLst/>
              <a:cxnLst/>
              <a:rect l="l" t="t" r="r" b="b"/>
              <a:pathLst>
                <a:path w="129406" h="209538" extrusionOk="0">
                  <a:moveTo>
                    <a:pt x="91732" y="36043"/>
                  </a:moveTo>
                  <a:lnTo>
                    <a:pt x="91732" y="36043"/>
                  </a:lnTo>
                  <a:cubicBezTo>
                    <a:pt x="93235" y="36229"/>
                    <a:pt x="94756" y="36336"/>
                    <a:pt x="96268" y="36336"/>
                  </a:cubicBezTo>
                  <a:cubicBezTo>
                    <a:pt x="96580" y="36336"/>
                    <a:pt x="96892" y="36332"/>
                    <a:pt x="97203" y="36322"/>
                  </a:cubicBezTo>
                  <a:lnTo>
                    <a:pt x="97203" y="36322"/>
                  </a:lnTo>
                  <a:cubicBezTo>
                    <a:pt x="96860" y="38433"/>
                    <a:pt x="96762" y="40392"/>
                    <a:pt x="95776" y="42395"/>
                  </a:cubicBezTo>
                  <a:lnTo>
                    <a:pt x="95776" y="42396"/>
                  </a:lnTo>
                  <a:cubicBezTo>
                    <a:pt x="94897" y="44181"/>
                    <a:pt x="93531" y="45355"/>
                    <a:pt x="92275" y="46732"/>
                  </a:cubicBezTo>
                  <a:cubicBezTo>
                    <a:pt x="92584" y="43160"/>
                    <a:pt x="92402" y="39564"/>
                    <a:pt x="91732" y="36043"/>
                  </a:cubicBezTo>
                  <a:close/>
                  <a:moveTo>
                    <a:pt x="68053" y="1233"/>
                  </a:moveTo>
                  <a:cubicBezTo>
                    <a:pt x="68230" y="1233"/>
                    <a:pt x="68408" y="1234"/>
                    <a:pt x="68587" y="1236"/>
                  </a:cubicBezTo>
                  <a:cubicBezTo>
                    <a:pt x="75807" y="1320"/>
                    <a:pt x="80614" y="3800"/>
                    <a:pt x="86013" y="8363"/>
                  </a:cubicBezTo>
                  <a:cubicBezTo>
                    <a:pt x="86056" y="8399"/>
                    <a:pt x="86102" y="8416"/>
                    <a:pt x="86147" y="8438"/>
                  </a:cubicBezTo>
                  <a:cubicBezTo>
                    <a:pt x="86159" y="8446"/>
                    <a:pt x="86172" y="8453"/>
                    <a:pt x="86186" y="8459"/>
                  </a:cubicBezTo>
                  <a:cubicBezTo>
                    <a:pt x="86213" y="8471"/>
                    <a:pt x="86241" y="8482"/>
                    <a:pt x="86268" y="8490"/>
                  </a:cubicBezTo>
                  <a:cubicBezTo>
                    <a:pt x="86275" y="8491"/>
                    <a:pt x="86282" y="8491"/>
                    <a:pt x="86291" y="8491"/>
                  </a:cubicBezTo>
                  <a:cubicBezTo>
                    <a:pt x="86328" y="8499"/>
                    <a:pt x="86366" y="8502"/>
                    <a:pt x="86404" y="8502"/>
                  </a:cubicBezTo>
                  <a:cubicBezTo>
                    <a:pt x="86520" y="8502"/>
                    <a:pt x="86635" y="8468"/>
                    <a:pt x="86734" y="8404"/>
                  </a:cubicBezTo>
                  <a:cubicBezTo>
                    <a:pt x="88821" y="7885"/>
                    <a:pt x="90870" y="7228"/>
                    <a:pt x="92966" y="6746"/>
                  </a:cubicBezTo>
                  <a:cubicBezTo>
                    <a:pt x="94667" y="6354"/>
                    <a:pt x="96397" y="6044"/>
                    <a:pt x="98140" y="5920"/>
                  </a:cubicBezTo>
                  <a:cubicBezTo>
                    <a:pt x="99180" y="5847"/>
                    <a:pt x="100071" y="5691"/>
                    <a:pt x="100870" y="5691"/>
                  </a:cubicBezTo>
                  <a:cubicBezTo>
                    <a:pt x="101694" y="5691"/>
                    <a:pt x="102419" y="5856"/>
                    <a:pt x="103108" y="6448"/>
                  </a:cubicBezTo>
                  <a:cubicBezTo>
                    <a:pt x="104648" y="7768"/>
                    <a:pt x="103945" y="9537"/>
                    <a:pt x="102604" y="11604"/>
                  </a:cubicBezTo>
                  <a:cubicBezTo>
                    <a:pt x="101941" y="12626"/>
                    <a:pt x="101065" y="13540"/>
                    <a:pt x="100226" y="14415"/>
                  </a:cubicBezTo>
                  <a:cubicBezTo>
                    <a:pt x="98807" y="15895"/>
                    <a:pt x="97326" y="17295"/>
                    <a:pt x="95969" y="18833"/>
                  </a:cubicBezTo>
                  <a:cubicBezTo>
                    <a:pt x="95927" y="18881"/>
                    <a:pt x="95906" y="18932"/>
                    <a:pt x="95881" y="18983"/>
                  </a:cubicBezTo>
                  <a:cubicBezTo>
                    <a:pt x="95541" y="18946"/>
                    <a:pt x="95214" y="18927"/>
                    <a:pt x="94903" y="18927"/>
                  </a:cubicBezTo>
                  <a:cubicBezTo>
                    <a:pt x="94792" y="18927"/>
                    <a:pt x="94683" y="18929"/>
                    <a:pt x="94576" y="18934"/>
                  </a:cubicBezTo>
                  <a:cubicBezTo>
                    <a:pt x="94074" y="18959"/>
                    <a:pt x="94077" y="19680"/>
                    <a:pt x="94576" y="19714"/>
                  </a:cubicBezTo>
                  <a:cubicBezTo>
                    <a:pt x="97913" y="19939"/>
                    <a:pt x="113786" y="25907"/>
                    <a:pt x="107115" y="32483"/>
                  </a:cubicBezTo>
                  <a:cubicBezTo>
                    <a:pt x="104938" y="34627"/>
                    <a:pt x="100997" y="35211"/>
                    <a:pt x="97275" y="35211"/>
                  </a:cubicBezTo>
                  <a:cubicBezTo>
                    <a:pt x="94987" y="35211"/>
                    <a:pt x="92783" y="34991"/>
                    <a:pt x="91122" y="34776"/>
                  </a:cubicBezTo>
                  <a:cubicBezTo>
                    <a:pt x="82354" y="33643"/>
                    <a:pt x="72085" y="30555"/>
                    <a:pt x="64689" y="25625"/>
                  </a:cubicBezTo>
                  <a:cubicBezTo>
                    <a:pt x="64699" y="25596"/>
                    <a:pt x="64710" y="25565"/>
                    <a:pt x="64720" y="25536"/>
                  </a:cubicBezTo>
                  <a:cubicBezTo>
                    <a:pt x="64833" y="25221"/>
                    <a:pt x="64530" y="24967"/>
                    <a:pt x="64250" y="24967"/>
                  </a:cubicBezTo>
                  <a:cubicBezTo>
                    <a:pt x="64107" y="24967"/>
                    <a:pt x="63971" y="25032"/>
                    <a:pt x="63898" y="25188"/>
                  </a:cubicBezTo>
                  <a:cubicBezTo>
                    <a:pt x="63869" y="25250"/>
                    <a:pt x="63844" y="25324"/>
                    <a:pt x="63815" y="25388"/>
                  </a:cubicBezTo>
                  <a:cubicBezTo>
                    <a:pt x="63688" y="25490"/>
                    <a:pt x="63611" y="25653"/>
                    <a:pt x="63640" y="25805"/>
                  </a:cubicBezTo>
                  <a:cubicBezTo>
                    <a:pt x="62891" y="27706"/>
                    <a:pt x="62256" y="30420"/>
                    <a:pt x="60837" y="31589"/>
                  </a:cubicBezTo>
                  <a:cubicBezTo>
                    <a:pt x="60616" y="32020"/>
                    <a:pt x="60312" y="32235"/>
                    <a:pt x="59925" y="32235"/>
                  </a:cubicBezTo>
                  <a:cubicBezTo>
                    <a:pt x="59714" y="32235"/>
                    <a:pt x="59479" y="32171"/>
                    <a:pt x="59219" y="32044"/>
                  </a:cubicBezTo>
                  <a:cubicBezTo>
                    <a:pt x="59087" y="32066"/>
                    <a:pt x="58958" y="32078"/>
                    <a:pt x="58832" y="32078"/>
                  </a:cubicBezTo>
                  <a:cubicBezTo>
                    <a:pt x="58480" y="32078"/>
                    <a:pt x="58153" y="31989"/>
                    <a:pt x="57850" y="31813"/>
                  </a:cubicBezTo>
                  <a:cubicBezTo>
                    <a:pt x="57489" y="31678"/>
                    <a:pt x="57131" y="31455"/>
                    <a:pt x="56794" y="31269"/>
                  </a:cubicBezTo>
                  <a:cubicBezTo>
                    <a:pt x="55730" y="30682"/>
                    <a:pt x="54931" y="29965"/>
                    <a:pt x="54229" y="28967"/>
                  </a:cubicBezTo>
                  <a:cubicBezTo>
                    <a:pt x="54140" y="28839"/>
                    <a:pt x="53999" y="28782"/>
                    <a:pt x="53861" y="28782"/>
                  </a:cubicBezTo>
                  <a:cubicBezTo>
                    <a:pt x="53612" y="28782"/>
                    <a:pt x="53372" y="28968"/>
                    <a:pt x="53457" y="29266"/>
                  </a:cubicBezTo>
                  <a:cubicBezTo>
                    <a:pt x="53407" y="29328"/>
                    <a:pt x="53377" y="29401"/>
                    <a:pt x="53369" y="29480"/>
                  </a:cubicBezTo>
                  <a:cubicBezTo>
                    <a:pt x="53220" y="31024"/>
                    <a:pt x="53234" y="32541"/>
                    <a:pt x="53355" y="34086"/>
                  </a:cubicBezTo>
                  <a:cubicBezTo>
                    <a:pt x="53476" y="35623"/>
                    <a:pt x="53032" y="37449"/>
                    <a:pt x="51750" y="38534"/>
                  </a:cubicBezTo>
                  <a:cubicBezTo>
                    <a:pt x="51289" y="38925"/>
                    <a:pt x="50452" y="39081"/>
                    <a:pt x="49889" y="39359"/>
                  </a:cubicBezTo>
                  <a:cubicBezTo>
                    <a:pt x="48073" y="40255"/>
                    <a:pt x="46605" y="41539"/>
                    <a:pt x="45421" y="43141"/>
                  </a:cubicBezTo>
                  <a:cubicBezTo>
                    <a:pt x="45138" y="41457"/>
                    <a:pt x="44413" y="39768"/>
                    <a:pt x="42616" y="39330"/>
                  </a:cubicBezTo>
                  <a:cubicBezTo>
                    <a:pt x="42321" y="39258"/>
                    <a:pt x="42030" y="39225"/>
                    <a:pt x="41746" y="39225"/>
                  </a:cubicBezTo>
                  <a:cubicBezTo>
                    <a:pt x="39938" y="39225"/>
                    <a:pt x="38381" y="40583"/>
                    <a:pt x="37500" y="42103"/>
                  </a:cubicBezTo>
                  <a:cubicBezTo>
                    <a:pt x="36708" y="43469"/>
                    <a:pt x="36143" y="45185"/>
                    <a:pt x="35930" y="46933"/>
                  </a:cubicBezTo>
                  <a:cubicBezTo>
                    <a:pt x="29703" y="40209"/>
                    <a:pt x="30782" y="30328"/>
                    <a:pt x="34367" y="22497"/>
                  </a:cubicBezTo>
                  <a:cubicBezTo>
                    <a:pt x="34552" y="22424"/>
                    <a:pt x="34587" y="22188"/>
                    <a:pt x="34417" y="22052"/>
                  </a:cubicBezTo>
                  <a:cubicBezTo>
                    <a:pt x="34352" y="21902"/>
                    <a:pt x="34200" y="21801"/>
                    <a:pt x="34045" y="21801"/>
                  </a:cubicBezTo>
                  <a:cubicBezTo>
                    <a:pt x="33978" y="21801"/>
                    <a:pt x="33910" y="21820"/>
                    <a:pt x="33848" y="21863"/>
                  </a:cubicBezTo>
                  <a:cubicBezTo>
                    <a:pt x="33531" y="21785"/>
                    <a:pt x="33202" y="21746"/>
                    <a:pt x="32872" y="21746"/>
                  </a:cubicBezTo>
                  <a:cubicBezTo>
                    <a:pt x="32085" y="21746"/>
                    <a:pt x="31293" y="21968"/>
                    <a:pt x="30652" y="22417"/>
                  </a:cubicBezTo>
                  <a:cubicBezTo>
                    <a:pt x="34493" y="13657"/>
                    <a:pt x="42157" y="8910"/>
                    <a:pt x="51819" y="8751"/>
                  </a:cubicBezTo>
                  <a:cubicBezTo>
                    <a:pt x="51867" y="8767"/>
                    <a:pt x="51917" y="8775"/>
                    <a:pt x="51968" y="8775"/>
                  </a:cubicBezTo>
                  <a:cubicBezTo>
                    <a:pt x="52094" y="8775"/>
                    <a:pt x="52219" y="8723"/>
                    <a:pt x="52296" y="8602"/>
                  </a:cubicBezTo>
                  <a:cubicBezTo>
                    <a:pt x="56059" y="2696"/>
                    <a:pt x="61408" y="1233"/>
                    <a:pt x="68053" y="1233"/>
                  </a:cubicBezTo>
                  <a:close/>
                  <a:moveTo>
                    <a:pt x="64394" y="26455"/>
                  </a:moveTo>
                  <a:cubicBezTo>
                    <a:pt x="70317" y="30830"/>
                    <a:pt x="78222" y="33048"/>
                    <a:pt x="85250" y="34803"/>
                  </a:cubicBezTo>
                  <a:cubicBezTo>
                    <a:pt x="86947" y="35226"/>
                    <a:pt x="88725" y="35601"/>
                    <a:pt x="90541" y="35877"/>
                  </a:cubicBezTo>
                  <a:cubicBezTo>
                    <a:pt x="92441" y="50164"/>
                    <a:pt x="88104" y="68330"/>
                    <a:pt x="71592" y="71420"/>
                  </a:cubicBezTo>
                  <a:cubicBezTo>
                    <a:pt x="69991" y="71719"/>
                    <a:pt x="68349" y="71863"/>
                    <a:pt x="66698" y="71863"/>
                  </a:cubicBezTo>
                  <a:cubicBezTo>
                    <a:pt x="61875" y="71863"/>
                    <a:pt x="56974" y="70636"/>
                    <a:pt x="52783" y="68477"/>
                  </a:cubicBezTo>
                  <a:cubicBezTo>
                    <a:pt x="50630" y="67368"/>
                    <a:pt x="48555" y="65695"/>
                    <a:pt x="46652" y="63673"/>
                  </a:cubicBezTo>
                  <a:cubicBezTo>
                    <a:pt x="46645" y="63463"/>
                    <a:pt x="46503" y="63264"/>
                    <a:pt x="46286" y="63264"/>
                  </a:cubicBezTo>
                  <a:cubicBezTo>
                    <a:pt x="46277" y="63264"/>
                    <a:pt x="46268" y="63265"/>
                    <a:pt x="46258" y="63265"/>
                  </a:cubicBezTo>
                  <a:cubicBezTo>
                    <a:pt x="44174" y="60966"/>
                    <a:pt x="42317" y="58237"/>
                    <a:pt x="40849" y="55309"/>
                  </a:cubicBezTo>
                  <a:cubicBezTo>
                    <a:pt x="41110" y="55111"/>
                    <a:pt x="41117" y="54615"/>
                    <a:pt x="40708" y="54463"/>
                  </a:cubicBezTo>
                  <a:cubicBezTo>
                    <a:pt x="36893" y="53034"/>
                    <a:pt x="36455" y="48975"/>
                    <a:pt x="37433" y="45519"/>
                  </a:cubicBezTo>
                  <a:cubicBezTo>
                    <a:pt x="37731" y="44463"/>
                    <a:pt x="38127" y="43258"/>
                    <a:pt x="38742" y="42337"/>
                  </a:cubicBezTo>
                  <a:cubicBezTo>
                    <a:pt x="39459" y="41266"/>
                    <a:pt x="40302" y="40829"/>
                    <a:pt x="41134" y="40829"/>
                  </a:cubicBezTo>
                  <a:cubicBezTo>
                    <a:pt x="42800" y="40829"/>
                    <a:pt x="44423" y="42579"/>
                    <a:pt x="44908" y="44507"/>
                  </a:cubicBezTo>
                  <a:cubicBezTo>
                    <a:pt x="44949" y="44670"/>
                    <a:pt x="45090" y="44746"/>
                    <a:pt x="45232" y="44746"/>
                  </a:cubicBezTo>
                  <a:cubicBezTo>
                    <a:pt x="45406" y="44746"/>
                    <a:pt x="45581" y="44631"/>
                    <a:pt x="45569" y="44419"/>
                  </a:cubicBezTo>
                  <a:cubicBezTo>
                    <a:pt x="45566" y="44378"/>
                    <a:pt x="45560" y="44337"/>
                    <a:pt x="45558" y="44296"/>
                  </a:cubicBezTo>
                  <a:cubicBezTo>
                    <a:pt x="46813" y="42732"/>
                    <a:pt x="48222" y="41385"/>
                    <a:pt x="50010" y="40434"/>
                  </a:cubicBezTo>
                  <a:cubicBezTo>
                    <a:pt x="51165" y="39820"/>
                    <a:pt x="52741" y="39503"/>
                    <a:pt x="53648" y="38482"/>
                  </a:cubicBezTo>
                  <a:cubicBezTo>
                    <a:pt x="55258" y="36666"/>
                    <a:pt x="54476" y="33129"/>
                    <a:pt x="54210" y="30577"/>
                  </a:cubicBezTo>
                  <a:lnTo>
                    <a:pt x="54210" y="30577"/>
                  </a:lnTo>
                  <a:cubicBezTo>
                    <a:pt x="55416" y="32129"/>
                    <a:pt x="57623" y="33464"/>
                    <a:pt x="59388" y="33464"/>
                  </a:cubicBezTo>
                  <a:cubicBezTo>
                    <a:pt x="59477" y="33464"/>
                    <a:pt x="59564" y="33460"/>
                    <a:pt x="59651" y="33453"/>
                  </a:cubicBezTo>
                  <a:cubicBezTo>
                    <a:pt x="60807" y="33362"/>
                    <a:pt x="61694" y="32517"/>
                    <a:pt x="62248" y="31555"/>
                  </a:cubicBezTo>
                  <a:cubicBezTo>
                    <a:pt x="63148" y="29995"/>
                    <a:pt x="63784" y="28185"/>
                    <a:pt x="64394" y="26455"/>
                  </a:cubicBezTo>
                  <a:close/>
                  <a:moveTo>
                    <a:pt x="73515" y="93930"/>
                  </a:moveTo>
                  <a:cubicBezTo>
                    <a:pt x="73808" y="93930"/>
                    <a:pt x="74062" y="94036"/>
                    <a:pt x="74261" y="94278"/>
                  </a:cubicBezTo>
                  <a:cubicBezTo>
                    <a:pt x="72943" y="95233"/>
                    <a:pt x="71868" y="96628"/>
                    <a:pt x="71025" y="97931"/>
                  </a:cubicBezTo>
                  <a:cubicBezTo>
                    <a:pt x="70877" y="98159"/>
                    <a:pt x="71084" y="98382"/>
                    <a:pt x="71302" y="98382"/>
                  </a:cubicBezTo>
                  <a:cubicBezTo>
                    <a:pt x="71373" y="98382"/>
                    <a:pt x="71445" y="98358"/>
                    <a:pt x="71507" y="98303"/>
                  </a:cubicBezTo>
                  <a:cubicBezTo>
                    <a:pt x="72492" y="97418"/>
                    <a:pt x="73343" y="96403"/>
                    <a:pt x="74327" y="95519"/>
                  </a:cubicBezTo>
                  <a:cubicBezTo>
                    <a:pt x="74832" y="95068"/>
                    <a:pt x="76373" y="94047"/>
                    <a:pt x="77449" y="94047"/>
                  </a:cubicBezTo>
                  <a:cubicBezTo>
                    <a:pt x="77742" y="94047"/>
                    <a:pt x="78001" y="94123"/>
                    <a:pt x="78195" y="94306"/>
                  </a:cubicBezTo>
                  <a:cubicBezTo>
                    <a:pt x="76414" y="95222"/>
                    <a:pt x="75014" y="96721"/>
                    <a:pt x="73837" y="98321"/>
                  </a:cubicBezTo>
                  <a:cubicBezTo>
                    <a:pt x="73672" y="98546"/>
                    <a:pt x="73902" y="98800"/>
                    <a:pt x="74132" y="98800"/>
                  </a:cubicBezTo>
                  <a:cubicBezTo>
                    <a:pt x="74207" y="98800"/>
                    <a:pt x="74281" y="98773"/>
                    <a:pt x="74343" y="98710"/>
                  </a:cubicBezTo>
                  <a:cubicBezTo>
                    <a:pt x="75231" y="97798"/>
                    <a:pt x="76106" y="96847"/>
                    <a:pt x="77129" y="96081"/>
                  </a:cubicBezTo>
                  <a:cubicBezTo>
                    <a:pt x="77820" y="95565"/>
                    <a:pt x="79321" y="94544"/>
                    <a:pt x="80473" y="94544"/>
                  </a:cubicBezTo>
                  <a:cubicBezTo>
                    <a:pt x="80718" y="94544"/>
                    <a:pt x="80947" y="94590"/>
                    <a:pt x="81149" y="94697"/>
                  </a:cubicBezTo>
                  <a:cubicBezTo>
                    <a:pt x="79068" y="95942"/>
                    <a:pt x="76599" y="98625"/>
                    <a:pt x="76055" y="99139"/>
                  </a:cubicBezTo>
                  <a:cubicBezTo>
                    <a:pt x="75829" y="99353"/>
                    <a:pt x="76039" y="99651"/>
                    <a:pt x="76284" y="99651"/>
                  </a:cubicBezTo>
                  <a:cubicBezTo>
                    <a:pt x="76353" y="99651"/>
                    <a:pt x="76424" y="99627"/>
                    <a:pt x="76489" y="99572"/>
                  </a:cubicBezTo>
                  <a:cubicBezTo>
                    <a:pt x="77494" y="98717"/>
                    <a:pt x="78497" y="97863"/>
                    <a:pt x="79499" y="97006"/>
                  </a:cubicBezTo>
                  <a:cubicBezTo>
                    <a:pt x="79803" y="96746"/>
                    <a:pt x="81910" y="95028"/>
                    <a:pt x="82752" y="95028"/>
                  </a:cubicBezTo>
                  <a:cubicBezTo>
                    <a:pt x="82892" y="95028"/>
                    <a:pt x="82997" y="95075"/>
                    <a:pt x="83053" y="95184"/>
                  </a:cubicBezTo>
                  <a:cubicBezTo>
                    <a:pt x="81622" y="96177"/>
                    <a:pt x="80293" y="97568"/>
                    <a:pt x="79118" y="98810"/>
                  </a:cubicBezTo>
                  <a:cubicBezTo>
                    <a:pt x="77926" y="100070"/>
                    <a:pt x="76753" y="101495"/>
                    <a:pt x="76120" y="103127"/>
                  </a:cubicBezTo>
                  <a:cubicBezTo>
                    <a:pt x="75828" y="103191"/>
                    <a:pt x="75569" y="103264"/>
                    <a:pt x="75375" y="103340"/>
                  </a:cubicBezTo>
                  <a:cubicBezTo>
                    <a:pt x="75046" y="103467"/>
                    <a:pt x="75067" y="103985"/>
                    <a:pt x="75462" y="103986"/>
                  </a:cubicBezTo>
                  <a:cubicBezTo>
                    <a:pt x="75463" y="103986"/>
                    <a:pt x="75465" y="103986"/>
                    <a:pt x="75466" y="103986"/>
                  </a:cubicBezTo>
                  <a:cubicBezTo>
                    <a:pt x="75811" y="103986"/>
                    <a:pt x="76737" y="103864"/>
                    <a:pt x="77607" y="103864"/>
                  </a:cubicBezTo>
                  <a:cubicBezTo>
                    <a:pt x="78576" y="103864"/>
                    <a:pt x="79475" y="104016"/>
                    <a:pt x="79427" y="104658"/>
                  </a:cubicBezTo>
                  <a:cubicBezTo>
                    <a:pt x="79425" y="104701"/>
                    <a:pt x="79436" y="104733"/>
                    <a:pt x="79442" y="104770"/>
                  </a:cubicBezTo>
                  <a:cubicBezTo>
                    <a:pt x="77477" y="105750"/>
                    <a:pt x="74950" y="106437"/>
                    <a:pt x="72534" y="106437"/>
                  </a:cubicBezTo>
                  <a:cubicBezTo>
                    <a:pt x="70856" y="106437"/>
                    <a:pt x="69233" y="106106"/>
                    <a:pt x="67888" y="105311"/>
                  </a:cubicBezTo>
                  <a:cubicBezTo>
                    <a:pt x="67902" y="105267"/>
                    <a:pt x="67917" y="105224"/>
                    <a:pt x="67913" y="105172"/>
                  </a:cubicBezTo>
                  <a:cubicBezTo>
                    <a:pt x="67810" y="103031"/>
                    <a:pt x="67722" y="100897"/>
                    <a:pt x="67627" y="98762"/>
                  </a:cubicBezTo>
                  <a:cubicBezTo>
                    <a:pt x="68637" y="97684"/>
                    <a:pt x="71767" y="93930"/>
                    <a:pt x="73515" y="93930"/>
                  </a:cubicBezTo>
                  <a:close/>
                  <a:moveTo>
                    <a:pt x="67103" y="105877"/>
                  </a:moveTo>
                  <a:cubicBezTo>
                    <a:pt x="67579" y="106246"/>
                    <a:pt x="68100" y="106553"/>
                    <a:pt x="68654" y="106791"/>
                  </a:cubicBezTo>
                  <a:cubicBezTo>
                    <a:pt x="68350" y="107226"/>
                    <a:pt x="68098" y="107701"/>
                    <a:pt x="67793" y="108137"/>
                  </a:cubicBezTo>
                  <a:cubicBezTo>
                    <a:pt x="67616" y="108388"/>
                    <a:pt x="67364" y="108660"/>
                    <a:pt x="67154" y="108946"/>
                  </a:cubicBezTo>
                  <a:cubicBezTo>
                    <a:pt x="66663" y="108905"/>
                    <a:pt x="66170" y="108878"/>
                    <a:pt x="65682" y="108830"/>
                  </a:cubicBezTo>
                  <a:cubicBezTo>
                    <a:pt x="65350" y="108075"/>
                    <a:pt x="64994" y="107312"/>
                    <a:pt x="64574" y="106602"/>
                  </a:cubicBezTo>
                  <a:cubicBezTo>
                    <a:pt x="65420" y="106375"/>
                    <a:pt x="66262" y="106130"/>
                    <a:pt x="67103" y="105877"/>
                  </a:cubicBezTo>
                  <a:close/>
                  <a:moveTo>
                    <a:pt x="78171" y="89036"/>
                  </a:moveTo>
                  <a:cubicBezTo>
                    <a:pt x="81884" y="91001"/>
                    <a:pt x="85522" y="93276"/>
                    <a:pt x="88743" y="95984"/>
                  </a:cubicBezTo>
                  <a:cubicBezTo>
                    <a:pt x="91752" y="98512"/>
                    <a:pt x="94034" y="101985"/>
                    <a:pt x="96447" y="105091"/>
                  </a:cubicBezTo>
                  <a:cubicBezTo>
                    <a:pt x="91651" y="105871"/>
                    <a:pt x="86584" y="107785"/>
                    <a:pt x="82217" y="109722"/>
                  </a:cubicBezTo>
                  <a:cubicBezTo>
                    <a:pt x="77570" y="109451"/>
                    <a:pt x="72886" y="109369"/>
                    <a:pt x="68247" y="109030"/>
                  </a:cubicBezTo>
                  <a:cubicBezTo>
                    <a:pt x="68310" y="108934"/>
                    <a:pt x="68374" y="108835"/>
                    <a:pt x="68434" y="108748"/>
                  </a:cubicBezTo>
                  <a:cubicBezTo>
                    <a:pt x="68780" y="108233"/>
                    <a:pt x="69159" y="107647"/>
                    <a:pt x="69347" y="107046"/>
                  </a:cubicBezTo>
                  <a:cubicBezTo>
                    <a:pt x="70213" y="107314"/>
                    <a:pt x="71121" y="107425"/>
                    <a:pt x="72066" y="107425"/>
                  </a:cubicBezTo>
                  <a:cubicBezTo>
                    <a:pt x="72540" y="107425"/>
                    <a:pt x="73023" y="107397"/>
                    <a:pt x="73516" y="107347"/>
                  </a:cubicBezTo>
                  <a:cubicBezTo>
                    <a:pt x="75727" y="107121"/>
                    <a:pt x="78842" y="106957"/>
                    <a:pt x="80301" y="105086"/>
                  </a:cubicBezTo>
                  <a:cubicBezTo>
                    <a:pt x="80387" y="104977"/>
                    <a:pt x="80385" y="104854"/>
                    <a:pt x="80351" y="104742"/>
                  </a:cubicBezTo>
                  <a:cubicBezTo>
                    <a:pt x="80358" y="104713"/>
                    <a:pt x="80373" y="104690"/>
                    <a:pt x="80376" y="104658"/>
                  </a:cubicBezTo>
                  <a:cubicBezTo>
                    <a:pt x="80468" y="103330"/>
                    <a:pt x="79178" y="102937"/>
                    <a:pt x="77838" y="102937"/>
                  </a:cubicBezTo>
                  <a:cubicBezTo>
                    <a:pt x="77589" y="102937"/>
                    <a:pt x="77339" y="102950"/>
                    <a:pt x="77096" y="102974"/>
                  </a:cubicBezTo>
                  <a:cubicBezTo>
                    <a:pt x="78074" y="101505"/>
                    <a:pt x="79069" y="100124"/>
                    <a:pt x="80351" y="98867"/>
                  </a:cubicBezTo>
                  <a:cubicBezTo>
                    <a:pt x="81396" y="97842"/>
                    <a:pt x="83003" y="96881"/>
                    <a:pt x="83735" y="95584"/>
                  </a:cubicBezTo>
                  <a:cubicBezTo>
                    <a:pt x="83961" y="95504"/>
                    <a:pt x="84141" y="95296"/>
                    <a:pt x="84052" y="95007"/>
                  </a:cubicBezTo>
                  <a:cubicBezTo>
                    <a:pt x="83843" y="94336"/>
                    <a:pt x="83435" y="94066"/>
                    <a:pt x="82910" y="94066"/>
                  </a:cubicBezTo>
                  <a:cubicBezTo>
                    <a:pt x="82650" y="94066"/>
                    <a:pt x="82361" y="94132"/>
                    <a:pt x="82054" y="94249"/>
                  </a:cubicBezTo>
                  <a:cubicBezTo>
                    <a:pt x="81773" y="93736"/>
                    <a:pt x="81266" y="93560"/>
                    <a:pt x="80705" y="93560"/>
                  </a:cubicBezTo>
                  <a:cubicBezTo>
                    <a:pt x="80211" y="93560"/>
                    <a:pt x="79674" y="93696"/>
                    <a:pt x="79211" y="93859"/>
                  </a:cubicBezTo>
                  <a:cubicBezTo>
                    <a:pt x="79134" y="93262"/>
                    <a:pt x="78490" y="93080"/>
                    <a:pt x="77775" y="93080"/>
                  </a:cubicBezTo>
                  <a:cubicBezTo>
                    <a:pt x="77114" y="93080"/>
                    <a:pt x="76392" y="93235"/>
                    <a:pt x="76001" y="93362"/>
                  </a:cubicBezTo>
                  <a:cubicBezTo>
                    <a:pt x="75686" y="93463"/>
                    <a:pt x="75384" y="93601"/>
                    <a:pt x="75091" y="93757"/>
                  </a:cubicBezTo>
                  <a:cubicBezTo>
                    <a:pt x="74743" y="93138"/>
                    <a:pt x="74253" y="92881"/>
                    <a:pt x="73683" y="92881"/>
                  </a:cubicBezTo>
                  <a:cubicBezTo>
                    <a:pt x="71766" y="92881"/>
                    <a:pt x="68945" y="95780"/>
                    <a:pt x="67573" y="97531"/>
                  </a:cubicBezTo>
                  <a:cubicBezTo>
                    <a:pt x="67522" y="96355"/>
                    <a:pt x="67462" y="95179"/>
                    <a:pt x="67415" y="94005"/>
                  </a:cubicBezTo>
                  <a:cubicBezTo>
                    <a:pt x="69122" y="93363"/>
                    <a:pt x="70731" y="92440"/>
                    <a:pt x="72380" y="91666"/>
                  </a:cubicBezTo>
                  <a:cubicBezTo>
                    <a:pt x="74261" y="90782"/>
                    <a:pt x="76458" y="90214"/>
                    <a:pt x="78171" y="89036"/>
                  </a:cubicBezTo>
                  <a:close/>
                  <a:moveTo>
                    <a:pt x="63494" y="106874"/>
                  </a:moveTo>
                  <a:cubicBezTo>
                    <a:pt x="63853" y="107955"/>
                    <a:pt x="64368" y="109027"/>
                    <a:pt x="64876" y="110028"/>
                  </a:cubicBezTo>
                  <a:cubicBezTo>
                    <a:pt x="64990" y="110253"/>
                    <a:pt x="65163" y="110346"/>
                    <a:pt x="65340" y="110346"/>
                  </a:cubicBezTo>
                  <a:cubicBezTo>
                    <a:pt x="65612" y="110346"/>
                    <a:pt x="65891" y="110125"/>
                    <a:pt x="65967" y="109827"/>
                  </a:cubicBezTo>
                  <a:cubicBezTo>
                    <a:pt x="66291" y="109897"/>
                    <a:pt x="66618" y="109940"/>
                    <a:pt x="66943" y="110002"/>
                  </a:cubicBezTo>
                  <a:cubicBezTo>
                    <a:pt x="66991" y="110037"/>
                    <a:pt x="67046" y="110061"/>
                    <a:pt x="67110" y="110061"/>
                  </a:cubicBezTo>
                  <a:cubicBezTo>
                    <a:pt x="67137" y="110061"/>
                    <a:pt x="67165" y="110057"/>
                    <a:pt x="67195" y="110048"/>
                  </a:cubicBezTo>
                  <a:lnTo>
                    <a:pt x="67196" y="110048"/>
                  </a:lnTo>
                  <a:cubicBezTo>
                    <a:pt x="74453" y="111383"/>
                    <a:pt x="81814" y="110771"/>
                    <a:pt x="89136" y="111565"/>
                  </a:cubicBezTo>
                  <a:cubicBezTo>
                    <a:pt x="89457" y="112118"/>
                    <a:pt x="89803" y="112662"/>
                    <a:pt x="89967" y="113288"/>
                  </a:cubicBezTo>
                  <a:cubicBezTo>
                    <a:pt x="90223" y="114275"/>
                    <a:pt x="90129" y="115417"/>
                    <a:pt x="90118" y="116431"/>
                  </a:cubicBezTo>
                  <a:cubicBezTo>
                    <a:pt x="90105" y="117747"/>
                    <a:pt x="89839" y="118992"/>
                    <a:pt x="89683" y="120266"/>
                  </a:cubicBezTo>
                  <a:cubicBezTo>
                    <a:pt x="82643" y="120010"/>
                    <a:pt x="75606" y="119693"/>
                    <a:pt x="68567" y="119403"/>
                  </a:cubicBezTo>
                  <a:cubicBezTo>
                    <a:pt x="64533" y="119237"/>
                    <a:pt x="60840" y="119394"/>
                    <a:pt x="57442" y="117019"/>
                  </a:cubicBezTo>
                  <a:cubicBezTo>
                    <a:pt x="54552" y="114997"/>
                    <a:pt x="53659" y="111794"/>
                    <a:pt x="52127" y="108717"/>
                  </a:cubicBezTo>
                  <a:lnTo>
                    <a:pt x="52127" y="108717"/>
                  </a:lnTo>
                  <a:cubicBezTo>
                    <a:pt x="52315" y="108727"/>
                    <a:pt x="52503" y="108732"/>
                    <a:pt x="52692" y="108732"/>
                  </a:cubicBezTo>
                  <a:cubicBezTo>
                    <a:pt x="53817" y="108732"/>
                    <a:pt x="54960" y="108562"/>
                    <a:pt x="56115" y="108389"/>
                  </a:cubicBezTo>
                  <a:cubicBezTo>
                    <a:pt x="58606" y="108017"/>
                    <a:pt x="61062" y="107495"/>
                    <a:pt x="63494" y="106874"/>
                  </a:cubicBezTo>
                  <a:close/>
                  <a:moveTo>
                    <a:pt x="98101" y="109082"/>
                  </a:moveTo>
                  <a:cubicBezTo>
                    <a:pt x="99731" y="109082"/>
                    <a:pt x="97605" y="112247"/>
                    <a:pt x="97145" y="112687"/>
                  </a:cubicBezTo>
                  <a:cubicBezTo>
                    <a:pt x="97044" y="112782"/>
                    <a:pt x="97016" y="112892"/>
                    <a:pt x="97029" y="112996"/>
                  </a:cubicBezTo>
                  <a:cubicBezTo>
                    <a:pt x="96966" y="113196"/>
                    <a:pt x="97051" y="113440"/>
                    <a:pt x="97306" y="113440"/>
                  </a:cubicBezTo>
                  <a:cubicBezTo>
                    <a:pt x="97313" y="113440"/>
                    <a:pt x="97320" y="113440"/>
                    <a:pt x="97327" y="113439"/>
                  </a:cubicBezTo>
                  <a:cubicBezTo>
                    <a:pt x="97820" y="113413"/>
                    <a:pt x="98338" y="113398"/>
                    <a:pt x="98870" y="113398"/>
                  </a:cubicBezTo>
                  <a:cubicBezTo>
                    <a:pt x="102288" y="113398"/>
                    <a:pt x="106281" y="114055"/>
                    <a:pt x="108045" y="116966"/>
                  </a:cubicBezTo>
                  <a:cubicBezTo>
                    <a:pt x="108027" y="116956"/>
                    <a:pt x="108009" y="116946"/>
                    <a:pt x="107991" y="116937"/>
                  </a:cubicBezTo>
                  <a:cubicBezTo>
                    <a:pt x="106625" y="116228"/>
                    <a:pt x="105018" y="115595"/>
                    <a:pt x="103468" y="115556"/>
                  </a:cubicBezTo>
                  <a:cubicBezTo>
                    <a:pt x="103465" y="115556"/>
                    <a:pt x="103462" y="115556"/>
                    <a:pt x="103458" y="115556"/>
                  </a:cubicBezTo>
                  <a:cubicBezTo>
                    <a:pt x="103094" y="115556"/>
                    <a:pt x="103071" y="116057"/>
                    <a:pt x="103385" y="116174"/>
                  </a:cubicBezTo>
                  <a:cubicBezTo>
                    <a:pt x="104907" y="116738"/>
                    <a:pt x="108683" y="117271"/>
                    <a:pt x="109215" y="119209"/>
                  </a:cubicBezTo>
                  <a:cubicBezTo>
                    <a:pt x="108381" y="118728"/>
                    <a:pt x="107241" y="118625"/>
                    <a:pt x="106323" y="118407"/>
                  </a:cubicBezTo>
                  <a:cubicBezTo>
                    <a:pt x="105216" y="118143"/>
                    <a:pt x="104100" y="117798"/>
                    <a:pt x="102965" y="117689"/>
                  </a:cubicBezTo>
                  <a:cubicBezTo>
                    <a:pt x="102952" y="117688"/>
                    <a:pt x="102939" y="117687"/>
                    <a:pt x="102927" y="117687"/>
                  </a:cubicBezTo>
                  <a:cubicBezTo>
                    <a:pt x="102565" y="117687"/>
                    <a:pt x="102573" y="118213"/>
                    <a:pt x="102878" y="118336"/>
                  </a:cubicBezTo>
                  <a:cubicBezTo>
                    <a:pt x="104045" y="118803"/>
                    <a:pt x="105346" y="119023"/>
                    <a:pt x="106566" y="119325"/>
                  </a:cubicBezTo>
                  <a:cubicBezTo>
                    <a:pt x="107622" y="119586"/>
                    <a:pt x="109809" y="119930"/>
                    <a:pt x="109316" y="121316"/>
                  </a:cubicBezTo>
                  <a:cubicBezTo>
                    <a:pt x="108804" y="120738"/>
                    <a:pt x="107980" y="120500"/>
                    <a:pt x="107180" y="120363"/>
                  </a:cubicBezTo>
                  <a:cubicBezTo>
                    <a:pt x="106311" y="120213"/>
                    <a:pt x="105319" y="119996"/>
                    <a:pt x="104378" y="119996"/>
                  </a:cubicBezTo>
                  <a:cubicBezTo>
                    <a:pt x="103955" y="119996"/>
                    <a:pt x="103542" y="120040"/>
                    <a:pt x="103155" y="120154"/>
                  </a:cubicBezTo>
                  <a:cubicBezTo>
                    <a:pt x="102775" y="120266"/>
                    <a:pt x="102848" y="120839"/>
                    <a:pt x="103249" y="120845"/>
                  </a:cubicBezTo>
                  <a:cubicBezTo>
                    <a:pt x="104296" y="120860"/>
                    <a:pt x="105275" y="121069"/>
                    <a:pt x="106303" y="121235"/>
                  </a:cubicBezTo>
                  <a:cubicBezTo>
                    <a:pt x="107209" y="121383"/>
                    <a:pt x="107983" y="121498"/>
                    <a:pt x="108639" y="122070"/>
                  </a:cubicBezTo>
                  <a:cubicBezTo>
                    <a:pt x="106679" y="122470"/>
                    <a:pt x="104749" y="122622"/>
                    <a:pt x="102797" y="122622"/>
                  </a:cubicBezTo>
                  <a:cubicBezTo>
                    <a:pt x="101705" y="122622"/>
                    <a:pt x="100607" y="122574"/>
                    <a:pt x="99493" y="122496"/>
                  </a:cubicBezTo>
                  <a:cubicBezTo>
                    <a:pt x="96133" y="122262"/>
                    <a:pt x="94011" y="120951"/>
                    <a:pt x="91179" y="119298"/>
                  </a:cubicBezTo>
                  <a:cubicBezTo>
                    <a:pt x="91466" y="117992"/>
                    <a:pt x="91432" y="116551"/>
                    <a:pt x="91391" y="115301"/>
                  </a:cubicBezTo>
                  <a:cubicBezTo>
                    <a:pt x="91367" y="114517"/>
                    <a:pt x="91289" y="113775"/>
                    <a:pt x="91102" y="113090"/>
                  </a:cubicBezTo>
                  <a:cubicBezTo>
                    <a:pt x="92638" y="112875"/>
                    <a:pt x="94378" y="111806"/>
                    <a:pt x="95481" y="110976"/>
                  </a:cubicBezTo>
                  <a:cubicBezTo>
                    <a:pt x="96108" y="110506"/>
                    <a:pt x="96995" y="109272"/>
                    <a:pt x="97743" y="109122"/>
                  </a:cubicBezTo>
                  <a:cubicBezTo>
                    <a:pt x="97878" y="109095"/>
                    <a:pt x="97997" y="109082"/>
                    <a:pt x="98101" y="109082"/>
                  </a:cubicBezTo>
                  <a:close/>
                  <a:moveTo>
                    <a:pt x="98095" y="105621"/>
                  </a:moveTo>
                  <a:cubicBezTo>
                    <a:pt x="98118" y="105632"/>
                    <a:pt x="98137" y="105647"/>
                    <a:pt x="98165" y="105653"/>
                  </a:cubicBezTo>
                  <a:cubicBezTo>
                    <a:pt x="103584" y="106769"/>
                    <a:pt x="109039" y="107402"/>
                    <a:pt x="113925" y="110243"/>
                  </a:cubicBezTo>
                  <a:cubicBezTo>
                    <a:pt x="118268" y="112768"/>
                    <a:pt x="121343" y="116552"/>
                    <a:pt x="124728" y="120120"/>
                  </a:cubicBezTo>
                  <a:cubicBezTo>
                    <a:pt x="112299" y="123707"/>
                    <a:pt x="100085" y="129024"/>
                    <a:pt x="87152" y="130480"/>
                  </a:cubicBezTo>
                  <a:cubicBezTo>
                    <a:pt x="87149" y="130478"/>
                    <a:pt x="87149" y="130475"/>
                    <a:pt x="87146" y="130473"/>
                  </a:cubicBezTo>
                  <a:cubicBezTo>
                    <a:pt x="87081" y="130422"/>
                    <a:pt x="87016" y="130369"/>
                    <a:pt x="86952" y="130317"/>
                  </a:cubicBezTo>
                  <a:cubicBezTo>
                    <a:pt x="86913" y="130264"/>
                    <a:pt x="86861" y="130222"/>
                    <a:pt x="86799" y="130196"/>
                  </a:cubicBezTo>
                  <a:cubicBezTo>
                    <a:pt x="83027" y="127206"/>
                    <a:pt x="79292" y="123948"/>
                    <a:pt x="75284" y="121247"/>
                  </a:cubicBezTo>
                  <a:lnTo>
                    <a:pt x="75284" y="121247"/>
                  </a:lnTo>
                  <a:cubicBezTo>
                    <a:pt x="80125" y="121333"/>
                    <a:pt x="84984" y="121272"/>
                    <a:pt x="89705" y="121442"/>
                  </a:cubicBezTo>
                  <a:cubicBezTo>
                    <a:pt x="89785" y="121520"/>
                    <a:pt x="89895" y="121570"/>
                    <a:pt x="90001" y="121570"/>
                  </a:cubicBezTo>
                  <a:cubicBezTo>
                    <a:pt x="90087" y="121570"/>
                    <a:pt x="90169" y="121537"/>
                    <a:pt x="90230" y="121460"/>
                  </a:cubicBezTo>
                  <a:cubicBezTo>
                    <a:pt x="90241" y="121446"/>
                    <a:pt x="90248" y="121430"/>
                    <a:pt x="90259" y="121416"/>
                  </a:cubicBezTo>
                  <a:cubicBezTo>
                    <a:pt x="90491" y="121335"/>
                    <a:pt x="90610" y="121112"/>
                    <a:pt x="90609" y="120881"/>
                  </a:cubicBezTo>
                  <a:cubicBezTo>
                    <a:pt x="90756" y="120616"/>
                    <a:pt x="90870" y="120332"/>
                    <a:pt x="90971" y="120040"/>
                  </a:cubicBezTo>
                  <a:cubicBezTo>
                    <a:pt x="92993" y="121716"/>
                    <a:pt x="95209" y="123173"/>
                    <a:pt x="97868" y="123408"/>
                  </a:cubicBezTo>
                  <a:cubicBezTo>
                    <a:pt x="99470" y="123549"/>
                    <a:pt x="101183" y="123692"/>
                    <a:pt x="102893" y="123692"/>
                  </a:cubicBezTo>
                  <a:cubicBezTo>
                    <a:pt x="105116" y="123692"/>
                    <a:pt x="107335" y="123450"/>
                    <a:pt x="109301" y="122651"/>
                  </a:cubicBezTo>
                  <a:cubicBezTo>
                    <a:pt x="109333" y="122637"/>
                    <a:pt x="109347" y="122611"/>
                    <a:pt x="109373" y="122592"/>
                  </a:cubicBezTo>
                  <a:cubicBezTo>
                    <a:pt x="109584" y="122546"/>
                    <a:pt x="109770" y="122331"/>
                    <a:pt x="109730" y="122101"/>
                  </a:cubicBezTo>
                  <a:cubicBezTo>
                    <a:pt x="110296" y="121436"/>
                    <a:pt x="110348" y="120536"/>
                    <a:pt x="109906" y="119852"/>
                  </a:cubicBezTo>
                  <a:cubicBezTo>
                    <a:pt x="110018" y="119794"/>
                    <a:pt x="110101" y="119686"/>
                    <a:pt x="110088" y="119514"/>
                  </a:cubicBezTo>
                  <a:cubicBezTo>
                    <a:pt x="110032" y="118739"/>
                    <a:pt x="109690" y="118180"/>
                    <a:pt x="109193" y="117732"/>
                  </a:cubicBezTo>
                  <a:cubicBezTo>
                    <a:pt x="109086" y="114057"/>
                    <a:pt x="103867" y="112408"/>
                    <a:pt x="99993" y="112408"/>
                  </a:cubicBezTo>
                  <a:cubicBezTo>
                    <a:pt x="99389" y="112408"/>
                    <a:pt x="98818" y="112448"/>
                    <a:pt x="98304" y="112527"/>
                  </a:cubicBezTo>
                  <a:cubicBezTo>
                    <a:pt x="99293" y="111133"/>
                    <a:pt x="100600" y="108465"/>
                    <a:pt x="98875" y="107954"/>
                  </a:cubicBezTo>
                  <a:cubicBezTo>
                    <a:pt x="98767" y="107922"/>
                    <a:pt x="98657" y="107908"/>
                    <a:pt x="98545" y="107908"/>
                  </a:cubicBezTo>
                  <a:cubicBezTo>
                    <a:pt x="97759" y="107908"/>
                    <a:pt x="96886" y="108614"/>
                    <a:pt x="96370" y="109045"/>
                  </a:cubicBezTo>
                  <a:cubicBezTo>
                    <a:pt x="94764" y="110390"/>
                    <a:pt x="92947" y="111872"/>
                    <a:pt x="90814" y="112272"/>
                  </a:cubicBezTo>
                  <a:cubicBezTo>
                    <a:pt x="90568" y="111735"/>
                    <a:pt x="90212" y="111256"/>
                    <a:pt x="89767" y="110867"/>
                  </a:cubicBezTo>
                  <a:cubicBezTo>
                    <a:pt x="89748" y="110628"/>
                    <a:pt x="89618" y="110410"/>
                    <a:pt x="89342" y="110373"/>
                  </a:cubicBezTo>
                  <a:cubicBezTo>
                    <a:pt x="87778" y="110160"/>
                    <a:pt x="86203" y="110013"/>
                    <a:pt x="84624" y="109890"/>
                  </a:cubicBezTo>
                  <a:cubicBezTo>
                    <a:pt x="89138" y="108637"/>
                    <a:pt x="93884" y="107377"/>
                    <a:pt x="98095" y="105621"/>
                  </a:cubicBezTo>
                  <a:close/>
                  <a:moveTo>
                    <a:pt x="68767" y="120991"/>
                  </a:moveTo>
                  <a:cubicBezTo>
                    <a:pt x="70467" y="121096"/>
                    <a:pt x="72172" y="121175"/>
                    <a:pt x="73886" y="121217"/>
                  </a:cubicBezTo>
                  <a:cubicBezTo>
                    <a:pt x="77640" y="124813"/>
                    <a:pt x="82012" y="127898"/>
                    <a:pt x="86092" y="131107"/>
                  </a:cubicBezTo>
                  <a:cubicBezTo>
                    <a:pt x="85990" y="132482"/>
                    <a:pt x="86063" y="133875"/>
                    <a:pt x="85929" y="135255"/>
                  </a:cubicBezTo>
                  <a:cubicBezTo>
                    <a:pt x="85926" y="135299"/>
                    <a:pt x="85917" y="135344"/>
                    <a:pt x="85911" y="135388"/>
                  </a:cubicBezTo>
                  <a:cubicBezTo>
                    <a:pt x="80385" y="130380"/>
                    <a:pt x="74370" y="125914"/>
                    <a:pt x="68767" y="120991"/>
                  </a:cubicBezTo>
                  <a:close/>
                  <a:moveTo>
                    <a:pt x="124776" y="121442"/>
                  </a:moveTo>
                  <a:lnTo>
                    <a:pt x="124776" y="121442"/>
                  </a:lnTo>
                  <a:cubicBezTo>
                    <a:pt x="124423" y="123467"/>
                    <a:pt x="124133" y="125447"/>
                    <a:pt x="123474" y="127429"/>
                  </a:cubicBezTo>
                  <a:cubicBezTo>
                    <a:pt x="111542" y="131265"/>
                    <a:pt x="100348" y="133336"/>
                    <a:pt x="87188" y="136782"/>
                  </a:cubicBezTo>
                  <a:cubicBezTo>
                    <a:pt x="87200" y="136643"/>
                    <a:pt x="87146" y="136509"/>
                    <a:pt x="87045" y="136416"/>
                  </a:cubicBezTo>
                  <a:cubicBezTo>
                    <a:pt x="87079" y="136136"/>
                    <a:pt x="87115" y="135853"/>
                    <a:pt x="87145" y="135586"/>
                  </a:cubicBezTo>
                  <a:cubicBezTo>
                    <a:pt x="87308" y="134179"/>
                    <a:pt x="87390" y="132658"/>
                    <a:pt x="87160" y="131235"/>
                  </a:cubicBezTo>
                  <a:cubicBezTo>
                    <a:pt x="87161" y="131234"/>
                    <a:pt x="87161" y="131232"/>
                    <a:pt x="87163" y="131231"/>
                  </a:cubicBezTo>
                  <a:cubicBezTo>
                    <a:pt x="87549" y="131247"/>
                    <a:pt x="87934" y="131255"/>
                    <a:pt x="88318" y="131255"/>
                  </a:cubicBezTo>
                  <a:cubicBezTo>
                    <a:pt x="94599" y="131255"/>
                    <a:pt x="100581" y="129163"/>
                    <a:pt x="106486" y="127127"/>
                  </a:cubicBezTo>
                  <a:cubicBezTo>
                    <a:pt x="112524" y="125045"/>
                    <a:pt x="118671" y="123274"/>
                    <a:pt x="124776" y="121442"/>
                  </a:cubicBezTo>
                  <a:close/>
                  <a:moveTo>
                    <a:pt x="45847" y="64449"/>
                  </a:moveTo>
                  <a:cubicBezTo>
                    <a:pt x="48075" y="66747"/>
                    <a:pt x="50620" y="68545"/>
                    <a:pt x="53671" y="70081"/>
                  </a:cubicBezTo>
                  <a:cubicBezTo>
                    <a:pt x="56293" y="71403"/>
                    <a:pt x="59323" y="72375"/>
                    <a:pt x="62447" y="72865"/>
                  </a:cubicBezTo>
                  <a:cubicBezTo>
                    <a:pt x="66810" y="77695"/>
                    <a:pt x="65615" y="84463"/>
                    <a:pt x="65805" y="90563"/>
                  </a:cubicBezTo>
                  <a:cubicBezTo>
                    <a:pt x="65952" y="95257"/>
                    <a:pt x="66225" y="99975"/>
                    <a:pt x="66897" y="104626"/>
                  </a:cubicBezTo>
                  <a:cubicBezTo>
                    <a:pt x="62493" y="105980"/>
                    <a:pt x="57485" y="107512"/>
                    <a:pt x="52731" y="107512"/>
                  </a:cubicBezTo>
                  <a:cubicBezTo>
                    <a:pt x="51902" y="107512"/>
                    <a:pt x="51080" y="107465"/>
                    <a:pt x="50271" y="107363"/>
                  </a:cubicBezTo>
                  <a:cubicBezTo>
                    <a:pt x="49782" y="103790"/>
                    <a:pt x="48880" y="100303"/>
                    <a:pt x="48539" y="96703"/>
                  </a:cubicBezTo>
                  <a:cubicBezTo>
                    <a:pt x="48261" y="93774"/>
                    <a:pt x="48449" y="90826"/>
                    <a:pt x="47740" y="87956"/>
                  </a:cubicBezTo>
                  <a:cubicBezTo>
                    <a:pt x="47685" y="87735"/>
                    <a:pt x="47493" y="87632"/>
                    <a:pt x="47301" y="87632"/>
                  </a:cubicBezTo>
                  <a:cubicBezTo>
                    <a:pt x="47063" y="87632"/>
                    <a:pt x="46824" y="87790"/>
                    <a:pt x="46840" y="88078"/>
                  </a:cubicBezTo>
                  <a:cubicBezTo>
                    <a:pt x="47212" y="94747"/>
                    <a:pt x="47372" y="101238"/>
                    <a:pt x="49210" y="107725"/>
                  </a:cubicBezTo>
                  <a:cubicBezTo>
                    <a:pt x="49213" y="107736"/>
                    <a:pt x="49220" y="107743"/>
                    <a:pt x="49224" y="107754"/>
                  </a:cubicBezTo>
                  <a:cubicBezTo>
                    <a:pt x="49219" y="107881"/>
                    <a:pt x="49278" y="108006"/>
                    <a:pt x="49443" y="108083"/>
                  </a:cubicBezTo>
                  <a:cubicBezTo>
                    <a:pt x="49936" y="108312"/>
                    <a:pt x="50433" y="108463"/>
                    <a:pt x="50934" y="108566"/>
                  </a:cubicBezTo>
                  <a:cubicBezTo>
                    <a:pt x="53057" y="114773"/>
                    <a:pt x="54793" y="119239"/>
                    <a:pt x="61786" y="120297"/>
                  </a:cubicBezTo>
                  <a:cubicBezTo>
                    <a:pt x="62476" y="120401"/>
                    <a:pt x="63176" y="120476"/>
                    <a:pt x="63873" y="120558"/>
                  </a:cubicBezTo>
                  <a:cubicBezTo>
                    <a:pt x="65712" y="122717"/>
                    <a:pt x="67687" y="124820"/>
                    <a:pt x="69741" y="126875"/>
                  </a:cubicBezTo>
                  <a:cubicBezTo>
                    <a:pt x="64163" y="130547"/>
                    <a:pt x="57803" y="133648"/>
                    <a:pt x="51507" y="135706"/>
                  </a:cubicBezTo>
                  <a:cubicBezTo>
                    <a:pt x="47772" y="136927"/>
                    <a:pt x="42470" y="138412"/>
                    <a:pt x="37652" y="138412"/>
                  </a:cubicBezTo>
                  <a:cubicBezTo>
                    <a:pt x="34782" y="138412"/>
                    <a:pt x="32084" y="137885"/>
                    <a:pt x="29991" y="136463"/>
                  </a:cubicBezTo>
                  <a:cubicBezTo>
                    <a:pt x="30472" y="134892"/>
                    <a:pt x="30578" y="133110"/>
                    <a:pt x="30725" y="131495"/>
                  </a:cubicBezTo>
                  <a:cubicBezTo>
                    <a:pt x="30790" y="130789"/>
                    <a:pt x="30826" y="130076"/>
                    <a:pt x="30830" y="129363"/>
                  </a:cubicBezTo>
                  <a:cubicBezTo>
                    <a:pt x="31366" y="130340"/>
                    <a:pt x="31935" y="131292"/>
                    <a:pt x="32580" y="132182"/>
                  </a:cubicBezTo>
                  <a:cubicBezTo>
                    <a:pt x="32671" y="132308"/>
                    <a:pt x="32797" y="132360"/>
                    <a:pt x="32922" y="132360"/>
                  </a:cubicBezTo>
                  <a:cubicBezTo>
                    <a:pt x="33210" y="132360"/>
                    <a:pt x="33486" y="132079"/>
                    <a:pt x="33279" y="131774"/>
                  </a:cubicBezTo>
                  <a:cubicBezTo>
                    <a:pt x="32167" y="130131"/>
                    <a:pt x="31254" y="128303"/>
                    <a:pt x="30490" y="126366"/>
                  </a:cubicBezTo>
                  <a:cubicBezTo>
                    <a:pt x="30465" y="126272"/>
                    <a:pt x="30455" y="126176"/>
                    <a:pt x="30427" y="126082"/>
                  </a:cubicBezTo>
                  <a:cubicBezTo>
                    <a:pt x="30407" y="126014"/>
                    <a:pt x="30360" y="125978"/>
                    <a:pt x="30316" y="125939"/>
                  </a:cubicBezTo>
                  <a:cubicBezTo>
                    <a:pt x="26634" y="116213"/>
                    <a:pt x="26957" y="103563"/>
                    <a:pt x="28754" y="94153"/>
                  </a:cubicBezTo>
                  <a:lnTo>
                    <a:pt x="28755" y="94153"/>
                  </a:lnTo>
                  <a:cubicBezTo>
                    <a:pt x="30916" y="82842"/>
                    <a:pt x="35916" y="70855"/>
                    <a:pt x="45847" y="64449"/>
                  </a:cubicBezTo>
                  <a:close/>
                  <a:moveTo>
                    <a:pt x="65492" y="120750"/>
                  </a:moveTo>
                  <a:lnTo>
                    <a:pt x="65492" y="120750"/>
                  </a:lnTo>
                  <a:cubicBezTo>
                    <a:pt x="66079" y="120807"/>
                    <a:pt x="66674" y="120836"/>
                    <a:pt x="67263" y="120880"/>
                  </a:cubicBezTo>
                  <a:cubicBezTo>
                    <a:pt x="70042" y="124105"/>
                    <a:pt x="73664" y="126704"/>
                    <a:pt x="76911" y="129426"/>
                  </a:cubicBezTo>
                  <a:cubicBezTo>
                    <a:pt x="79821" y="131865"/>
                    <a:pt x="82696" y="134374"/>
                    <a:pt x="85713" y="136683"/>
                  </a:cubicBezTo>
                  <a:cubicBezTo>
                    <a:pt x="85558" y="137537"/>
                    <a:pt x="85385" y="138398"/>
                    <a:pt x="85363" y="139244"/>
                  </a:cubicBezTo>
                  <a:cubicBezTo>
                    <a:pt x="80851" y="134910"/>
                    <a:pt x="76302" y="130444"/>
                    <a:pt x="71636" y="126168"/>
                  </a:cubicBezTo>
                  <a:lnTo>
                    <a:pt x="71636" y="126166"/>
                  </a:lnTo>
                  <a:cubicBezTo>
                    <a:pt x="71593" y="126105"/>
                    <a:pt x="71536" y="126053"/>
                    <a:pt x="71470" y="126015"/>
                  </a:cubicBezTo>
                  <a:cubicBezTo>
                    <a:pt x="69501" y="124215"/>
                    <a:pt x="67509" y="122460"/>
                    <a:pt x="65492" y="120750"/>
                  </a:cubicBezTo>
                  <a:close/>
                  <a:moveTo>
                    <a:pt x="123664" y="128684"/>
                  </a:moveTo>
                  <a:cubicBezTo>
                    <a:pt x="123696" y="128776"/>
                    <a:pt x="123732" y="128866"/>
                    <a:pt x="123755" y="128961"/>
                  </a:cubicBezTo>
                  <a:cubicBezTo>
                    <a:pt x="123846" y="129322"/>
                    <a:pt x="123855" y="129695"/>
                    <a:pt x="123846" y="130066"/>
                  </a:cubicBezTo>
                  <a:cubicBezTo>
                    <a:pt x="111448" y="133240"/>
                    <a:pt x="101757" y="136617"/>
                    <a:pt x="86148" y="139789"/>
                  </a:cubicBezTo>
                  <a:cubicBezTo>
                    <a:pt x="86519" y="139153"/>
                    <a:pt x="86728" y="138412"/>
                    <a:pt x="86869" y="137654"/>
                  </a:cubicBezTo>
                  <a:cubicBezTo>
                    <a:pt x="102008" y="134880"/>
                    <a:pt x="112776" y="131455"/>
                    <a:pt x="123664" y="128684"/>
                  </a:cubicBezTo>
                  <a:close/>
                  <a:moveTo>
                    <a:pt x="70518" y="127650"/>
                  </a:moveTo>
                  <a:cubicBezTo>
                    <a:pt x="74323" y="131393"/>
                    <a:pt x="78383" y="134955"/>
                    <a:pt x="82430" y="138310"/>
                  </a:cubicBezTo>
                  <a:cubicBezTo>
                    <a:pt x="80636" y="139154"/>
                    <a:pt x="78870" y="140007"/>
                    <a:pt x="77100" y="140820"/>
                  </a:cubicBezTo>
                  <a:cubicBezTo>
                    <a:pt x="72938" y="142745"/>
                    <a:pt x="66129" y="144510"/>
                    <a:pt x="58869" y="144510"/>
                  </a:cubicBezTo>
                  <a:cubicBezTo>
                    <a:pt x="52480" y="144510"/>
                    <a:pt x="45743" y="143143"/>
                    <a:pt x="40153" y="139314"/>
                  </a:cubicBezTo>
                  <a:cubicBezTo>
                    <a:pt x="40464" y="139274"/>
                    <a:pt x="40777" y="139235"/>
                    <a:pt x="41088" y="139187"/>
                  </a:cubicBezTo>
                  <a:cubicBezTo>
                    <a:pt x="41116" y="139221"/>
                    <a:pt x="41146" y="139249"/>
                    <a:pt x="41175" y="139283"/>
                  </a:cubicBezTo>
                  <a:cubicBezTo>
                    <a:pt x="41308" y="139218"/>
                    <a:pt x="41452" y="139176"/>
                    <a:pt x="41601" y="139158"/>
                  </a:cubicBezTo>
                  <a:cubicBezTo>
                    <a:pt x="41822" y="139125"/>
                    <a:pt x="42042" y="139105"/>
                    <a:pt x="42264" y="139089"/>
                  </a:cubicBezTo>
                  <a:cubicBezTo>
                    <a:pt x="42233" y="139062"/>
                    <a:pt x="42202" y="139036"/>
                    <a:pt x="42171" y="139010"/>
                  </a:cubicBezTo>
                  <a:cubicBezTo>
                    <a:pt x="43828" y="138717"/>
                    <a:pt x="45448" y="138356"/>
                    <a:pt x="46950" y="138049"/>
                  </a:cubicBezTo>
                  <a:cubicBezTo>
                    <a:pt x="55019" y="136404"/>
                    <a:pt x="63719" y="132427"/>
                    <a:pt x="70518" y="127650"/>
                  </a:cubicBezTo>
                  <a:close/>
                  <a:moveTo>
                    <a:pt x="120178" y="138001"/>
                  </a:moveTo>
                  <a:cubicBezTo>
                    <a:pt x="124581" y="138001"/>
                    <a:pt x="119643" y="142858"/>
                    <a:pt x="118168" y="143841"/>
                  </a:cubicBezTo>
                  <a:cubicBezTo>
                    <a:pt x="116448" y="144988"/>
                    <a:pt x="114593" y="145723"/>
                    <a:pt x="112697" y="146476"/>
                  </a:cubicBezTo>
                  <a:cubicBezTo>
                    <a:pt x="112186" y="143868"/>
                    <a:pt x="111610" y="141273"/>
                    <a:pt x="110932" y="138715"/>
                  </a:cubicBezTo>
                  <a:lnTo>
                    <a:pt x="110932" y="138715"/>
                  </a:lnTo>
                  <a:cubicBezTo>
                    <a:pt x="111659" y="138966"/>
                    <a:pt x="112373" y="139063"/>
                    <a:pt x="113083" y="139063"/>
                  </a:cubicBezTo>
                  <a:cubicBezTo>
                    <a:pt x="115290" y="139063"/>
                    <a:pt x="117455" y="138129"/>
                    <a:pt x="119840" y="138010"/>
                  </a:cubicBezTo>
                  <a:cubicBezTo>
                    <a:pt x="119958" y="138004"/>
                    <a:pt x="120071" y="138001"/>
                    <a:pt x="120178" y="138001"/>
                  </a:cubicBezTo>
                  <a:close/>
                  <a:moveTo>
                    <a:pt x="31453" y="138492"/>
                  </a:moveTo>
                  <a:cubicBezTo>
                    <a:pt x="33158" y="139251"/>
                    <a:pt x="35036" y="139531"/>
                    <a:pt x="36969" y="139531"/>
                  </a:cubicBezTo>
                  <a:cubicBezTo>
                    <a:pt x="37561" y="139531"/>
                    <a:pt x="38158" y="139505"/>
                    <a:pt x="38757" y="139458"/>
                  </a:cubicBezTo>
                  <a:cubicBezTo>
                    <a:pt x="43636" y="145167"/>
                    <a:pt x="55892" y="146072"/>
                    <a:pt x="62017" y="146072"/>
                  </a:cubicBezTo>
                  <a:cubicBezTo>
                    <a:pt x="63983" y="146072"/>
                    <a:pt x="65318" y="145978"/>
                    <a:pt x="65575" y="145921"/>
                  </a:cubicBezTo>
                  <a:lnTo>
                    <a:pt x="65575" y="145921"/>
                  </a:lnTo>
                  <a:cubicBezTo>
                    <a:pt x="64213" y="146817"/>
                    <a:pt x="62903" y="147780"/>
                    <a:pt x="61735" y="148818"/>
                  </a:cubicBezTo>
                  <a:cubicBezTo>
                    <a:pt x="44966" y="148515"/>
                    <a:pt x="34587" y="147946"/>
                    <a:pt x="17361" y="146948"/>
                  </a:cubicBezTo>
                  <a:cubicBezTo>
                    <a:pt x="19544" y="145923"/>
                    <a:pt x="21623" y="144445"/>
                    <a:pt x="23631" y="143279"/>
                  </a:cubicBezTo>
                  <a:cubicBezTo>
                    <a:pt x="26260" y="141752"/>
                    <a:pt x="29023" y="140330"/>
                    <a:pt x="31453" y="138492"/>
                  </a:cubicBezTo>
                  <a:close/>
                  <a:moveTo>
                    <a:pt x="29162" y="134884"/>
                  </a:moveTo>
                  <a:lnTo>
                    <a:pt x="29162" y="134884"/>
                  </a:lnTo>
                  <a:cubicBezTo>
                    <a:pt x="29103" y="135529"/>
                    <a:pt x="29069" y="136172"/>
                    <a:pt x="29131" y="136802"/>
                  </a:cubicBezTo>
                  <a:cubicBezTo>
                    <a:pt x="29136" y="136865"/>
                    <a:pt x="29171" y="136903"/>
                    <a:pt x="29197" y="136952"/>
                  </a:cubicBezTo>
                  <a:cubicBezTo>
                    <a:pt x="29201" y="137072"/>
                    <a:pt x="29259" y="137182"/>
                    <a:pt x="29355" y="137255"/>
                  </a:cubicBezTo>
                  <a:cubicBezTo>
                    <a:pt x="29695" y="137525"/>
                    <a:pt x="30054" y="137751"/>
                    <a:pt x="30416" y="137966"/>
                  </a:cubicBezTo>
                  <a:cubicBezTo>
                    <a:pt x="27816" y="139108"/>
                    <a:pt x="25361" y="140635"/>
                    <a:pt x="22895" y="142019"/>
                  </a:cubicBezTo>
                  <a:cubicBezTo>
                    <a:pt x="20118" y="143579"/>
                    <a:pt x="16785" y="144937"/>
                    <a:pt x="14522" y="147198"/>
                  </a:cubicBezTo>
                  <a:cubicBezTo>
                    <a:pt x="14265" y="147456"/>
                    <a:pt x="14480" y="147875"/>
                    <a:pt x="14808" y="147875"/>
                  </a:cubicBezTo>
                  <a:cubicBezTo>
                    <a:pt x="14841" y="147875"/>
                    <a:pt x="14874" y="147871"/>
                    <a:pt x="14909" y="147862"/>
                  </a:cubicBezTo>
                  <a:cubicBezTo>
                    <a:pt x="14945" y="147853"/>
                    <a:pt x="14979" y="147839"/>
                    <a:pt x="15015" y="147830"/>
                  </a:cubicBezTo>
                  <a:cubicBezTo>
                    <a:pt x="15047" y="147840"/>
                    <a:pt x="15076" y="147856"/>
                    <a:pt x="15115" y="147861"/>
                  </a:cubicBezTo>
                  <a:cubicBezTo>
                    <a:pt x="30607" y="149766"/>
                    <a:pt x="46711" y="149809"/>
                    <a:pt x="62313" y="150239"/>
                  </a:cubicBezTo>
                  <a:cubicBezTo>
                    <a:pt x="62321" y="150239"/>
                    <a:pt x="62329" y="150239"/>
                    <a:pt x="62337" y="150239"/>
                  </a:cubicBezTo>
                  <a:cubicBezTo>
                    <a:pt x="62834" y="150239"/>
                    <a:pt x="63031" y="149807"/>
                    <a:pt x="62954" y="149425"/>
                  </a:cubicBezTo>
                  <a:cubicBezTo>
                    <a:pt x="64173" y="148636"/>
                    <a:pt x="65329" y="147683"/>
                    <a:pt x="66482" y="146842"/>
                  </a:cubicBezTo>
                  <a:cubicBezTo>
                    <a:pt x="67265" y="146270"/>
                    <a:pt x="68035" y="145684"/>
                    <a:pt x="68791" y="145084"/>
                  </a:cubicBezTo>
                  <a:cubicBezTo>
                    <a:pt x="73830" y="143604"/>
                    <a:pt x="78784" y="141404"/>
                    <a:pt x="83244" y="139283"/>
                  </a:cubicBezTo>
                  <a:cubicBezTo>
                    <a:pt x="83317" y="139248"/>
                    <a:pt x="83383" y="139198"/>
                    <a:pt x="83436" y="139136"/>
                  </a:cubicBezTo>
                  <a:cubicBezTo>
                    <a:pt x="83867" y="139490"/>
                    <a:pt x="84298" y="139846"/>
                    <a:pt x="84726" y="140196"/>
                  </a:cubicBezTo>
                  <a:cubicBezTo>
                    <a:pt x="77245" y="143780"/>
                    <a:pt x="69981" y="147896"/>
                    <a:pt x="62664" y="151804"/>
                  </a:cubicBezTo>
                  <a:cubicBezTo>
                    <a:pt x="62632" y="151797"/>
                    <a:pt x="62600" y="151793"/>
                    <a:pt x="62568" y="151793"/>
                  </a:cubicBezTo>
                  <a:cubicBezTo>
                    <a:pt x="62456" y="151793"/>
                    <a:pt x="62347" y="151836"/>
                    <a:pt x="62264" y="151916"/>
                  </a:cubicBezTo>
                  <a:cubicBezTo>
                    <a:pt x="62233" y="151908"/>
                    <a:pt x="62206" y="151894"/>
                    <a:pt x="62172" y="151891"/>
                  </a:cubicBezTo>
                  <a:cubicBezTo>
                    <a:pt x="42759" y="150546"/>
                    <a:pt x="23213" y="151199"/>
                    <a:pt x="3773" y="150027"/>
                  </a:cubicBezTo>
                  <a:cubicBezTo>
                    <a:pt x="12150" y="144835"/>
                    <a:pt x="21099" y="140567"/>
                    <a:pt x="29162" y="134884"/>
                  </a:cubicBezTo>
                  <a:close/>
                  <a:moveTo>
                    <a:pt x="109138" y="135433"/>
                  </a:moveTo>
                  <a:cubicBezTo>
                    <a:pt x="109279" y="136171"/>
                    <a:pt x="109435" y="136905"/>
                    <a:pt x="109583" y="137640"/>
                  </a:cubicBezTo>
                  <a:cubicBezTo>
                    <a:pt x="109499" y="137793"/>
                    <a:pt x="109514" y="137986"/>
                    <a:pt x="109679" y="138117"/>
                  </a:cubicBezTo>
                  <a:cubicBezTo>
                    <a:pt x="110896" y="144126"/>
                    <a:pt x="112273" y="150088"/>
                    <a:pt x="113238" y="156159"/>
                  </a:cubicBezTo>
                  <a:cubicBezTo>
                    <a:pt x="113241" y="156185"/>
                    <a:pt x="113257" y="156202"/>
                    <a:pt x="113264" y="156226"/>
                  </a:cubicBezTo>
                  <a:cubicBezTo>
                    <a:pt x="112422" y="157027"/>
                    <a:pt x="111749" y="157901"/>
                    <a:pt x="110595" y="158429"/>
                  </a:cubicBezTo>
                  <a:cubicBezTo>
                    <a:pt x="109184" y="159073"/>
                    <a:pt x="107695" y="159129"/>
                    <a:pt x="106200" y="159328"/>
                  </a:cubicBezTo>
                  <a:cubicBezTo>
                    <a:pt x="106181" y="159236"/>
                    <a:pt x="106140" y="159148"/>
                    <a:pt x="106082" y="159073"/>
                  </a:cubicBezTo>
                  <a:cubicBezTo>
                    <a:pt x="104314" y="156808"/>
                    <a:pt x="102910" y="154304"/>
                    <a:pt x="101594" y="151746"/>
                  </a:cubicBezTo>
                  <a:cubicBezTo>
                    <a:pt x="101581" y="151710"/>
                    <a:pt x="101563" y="151675"/>
                    <a:pt x="101540" y="151643"/>
                  </a:cubicBezTo>
                  <a:cubicBezTo>
                    <a:pt x="99329" y="147330"/>
                    <a:pt x="97364" y="142868"/>
                    <a:pt x="94349" y="139121"/>
                  </a:cubicBezTo>
                  <a:cubicBezTo>
                    <a:pt x="99293" y="138058"/>
                    <a:pt x="104229" y="136777"/>
                    <a:pt x="109138" y="135433"/>
                  </a:cubicBezTo>
                  <a:close/>
                  <a:moveTo>
                    <a:pt x="119791" y="155320"/>
                  </a:moveTo>
                  <a:cubicBezTo>
                    <a:pt x="120123" y="155320"/>
                    <a:pt x="120458" y="155331"/>
                    <a:pt x="120797" y="155356"/>
                  </a:cubicBezTo>
                  <a:cubicBezTo>
                    <a:pt x="122546" y="155487"/>
                    <a:pt x="124442" y="155847"/>
                    <a:pt x="125803" y="157055"/>
                  </a:cubicBezTo>
                  <a:cubicBezTo>
                    <a:pt x="126361" y="157551"/>
                    <a:pt x="126680" y="158189"/>
                    <a:pt x="127023" y="158823"/>
                  </a:cubicBezTo>
                  <a:cubicBezTo>
                    <a:pt x="125943" y="161445"/>
                    <a:pt x="121833" y="163630"/>
                    <a:pt x="119399" y="164869"/>
                  </a:cubicBezTo>
                  <a:cubicBezTo>
                    <a:pt x="117025" y="166079"/>
                    <a:pt x="114716" y="166499"/>
                    <a:pt x="112219" y="166499"/>
                  </a:cubicBezTo>
                  <a:cubicBezTo>
                    <a:pt x="111608" y="166499"/>
                    <a:pt x="110985" y="166474"/>
                    <a:pt x="110348" y="166429"/>
                  </a:cubicBezTo>
                  <a:cubicBezTo>
                    <a:pt x="109962" y="165181"/>
                    <a:pt x="109112" y="164005"/>
                    <a:pt x="108441" y="162901"/>
                  </a:cubicBezTo>
                  <a:cubicBezTo>
                    <a:pt x="107915" y="162037"/>
                    <a:pt x="107391" y="161125"/>
                    <a:pt x="106764" y="160312"/>
                  </a:cubicBezTo>
                  <a:lnTo>
                    <a:pt x="106764" y="160312"/>
                  </a:lnTo>
                  <a:cubicBezTo>
                    <a:pt x="106831" y="160314"/>
                    <a:pt x="106899" y="160314"/>
                    <a:pt x="106968" y="160314"/>
                  </a:cubicBezTo>
                  <a:cubicBezTo>
                    <a:pt x="109852" y="160314"/>
                    <a:pt x="113898" y="158912"/>
                    <a:pt x="114363" y="156076"/>
                  </a:cubicBezTo>
                  <a:cubicBezTo>
                    <a:pt x="114371" y="156031"/>
                    <a:pt x="114355" y="155997"/>
                    <a:pt x="114349" y="155958"/>
                  </a:cubicBezTo>
                  <a:cubicBezTo>
                    <a:pt x="114349" y="155946"/>
                    <a:pt x="114349" y="155934"/>
                    <a:pt x="114350" y="155923"/>
                  </a:cubicBezTo>
                  <a:cubicBezTo>
                    <a:pt x="116184" y="155671"/>
                    <a:pt x="117942" y="155320"/>
                    <a:pt x="119791" y="155320"/>
                  </a:cubicBezTo>
                  <a:close/>
                  <a:moveTo>
                    <a:pt x="95476" y="143229"/>
                  </a:moveTo>
                  <a:cubicBezTo>
                    <a:pt x="96162" y="144645"/>
                    <a:pt x="96861" y="146066"/>
                    <a:pt x="97579" y="147479"/>
                  </a:cubicBezTo>
                  <a:cubicBezTo>
                    <a:pt x="97577" y="147493"/>
                    <a:pt x="97569" y="147503"/>
                    <a:pt x="97567" y="147519"/>
                  </a:cubicBezTo>
                  <a:cubicBezTo>
                    <a:pt x="95874" y="160363"/>
                    <a:pt x="95765" y="173637"/>
                    <a:pt x="95184" y="186586"/>
                  </a:cubicBezTo>
                  <a:cubicBezTo>
                    <a:pt x="86299" y="190964"/>
                    <a:pt x="76847" y="194930"/>
                    <a:pt x="68424" y="200133"/>
                  </a:cubicBezTo>
                  <a:cubicBezTo>
                    <a:pt x="68421" y="186614"/>
                    <a:pt x="69549" y="171032"/>
                    <a:pt x="67754" y="157149"/>
                  </a:cubicBezTo>
                  <a:cubicBezTo>
                    <a:pt x="77164" y="152911"/>
                    <a:pt x="86287" y="147921"/>
                    <a:pt x="95476" y="143229"/>
                  </a:cubicBezTo>
                  <a:close/>
                  <a:moveTo>
                    <a:pt x="93567" y="139284"/>
                  </a:moveTo>
                  <a:cubicBezTo>
                    <a:pt x="94012" y="140199"/>
                    <a:pt x="94458" y="141125"/>
                    <a:pt x="94906" y="142053"/>
                  </a:cubicBezTo>
                  <a:cubicBezTo>
                    <a:pt x="85617" y="146814"/>
                    <a:pt x="76117" y="151334"/>
                    <a:pt x="67078" y="156557"/>
                  </a:cubicBezTo>
                  <a:cubicBezTo>
                    <a:pt x="66804" y="156715"/>
                    <a:pt x="66835" y="156999"/>
                    <a:pt x="66998" y="157170"/>
                  </a:cubicBezTo>
                  <a:cubicBezTo>
                    <a:pt x="67629" y="171552"/>
                    <a:pt x="67141" y="185744"/>
                    <a:pt x="67245" y="200109"/>
                  </a:cubicBezTo>
                  <a:cubicBezTo>
                    <a:pt x="67247" y="200406"/>
                    <a:pt x="67479" y="200602"/>
                    <a:pt x="67735" y="200666"/>
                  </a:cubicBezTo>
                  <a:cubicBezTo>
                    <a:pt x="67700" y="200844"/>
                    <a:pt x="67808" y="201051"/>
                    <a:pt x="67994" y="201051"/>
                  </a:cubicBezTo>
                  <a:cubicBezTo>
                    <a:pt x="68027" y="201051"/>
                    <a:pt x="68062" y="201045"/>
                    <a:pt x="68099" y="201031"/>
                  </a:cubicBezTo>
                  <a:cubicBezTo>
                    <a:pt x="77507" y="197484"/>
                    <a:pt x="86529" y="192276"/>
                    <a:pt x="95533" y="187765"/>
                  </a:cubicBezTo>
                  <a:cubicBezTo>
                    <a:pt x="95609" y="187793"/>
                    <a:pt x="95690" y="187807"/>
                    <a:pt x="95772" y="187807"/>
                  </a:cubicBezTo>
                  <a:cubicBezTo>
                    <a:pt x="96067" y="187807"/>
                    <a:pt x="96368" y="187627"/>
                    <a:pt x="96441" y="187279"/>
                  </a:cubicBezTo>
                  <a:cubicBezTo>
                    <a:pt x="96702" y="187076"/>
                    <a:pt x="96685" y="186753"/>
                    <a:pt x="96512" y="186520"/>
                  </a:cubicBezTo>
                  <a:cubicBezTo>
                    <a:pt x="97303" y="174112"/>
                    <a:pt x="98545" y="161453"/>
                    <a:pt x="98374" y="149013"/>
                  </a:cubicBezTo>
                  <a:lnTo>
                    <a:pt x="98374" y="149013"/>
                  </a:lnTo>
                  <a:cubicBezTo>
                    <a:pt x="99055" y="150311"/>
                    <a:pt x="99750" y="151601"/>
                    <a:pt x="100484" y="152862"/>
                  </a:cubicBezTo>
                  <a:cubicBezTo>
                    <a:pt x="99686" y="165846"/>
                    <a:pt x="99555" y="174514"/>
                    <a:pt x="98828" y="189510"/>
                  </a:cubicBezTo>
                  <a:cubicBezTo>
                    <a:pt x="93011" y="192374"/>
                    <a:pt x="87456" y="195807"/>
                    <a:pt x="81696" y="198793"/>
                  </a:cubicBezTo>
                  <a:cubicBezTo>
                    <a:pt x="76061" y="201713"/>
                    <a:pt x="70128" y="204153"/>
                    <a:pt x="64576" y="207216"/>
                  </a:cubicBezTo>
                  <a:cubicBezTo>
                    <a:pt x="64420" y="198221"/>
                    <a:pt x="63681" y="189225"/>
                    <a:pt x="63480" y="180225"/>
                  </a:cubicBezTo>
                  <a:cubicBezTo>
                    <a:pt x="63278" y="171169"/>
                    <a:pt x="63837" y="161904"/>
                    <a:pt x="63056" y="152877"/>
                  </a:cubicBezTo>
                  <a:cubicBezTo>
                    <a:pt x="70583" y="148849"/>
                    <a:pt x="78273" y="145005"/>
                    <a:pt x="85603" y="140630"/>
                  </a:cubicBezTo>
                  <a:cubicBezTo>
                    <a:pt x="85674" y="140677"/>
                    <a:pt x="85757" y="140702"/>
                    <a:pt x="85841" y="140702"/>
                  </a:cubicBezTo>
                  <a:cubicBezTo>
                    <a:pt x="85866" y="140702"/>
                    <a:pt x="85891" y="140700"/>
                    <a:pt x="85915" y="140696"/>
                  </a:cubicBezTo>
                  <a:cubicBezTo>
                    <a:pt x="88466" y="140302"/>
                    <a:pt x="91017" y="139820"/>
                    <a:pt x="93567" y="139284"/>
                  </a:cubicBezTo>
                  <a:close/>
                  <a:moveTo>
                    <a:pt x="2478" y="150959"/>
                  </a:moveTo>
                  <a:cubicBezTo>
                    <a:pt x="11876" y="152423"/>
                    <a:pt x="21532" y="152192"/>
                    <a:pt x="31020" y="152403"/>
                  </a:cubicBezTo>
                  <a:cubicBezTo>
                    <a:pt x="39805" y="152599"/>
                    <a:pt x="48650" y="153100"/>
                    <a:pt x="57452" y="153100"/>
                  </a:cubicBezTo>
                  <a:cubicBezTo>
                    <a:pt x="58965" y="153100"/>
                    <a:pt x="60477" y="153085"/>
                    <a:pt x="61987" y="153051"/>
                  </a:cubicBezTo>
                  <a:cubicBezTo>
                    <a:pt x="62001" y="153063"/>
                    <a:pt x="62021" y="153071"/>
                    <a:pt x="62036" y="153083"/>
                  </a:cubicBezTo>
                  <a:cubicBezTo>
                    <a:pt x="61881" y="165148"/>
                    <a:pt x="61682" y="171295"/>
                    <a:pt x="61915" y="180225"/>
                  </a:cubicBezTo>
                  <a:cubicBezTo>
                    <a:pt x="62153" y="189343"/>
                    <a:pt x="62212" y="198589"/>
                    <a:pt x="63182" y="207664"/>
                  </a:cubicBezTo>
                  <a:cubicBezTo>
                    <a:pt x="57370" y="207783"/>
                    <a:pt x="51557" y="207859"/>
                    <a:pt x="45744" y="207859"/>
                  </a:cubicBezTo>
                  <a:cubicBezTo>
                    <a:pt x="41401" y="207859"/>
                    <a:pt x="37059" y="207817"/>
                    <a:pt x="32717" y="207719"/>
                  </a:cubicBezTo>
                  <a:lnTo>
                    <a:pt x="32716" y="207719"/>
                  </a:lnTo>
                  <a:cubicBezTo>
                    <a:pt x="22608" y="207492"/>
                    <a:pt x="12455" y="206494"/>
                    <a:pt x="2350" y="206494"/>
                  </a:cubicBezTo>
                  <a:cubicBezTo>
                    <a:pt x="2108" y="206494"/>
                    <a:pt x="1866" y="206495"/>
                    <a:pt x="1625" y="206496"/>
                  </a:cubicBezTo>
                  <a:cubicBezTo>
                    <a:pt x="1322" y="186614"/>
                    <a:pt x="2032" y="170976"/>
                    <a:pt x="2478" y="150959"/>
                  </a:cubicBezTo>
                  <a:close/>
                  <a:moveTo>
                    <a:pt x="68066" y="1"/>
                  </a:moveTo>
                  <a:cubicBezTo>
                    <a:pt x="67234" y="1"/>
                    <a:pt x="66380" y="33"/>
                    <a:pt x="65502" y="96"/>
                  </a:cubicBezTo>
                  <a:cubicBezTo>
                    <a:pt x="59607" y="524"/>
                    <a:pt x="54029" y="2254"/>
                    <a:pt x="51667" y="8113"/>
                  </a:cubicBezTo>
                  <a:cubicBezTo>
                    <a:pt x="50911" y="8028"/>
                    <a:pt x="50145" y="7986"/>
                    <a:pt x="49375" y="7986"/>
                  </a:cubicBezTo>
                  <a:cubicBezTo>
                    <a:pt x="44987" y="7986"/>
                    <a:pt x="40472" y="9360"/>
                    <a:pt x="37097" y="12160"/>
                  </a:cubicBezTo>
                  <a:cubicBezTo>
                    <a:pt x="33708" y="14972"/>
                    <a:pt x="29961" y="19264"/>
                    <a:pt x="29467" y="23788"/>
                  </a:cubicBezTo>
                  <a:cubicBezTo>
                    <a:pt x="29456" y="23899"/>
                    <a:pt x="29504" y="23967"/>
                    <a:pt x="29573" y="24012"/>
                  </a:cubicBezTo>
                  <a:cubicBezTo>
                    <a:pt x="29636" y="24192"/>
                    <a:pt x="29796" y="24334"/>
                    <a:pt x="29969" y="24334"/>
                  </a:cubicBezTo>
                  <a:cubicBezTo>
                    <a:pt x="30064" y="24334"/>
                    <a:pt x="30162" y="24292"/>
                    <a:pt x="30250" y="24190"/>
                  </a:cubicBezTo>
                  <a:cubicBezTo>
                    <a:pt x="31106" y="23196"/>
                    <a:pt x="32176" y="22492"/>
                    <a:pt x="33458" y="22470"/>
                  </a:cubicBezTo>
                  <a:lnTo>
                    <a:pt x="33458" y="22470"/>
                  </a:lnTo>
                  <a:cubicBezTo>
                    <a:pt x="28754" y="30535"/>
                    <a:pt x="28787" y="41875"/>
                    <a:pt x="35841" y="48554"/>
                  </a:cubicBezTo>
                  <a:cubicBezTo>
                    <a:pt x="35877" y="51327"/>
                    <a:pt x="36946" y="53912"/>
                    <a:pt x="39584" y="55049"/>
                  </a:cubicBezTo>
                  <a:cubicBezTo>
                    <a:pt x="39593" y="55079"/>
                    <a:pt x="39593" y="55110"/>
                    <a:pt x="39609" y="55141"/>
                  </a:cubicBezTo>
                  <a:cubicBezTo>
                    <a:pt x="41293" y="58634"/>
                    <a:pt x="43095" y="61417"/>
                    <a:pt x="45169" y="63719"/>
                  </a:cubicBezTo>
                  <a:cubicBezTo>
                    <a:pt x="34882" y="68295"/>
                    <a:pt x="29792" y="82690"/>
                    <a:pt x="27745" y="92780"/>
                  </a:cubicBezTo>
                  <a:cubicBezTo>
                    <a:pt x="25648" y="103112"/>
                    <a:pt x="25142" y="116849"/>
                    <a:pt x="29744" y="127172"/>
                  </a:cubicBezTo>
                  <a:cubicBezTo>
                    <a:pt x="29737" y="128616"/>
                    <a:pt x="29732" y="130042"/>
                    <a:pt x="29587" y="131495"/>
                  </a:cubicBezTo>
                  <a:cubicBezTo>
                    <a:pt x="29510" y="132269"/>
                    <a:pt x="29380" y="133060"/>
                    <a:pt x="29272" y="133852"/>
                  </a:cubicBezTo>
                  <a:cubicBezTo>
                    <a:pt x="20244" y="139021"/>
                    <a:pt x="10879" y="143993"/>
                    <a:pt x="2202" y="149754"/>
                  </a:cubicBezTo>
                  <a:cubicBezTo>
                    <a:pt x="2108" y="149696"/>
                    <a:pt x="1997" y="149667"/>
                    <a:pt x="1886" y="149667"/>
                  </a:cubicBezTo>
                  <a:cubicBezTo>
                    <a:pt x="1609" y="149667"/>
                    <a:pt x="1329" y="149850"/>
                    <a:pt x="1304" y="150218"/>
                  </a:cubicBezTo>
                  <a:cubicBezTo>
                    <a:pt x="29" y="168872"/>
                    <a:pt x="0" y="187955"/>
                    <a:pt x="100" y="206653"/>
                  </a:cubicBezTo>
                  <a:cubicBezTo>
                    <a:pt x="102" y="207141"/>
                    <a:pt x="468" y="207380"/>
                    <a:pt x="840" y="207380"/>
                  </a:cubicBezTo>
                  <a:cubicBezTo>
                    <a:pt x="917" y="207380"/>
                    <a:pt x="995" y="207370"/>
                    <a:pt x="1070" y="207349"/>
                  </a:cubicBezTo>
                  <a:cubicBezTo>
                    <a:pt x="1107" y="207370"/>
                    <a:pt x="1147" y="207384"/>
                    <a:pt x="1190" y="207392"/>
                  </a:cubicBezTo>
                  <a:cubicBezTo>
                    <a:pt x="12907" y="209065"/>
                    <a:pt x="25030" y="209537"/>
                    <a:pt x="37124" y="209537"/>
                  </a:cubicBezTo>
                  <a:cubicBezTo>
                    <a:pt x="46212" y="209537"/>
                    <a:pt x="55285" y="209271"/>
                    <a:pt x="64157" y="209046"/>
                  </a:cubicBezTo>
                  <a:cubicBezTo>
                    <a:pt x="64575" y="209035"/>
                    <a:pt x="89325" y="197487"/>
                    <a:pt x="99466" y="190232"/>
                  </a:cubicBezTo>
                  <a:cubicBezTo>
                    <a:pt x="99681" y="190183"/>
                    <a:pt x="99878" y="190020"/>
                    <a:pt x="99915" y="189733"/>
                  </a:cubicBezTo>
                  <a:cubicBezTo>
                    <a:pt x="101363" y="178335"/>
                    <a:pt x="101563" y="166316"/>
                    <a:pt x="101619" y="154743"/>
                  </a:cubicBezTo>
                  <a:cubicBezTo>
                    <a:pt x="102741" y="156544"/>
                    <a:pt x="103936" y="158283"/>
                    <a:pt x="105244" y="159912"/>
                  </a:cubicBezTo>
                  <a:cubicBezTo>
                    <a:pt x="105267" y="159942"/>
                    <a:pt x="105294" y="159952"/>
                    <a:pt x="105318" y="159974"/>
                  </a:cubicBezTo>
                  <a:cubicBezTo>
                    <a:pt x="105350" y="160046"/>
                    <a:pt x="105407" y="160106"/>
                    <a:pt x="105477" y="160144"/>
                  </a:cubicBezTo>
                  <a:cubicBezTo>
                    <a:pt x="105973" y="161331"/>
                    <a:pt x="106710" y="162430"/>
                    <a:pt x="107366" y="163531"/>
                  </a:cubicBezTo>
                  <a:cubicBezTo>
                    <a:pt x="108067" y="164708"/>
                    <a:pt x="108665" y="166101"/>
                    <a:pt x="109616" y="167091"/>
                  </a:cubicBezTo>
                  <a:cubicBezTo>
                    <a:pt x="109710" y="167188"/>
                    <a:pt x="109821" y="167228"/>
                    <a:pt x="109931" y="167228"/>
                  </a:cubicBezTo>
                  <a:cubicBezTo>
                    <a:pt x="109984" y="167228"/>
                    <a:pt x="110037" y="167219"/>
                    <a:pt x="110088" y="167202"/>
                  </a:cubicBezTo>
                  <a:cubicBezTo>
                    <a:pt x="111137" y="167601"/>
                    <a:pt x="112218" y="167775"/>
                    <a:pt x="113302" y="167775"/>
                  </a:cubicBezTo>
                  <a:cubicBezTo>
                    <a:pt x="115611" y="167775"/>
                    <a:pt x="117936" y="166986"/>
                    <a:pt x="120002" y="165897"/>
                  </a:cubicBezTo>
                  <a:cubicBezTo>
                    <a:pt x="122204" y="164736"/>
                    <a:pt x="126738" y="162324"/>
                    <a:pt x="127844" y="159634"/>
                  </a:cubicBezTo>
                  <a:cubicBezTo>
                    <a:pt x="127876" y="159618"/>
                    <a:pt x="127909" y="159604"/>
                    <a:pt x="127934" y="159572"/>
                  </a:cubicBezTo>
                  <a:cubicBezTo>
                    <a:pt x="129406" y="157731"/>
                    <a:pt x="126090" y="155417"/>
                    <a:pt x="124623" y="154779"/>
                  </a:cubicBezTo>
                  <a:cubicBezTo>
                    <a:pt x="123286" y="154199"/>
                    <a:pt x="121387" y="153838"/>
                    <a:pt x="119485" y="153838"/>
                  </a:cubicBezTo>
                  <a:cubicBezTo>
                    <a:pt x="117536" y="153838"/>
                    <a:pt x="115584" y="154217"/>
                    <a:pt x="114232" y="155126"/>
                  </a:cubicBezTo>
                  <a:cubicBezTo>
                    <a:pt x="113822" y="152652"/>
                    <a:pt x="113402" y="150160"/>
                    <a:pt x="112931" y="147675"/>
                  </a:cubicBezTo>
                  <a:cubicBezTo>
                    <a:pt x="116856" y="146645"/>
                    <a:pt x="123382" y="143347"/>
                    <a:pt x="123210" y="138752"/>
                  </a:cubicBezTo>
                  <a:cubicBezTo>
                    <a:pt x="123152" y="137219"/>
                    <a:pt x="122251" y="136578"/>
                    <a:pt x="120785" y="136578"/>
                  </a:cubicBezTo>
                  <a:cubicBezTo>
                    <a:pt x="120766" y="136578"/>
                    <a:pt x="120746" y="136578"/>
                    <a:pt x="120726" y="136578"/>
                  </a:cubicBezTo>
                  <a:cubicBezTo>
                    <a:pt x="119342" y="136595"/>
                    <a:pt x="117908" y="137196"/>
                    <a:pt x="116552" y="137464"/>
                  </a:cubicBezTo>
                  <a:cubicBezTo>
                    <a:pt x="115473" y="137677"/>
                    <a:pt x="114488" y="137776"/>
                    <a:pt x="113511" y="137776"/>
                  </a:cubicBezTo>
                  <a:cubicBezTo>
                    <a:pt x="112562" y="137776"/>
                    <a:pt x="111621" y="137682"/>
                    <a:pt x="110610" y="137510"/>
                  </a:cubicBezTo>
                  <a:cubicBezTo>
                    <a:pt x="110396" y="136741"/>
                    <a:pt x="110173" y="135976"/>
                    <a:pt x="109936" y="135216"/>
                  </a:cubicBezTo>
                  <a:cubicBezTo>
                    <a:pt x="114887" y="133854"/>
                    <a:pt x="119809" y="132437"/>
                    <a:pt x="124682" y="131121"/>
                  </a:cubicBezTo>
                  <a:cubicBezTo>
                    <a:pt x="125099" y="131010"/>
                    <a:pt x="125185" y="130612"/>
                    <a:pt x="125059" y="130302"/>
                  </a:cubicBezTo>
                  <a:cubicBezTo>
                    <a:pt x="125079" y="130243"/>
                    <a:pt x="125092" y="130182"/>
                    <a:pt x="125095" y="130119"/>
                  </a:cubicBezTo>
                  <a:cubicBezTo>
                    <a:pt x="125136" y="129444"/>
                    <a:pt x="125006" y="128609"/>
                    <a:pt x="124624" y="127989"/>
                  </a:cubicBezTo>
                  <a:cubicBezTo>
                    <a:pt x="124633" y="127919"/>
                    <a:pt x="124656" y="127849"/>
                    <a:pt x="124644" y="127777"/>
                  </a:cubicBezTo>
                  <a:cubicBezTo>
                    <a:pt x="125397" y="125653"/>
                    <a:pt x="126050" y="123222"/>
                    <a:pt x="125940" y="120951"/>
                  </a:cubicBezTo>
                  <a:cubicBezTo>
                    <a:pt x="126244" y="120846"/>
                    <a:pt x="126475" y="120505"/>
                    <a:pt x="126244" y="120190"/>
                  </a:cubicBezTo>
                  <a:cubicBezTo>
                    <a:pt x="119133" y="110560"/>
                    <a:pt x="110190" y="105654"/>
                    <a:pt x="98285" y="104769"/>
                  </a:cubicBezTo>
                  <a:cubicBezTo>
                    <a:pt x="98273" y="104768"/>
                    <a:pt x="98261" y="104767"/>
                    <a:pt x="98250" y="104767"/>
                  </a:cubicBezTo>
                  <a:cubicBezTo>
                    <a:pt x="98156" y="104767"/>
                    <a:pt x="98066" y="104804"/>
                    <a:pt x="97997" y="104868"/>
                  </a:cubicBezTo>
                  <a:cubicBezTo>
                    <a:pt x="97928" y="104876"/>
                    <a:pt x="97858" y="104890"/>
                    <a:pt x="97788" y="104898"/>
                  </a:cubicBezTo>
                  <a:cubicBezTo>
                    <a:pt x="97765" y="104822"/>
                    <a:pt x="97729" y="104752"/>
                    <a:pt x="97681" y="104690"/>
                  </a:cubicBezTo>
                  <a:cubicBezTo>
                    <a:pt x="92670" y="98362"/>
                    <a:pt x="86837" y="90335"/>
                    <a:pt x="78455" y="88344"/>
                  </a:cubicBezTo>
                  <a:cubicBezTo>
                    <a:pt x="78409" y="88298"/>
                    <a:pt x="78349" y="88267"/>
                    <a:pt x="78265" y="88267"/>
                  </a:cubicBezTo>
                  <a:cubicBezTo>
                    <a:pt x="78256" y="88267"/>
                    <a:pt x="78246" y="88267"/>
                    <a:pt x="78236" y="88268"/>
                  </a:cubicBezTo>
                  <a:cubicBezTo>
                    <a:pt x="76299" y="88439"/>
                    <a:pt x="74331" y="89543"/>
                    <a:pt x="72568" y="90347"/>
                  </a:cubicBezTo>
                  <a:cubicBezTo>
                    <a:pt x="70807" y="91149"/>
                    <a:pt x="68976" y="91979"/>
                    <a:pt x="67380" y="93102"/>
                  </a:cubicBezTo>
                  <a:cubicBezTo>
                    <a:pt x="67245" y="89601"/>
                    <a:pt x="67128" y="86098"/>
                    <a:pt x="67053" y="82582"/>
                  </a:cubicBezTo>
                  <a:cubicBezTo>
                    <a:pt x="66975" y="78965"/>
                    <a:pt x="66557" y="75541"/>
                    <a:pt x="64177" y="73082"/>
                  </a:cubicBezTo>
                  <a:lnTo>
                    <a:pt x="64177" y="73082"/>
                  </a:lnTo>
                  <a:cubicBezTo>
                    <a:pt x="65100" y="73172"/>
                    <a:pt x="66026" y="73219"/>
                    <a:pt x="66948" y="73219"/>
                  </a:cubicBezTo>
                  <a:cubicBezTo>
                    <a:pt x="69551" y="73219"/>
                    <a:pt x="72116" y="72844"/>
                    <a:pt x="74464" y="72011"/>
                  </a:cubicBezTo>
                  <a:cubicBezTo>
                    <a:pt x="85098" y="68243"/>
                    <a:pt x="90786" y="58646"/>
                    <a:pt x="92116" y="48233"/>
                  </a:cubicBezTo>
                  <a:cubicBezTo>
                    <a:pt x="95956" y="46661"/>
                    <a:pt x="98836" y="40324"/>
                    <a:pt x="98083" y="36271"/>
                  </a:cubicBezTo>
                  <a:cubicBezTo>
                    <a:pt x="100930" y="36098"/>
                    <a:pt x="103714" y="35505"/>
                    <a:pt x="106255" y="34249"/>
                  </a:cubicBezTo>
                  <a:cubicBezTo>
                    <a:pt x="116379" y="29241"/>
                    <a:pt x="104709" y="20810"/>
                    <a:pt x="97192" y="19202"/>
                  </a:cubicBezTo>
                  <a:cubicBezTo>
                    <a:pt x="99918" y="16442"/>
                    <a:pt x="107379" y="10551"/>
                    <a:pt x="104878" y="6479"/>
                  </a:cubicBezTo>
                  <a:cubicBezTo>
                    <a:pt x="103988" y="5031"/>
                    <a:pt x="102162" y="4760"/>
                    <a:pt x="100487" y="4760"/>
                  </a:cubicBezTo>
                  <a:cubicBezTo>
                    <a:pt x="99893" y="4760"/>
                    <a:pt x="99318" y="4794"/>
                    <a:pt x="98811" y="4822"/>
                  </a:cubicBezTo>
                  <a:cubicBezTo>
                    <a:pt x="94747" y="5043"/>
                    <a:pt x="90662" y="6082"/>
                    <a:pt x="86880" y="7584"/>
                  </a:cubicBezTo>
                  <a:cubicBezTo>
                    <a:pt x="86865" y="7568"/>
                    <a:pt x="86859" y="7550"/>
                    <a:pt x="86842" y="7534"/>
                  </a:cubicBezTo>
                  <a:cubicBezTo>
                    <a:pt x="81072" y="2485"/>
                    <a:pt x="75419" y="1"/>
                    <a:pt x="6806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9" name="Google Shape;2269;p45"/>
          <p:cNvGrpSpPr/>
          <p:nvPr/>
        </p:nvGrpSpPr>
        <p:grpSpPr>
          <a:xfrm rot="844541" flipH="1">
            <a:off x="7596356" y="2623059"/>
            <a:ext cx="421747" cy="296722"/>
            <a:chOff x="1285325" y="2237436"/>
            <a:chExt cx="342015" cy="240626"/>
          </a:xfrm>
        </p:grpSpPr>
        <p:sp>
          <p:nvSpPr>
            <p:cNvPr id="2270" name="Google Shape;2270;p45"/>
            <p:cNvSpPr/>
            <p:nvPr/>
          </p:nvSpPr>
          <p:spPr>
            <a:xfrm>
              <a:off x="1532756" y="2328680"/>
              <a:ext cx="94585" cy="96664"/>
            </a:xfrm>
            <a:custGeom>
              <a:avLst/>
              <a:gdLst/>
              <a:ahLst/>
              <a:cxnLst/>
              <a:rect l="l" t="t" r="r" b="b"/>
              <a:pathLst>
                <a:path w="3366" h="3440" extrusionOk="0">
                  <a:moveTo>
                    <a:pt x="1382" y="0"/>
                  </a:moveTo>
                  <a:cubicBezTo>
                    <a:pt x="604" y="0"/>
                    <a:pt x="18" y="730"/>
                    <a:pt x="10" y="1719"/>
                  </a:cubicBezTo>
                  <a:cubicBezTo>
                    <a:pt x="1" y="2750"/>
                    <a:pt x="628" y="3422"/>
                    <a:pt x="1608" y="3440"/>
                  </a:cubicBezTo>
                  <a:cubicBezTo>
                    <a:pt x="1616" y="3440"/>
                    <a:pt x="1624" y="3440"/>
                    <a:pt x="1632" y="3440"/>
                  </a:cubicBezTo>
                  <a:cubicBezTo>
                    <a:pt x="2578" y="3440"/>
                    <a:pt x="3337" y="2673"/>
                    <a:pt x="3353" y="1701"/>
                  </a:cubicBezTo>
                  <a:cubicBezTo>
                    <a:pt x="3366" y="683"/>
                    <a:pt x="2629" y="35"/>
                    <a:pt x="1421" y="1"/>
                  </a:cubicBezTo>
                  <a:cubicBezTo>
                    <a:pt x="1408" y="1"/>
                    <a:pt x="1395" y="0"/>
                    <a:pt x="1382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5"/>
            <p:cNvSpPr/>
            <p:nvPr/>
          </p:nvSpPr>
          <p:spPr>
            <a:xfrm>
              <a:off x="1455505" y="2245163"/>
              <a:ext cx="56565" cy="73060"/>
            </a:xfrm>
            <a:custGeom>
              <a:avLst/>
              <a:gdLst/>
              <a:ahLst/>
              <a:cxnLst/>
              <a:rect l="l" t="t" r="r" b="b"/>
              <a:pathLst>
                <a:path w="2013" h="2600" extrusionOk="0">
                  <a:moveTo>
                    <a:pt x="992" y="1"/>
                  </a:moveTo>
                  <a:cubicBezTo>
                    <a:pt x="386" y="1"/>
                    <a:pt x="25" y="481"/>
                    <a:pt x="12" y="1299"/>
                  </a:cubicBezTo>
                  <a:cubicBezTo>
                    <a:pt x="0" y="2057"/>
                    <a:pt x="412" y="2590"/>
                    <a:pt x="1008" y="2599"/>
                  </a:cubicBezTo>
                  <a:cubicBezTo>
                    <a:pt x="1010" y="2599"/>
                    <a:pt x="1012" y="2599"/>
                    <a:pt x="1013" y="2599"/>
                  </a:cubicBezTo>
                  <a:cubicBezTo>
                    <a:pt x="1588" y="2599"/>
                    <a:pt x="1992" y="2043"/>
                    <a:pt x="2004" y="1231"/>
                  </a:cubicBezTo>
                  <a:cubicBezTo>
                    <a:pt x="2013" y="528"/>
                    <a:pt x="1576" y="1"/>
                    <a:pt x="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5"/>
            <p:cNvSpPr/>
            <p:nvPr/>
          </p:nvSpPr>
          <p:spPr>
            <a:xfrm>
              <a:off x="1335345" y="2401490"/>
              <a:ext cx="127911" cy="76572"/>
            </a:xfrm>
            <a:custGeom>
              <a:avLst/>
              <a:gdLst/>
              <a:ahLst/>
              <a:cxnLst/>
              <a:rect l="l" t="t" r="r" b="b"/>
              <a:pathLst>
                <a:path w="4552" h="2725" extrusionOk="0">
                  <a:moveTo>
                    <a:pt x="911" y="831"/>
                  </a:moveTo>
                  <a:lnTo>
                    <a:pt x="911" y="831"/>
                  </a:lnTo>
                  <a:cubicBezTo>
                    <a:pt x="1352" y="856"/>
                    <a:pt x="1780" y="890"/>
                    <a:pt x="2204" y="903"/>
                  </a:cubicBezTo>
                  <a:cubicBezTo>
                    <a:pt x="2350" y="906"/>
                    <a:pt x="2496" y="907"/>
                    <a:pt x="2644" y="907"/>
                  </a:cubicBezTo>
                  <a:cubicBezTo>
                    <a:pt x="2939" y="907"/>
                    <a:pt x="3243" y="903"/>
                    <a:pt x="3569" y="903"/>
                  </a:cubicBezTo>
                  <a:cubicBezTo>
                    <a:pt x="3412" y="1678"/>
                    <a:pt x="3141" y="1898"/>
                    <a:pt x="2370" y="1898"/>
                  </a:cubicBezTo>
                  <a:cubicBezTo>
                    <a:pt x="2326" y="1898"/>
                    <a:pt x="2281" y="1897"/>
                    <a:pt x="2234" y="1896"/>
                  </a:cubicBezTo>
                  <a:cubicBezTo>
                    <a:pt x="1475" y="1871"/>
                    <a:pt x="1030" y="1538"/>
                    <a:pt x="911" y="831"/>
                  </a:cubicBezTo>
                  <a:close/>
                  <a:moveTo>
                    <a:pt x="1293" y="1"/>
                  </a:moveTo>
                  <a:cubicBezTo>
                    <a:pt x="941" y="141"/>
                    <a:pt x="420" y="183"/>
                    <a:pt x="276" y="443"/>
                  </a:cubicBezTo>
                  <a:cubicBezTo>
                    <a:pt x="1" y="929"/>
                    <a:pt x="179" y="1496"/>
                    <a:pt x="543" y="1951"/>
                  </a:cubicBezTo>
                  <a:cubicBezTo>
                    <a:pt x="593" y="2020"/>
                    <a:pt x="658" y="2075"/>
                    <a:pt x="717" y="2134"/>
                  </a:cubicBezTo>
                  <a:cubicBezTo>
                    <a:pt x="1148" y="2519"/>
                    <a:pt x="1811" y="2724"/>
                    <a:pt x="2454" y="2724"/>
                  </a:cubicBezTo>
                  <a:cubicBezTo>
                    <a:pt x="2879" y="2724"/>
                    <a:pt x="3295" y="2634"/>
                    <a:pt x="3628" y="2446"/>
                  </a:cubicBezTo>
                  <a:cubicBezTo>
                    <a:pt x="4099" y="2186"/>
                    <a:pt x="4552" y="1398"/>
                    <a:pt x="4327" y="993"/>
                  </a:cubicBezTo>
                  <a:cubicBezTo>
                    <a:pt x="4137" y="661"/>
                    <a:pt x="3721" y="316"/>
                    <a:pt x="3357" y="252"/>
                  </a:cubicBezTo>
                  <a:cubicBezTo>
                    <a:pt x="3089" y="203"/>
                    <a:pt x="2814" y="188"/>
                    <a:pt x="2536" y="188"/>
                  </a:cubicBezTo>
                  <a:cubicBezTo>
                    <a:pt x="2139" y="188"/>
                    <a:pt x="1736" y="218"/>
                    <a:pt x="1340" y="218"/>
                  </a:cubicBezTo>
                  <a:cubicBezTo>
                    <a:pt x="1323" y="146"/>
                    <a:pt x="1306" y="73"/>
                    <a:pt x="12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5"/>
            <p:cNvSpPr/>
            <p:nvPr/>
          </p:nvSpPr>
          <p:spPr>
            <a:xfrm>
              <a:off x="1329387" y="2316512"/>
              <a:ext cx="53980" cy="67918"/>
            </a:xfrm>
            <a:custGeom>
              <a:avLst/>
              <a:gdLst/>
              <a:ahLst/>
              <a:cxnLst/>
              <a:rect l="l" t="t" r="r" b="b"/>
              <a:pathLst>
                <a:path w="1921" h="2417" extrusionOk="0">
                  <a:moveTo>
                    <a:pt x="1530" y="1"/>
                  </a:moveTo>
                  <a:cubicBezTo>
                    <a:pt x="1378" y="30"/>
                    <a:pt x="1182" y="13"/>
                    <a:pt x="1082" y="103"/>
                  </a:cubicBezTo>
                  <a:cubicBezTo>
                    <a:pt x="805" y="352"/>
                    <a:pt x="551" y="622"/>
                    <a:pt x="318" y="911"/>
                  </a:cubicBezTo>
                  <a:cubicBezTo>
                    <a:pt x="68" y="1218"/>
                    <a:pt x="0" y="1605"/>
                    <a:pt x="327" y="1865"/>
                  </a:cubicBezTo>
                  <a:cubicBezTo>
                    <a:pt x="645" y="2117"/>
                    <a:pt x="1048" y="2279"/>
                    <a:pt x="1433" y="2411"/>
                  </a:cubicBezTo>
                  <a:cubicBezTo>
                    <a:pt x="1445" y="2415"/>
                    <a:pt x="1457" y="2417"/>
                    <a:pt x="1471" y="2417"/>
                  </a:cubicBezTo>
                  <a:cubicBezTo>
                    <a:pt x="1594" y="2417"/>
                    <a:pt x="1771" y="2253"/>
                    <a:pt x="1921" y="2177"/>
                  </a:cubicBezTo>
                  <a:cubicBezTo>
                    <a:pt x="1810" y="2023"/>
                    <a:pt x="1734" y="1831"/>
                    <a:pt x="1589" y="1729"/>
                  </a:cubicBezTo>
                  <a:cubicBezTo>
                    <a:pt x="1407" y="1598"/>
                    <a:pt x="1175" y="1537"/>
                    <a:pt x="925" y="1432"/>
                  </a:cubicBezTo>
                  <a:cubicBezTo>
                    <a:pt x="1187" y="1073"/>
                    <a:pt x="1425" y="801"/>
                    <a:pt x="1589" y="494"/>
                  </a:cubicBezTo>
                  <a:cubicBezTo>
                    <a:pt x="1654" y="375"/>
                    <a:pt x="1555" y="166"/>
                    <a:pt x="1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5"/>
            <p:cNvSpPr/>
            <p:nvPr/>
          </p:nvSpPr>
          <p:spPr>
            <a:xfrm>
              <a:off x="1285325" y="2237436"/>
              <a:ext cx="55301" cy="68789"/>
            </a:xfrm>
            <a:custGeom>
              <a:avLst/>
              <a:gdLst/>
              <a:ahLst/>
              <a:cxnLst/>
              <a:rect l="l" t="t" r="r" b="b"/>
              <a:pathLst>
                <a:path w="1968" h="2448" extrusionOk="0">
                  <a:moveTo>
                    <a:pt x="755" y="0"/>
                  </a:moveTo>
                  <a:cubicBezTo>
                    <a:pt x="709" y="0"/>
                    <a:pt x="665" y="5"/>
                    <a:pt x="624" y="15"/>
                  </a:cubicBezTo>
                  <a:cubicBezTo>
                    <a:pt x="399" y="71"/>
                    <a:pt x="196" y="441"/>
                    <a:pt x="90" y="713"/>
                  </a:cubicBezTo>
                  <a:cubicBezTo>
                    <a:pt x="1" y="952"/>
                    <a:pt x="30" y="1251"/>
                    <a:pt x="60" y="1518"/>
                  </a:cubicBezTo>
                  <a:cubicBezTo>
                    <a:pt x="103" y="1936"/>
                    <a:pt x="217" y="2354"/>
                    <a:pt x="713" y="2434"/>
                  </a:cubicBezTo>
                  <a:cubicBezTo>
                    <a:pt x="768" y="2443"/>
                    <a:pt x="821" y="2448"/>
                    <a:pt x="873" y="2448"/>
                  </a:cubicBezTo>
                  <a:cubicBezTo>
                    <a:pt x="1271" y="2448"/>
                    <a:pt x="1537" y="2180"/>
                    <a:pt x="1722" y="1821"/>
                  </a:cubicBezTo>
                  <a:cubicBezTo>
                    <a:pt x="1823" y="1613"/>
                    <a:pt x="1865" y="1375"/>
                    <a:pt x="1967" y="1059"/>
                  </a:cubicBezTo>
                  <a:cubicBezTo>
                    <a:pt x="1836" y="821"/>
                    <a:pt x="1742" y="475"/>
                    <a:pt x="1518" y="295"/>
                  </a:cubicBezTo>
                  <a:cubicBezTo>
                    <a:pt x="1317" y="137"/>
                    <a:pt x="1007" y="0"/>
                    <a:pt x="7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2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" name="Google Shape;2293;p48"/>
          <p:cNvSpPr txBox="1">
            <a:spLocks noGrp="1"/>
          </p:cNvSpPr>
          <p:nvPr>
            <p:ph type="title" idx="4294967295"/>
          </p:nvPr>
        </p:nvSpPr>
        <p:spPr>
          <a:xfrm>
            <a:off x="766128" y="890425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a-IR" dirty="0">
                <a:solidFill>
                  <a:srgbClr val="FFFFFF"/>
                </a:solidFill>
                <a:latin typeface="Arial"/>
                <a:ea typeface="Arial"/>
                <a:cs typeface="Dast Nevis" panose="03000400000000000000" pitchFamily="66" charset="-78"/>
                <a:sym typeface="Arial"/>
              </a:rPr>
              <a:t>فونت استفاده شده در قالب</a:t>
            </a:r>
            <a:endParaRPr dirty="0">
              <a:solidFill>
                <a:srgbClr val="FFFFFF"/>
              </a:solidFill>
              <a:latin typeface="Arial"/>
              <a:ea typeface="Arial"/>
              <a:cs typeface="Dast Nevis" panose="03000400000000000000" pitchFamily="66" charset="-78"/>
              <a:sym typeface="Arial"/>
            </a:endParaRPr>
          </a:p>
        </p:txBody>
      </p:sp>
      <p:sp>
        <p:nvSpPr>
          <p:cNvPr id="2294" name="Google Shape;2294;p48"/>
          <p:cNvSpPr txBox="1">
            <a:spLocks noGrp="1"/>
          </p:cNvSpPr>
          <p:nvPr>
            <p:ph type="body" idx="4294967295"/>
          </p:nvPr>
        </p:nvSpPr>
        <p:spPr>
          <a:xfrm>
            <a:off x="913138" y="2469708"/>
            <a:ext cx="7047300" cy="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3200" dirty="0">
                <a:solidFill>
                  <a:srgbClr val="FFFFFF"/>
                </a:solidFill>
                <a:latin typeface="Arial"/>
                <a:ea typeface="Arial"/>
                <a:cs typeface="Dast Nevis" panose="03000400000000000000" pitchFamily="66" charset="-78"/>
                <a:sym typeface="Arial"/>
              </a:rPr>
              <a:t>رنگ</a:t>
            </a:r>
            <a:r>
              <a:rPr lang="fa-IR" sz="3600" dirty="0">
                <a:solidFill>
                  <a:srgbClr val="FFFFFF"/>
                </a:solidFill>
                <a:latin typeface="Arial"/>
                <a:ea typeface="Arial"/>
                <a:cs typeface="Dast Nevis" panose="03000400000000000000" pitchFamily="66" charset="-78"/>
                <a:sym typeface="Arial"/>
              </a:rPr>
              <a:t> های استفاده شده در قالب</a:t>
            </a:r>
            <a:endParaRPr lang="fa-IR" sz="3200" dirty="0">
              <a:solidFill>
                <a:srgbClr val="FFFFFF"/>
              </a:solidFill>
              <a:latin typeface="Arial"/>
              <a:ea typeface="Arial"/>
              <a:cs typeface="Dast Nevis" panose="03000400000000000000" pitchFamily="66" charset="-78"/>
              <a:sym typeface="Arial"/>
            </a:endParaRPr>
          </a:p>
        </p:txBody>
      </p:sp>
      <p:grpSp>
        <p:nvGrpSpPr>
          <p:cNvPr id="2296" name="Google Shape;2296;p48"/>
          <p:cNvGrpSpPr/>
          <p:nvPr/>
        </p:nvGrpSpPr>
        <p:grpSpPr>
          <a:xfrm>
            <a:off x="2583563" y="3498875"/>
            <a:ext cx="3976875" cy="754200"/>
            <a:chOff x="2052655" y="3498875"/>
            <a:chExt cx="3976875" cy="754200"/>
          </a:xfrm>
        </p:grpSpPr>
        <p:sp>
          <p:nvSpPr>
            <p:cNvPr id="2297" name="Google Shape;2297;p48"/>
            <p:cNvSpPr/>
            <p:nvPr/>
          </p:nvSpPr>
          <p:spPr>
            <a:xfrm>
              <a:off x="3114480" y="3498875"/>
              <a:ext cx="791400" cy="754200"/>
            </a:xfrm>
            <a:prstGeom prst="roundRect">
              <a:avLst>
                <a:gd name="adj" fmla="val 16667"/>
              </a:avLst>
            </a:prstGeom>
            <a:solidFill>
              <a:srgbClr val="FED58A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8"/>
            <p:cNvSpPr/>
            <p:nvPr/>
          </p:nvSpPr>
          <p:spPr>
            <a:xfrm>
              <a:off x="4176300" y="3498875"/>
              <a:ext cx="791400" cy="754200"/>
            </a:xfrm>
            <a:prstGeom prst="roundRect">
              <a:avLst>
                <a:gd name="adj" fmla="val 16667"/>
              </a:avLst>
            </a:prstGeom>
            <a:solidFill>
              <a:srgbClr val="A6DFDA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8"/>
            <p:cNvSpPr/>
            <p:nvPr/>
          </p:nvSpPr>
          <p:spPr>
            <a:xfrm>
              <a:off x="5238120" y="3498875"/>
              <a:ext cx="791400" cy="754200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8"/>
            <p:cNvSpPr/>
            <p:nvPr/>
          </p:nvSpPr>
          <p:spPr>
            <a:xfrm>
              <a:off x="2052655" y="3498875"/>
              <a:ext cx="791400" cy="754200"/>
            </a:xfrm>
            <a:prstGeom prst="roundRect">
              <a:avLst>
                <a:gd name="adj" fmla="val 16667"/>
              </a:avLst>
            </a:prstGeom>
            <a:solidFill>
              <a:srgbClr val="FEB8B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8"/>
            <p:cNvSpPr txBox="1"/>
            <p:nvPr/>
          </p:nvSpPr>
          <p:spPr>
            <a:xfrm>
              <a:off x="3114480" y="3655925"/>
              <a:ext cx="791400" cy="44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/>
                <a:t>#fed58a</a:t>
              </a:r>
              <a:endParaRPr sz="1000"/>
            </a:p>
          </p:txBody>
        </p:sp>
        <p:sp>
          <p:nvSpPr>
            <p:cNvPr id="2302" name="Google Shape;2302;p48"/>
            <p:cNvSpPr txBox="1"/>
            <p:nvPr/>
          </p:nvSpPr>
          <p:spPr>
            <a:xfrm>
              <a:off x="4176305" y="3655925"/>
              <a:ext cx="791400" cy="44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/>
                <a:t>#a6dfda</a:t>
              </a:r>
              <a:endParaRPr sz="1000" dirty="0"/>
            </a:p>
          </p:txBody>
        </p:sp>
        <p:sp>
          <p:nvSpPr>
            <p:cNvPr id="2303" name="Google Shape;2303;p48"/>
            <p:cNvSpPr txBox="1"/>
            <p:nvPr/>
          </p:nvSpPr>
          <p:spPr>
            <a:xfrm>
              <a:off x="5238130" y="3655925"/>
              <a:ext cx="791400" cy="44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</a:rPr>
                <a:t>#000000</a:t>
              </a:r>
              <a:endParaRPr sz="1000">
                <a:solidFill>
                  <a:srgbClr val="FFFFFF"/>
                </a:solidFill>
              </a:endParaRPr>
            </a:p>
          </p:txBody>
        </p:sp>
        <p:sp>
          <p:nvSpPr>
            <p:cNvPr id="2304" name="Google Shape;2304;p48"/>
            <p:cNvSpPr txBox="1"/>
            <p:nvPr/>
          </p:nvSpPr>
          <p:spPr>
            <a:xfrm>
              <a:off x="2052655" y="3655925"/>
              <a:ext cx="791400" cy="44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/>
                <a:t>#feb8b3</a:t>
              </a:r>
              <a:endParaRPr sz="1000" dirty="0"/>
            </a:p>
          </p:txBody>
        </p:sp>
      </p:grpSp>
      <p:sp>
        <p:nvSpPr>
          <p:cNvPr id="15" name="Google Shape;2293;p48">
            <a:extLst>
              <a:ext uri="{FF2B5EF4-FFF2-40B4-BE49-F238E27FC236}">
                <a16:creationId xmlns:a16="http://schemas.microsoft.com/office/drawing/2014/main" id="{2B57B63D-BF11-4883-899B-6F54C96A3A0D}"/>
              </a:ext>
            </a:extLst>
          </p:cNvPr>
          <p:cNvSpPr txBox="1">
            <a:spLocks/>
          </p:cNvSpPr>
          <p:nvPr/>
        </p:nvSpPr>
        <p:spPr>
          <a:xfrm>
            <a:off x="720714" y="1639441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pPr>
              <a:buClr>
                <a:srgbClr val="000000"/>
              </a:buClr>
              <a:buSzPts val="1100"/>
              <a:buFont typeface="Arial"/>
              <a:buNone/>
            </a:pPr>
            <a:r>
              <a:rPr lang="fa-IR" dirty="0">
                <a:latin typeface="Arial"/>
                <a:ea typeface="Arial"/>
                <a:cs typeface="Dast Nevis" panose="03000400000000000000" pitchFamily="66" charset="-78"/>
                <a:sym typeface="Arial"/>
              </a:rPr>
              <a:t>دستنویس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2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1" name="Google Shape;2311;p49"/>
          <p:cNvGrpSpPr/>
          <p:nvPr/>
        </p:nvGrpSpPr>
        <p:grpSpPr>
          <a:xfrm>
            <a:off x="5156078" y="3085736"/>
            <a:ext cx="474294" cy="551291"/>
            <a:chOff x="4727025" y="1332775"/>
            <a:chExt cx="59900" cy="69625"/>
          </a:xfrm>
        </p:grpSpPr>
        <p:sp>
          <p:nvSpPr>
            <p:cNvPr id="2312" name="Google Shape;2312;p49"/>
            <p:cNvSpPr/>
            <p:nvPr/>
          </p:nvSpPr>
          <p:spPr>
            <a:xfrm>
              <a:off x="4727025" y="1332775"/>
              <a:ext cx="36450" cy="33200"/>
            </a:xfrm>
            <a:custGeom>
              <a:avLst/>
              <a:gdLst/>
              <a:ahLst/>
              <a:cxnLst/>
              <a:rect l="l" t="t" r="r" b="b"/>
              <a:pathLst>
                <a:path w="1458" h="1328" extrusionOk="0">
                  <a:moveTo>
                    <a:pt x="1047" y="1"/>
                  </a:moveTo>
                  <a:lnTo>
                    <a:pt x="1047" y="188"/>
                  </a:lnTo>
                  <a:cubicBezTo>
                    <a:pt x="484" y="289"/>
                    <a:pt x="51" y="758"/>
                    <a:pt x="1" y="1328"/>
                  </a:cubicBezTo>
                  <a:lnTo>
                    <a:pt x="477" y="1328"/>
                  </a:lnTo>
                  <a:cubicBezTo>
                    <a:pt x="527" y="1018"/>
                    <a:pt x="751" y="765"/>
                    <a:pt x="1047" y="679"/>
                  </a:cubicBezTo>
                  <a:lnTo>
                    <a:pt x="1047" y="845"/>
                  </a:lnTo>
                  <a:lnTo>
                    <a:pt x="1458" y="433"/>
                  </a:lnTo>
                  <a:lnTo>
                    <a:pt x="104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9"/>
            <p:cNvSpPr/>
            <p:nvPr/>
          </p:nvSpPr>
          <p:spPr>
            <a:xfrm>
              <a:off x="4750475" y="1369025"/>
              <a:ext cx="36450" cy="33375"/>
            </a:xfrm>
            <a:custGeom>
              <a:avLst/>
              <a:gdLst/>
              <a:ahLst/>
              <a:cxnLst/>
              <a:rect l="l" t="t" r="r" b="b"/>
              <a:pathLst>
                <a:path w="1458" h="1335" extrusionOk="0">
                  <a:moveTo>
                    <a:pt x="974" y="0"/>
                  </a:moveTo>
                  <a:cubicBezTo>
                    <a:pt x="931" y="311"/>
                    <a:pt x="707" y="570"/>
                    <a:pt x="404" y="657"/>
                  </a:cubicBezTo>
                  <a:lnTo>
                    <a:pt x="404" y="491"/>
                  </a:lnTo>
                  <a:lnTo>
                    <a:pt x="0" y="902"/>
                  </a:lnTo>
                  <a:lnTo>
                    <a:pt x="404" y="1335"/>
                  </a:lnTo>
                  <a:lnTo>
                    <a:pt x="404" y="1140"/>
                  </a:lnTo>
                  <a:cubicBezTo>
                    <a:pt x="967" y="1039"/>
                    <a:pt x="1400" y="577"/>
                    <a:pt x="1457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4" name="Google Shape;2314;p49"/>
          <p:cNvGrpSpPr/>
          <p:nvPr/>
        </p:nvGrpSpPr>
        <p:grpSpPr>
          <a:xfrm>
            <a:off x="5769734" y="2314340"/>
            <a:ext cx="555653" cy="557031"/>
            <a:chOff x="4820425" y="1329900"/>
            <a:chExt cx="70175" cy="70350"/>
          </a:xfrm>
        </p:grpSpPr>
        <p:sp>
          <p:nvSpPr>
            <p:cNvPr id="2315" name="Google Shape;2315;p49"/>
            <p:cNvSpPr/>
            <p:nvPr/>
          </p:nvSpPr>
          <p:spPr>
            <a:xfrm>
              <a:off x="4862975" y="1335475"/>
              <a:ext cx="27625" cy="34650"/>
            </a:xfrm>
            <a:custGeom>
              <a:avLst/>
              <a:gdLst/>
              <a:ahLst/>
              <a:cxnLst/>
              <a:rect l="l" t="t" r="r" b="b"/>
              <a:pathLst>
                <a:path w="1105" h="1386" extrusionOk="0">
                  <a:moveTo>
                    <a:pt x="1" y="1"/>
                  </a:moveTo>
                  <a:lnTo>
                    <a:pt x="1" y="491"/>
                  </a:lnTo>
                  <a:cubicBezTo>
                    <a:pt x="217" y="585"/>
                    <a:pt x="376" y="765"/>
                    <a:pt x="441" y="989"/>
                  </a:cubicBezTo>
                  <a:lnTo>
                    <a:pt x="275" y="989"/>
                  </a:lnTo>
                  <a:lnTo>
                    <a:pt x="679" y="1386"/>
                  </a:lnTo>
                  <a:lnTo>
                    <a:pt x="1104" y="989"/>
                  </a:lnTo>
                  <a:lnTo>
                    <a:pt x="917" y="989"/>
                  </a:lnTo>
                  <a:cubicBezTo>
                    <a:pt x="830" y="513"/>
                    <a:pt x="470" y="123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49"/>
            <p:cNvSpPr/>
            <p:nvPr/>
          </p:nvSpPr>
          <p:spPr>
            <a:xfrm>
              <a:off x="4820425" y="1360000"/>
              <a:ext cx="27625" cy="34650"/>
            </a:xfrm>
            <a:custGeom>
              <a:avLst/>
              <a:gdLst/>
              <a:ahLst/>
              <a:cxnLst/>
              <a:rect l="l" t="t" r="r" b="b"/>
              <a:pathLst>
                <a:path w="1105" h="1386" extrusionOk="0">
                  <a:moveTo>
                    <a:pt x="426" y="1"/>
                  </a:moveTo>
                  <a:lnTo>
                    <a:pt x="1" y="397"/>
                  </a:lnTo>
                  <a:lnTo>
                    <a:pt x="188" y="397"/>
                  </a:lnTo>
                  <a:cubicBezTo>
                    <a:pt x="275" y="873"/>
                    <a:pt x="628" y="1263"/>
                    <a:pt x="1097" y="1386"/>
                  </a:cubicBezTo>
                  <a:lnTo>
                    <a:pt x="1104" y="895"/>
                  </a:lnTo>
                  <a:cubicBezTo>
                    <a:pt x="888" y="801"/>
                    <a:pt x="729" y="621"/>
                    <a:pt x="664" y="397"/>
                  </a:cubicBezTo>
                  <a:lnTo>
                    <a:pt x="830" y="397"/>
                  </a:lnTo>
                  <a:lnTo>
                    <a:pt x="426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9"/>
            <p:cNvSpPr/>
            <p:nvPr/>
          </p:nvSpPr>
          <p:spPr>
            <a:xfrm>
              <a:off x="4850375" y="1372800"/>
              <a:ext cx="34625" cy="27450"/>
            </a:xfrm>
            <a:custGeom>
              <a:avLst/>
              <a:gdLst/>
              <a:ahLst/>
              <a:cxnLst/>
              <a:rect l="l" t="t" r="r" b="b"/>
              <a:pathLst>
                <a:path w="1385" h="1098" extrusionOk="0">
                  <a:moveTo>
                    <a:pt x="894" y="1"/>
                  </a:moveTo>
                  <a:cubicBezTo>
                    <a:pt x="801" y="210"/>
                    <a:pt x="620" y="369"/>
                    <a:pt x="397" y="434"/>
                  </a:cubicBezTo>
                  <a:lnTo>
                    <a:pt x="397" y="275"/>
                  </a:lnTo>
                  <a:lnTo>
                    <a:pt x="0" y="672"/>
                  </a:lnTo>
                  <a:lnTo>
                    <a:pt x="397" y="1097"/>
                  </a:lnTo>
                  <a:lnTo>
                    <a:pt x="397" y="910"/>
                  </a:lnTo>
                  <a:cubicBezTo>
                    <a:pt x="873" y="823"/>
                    <a:pt x="1262" y="470"/>
                    <a:pt x="138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9"/>
            <p:cNvSpPr/>
            <p:nvPr/>
          </p:nvSpPr>
          <p:spPr>
            <a:xfrm>
              <a:off x="4825850" y="1329900"/>
              <a:ext cx="34625" cy="27975"/>
            </a:xfrm>
            <a:custGeom>
              <a:avLst/>
              <a:gdLst/>
              <a:ahLst/>
              <a:cxnLst/>
              <a:rect l="l" t="t" r="r" b="b"/>
              <a:pathLst>
                <a:path w="1385" h="1119" extrusionOk="0">
                  <a:moveTo>
                    <a:pt x="988" y="0"/>
                  </a:moveTo>
                  <a:lnTo>
                    <a:pt x="988" y="188"/>
                  </a:lnTo>
                  <a:cubicBezTo>
                    <a:pt x="505" y="274"/>
                    <a:pt x="123" y="635"/>
                    <a:pt x="0" y="1118"/>
                  </a:cubicBezTo>
                  <a:lnTo>
                    <a:pt x="491" y="1118"/>
                  </a:lnTo>
                  <a:cubicBezTo>
                    <a:pt x="584" y="895"/>
                    <a:pt x="765" y="729"/>
                    <a:pt x="995" y="664"/>
                  </a:cubicBezTo>
                  <a:lnTo>
                    <a:pt x="995" y="830"/>
                  </a:lnTo>
                  <a:lnTo>
                    <a:pt x="1385" y="426"/>
                  </a:lnTo>
                  <a:lnTo>
                    <a:pt x="98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9" name="Google Shape;2319;p49"/>
          <p:cNvGrpSpPr/>
          <p:nvPr/>
        </p:nvGrpSpPr>
        <p:grpSpPr>
          <a:xfrm>
            <a:off x="6396103" y="2318845"/>
            <a:ext cx="582574" cy="533871"/>
            <a:chOff x="4903200" y="1331525"/>
            <a:chExt cx="73575" cy="67425"/>
          </a:xfrm>
        </p:grpSpPr>
        <p:sp>
          <p:nvSpPr>
            <p:cNvPr id="2320" name="Google Shape;2320;p49"/>
            <p:cNvSpPr/>
            <p:nvPr/>
          </p:nvSpPr>
          <p:spPr>
            <a:xfrm>
              <a:off x="4903200" y="1331525"/>
              <a:ext cx="73575" cy="67425"/>
            </a:xfrm>
            <a:custGeom>
              <a:avLst/>
              <a:gdLst/>
              <a:ahLst/>
              <a:cxnLst/>
              <a:rect l="l" t="t" r="r" b="b"/>
              <a:pathLst>
                <a:path w="2943" h="2697" extrusionOk="0">
                  <a:moveTo>
                    <a:pt x="1652" y="0"/>
                  </a:moveTo>
                  <a:lnTo>
                    <a:pt x="1652" y="173"/>
                  </a:lnTo>
                  <a:cubicBezTo>
                    <a:pt x="534" y="195"/>
                    <a:pt x="0" y="1551"/>
                    <a:pt x="794" y="2330"/>
                  </a:cubicBezTo>
                  <a:cubicBezTo>
                    <a:pt x="1051" y="2583"/>
                    <a:pt x="1366" y="2696"/>
                    <a:pt x="1674" y="2696"/>
                  </a:cubicBezTo>
                  <a:cubicBezTo>
                    <a:pt x="2323" y="2696"/>
                    <a:pt x="2943" y="2194"/>
                    <a:pt x="2943" y="1435"/>
                  </a:cubicBezTo>
                  <a:lnTo>
                    <a:pt x="2503" y="1435"/>
                  </a:lnTo>
                  <a:cubicBezTo>
                    <a:pt x="2503" y="1928"/>
                    <a:pt x="2093" y="2259"/>
                    <a:pt x="1668" y="2259"/>
                  </a:cubicBezTo>
                  <a:cubicBezTo>
                    <a:pt x="1470" y="2259"/>
                    <a:pt x="1269" y="2187"/>
                    <a:pt x="1104" y="2027"/>
                  </a:cubicBezTo>
                  <a:cubicBezTo>
                    <a:pt x="577" y="1515"/>
                    <a:pt x="923" y="628"/>
                    <a:pt x="1652" y="613"/>
                  </a:cubicBezTo>
                  <a:lnTo>
                    <a:pt x="1652" y="765"/>
                  </a:lnTo>
                  <a:lnTo>
                    <a:pt x="2020" y="390"/>
                  </a:lnTo>
                  <a:lnTo>
                    <a:pt x="165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9"/>
            <p:cNvSpPr/>
            <p:nvPr/>
          </p:nvSpPr>
          <p:spPr>
            <a:xfrm>
              <a:off x="4930250" y="1353150"/>
              <a:ext cx="29775" cy="32475"/>
            </a:xfrm>
            <a:custGeom>
              <a:avLst/>
              <a:gdLst/>
              <a:ahLst/>
              <a:cxnLst/>
              <a:rect l="l" t="t" r="r" b="b"/>
              <a:pathLst>
                <a:path w="1191" h="1299" extrusionOk="0">
                  <a:moveTo>
                    <a:pt x="592" y="1"/>
                  </a:moveTo>
                  <a:cubicBezTo>
                    <a:pt x="274" y="1"/>
                    <a:pt x="15" y="246"/>
                    <a:pt x="0" y="570"/>
                  </a:cubicBezTo>
                  <a:lnTo>
                    <a:pt x="447" y="570"/>
                  </a:lnTo>
                  <a:cubicBezTo>
                    <a:pt x="447" y="479"/>
                    <a:pt x="519" y="416"/>
                    <a:pt x="597" y="416"/>
                  </a:cubicBezTo>
                  <a:cubicBezTo>
                    <a:pt x="624" y="416"/>
                    <a:pt x="652" y="424"/>
                    <a:pt x="678" y="441"/>
                  </a:cubicBezTo>
                  <a:cubicBezTo>
                    <a:pt x="779" y="506"/>
                    <a:pt x="765" y="657"/>
                    <a:pt x="656" y="707"/>
                  </a:cubicBezTo>
                  <a:lnTo>
                    <a:pt x="656" y="534"/>
                  </a:lnTo>
                  <a:lnTo>
                    <a:pt x="289" y="902"/>
                  </a:lnTo>
                  <a:lnTo>
                    <a:pt x="656" y="1299"/>
                  </a:lnTo>
                  <a:lnTo>
                    <a:pt x="656" y="1155"/>
                  </a:lnTo>
                  <a:cubicBezTo>
                    <a:pt x="959" y="1126"/>
                    <a:pt x="1190" y="873"/>
                    <a:pt x="1190" y="570"/>
                  </a:cubicBezTo>
                  <a:cubicBezTo>
                    <a:pt x="1176" y="246"/>
                    <a:pt x="916" y="1"/>
                    <a:pt x="59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2" name="Google Shape;2322;p49"/>
          <p:cNvGrpSpPr/>
          <p:nvPr/>
        </p:nvGrpSpPr>
        <p:grpSpPr>
          <a:xfrm>
            <a:off x="5755581" y="3078709"/>
            <a:ext cx="583960" cy="565345"/>
            <a:chOff x="4815575" y="1416800"/>
            <a:chExt cx="73750" cy="71400"/>
          </a:xfrm>
        </p:grpSpPr>
        <p:sp>
          <p:nvSpPr>
            <p:cNvPr id="2323" name="Google Shape;2323;p49"/>
            <p:cNvSpPr/>
            <p:nvPr/>
          </p:nvSpPr>
          <p:spPr>
            <a:xfrm>
              <a:off x="4815575" y="1416800"/>
              <a:ext cx="43100" cy="52150"/>
            </a:xfrm>
            <a:custGeom>
              <a:avLst/>
              <a:gdLst/>
              <a:ahLst/>
              <a:cxnLst/>
              <a:rect l="l" t="t" r="r" b="b"/>
              <a:pathLst>
                <a:path w="1724" h="2086" extrusionOk="0">
                  <a:moveTo>
                    <a:pt x="1327" y="1"/>
                  </a:moveTo>
                  <a:lnTo>
                    <a:pt x="1327" y="181"/>
                  </a:lnTo>
                  <a:cubicBezTo>
                    <a:pt x="469" y="361"/>
                    <a:pt x="0" y="1299"/>
                    <a:pt x="375" y="2085"/>
                  </a:cubicBezTo>
                  <a:lnTo>
                    <a:pt x="772" y="1818"/>
                  </a:lnTo>
                  <a:cubicBezTo>
                    <a:pt x="729" y="1717"/>
                    <a:pt x="707" y="1609"/>
                    <a:pt x="707" y="1501"/>
                  </a:cubicBezTo>
                  <a:cubicBezTo>
                    <a:pt x="714" y="1111"/>
                    <a:pt x="959" y="772"/>
                    <a:pt x="1327" y="657"/>
                  </a:cubicBezTo>
                  <a:lnTo>
                    <a:pt x="1327" y="823"/>
                  </a:lnTo>
                  <a:lnTo>
                    <a:pt x="1724" y="426"/>
                  </a:lnTo>
                  <a:lnTo>
                    <a:pt x="132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9"/>
            <p:cNvSpPr/>
            <p:nvPr/>
          </p:nvSpPr>
          <p:spPr>
            <a:xfrm>
              <a:off x="4861725" y="1421125"/>
              <a:ext cx="27600" cy="51250"/>
            </a:xfrm>
            <a:custGeom>
              <a:avLst/>
              <a:gdLst/>
              <a:ahLst/>
              <a:cxnLst/>
              <a:rect l="l" t="t" r="r" b="b"/>
              <a:pathLst>
                <a:path w="1104" h="2050" extrusionOk="0">
                  <a:moveTo>
                    <a:pt x="0" y="1"/>
                  </a:moveTo>
                  <a:lnTo>
                    <a:pt x="0" y="477"/>
                  </a:lnTo>
                  <a:cubicBezTo>
                    <a:pt x="375" y="592"/>
                    <a:pt x="635" y="938"/>
                    <a:pt x="635" y="1328"/>
                  </a:cubicBezTo>
                  <a:cubicBezTo>
                    <a:pt x="635" y="1429"/>
                    <a:pt x="621" y="1530"/>
                    <a:pt x="585" y="1624"/>
                  </a:cubicBezTo>
                  <a:lnTo>
                    <a:pt x="404" y="1494"/>
                  </a:lnTo>
                  <a:lnTo>
                    <a:pt x="513" y="2049"/>
                  </a:lnTo>
                  <a:lnTo>
                    <a:pt x="1089" y="1963"/>
                  </a:lnTo>
                  <a:lnTo>
                    <a:pt x="981" y="1883"/>
                  </a:lnTo>
                  <a:cubicBezTo>
                    <a:pt x="1061" y="1710"/>
                    <a:pt x="1104" y="1523"/>
                    <a:pt x="1104" y="1328"/>
                  </a:cubicBezTo>
                  <a:cubicBezTo>
                    <a:pt x="1104" y="679"/>
                    <a:pt x="635" y="123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9"/>
            <p:cNvSpPr/>
            <p:nvPr/>
          </p:nvSpPr>
          <p:spPr>
            <a:xfrm>
              <a:off x="4829450" y="1467825"/>
              <a:ext cx="49250" cy="20375"/>
            </a:xfrm>
            <a:custGeom>
              <a:avLst/>
              <a:gdLst/>
              <a:ahLst/>
              <a:cxnLst/>
              <a:rect l="l" t="t" r="r" b="b"/>
              <a:pathLst>
                <a:path w="1970" h="815" extrusionOk="0">
                  <a:moveTo>
                    <a:pt x="109" y="1"/>
                  </a:moveTo>
                  <a:lnTo>
                    <a:pt x="0" y="556"/>
                  </a:lnTo>
                  <a:lnTo>
                    <a:pt x="137" y="462"/>
                  </a:lnTo>
                  <a:cubicBezTo>
                    <a:pt x="394" y="698"/>
                    <a:pt x="720" y="815"/>
                    <a:pt x="1045" y="815"/>
                  </a:cubicBezTo>
                  <a:cubicBezTo>
                    <a:pt x="1378" y="815"/>
                    <a:pt x="1710" y="692"/>
                    <a:pt x="1969" y="448"/>
                  </a:cubicBezTo>
                  <a:lnTo>
                    <a:pt x="1969" y="441"/>
                  </a:lnTo>
                  <a:lnTo>
                    <a:pt x="1573" y="174"/>
                  </a:lnTo>
                  <a:cubicBezTo>
                    <a:pt x="1418" y="292"/>
                    <a:pt x="1232" y="352"/>
                    <a:pt x="1046" y="352"/>
                  </a:cubicBezTo>
                  <a:cubicBezTo>
                    <a:pt x="868" y="352"/>
                    <a:pt x="689" y="297"/>
                    <a:pt x="534" y="188"/>
                  </a:cubicBezTo>
                  <a:lnTo>
                    <a:pt x="678" y="95"/>
                  </a:lnTo>
                  <a:lnTo>
                    <a:pt x="109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6" name="Google Shape;2326;p49"/>
          <p:cNvGrpSpPr/>
          <p:nvPr/>
        </p:nvGrpSpPr>
        <p:grpSpPr>
          <a:xfrm>
            <a:off x="6390362" y="3108896"/>
            <a:ext cx="589898" cy="504970"/>
            <a:chOff x="4902475" y="1418875"/>
            <a:chExt cx="74500" cy="63775"/>
          </a:xfrm>
        </p:grpSpPr>
        <p:sp>
          <p:nvSpPr>
            <p:cNvPr id="2327" name="Google Shape;2327;p49"/>
            <p:cNvSpPr/>
            <p:nvPr/>
          </p:nvSpPr>
          <p:spPr>
            <a:xfrm>
              <a:off x="4902475" y="1418875"/>
              <a:ext cx="74500" cy="63775"/>
            </a:xfrm>
            <a:custGeom>
              <a:avLst/>
              <a:gdLst/>
              <a:ahLst/>
              <a:cxnLst/>
              <a:rect l="l" t="t" r="r" b="b"/>
              <a:pathLst>
                <a:path w="2980" h="2551" extrusionOk="0">
                  <a:moveTo>
                    <a:pt x="1703" y="444"/>
                  </a:moveTo>
                  <a:cubicBezTo>
                    <a:pt x="2164" y="444"/>
                    <a:pt x="2539" y="819"/>
                    <a:pt x="2539" y="1281"/>
                  </a:cubicBezTo>
                  <a:cubicBezTo>
                    <a:pt x="2539" y="1784"/>
                    <a:pt x="2126" y="2118"/>
                    <a:pt x="1695" y="2118"/>
                  </a:cubicBezTo>
                  <a:cubicBezTo>
                    <a:pt x="1490" y="2118"/>
                    <a:pt x="1281" y="2042"/>
                    <a:pt x="1111" y="1872"/>
                  </a:cubicBezTo>
                  <a:cubicBezTo>
                    <a:pt x="585" y="1346"/>
                    <a:pt x="960" y="444"/>
                    <a:pt x="1703" y="444"/>
                  </a:cubicBezTo>
                  <a:close/>
                  <a:moveTo>
                    <a:pt x="1697" y="0"/>
                  </a:moveTo>
                  <a:cubicBezTo>
                    <a:pt x="1383" y="0"/>
                    <a:pt x="1063" y="118"/>
                    <a:pt x="801" y="379"/>
                  </a:cubicBezTo>
                  <a:cubicBezTo>
                    <a:pt x="0" y="1180"/>
                    <a:pt x="570" y="2550"/>
                    <a:pt x="1703" y="2550"/>
                  </a:cubicBezTo>
                  <a:cubicBezTo>
                    <a:pt x="2409" y="2550"/>
                    <a:pt x="2979" y="1980"/>
                    <a:pt x="2979" y="1281"/>
                  </a:cubicBezTo>
                  <a:cubicBezTo>
                    <a:pt x="2979" y="510"/>
                    <a:pt x="2353" y="0"/>
                    <a:pt x="1697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9"/>
            <p:cNvSpPr/>
            <p:nvPr/>
          </p:nvSpPr>
          <p:spPr>
            <a:xfrm>
              <a:off x="4916350" y="1418975"/>
              <a:ext cx="59725" cy="63675"/>
            </a:xfrm>
            <a:custGeom>
              <a:avLst/>
              <a:gdLst/>
              <a:ahLst/>
              <a:cxnLst/>
              <a:rect l="l" t="t" r="r" b="b"/>
              <a:pathLst>
                <a:path w="2389" h="2547" extrusionOk="0">
                  <a:moveTo>
                    <a:pt x="1148" y="0"/>
                  </a:moveTo>
                  <a:cubicBezTo>
                    <a:pt x="765" y="0"/>
                    <a:pt x="397" y="173"/>
                    <a:pt x="159" y="476"/>
                  </a:cubicBezTo>
                  <a:lnTo>
                    <a:pt x="1" y="354"/>
                  </a:lnTo>
                  <a:lnTo>
                    <a:pt x="116" y="967"/>
                  </a:lnTo>
                  <a:lnTo>
                    <a:pt x="700" y="909"/>
                  </a:lnTo>
                  <a:lnTo>
                    <a:pt x="498" y="750"/>
                  </a:lnTo>
                  <a:cubicBezTo>
                    <a:pt x="669" y="541"/>
                    <a:pt x="910" y="441"/>
                    <a:pt x="1149" y="441"/>
                  </a:cubicBezTo>
                  <a:cubicBezTo>
                    <a:pt x="1454" y="441"/>
                    <a:pt x="1755" y="605"/>
                    <a:pt x="1905" y="916"/>
                  </a:cubicBezTo>
                  <a:cubicBezTo>
                    <a:pt x="2165" y="1472"/>
                    <a:pt x="1768" y="2106"/>
                    <a:pt x="1148" y="2106"/>
                  </a:cubicBezTo>
                  <a:lnTo>
                    <a:pt x="1148" y="2546"/>
                  </a:lnTo>
                  <a:cubicBezTo>
                    <a:pt x="1840" y="2532"/>
                    <a:pt x="2388" y="1962"/>
                    <a:pt x="2388" y="1277"/>
                  </a:cubicBezTo>
                  <a:cubicBezTo>
                    <a:pt x="2388" y="584"/>
                    <a:pt x="1840" y="22"/>
                    <a:pt x="1148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9" name="Google Shape;2329;p49"/>
          <p:cNvGrpSpPr/>
          <p:nvPr/>
        </p:nvGrpSpPr>
        <p:grpSpPr>
          <a:xfrm>
            <a:off x="5765577" y="3826000"/>
            <a:ext cx="563967" cy="567127"/>
            <a:chOff x="4818100" y="1507675"/>
            <a:chExt cx="71225" cy="71625"/>
          </a:xfrm>
        </p:grpSpPr>
        <p:sp>
          <p:nvSpPr>
            <p:cNvPr id="2330" name="Google Shape;2330;p49"/>
            <p:cNvSpPr/>
            <p:nvPr/>
          </p:nvSpPr>
          <p:spPr>
            <a:xfrm>
              <a:off x="4818100" y="1507675"/>
              <a:ext cx="46000" cy="56300"/>
            </a:xfrm>
            <a:custGeom>
              <a:avLst/>
              <a:gdLst/>
              <a:ahLst/>
              <a:cxnLst/>
              <a:rect l="l" t="t" r="r" b="b"/>
              <a:pathLst>
                <a:path w="1840" h="2252" extrusionOk="0">
                  <a:moveTo>
                    <a:pt x="1457" y="1"/>
                  </a:moveTo>
                  <a:lnTo>
                    <a:pt x="1457" y="159"/>
                  </a:lnTo>
                  <a:cubicBezTo>
                    <a:pt x="606" y="188"/>
                    <a:pt x="0" y="989"/>
                    <a:pt x="195" y="1818"/>
                  </a:cubicBezTo>
                  <a:cubicBezTo>
                    <a:pt x="188" y="1818"/>
                    <a:pt x="188" y="1825"/>
                    <a:pt x="188" y="1833"/>
                  </a:cubicBezTo>
                  <a:lnTo>
                    <a:pt x="195" y="1869"/>
                  </a:lnTo>
                  <a:cubicBezTo>
                    <a:pt x="195" y="1876"/>
                    <a:pt x="202" y="1883"/>
                    <a:pt x="202" y="1898"/>
                  </a:cubicBezTo>
                  <a:cubicBezTo>
                    <a:pt x="202" y="1905"/>
                    <a:pt x="209" y="1912"/>
                    <a:pt x="209" y="1919"/>
                  </a:cubicBezTo>
                  <a:cubicBezTo>
                    <a:pt x="209" y="1934"/>
                    <a:pt x="216" y="1948"/>
                    <a:pt x="224" y="1955"/>
                  </a:cubicBezTo>
                  <a:lnTo>
                    <a:pt x="231" y="1977"/>
                  </a:lnTo>
                  <a:cubicBezTo>
                    <a:pt x="245" y="2013"/>
                    <a:pt x="260" y="2056"/>
                    <a:pt x="274" y="2092"/>
                  </a:cubicBezTo>
                  <a:lnTo>
                    <a:pt x="281" y="2100"/>
                  </a:lnTo>
                  <a:cubicBezTo>
                    <a:pt x="289" y="2114"/>
                    <a:pt x="296" y="2128"/>
                    <a:pt x="303" y="2143"/>
                  </a:cubicBezTo>
                  <a:lnTo>
                    <a:pt x="317" y="2157"/>
                  </a:lnTo>
                  <a:cubicBezTo>
                    <a:pt x="317" y="2172"/>
                    <a:pt x="325" y="2186"/>
                    <a:pt x="332" y="2201"/>
                  </a:cubicBezTo>
                  <a:lnTo>
                    <a:pt x="346" y="2215"/>
                  </a:lnTo>
                  <a:cubicBezTo>
                    <a:pt x="353" y="2229"/>
                    <a:pt x="361" y="2237"/>
                    <a:pt x="368" y="2251"/>
                  </a:cubicBezTo>
                  <a:lnTo>
                    <a:pt x="743" y="1970"/>
                  </a:lnTo>
                  <a:lnTo>
                    <a:pt x="721" y="1934"/>
                  </a:lnTo>
                  <a:lnTo>
                    <a:pt x="700" y="1898"/>
                  </a:lnTo>
                  <a:lnTo>
                    <a:pt x="692" y="1883"/>
                  </a:lnTo>
                  <a:cubicBezTo>
                    <a:pt x="685" y="1862"/>
                    <a:pt x="678" y="1847"/>
                    <a:pt x="671" y="1825"/>
                  </a:cubicBezTo>
                  <a:cubicBezTo>
                    <a:pt x="671" y="1818"/>
                    <a:pt x="664" y="1811"/>
                    <a:pt x="664" y="1804"/>
                  </a:cubicBezTo>
                  <a:cubicBezTo>
                    <a:pt x="664" y="1797"/>
                    <a:pt x="656" y="1782"/>
                    <a:pt x="649" y="1775"/>
                  </a:cubicBezTo>
                  <a:lnTo>
                    <a:pt x="642" y="1732"/>
                  </a:lnTo>
                  <a:lnTo>
                    <a:pt x="635" y="1703"/>
                  </a:lnTo>
                  <a:lnTo>
                    <a:pt x="628" y="1667"/>
                  </a:lnTo>
                  <a:lnTo>
                    <a:pt x="628" y="1645"/>
                  </a:lnTo>
                  <a:cubicBezTo>
                    <a:pt x="628" y="1638"/>
                    <a:pt x="620" y="1609"/>
                    <a:pt x="620" y="1587"/>
                  </a:cubicBezTo>
                  <a:lnTo>
                    <a:pt x="620" y="1573"/>
                  </a:lnTo>
                  <a:lnTo>
                    <a:pt x="620" y="1508"/>
                  </a:lnTo>
                  <a:cubicBezTo>
                    <a:pt x="620" y="1039"/>
                    <a:pt x="988" y="650"/>
                    <a:pt x="1457" y="628"/>
                  </a:cubicBezTo>
                  <a:lnTo>
                    <a:pt x="1457" y="809"/>
                  </a:lnTo>
                  <a:lnTo>
                    <a:pt x="1839" y="419"/>
                  </a:lnTo>
                  <a:lnTo>
                    <a:pt x="145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49"/>
            <p:cNvSpPr/>
            <p:nvPr/>
          </p:nvSpPr>
          <p:spPr>
            <a:xfrm>
              <a:off x="4869825" y="1519575"/>
              <a:ext cx="19500" cy="23825"/>
            </a:xfrm>
            <a:custGeom>
              <a:avLst/>
              <a:gdLst/>
              <a:ahLst/>
              <a:cxnLst/>
              <a:rect l="l" t="t" r="r" b="b"/>
              <a:pathLst>
                <a:path w="780" h="953" extrusionOk="0">
                  <a:moveTo>
                    <a:pt x="304" y="1"/>
                  </a:moveTo>
                  <a:lnTo>
                    <a:pt x="1" y="354"/>
                  </a:lnTo>
                  <a:cubicBezTo>
                    <a:pt x="181" y="506"/>
                    <a:pt x="289" y="722"/>
                    <a:pt x="311" y="953"/>
                  </a:cubicBezTo>
                  <a:lnTo>
                    <a:pt x="780" y="953"/>
                  </a:lnTo>
                  <a:cubicBezTo>
                    <a:pt x="751" y="585"/>
                    <a:pt x="585" y="239"/>
                    <a:pt x="30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9"/>
            <p:cNvSpPr/>
            <p:nvPr/>
          </p:nvSpPr>
          <p:spPr>
            <a:xfrm>
              <a:off x="4857575" y="1547700"/>
              <a:ext cx="31575" cy="31600"/>
            </a:xfrm>
            <a:custGeom>
              <a:avLst/>
              <a:gdLst/>
              <a:ahLst/>
              <a:cxnLst/>
              <a:rect l="l" t="t" r="r" b="b"/>
              <a:pathLst>
                <a:path w="1263" h="1264" extrusionOk="0">
                  <a:moveTo>
                    <a:pt x="801" y="1"/>
                  </a:moveTo>
                  <a:cubicBezTo>
                    <a:pt x="758" y="419"/>
                    <a:pt x="426" y="751"/>
                    <a:pt x="1" y="794"/>
                  </a:cubicBezTo>
                  <a:lnTo>
                    <a:pt x="1" y="1263"/>
                  </a:lnTo>
                  <a:cubicBezTo>
                    <a:pt x="679" y="1213"/>
                    <a:pt x="1219" y="679"/>
                    <a:pt x="126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9"/>
            <p:cNvSpPr/>
            <p:nvPr/>
          </p:nvSpPr>
          <p:spPr>
            <a:xfrm>
              <a:off x="4829800" y="1560150"/>
              <a:ext cx="23650" cy="18950"/>
            </a:xfrm>
            <a:custGeom>
              <a:avLst/>
              <a:gdLst/>
              <a:ahLst/>
              <a:cxnLst/>
              <a:rect l="l" t="t" r="r" b="b"/>
              <a:pathLst>
                <a:path w="946" h="758" extrusionOk="0">
                  <a:moveTo>
                    <a:pt x="376" y="1"/>
                  </a:moveTo>
                  <a:lnTo>
                    <a:pt x="1" y="282"/>
                  </a:lnTo>
                  <a:cubicBezTo>
                    <a:pt x="239" y="563"/>
                    <a:pt x="578" y="736"/>
                    <a:pt x="946" y="758"/>
                  </a:cubicBezTo>
                  <a:lnTo>
                    <a:pt x="946" y="289"/>
                  </a:lnTo>
                  <a:cubicBezTo>
                    <a:pt x="722" y="267"/>
                    <a:pt x="520" y="166"/>
                    <a:pt x="37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4" name="Google Shape;2334;p49"/>
          <p:cNvGrpSpPr/>
          <p:nvPr/>
        </p:nvGrpSpPr>
        <p:grpSpPr>
          <a:xfrm>
            <a:off x="5079075" y="3829461"/>
            <a:ext cx="628301" cy="588505"/>
            <a:chOff x="4721450" y="1509475"/>
            <a:chExt cx="79350" cy="74325"/>
          </a:xfrm>
        </p:grpSpPr>
        <p:sp>
          <p:nvSpPr>
            <p:cNvPr id="2335" name="Google Shape;2335;p49"/>
            <p:cNvSpPr/>
            <p:nvPr/>
          </p:nvSpPr>
          <p:spPr>
            <a:xfrm>
              <a:off x="4729025" y="1509475"/>
              <a:ext cx="27050" cy="26725"/>
            </a:xfrm>
            <a:custGeom>
              <a:avLst/>
              <a:gdLst/>
              <a:ahLst/>
              <a:cxnLst/>
              <a:rect l="l" t="t" r="r" b="b"/>
              <a:pathLst>
                <a:path w="1082" h="1069" extrusionOk="0">
                  <a:moveTo>
                    <a:pt x="440" y="1"/>
                  </a:moveTo>
                  <a:lnTo>
                    <a:pt x="570" y="224"/>
                  </a:lnTo>
                  <a:cubicBezTo>
                    <a:pt x="296" y="405"/>
                    <a:pt x="94" y="672"/>
                    <a:pt x="0" y="989"/>
                  </a:cubicBezTo>
                  <a:lnTo>
                    <a:pt x="188" y="809"/>
                  </a:lnTo>
                  <a:lnTo>
                    <a:pt x="462" y="1068"/>
                  </a:lnTo>
                  <a:cubicBezTo>
                    <a:pt x="527" y="888"/>
                    <a:pt x="649" y="737"/>
                    <a:pt x="808" y="628"/>
                  </a:cubicBezTo>
                  <a:lnTo>
                    <a:pt x="923" y="823"/>
                  </a:lnTo>
                  <a:lnTo>
                    <a:pt x="1082" y="188"/>
                  </a:lnTo>
                  <a:lnTo>
                    <a:pt x="44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49"/>
            <p:cNvSpPr/>
            <p:nvPr/>
          </p:nvSpPr>
          <p:spPr>
            <a:xfrm>
              <a:off x="4721450" y="1533275"/>
              <a:ext cx="32300" cy="42600"/>
            </a:xfrm>
            <a:custGeom>
              <a:avLst/>
              <a:gdLst/>
              <a:ahLst/>
              <a:cxnLst/>
              <a:rect l="l" t="t" r="r" b="b"/>
              <a:pathLst>
                <a:path w="1292" h="1704" extrusionOk="0">
                  <a:moveTo>
                    <a:pt x="491" y="1"/>
                  </a:moveTo>
                  <a:lnTo>
                    <a:pt x="0" y="455"/>
                  </a:lnTo>
                  <a:lnTo>
                    <a:pt x="238" y="455"/>
                  </a:lnTo>
                  <a:cubicBezTo>
                    <a:pt x="253" y="1025"/>
                    <a:pt x="635" y="1530"/>
                    <a:pt x="1183" y="1703"/>
                  </a:cubicBezTo>
                  <a:lnTo>
                    <a:pt x="1024" y="1530"/>
                  </a:lnTo>
                  <a:lnTo>
                    <a:pt x="1291" y="1256"/>
                  </a:lnTo>
                  <a:cubicBezTo>
                    <a:pt x="952" y="1133"/>
                    <a:pt x="721" y="816"/>
                    <a:pt x="707" y="455"/>
                  </a:cubicBezTo>
                  <a:lnTo>
                    <a:pt x="945" y="455"/>
                  </a:lnTo>
                  <a:lnTo>
                    <a:pt x="49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49"/>
            <p:cNvSpPr/>
            <p:nvPr/>
          </p:nvSpPr>
          <p:spPr>
            <a:xfrm>
              <a:off x="4750650" y="1551675"/>
              <a:ext cx="42950" cy="32125"/>
            </a:xfrm>
            <a:custGeom>
              <a:avLst/>
              <a:gdLst/>
              <a:ahLst/>
              <a:cxnLst/>
              <a:rect l="l" t="t" r="r" b="b"/>
              <a:pathLst>
                <a:path w="1718" h="1285" extrusionOk="0">
                  <a:moveTo>
                    <a:pt x="1256" y="1"/>
                  </a:moveTo>
                  <a:cubicBezTo>
                    <a:pt x="1126" y="332"/>
                    <a:pt x="808" y="556"/>
                    <a:pt x="448" y="570"/>
                  </a:cubicBezTo>
                  <a:lnTo>
                    <a:pt x="448" y="340"/>
                  </a:lnTo>
                  <a:lnTo>
                    <a:pt x="1" y="794"/>
                  </a:lnTo>
                  <a:lnTo>
                    <a:pt x="448" y="1284"/>
                  </a:lnTo>
                  <a:lnTo>
                    <a:pt x="448" y="1032"/>
                  </a:lnTo>
                  <a:cubicBezTo>
                    <a:pt x="1039" y="1025"/>
                    <a:pt x="1551" y="635"/>
                    <a:pt x="1717" y="73"/>
                  </a:cubicBezTo>
                  <a:lnTo>
                    <a:pt x="1717" y="73"/>
                  </a:lnTo>
                  <a:lnTo>
                    <a:pt x="1515" y="260"/>
                  </a:lnTo>
                  <a:lnTo>
                    <a:pt x="1256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9"/>
            <p:cNvSpPr/>
            <p:nvPr/>
          </p:nvSpPr>
          <p:spPr>
            <a:xfrm>
              <a:off x="4761300" y="1510025"/>
              <a:ext cx="39500" cy="44375"/>
            </a:xfrm>
            <a:custGeom>
              <a:avLst/>
              <a:gdLst/>
              <a:ahLst/>
              <a:cxnLst/>
              <a:rect l="l" t="t" r="r" b="b"/>
              <a:pathLst>
                <a:path w="1580" h="1775" extrusionOk="0">
                  <a:moveTo>
                    <a:pt x="13" y="0"/>
                  </a:moveTo>
                  <a:cubicBezTo>
                    <a:pt x="9" y="0"/>
                    <a:pt x="5" y="0"/>
                    <a:pt x="0" y="0"/>
                  </a:cubicBezTo>
                  <a:lnTo>
                    <a:pt x="0" y="462"/>
                  </a:lnTo>
                  <a:cubicBezTo>
                    <a:pt x="476" y="462"/>
                    <a:pt x="873" y="844"/>
                    <a:pt x="880" y="1328"/>
                  </a:cubicBezTo>
                  <a:lnTo>
                    <a:pt x="635" y="1328"/>
                  </a:lnTo>
                  <a:lnTo>
                    <a:pt x="1089" y="1775"/>
                  </a:lnTo>
                  <a:lnTo>
                    <a:pt x="1580" y="1328"/>
                  </a:lnTo>
                  <a:lnTo>
                    <a:pt x="1349" y="1328"/>
                  </a:lnTo>
                  <a:cubicBezTo>
                    <a:pt x="1335" y="589"/>
                    <a:pt x="743" y="0"/>
                    <a:pt x="1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9" name="Google Shape;2339;p49"/>
          <p:cNvGrpSpPr/>
          <p:nvPr/>
        </p:nvGrpSpPr>
        <p:grpSpPr>
          <a:xfrm>
            <a:off x="6424608" y="3814027"/>
            <a:ext cx="557038" cy="562772"/>
            <a:chOff x="4906800" y="1507500"/>
            <a:chExt cx="70350" cy="71075"/>
          </a:xfrm>
        </p:grpSpPr>
        <p:sp>
          <p:nvSpPr>
            <p:cNvPr id="2340" name="Google Shape;2340;p49"/>
            <p:cNvSpPr/>
            <p:nvPr/>
          </p:nvSpPr>
          <p:spPr>
            <a:xfrm>
              <a:off x="4916000" y="1507500"/>
              <a:ext cx="30850" cy="24000"/>
            </a:xfrm>
            <a:custGeom>
              <a:avLst/>
              <a:gdLst/>
              <a:ahLst/>
              <a:cxnLst/>
              <a:rect l="l" t="t" r="r" b="b"/>
              <a:pathLst>
                <a:path w="1234" h="960" extrusionOk="0">
                  <a:moveTo>
                    <a:pt x="837" y="1"/>
                  </a:moveTo>
                  <a:lnTo>
                    <a:pt x="837" y="202"/>
                  </a:lnTo>
                  <a:cubicBezTo>
                    <a:pt x="484" y="282"/>
                    <a:pt x="181" y="498"/>
                    <a:pt x="0" y="808"/>
                  </a:cubicBezTo>
                  <a:lnTo>
                    <a:pt x="455" y="960"/>
                  </a:lnTo>
                  <a:cubicBezTo>
                    <a:pt x="556" y="837"/>
                    <a:pt x="686" y="736"/>
                    <a:pt x="837" y="686"/>
                  </a:cubicBezTo>
                  <a:lnTo>
                    <a:pt x="837" y="823"/>
                  </a:lnTo>
                  <a:lnTo>
                    <a:pt x="1234" y="426"/>
                  </a:lnTo>
                  <a:lnTo>
                    <a:pt x="83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9"/>
            <p:cNvSpPr/>
            <p:nvPr/>
          </p:nvSpPr>
          <p:spPr>
            <a:xfrm>
              <a:off x="4906800" y="1533825"/>
              <a:ext cx="19675" cy="32475"/>
            </a:xfrm>
            <a:custGeom>
              <a:avLst/>
              <a:gdLst/>
              <a:ahLst/>
              <a:cxnLst/>
              <a:rect l="l" t="t" r="r" b="b"/>
              <a:pathLst>
                <a:path w="787" h="1299" extrusionOk="0">
                  <a:moveTo>
                    <a:pt x="527" y="1"/>
                  </a:moveTo>
                  <a:lnTo>
                    <a:pt x="1" y="246"/>
                  </a:lnTo>
                  <a:lnTo>
                    <a:pt x="181" y="303"/>
                  </a:lnTo>
                  <a:cubicBezTo>
                    <a:pt x="181" y="347"/>
                    <a:pt x="174" y="390"/>
                    <a:pt x="174" y="433"/>
                  </a:cubicBezTo>
                  <a:cubicBezTo>
                    <a:pt x="174" y="751"/>
                    <a:pt x="289" y="1061"/>
                    <a:pt x="498" y="1299"/>
                  </a:cubicBezTo>
                  <a:lnTo>
                    <a:pt x="787" y="909"/>
                  </a:lnTo>
                  <a:cubicBezTo>
                    <a:pt x="693" y="772"/>
                    <a:pt x="650" y="614"/>
                    <a:pt x="642" y="455"/>
                  </a:cubicBezTo>
                  <a:lnTo>
                    <a:pt x="642" y="455"/>
                  </a:lnTo>
                  <a:lnTo>
                    <a:pt x="787" y="498"/>
                  </a:lnTo>
                  <a:lnTo>
                    <a:pt x="52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49"/>
            <p:cNvSpPr/>
            <p:nvPr/>
          </p:nvSpPr>
          <p:spPr>
            <a:xfrm>
              <a:off x="4926625" y="1561950"/>
              <a:ext cx="30675" cy="16625"/>
            </a:xfrm>
            <a:custGeom>
              <a:avLst/>
              <a:gdLst/>
              <a:ahLst/>
              <a:cxnLst/>
              <a:rect l="l" t="t" r="r" b="b"/>
              <a:pathLst>
                <a:path w="1227" h="665" extrusionOk="0">
                  <a:moveTo>
                    <a:pt x="556" y="1"/>
                  </a:moveTo>
                  <a:lnTo>
                    <a:pt x="1" y="87"/>
                  </a:lnTo>
                  <a:lnTo>
                    <a:pt x="66" y="664"/>
                  </a:lnTo>
                  <a:lnTo>
                    <a:pt x="181" y="513"/>
                  </a:lnTo>
                  <a:cubicBezTo>
                    <a:pt x="347" y="585"/>
                    <a:pt x="526" y="621"/>
                    <a:pt x="704" y="621"/>
                  </a:cubicBezTo>
                  <a:cubicBezTo>
                    <a:pt x="883" y="621"/>
                    <a:pt x="1061" y="585"/>
                    <a:pt x="1227" y="513"/>
                  </a:cubicBezTo>
                  <a:lnTo>
                    <a:pt x="946" y="123"/>
                  </a:lnTo>
                  <a:cubicBezTo>
                    <a:pt x="866" y="149"/>
                    <a:pt x="785" y="161"/>
                    <a:pt x="704" y="161"/>
                  </a:cubicBezTo>
                  <a:cubicBezTo>
                    <a:pt x="623" y="161"/>
                    <a:pt x="542" y="149"/>
                    <a:pt x="462" y="123"/>
                  </a:cubicBezTo>
                  <a:lnTo>
                    <a:pt x="556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49"/>
            <p:cNvSpPr/>
            <p:nvPr/>
          </p:nvSpPr>
          <p:spPr>
            <a:xfrm>
              <a:off x="4957475" y="1541400"/>
              <a:ext cx="19675" cy="27800"/>
            </a:xfrm>
            <a:custGeom>
              <a:avLst/>
              <a:gdLst/>
              <a:ahLst/>
              <a:cxnLst/>
              <a:rect l="l" t="t" r="r" b="b"/>
              <a:pathLst>
                <a:path w="787" h="1112" extrusionOk="0">
                  <a:moveTo>
                    <a:pt x="779" y="0"/>
                  </a:moveTo>
                  <a:lnTo>
                    <a:pt x="318" y="145"/>
                  </a:lnTo>
                  <a:cubicBezTo>
                    <a:pt x="318" y="303"/>
                    <a:pt x="274" y="455"/>
                    <a:pt x="188" y="592"/>
                  </a:cubicBezTo>
                  <a:lnTo>
                    <a:pt x="80" y="448"/>
                  </a:lnTo>
                  <a:lnTo>
                    <a:pt x="0" y="1003"/>
                  </a:lnTo>
                  <a:lnTo>
                    <a:pt x="570" y="1111"/>
                  </a:lnTo>
                  <a:lnTo>
                    <a:pt x="469" y="981"/>
                  </a:lnTo>
                  <a:cubicBezTo>
                    <a:pt x="671" y="743"/>
                    <a:pt x="786" y="440"/>
                    <a:pt x="786" y="130"/>
                  </a:cubicBezTo>
                  <a:cubicBezTo>
                    <a:pt x="786" y="87"/>
                    <a:pt x="786" y="44"/>
                    <a:pt x="77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49"/>
            <p:cNvSpPr/>
            <p:nvPr/>
          </p:nvSpPr>
          <p:spPr>
            <a:xfrm>
              <a:off x="4951325" y="1512550"/>
              <a:ext cx="24925" cy="26350"/>
            </a:xfrm>
            <a:custGeom>
              <a:avLst/>
              <a:gdLst/>
              <a:ahLst/>
              <a:cxnLst/>
              <a:rect l="l" t="t" r="r" b="b"/>
              <a:pathLst>
                <a:path w="997" h="1054" extrusionOk="0">
                  <a:moveTo>
                    <a:pt x="1" y="0"/>
                  </a:moveTo>
                  <a:lnTo>
                    <a:pt x="1" y="476"/>
                  </a:lnTo>
                  <a:cubicBezTo>
                    <a:pt x="145" y="534"/>
                    <a:pt x="282" y="628"/>
                    <a:pt x="376" y="751"/>
                  </a:cubicBezTo>
                  <a:lnTo>
                    <a:pt x="210" y="801"/>
                  </a:lnTo>
                  <a:lnTo>
                    <a:pt x="715" y="1053"/>
                  </a:lnTo>
                  <a:lnTo>
                    <a:pt x="996" y="549"/>
                  </a:lnTo>
                  <a:lnTo>
                    <a:pt x="996" y="549"/>
                  </a:lnTo>
                  <a:lnTo>
                    <a:pt x="838" y="599"/>
                  </a:lnTo>
                  <a:cubicBezTo>
                    <a:pt x="650" y="296"/>
                    <a:pt x="347" y="73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5" name="Google Shape;2345;p49"/>
          <p:cNvGrpSpPr/>
          <p:nvPr/>
        </p:nvGrpSpPr>
        <p:grpSpPr>
          <a:xfrm>
            <a:off x="4462216" y="2340963"/>
            <a:ext cx="517934" cy="517934"/>
            <a:chOff x="3736598" y="2170606"/>
            <a:chExt cx="404889" cy="404889"/>
          </a:xfrm>
        </p:grpSpPr>
        <p:sp>
          <p:nvSpPr>
            <p:cNvPr id="2346" name="Google Shape;2346;p49"/>
            <p:cNvSpPr/>
            <p:nvPr/>
          </p:nvSpPr>
          <p:spPr>
            <a:xfrm>
              <a:off x="3950281" y="2170846"/>
              <a:ext cx="191206" cy="231947"/>
            </a:xfrm>
            <a:custGeom>
              <a:avLst/>
              <a:gdLst/>
              <a:ahLst/>
              <a:cxnLst/>
              <a:rect l="l" t="t" r="r" b="b"/>
              <a:pathLst>
                <a:path w="8781" h="10652" extrusionOk="0">
                  <a:moveTo>
                    <a:pt x="23" y="1"/>
                  </a:moveTo>
                  <a:lnTo>
                    <a:pt x="1435" y="2583"/>
                  </a:lnTo>
                  <a:lnTo>
                    <a:pt x="0" y="5246"/>
                  </a:lnTo>
                  <a:cubicBezTo>
                    <a:pt x="1997" y="5498"/>
                    <a:pt x="3512" y="7186"/>
                    <a:pt x="3547" y="9217"/>
                  </a:cubicBezTo>
                  <a:lnTo>
                    <a:pt x="6187" y="10652"/>
                  </a:lnTo>
                  <a:lnTo>
                    <a:pt x="8780" y="9217"/>
                  </a:lnTo>
                  <a:cubicBezTo>
                    <a:pt x="8746" y="4305"/>
                    <a:pt x="4913" y="276"/>
                    <a:pt x="2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8FAF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49"/>
            <p:cNvSpPr/>
            <p:nvPr/>
          </p:nvSpPr>
          <p:spPr>
            <a:xfrm>
              <a:off x="3737099" y="2170606"/>
              <a:ext cx="231947" cy="191446"/>
            </a:xfrm>
            <a:custGeom>
              <a:avLst/>
              <a:gdLst/>
              <a:ahLst/>
              <a:cxnLst/>
              <a:rect l="l" t="t" r="r" b="b"/>
              <a:pathLst>
                <a:path w="10652" h="8792" extrusionOk="0">
                  <a:moveTo>
                    <a:pt x="9216" y="0"/>
                  </a:moveTo>
                  <a:cubicBezTo>
                    <a:pt x="4304" y="35"/>
                    <a:pt x="276" y="3868"/>
                    <a:pt x="0" y="8769"/>
                  </a:cubicBezTo>
                  <a:lnTo>
                    <a:pt x="2583" y="7346"/>
                  </a:lnTo>
                  <a:lnTo>
                    <a:pt x="5245" y="8792"/>
                  </a:lnTo>
                  <a:cubicBezTo>
                    <a:pt x="5498" y="6783"/>
                    <a:pt x="7185" y="5268"/>
                    <a:pt x="9216" y="5234"/>
                  </a:cubicBezTo>
                  <a:lnTo>
                    <a:pt x="10651" y="2594"/>
                  </a:lnTo>
                  <a:lnTo>
                    <a:pt x="9216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49"/>
            <p:cNvSpPr/>
            <p:nvPr/>
          </p:nvSpPr>
          <p:spPr>
            <a:xfrm>
              <a:off x="3909539" y="2384027"/>
              <a:ext cx="231686" cy="191468"/>
            </a:xfrm>
            <a:custGeom>
              <a:avLst/>
              <a:gdLst/>
              <a:ahLst/>
              <a:cxnLst/>
              <a:rect l="l" t="t" r="r" b="b"/>
              <a:pathLst>
                <a:path w="10640" h="8793" extrusionOk="0">
                  <a:moveTo>
                    <a:pt x="5395" y="1"/>
                  </a:moveTo>
                  <a:cubicBezTo>
                    <a:pt x="5142" y="1998"/>
                    <a:pt x="3455" y="3513"/>
                    <a:pt x="1435" y="3559"/>
                  </a:cubicBezTo>
                  <a:lnTo>
                    <a:pt x="0" y="6187"/>
                  </a:lnTo>
                  <a:lnTo>
                    <a:pt x="1424" y="8792"/>
                  </a:lnTo>
                  <a:cubicBezTo>
                    <a:pt x="6324" y="8758"/>
                    <a:pt x="10364" y="4913"/>
                    <a:pt x="10640" y="24"/>
                  </a:cubicBezTo>
                  <a:lnTo>
                    <a:pt x="10640" y="24"/>
                  </a:lnTo>
                  <a:lnTo>
                    <a:pt x="8058" y="1436"/>
                  </a:lnTo>
                  <a:lnTo>
                    <a:pt x="5395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49"/>
            <p:cNvSpPr/>
            <p:nvPr/>
          </p:nvSpPr>
          <p:spPr>
            <a:xfrm>
              <a:off x="3736598" y="2343307"/>
              <a:ext cx="191707" cy="231686"/>
            </a:xfrm>
            <a:custGeom>
              <a:avLst/>
              <a:gdLst/>
              <a:ahLst/>
              <a:cxnLst/>
              <a:rect l="l" t="t" r="r" b="b"/>
              <a:pathLst>
                <a:path w="8804" h="10640" extrusionOk="0">
                  <a:moveTo>
                    <a:pt x="2606" y="0"/>
                  </a:moveTo>
                  <a:lnTo>
                    <a:pt x="0" y="1435"/>
                  </a:lnTo>
                  <a:cubicBezTo>
                    <a:pt x="46" y="6335"/>
                    <a:pt x="3880" y="10364"/>
                    <a:pt x="8769" y="10639"/>
                  </a:cubicBezTo>
                  <a:lnTo>
                    <a:pt x="7357" y="8057"/>
                  </a:lnTo>
                  <a:lnTo>
                    <a:pt x="8803" y="5394"/>
                  </a:lnTo>
                  <a:cubicBezTo>
                    <a:pt x="6795" y="5142"/>
                    <a:pt x="5280" y="3455"/>
                    <a:pt x="5245" y="1435"/>
                  </a:cubicBezTo>
                  <a:lnTo>
                    <a:pt x="2606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0" name="Google Shape;2350;p49"/>
          <p:cNvGrpSpPr/>
          <p:nvPr/>
        </p:nvGrpSpPr>
        <p:grpSpPr>
          <a:xfrm>
            <a:off x="3729277" y="2341061"/>
            <a:ext cx="586986" cy="517740"/>
            <a:chOff x="3161917" y="2170682"/>
            <a:chExt cx="458870" cy="404737"/>
          </a:xfrm>
        </p:grpSpPr>
        <p:sp>
          <p:nvSpPr>
            <p:cNvPr id="2351" name="Google Shape;2351;p49"/>
            <p:cNvSpPr/>
            <p:nvPr/>
          </p:nvSpPr>
          <p:spPr>
            <a:xfrm>
              <a:off x="3161917" y="2170682"/>
              <a:ext cx="277174" cy="291676"/>
            </a:xfrm>
            <a:custGeom>
              <a:avLst/>
              <a:gdLst/>
              <a:ahLst/>
              <a:cxnLst/>
              <a:rect l="l" t="t" r="r" b="b"/>
              <a:pathLst>
                <a:path w="12729" h="13395" extrusionOk="0">
                  <a:moveTo>
                    <a:pt x="11294" y="0"/>
                  </a:moveTo>
                  <a:cubicBezTo>
                    <a:pt x="4442" y="46"/>
                    <a:pt x="0" y="7242"/>
                    <a:pt x="3019" y="13394"/>
                  </a:cubicBezTo>
                  <a:lnTo>
                    <a:pt x="4522" y="10915"/>
                  </a:lnTo>
                  <a:lnTo>
                    <a:pt x="7598" y="10835"/>
                  </a:lnTo>
                  <a:cubicBezTo>
                    <a:pt x="6531" y="8195"/>
                    <a:pt x="8436" y="5291"/>
                    <a:pt x="11294" y="5234"/>
                  </a:cubicBezTo>
                  <a:lnTo>
                    <a:pt x="12729" y="2606"/>
                  </a:lnTo>
                  <a:lnTo>
                    <a:pt x="1129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49"/>
            <p:cNvSpPr/>
            <p:nvPr/>
          </p:nvSpPr>
          <p:spPr>
            <a:xfrm>
              <a:off x="3420326" y="2170922"/>
              <a:ext cx="200461" cy="302934"/>
            </a:xfrm>
            <a:custGeom>
              <a:avLst/>
              <a:gdLst/>
              <a:ahLst/>
              <a:cxnLst/>
              <a:rect l="l" t="t" r="r" b="b"/>
              <a:pathLst>
                <a:path w="9206" h="13912" extrusionOk="0">
                  <a:moveTo>
                    <a:pt x="24" y="1"/>
                  </a:moveTo>
                  <a:lnTo>
                    <a:pt x="1447" y="2583"/>
                  </a:lnTo>
                  <a:lnTo>
                    <a:pt x="1" y="5246"/>
                  </a:lnTo>
                  <a:cubicBezTo>
                    <a:pt x="2893" y="5602"/>
                    <a:pt x="4488" y="8815"/>
                    <a:pt x="3008" y="11329"/>
                  </a:cubicBezTo>
                  <a:lnTo>
                    <a:pt x="4557" y="13854"/>
                  </a:lnTo>
                  <a:lnTo>
                    <a:pt x="7564" y="13911"/>
                  </a:lnTo>
                  <a:cubicBezTo>
                    <a:pt x="9171" y="11122"/>
                    <a:pt x="9206" y="7691"/>
                    <a:pt x="7679" y="4856"/>
                  </a:cubicBezTo>
                  <a:cubicBezTo>
                    <a:pt x="6141" y="2021"/>
                    <a:pt x="3237" y="184"/>
                    <a:pt x="2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8FAF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49"/>
            <p:cNvSpPr/>
            <p:nvPr/>
          </p:nvSpPr>
          <p:spPr>
            <a:xfrm>
              <a:off x="3233645" y="2417594"/>
              <a:ext cx="344393" cy="157825"/>
            </a:xfrm>
            <a:custGeom>
              <a:avLst/>
              <a:gdLst/>
              <a:ahLst/>
              <a:cxnLst/>
              <a:rect l="l" t="t" r="r" b="b"/>
              <a:pathLst>
                <a:path w="15816" h="7248" extrusionOk="0">
                  <a:moveTo>
                    <a:pt x="4557" y="1"/>
                  </a:moveTo>
                  <a:lnTo>
                    <a:pt x="1515" y="81"/>
                  </a:lnTo>
                  <a:lnTo>
                    <a:pt x="0" y="2583"/>
                  </a:lnTo>
                  <a:cubicBezTo>
                    <a:pt x="1607" y="5372"/>
                    <a:pt x="4545" y="7140"/>
                    <a:pt x="7770" y="7243"/>
                  </a:cubicBezTo>
                  <a:cubicBezTo>
                    <a:pt x="7870" y="7246"/>
                    <a:pt x="7970" y="7248"/>
                    <a:pt x="8070" y="7248"/>
                  </a:cubicBezTo>
                  <a:cubicBezTo>
                    <a:pt x="11183" y="7248"/>
                    <a:pt x="14092" y="5691"/>
                    <a:pt x="15816" y="3088"/>
                  </a:cubicBezTo>
                  <a:lnTo>
                    <a:pt x="12832" y="3019"/>
                  </a:lnTo>
                  <a:lnTo>
                    <a:pt x="11260" y="471"/>
                  </a:lnTo>
                  <a:cubicBezTo>
                    <a:pt x="10437" y="1506"/>
                    <a:pt x="9252" y="2011"/>
                    <a:pt x="8072" y="2011"/>
                  </a:cubicBezTo>
                  <a:cubicBezTo>
                    <a:pt x="6699" y="2011"/>
                    <a:pt x="5334" y="1328"/>
                    <a:pt x="4557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4" name="Google Shape;2354;p49"/>
          <p:cNvGrpSpPr/>
          <p:nvPr/>
        </p:nvGrpSpPr>
        <p:grpSpPr>
          <a:xfrm>
            <a:off x="3752299" y="3102400"/>
            <a:ext cx="540943" cy="517963"/>
            <a:chOff x="3179914" y="2889488"/>
            <a:chExt cx="422876" cy="404911"/>
          </a:xfrm>
        </p:grpSpPr>
        <p:sp>
          <p:nvSpPr>
            <p:cNvPr id="2355" name="Google Shape;2355;p49"/>
            <p:cNvSpPr/>
            <p:nvPr/>
          </p:nvSpPr>
          <p:spPr>
            <a:xfrm>
              <a:off x="3402328" y="2889749"/>
              <a:ext cx="163726" cy="157477"/>
            </a:xfrm>
            <a:custGeom>
              <a:avLst/>
              <a:gdLst/>
              <a:ahLst/>
              <a:cxnLst/>
              <a:rect l="l" t="t" r="r" b="b"/>
              <a:pathLst>
                <a:path w="7519" h="7232" extrusionOk="0">
                  <a:moveTo>
                    <a:pt x="24" y="0"/>
                  </a:moveTo>
                  <a:lnTo>
                    <a:pt x="1447" y="2583"/>
                  </a:lnTo>
                  <a:lnTo>
                    <a:pt x="1" y="5257"/>
                  </a:lnTo>
                  <a:cubicBezTo>
                    <a:pt x="1252" y="5418"/>
                    <a:pt x="2365" y="6141"/>
                    <a:pt x="2996" y="7231"/>
                  </a:cubicBezTo>
                  <a:lnTo>
                    <a:pt x="5958" y="7151"/>
                  </a:lnTo>
                  <a:lnTo>
                    <a:pt x="7518" y="4580"/>
                  </a:lnTo>
                  <a:cubicBezTo>
                    <a:pt x="5946" y="1894"/>
                    <a:pt x="3134" y="184"/>
                    <a:pt x="2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49"/>
            <p:cNvSpPr/>
            <p:nvPr/>
          </p:nvSpPr>
          <p:spPr>
            <a:xfrm>
              <a:off x="3467807" y="3000956"/>
              <a:ext cx="134983" cy="191707"/>
            </a:xfrm>
            <a:custGeom>
              <a:avLst/>
              <a:gdLst/>
              <a:ahLst/>
              <a:cxnLst/>
              <a:rect l="l" t="t" r="r" b="b"/>
              <a:pathLst>
                <a:path w="6199" h="8804" extrusionOk="0">
                  <a:moveTo>
                    <a:pt x="4798" y="1"/>
                  </a:moveTo>
                  <a:lnTo>
                    <a:pt x="3249" y="2549"/>
                  </a:lnTo>
                  <a:lnTo>
                    <a:pt x="242" y="2629"/>
                  </a:lnTo>
                  <a:cubicBezTo>
                    <a:pt x="724" y="3800"/>
                    <a:pt x="644" y="5131"/>
                    <a:pt x="1" y="6221"/>
                  </a:cubicBezTo>
                  <a:lnTo>
                    <a:pt x="1550" y="8746"/>
                  </a:lnTo>
                  <a:lnTo>
                    <a:pt x="4557" y="8804"/>
                  </a:lnTo>
                  <a:cubicBezTo>
                    <a:pt x="6107" y="6095"/>
                    <a:pt x="6199" y="2790"/>
                    <a:pt x="479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49"/>
            <p:cNvSpPr/>
            <p:nvPr/>
          </p:nvSpPr>
          <p:spPr>
            <a:xfrm>
              <a:off x="3222637" y="2889488"/>
              <a:ext cx="198457" cy="149224"/>
            </a:xfrm>
            <a:custGeom>
              <a:avLst/>
              <a:gdLst/>
              <a:ahLst/>
              <a:cxnLst/>
              <a:rect l="l" t="t" r="r" b="b"/>
              <a:pathLst>
                <a:path w="9114" h="6853" extrusionOk="0">
                  <a:moveTo>
                    <a:pt x="7690" y="1"/>
                  </a:moveTo>
                  <a:cubicBezTo>
                    <a:pt x="4592" y="24"/>
                    <a:pt x="1711" y="1585"/>
                    <a:pt x="1" y="4156"/>
                  </a:cubicBezTo>
                  <a:lnTo>
                    <a:pt x="2904" y="4225"/>
                  </a:lnTo>
                  <a:lnTo>
                    <a:pt x="4511" y="6853"/>
                  </a:lnTo>
                  <a:cubicBezTo>
                    <a:pt x="5257" y="5854"/>
                    <a:pt x="6428" y="5258"/>
                    <a:pt x="7679" y="5235"/>
                  </a:cubicBezTo>
                  <a:lnTo>
                    <a:pt x="9114" y="2606"/>
                  </a:lnTo>
                  <a:lnTo>
                    <a:pt x="769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F8FAF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49"/>
            <p:cNvSpPr/>
            <p:nvPr/>
          </p:nvSpPr>
          <p:spPr>
            <a:xfrm>
              <a:off x="3179914" y="2991462"/>
              <a:ext cx="133960" cy="190205"/>
            </a:xfrm>
            <a:custGeom>
              <a:avLst/>
              <a:gdLst/>
              <a:ahLst/>
              <a:cxnLst/>
              <a:rect l="l" t="t" r="r" b="b"/>
              <a:pathLst>
                <a:path w="6152" h="8735" extrusionOk="0">
                  <a:moveTo>
                    <a:pt x="1641" y="1"/>
                  </a:moveTo>
                  <a:cubicBezTo>
                    <a:pt x="103" y="2686"/>
                    <a:pt x="0" y="5957"/>
                    <a:pt x="1366" y="8735"/>
                  </a:cubicBezTo>
                  <a:lnTo>
                    <a:pt x="2869" y="6244"/>
                  </a:lnTo>
                  <a:lnTo>
                    <a:pt x="5957" y="6164"/>
                  </a:lnTo>
                  <a:cubicBezTo>
                    <a:pt x="5486" y="5016"/>
                    <a:pt x="5555" y="3731"/>
                    <a:pt x="6152" y="2640"/>
                  </a:cubicBezTo>
                  <a:lnTo>
                    <a:pt x="4568" y="58"/>
                  </a:lnTo>
                  <a:lnTo>
                    <a:pt x="164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49"/>
            <p:cNvSpPr/>
            <p:nvPr/>
          </p:nvSpPr>
          <p:spPr>
            <a:xfrm>
              <a:off x="3215887" y="3136661"/>
              <a:ext cx="162725" cy="157477"/>
            </a:xfrm>
            <a:custGeom>
              <a:avLst/>
              <a:gdLst/>
              <a:ahLst/>
              <a:cxnLst/>
              <a:rect l="l" t="t" r="r" b="b"/>
              <a:pathLst>
                <a:path w="7473" h="7232" extrusionOk="0">
                  <a:moveTo>
                    <a:pt x="4546" y="1"/>
                  </a:moveTo>
                  <a:lnTo>
                    <a:pt x="1516" y="81"/>
                  </a:lnTo>
                  <a:lnTo>
                    <a:pt x="1" y="2583"/>
                  </a:lnTo>
                  <a:cubicBezTo>
                    <a:pt x="1550" y="5280"/>
                    <a:pt x="4339" y="7025"/>
                    <a:pt x="7438" y="7232"/>
                  </a:cubicBezTo>
                  <a:lnTo>
                    <a:pt x="6026" y="4649"/>
                  </a:lnTo>
                  <a:lnTo>
                    <a:pt x="7472" y="1964"/>
                  </a:lnTo>
                  <a:cubicBezTo>
                    <a:pt x="6256" y="1791"/>
                    <a:pt x="5177" y="1068"/>
                    <a:pt x="454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49"/>
            <p:cNvSpPr/>
            <p:nvPr/>
          </p:nvSpPr>
          <p:spPr>
            <a:xfrm>
              <a:off x="3359605" y="3146677"/>
              <a:ext cx="200439" cy="147722"/>
            </a:xfrm>
            <a:custGeom>
              <a:avLst/>
              <a:gdLst/>
              <a:ahLst/>
              <a:cxnLst/>
              <a:rect l="l" t="t" r="r" b="b"/>
              <a:pathLst>
                <a:path w="9205" h="6784" extrusionOk="0">
                  <a:moveTo>
                    <a:pt x="4649" y="0"/>
                  </a:moveTo>
                  <a:cubicBezTo>
                    <a:pt x="3880" y="976"/>
                    <a:pt x="2697" y="1549"/>
                    <a:pt x="1446" y="1549"/>
                  </a:cubicBezTo>
                  <a:lnTo>
                    <a:pt x="1435" y="1549"/>
                  </a:lnTo>
                  <a:lnTo>
                    <a:pt x="0" y="4189"/>
                  </a:lnTo>
                  <a:lnTo>
                    <a:pt x="1435" y="6783"/>
                  </a:lnTo>
                  <a:lnTo>
                    <a:pt x="1446" y="6783"/>
                  </a:lnTo>
                  <a:cubicBezTo>
                    <a:pt x="1458" y="6783"/>
                    <a:pt x="1469" y="6783"/>
                    <a:pt x="1481" y="6783"/>
                  </a:cubicBezTo>
                  <a:cubicBezTo>
                    <a:pt x="4589" y="6783"/>
                    <a:pt x="7490" y="5224"/>
                    <a:pt x="9205" y="2628"/>
                  </a:cubicBezTo>
                  <a:lnTo>
                    <a:pt x="6221" y="2559"/>
                  </a:lnTo>
                  <a:lnTo>
                    <a:pt x="464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1" name="Google Shape;2361;p49"/>
          <p:cNvGrpSpPr/>
          <p:nvPr/>
        </p:nvGrpSpPr>
        <p:grpSpPr>
          <a:xfrm>
            <a:off x="4453093" y="3102358"/>
            <a:ext cx="536180" cy="518047"/>
            <a:chOff x="3729467" y="2889422"/>
            <a:chExt cx="419153" cy="404977"/>
          </a:xfrm>
        </p:grpSpPr>
        <p:sp>
          <p:nvSpPr>
            <p:cNvPr id="2362" name="Google Shape;2362;p49"/>
            <p:cNvSpPr/>
            <p:nvPr/>
          </p:nvSpPr>
          <p:spPr>
            <a:xfrm>
              <a:off x="4014137" y="2974913"/>
              <a:ext cx="134482" cy="178707"/>
            </a:xfrm>
            <a:custGeom>
              <a:avLst/>
              <a:gdLst/>
              <a:ahLst/>
              <a:cxnLst/>
              <a:rect l="l" t="t" r="r" b="b"/>
              <a:pathLst>
                <a:path w="6176" h="8207" extrusionOk="0">
                  <a:moveTo>
                    <a:pt x="4121" y="0"/>
                  </a:moveTo>
                  <a:lnTo>
                    <a:pt x="2973" y="2732"/>
                  </a:lnTo>
                  <a:lnTo>
                    <a:pt x="0" y="3260"/>
                  </a:lnTo>
                  <a:cubicBezTo>
                    <a:pt x="391" y="3891"/>
                    <a:pt x="586" y="4625"/>
                    <a:pt x="586" y="5372"/>
                  </a:cubicBezTo>
                  <a:cubicBezTo>
                    <a:pt x="586" y="5658"/>
                    <a:pt x="563" y="5945"/>
                    <a:pt x="494" y="6232"/>
                  </a:cubicBezTo>
                  <a:lnTo>
                    <a:pt x="2743" y="8206"/>
                  </a:lnTo>
                  <a:lnTo>
                    <a:pt x="5613" y="7392"/>
                  </a:lnTo>
                  <a:cubicBezTo>
                    <a:pt x="6175" y="4832"/>
                    <a:pt x="5636" y="2146"/>
                    <a:pt x="412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49"/>
            <p:cNvSpPr/>
            <p:nvPr/>
          </p:nvSpPr>
          <p:spPr>
            <a:xfrm>
              <a:off x="3741225" y="3095375"/>
              <a:ext cx="148963" cy="173460"/>
            </a:xfrm>
            <a:custGeom>
              <a:avLst/>
              <a:gdLst/>
              <a:ahLst/>
              <a:cxnLst/>
              <a:rect l="l" t="t" r="r" b="b"/>
              <a:pathLst>
                <a:path w="6841" h="7966" extrusionOk="0">
                  <a:moveTo>
                    <a:pt x="2215" y="0"/>
                  </a:moveTo>
                  <a:lnTo>
                    <a:pt x="0" y="1963"/>
                  </a:lnTo>
                  <a:cubicBezTo>
                    <a:pt x="597" y="4511"/>
                    <a:pt x="2250" y="6691"/>
                    <a:pt x="4534" y="7965"/>
                  </a:cubicBezTo>
                  <a:lnTo>
                    <a:pt x="4373" y="5027"/>
                  </a:lnTo>
                  <a:lnTo>
                    <a:pt x="6841" y="3248"/>
                  </a:lnTo>
                  <a:cubicBezTo>
                    <a:pt x="5980" y="2686"/>
                    <a:pt x="5360" y="1814"/>
                    <a:pt x="5108" y="804"/>
                  </a:cubicBezTo>
                  <a:lnTo>
                    <a:pt x="221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49"/>
            <p:cNvSpPr/>
            <p:nvPr/>
          </p:nvSpPr>
          <p:spPr>
            <a:xfrm>
              <a:off x="3949660" y="2889684"/>
              <a:ext cx="146219" cy="145980"/>
            </a:xfrm>
            <a:custGeom>
              <a:avLst/>
              <a:gdLst/>
              <a:ahLst/>
              <a:cxnLst/>
              <a:rect l="l" t="t" r="r" b="b"/>
              <a:pathLst>
                <a:path w="6715" h="6704" extrusionOk="0">
                  <a:moveTo>
                    <a:pt x="12" y="0"/>
                  </a:moveTo>
                  <a:lnTo>
                    <a:pt x="1435" y="2583"/>
                  </a:lnTo>
                  <a:lnTo>
                    <a:pt x="0" y="5257"/>
                  </a:lnTo>
                  <a:cubicBezTo>
                    <a:pt x="1022" y="5383"/>
                    <a:pt x="1963" y="5900"/>
                    <a:pt x="2629" y="6703"/>
                  </a:cubicBezTo>
                  <a:lnTo>
                    <a:pt x="5567" y="6187"/>
                  </a:lnTo>
                  <a:lnTo>
                    <a:pt x="6714" y="3432"/>
                  </a:lnTo>
                  <a:cubicBezTo>
                    <a:pt x="5062" y="1401"/>
                    <a:pt x="2629" y="150"/>
                    <a:pt x="1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49"/>
            <p:cNvSpPr/>
            <p:nvPr/>
          </p:nvSpPr>
          <p:spPr>
            <a:xfrm>
              <a:off x="3847947" y="3172089"/>
              <a:ext cx="167210" cy="122310"/>
            </a:xfrm>
            <a:custGeom>
              <a:avLst/>
              <a:gdLst/>
              <a:ahLst/>
              <a:cxnLst/>
              <a:rect l="l" t="t" r="r" b="b"/>
              <a:pathLst>
                <a:path w="7679" h="5617" extrusionOk="0">
                  <a:moveTo>
                    <a:pt x="2433" y="1"/>
                  </a:moveTo>
                  <a:lnTo>
                    <a:pt x="0" y="1757"/>
                  </a:lnTo>
                  <a:lnTo>
                    <a:pt x="149" y="4718"/>
                  </a:lnTo>
                  <a:cubicBezTo>
                    <a:pt x="1415" y="5317"/>
                    <a:pt x="2781" y="5616"/>
                    <a:pt x="4148" y="5616"/>
                  </a:cubicBezTo>
                  <a:cubicBezTo>
                    <a:pt x="5347" y="5616"/>
                    <a:pt x="6546" y="5386"/>
                    <a:pt x="7678" y="4924"/>
                  </a:cubicBezTo>
                  <a:lnTo>
                    <a:pt x="5280" y="3203"/>
                  </a:lnTo>
                  <a:lnTo>
                    <a:pt x="5417" y="173"/>
                  </a:lnTo>
                  <a:lnTo>
                    <a:pt x="5417" y="173"/>
                  </a:lnTo>
                  <a:cubicBezTo>
                    <a:pt x="5016" y="311"/>
                    <a:pt x="4591" y="379"/>
                    <a:pt x="4155" y="379"/>
                  </a:cubicBezTo>
                  <a:cubicBezTo>
                    <a:pt x="3558" y="379"/>
                    <a:pt x="2973" y="253"/>
                    <a:pt x="243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8FAF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49"/>
            <p:cNvSpPr/>
            <p:nvPr/>
          </p:nvSpPr>
          <p:spPr>
            <a:xfrm>
              <a:off x="3974658" y="3122616"/>
              <a:ext cx="158457" cy="151206"/>
            </a:xfrm>
            <a:custGeom>
              <a:avLst/>
              <a:gdLst/>
              <a:ahLst/>
              <a:cxnLst/>
              <a:rect l="l" t="t" r="r" b="b"/>
              <a:pathLst>
                <a:path w="7277" h="6944" extrusionOk="0">
                  <a:moveTo>
                    <a:pt x="2158" y="0"/>
                  </a:moveTo>
                  <a:cubicBezTo>
                    <a:pt x="1790" y="964"/>
                    <a:pt x="1079" y="1768"/>
                    <a:pt x="149" y="2227"/>
                  </a:cubicBezTo>
                  <a:lnTo>
                    <a:pt x="0" y="5222"/>
                  </a:lnTo>
                  <a:lnTo>
                    <a:pt x="2422" y="6944"/>
                  </a:lnTo>
                  <a:cubicBezTo>
                    <a:pt x="4775" y="5785"/>
                    <a:pt x="6542" y="3696"/>
                    <a:pt x="7277" y="1171"/>
                  </a:cubicBezTo>
                  <a:lnTo>
                    <a:pt x="7277" y="1171"/>
                  </a:lnTo>
                  <a:lnTo>
                    <a:pt x="4430" y="1986"/>
                  </a:lnTo>
                  <a:lnTo>
                    <a:pt x="215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49"/>
            <p:cNvSpPr/>
            <p:nvPr/>
          </p:nvSpPr>
          <p:spPr>
            <a:xfrm>
              <a:off x="3729467" y="2966660"/>
              <a:ext cx="138990" cy="158718"/>
            </a:xfrm>
            <a:custGeom>
              <a:avLst/>
              <a:gdLst/>
              <a:ahLst/>
              <a:cxnLst/>
              <a:rect l="l" t="t" r="r" b="b"/>
              <a:pathLst>
                <a:path w="6383" h="7289" extrusionOk="0">
                  <a:moveTo>
                    <a:pt x="2296" y="0"/>
                  </a:moveTo>
                  <a:cubicBezTo>
                    <a:pt x="678" y="2055"/>
                    <a:pt x="1" y="4706"/>
                    <a:pt x="425" y="7288"/>
                  </a:cubicBezTo>
                  <a:lnTo>
                    <a:pt x="2618" y="5337"/>
                  </a:lnTo>
                  <a:lnTo>
                    <a:pt x="5556" y="6152"/>
                  </a:lnTo>
                  <a:cubicBezTo>
                    <a:pt x="5544" y="6026"/>
                    <a:pt x="5533" y="5888"/>
                    <a:pt x="5533" y="5751"/>
                  </a:cubicBezTo>
                  <a:cubicBezTo>
                    <a:pt x="5533" y="4855"/>
                    <a:pt x="5831" y="3983"/>
                    <a:pt x="6382" y="3271"/>
                  </a:cubicBezTo>
                  <a:lnTo>
                    <a:pt x="5211" y="505"/>
                  </a:lnTo>
                  <a:lnTo>
                    <a:pt x="2296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49"/>
            <p:cNvSpPr/>
            <p:nvPr/>
          </p:nvSpPr>
          <p:spPr>
            <a:xfrm>
              <a:off x="3787716" y="2889422"/>
              <a:ext cx="180449" cy="139229"/>
            </a:xfrm>
            <a:custGeom>
              <a:avLst/>
              <a:gdLst/>
              <a:ahLst/>
              <a:cxnLst/>
              <a:rect l="l" t="t" r="r" b="b"/>
              <a:pathLst>
                <a:path w="8287" h="6394" extrusionOk="0">
                  <a:moveTo>
                    <a:pt x="6863" y="1"/>
                  </a:moveTo>
                  <a:cubicBezTo>
                    <a:pt x="4235" y="12"/>
                    <a:pt x="1756" y="1137"/>
                    <a:pt x="0" y="3088"/>
                  </a:cubicBezTo>
                  <a:lnTo>
                    <a:pt x="2904" y="3593"/>
                  </a:lnTo>
                  <a:lnTo>
                    <a:pt x="4086" y="6394"/>
                  </a:lnTo>
                  <a:cubicBezTo>
                    <a:pt x="4820" y="5671"/>
                    <a:pt x="5819" y="5258"/>
                    <a:pt x="6852" y="5235"/>
                  </a:cubicBezTo>
                  <a:lnTo>
                    <a:pt x="8287" y="2606"/>
                  </a:lnTo>
                  <a:lnTo>
                    <a:pt x="6863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9" name="Google Shape;2369;p49"/>
          <p:cNvGrpSpPr/>
          <p:nvPr/>
        </p:nvGrpSpPr>
        <p:grpSpPr>
          <a:xfrm>
            <a:off x="1990126" y="3445787"/>
            <a:ext cx="965351" cy="134611"/>
            <a:chOff x="4411970" y="2962952"/>
            <a:chExt cx="706544" cy="104212"/>
          </a:xfrm>
        </p:grpSpPr>
        <p:sp>
          <p:nvSpPr>
            <p:cNvPr id="2370" name="Google Shape;2370;p49"/>
            <p:cNvSpPr/>
            <p:nvPr/>
          </p:nvSpPr>
          <p:spPr>
            <a:xfrm>
              <a:off x="4583864" y="2962952"/>
              <a:ext cx="534651" cy="104077"/>
            </a:xfrm>
            <a:custGeom>
              <a:avLst/>
              <a:gdLst/>
              <a:ahLst/>
              <a:cxnLst/>
              <a:rect l="l" t="t" r="r" b="b"/>
              <a:pathLst>
                <a:path w="11841" h="2305" extrusionOk="0">
                  <a:moveTo>
                    <a:pt x="1155" y="0"/>
                  </a:moveTo>
                  <a:lnTo>
                    <a:pt x="0" y="2304"/>
                  </a:lnTo>
                  <a:lnTo>
                    <a:pt x="11410" y="2304"/>
                  </a:lnTo>
                  <a:lnTo>
                    <a:pt x="11840" y="1153"/>
                  </a:lnTo>
                  <a:lnTo>
                    <a:pt x="1141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49"/>
            <p:cNvSpPr/>
            <p:nvPr/>
          </p:nvSpPr>
          <p:spPr>
            <a:xfrm>
              <a:off x="4411970" y="2963088"/>
              <a:ext cx="124124" cy="104077"/>
            </a:xfrm>
            <a:custGeom>
              <a:avLst/>
              <a:gdLst/>
              <a:ahLst/>
              <a:cxnLst/>
              <a:rect l="l" t="t" r="r" b="b"/>
              <a:pathLst>
                <a:path w="2749" h="2305" extrusionOk="0">
                  <a:moveTo>
                    <a:pt x="2749" y="0"/>
                  </a:moveTo>
                  <a:lnTo>
                    <a:pt x="177" y="2"/>
                  </a:lnTo>
                  <a:cubicBezTo>
                    <a:pt x="79" y="2"/>
                    <a:pt x="1" y="79"/>
                    <a:pt x="1" y="176"/>
                  </a:cubicBezTo>
                  <a:lnTo>
                    <a:pt x="1" y="2130"/>
                  </a:lnTo>
                  <a:cubicBezTo>
                    <a:pt x="1" y="2226"/>
                    <a:pt x="79" y="2305"/>
                    <a:pt x="177" y="2305"/>
                  </a:cubicBezTo>
                  <a:lnTo>
                    <a:pt x="1522" y="2305"/>
                  </a:lnTo>
                  <a:lnTo>
                    <a:pt x="274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49"/>
            <p:cNvSpPr/>
            <p:nvPr/>
          </p:nvSpPr>
          <p:spPr>
            <a:xfrm>
              <a:off x="4496946" y="2963133"/>
              <a:ext cx="79920" cy="104031"/>
            </a:xfrm>
            <a:custGeom>
              <a:avLst/>
              <a:gdLst/>
              <a:ahLst/>
              <a:cxnLst/>
              <a:rect l="l" t="t" r="r" b="b"/>
              <a:pathLst>
                <a:path w="1770" h="2304" extrusionOk="0">
                  <a:moveTo>
                    <a:pt x="1227" y="1"/>
                  </a:moveTo>
                  <a:lnTo>
                    <a:pt x="0" y="2304"/>
                  </a:lnTo>
                  <a:lnTo>
                    <a:pt x="542" y="2304"/>
                  </a:lnTo>
                  <a:lnTo>
                    <a:pt x="177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49"/>
            <p:cNvSpPr/>
            <p:nvPr/>
          </p:nvSpPr>
          <p:spPr>
            <a:xfrm>
              <a:off x="4537628" y="2963133"/>
              <a:ext cx="79965" cy="104031"/>
            </a:xfrm>
            <a:custGeom>
              <a:avLst/>
              <a:gdLst/>
              <a:ahLst/>
              <a:cxnLst/>
              <a:rect l="l" t="t" r="r" b="b"/>
              <a:pathLst>
                <a:path w="1771" h="2304" extrusionOk="0">
                  <a:moveTo>
                    <a:pt x="1229" y="1"/>
                  </a:moveTo>
                  <a:lnTo>
                    <a:pt x="1" y="2304"/>
                  </a:lnTo>
                  <a:lnTo>
                    <a:pt x="544" y="2304"/>
                  </a:lnTo>
                  <a:lnTo>
                    <a:pt x="177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4" name="Google Shape;2374;p49"/>
          <p:cNvGrpSpPr/>
          <p:nvPr/>
        </p:nvGrpSpPr>
        <p:grpSpPr>
          <a:xfrm>
            <a:off x="1990126" y="3041077"/>
            <a:ext cx="960158" cy="289172"/>
            <a:chOff x="4411970" y="2726085"/>
            <a:chExt cx="643107" cy="193659"/>
          </a:xfrm>
        </p:grpSpPr>
        <p:sp>
          <p:nvSpPr>
            <p:cNvPr id="2375" name="Google Shape;2375;p49"/>
            <p:cNvSpPr/>
            <p:nvPr/>
          </p:nvSpPr>
          <p:spPr>
            <a:xfrm>
              <a:off x="4411970" y="2726085"/>
              <a:ext cx="118796" cy="193659"/>
            </a:xfrm>
            <a:custGeom>
              <a:avLst/>
              <a:gdLst/>
              <a:ahLst/>
              <a:cxnLst/>
              <a:rect l="l" t="t" r="r" b="b"/>
              <a:pathLst>
                <a:path w="2631" h="4289" extrusionOk="0">
                  <a:moveTo>
                    <a:pt x="450" y="0"/>
                  </a:moveTo>
                  <a:cubicBezTo>
                    <a:pt x="357" y="0"/>
                    <a:pt x="264" y="35"/>
                    <a:pt x="193" y="106"/>
                  </a:cubicBezTo>
                  <a:lnTo>
                    <a:pt x="1" y="298"/>
                  </a:lnTo>
                  <a:lnTo>
                    <a:pt x="1591" y="1886"/>
                  </a:lnTo>
                  <a:cubicBezTo>
                    <a:pt x="1732" y="2029"/>
                    <a:pt x="1732" y="2258"/>
                    <a:pt x="1591" y="2401"/>
                  </a:cubicBezTo>
                  <a:lnTo>
                    <a:pt x="1" y="3991"/>
                  </a:lnTo>
                  <a:lnTo>
                    <a:pt x="193" y="4183"/>
                  </a:lnTo>
                  <a:cubicBezTo>
                    <a:pt x="264" y="4253"/>
                    <a:pt x="357" y="4288"/>
                    <a:pt x="450" y="4288"/>
                  </a:cubicBezTo>
                  <a:cubicBezTo>
                    <a:pt x="543" y="4288"/>
                    <a:pt x="636" y="4253"/>
                    <a:pt x="707" y="4183"/>
                  </a:cubicBezTo>
                  <a:lnTo>
                    <a:pt x="2488" y="2401"/>
                  </a:lnTo>
                  <a:cubicBezTo>
                    <a:pt x="2630" y="2260"/>
                    <a:pt x="2630" y="2029"/>
                    <a:pt x="2488" y="1888"/>
                  </a:cubicBezTo>
                  <a:lnTo>
                    <a:pt x="707" y="106"/>
                  </a:lnTo>
                  <a:cubicBezTo>
                    <a:pt x="636" y="35"/>
                    <a:pt x="543" y="0"/>
                    <a:pt x="45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49"/>
            <p:cNvSpPr/>
            <p:nvPr/>
          </p:nvSpPr>
          <p:spPr>
            <a:xfrm>
              <a:off x="4426058" y="2791601"/>
              <a:ext cx="36167" cy="62627"/>
            </a:xfrm>
            <a:custGeom>
              <a:avLst/>
              <a:gdLst/>
              <a:ahLst/>
              <a:cxnLst/>
              <a:rect l="l" t="t" r="r" b="b"/>
              <a:pathLst>
                <a:path w="801" h="1387" extrusionOk="0">
                  <a:moveTo>
                    <a:pt x="176" y="0"/>
                  </a:moveTo>
                  <a:cubicBezTo>
                    <a:pt x="87" y="0"/>
                    <a:pt x="1" y="69"/>
                    <a:pt x="1" y="173"/>
                  </a:cubicBezTo>
                  <a:lnTo>
                    <a:pt x="1" y="1214"/>
                  </a:lnTo>
                  <a:cubicBezTo>
                    <a:pt x="1" y="1318"/>
                    <a:pt x="87" y="1386"/>
                    <a:pt x="176" y="1386"/>
                  </a:cubicBezTo>
                  <a:cubicBezTo>
                    <a:pt x="218" y="1386"/>
                    <a:pt x="262" y="1371"/>
                    <a:pt x="297" y="1335"/>
                  </a:cubicBezTo>
                  <a:lnTo>
                    <a:pt x="627" y="1006"/>
                  </a:lnTo>
                  <a:cubicBezTo>
                    <a:pt x="800" y="834"/>
                    <a:pt x="800" y="554"/>
                    <a:pt x="627" y="381"/>
                  </a:cubicBezTo>
                  <a:lnTo>
                    <a:pt x="297" y="51"/>
                  </a:lnTo>
                  <a:cubicBezTo>
                    <a:pt x="262" y="16"/>
                    <a:pt x="218" y="0"/>
                    <a:pt x="17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49"/>
            <p:cNvSpPr/>
            <p:nvPr/>
          </p:nvSpPr>
          <p:spPr>
            <a:xfrm>
              <a:off x="4456806" y="2743875"/>
              <a:ext cx="598271" cy="157989"/>
            </a:xfrm>
            <a:custGeom>
              <a:avLst/>
              <a:gdLst/>
              <a:ahLst/>
              <a:cxnLst/>
              <a:rect l="l" t="t" r="r" b="b"/>
              <a:pathLst>
                <a:path w="13250" h="3499" extrusionOk="0">
                  <a:moveTo>
                    <a:pt x="1" y="0"/>
                  </a:moveTo>
                  <a:lnTo>
                    <a:pt x="1495" y="1494"/>
                  </a:lnTo>
                  <a:cubicBezTo>
                    <a:pt x="1635" y="1635"/>
                    <a:pt x="1635" y="1866"/>
                    <a:pt x="1495" y="2007"/>
                  </a:cubicBezTo>
                  <a:lnTo>
                    <a:pt x="2" y="3499"/>
                  </a:lnTo>
                  <a:lnTo>
                    <a:pt x="11527" y="3499"/>
                  </a:lnTo>
                  <a:lnTo>
                    <a:pt x="13250" y="1750"/>
                  </a:lnTo>
                  <a:lnTo>
                    <a:pt x="115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8" name="Google Shape;2378;p49"/>
          <p:cNvGrpSpPr/>
          <p:nvPr/>
        </p:nvGrpSpPr>
        <p:grpSpPr>
          <a:xfrm>
            <a:off x="998624" y="3295400"/>
            <a:ext cx="811503" cy="252584"/>
            <a:chOff x="4411970" y="4340222"/>
            <a:chExt cx="779467" cy="242683"/>
          </a:xfrm>
        </p:grpSpPr>
        <p:sp>
          <p:nvSpPr>
            <p:cNvPr id="2379" name="Google Shape;2379;p49"/>
            <p:cNvSpPr/>
            <p:nvPr/>
          </p:nvSpPr>
          <p:spPr>
            <a:xfrm>
              <a:off x="4411970" y="4340222"/>
              <a:ext cx="121370" cy="121370"/>
            </a:xfrm>
            <a:custGeom>
              <a:avLst/>
              <a:gdLst/>
              <a:ahLst/>
              <a:cxnLst/>
              <a:rect l="l" t="t" r="r" b="b"/>
              <a:pathLst>
                <a:path w="2688" h="2688" extrusionOk="0">
                  <a:moveTo>
                    <a:pt x="2688" y="1"/>
                  </a:moveTo>
                  <a:cubicBezTo>
                    <a:pt x="1205" y="1"/>
                    <a:pt x="1" y="1203"/>
                    <a:pt x="1" y="2688"/>
                  </a:cubicBezTo>
                  <a:lnTo>
                    <a:pt x="379" y="2688"/>
                  </a:lnTo>
                  <a:cubicBezTo>
                    <a:pt x="379" y="1411"/>
                    <a:pt x="1413" y="379"/>
                    <a:pt x="2688" y="379"/>
                  </a:cubicBezTo>
                  <a:lnTo>
                    <a:pt x="2688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7994A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49"/>
            <p:cNvSpPr/>
            <p:nvPr/>
          </p:nvSpPr>
          <p:spPr>
            <a:xfrm>
              <a:off x="4457032" y="4385284"/>
              <a:ext cx="152661" cy="152615"/>
            </a:xfrm>
            <a:custGeom>
              <a:avLst/>
              <a:gdLst/>
              <a:ahLst/>
              <a:cxnLst/>
              <a:rect l="l" t="t" r="r" b="b"/>
              <a:pathLst>
                <a:path w="3381" h="3380" extrusionOk="0">
                  <a:moveTo>
                    <a:pt x="1690" y="0"/>
                  </a:moveTo>
                  <a:cubicBezTo>
                    <a:pt x="756" y="0"/>
                    <a:pt x="0" y="756"/>
                    <a:pt x="0" y="1690"/>
                  </a:cubicBezTo>
                  <a:cubicBezTo>
                    <a:pt x="0" y="2623"/>
                    <a:pt x="756" y="3379"/>
                    <a:pt x="1690" y="3379"/>
                  </a:cubicBezTo>
                  <a:cubicBezTo>
                    <a:pt x="2623" y="3379"/>
                    <a:pt x="3381" y="2623"/>
                    <a:pt x="3381" y="1690"/>
                  </a:cubicBezTo>
                  <a:cubicBezTo>
                    <a:pt x="3381" y="756"/>
                    <a:pt x="2623" y="0"/>
                    <a:pt x="169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49"/>
            <p:cNvSpPr/>
            <p:nvPr/>
          </p:nvSpPr>
          <p:spPr>
            <a:xfrm>
              <a:off x="4533392" y="4383749"/>
              <a:ext cx="658046" cy="199155"/>
            </a:xfrm>
            <a:custGeom>
              <a:avLst/>
              <a:gdLst/>
              <a:ahLst/>
              <a:cxnLst/>
              <a:rect l="l" t="t" r="r" b="b"/>
              <a:pathLst>
                <a:path w="16511" h="4997" extrusionOk="0">
                  <a:moveTo>
                    <a:pt x="4619" y="1"/>
                  </a:moveTo>
                  <a:cubicBezTo>
                    <a:pt x="3342" y="1"/>
                    <a:pt x="2309" y="1035"/>
                    <a:pt x="2309" y="2310"/>
                  </a:cubicBezTo>
                  <a:cubicBezTo>
                    <a:pt x="2309" y="3586"/>
                    <a:pt x="1275" y="4619"/>
                    <a:pt x="0" y="4619"/>
                  </a:cubicBezTo>
                  <a:lnTo>
                    <a:pt x="0" y="4997"/>
                  </a:lnTo>
                  <a:cubicBezTo>
                    <a:pt x="482" y="4997"/>
                    <a:pt x="958" y="4867"/>
                    <a:pt x="1373" y="4619"/>
                  </a:cubicBezTo>
                  <a:lnTo>
                    <a:pt x="14185" y="4619"/>
                  </a:lnTo>
                  <a:cubicBezTo>
                    <a:pt x="15472" y="4619"/>
                    <a:pt x="16510" y="3567"/>
                    <a:pt x="16494" y="2279"/>
                  </a:cubicBezTo>
                  <a:cubicBezTo>
                    <a:pt x="16478" y="1006"/>
                    <a:pt x="15399" y="1"/>
                    <a:pt x="1412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7994A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2" name="Google Shape;2382;p49"/>
          <p:cNvGrpSpPr/>
          <p:nvPr/>
        </p:nvGrpSpPr>
        <p:grpSpPr>
          <a:xfrm>
            <a:off x="1990126" y="2709308"/>
            <a:ext cx="965160" cy="216230"/>
            <a:chOff x="4411970" y="2468674"/>
            <a:chExt cx="747317" cy="167425"/>
          </a:xfrm>
        </p:grpSpPr>
        <p:sp>
          <p:nvSpPr>
            <p:cNvPr id="2383" name="Google Shape;2383;p49"/>
            <p:cNvSpPr/>
            <p:nvPr/>
          </p:nvSpPr>
          <p:spPr>
            <a:xfrm>
              <a:off x="4411970" y="2468674"/>
              <a:ext cx="216235" cy="167425"/>
            </a:xfrm>
            <a:custGeom>
              <a:avLst/>
              <a:gdLst/>
              <a:ahLst/>
              <a:cxnLst/>
              <a:rect l="l" t="t" r="r" b="b"/>
              <a:pathLst>
                <a:path w="4789" h="3708" extrusionOk="0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49"/>
            <p:cNvSpPr/>
            <p:nvPr/>
          </p:nvSpPr>
          <p:spPr>
            <a:xfrm>
              <a:off x="4564629" y="2468674"/>
              <a:ext cx="594658" cy="167425"/>
            </a:xfrm>
            <a:custGeom>
              <a:avLst/>
              <a:gdLst/>
              <a:ahLst/>
              <a:cxnLst/>
              <a:rect l="l" t="t" r="r" b="b"/>
              <a:pathLst>
                <a:path w="13170" h="3708" extrusionOk="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85" name="Google Shape;2385;p49"/>
          <p:cNvSpPr/>
          <p:nvPr/>
        </p:nvSpPr>
        <p:spPr>
          <a:xfrm>
            <a:off x="996874" y="3014089"/>
            <a:ext cx="810618" cy="192983"/>
          </a:xfrm>
          <a:custGeom>
            <a:avLst/>
            <a:gdLst/>
            <a:ahLst/>
            <a:cxnLst/>
            <a:rect l="l" t="t" r="r" b="b"/>
            <a:pathLst>
              <a:path w="17936" h="4270" extrusionOk="0">
                <a:moveTo>
                  <a:pt x="2303" y="1110"/>
                </a:moveTo>
                <a:cubicBezTo>
                  <a:pt x="2883" y="1110"/>
                  <a:pt x="3355" y="1569"/>
                  <a:pt x="3355" y="2135"/>
                </a:cubicBezTo>
                <a:cubicBezTo>
                  <a:pt x="3353" y="2716"/>
                  <a:pt x="2883" y="3187"/>
                  <a:pt x="2303" y="3187"/>
                </a:cubicBezTo>
                <a:cubicBezTo>
                  <a:pt x="1722" y="3187"/>
                  <a:pt x="1251" y="2716"/>
                  <a:pt x="1251" y="2135"/>
                </a:cubicBezTo>
                <a:cubicBezTo>
                  <a:pt x="1251" y="1569"/>
                  <a:pt x="1722" y="1110"/>
                  <a:pt x="2303" y="1110"/>
                </a:cubicBezTo>
                <a:close/>
                <a:moveTo>
                  <a:pt x="2304" y="0"/>
                </a:moveTo>
                <a:cubicBezTo>
                  <a:pt x="1748" y="0"/>
                  <a:pt x="1201" y="218"/>
                  <a:pt x="793" y="626"/>
                </a:cubicBezTo>
                <a:cubicBezTo>
                  <a:pt x="183" y="1236"/>
                  <a:pt x="0" y="2154"/>
                  <a:pt x="330" y="2951"/>
                </a:cubicBezTo>
                <a:cubicBezTo>
                  <a:pt x="662" y="3749"/>
                  <a:pt x="1438" y="4269"/>
                  <a:pt x="2303" y="4269"/>
                </a:cubicBezTo>
                <a:cubicBezTo>
                  <a:pt x="3481" y="4269"/>
                  <a:pt x="4436" y="3313"/>
                  <a:pt x="4436" y="2135"/>
                </a:cubicBezTo>
                <a:lnTo>
                  <a:pt x="4436" y="3254"/>
                </a:lnTo>
                <a:cubicBezTo>
                  <a:pt x="4436" y="3814"/>
                  <a:pt x="4891" y="4269"/>
                  <a:pt x="5451" y="4269"/>
                </a:cubicBezTo>
                <a:lnTo>
                  <a:pt x="17600" y="4269"/>
                </a:lnTo>
                <a:cubicBezTo>
                  <a:pt x="17785" y="4269"/>
                  <a:pt x="17935" y="4119"/>
                  <a:pt x="17935" y="3936"/>
                </a:cubicBezTo>
                <a:lnTo>
                  <a:pt x="17935" y="333"/>
                </a:lnTo>
                <a:cubicBezTo>
                  <a:pt x="17934" y="149"/>
                  <a:pt x="17785" y="0"/>
                  <a:pt x="17602" y="0"/>
                </a:cubicBezTo>
                <a:lnTo>
                  <a:pt x="5451" y="0"/>
                </a:lnTo>
                <a:cubicBezTo>
                  <a:pt x="4891" y="0"/>
                  <a:pt x="4437" y="453"/>
                  <a:pt x="4437" y="1014"/>
                </a:cubicBezTo>
                <a:lnTo>
                  <a:pt x="4437" y="2133"/>
                </a:lnTo>
                <a:cubicBezTo>
                  <a:pt x="4436" y="1270"/>
                  <a:pt x="3915" y="492"/>
                  <a:pt x="3118" y="162"/>
                </a:cubicBezTo>
                <a:cubicBezTo>
                  <a:pt x="2855" y="53"/>
                  <a:pt x="2578" y="0"/>
                  <a:pt x="2304" y="0"/>
                </a:cubicBezTo>
                <a:close/>
              </a:path>
            </a:pathLst>
          </a:custGeom>
          <a:noFill/>
          <a:ln w="9525" cap="flat" cmpd="sng">
            <a:solidFill>
              <a:srgbClr val="445D7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86" name="Google Shape;2386;p49"/>
          <p:cNvGrpSpPr/>
          <p:nvPr/>
        </p:nvGrpSpPr>
        <p:grpSpPr>
          <a:xfrm>
            <a:off x="997692" y="2334687"/>
            <a:ext cx="1959041" cy="208784"/>
            <a:chOff x="6336019" y="3733725"/>
            <a:chExt cx="2566206" cy="351310"/>
          </a:xfrm>
        </p:grpSpPr>
        <p:sp>
          <p:nvSpPr>
            <p:cNvPr id="2387" name="Google Shape;2387;p49"/>
            <p:cNvSpPr/>
            <p:nvPr/>
          </p:nvSpPr>
          <p:spPr>
            <a:xfrm>
              <a:off x="6336019" y="3733735"/>
              <a:ext cx="1881300" cy="351300"/>
            </a:xfrm>
            <a:prstGeom prst="homePlate">
              <a:avLst>
                <a:gd name="adj" fmla="val 50000"/>
              </a:avLst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49"/>
            <p:cNvSpPr/>
            <p:nvPr/>
          </p:nvSpPr>
          <p:spPr>
            <a:xfrm>
              <a:off x="8098525" y="3733725"/>
              <a:ext cx="346500" cy="351300"/>
            </a:xfrm>
            <a:prstGeom prst="chevron">
              <a:avLst>
                <a:gd name="adj" fmla="val 50000"/>
              </a:avLst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49"/>
            <p:cNvSpPr/>
            <p:nvPr/>
          </p:nvSpPr>
          <p:spPr>
            <a:xfrm>
              <a:off x="8327125" y="3733725"/>
              <a:ext cx="346500" cy="351300"/>
            </a:xfrm>
            <a:prstGeom prst="chevron">
              <a:avLst>
                <a:gd name="adj" fmla="val 50000"/>
              </a:avLst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49"/>
            <p:cNvSpPr/>
            <p:nvPr/>
          </p:nvSpPr>
          <p:spPr>
            <a:xfrm>
              <a:off x="8555725" y="3733725"/>
              <a:ext cx="346500" cy="351300"/>
            </a:xfrm>
            <a:prstGeom prst="chevron">
              <a:avLst>
                <a:gd name="adj" fmla="val 50000"/>
              </a:avLst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1" name="Google Shape;2391;p49"/>
          <p:cNvGrpSpPr/>
          <p:nvPr/>
        </p:nvGrpSpPr>
        <p:grpSpPr>
          <a:xfrm>
            <a:off x="1990126" y="3950602"/>
            <a:ext cx="946551" cy="153200"/>
            <a:chOff x="4404545" y="3301592"/>
            <a:chExt cx="782403" cy="129272"/>
          </a:xfrm>
        </p:grpSpPr>
        <p:sp>
          <p:nvSpPr>
            <p:cNvPr id="2392" name="Google Shape;2392;p49"/>
            <p:cNvSpPr/>
            <p:nvPr/>
          </p:nvSpPr>
          <p:spPr>
            <a:xfrm>
              <a:off x="4404545" y="3301592"/>
              <a:ext cx="782403" cy="129272"/>
            </a:xfrm>
            <a:custGeom>
              <a:avLst/>
              <a:gdLst/>
              <a:ahLst/>
              <a:cxnLst/>
              <a:rect l="l" t="t" r="r" b="b"/>
              <a:pathLst>
                <a:path w="17328" h="2863" extrusionOk="0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49"/>
            <p:cNvSpPr/>
            <p:nvPr/>
          </p:nvSpPr>
          <p:spPr>
            <a:xfrm>
              <a:off x="4420869" y="3318308"/>
              <a:ext cx="92621" cy="95856"/>
            </a:xfrm>
            <a:custGeom>
              <a:avLst/>
              <a:gdLst/>
              <a:ahLst/>
              <a:cxnLst/>
              <a:rect l="l" t="t" r="r" b="b"/>
              <a:pathLst>
                <a:path w="2664" h="2563" extrusionOk="0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4" name="Google Shape;2394;p49"/>
          <p:cNvGrpSpPr/>
          <p:nvPr/>
        </p:nvGrpSpPr>
        <p:grpSpPr>
          <a:xfrm>
            <a:off x="1990126" y="3695937"/>
            <a:ext cx="962257" cy="139127"/>
            <a:chOff x="4411970" y="3131459"/>
            <a:chExt cx="710520" cy="117397"/>
          </a:xfrm>
        </p:grpSpPr>
        <p:sp>
          <p:nvSpPr>
            <p:cNvPr id="2395" name="Google Shape;2395;p49"/>
            <p:cNvSpPr/>
            <p:nvPr/>
          </p:nvSpPr>
          <p:spPr>
            <a:xfrm>
              <a:off x="4411970" y="3131459"/>
              <a:ext cx="710520" cy="117397"/>
            </a:xfrm>
            <a:custGeom>
              <a:avLst/>
              <a:gdLst/>
              <a:ahLst/>
              <a:cxnLst/>
              <a:rect l="l" t="t" r="r" b="b"/>
              <a:pathLst>
                <a:path w="15736" h="2600" extrusionOk="0">
                  <a:moveTo>
                    <a:pt x="201" y="1"/>
                  </a:moveTo>
                  <a:cubicBezTo>
                    <a:pt x="90" y="1"/>
                    <a:pt x="1" y="90"/>
                    <a:pt x="1" y="201"/>
                  </a:cubicBezTo>
                  <a:lnTo>
                    <a:pt x="1" y="2400"/>
                  </a:lnTo>
                  <a:cubicBezTo>
                    <a:pt x="1" y="2510"/>
                    <a:pt x="90" y="2600"/>
                    <a:pt x="201" y="2600"/>
                  </a:cubicBezTo>
                  <a:lnTo>
                    <a:pt x="15537" y="2600"/>
                  </a:lnTo>
                  <a:cubicBezTo>
                    <a:pt x="15646" y="2600"/>
                    <a:pt x="15735" y="2510"/>
                    <a:pt x="15735" y="2400"/>
                  </a:cubicBezTo>
                  <a:lnTo>
                    <a:pt x="15735" y="201"/>
                  </a:lnTo>
                  <a:cubicBezTo>
                    <a:pt x="15735" y="90"/>
                    <a:pt x="15646" y="1"/>
                    <a:pt x="15537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49"/>
            <p:cNvSpPr/>
            <p:nvPr/>
          </p:nvSpPr>
          <p:spPr>
            <a:xfrm>
              <a:off x="4411970" y="3131459"/>
              <a:ext cx="168012" cy="117397"/>
            </a:xfrm>
            <a:custGeom>
              <a:avLst/>
              <a:gdLst/>
              <a:ahLst/>
              <a:cxnLst/>
              <a:rect l="l" t="t" r="r" b="b"/>
              <a:pathLst>
                <a:path w="3721" h="2600" extrusionOk="0">
                  <a:moveTo>
                    <a:pt x="201" y="1"/>
                  </a:moveTo>
                  <a:cubicBezTo>
                    <a:pt x="90" y="1"/>
                    <a:pt x="1" y="90"/>
                    <a:pt x="1" y="201"/>
                  </a:cubicBezTo>
                  <a:lnTo>
                    <a:pt x="1" y="2400"/>
                  </a:lnTo>
                  <a:cubicBezTo>
                    <a:pt x="1" y="2510"/>
                    <a:pt x="90" y="2600"/>
                    <a:pt x="201" y="2600"/>
                  </a:cubicBezTo>
                  <a:lnTo>
                    <a:pt x="3721" y="2600"/>
                  </a:lnTo>
                  <a:lnTo>
                    <a:pt x="2925" y="1693"/>
                  </a:lnTo>
                  <a:lnTo>
                    <a:pt x="2925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97" name="Google Shape;2397;p49" descr="Timeline background shape"/>
          <p:cNvSpPr/>
          <p:nvPr/>
        </p:nvSpPr>
        <p:spPr>
          <a:xfrm>
            <a:off x="1990126" y="4219341"/>
            <a:ext cx="960300" cy="153000"/>
          </a:xfrm>
          <a:prstGeom prst="homePlate">
            <a:avLst>
              <a:gd name="adj" fmla="val 50000"/>
            </a:avLst>
          </a:prstGeom>
          <a:noFill/>
          <a:ln w="9525" cap="flat" cmpd="sng">
            <a:solidFill>
              <a:srgbClr val="667E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98" name="Google Shape;2398;p49"/>
          <p:cNvGrpSpPr/>
          <p:nvPr/>
        </p:nvGrpSpPr>
        <p:grpSpPr>
          <a:xfrm>
            <a:off x="990271" y="3621603"/>
            <a:ext cx="823838" cy="458988"/>
            <a:chOff x="4411970" y="1801825"/>
            <a:chExt cx="734586" cy="409262"/>
          </a:xfrm>
        </p:grpSpPr>
        <p:sp>
          <p:nvSpPr>
            <p:cNvPr id="2399" name="Google Shape;2399;p49"/>
            <p:cNvSpPr/>
            <p:nvPr/>
          </p:nvSpPr>
          <p:spPr>
            <a:xfrm>
              <a:off x="4411970" y="1801825"/>
              <a:ext cx="734586" cy="409262"/>
            </a:xfrm>
            <a:custGeom>
              <a:avLst/>
              <a:gdLst/>
              <a:ahLst/>
              <a:cxnLst/>
              <a:rect l="l" t="t" r="r" b="b"/>
              <a:pathLst>
                <a:path w="16269" h="9064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12834" y="7328"/>
                  </a:lnTo>
                  <a:lnTo>
                    <a:pt x="13836" y="9064"/>
                  </a:lnTo>
                  <a:lnTo>
                    <a:pt x="14839" y="7328"/>
                  </a:lnTo>
                  <a:lnTo>
                    <a:pt x="15839" y="7328"/>
                  </a:lnTo>
                  <a:cubicBezTo>
                    <a:pt x="16076" y="7328"/>
                    <a:pt x="16269" y="7137"/>
                    <a:pt x="16269" y="6900"/>
                  </a:cubicBezTo>
                  <a:lnTo>
                    <a:pt x="16269" y="428"/>
                  </a:lnTo>
                  <a:cubicBezTo>
                    <a:pt x="16267" y="191"/>
                    <a:pt x="16076" y="0"/>
                    <a:pt x="1583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B3C3C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49"/>
            <p:cNvSpPr/>
            <p:nvPr/>
          </p:nvSpPr>
          <p:spPr>
            <a:xfrm>
              <a:off x="4411970" y="1801825"/>
              <a:ext cx="184087" cy="330923"/>
            </a:xfrm>
            <a:custGeom>
              <a:avLst/>
              <a:gdLst/>
              <a:ahLst/>
              <a:cxnLst/>
              <a:rect l="l" t="t" r="r" b="b"/>
              <a:pathLst>
                <a:path w="4077" h="7329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4076" y="7328"/>
                  </a:lnTo>
                  <a:lnTo>
                    <a:pt x="4076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1" name="Google Shape;2401;p49"/>
          <p:cNvGrpSpPr/>
          <p:nvPr/>
        </p:nvGrpSpPr>
        <p:grpSpPr>
          <a:xfrm>
            <a:off x="3095243" y="2339173"/>
            <a:ext cx="521514" cy="521514"/>
            <a:chOff x="5681300" y="2527788"/>
            <a:chExt cx="805800" cy="805800"/>
          </a:xfrm>
        </p:grpSpPr>
        <p:sp>
          <p:nvSpPr>
            <p:cNvPr id="2402" name="Google Shape;2402;p49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49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name="adj1" fmla="val 0"/>
                <a:gd name="adj2" fmla="val 16200000"/>
              </a:avLst>
            </a:pr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4" name="Google Shape;2404;p49"/>
          <p:cNvGrpSpPr/>
          <p:nvPr/>
        </p:nvGrpSpPr>
        <p:grpSpPr>
          <a:xfrm>
            <a:off x="3089483" y="3094865"/>
            <a:ext cx="533033" cy="533033"/>
            <a:chOff x="4049800" y="640400"/>
            <a:chExt cx="858900" cy="858900"/>
          </a:xfrm>
        </p:grpSpPr>
        <p:sp>
          <p:nvSpPr>
            <p:cNvPr id="2405" name="Google Shape;2405;p49"/>
            <p:cNvSpPr/>
            <p:nvPr/>
          </p:nvSpPr>
          <p:spPr>
            <a:xfrm>
              <a:off x="4049800" y="640400"/>
              <a:ext cx="858900" cy="858900"/>
            </a:xfrm>
            <a:prstGeom prst="donut">
              <a:avLst>
                <a:gd name="adj" fmla="val 25000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49"/>
            <p:cNvSpPr/>
            <p:nvPr/>
          </p:nvSpPr>
          <p:spPr>
            <a:xfrm>
              <a:off x="4049800" y="640400"/>
              <a:ext cx="858900" cy="858900"/>
            </a:xfrm>
            <a:prstGeom prst="blockArc">
              <a:avLst>
                <a:gd name="adj1" fmla="val 7914150"/>
                <a:gd name="adj2" fmla="val 0"/>
                <a:gd name="adj3" fmla="val 25000"/>
              </a:avLst>
            </a:prstGeom>
            <a:solidFill>
              <a:srgbClr val="667E92"/>
            </a:solidFill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7" name="Google Shape;2407;p49"/>
          <p:cNvGrpSpPr/>
          <p:nvPr/>
        </p:nvGrpSpPr>
        <p:grpSpPr>
          <a:xfrm>
            <a:off x="3014966" y="3772543"/>
            <a:ext cx="682068" cy="682068"/>
            <a:chOff x="5080188" y="927900"/>
            <a:chExt cx="961200" cy="961200"/>
          </a:xfrm>
        </p:grpSpPr>
        <p:sp>
          <p:nvSpPr>
            <p:cNvPr id="2408" name="Google Shape;2408;p49"/>
            <p:cNvSpPr/>
            <p:nvPr/>
          </p:nvSpPr>
          <p:spPr>
            <a:xfrm>
              <a:off x="5201900" y="1050116"/>
              <a:ext cx="716700" cy="716700"/>
            </a:xfrm>
            <a:prstGeom prst="donut">
              <a:avLst>
                <a:gd name="adj" fmla="val 4716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49"/>
            <p:cNvSpPr/>
            <p:nvPr/>
          </p:nvSpPr>
          <p:spPr>
            <a:xfrm>
              <a:off x="5269594" y="1117818"/>
              <a:ext cx="581100" cy="581100"/>
            </a:xfrm>
            <a:prstGeom prst="donut">
              <a:avLst>
                <a:gd name="adj" fmla="val 5814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49"/>
            <p:cNvSpPr/>
            <p:nvPr/>
          </p:nvSpPr>
          <p:spPr>
            <a:xfrm>
              <a:off x="5339279" y="1187526"/>
              <a:ext cx="441900" cy="441600"/>
            </a:xfrm>
            <a:prstGeom prst="donut">
              <a:avLst>
                <a:gd name="adj" fmla="val 7648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49"/>
            <p:cNvSpPr/>
            <p:nvPr/>
          </p:nvSpPr>
          <p:spPr>
            <a:xfrm>
              <a:off x="5414892" y="1263155"/>
              <a:ext cx="290700" cy="290700"/>
            </a:xfrm>
            <a:prstGeom prst="donut">
              <a:avLst>
                <a:gd name="adj" fmla="val 10182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49"/>
            <p:cNvSpPr/>
            <p:nvPr/>
          </p:nvSpPr>
          <p:spPr>
            <a:xfrm rot="-3809958">
              <a:off x="5202435" y="1050148"/>
              <a:ext cx="716705" cy="716705"/>
            </a:xfrm>
            <a:prstGeom prst="blockArc">
              <a:avLst>
                <a:gd name="adj1" fmla="val 5266439"/>
                <a:gd name="adj2" fmla="val 19995741"/>
                <a:gd name="adj3" fmla="val 4692"/>
              </a:avLst>
            </a:pr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49"/>
            <p:cNvSpPr/>
            <p:nvPr/>
          </p:nvSpPr>
          <p:spPr>
            <a:xfrm rot="-3906059">
              <a:off x="5269616" y="1117617"/>
              <a:ext cx="581445" cy="581445"/>
            </a:xfrm>
            <a:prstGeom prst="blockArc">
              <a:avLst>
                <a:gd name="adj1" fmla="val 3085776"/>
                <a:gd name="adj2" fmla="val 20100839"/>
                <a:gd name="adj3" fmla="val 5564"/>
              </a:avLst>
            </a:pr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49"/>
            <p:cNvSpPr/>
            <p:nvPr/>
          </p:nvSpPr>
          <p:spPr>
            <a:xfrm rot="-4222340">
              <a:off x="5339825" y="1187386"/>
              <a:ext cx="442087" cy="442087"/>
            </a:xfrm>
            <a:prstGeom prst="blockArc">
              <a:avLst>
                <a:gd name="adj1" fmla="val 8884448"/>
                <a:gd name="adj2" fmla="val 20414899"/>
                <a:gd name="adj3" fmla="val 7688"/>
              </a:avLst>
            </a:pr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49"/>
            <p:cNvSpPr/>
            <p:nvPr/>
          </p:nvSpPr>
          <p:spPr>
            <a:xfrm rot="-4538880">
              <a:off x="5414922" y="1262925"/>
              <a:ext cx="290465" cy="290465"/>
            </a:xfrm>
            <a:prstGeom prst="blockArc">
              <a:avLst>
                <a:gd name="adj1" fmla="val 6490304"/>
                <a:gd name="adj2" fmla="val 20700625"/>
                <a:gd name="adj3" fmla="val 10156"/>
              </a:avLst>
            </a:pr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6" name="Google Shape;2416;p49"/>
          <p:cNvGrpSpPr/>
          <p:nvPr/>
        </p:nvGrpSpPr>
        <p:grpSpPr>
          <a:xfrm>
            <a:off x="4478465" y="3869234"/>
            <a:ext cx="505650" cy="504006"/>
            <a:chOff x="6039282" y="1042577"/>
            <a:chExt cx="734315" cy="731929"/>
          </a:xfrm>
        </p:grpSpPr>
        <p:sp>
          <p:nvSpPr>
            <p:cNvPr id="2417" name="Google Shape;2417;p49"/>
            <p:cNvSpPr/>
            <p:nvPr/>
          </p:nvSpPr>
          <p:spPr>
            <a:xfrm>
              <a:off x="6045348" y="1300071"/>
              <a:ext cx="131951" cy="65352"/>
            </a:xfrm>
            <a:custGeom>
              <a:avLst/>
              <a:gdLst/>
              <a:ahLst/>
              <a:cxnLst/>
              <a:rect l="l" t="t" r="r" b="b"/>
              <a:pathLst>
                <a:path w="1414" h="701" extrusionOk="0">
                  <a:moveTo>
                    <a:pt x="108" y="0"/>
                  </a:moveTo>
                  <a:lnTo>
                    <a:pt x="51" y="224"/>
                  </a:lnTo>
                  <a:cubicBezTo>
                    <a:pt x="29" y="303"/>
                    <a:pt x="7" y="375"/>
                    <a:pt x="0" y="455"/>
                  </a:cubicBezTo>
                  <a:lnTo>
                    <a:pt x="1342" y="700"/>
                  </a:lnTo>
                  <a:cubicBezTo>
                    <a:pt x="1349" y="650"/>
                    <a:pt x="1363" y="599"/>
                    <a:pt x="1378" y="549"/>
                  </a:cubicBezTo>
                  <a:lnTo>
                    <a:pt x="1414" y="397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49"/>
            <p:cNvSpPr/>
            <p:nvPr/>
          </p:nvSpPr>
          <p:spPr>
            <a:xfrm>
              <a:off x="6080342" y="1201250"/>
              <a:ext cx="127938" cy="96863"/>
            </a:xfrm>
            <a:custGeom>
              <a:avLst/>
              <a:gdLst/>
              <a:ahLst/>
              <a:cxnLst/>
              <a:rect l="l" t="t" r="r" b="b"/>
              <a:pathLst>
                <a:path w="1371" h="1039" extrusionOk="0">
                  <a:moveTo>
                    <a:pt x="245" y="0"/>
                  </a:moveTo>
                  <a:cubicBezTo>
                    <a:pt x="159" y="137"/>
                    <a:pt x="72" y="267"/>
                    <a:pt x="0" y="404"/>
                  </a:cubicBezTo>
                  <a:lnTo>
                    <a:pt x="1219" y="1039"/>
                  </a:lnTo>
                  <a:cubicBezTo>
                    <a:pt x="1262" y="945"/>
                    <a:pt x="1320" y="866"/>
                    <a:pt x="1371" y="772"/>
                  </a:cubicBezTo>
                  <a:lnTo>
                    <a:pt x="245" y="0"/>
                  </a:ln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49"/>
            <p:cNvSpPr/>
            <p:nvPr/>
          </p:nvSpPr>
          <p:spPr>
            <a:xfrm>
              <a:off x="6144918" y="1121167"/>
              <a:ext cx="112541" cy="119145"/>
            </a:xfrm>
            <a:custGeom>
              <a:avLst/>
              <a:gdLst/>
              <a:ahLst/>
              <a:cxnLst/>
              <a:rect l="l" t="t" r="r" b="b"/>
              <a:pathLst>
                <a:path w="1206" h="1278" extrusionOk="0">
                  <a:moveTo>
                    <a:pt x="347" y="1"/>
                  </a:moveTo>
                  <a:cubicBezTo>
                    <a:pt x="224" y="95"/>
                    <a:pt x="116" y="210"/>
                    <a:pt x="1" y="318"/>
                  </a:cubicBezTo>
                  <a:lnTo>
                    <a:pt x="974" y="1278"/>
                  </a:lnTo>
                  <a:cubicBezTo>
                    <a:pt x="1046" y="1205"/>
                    <a:pt x="1126" y="1133"/>
                    <a:pt x="1205" y="1068"/>
                  </a:cubicBezTo>
                  <a:lnTo>
                    <a:pt x="347" y="1"/>
                  </a:ln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49"/>
            <p:cNvSpPr/>
            <p:nvPr/>
          </p:nvSpPr>
          <p:spPr>
            <a:xfrm>
              <a:off x="6232449" y="1066723"/>
              <a:ext cx="86879" cy="130518"/>
            </a:xfrm>
            <a:custGeom>
              <a:avLst/>
              <a:gdLst/>
              <a:ahLst/>
              <a:cxnLst/>
              <a:rect l="l" t="t" r="r" b="b"/>
              <a:pathLst>
                <a:path w="931" h="1400" extrusionOk="0">
                  <a:moveTo>
                    <a:pt x="426" y="1"/>
                  </a:moveTo>
                  <a:cubicBezTo>
                    <a:pt x="354" y="22"/>
                    <a:pt x="282" y="58"/>
                    <a:pt x="209" y="94"/>
                  </a:cubicBezTo>
                  <a:lnTo>
                    <a:pt x="0" y="195"/>
                  </a:lnTo>
                  <a:lnTo>
                    <a:pt x="649" y="1400"/>
                  </a:lnTo>
                  <a:lnTo>
                    <a:pt x="786" y="1335"/>
                  </a:lnTo>
                  <a:cubicBezTo>
                    <a:pt x="830" y="1306"/>
                    <a:pt x="880" y="1285"/>
                    <a:pt x="931" y="1270"/>
                  </a:cubicBezTo>
                  <a:lnTo>
                    <a:pt x="426" y="1"/>
                  </a:ln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49"/>
            <p:cNvSpPr/>
            <p:nvPr/>
          </p:nvSpPr>
          <p:spPr>
            <a:xfrm>
              <a:off x="6335379" y="1042577"/>
              <a:ext cx="53284" cy="130518"/>
            </a:xfrm>
            <a:custGeom>
              <a:avLst/>
              <a:gdLst/>
              <a:ahLst/>
              <a:cxnLst/>
              <a:rect l="l" t="t" r="r" b="b"/>
              <a:pathLst>
                <a:path w="571" h="1400" extrusionOk="0">
                  <a:moveTo>
                    <a:pt x="470" y="0"/>
                  </a:moveTo>
                  <a:cubicBezTo>
                    <a:pt x="390" y="0"/>
                    <a:pt x="311" y="7"/>
                    <a:pt x="239" y="22"/>
                  </a:cubicBezTo>
                  <a:lnTo>
                    <a:pt x="1" y="58"/>
                  </a:lnTo>
                  <a:lnTo>
                    <a:pt x="268" y="1399"/>
                  </a:lnTo>
                  <a:lnTo>
                    <a:pt x="419" y="1378"/>
                  </a:lnTo>
                  <a:cubicBezTo>
                    <a:pt x="470" y="1370"/>
                    <a:pt x="520" y="1363"/>
                    <a:pt x="571" y="1363"/>
                  </a:cubicBezTo>
                  <a:lnTo>
                    <a:pt x="47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49"/>
            <p:cNvSpPr/>
            <p:nvPr/>
          </p:nvSpPr>
          <p:spPr>
            <a:xfrm>
              <a:off x="6431682" y="1043229"/>
              <a:ext cx="56550" cy="131824"/>
            </a:xfrm>
            <a:custGeom>
              <a:avLst/>
              <a:gdLst/>
              <a:ahLst/>
              <a:cxnLst/>
              <a:rect l="l" t="t" r="r" b="b"/>
              <a:pathLst>
                <a:path w="606" h="1414" extrusionOk="0">
                  <a:moveTo>
                    <a:pt x="144" y="0"/>
                  </a:moveTo>
                  <a:lnTo>
                    <a:pt x="0" y="1356"/>
                  </a:lnTo>
                  <a:cubicBezTo>
                    <a:pt x="101" y="1378"/>
                    <a:pt x="202" y="1385"/>
                    <a:pt x="303" y="1414"/>
                  </a:cubicBezTo>
                  <a:lnTo>
                    <a:pt x="606" y="80"/>
                  </a:lnTo>
                  <a:cubicBezTo>
                    <a:pt x="454" y="36"/>
                    <a:pt x="296" y="22"/>
                    <a:pt x="14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49"/>
            <p:cNvSpPr/>
            <p:nvPr/>
          </p:nvSpPr>
          <p:spPr>
            <a:xfrm>
              <a:off x="6500924" y="1070731"/>
              <a:ext cx="89678" cy="130612"/>
            </a:xfrm>
            <a:custGeom>
              <a:avLst/>
              <a:gdLst/>
              <a:ahLst/>
              <a:cxnLst/>
              <a:rect l="l" t="t" r="r" b="b"/>
              <a:pathLst>
                <a:path w="961" h="1401" extrusionOk="0">
                  <a:moveTo>
                    <a:pt x="542" y="1"/>
                  </a:moveTo>
                  <a:lnTo>
                    <a:pt x="1" y="1256"/>
                  </a:lnTo>
                  <a:lnTo>
                    <a:pt x="138" y="1321"/>
                  </a:lnTo>
                  <a:cubicBezTo>
                    <a:pt x="181" y="1343"/>
                    <a:pt x="232" y="1371"/>
                    <a:pt x="275" y="1400"/>
                  </a:cubicBezTo>
                  <a:lnTo>
                    <a:pt x="960" y="210"/>
                  </a:lnTo>
                  <a:cubicBezTo>
                    <a:pt x="895" y="174"/>
                    <a:pt x="823" y="131"/>
                    <a:pt x="751" y="102"/>
                  </a:cubicBezTo>
                  <a:lnTo>
                    <a:pt x="542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49"/>
            <p:cNvSpPr/>
            <p:nvPr/>
          </p:nvSpPr>
          <p:spPr>
            <a:xfrm>
              <a:off x="6561580" y="1127973"/>
              <a:ext cx="114501" cy="117746"/>
            </a:xfrm>
            <a:custGeom>
              <a:avLst/>
              <a:gdLst/>
              <a:ahLst/>
              <a:cxnLst/>
              <a:rect l="l" t="t" r="r" b="b"/>
              <a:pathLst>
                <a:path w="1227" h="1263" extrusionOk="0">
                  <a:moveTo>
                    <a:pt x="887" y="0"/>
                  </a:moveTo>
                  <a:lnTo>
                    <a:pt x="0" y="1046"/>
                  </a:lnTo>
                  <a:cubicBezTo>
                    <a:pt x="79" y="1111"/>
                    <a:pt x="152" y="1183"/>
                    <a:pt x="224" y="1262"/>
                  </a:cubicBezTo>
                  <a:lnTo>
                    <a:pt x="1226" y="332"/>
                  </a:lnTo>
                  <a:cubicBezTo>
                    <a:pt x="1118" y="209"/>
                    <a:pt x="1003" y="101"/>
                    <a:pt x="887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49"/>
            <p:cNvSpPr/>
            <p:nvPr/>
          </p:nvSpPr>
          <p:spPr>
            <a:xfrm>
              <a:off x="6636887" y="1310792"/>
              <a:ext cx="132697" cy="61996"/>
            </a:xfrm>
            <a:custGeom>
              <a:avLst/>
              <a:gdLst/>
              <a:ahLst/>
              <a:cxnLst/>
              <a:rect l="l" t="t" r="r" b="b"/>
              <a:pathLst>
                <a:path w="1422" h="665" extrusionOk="0">
                  <a:moveTo>
                    <a:pt x="1321" y="1"/>
                  </a:moveTo>
                  <a:lnTo>
                    <a:pt x="1" y="361"/>
                  </a:lnTo>
                  <a:lnTo>
                    <a:pt x="44" y="506"/>
                  </a:lnTo>
                  <a:cubicBezTo>
                    <a:pt x="51" y="556"/>
                    <a:pt x="59" y="614"/>
                    <a:pt x="66" y="664"/>
                  </a:cubicBezTo>
                  <a:lnTo>
                    <a:pt x="1422" y="462"/>
                  </a:lnTo>
                  <a:cubicBezTo>
                    <a:pt x="1407" y="383"/>
                    <a:pt x="1400" y="304"/>
                    <a:pt x="1378" y="232"/>
                  </a:cubicBezTo>
                  <a:lnTo>
                    <a:pt x="132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49"/>
            <p:cNvSpPr/>
            <p:nvPr/>
          </p:nvSpPr>
          <p:spPr>
            <a:xfrm>
              <a:off x="6642953" y="1415020"/>
              <a:ext cx="130645" cy="47826"/>
            </a:xfrm>
            <a:custGeom>
              <a:avLst/>
              <a:gdLst/>
              <a:ahLst/>
              <a:cxnLst/>
              <a:rect l="l" t="t" r="r" b="b"/>
              <a:pathLst>
                <a:path w="1400" h="513" extrusionOk="0">
                  <a:moveTo>
                    <a:pt x="30" y="1"/>
                  </a:moveTo>
                  <a:cubicBezTo>
                    <a:pt x="30" y="109"/>
                    <a:pt x="15" y="210"/>
                    <a:pt x="1" y="311"/>
                  </a:cubicBezTo>
                  <a:lnTo>
                    <a:pt x="1357" y="513"/>
                  </a:lnTo>
                  <a:cubicBezTo>
                    <a:pt x="1378" y="354"/>
                    <a:pt x="1393" y="203"/>
                    <a:pt x="1400" y="44"/>
                  </a:cubicBezTo>
                  <a:lnTo>
                    <a:pt x="3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49"/>
            <p:cNvSpPr/>
            <p:nvPr/>
          </p:nvSpPr>
          <p:spPr>
            <a:xfrm>
              <a:off x="6622143" y="1485687"/>
              <a:ext cx="131951" cy="81388"/>
            </a:xfrm>
            <a:custGeom>
              <a:avLst/>
              <a:gdLst/>
              <a:ahLst/>
              <a:cxnLst/>
              <a:rect l="l" t="t" r="r" b="b"/>
              <a:pathLst>
                <a:path w="1414" h="873" extrusionOk="0">
                  <a:moveTo>
                    <a:pt x="123" y="0"/>
                  </a:moveTo>
                  <a:lnTo>
                    <a:pt x="65" y="144"/>
                  </a:lnTo>
                  <a:cubicBezTo>
                    <a:pt x="51" y="195"/>
                    <a:pt x="22" y="238"/>
                    <a:pt x="0" y="281"/>
                  </a:cubicBezTo>
                  <a:lnTo>
                    <a:pt x="1234" y="873"/>
                  </a:lnTo>
                  <a:cubicBezTo>
                    <a:pt x="1270" y="801"/>
                    <a:pt x="1306" y="736"/>
                    <a:pt x="1335" y="664"/>
                  </a:cubicBezTo>
                  <a:lnTo>
                    <a:pt x="1414" y="440"/>
                  </a:lnTo>
                  <a:lnTo>
                    <a:pt x="123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49"/>
            <p:cNvSpPr/>
            <p:nvPr/>
          </p:nvSpPr>
          <p:spPr>
            <a:xfrm>
              <a:off x="6582390" y="1548895"/>
              <a:ext cx="121219" cy="108983"/>
            </a:xfrm>
            <a:custGeom>
              <a:avLst/>
              <a:gdLst/>
              <a:ahLst/>
              <a:cxnLst/>
              <a:rect l="l" t="t" r="r" b="b"/>
              <a:pathLst>
                <a:path w="1299" h="1169" extrusionOk="0">
                  <a:moveTo>
                    <a:pt x="195" y="0"/>
                  </a:moveTo>
                  <a:lnTo>
                    <a:pt x="102" y="123"/>
                  </a:lnTo>
                  <a:lnTo>
                    <a:pt x="1" y="238"/>
                  </a:lnTo>
                  <a:lnTo>
                    <a:pt x="1003" y="1168"/>
                  </a:lnTo>
                  <a:lnTo>
                    <a:pt x="1155" y="988"/>
                  </a:lnTo>
                  <a:lnTo>
                    <a:pt x="1299" y="801"/>
                  </a:lnTo>
                  <a:lnTo>
                    <a:pt x="19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49"/>
            <p:cNvSpPr/>
            <p:nvPr/>
          </p:nvSpPr>
          <p:spPr>
            <a:xfrm>
              <a:off x="6526586" y="1599238"/>
              <a:ext cx="100316" cy="126510"/>
            </a:xfrm>
            <a:custGeom>
              <a:avLst/>
              <a:gdLst/>
              <a:ahLst/>
              <a:cxnLst/>
              <a:rect l="l" t="t" r="r" b="b"/>
              <a:pathLst>
                <a:path w="1075" h="1357" extrusionOk="0">
                  <a:moveTo>
                    <a:pt x="252" y="1"/>
                  </a:moveTo>
                  <a:cubicBezTo>
                    <a:pt x="209" y="37"/>
                    <a:pt x="173" y="66"/>
                    <a:pt x="130" y="95"/>
                  </a:cubicBezTo>
                  <a:lnTo>
                    <a:pt x="0" y="174"/>
                  </a:lnTo>
                  <a:lnTo>
                    <a:pt x="685" y="1357"/>
                  </a:lnTo>
                  <a:lnTo>
                    <a:pt x="880" y="1234"/>
                  </a:lnTo>
                  <a:cubicBezTo>
                    <a:pt x="952" y="1191"/>
                    <a:pt x="1010" y="1141"/>
                    <a:pt x="1075" y="1097"/>
                  </a:cubicBezTo>
                  <a:lnTo>
                    <a:pt x="252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49"/>
            <p:cNvSpPr/>
            <p:nvPr/>
          </p:nvSpPr>
          <p:spPr>
            <a:xfrm>
              <a:off x="6459957" y="1632893"/>
              <a:ext cx="70735" cy="132570"/>
            </a:xfrm>
            <a:custGeom>
              <a:avLst/>
              <a:gdLst/>
              <a:ahLst/>
              <a:cxnLst/>
              <a:rect l="l" t="t" r="r" b="b"/>
              <a:pathLst>
                <a:path w="758" h="1422" extrusionOk="0">
                  <a:moveTo>
                    <a:pt x="296" y="1"/>
                  </a:moveTo>
                  <a:cubicBezTo>
                    <a:pt x="195" y="37"/>
                    <a:pt x="101" y="73"/>
                    <a:pt x="0" y="94"/>
                  </a:cubicBezTo>
                  <a:lnTo>
                    <a:pt x="303" y="1421"/>
                  </a:lnTo>
                  <a:cubicBezTo>
                    <a:pt x="454" y="1393"/>
                    <a:pt x="606" y="1342"/>
                    <a:pt x="757" y="1292"/>
                  </a:cubicBezTo>
                  <a:lnTo>
                    <a:pt x="296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49"/>
            <p:cNvSpPr/>
            <p:nvPr/>
          </p:nvSpPr>
          <p:spPr>
            <a:xfrm>
              <a:off x="6379145" y="1646318"/>
              <a:ext cx="43859" cy="128188"/>
            </a:xfrm>
            <a:custGeom>
              <a:avLst/>
              <a:gdLst/>
              <a:ahLst/>
              <a:cxnLst/>
              <a:rect l="l" t="t" r="r" b="b"/>
              <a:pathLst>
                <a:path w="470" h="1375" extrusionOk="0">
                  <a:moveTo>
                    <a:pt x="102" y="1"/>
                  </a:moveTo>
                  <a:lnTo>
                    <a:pt x="1" y="1364"/>
                  </a:lnTo>
                  <a:cubicBezTo>
                    <a:pt x="113" y="1369"/>
                    <a:pt x="221" y="1374"/>
                    <a:pt x="331" y="1374"/>
                  </a:cubicBezTo>
                  <a:cubicBezTo>
                    <a:pt x="377" y="1374"/>
                    <a:pt x="423" y="1373"/>
                    <a:pt x="469" y="1371"/>
                  </a:cubicBezTo>
                  <a:lnTo>
                    <a:pt x="412" y="1"/>
                  </a:lnTo>
                  <a:cubicBezTo>
                    <a:pt x="361" y="4"/>
                    <a:pt x="309" y="6"/>
                    <a:pt x="257" y="6"/>
                  </a:cubicBezTo>
                  <a:cubicBezTo>
                    <a:pt x="204" y="6"/>
                    <a:pt x="152" y="4"/>
                    <a:pt x="102" y="1"/>
                  </a:cubicBez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49"/>
            <p:cNvSpPr/>
            <p:nvPr/>
          </p:nvSpPr>
          <p:spPr>
            <a:xfrm>
              <a:off x="6272109" y="1630842"/>
              <a:ext cx="74187" cy="131917"/>
            </a:xfrm>
            <a:custGeom>
              <a:avLst/>
              <a:gdLst/>
              <a:ahLst/>
              <a:cxnLst/>
              <a:rect l="l" t="t" r="r" b="b"/>
              <a:pathLst>
                <a:path w="795" h="1415" extrusionOk="0">
                  <a:moveTo>
                    <a:pt x="506" y="1"/>
                  </a:moveTo>
                  <a:lnTo>
                    <a:pt x="1" y="1270"/>
                  </a:lnTo>
                  <a:cubicBezTo>
                    <a:pt x="145" y="1328"/>
                    <a:pt x="296" y="1379"/>
                    <a:pt x="448" y="1415"/>
                  </a:cubicBezTo>
                  <a:lnTo>
                    <a:pt x="794" y="95"/>
                  </a:lnTo>
                  <a:cubicBezTo>
                    <a:pt x="693" y="66"/>
                    <a:pt x="599" y="37"/>
                    <a:pt x="506" y="1"/>
                  </a:cubicBez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49"/>
            <p:cNvSpPr/>
            <p:nvPr/>
          </p:nvSpPr>
          <p:spPr>
            <a:xfrm>
              <a:off x="6177205" y="1595229"/>
              <a:ext cx="103769" cy="125205"/>
            </a:xfrm>
            <a:custGeom>
              <a:avLst/>
              <a:gdLst/>
              <a:ahLst/>
              <a:cxnLst/>
              <a:rect l="l" t="t" r="r" b="b"/>
              <a:pathLst>
                <a:path w="1112" h="1343" extrusionOk="0">
                  <a:moveTo>
                    <a:pt x="859" y="1"/>
                  </a:moveTo>
                  <a:lnTo>
                    <a:pt x="1" y="1068"/>
                  </a:lnTo>
                  <a:cubicBezTo>
                    <a:pt x="123" y="1169"/>
                    <a:pt x="253" y="1256"/>
                    <a:pt x="390" y="1342"/>
                  </a:cubicBezTo>
                  <a:lnTo>
                    <a:pt x="1112" y="174"/>
                  </a:lnTo>
                  <a:cubicBezTo>
                    <a:pt x="1018" y="123"/>
                    <a:pt x="938" y="66"/>
                    <a:pt x="859" y="1"/>
                  </a:cubicBez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49"/>
            <p:cNvSpPr/>
            <p:nvPr/>
          </p:nvSpPr>
          <p:spPr>
            <a:xfrm>
              <a:off x="6103205" y="1542835"/>
              <a:ext cx="123272" cy="106932"/>
            </a:xfrm>
            <a:custGeom>
              <a:avLst/>
              <a:gdLst/>
              <a:ahLst/>
              <a:cxnLst/>
              <a:rect l="l" t="t" r="r" b="b"/>
              <a:pathLst>
                <a:path w="1321" h="1147" extrusionOk="0">
                  <a:moveTo>
                    <a:pt x="1126" y="0"/>
                  </a:moveTo>
                  <a:lnTo>
                    <a:pt x="0" y="772"/>
                  </a:lnTo>
                  <a:lnTo>
                    <a:pt x="137" y="959"/>
                  </a:lnTo>
                  <a:lnTo>
                    <a:pt x="210" y="1053"/>
                  </a:lnTo>
                  <a:lnTo>
                    <a:pt x="289" y="1147"/>
                  </a:lnTo>
                  <a:lnTo>
                    <a:pt x="1320" y="245"/>
                  </a:lnTo>
                  <a:lnTo>
                    <a:pt x="1263" y="188"/>
                  </a:lnTo>
                  <a:lnTo>
                    <a:pt x="1219" y="123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49"/>
            <p:cNvSpPr/>
            <p:nvPr/>
          </p:nvSpPr>
          <p:spPr>
            <a:xfrm>
              <a:off x="6055426" y="1478881"/>
              <a:ext cx="131951" cy="78777"/>
            </a:xfrm>
            <a:custGeom>
              <a:avLst/>
              <a:gdLst/>
              <a:ahLst/>
              <a:cxnLst/>
              <a:rect l="l" t="t" r="r" b="b"/>
              <a:pathLst>
                <a:path w="1414" h="845" extrusionOk="0">
                  <a:moveTo>
                    <a:pt x="1306" y="1"/>
                  </a:moveTo>
                  <a:lnTo>
                    <a:pt x="0" y="405"/>
                  </a:lnTo>
                  <a:cubicBezTo>
                    <a:pt x="51" y="549"/>
                    <a:pt x="101" y="701"/>
                    <a:pt x="166" y="845"/>
                  </a:cubicBezTo>
                  <a:lnTo>
                    <a:pt x="1414" y="282"/>
                  </a:lnTo>
                  <a:cubicBezTo>
                    <a:pt x="1371" y="196"/>
                    <a:pt x="1342" y="95"/>
                    <a:pt x="1306" y="1"/>
                  </a:cubicBez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49"/>
            <p:cNvSpPr/>
            <p:nvPr/>
          </p:nvSpPr>
          <p:spPr>
            <a:xfrm>
              <a:off x="6039282" y="1408308"/>
              <a:ext cx="129338" cy="43817"/>
            </a:xfrm>
            <a:custGeom>
              <a:avLst/>
              <a:gdLst/>
              <a:ahLst/>
              <a:cxnLst/>
              <a:rect l="l" t="t" r="r" b="b"/>
              <a:pathLst>
                <a:path w="1386" h="470" extrusionOk="0">
                  <a:moveTo>
                    <a:pt x="0" y="1"/>
                  </a:moveTo>
                  <a:cubicBezTo>
                    <a:pt x="7" y="152"/>
                    <a:pt x="7" y="311"/>
                    <a:pt x="29" y="469"/>
                  </a:cubicBezTo>
                  <a:lnTo>
                    <a:pt x="1385" y="304"/>
                  </a:lnTo>
                  <a:cubicBezTo>
                    <a:pt x="1371" y="203"/>
                    <a:pt x="1378" y="102"/>
                    <a:pt x="1363" y="1"/>
                  </a:cubicBez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49"/>
            <p:cNvSpPr/>
            <p:nvPr/>
          </p:nvSpPr>
          <p:spPr>
            <a:xfrm>
              <a:off x="6608612" y="1210666"/>
              <a:ext cx="128685" cy="93507"/>
            </a:xfrm>
            <a:custGeom>
              <a:avLst/>
              <a:gdLst/>
              <a:ahLst/>
              <a:cxnLst/>
              <a:rect l="l" t="t" r="r" b="b"/>
              <a:pathLst>
                <a:path w="1379" h="1003" extrusionOk="0">
                  <a:moveTo>
                    <a:pt x="1155" y="0"/>
                  </a:moveTo>
                  <a:lnTo>
                    <a:pt x="1" y="736"/>
                  </a:lnTo>
                  <a:lnTo>
                    <a:pt x="80" y="866"/>
                  </a:lnTo>
                  <a:cubicBezTo>
                    <a:pt x="102" y="909"/>
                    <a:pt x="131" y="959"/>
                    <a:pt x="145" y="1003"/>
                  </a:cubicBezTo>
                  <a:lnTo>
                    <a:pt x="1379" y="411"/>
                  </a:lnTo>
                  <a:cubicBezTo>
                    <a:pt x="1342" y="339"/>
                    <a:pt x="1314" y="267"/>
                    <a:pt x="1278" y="202"/>
                  </a:cubicBezTo>
                  <a:lnTo>
                    <a:pt x="115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8" name="Google Shape;2438;p49"/>
          <p:cNvGrpSpPr/>
          <p:nvPr/>
        </p:nvGrpSpPr>
        <p:grpSpPr>
          <a:xfrm>
            <a:off x="5091067" y="2298862"/>
            <a:ext cx="567744" cy="602136"/>
            <a:chOff x="1825800" y="1651625"/>
            <a:chExt cx="539989" cy="571775"/>
          </a:xfrm>
        </p:grpSpPr>
        <p:sp>
          <p:nvSpPr>
            <p:cNvPr id="2439" name="Google Shape;2439;p49"/>
            <p:cNvSpPr/>
            <p:nvPr/>
          </p:nvSpPr>
          <p:spPr>
            <a:xfrm>
              <a:off x="2093189" y="1651625"/>
              <a:ext cx="272600" cy="287950"/>
            </a:xfrm>
            <a:custGeom>
              <a:avLst/>
              <a:gdLst/>
              <a:ahLst/>
              <a:cxnLst/>
              <a:rect l="l" t="t" r="r" b="b"/>
              <a:pathLst>
                <a:path w="10904" h="11518" extrusionOk="0">
                  <a:moveTo>
                    <a:pt x="2" y="1"/>
                  </a:moveTo>
                  <a:lnTo>
                    <a:pt x="0" y="11518"/>
                  </a:lnTo>
                  <a:lnTo>
                    <a:pt x="10904" y="11518"/>
                  </a:lnTo>
                  <a:cubicBezTo>
                    <a:pt x="10391" y="5596"/>
                    <a:pt x="5836" y="826"/>
                    <a:pt x="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49"/>
            <p:cNvSpPr/>
            <p:nvPr/>
          </p:nvSpPr>
          <p:spPr>
            <a:xfrm>
              <a:off x="1825800" y="1967150"/>
              <a:ext cx="231900" cy="233575"/>
            </a:xfrm>
            <a:custGeom>
              <a:avLst/>
              <a:gdLst/>
              <a:ahLst/>
              <a:cxnLst/>
              <a:rect l="l" t="t" r="r" b="b"/>
              <a:pathLst>
                <a:path w="9276" h="9343" extrusionOk="0">
                  <a:moveTo>
                    <a:pt x="0" y="1"/>
                  </a:moveTo>
                  <a:cubicBezTo>
                    <a:pt x="465" y="4930"/>
                    <a:pt x="4350" y="8842"/>
                    <a:pt x="9275" y="9343"/>
                  </a:cubicBezTo>
                  <a:lnTo>
                    <a:pt x="9275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445D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49"/>
            <p:cNvSpPr/>
            <p:nvPr/>
          </p:nvSpPr>
          <p:spPr>
            <a:xfrm>
              <a:off x="2093189" y="1967150"/>
              <a:ext cx="244350" cy="256250"/>
            </a:xfrm>
            <a:custGeom>
              <a:avLst/>
              <a:gdLst/>
              <a:ahLst/>
              <a:cxnLst/>
              <a:rect l="l" t="t" r="r" b="b"/>
              <a:pathLst>
                <a:path w="9774" h="10250" extrusionOk="0">
                  <a:moveTo>
                    <a:pt x="0" y="1"/>
                  </a:moveTo>
                  <a:lnTo>
                    <a:pt x="0" y="10249"/>
                  </a:lnTo>
                  <a:cubicBezTo>
                    <a:pt x="5200" y="9514"/>
                    <a:pt x="9280" y="5280"/>
                    <a:pt x="977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49"/>
            <p:cNvSpPr/>
            <p:nvPr/>
          </p:nvSpPr>
          <p:spPr>
            <a:xfrm>
              <a:off x="1851375" y="1730300"/>
              <a:ext cx="206325" cy="209275"/>
            </a:xfrm>
            <a:custGeom>
              <a:avLst/>
              <a:gdLst/>
              <a:ahLst/>
              <a:cxnLst/>
              <a:rect l="l" t="t" r="r" b="b"/>
              <a:pathLst>
                <a:path w="8253" h="8371" extrusionOk="0">
                  <a:moveTo>
                    <a:pt x="8252" y="1"/>
                  </a:moveTo>
                  <a:cubicBezTo>
                    <a:pt x="3865" y="441"/>
                    <a:pt x="383" y="3959"/>
                    <a:pt x="1" y="8371"/>
                  </a:cubicBezTo>
                  <a:lnTo>
                    <a:pt x="8252" y="8371"/>
                  </a:lnTo>
                  <a:lnTo>
                    <a:pt x="8252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3" name="Google Shape;2443;p49"/>
          <p:cNvGrpSpPr/>
          <p:nvPr/>
        </p:nvGrpSpPr>
        <p:grpSpPr>
          <a:xfrm>
            <a:off x="3765995" y="3855579"/>
            <a:ext cx="508123" cy="507955"/>
            <a:chOff x="1897577" y="2802432"/>
            <a:chExt cx="492176" cy="492014"/>
          </a:xfrm>
        </p:grpSpPr>
        <p:sp>
          <p:nvSpPr>
            <p:cNvPr id="2444" name="Google Shape;2444;p49"/>
            <p:cNvSpPr/>
            <p:nvPr/>
          </p:nvSpPr>
          <p:spPr>
            <a:xfrm>
              <a:off x="2067309" y="2802432"/>
              <a:ext cx="152163" cy="136326"/>
            </a:xfrm>
            <a:custGeom>
              <a:avLst/>
              <a:gdLst/>
              <a:ahLst/>
              <a:cxnLst/>
              <a:rect l="l" t="t" r="r" b="b"/>
              <a:pathLst>
                <a:path w="9435" h="8453" extrusionOk="0">
                  <a:moveTo>
                    <a:pt x="4727" y="1"/>
                  </a:moveTo>
                  <a:cubicBezTo>
                    <a:pt x="3131" y="1"/>
                    <a:pt x="1537" y="250"/>
                    <a:pt x="0" y="751"/>
                  </a:cubicBezTo>
                  <a:lnTo>
                    <a:pt x="2502" y="8452"/>
                  </a:lnTo>
                  <a:cubicBezTo>
                    <a:pt x="3225" y="8211"/>
                    <a:pt x="3983" y="8097"/>
                    <a:pt x="4740" y="8097"/>
                  </a:cubicBezTo>
                  <a:cubicBezTo>
                    <a:pt x="5486" y="8097"/>
                    <a:pt x="6221" y="8211"/>
                    <a:pt x="6932" y="8441"/>
                  </a:cubicBezTo>
                  <a:lnTo>
                    <a:pt x="9434" y="740"/>
                  </a:lnTo>
                  <a:cubicBezTo>
                    <a:pt x="7901" y="248"/>
                    <a:pt x="6313" y="1"/>
                    <a:pt x="4727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49"/>
            <p:cNvSpPr/>
            <p:nvPr/>
          </p:nvSpPr>
          <p:spPr>
            <a:xfrm>
              <a:off x="2179099" y="2814350"/>
              <a:ext cx="163452" cy="166049"/>
            </a:xfrm>
            <a:custGeom>
              <a:avLst/>
              <a:gdLst/>
              <a:ahLst/>
              <a:cxnLst/>
              <a:rect l="l" t="t" r="r" b="b"/>
              <a:pathLst>
                <a:path w="10135" h="10296" extrusionOk="0">
                  <a:moveTo>
                    <a:pt x="2491" y="1"/>
                  </a:moveTo>
                  <a:lnTo>
                    <a:pt x="0" y="7702"/>
                  </a:lnTo>
                  <a:cubicBezTo>
                    <a:pt x="1435" y="8161"/>
                    <a:pt x="2686" y="9079"/>
                    <a:pt x="3581" y="10296"/>
                  </a:cubicBezTo>
                  <a:lnTo>
                    <a:pt x="10135" y="5533"/>
                  </a:lnTo>
                  <a:cubicBezTo>
                    <a:pt x="8230" y="2927"/>
                    <a:pt x="5555" y="988"/>
                    <a:pt x="249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49"/>
            <p:cNvSpPr/>
            <p:nvPr/>
          </p:nvSpPr>
          <p:spPr>
            <a:xfrm>
              <a:off x="2236848" y="3048492"/>
              <a:ext cx="152905" cy="144760"/>
            </a:xfrm>
            <a:custGeom>
              <a:avLst/>
              <a:gdLst/>
              <a:ahLst/>
              <a:cxnLst/>
              <a:rect l="l" t="t" r="r" b="b"/>
              <a:pathLst>
                <a:path w="9481" h="8976" extrusionOk="0">
                  <a:moveTo>
                    <a:pt x="1377" y="0"/>
                  </a:moveTo>
                  <a:cubicBezTo>
                    <a:pt x="1377" y="1515"/>
                    <a:pt x="895" y="2996"/>
                    <a:pt x="0" y="4212"/>
                  </a:cubicBezTo>
                  <a:lnTo>
                    <a:pt x="6554" y="8976"/>
                  </a:lnTo>
                  <a:cubicBezTo>
                    <a:pt x="8459" y="6370"/>
                    <a:pt x="9480" y="3225"/>
                    <a:pt x="948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49"/>
            <p:cNvSpPr/>
            <p:nvPr/>
          </p:nvSpPr>
          <p:spPr>
            <a:xfrm>
              <a:off x="1944586" y="2814543"/>
              <a:ext cx="163097" cy="166226"/>
            </a:xfrm>
            <a:custGeom>
              <a:avLst/>
              <a:gdLst/>
              <a:ahLst/>
              <a:cxnLst/>
              <a:rect l="l" t="t" r="r" b="b"/>
              <a:pathLst>
                <a:path w="10113" h="10307" extrusionOk="0">
                  <a:moveTo>
                    <a:pt x="7610" y="0"/>
                  </a:moveTo>
                  <a:cubicBezTo>
                    <a:pt x="4557" y="999"/>
                    <a:pt x="1883" y="2938"/>
                    <a:pt x="1" y="5544"/>
                  </a:cubicBezTo>
                  <a:lnTo>
                    <a:pt x="6554" y="10307"/>
                  </a:lnTo>
                  <a:cubicBezTo>
                    <a:pt x="7438" y="9090"/>
                    <a:pt x="8677" y="8172"/>
                    <a:pt x="10112" y="7701"/>
                  </a:cubicBezTo>
                  <a:lnTo>
                    <a:pt x="761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49"/>
            <p:cNvSpPr/>
            <p:nvPr/>
          </p:nvSpPr>
          <p:spPr>
            <a:xfrm>
              <a:off x="2236848" y="2903562"/>
              <a:ext cx="152905" cy="144954"/>
            </a:xfrm>
            <a:custGeom>
              <a:avLst/>
              <a:gdLst/>
              <a:ahLst/>
              <a:cxnLst/>
              <a:rect l="l" t="t" r="r" b="b"/>
              <a:pathLst>
                <a:path w="9481" h="8988" extrusionOk="0">
                  <a:moveTo>
                    <a:pt x="6554" y="1"/>
                  </a:moveTo>
                  <a:lnTo>
                    <a:pt x="0" y="4764"/>
                  </a:lnTo>
                  <a:cubicBezTo>
                    <a:pt x="895" y="5992"/>
                    <a:pt x="1377" y="7472"/>
                    <a:pt x="1377" y="8987"/>
                  </a:cubicBezTo>
                  <a:lnTo>
                    <a:pt x="9469" y="8987"/>
                  </a:lnTo>
                  <a:cubicBezTo>
                    <a:pt x="9480" y="5751"/>
                    <a:pt x="8459" y="2606"/>
                    <a:pt x="655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49"/>
            <p:cNvSpPr/>
            <p:nvPr/>
          </p:nvSpPr>
          <p:spPr>
            <a:xfrm>
              <a:off x="2179099" y="3116417"/>
              <a:ext cx="163452" cy="166242"/>
            </a:xfrm>
            <a:custGeom>
              <a:avLst/>
              <a:gdLst/>
              <a:ahLst/>
              <a:cxnLst/>
              <a:rect l="l" t="t" r="r" b="b"/>
              <a:pathLst>
                <a:path w="10135" h="10308" extrusionOk="0">
                  <a:moveTo>
                    <a:pt x="3581" y="0"/>
                  </a:moveTo>
                  <a:cubicBezTo>
                    <a:pt x="2686" y="1229"/>
                    <a:pt x="1435" y="2135"/>
                    <a:pt x="0" y="2594"/>
                  </a:cubicBezTo>
                  <a:lnTo>
                    <a:pt x="2502" y="10307"/>
                  </a:lnTo>
                  <a:cubicBezTo>
                    <a:pt x="5567" y="9309"/>
                    <a:pt x="8241" y="7369"/>
                    <a:pt x="10135" y="4764"/>
                  </a:cubicBezTo>
                  <a:lnTo>
                    <a:pt x="358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49"/>
            <p:cNvSpPr/>
            <p:nvPr/>
          </p:nvSpPr>
          <p:spPr>
            <a:xfrm>
              <a:off x="1897577" y="2903933"/>
              <a:ext cx="152727" cy="144583"/>
            </a:xfrm>
            <a:custGeom>
              <a:avLst/>
              <a:gdLst/>
              <a:ahLst/>
              <a:cxnLst/>
              <a:rect l="l" t="t" r="r" b="b"/>
              <a:pathLst>
                <a:path w="9470" h="8965" extrusionOk="0">
                  <a:moveTo>
                    <a:pt x="2916" y="1"/>
                  </a:moveTo>
                  <a:cubicBezTo>
                    <a:pt x="1022" y="2606"/>
                    <a:pt x="0" y="5739"/>
                    <a:pt x="12" y="8964"/>
                  </a:cubicBezTo>
                  <a:lnTo>
                    <a:pt x="8103" y="8964"/>
                  </a:lnTo>
                  <a:cubicBezTo>
                    <a:pt x="8103" y="7449"/>
                    <a:pt x="8574" y="5980"/>
                    <a:pt x="9469" y="4764"/>
                  </a:cubicBezTo>
                  <a:lnTo>
                    <a:pt x="2916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49"/>
            <p:cNvSpPr/>
            <p:nvPr/>
          </p:nvSpPr>
          <p:spPr>
            <a:xfrm>
              <a:off x="2067309" y="3158056"/>
              <a:ext cx="152163" cy="136390"/>
            </a:xfrm>
            <a:custGeom>
              <a:avLst/>
              <a:gdLst/>
              <a:ahLst/>
              <a:cxnLst/>
              <a:rect l="l" t="t" r="r" b="b"/>
              <a:pathLst>
                <a:path w="9435" h="8457" extrusionOk="0">
                  <a:moveTo>
                    <a:pt x="2502" y="1"/>
                  </a:moveTo>
                  <a:lnTo>
                    <a:pt x="0" y="7702"/>
                  </a:lnTo>
                  <a:cubicBezTo>
                    <a:pt x="1541" y="8204"/>
                    <a:pt x="3140" y="8457"/>
                    <a:pt x="4740" y="8457"/>
                  </a:cubicBezTo>
                  <a:cubicBezTo>
                    <a:pt x="6322" y="8457"/>
                    <a:pt x="7905" y="8210"/>
                    <a:pt x="9434" y="7714"/>
                  </a:cubicBezTo>
                  <a:lnTo>
                    <a:pt x="6932" y="12"/>
                  </a:lnTo>
                  <a:cubicBezTo>
                    <a:pt x="6221" y="242"/>
                    <a:pt x="5475" y="357"/>
                    <a:pt x="4740" y="357"/>
                  </a:cubicBezTo>
                  <a:cubicBezTo>
                    <a:pt x="3983" y="357"/>
                    <a:pt x="3225" y="242"/>
                    <a:pt x="250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49"/>
            <p:cNvSpPr/>
            <p:nvPr/>
          </p:nvSpPr>
          <p:spPr>
            <a:xfrm>
              <a:off x="1944586" y="3116046"/>
              <a:ext cx="163097" cy="166242"/>
            </a:xfrm>
            <a:custGeom>
              <a:avLst/>
              <a:gdLst/>
              <a:ahLst/>
              <a:cxnLst/>
              <a:rect l="l" t="t" r="r" b="b"/>
              <a:pathLst>
                <a:path w="10113" h="10308" extrusionOk="0">
                  <a:moveTo>
                    <a:pt x="6554" y="1"/>
                  </a:moveTo>
                  <a:lnTo>
                    <a:pt x="1" y="4764"/>
                  </a:lnTo>
                  <a:cubicBezTo>
                    <a:pt x="1883" y="7369"/>
                    <a:pt x="4557" y="9309"/>
                    <a:pt x="7610" y="10307"/>
                  </a:cubicBezTo>
                  <a:lnTo>
                    <a:pt x="10112" y="2606"/>
                  </a:lnTo>
                  <a:cubicBezTo>
                    <a:pt x="8677" y="2135"/>
                    <a:pt x="7438" y="1229"/>
                    <a:pt x="655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49"/>
            <p:cNvSpPr/>
            <p:nvPr/>
          </p:nvSpPr>
          <p:spPr>
            <a:xfrm>
              <a:off x="1897577" y="3048492"/>
              <a:ext cx="152727" cy="144390"/>
            </a:xfrm>
            <a:custGeom>
              <a:avLst/>
              <a:gdLst/>
              <a:ahLst/>
              <a:cxnLst/>
              <a:rect l="l" t="t" r="r" b="b"/>
              <a:pathLst>
                <a:path w="9470" h="8953" extrusionOk="0">
                  <a:moveTo>
                    <a:pt x="12" y="0"/>
                  </a:moveTo>
                  <a:cubicBezTo>
                    <a:pt x="0" y="3214"/>
                    <a:pt x="1022" y="6347"/>
                    <a:pt x="2916" y="8953"/>
                  </a:cubicBezTo>
                  <a:lnTo>
                    <a:pt x="9469" y="4190"/>
                  </a:lnTo>
                  <a:cubicBezTo>
                    <a:pt x="8574" y="2973"/>
                    <a:pt x="8103" y="1504"/>
                    <a:pt x="810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49"/>
            <p:cNvSpPr/>
            <p:nvPr/>
          </p:nvSpPr>
          <p:spPr>
            <a:xfrm>
              <a:off x="2143379" y="3048492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49"/>
            <p:cNvSpPr/>
            <p:nvPr/>
          </p:nvSpPr>
          <p:spPr>
            <a:xfrm>
              <a:off x="2143379" y="3048492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6" name="Google Shape;2456;p49"/>
          <p:cNvGrpSpPr/>
          <p:nvPr/>
        </p:nvGrpSpPr>
        <p:grpSpPr>
          <a:xfrm>
            <a:off x="997525" y="4169123"/>
            <a:ext cx="809227" cy="200842"/>
            <a:chOff x="2013045" y="4813233"/>
            <a:chExt cx="921986" cy="228854"/>
          </a:xfrm>
        </p:grpSpPr>
        <p:sp>
          <p:nvSpPr>
            <p:cNvPr id="2457" name="Google Shape;2457;p49"/>
            <p:cNvSpPr/>
            <p:nvPr/>
          </p:nvSpPr>
          <p:spPr>
            <a:xfrm>
              <a:off x="2013045" y="4867370"/>
              <a:ext cx="921986" cy="174718"/>
            </a:xfrm>
            <a:custGeom>
              <a:avLst/>
              <a:gdLst/>
              <a:ahLst/>
              <a:cxnLst/>
              <a:rect l="l" t="t" r="r" b="b"/>
              <a:pathLst>
                <a:path w="138801" h="26303" fill="none" extrusionOk="0">
                  <a:moveTo>
                    <a:pt x="0" y="18153"/>
                  </a:moveTo>
                  <a:lnTo>
                    <a:pt x="0" y="26303"/>
                  </a:lnTo>
                  <a:lnTo>
                    <a:pt x="138800" y="26303"/>
                  </a:lnTo>
                  <a:lnTo>
                    <a:pt x="138800" y="0"/>
                  </a:lnTo>
                  <a:lnTo>
                    <a:pt x="38405" y="0"/>
                  </a:lnTo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49"/>
            <p:cNvSpPr/>
            <p:nvPr/>
          </p:nvSpPr>
          <p:spPr>
            <a:xfrm>
              <a:off x="2013045" y="4813233"/>
              <a:ext cx="316628" cy="174718"/>
            </a:xfrm>
            <a:custGeom>
              <a:avLst/>
              <a:gdLst/>
              <a:ahLst/>
              <a:cxnLst/>
              <a:rect l="l" t="t" r="r" b="b"/>
              <a:pathLst>
                <a:path w="47667" h="26303" fill="none" extrusionOk="0">
                  <a:moveTo>
                    <a:pt x="0" y="0"/>
                  </a:moveTo>
                  <a:lnTo>
                    <a:pt x="0" y="26303"/>
                  </a:lnTo>
                  <a:lnTo>
                    <a:pt x="47666" y="26303"/>
                  </a:lnTo>
                  <a:lnTo>
                    <a:pt x="34453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9" name="Google Shape;2459;p49"/>
          <p:cNvGrpSpPr/>
          <p:nvPr/>
        </p:nvGrpSpPr>
        <p:grpSpPr>
          <a:xfrm>
            <a:off x="1005985" y="2656004"/>
            <a:ext cx="792421" cy="269941"/>
            <a:chOff x="1046767" y="4756633"/>
            <a:chExt cx="859646" cy="292841"/>
          </a:xfrm>
        </p:grpSpPr>
        <p:sp>
          <p:nvSpPr>
            <p:cNvPr id="2460" name="Google Shape;2460;p49"/>
            <p:cNvSpPr/>
            <p:nvPr/>
          </p:nvSpPr>
          <p:spPr>
            <a:xfrm>
              <a:off x="1046767" y="4811593"/>
              <a:ext cx="859646" cy="237881"/>
            </a:xfrm>
            <a:custGeom>
              <a:avLst/>
              <a:gdLst/>
              <a:ahLst/>
              <a:cxnLst/>
              <a:rect l="l" t="t" r="r" b="b"/>
              <a:pathLst>
                <a:path w="129416" h="35812" fill="none" extrusionOk="0">
                  <a:moveTo>
                    <a:pt x="31737" y="0"/>
                  </a:moveTo>
                  <a:cubicBezTo>
                    <a:pt x="33960" y="8644"/>
                    <a:pt x="27539" y="17041"/>
                    <a:pt x="18524" y="17041"/>
                  </a:cubicBezTo>
                  <a:cubicBezTo>
                    <a:pt x="9633" y="17041"/>
                    <a:pt x="3088" y="8644"/>
                    <a:pt x="5434" y="0"/>
                  </a:cubicBezTo>
                  <a:lnTo>
                    <a:pt x="2594" y="0"/>
                  </a:lnTo>
                  <a:cubicBezTo>
                    <a:pt x="1236" y="0"/>
                    <a:pt x="1" y="1112"/>
                    <a:pt x="1" y="2594"/>
                  </a:cubicBezTo>
                  <a:lnTo>
                    <a:pt x="1" y="35811"/>
                  </a:lnTo>
                  <a:lnTo>
                    <a:pt x="126823" y="35811"/>
                  </a:lnTo>
                  <a:cubicBezTo>
                    <a:pt x="128304" y="35811"/>
                    <a:pt x="129416" y="34576"/>
                    <a:pt x="129416" y="33218"/>
                  </a:cubicBezTo>
                  <a:lnTo>
                    <a:pt x="129416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49"/>
            <p:cNvSpPr/>
            <p:nvPr/>
          </p:nvSpPr>
          <p:spPr>
            <a:xfrm>
              <a:off x="1046767" y="4983846"/>
              <a:ext cx="65628" cy="65628"/>
            </a:xfrm>
            <a:custGeom>
              <a:avLst/>
              <a:gdLst/>
              <a:ahLst/>
              <a:cxnLst/>
              <a:rect l="l" t="t" r="r" b="b"/>
              <a:pathLst>
                <a:path w="9880" h="9880" fill="none" extrusionOk="0">
                  <a:moveTo>
                    <a:pt x="1" y="0"/>
                  </a:moveTo>
                  <a:lnTo>
                    <a:pt x="1" y="9879"/>
                  </a:lnTo>
                  <a:lnTo>
                    <a:pt x="9880" y="9879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49"/>
            <p:cNvSpPr/>
            <p:nvPr/>
          </p:nvSpPr>
          <p:spPr>
            <a:xfrm>
              <a:off x="1067279" y="4756633"/>
              <a:ext cx="179640" cy="179646"/>
            </a:xfrm>
            <a:custGeom>
              <a:avLst/>
              <a:gdLst/>
              <a:ahLst/>
              <a:cxnLst/>
              <a:rect l="l" t="t" r="r" b="b"/>
              <a:pathLst>
                <a:path w="27044" h="27045" fill="none" extrusionOk="0">
                  <a:moveTo>
                    <a:pt x="15560" y="1"/>
                  </a:moveTo>
                  <a:cubicBezTo>
                    <a:pt x="5187" y="1"/>
                    <a:pt x="0" y="12473"/>
                    <a:pt x="7286" y="19759"/>
                  </a:cubicBezTo>
                  <a:cubicBezTo>
                    <a:pt x="14572" y="27044"/>
                    <a:pt x="27044" y="21858"/>
                    <a:pt x="27044" y="11609"/>
                  </a:cubicBezTo>
                  <a:cubicBezTo>
                    <a:pt x="27044" y="5187"/>
                    <a:pt x="21857" y="1"/>
                    <a:pt x="1556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miter lim="1234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63" name="Google Shape;2463;p49"/>
          <p:cNvSpPr/>
          <p:nvPr/>
        </p:nvSpPr>
        <p:spPr>
          <a:xfrm>
            <a:off x="7439738" y="2350672"/>
            <a:ext cx="185410" cy="94006"/>
          </a:xfrm>
          <a:custGeom>
            <a:avLst/>
            <a:gdLst/>
            <a:ahLst/>
            <a:cxnLst/>
            <a:rect l="l" t="t" r="r" b="b"/>
            <a:pathLst>
              <a:path w="3045" h="1544" extrusionOk="0">
                <a:moveTo>
                  <a:pt x="1645" y="0"/>
                </a:moveTo>
                <a:lnTo>
                  <a:pt x="2143" y="505"/>
                </a:lnTo>
                <a:lnTo>
                  <a:pt x="0" y="505"/>
                </a:lnTo>
                <a:lnTo>
                  <a:pt x="0" y="1046"/>
                </a:lnTo>
                <a:lnTo>
                  <a:pt x="2143" y="1046"/>
                </a:lnTo>
                <a:lnTo>
                  <a:pt x="1645" y="1544"/>
                </a:lnTo>
                <a:lnTo>
                  <a:pt x="2272" y="1544"/>
                </a:lnTo>
                <a:lnTo>
                  <a:pt x="3044" y="772"/>
                </a:lnTo>
                <a:lnTo>
                  <a:pt x="2272" y="0"/>
                </a:ln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4" name="Google Shape;2464;p49"/>
          <p:cNvSpPr/>
          <p:nvPr/>
        </p:nvSpPr>
        <p:spPr>
          <a:xfrm>
            <a:off x="7139193" y="2333075"/>
            <a:ext cx="171771" cy="129198"/>
          </a:xfrm>
          <a:custGeom>
            <a:avLst/>
            <a:gdLst/>
            <a:ahLst/>
            <a:cxnLst/>
            <a:rect l="l" t="t" r="r" b="b"/>
            <a:pathLst>
              <a:path w="2821" h="2122" extrusionOk="0">
                <a:moveTo>
                  <a:pt x="1761" y="1"/>
                </a:moveTo>
                <a:lnTo>
                  <a:pt x="1400" y="361"/>
                </a:lnTo>
                <a:lnTo>
                  <a:pt x="1847" y="808"/>
                </a:lnTo>
                <a:lnTo>
                  <a:pt x="1" y="808"/>
                </a:lnTo>
                <a:lnTo>
                  <a:pt x="1" y="1321"/>
                </a:lnTo>
                <a:lnTo>
                  <a:pt x="1847" y="1321"/>
                </a:lnTo>
                <a:lnTo>
                  <a:pt x="1400" y="1768"/>
                </a:lnTo>
                <a:lnTo>
                  <a:pt x="1761" y="2121"/>
                </a:lnTo>
                <a:lnTo>
                  <a:pt x="2821" y="1061"/>
                </a:lnTo>
                <a:lnTo>
                  <a:pt x="1761" y="1"/>
                </a:ln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49"/>
          <p:cNvSpPr/>
          <p:nvPr/>
        </p:nvSpPr>
        <p:spPr>
          <a:xfrm>
            <a:off x="7761482" y="2339529"/>
            <a:ext cx="167813" cy="116777"/>
          </a:xfrm>
          <a:custGeom>
            <a:avLst/>
            <a:gdLst/>
            <a:ahLst/>
            <a:cxnLst/>
            <a:rect l="l" t="t" r="r" b="b"/>
            <a:pathLst>
              <a:path w="2756" h="1918" extrusionOk="0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6" name="Google Shape;2466;p49"/>
          <p:cNvSpPr/>
          <p:nvPr/>
        </p:nvSpPr>
        <p:spPr>
          <a:xfrm>
            <a:off x="8056187" y="2333075"/>
            <a:ext cx="163855" cy="129198"/>
          </a:xfrm>
          <a:custGeom>
            <a:avLst/>
            <a:gdLst/>
            <a:ahLst/>
            <a:cxnLst/>
            <a:rect l="l" t="t" r="r" b="b"/>
            <a:pathLst>
              <a:path w="2691" h="2122" extrusionOk="0">
                <a:moveTo>
                  <a:pt x="1630" y="1"/>
                </a:moveTo>
                <a:lnTo>
                  <a:pt x="1630" y="722"/>
                </a:lnTo>
                <a:lnTo>
                  <a:pt x="1630" y="808"/>
                </a:lnTo>
                <a:lnTo>
                  <a:pt x="0" y="808"/>
                </a:lnTo>
                <a:lnTo>
                  <a:pt x="0" y="1321"/>
                </a:lnTo>
                <a:lnTo>
                  <a:pt x="1630" y="1321"/>
                </a:lnTo>
                <a:lnTo>
                  <a:pt x="1630" y="1407"/>
                </a:lnTo>
                <a:lnTo>
                  <a:pt x="1630" y="2121"/>
                </a:lnTo>
                <a:lnTo>
                  <a:pt x="2691" y="1061"/>
                </a:lnTo>
                <a:lnTo>
                  <a:pt x="1630" y="1"/>
                </a:ln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67" name="Google Shape;2467;p49"/>
          <p:cNvGrpSpPr/>
          <p:nvPr/>
        </p:nvGrpSpPr>
        <p:grpSpPr>
          <a:xfrm>
            <a:off x="7141841" y="2550562"/>
            <a:ext cx="166473" cy="141497"/>
            <a:chOff x="4660325" y="1866850"/>
            <a:chExt cx="68350" cy="58100"/>
          </a:xfrm>
        </p:grpSpPr>
        <p:sp>
          <p:nvSpPr>
            <p:cNvPr id="2468" name="Google Shape;2468;p49"/>
            <p:cNvSpPr/>
            <p:nvPr/>
          </p:nvSpPr>
          <p:spPr>
            <a:xfrm>
              <a:off x="4660325" y="1866850"/>
              <a:ext cx="37700" cy="58100"/>
            </a:xfrm>
            <a:custGeom>
              <a:avLst/>
              <a:gdLst/>
              <a:ahLst/>
              <a:cxnLst/>
              <a:rect l="l" t="t" r="r" b="b"/>
              <a:pathLst>
                <a:path w="1508" h="2324" extrusionOk="0">
                  <a:moveTo>
                    <a:pt x="346" y="1"/>
                  </a:moveTo>
                  <a:lnTo>
                    <a:pt x="0" y="354"/>
                  </a:lnTo>
                  <a:lnTo>
                    <a:pt x="815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49"/>
            <p:cNvSpPr/>
            <p:nvPr/>
          </p:nvSpPr>
          <p:spPr>
            <a:xfrm>
              <a:off x="4690975" y="1866850"/>
              <a:ext cx="37700" cy="58100"/>
            </a:xfrm>
            <a:custGeom>
              <a:avLst/>
              <a:gdLst/>
              <a:ahLst/>
              <a:cxnLst/>
              <a:rect l="l" t="t" r="r" b="b"/>
              <a:pathLst>
                <a:path w="1508" h="2324" extrusionOk="0">
                  <a:moveTo>
                    <a:pt x="346" y="1"/>
                  </a:moveTo>
                  <a:lnTo>
                    <a:pt x="0" y="354"/>
                  </a:lnTo>
                  <a:lnTo>
                    <a:pt x="808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0" name="Google Shape;2470;p49"/>
          <p:cNvGrpSpPr/>
          <p:nvPr/>
        </p:nvGrpSpPr>
        <p:grpSpPr>
          <a:xfrm>
            <a:off x="7451186" y="2576286"/>
            <a:ext cx="162515" cy="90049"/>
            <a:chOff x="4791775" y="1877500"/>
            <a:chExt cx="66725" cy="36975"/>
          </a:xfrm>
        </p:grpSpPr>
        <p:sp>
          <p:nvSpPr>
            <p:cNvPr id="2471" name="Google Shape;2471;p49"/>
            <p:cNvSpPr/>
            <p:nvPr/>
          </p:nvSpPr>
          <p:spPr>
            <a:xfrm>
              <a:off x="4791775" y="1877500"/>
              <a:ext cx="36075" cy="36975"/>
            </a:xfrm>
            <a:custGeom>
              <a:avLst/>
              <a:gdLst/>
              <a:ahLst/>
              <a:cxnLst/>
              <a:rect l="l" t="t" r="r" b="b"/>
              <a:pathLst>
                <a:path w="1443" h="1479" extrusionOk="0">
                  <a:moveTo>
                    <a:pt x="0" y="0"/>
                  </a:moveTo>
                  <a:lnTo>
                    <a:pt x="743" y="736"/>
                  </a:lnTo>
                  <a:lnTo>
                    <a:pt x="0" y="1479"/>
                  </a:lnTo>
                  <a:lnTo>
                    <a:pt x="700" y="1479"/>
                  </a:lnTo>
                  <a:lnTo>
                    <a:pt x="1442" y="736"/>
                  </a:lnTo>
                  <a:lnTo>
                    <a:pt x="70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49"/>
            <p:cNvSpPr/>
            <p:nvPr/>
          </p:nvSpPr>
          <p:spPr>
            <a:xfrm>
              <a:off x="4822425" y="1877500"/>
              <a:ext cx="36075" cy="36975"/>
            </a:xfrm>
            <a:custGeom>
              <a:avLst/>
              <a:gdLst/>
              <a:ahLst/>
              <a:cxnLst/>
              <a:rect l="l" t="t" r="r" b="b"/>
              <a:pathLst>
                <a:path w="1443" h="1479" extrusionOk="0">
                  <a:moveTo>
                    <a:pt x="0" y="0"/>
                  </a:moveTo>
                  <a:lnTo>
                    <a:pt x="743" y="736"/>
                  </a:lnTo>
                  <a:lnTo>
                    <a:pt x="0" y="1479"/>
                  </a:lnTo>
                  <a:lnTo>
                    <a:pt x="700" y="1479"/>
                  </a:lnTo>
                  <a:lnTo>
                    <a:pt x="1443" y="736"/>
                  </a:lnTo>
                  <a:lnTo>
                    <a:pt x="70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3" name="Google Shape;2473;p49"/>
          <p:cNvGrpSpPr/>
          <p:nvPr/>
        </p:nvGrpSpPr>
        <p:grpSpPr>
          <a:xfrm>
            <a:off x="7772899" y="2576286"/>
            <a:ext cx="144979" cy="90049"/>
            <a:chOff x="4923925" y="1877500"/>
            <a:chExt cx="59525" cy="36975"/>
          </a:xfrm>
        </p:grpSpPr>
        <p:sp>
          <p:nvSpPr>
            <p:cNvPr id="2474" name="Google Shape;2474;p49"/>
            <p:cNvSpPr/>
            <p:nvPr/>
          </p:nvSpPr>
          <p:spPr>
            <a:xfrm>
              <a:off x="4923925" y="1877500"/>
              <a:ext cx="28875" cy="36975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49"/>
            <p:cNvSpPr/>
            <p:nvPr/>
          </p:nvSpPr>
          <p:spPr>
            <a:xfrm>
              <a:off x="4954575" y="1877500"/>
              <a:ext cx="28875" cy="36975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6" name="Google Shape;2476;p49"/>
          <p:cNvGrpSpPr/>
          <p:nvPr/>
        </p:nvGrpSpPr>
        <p:grpSpPr>
          <a:xfrm>
            <a:off x="8067390" y="2558477"/>
            <a:ext cx="141447" cy="125667"/>
            <a:chOff x="5058450" y="1870100"/>
            <a:chExt cx="58075" cy="51600"/>
          </a:xfrm>
        </p:grpSpPr>
        <p:sp>
          <p:nvSpPr>
            <p:cNvPr id="2477" name="Google Shape;2477;p49"/>
            <p:cNvSpPr/>
            <p:nvPr/>
          </p:nvSpPr>
          <p:spPr>
            <a:xfrm>
              <a:off x="5058450" y="1870100"/>
              <a:ext cx="25800" cy="51600"/>
            </a:xfrm>
            <a:custGeom>
              <a:avLst/>
              <a:gdLst/>
              <a:ahLst/>
              <a:cxnLst/>
              <a:rect l="l" t="t" r="r" b="b"/>
              <a:pathLst>
                <a:path w="1032" h="2064" extrusionOk="0">
                  <a:moveTo>
                    <a:pt x="0" y="1"/>
                  </a:moveTo>
                  <a:lnTo>
                    <a:pt x="0" y="621"/>
                  </a:lnTo>
                  <a:lnTo>
                    <a:pt x="0" y="1443"/>
                  </a:lnTo>
                  <a:lnTo>
                    <a:pt x="0" y="2063"/>
                  </a:lnTo>
                  <a:lnTo>
                    <a:pt x="1032" y="1032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49"/>
            <p:cNvSpPr/>
            <p:nvPr/>
          </p:nvSpPr>
          <p:spPr>
            <a:xfrm>
              <a:off x="5090725" y="1870100"/>
              <a:ext cx="25800" cy="51600"/>
            </a:xfrm>
            <a:custGeom>
              <a:avLst/>
              <a:gdLst/>
              <a:ahLst/>
              <a:cxnLst/>
              <a:rect l="l" t="t" r="r" b="b"/>
              <a:pathLst>
                <a:path w="1032" h="2064" extrusionOk="0">
                  <a:moveTo>
                    <a:pt x="0" y="1"/>
                  </a:moveTo>
                  <a:lnTo>
                    <a:pt x="0" y="621"/>
                  </a:lnTo>
                  <a:lnTo>
                    <a:pt x="0" y="1443"/>
                  </a:lnTo>
                  <a:lnTo>
                    <a:pt x="0" y="2063"/>
                  </a:lnTo>
                  <a:lnTo>
                    <a:pt x="1032" y="1032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9" name="Google Shape;2479;p49"/>
          <p:cNvGrpSpPr/>
          <p:nvPr/>
        </p:nvGrpSpPr>
        <p:grpSpPr>
          <a:xfrm>
            <a:off x="7481905" y="2980885"/>
            <a:ext cx="101077" cy="107645"/>
            <a:chOff x="4811425" y="2065025"/>
            <a:chExt cx="41500" cy="44200"/>
          </a:xfrm>
        </p:grpSpPr>
        <p:sp>
          <p:nvSpPr>
            <p:cNvPr id="2480" name="Google Shape;2480;p49"/>
            <p:cNvSpPr/>
            <p:nvPr/>
          </p:nvSpPr>
          <p:spPr>
            <a:xfrm>
              <a:off x="4825300" y="2065025"/>
              <a:ext cx="27625" cy="44200"/>
            </a:xfrm>
            <a:custGeom>
              <a:avLst/>
              <a:gdLst/>
              <a:ahLst/>
              <a:cxnLst/>
              <a:rect l="l" t="t" r="r" b="b"/>
              <a:pathLst>
                <a:path w="1105" h="1768" extrusionOk="0">
                  <a:moveTo>
                    <a:pt x="217" y="0"/>
                  </a:moveTo>
                  <a:lnTo>
                    <a:pt x="1" y="224"/>
                  </a:lnTo>
                  <a:lnTo>
                    <a:pt x="657" y="880"/>
                  </a:lnTo>
                  <a:lnTo>
                    <a:pt x="1" y="1544"/>
                  </a:lnTo>
                  <a:lnTo>
                    <a:pt x="217" y="1767"/>
                  </a:lnTo>
                  <a:lnTo>
                    <a:pt x="1104" y="880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49"/>
            <p:cNvSpPr/>
            <p:nvPr/>
          </p:nvSpPr>
          <p:spPr>
            <a:xfrm>
              <a:off x="4811425" y="2072950"/>
              <a:ext cx="19850" cy="28350"/>
            </a:xfrm>
            <a:custGeom>
              <a:avLst/>
              <a:gdLst/>
              <a:ahLst/>
              <a:cxnLst/>
              <a:rect l="l" t="t" r="r" b="b"/>
              <a:pathLst>
                <a:path w="794" h="1134" extrusionOk="0">
                  <a:moveTo>
                    <a:pt x="224" y="1"/>
                  </a:moveTo>
                  <a:lnTo>
                    <a:pt x="0" y="224"/>
                  </a:lnTo>
                  <a:lnTo>
                    <a:pt x="346" y="563"/>
                  </a:lnTo>
                  <a:lnTo>
                    <a:pt x="0" y="909"/>
                  </a:lnTo>
                  <a:lnTo>
                    <a:pt x="224" y="1133"/>
                  </a:lnTo>
                  <a:lnTo>
                    <a:pt x="794" y="563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2" name="Google Shape;2482;p49"/>
          <p:cNvGrpSpPr/>
          <p:nvPr/>
        </p:nvGrpSpPr>
        <p:grpSpPr>
          <a:xfrm>
            <a:off x="7774342" y="2981098"/>
            <a:ext cx="120867" cy="107218"/>
            <a:chOff x="4929875" y="2065025"/>
            <a:chExt cx="49625" cy="44025"/>
          </a:xfrm>
        </p:grpSpPr>
        <p:sp>
          <p:nvSpPr>
            <p:cNvPr id="2483" name="Google Shape;2483;p49"/>
            <p:cNvSpPr/>
            <p:nvPr/>
          </p:nvSpPr>
          <p:spPr>
            <a:xfrm>
              <a:off x="4950075" y="2065025"/>
              <a:ext cx="29425" cy="44025"/>
            </a:xfrm>
            <a:custGeom>
              <a:avLst/>
              <a:gdLst/>
              <a:ahLst/>
              <a:cxnLst/>
              <a:rect l="l" t="t" r="r" b="b"/>
              <a:pathLst>
                <a:path w="1177" h="1761" extrusionOk="0">
                  <a:moveTo>
                    <a:pt x="1" y="0"/>
                  </a:moveTo>
                  <a:lnTo>
                    <a:pt x="729" y="880"/>
                  </a:lnTo>
                  <a:lnTo>
                    <a:pt x="1" y="1760"/>
                  </a:lnTo>
                  <a:lnTo>
                    <a:pt x="1176" y="8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49"/>
            <p:cNvSpPr/>
            <p:nvPr/>
          </p:nvSpPr>
          <p:spPr>
            <a:xfrm>
              <a:off x="4929875" y="2065025"/>
              <a:ext cx="29425" cy="44025"/>
            </a:xfrm>
            <a:custGeom>
              <a:avLst/>
              <a:gdLst/>
              <a:ahLst/>
              <a:cxnLst/>
              <a:rect l="l" t="t" r="r" b="b"/>
              <a:pathLst>
                <a:path w="1177" h="1761" extrusionOk="0">
                  <a:moveTo>
                    <a:pt x="1" y="0"/>
                  </a:moveTo>
                  <a:lnTo>
                    <a:pt x="736" y="880"/>
                  </a:lnTo>
                  <a:lnTo>
                    <a:pt x="1" y="1760"/>
                  </a:lnTo>
                  <a:lnTo>
                    <a:pt x="1" y="1760"/>
                  </a:lnTo>
                  <a:lnTo>
                    <a:pt x="1176" y="8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5" name="Google Shape;2485;p49"/>
          <p:cNvGrpSpPr/>
          <p:nvPr/>
        </p:nvGrpSpPr>
        <p:grpSpPr>
          <a:xfrm>
            <a:off x="8103011" y="2984112"/>
            <a:ext cx="70206" cy="101191"/>
            <a:chOff x="5083925" y="2066350"/>
            <a:chExt cx="28825" cy="41550"/>
          </a:xfrm>
        </p:grpSpPr>
        <p:sp>
          <p:nvSpPr>
            <p:cNvPr id="2486" name="Google Shape;2486;p49"/>
            <p:cNvSpPr/>
            <p:nvPr/>
          </p:nvSpPr>
          <p:spPr>
            <a:xfrm>
              <a:off x="5084050" y="2066350"/>
              <a:ext cx="28700" cy="41550"/>
            </a:xfrm>
            <a:custGeom>
              <a:avLst/>
              <a:gdLst/>
              <a:ahLst/>
              <a:cxnLst/>
              <a:rect l="l" t="t" r="r" b="b"/>
              <a:pathLst>
                <a:path w="1148" h="1662" extrusionOk="0">
                  <a:moveTo>
                    <a:pt x="52" y="1"/>
                  </a:moveTo>
                  <a:cubicBezTo>
                    <a:pt x="27" y="1"/>
                    <a:pt x="0" y="24"/>
                    <a:pt x="0" y="56"/>
                  </a:cubicBezTo>
                  <a:lnTo>
                    <a:pt x="0" y="200"/>
                  </a:lnTo>
                  <a:cubicBezTo>
                    <a:pt x="0" y="243"/>
                    <a:pt x="22" y="279"/>
                    <a:pt x="51" y="308"/>
                  </a:cubicBezTo>
                  <a:lnTo>
                    <a:pt x="700" y="791"/>
                  </a:lnTo>
                  <a:cubicBezTo>
                    <a:pt x="729" y="813"/>
                    <a:pt x="729" y="849"/>
                    <a:pt x="700" y="871"/>
                  </a:cubicBezTo>
                  <a:lnTo>
                    <a:pt x="51" y="1354"/>
                  </a:lnTo>
                  <a:cubicBezTo>
                    <a:pt x="22" y="1383"/>
                    <a:pt x="0" y="1419"/>
                    <a:pt x="0" y="1462"/>
                  </a:cubicBezTo>
                  <a:lnTo>
                    <a:pt x="0" y="1613"/>
                  </a:lnTo>
                  <a:cubicBezTo>
                    <a:pt x="0" y="1639"/>
                    <a:pt x="26" y="1661"/>
                    <a:pt x="51" y="1661"/>
                  </a:cubicBezTo>
                  <a:cubicBezTo>
                    <a:pt x="61" y="1661"/>
                    <a:pt x="71" y="1658"/>
                    <a:pt x="80" y="1649"/>
                  </a:cubicBezTo>
                  <a:lnTo>
                    <a:pt x="1111" y="878"/>
                  </a:lnTo>
                  <a:cubicBezTo>
                    <a:pt x="1147" y="856"/>
                    <a:pt x="1147" y="806"/>
                    <a:pt x="1111" y="784"/>
                  </a:cubicBezTo>
                  <a:lnTo>
                    <a:pt x="80" y="12"/>
                  </a:lnTo>
                  <a:cubicBezTo>
                    <a:pt x="72" y="4"/>
                    <a:pt x="62" y="1"/>
                    <a:pt x="5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49"/>
            <p:cNvSpPr/>
            <p:nvPr/>
          </p:nvSpPr>
          <p:spPr>
            <a:xfrm>
              <a:off x="5083925" y="2081325"/>
              <a:ext cx="8800" cy="11600"/>
            </a:xfrm>
            <a:custGeom>
              <a:avLst/>
              <a:gdLst/>
              <a:ahLst/>
              <a:cxnLst/>
              <a:rect l="l" t="t" r="r" b="b"/>
              <a:pathLst>
                <a:path w="352" h="464" extrusionOk="0">
                  <a:moveTo>
                    <a:pt x="53" y="0"/>
                  </a:moveTo>
                  <a:cubicBezTo>
                    <a:pt x="25" y="0"/>
                    <a:pt x="0" y="24"/>
                    <a:pt x="5" y="55"/>
                  </a:cubicBezTo>
                  <a:lnTo>
                    <a:pt x="5" y="416"/>
                  </a:lnTo>
                  <a:cubicBezTo>
                    <a:pt x="5" y="442"/>
                    <a:pt x="31" y="464"/>
                    <a:pt x="56" y="464"/>
                  </a:cubicBezTo>
                  <a:cubicBezTo>
                    <a:pt x="66" y="464"/>
                    <a:pt x="76" y="460"/>
                    <a:pt x="85" y="452"/>
                  </a:cubicBezTo>
                  <a:lnTo>
                    <a:pt x="323" y="279"/>
                  </a:lnTo>
                  <a:cubicBezTo>
                    <a:pt x="352" y="257"/>
                    <a:pt x="352" y="207"/>
                    <a:pt x="323" y="185"/>
                  </a:cubicBezTo>
                  <a:lnTo>
                    <a:pt x="85" y="12"/>
                  </a:lnTo>
                  <a:cubicBezTo>
                    <a:pt x="75" y="4"/>
                    <a:pt x="63" y="0"/>
                    <a:pt x="5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8" name="Google Shape;2488;p49"/>
          <p:cNvGrpSpPr/>
          <p:nvPr/>
        </p:nvGrpSpPr>
        <p:grpSpPr>
          <a:xfrm>
            <a:off x="7134565" y="2999759"/>
            <a:ext cx="181026" cy="69896"/>
            <a:chOff x="4659775" y="2072775"/>
            <a:chExt cx="74325" cy="28700"/>
          </a:xfrm>
        </p:grpSpPr>
        <p:sp>
          <p:nvSpPr>
            <p:cNvPr id="2489" name="Google Shape;2489;p49"/>
            <p:cNvSpPr/>
            <p:nvPr/>
          </p:nvSpPr>
          <p:spPr>
            <a:xfrm>
              <a:off x="4659775" y="2072775"/>
              <a:ext cx="38075" cy="28700"/>
            </a:xfrm>
            <a:custGeom>
              <a:avLst/>
              <a:gdLst/>
              <a:ahLst/>
              <a:cxnLst/>
              <a:rect l="l" t="t" r="r" b="b"/>
              <a:pathLst>
                <a:path w="1523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945" y="1147"/>
                  </a:lnTo>
                  <a:lnTo>
                    <a:pt x="1522" y="570"/>
                  </a:lnTo>
                  <a:lnTo>
                    <a:pt x="94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49"/>
            <p:cNvSpPr/>
            <p:nvPr/>
          </p:nvSpPr>
          <p:spPr>
            <a:xfrm>
              <a:off x="4691875" y="2072775"/>
              <a:ext cx="24550" cy="28700"/>
            </a:xfrm>
            <a:custGeom>
              <a:avLst/>
              <a:gdLst/>
              <a:ahLst/>
              <a:cxnLst/>
              <a:rect l="l" t="t" r="r" b="b"/>
              <a:pathLst>
                <a:path w="982" h="1148" extrusionOk="0">
                  <a:moveTo>
                    <a:pt x="0" y="0"/>
                  </a:moveTo>
                  <a:lnTo>
                    <a:pt x="570" y="570"/>
                  </a:lnTo>
                  <a:lnTo>
                    <a:pt x="0" y="1147"/>
                  </a:lnTo>
                  <a:lnTo>
                    <a:pt x="411" y="1147"/>
                  </a:lnTo>
                  <a:lnTo>
                    <a:pt x="981" y="570"/>
                  </a:lnTo>
                  <a:lnTo>
                    <a:pt x="41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49"/>
            <p:cNvSpPr/>
            <p:nvPr/>
          </p:nvSpPr>
          <p:spPr>
            <a:xfrm>
              <a:off x="4709350" y="2072775"/>
              <a:ext cx="24750" cy="28700"/>
            </a:xfrm>
            <a:custGeom>
              <a:avLst/>
              <a:gdLst/>
              <a:ahLst/>
              <a:cxnLst/>
              <a:rect l="l" t="t" r="r" b="b"/>
              <a:pathLst>
                <a:path w="990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412" y="1147"/>
                  </a:lnTo>
                  <a:lnTo>
                    <a:pt x="989" y="570"/>
                  </a:lnTo>
                  <a:lnTo>
                    <a:pt x="41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2" name="Google Shape;2492;p49"/>
          <p:cNvGrpSpPr/>
          <p:nvPr/>
        </p:nvGrpSpPr>
        <p:grpSpPr>
          <a:xfrm>
            <a:off x="8054421" y="2790324"/>
            <a:ext cx="167387" cy="89197"/>
            <a:chOff x="4662475" y="1976500"/>
            <a:chExt cx="68725" cy="36625"/>
          </a:xfrm>
        </p:grpSpPr>
        <p:sp>
          <p:nvSpPr>
            <p:cNvPr id="2493" name="Google Shape;2493;p49"/>
            <p:cNvSpPr/>
            <p:nvPr/>
          </p:nvSpPr>
          <p:spPr>
            <a:xfrm>
              <a:off x="4690800" y="1976500"/>
              <a:ext cx="40400" cy="36625"/>
            </a:xfrm>
            <a:custGeom>
              <a:avLst/>
              <a:gdLst/>
              <a:ahLst/>
              <a:cxnLst/>
              <a:rect l="l" t="t" r="r" b="b"/>
              <a:pathLst>
                <a:path w="1616" h="1465" extrusionOk="0">
                  <a:moveTo>
                    <a:pt x="887" y="0"/>
                  </a:moveTo>
                  <a:lnTo>
                    <a:pt x="692" y="188"/>
                  </a:lnTo>
                  <a:lnTo>
                    <a:pt x="1104" y="599"/>
                  </a:lnTo>
                  <a:lnTo>
                    <a:pt x="0" y="599"/>
                  </a:lnTo>
                  <a:lnTo>
                    <a:pt x="0" y="866"/>
                  </a:lnTo>
                  <a:lnTo>
                    <a:pt x="1104" y="866"/>
                  </a:lnTo>
                  <a:lnTo>
                    <a:pt x="692" y="1269"/>
                  </a:lnTo>
                  <a:lnTo>
                    <a:pt x="887" y="1464"/>
                  </a:lnTo>
                  <a:lnTo>
                    <a:pt x="1616" y="729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49"/>
            <p:cNvSpPr/>
            <p:nvPr/>
          </p:nvSpPr>
          <p:spPr>
            <a:xfrm>
              <a:off x="4674375" y="1991450"/>
              <a:ext cx="10675" cy="6700"/>
            </a:xfrm>
            <a:custGeom>
              <a:avLst/>
              <a:gdLst/>
              <a:ahLst/>
              <a:cxnLst/>
              <a:rect l="l" t="t" r="r" b="b"/>
              <a:pathLst>
                <a:path w="427" h="268" extrusionOk="0">
                  <a:moveTo>
                    <a:pt x="1" y="1"/>
                  </a:moveTo>
                  <a:lnTo>
                    <a:pt x="1" y="268"/>
                  </a:lnTo>
                  <a:lnTo>
                    <a:pt x="426" y="268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49"/>
            <p:cNvSpPr/>
            <p:nvPr/>
          </p:nvSpPr>
          <p:spPr>
            <a:xfrm>
              <a:off x="4662475" y="1991450"/>
              <a:ext cx="5625" cy="6700"/>
            </a:xfrm>
            <a:custGeom>
              <a:avLst/>
              <a:gdLst/>
              <a:ahLst/>
              <a:cxnLst/>
              <a:rect l="l" t="t" r="r" b="b"/>
              <a:pathLst>
                <a:path w="225" h="268" extrusionOk="0">
                  <a:moveTo>
                    <a:pt x="1" y="1"/>
                  </a:moveTo>
                  <a:lnTo>
                    <a:pt x="1" y="268"/>
                  </a:lnTo>
                  <a:lnTo>
                    <a:pt x="224" y="268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6" name="Google Shape;2496;p49"/>
          <p:cNvGrpSpPr/>
          <p:nvPr/>
        </p:nvGrpSpPr>
        <p:grpSpPr>
          <a:xfrm>
            <a:off x="7751326" y="2793764"/>
            <a:ext cx="166899" cy="82317"/>
            <a:chOff x="4920150" y="1977875"/>
            <a:chExt cx="68525" cy="33800"/>
          </a:xfrm>
        </p:grpSpPr>
        <p:sp>
          <p:nvSpPr>
            <p:cNvPr id="2497" name="Google Shape;2497;p49"/>
            <p:cNvSpPr/>
            <p:nvPr/>
          </p:nvSpPr>
          <p:spPr>
            <a:xfrm>
              <a:off x="4949175" y="1977875"/>
              <a:ext cx="39500" cy="33800"/>
            </a:xfrm>
            <a:custGeom>
              <a:avLst/>
              <a:gdLst/>
              <a:ahLst/>
              <a:cxnLst/>
              <a:rect l="l" t="t" r="r" b="b"/>
              <a:pathLst>
                <a:path w="1580" h="1352" extrusionOk="0">
                  <a:moveTo>
                    <a:pt x="891" y="1"/>
                  </a:moveTo>
                  <a:cubicBezTo>
                    <a:pt x="859" y="1"/>
                    <a:pt x="828" y="12"/>
                    <a:pt x="801" y="32"/>
                  </a:cubicBezTo>
                  <a:cubicBezTo>
                    <a:pt x="743" y="89"/>
                    <a:pt x="743" y="176"/>
                    <a:pt x="801" y="226"/>
                  </a:cubicBezTo>
                  <a:lnTo>
                    <a:pt x="1039" y="472"/>
                  </a:lnTo>
                  <a:cubicBezTo>
                    <a:pt x="1068" y="493"/>
                    <a:pt x="1046" y="544"/>
                    <a:pt x="1010" y="544"/>
                  </a:cubicBezTo>
                  <a:lnTo>
                    <a:pt x="152" y="544"/>
                  </a:lnTo>
                  <a:cubicBezTo>
                    <a:pt x="147" y="543"/>
                    <a:pt x="143" y="543"/>
                    <a:pt x="139" y="543"/>
                  </a:cubicBezTo>
                  <a:cubicBezTo>
                    <a:pt x="66" y="543"/>
                    <a:pt x="14" y="598"/>
                    <a:pt x="8" y="666"/>
                  </a:cubicBezTo>
                  <a:cubicBezTo>
                    <a:pt x="0" y="746"/>
                    <a:pt x="65" y="811"/>
                    <a:pt x="145" y="811"/>
                  </a:cubicBezTo>
                  <a:lnTo>
                    <a:pt x="1010" y="811"/>
                  </a:lnTo>
                  <a:cubicBezTo>
                    <a:pt x="1046" y="811"/>
                    <a:pt x="1068" y="854"/>
                    <a:pt x="1039" y="883"/>
                  </a:cubicBezTo>
                  <a:lnTo>
                    <a:pt x="808" y="1113"/>
                  </a:lnTo>
                  <a:cubicBezTo>
                    <a:pt x="758" y="1164"/>
                    <a:pt x="751" y="1251"/>
                    <a:pt x="794" y="1308"/>
                  </a:cubicBezTo>
                  <a:cubicBezTo>
                    <a:pt x="823" y="1337"/>
                    <a:pt x="859" y="1351"/>
                    <a:pt x="895" y="1351"/>
                  </a:cubicBezTo>
                  <a:cubicBezTo>
                    <a:pt x="931" y="1351"/>
                    <a:pt x="967" y="1337"/>
                    <a:pt x="996" y="1308"/>
                  </a:cubicBezTo>
                  <a:lnTo>
                    <a:pt x="1522" y="774"/>
                  </a:lnTo>
                  <a:cubicBezTo>
                    <a:pt x="1580" y="717"/>
                    <a:pt x="1573" y="630"/>
                    <a:pt x="1522" y="573"/>
                  </a:cubicBezTo>
                  <a:lnTo>
                    <a:pt x="996" y="46"/>
                  </a:lnTo>
                  <a:cubicBezTo>
                    <a:pt x="965" y="15"/>
                    <a:pt x="928" y="1"/>
                    <a:pt x="89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49"/>
            <p:cNvSpPr/>
            <p:nvPr/>
          </p:nvSpPr>
          <p:spPr>
            <a:xfrm>
              <a:off x="4931875" y="1991450"/>
              <a:ext cx="12825" cy="6700"/>
            </a:xfrm>
            <a:custGeom>
              <a:avLst/>
              <a:gdLst/>
              <a:ahLst/>
              <a:cxnLst/>
              <a:rect l="l" t="t" r="r" b="b"/>
              <a:pathLst>
                <a:path w="513" h="268" extrusionOk="0">
                  <a:moveTo>
                    <a:pt x="180" y="1"/>
                  </a:moveTo>
                  <a:cubicBezTo>
                    <a:pt x="0" y="1"/>
                    <a:pt x="0" y="268"/>
                    <a:pt x="180" y="268"/>
                  </a:cubicBezTo>
                  <a:lnTo>
                    <a:pt x="332" y="268"/>
                  </a:lnTo>
                  <a:cubicBezTo>
                    <a:pt x="512" y="268"/>
                    <a:pt x="512" y="1"/>
                    <a:pt x="33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49"/>
            <p:cNvSpPr/>
            <p:nvPr/>
          </p:nvSpPr>
          <p:spPr>
            <a:xfrm>
              <a:off x="4920150" y="1991450"/>
              <a:ext cx="9225" cy="6700"/>
            </a:xfrm>
            <a:custGeom>
              <a:avLst/>
              <a:gdLst/>
              <a:ahLst/>
              <a:cxnLst/>
              <a:rect l="l" t="t" r="r" b="b"/>
              <a:pathLst>
                <a:path w="369" h="268" extrusionOk="0">
                  <a:moveTo>
                    <a:pt x="181" y="1"/>
                  </a:moveTo>
                  <a:cubicBezTo>
                    <a:pt x="0" y="1"/>
                    <a:pt x="0" y="268"/>
                    <a:pt x="181" y="268"/>
                  </a:cubicBezTo>
                  <a:lnTo>
                    <a:pt x="195" y="268"/>
                  </a:lnTo>
                  <a:cubicBezTo>
                    <a:pt x="368" y="268"/>
                    <a:pt x="368" y="1"/>
                    <a:pt x="195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0" name="Google Shape;2500;p49"/>
          <p:cNvGrpSpPr/>
          <p:nvPr/>
        </p:nvGrpSpPr>
        <p:grpSpPr>
          <a:xfrm>
            <a:off x="7162483" y="3197682"/>
            <a:ext cx="125190" cy="127859"/>
            <a:chOff x="4676550" y="2160575"/>
            <a:chExt cx="51400" cy="52500"/>
          </a:xfrm>
        </p:grpSpPr>
        <p:sp>
          <p:nvSpPr>
            <p:cNvPr id="2501" name="Google Shape;2501;p49"/>
            <p:cNvSpPr/>
            <p:nvPr/>
          </p:nvSpPr>
          <p:spPr>
            <a:xfrm>
              <a:off x="4676550" y="2160575"/>
              <a:ext cx="27775" cy="52500"/>
            </a:xfrm>
            <a:custGeom>
              <a:avLst/>
              <a:gdLst/>
              <a:ahLst/>
              <a:cxnLst/>
              <a:rect l="l" t="t" r="r" b="b"/>
              <a:pathLst>
                <a:path w="1111" h="2100" extrusionOk="0">
                  <a:moveTo>
                    <a:pt x="0" y="1"/>
                  </a:moveTo>
                  <a:lnTo>
                    <a:pt x="823" y="1047"/>
                  </a:lnTo>
                  <a:lnTo>
                    <a:pt x="0" y="2100"/>
                  </a:lnTo>
                  <a:lnTo>
                    <a:pt x="289" y="2100"/>
                  </a:lnTo>
                  <a:lnTo>
                    <a:pt x="1111" y="1047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49"/>
            <p:cNvSpPr/>
            <p:nvPr/>
          </p:nvSpPr>
          <p:spPr>
            <a:xfrm>
              <a:off x="4688275" y="2160575"/>
              <a:ext cx="27975" cy="52500"/>
            </a:xfrm>
            <a:custGeom>
              <a:avLst/>
              <a:gdLst/>
              <a:ahLst/>
              <a:cxnLst/>
              <a:rect l="l" t="t" r="r" b="b"/>
              <a:pathLst>
                <a:path w="1119" h="2100" extrusionOk="0">
                  <a:moveTo>
                    <a:pt x="0" y="1"/>
                  </a:moveTo>
                  <a:lnTo>
                    <a:pt x="822" y="1047"/>
                  </a:lnTo>
                  <a:lnTo>
                    <a:pt x="0" y="2100"/>
                  </a:lnTo>
                  <a:lnTo>
                    <a:pt x="296" y="2100"/>
                  </a:lnTo>
                  <a:lnTo>
                    <a:pt x="1118" y="1047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49"/>
            <p:cNvSpPr/>
            <p:nvPr/>
          </p:nvSpPr>
          <p:spPr>
            <a:xfrm>
              <a:off x="4700175" y="2160575"/>
              <a:ext cx="27775" cy="52500"/>
            </a:xfrm>
            <a:custGeom>
              <a:avLst/>
              <a:gdLst/>
              <a:ahLst/>
              <a:cxnLst/>
              <a:rect l="l" t="t" r="r" b="b"/>
              <a:pathLst>
                <a:path w="1111" h="2100" extrusionOk="0">
                  <a:moveTo>
                    <a:pt x="0" y="1"/>
                  </a:moveTo>
                  <a:lnTo>
                    <a:pt x="822" y="1047"/>
                  </a:lnTo>
                  <a:lnTo>
                    <a:pt x="0" y="2100"/>
                  </a:lnTo>
                  <a:lnTo>
                    <a:pt x="289" y="2100"/>
                  </a:lnTo>
                  <a:lnTo>
                    <a:pt x="1111" y="1047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4" name="Google Shape;2504;p49"/>
          <p:cNvGrpSpPr/>
          <p:nvPr/>
        </p:nvGrpSpPr>
        <p:grpSpPr>
          <a:xfrm>
            <a:off x="7459741" y="3204714"/>
            <a:ext cx="145405" cy="113794"/>
            <a:chOff x="4768325" y="2163475"/>
            <a:chExt cx="59700" cy="46725"/>
          </a:xfrm>
        </p:grpSpPr>
        <p:sp>
          <p:nvSpPr>
            <p:cNvPr id="2505" name="Google Shape;2505;p49"/>
            <p:cNvSpPr/>
            <p:nvPr/>
          </p:nvSpPr>
          <p:spPr>
            <a:xfrm>
              <a:off x="4768325" y="2163475"/>
              <a:ext cx="35375" cy="46725"/>
            </a:xfrm>
            <a:custGeom>
              <a:avLst/>
              <a:gdLst/>
              <a:ahLst/>
              <a:cxnLst/>
              <a:rect l="l" t="t" r="r" b="b"/>
              <a:pathLst>
                <a:path w="1415" h="1869" extrusionOk="0">
                  <a:moveTo>
                    <a:pt x="0" y="0"/>
                  </a:moveTo>
                  <a:lnTo>
                    <a:pt x="895" y="931"/>
                  </a:lnTo>
                  <a:lnTo>
                    <a:pt x="0" y="1868"/>
                  </a:lnTo>
                  <a:lnTo>
                    <a:pt x="520" y="1868"/>
                  </a:lnTo>
                  <a:lnTo>
                    <a:pt x="1414" y="931"/>
                  </a:lnTo>
                  <a:lnTo>
                    <a:pt x="52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49"/>
            <p:cNvSpPr/>
            <p:nvPr/>
          </p:nvSpPr>
          <p:spPr>
            <a:xfrm>
              <a:off x="4792475" y="2163475"/>
              <a:ext cx="35550" cy="46725"/>
            </a:xfrm>
            <a:custGeom>
              <a:avLst/>
              <a:gdLst/>
              <a:ahLst/>
              <a:cxnLst/>
              <a:rect l="l" t="t" r="r" b="b"/>
              <a:pathLst>
                <a:path w="1422" h="1869" extrusionOk="0">
                  <a:moveTo>
                    <a:pt x="1" y="0"/>
                  </a:moveTo>
                  <a:lnTo>
                    <a:pt x="895" y="931"/>
                  </a:lnTo>
                  <a:lnTo>
                    <a:pt x="1" y="1868"/>
                  </a:lnTo>
                  <a:lnTo>
                    <a:pt x="527" y="1868"/>
                  </a:lnTo>
                  <a:lnTo>
                    <a:pt x="1422" y="931"/>
                  </a:lnTo>
                  <a:lnTo>
                    <a:pt x="5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07" name="Google Shape;2507;p49"/>
          <p:cNvSpPr/>
          <p:nvPr/>
        </p:nvSpPr>
        <p:spPr>
          <a:xfrm>
            <a:off x="7791696" y="3196221"/>
            <a:ext cx="86159" cy="130781"/>
          </a:xfrm>
          <a:custGeom>
            <a:avLst/>
            <a:gdLst/>
            <a:ahLst/>
            <a:cxnLst/>
            <a:rect l="l" t="t" r="r" b="b"/>
            <a:pathLst>
              <a:path w="1415" h="2148" extrusionOk="0">
                <a:moveTo>
                  <a:pt x="308" y="0"/>
                </a:moveTo>
                <a:cubicBezTo>
                  <a:pt x="152" y="0"/>
                  <a:pt x="1" y="123"/>
                  <a:pt x="1" y="308"/>
                </a:cubicBezTo>
                <a:lnTo>
                  <a:pt x="8" y="1844"/>
                </a:lnTo>
                <a:cubicBezTo>
                  <a:pt x="8" y="2026"/>
                  <a:pt x="158" y="2148"/>
                  <a:pt x="316" y="2148"/>
                </a:cubicBezTo>
                <a:cubicBezTo>
                  <a:pt x="390" y="2148"/>
                  <a:pt x="465" y="2121"/>
                  <a:pt x="527" y="2061"/>
                </a:cubicBezTo>
                <a:lnTo>
                  <a:pt x="1292" y="1296"/>
                </a:lnTo>
                <a:cubicBezTo>
                  <a:pt x="1414" y="1181"/>
                  <a:pt x="1414" y="986"/>
                  <a:pt x="1292" y="864"/>
                </a:cubicBezTo>
                <a:lnTo>
                  <a:pt x="520" y="92"/>
                </a:lnTo>
                <a:cubicBezTo>
                  <a:pt x="459" y="29"/>
                  <a:pt x="383" y="0"/>
                  <a:pt x="308" y="0"/>
                </a:cubicBez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8" name="Google Shape;2508;p49"/>
          <p:cNvSpPr/>
          <p:nvPr/>
        </p:nvSpPr>
        <p:spPr>
          <a:xfrm>
            <a:off x="8064072" y="4203306"/>
            <a:ext cx="148084" cy="162989"/>
          </a:xfrm>
          <a:custGeom>
            <a:avLst/>
            <a:gdLst/>
            <a:ahLst/>
            <a:cxnLst/>
            <a:rect l="l" t="t" r="r" b="b"/>
            <a:pathLst>
              <a:path w="2432" h="2677" extrusionOk="0">
                <a:moveTo>
                  <a:pt x="801" y="1"/>
                </a:moveTo>
                <a:lnTo>
                  <a:pt x="1205" y="751"/>
                </a:lnTo>
                <a:lnTo>
                  <a:pt x="1" y="751"/>
                </a:lnTo>
                <a:lnTo>
                  <a:pt x="1" y="1927"/>
                </a:lnTo>
                <a:lnTo>
                  <a:pt x="1205" y="1927"/>
                </a:lnTo>
                <a:lnTo>
                  <a:pt x="801" y="2677"/>
                </a:lnTo>
                <a:lnTo>
                  <a:pt x="2431" y="1335"/>
                </a:lnTo>
                <a:lnTo>
                  <a:pt x="801" y="1"/>
                </a:ln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9" name="Google Shape;2509;p49"/>
          <p:cNvSpPr/>
          <p:nvPr/>
        </p:nvSpPr>
        <p:spPr>
          <a:xfrm>
            <a:off x="7165528" y="3431527"/>
            <a:ext cx="119101" cy="163415"/>
          </a:xfrm>
          <a:custGeom>
            <a:avLst/>
            <a:gdLst/>
            <a:ahLst/>
            <a:cxnLst/>
            <a:rect l="l" t="t" r="r" b="b"/>
            <a:pathLst>
              <a:path w="1956" h="2684" extrusionOk="0">
                <a:moveTo>
                  <a:pt x="1" y="0"/>
                </a:moveTo>
                <a:lnTo>
                  <a:pt x="787" y="1342"/>
                </a:lnTo>
                <a:lnTo>
                  <a:pt x="1" y="2683"/>
                </a:lnTo>
                <a:lnTo>
                  <a:pt x="1955" y="1342"/>
                </a:lnTo>
                <a:lnTo>
                  <a:pt x="1" y="0"/>
                </a:ln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0" name="Google Shape;2510;p49"/>
          <p:cNvSpPr/>
          <p:nvPr/>
        </p:nvSpPr>
        <p:spPr>
          <a:xfrm>
            <a:off x="7133499" y="4219136"/>
            <a:ext cx="183157" cy="131329"/>
          </a:xfrm>
          <a:custGeom>
            <a:avLst/>
            <a:gdLst/>
            <a:ahLst/>
            <a:cxnLst/>
            <a:rect l="l" t="t" r="r" b="b"/>
            <a:pathLst>
              <a:path w="3008" h="2157" extrusionOk="0">
                <a:moveTo>
                  <a:pt x="0" y="0"/>
                </a:moveTo>
                <a:lnTo>
                  <a:pt x="729" y="1075"/>
                </a:lnTo>
                <a:lnTo>
                  <a:pt x="0" y="2157"/>
                </a:lnTo>
                <a:lnTo>
                  <a:pt x="0" y="2157"/>
                </a:lnTo>
                <a:lnTo>
                  <a:pt x="3008" y="1075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1" name="Google Shape;2511;p49"/>
          <p:cNvSpPr/>
          <p:nvPr/>
        </p:nvSpPr>
        <p:spPr>
          <a:xfrm>
            <a:off x="7150823" y="3700780"/>
            <a:ext cx="148511" cy="112515"/>
          </a:xfrm>
          <a:custGeom>
            <a:avLst/>
            <a:gdLst/>
            <a:ahLst/>
            <a:cxnLst/>
            <a:rect l="l" t="t" r="r" b="b"/>
            <a:pathLst>
              <a:path w="2439" h="1848" extrusionOk="0">
                <a:moveTo>
                  <a:pt x="1580" y="1"/>
                </a:moveTo>
                <a:lnTo>
                  <a:pt x="1371" y="203"/>
                </a:lnTo>
                <a:lnTo>
                  <a:pt x="1919" y="780"/>
                </a:lnTo>
                <a:lnTo>
                  <a:pt x="1" y="780"/>
                </a:lnTo>
                <a:lnTo>
                  <a:pt x="1" y="1068"/>
                </a:lnTo>
                <a:lnTo>
                  <a:pt x="1919" y="1068"/>
                </a:lnTo>
                <a:lnTo>
                  <a:pt x="1371" y="1645"/>
                </a:lnTo>
                <a:lnTo>
                  <a:pt x="1580" y="1847"/>
                </a:lnTo>
                <a:lnTo>
                  <a:pt x="2439" y="924"/>
                </a:lnTo>
                <a:lnTo>
                  <a:pt x="1580" y="1"/>
                </a:ln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2" name="Google Shape;2512;p49"/>
          <p:cNvSpPr/>
          <p:nvPr/>
        </p:nvSpPr>
        <p:spPr>
          <a:xfrm>
            <a:off x="7784572" y="3682697"/>
            <a:ext cx="100408" cy="148681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13" name="Google Shape;2513;p49"/>
          <p:cNvGrpSpPr/>
          <p:nvPr/>
        </p:nvGrpSpPr>
        <p:grpSpPr>
          <a:xfrm>
            <a:off x="7476059" y="3459808"/>
            <a:ext cx="112768" cy="106853"/>
            <a:chOff x="4768575" y="2253950"/>
            <a:chExt cx="46300" cy="43875"/>
          </a:xfrm>
        </p:grpSpPr>
        <p:sp>
          <p:nvSpPr>
            <p:cNvPr id="2514" name="Google Shape;2514;p49"/>
            <p:cNvSpPr/>
            <p:nvPr/>
          </p:nvSpPr>
          <p:spPr>
            <a:xfrm>
              <a:off x="4785700" y="2253950"/>
              <a:ext cx="29175" cy="43875"/>
            </a:xfrm>
            <a:custGeom>
              <a:avLst/>
              <a:gdLst/>
              <a:ahLst/>
              <a:cxnLst/>
              <a:rect l="l" t="t" r="r" b="b"/>
              <a:pathLst>
                <a:path w="1167" h="1755" extrusionOk="0">
                  <a:moveTo>
                    <a:pt x="262" y="1"/>
                  </a:moveTo>
                  <a:cubicBezTo>
                    <a:pt x="150" y="1"/>
                    <a:pt x="49" y="149"/>
                    <a:pt x="164" y="247"/>
                  </a:cubicBezTo>
                  <a:lnTo>
                    <a:pt x="770" y="853"/>
                  </a:lnTo>
                  <a:lnTo>
                    <a:pt x="106" y="1517"/>
                  </a:lnTo>
                  <a:cubicBezTo>
                    <a:pt x="1" y="1616"/>
                    <a:pt x="95" y="1754"/>
                    <a:pt x="204" y="1754"/>
                  </a:cubicBezTo>
                  <a:cubicBezTo>
                    <a:pt x="236" y="1754"/>
                    <a:pt x="271" y="1742"/>
                    <a:pt x="301" y="1711"/>
                  </a:cubicBezTo>
                  <a:lnTo>
                    <a:pt x="1166" y="853"/>
                  </a:lnTo>
                  <a:lnTo>
                    <a:pt x="366" y="52"/>
                  </a:lnTo>
                  <a:cubicBezTo>
                    <a:pt x="334" y="16"/>
                    <a:pt x="297" y="1"/>
                    <a:pt x="26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49"/>
            <p:cNvSpPr/>
            <p:nvPr/>
          </p:nvSpPr>
          <p:spPr>
            <a:xfrm>
              <a:off x="4768575" y="2253950"/>
              <a:ext cx="29175" cy="43875"/>
            </a:xfrm>
            <a:custGeom>
              <a:avLst/>
              <a:gdLst/>
              <a:ahLst/>
              <a:cxnLst/>
              <a:rect l="l" t="t" r="r" b="b"/>
              <a:pathLst>
                <a:path w="1167" h="1755" extrusionOk="0">
                  <a:moveTo>
                    <a:pt x="261" y="1"/>
                  </a:moveTo>
                  <a:cubicBezTo>
                    <a:pt x="150" y="1"/>
                    <a:pt x="50" y="149"/>
                    <a:pt x="171" y="247"/>
                  </a:cubicBezTo>
                  <a:lnTo>
                    <a:pt x="769" y="853"/>
                  </a:lnTo>
                  <a:lnTo>
                    <a:pt x="106" y="1517"/>
                  </a:lnTo>
                  <a:cubicBezTo>
                    <a:pt x="1" y="1616"/>
                    <a:pt x="95" y="1754"/>
                    <a:pt x="203" y="1754"/>
                  </a:cubicBezTo>
                  <a:cubicBezTo>
                    <a:pt x="236" y="1754"/>
                    <a:pt x="270" y="1742"/>
                    <a:pt x="301" y="1711"/>
                  </a:cubicBezTo>
                  <a:lnTo>
                    <a:pt x="1166" y="853"/>
                  </a:lnTo>
                  <a:lnTo>
                    <a:pt x="365" y="52"/>
                  </a:lnTo>
                  <a:cubicBezTo>
                    <a:pt x="334" y="16"/>
                    <a:pt x="297" y="1"/>
                    <a:pt x="26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6" name="Google Shape;2516;p49"/>
          <p:cNvGrpSpPr/>
          <p:nvPr/>
        </p:nvGrpSpPr>
        <p:grpSpPr>
          <a:xfrm>
            <a:off x="7775682" y="3948834"/>
            <a:ext cx="118187" cy="146246"/>
            <a:chOff x="4960900" y="2433225"/>
            <a:chExt cx="48525" cy="60050"/>
          </a:xfrm>
        </p:grpSpPr>
        <p:sp>
          <p:nvSpPr>
            <p:cNvPr id="2517" name="Google Shape;2517;p49"/>
            <p:cNvSpPr/>
            <p:nvPr/>
          </p:nvSpPr>
          <p:spPr>
            <a:xfrm>
              <a:off x="4974225" y="2433225"/>
              <a:ext cx="35200" cy="60050"/>
            </a:xfrm>
            <a:custGeom>
              <a:avLst/>
              <a:gdLst/>
              <a:ahLst/>
              <a:cxnLst/>
              <a:rect l="l" t="t" r="r" b="b"/>
              <a:pathLst>
                <a:path w="1408" h="2402" extrusionOk="0">
                  <a:moveTo>
                    <a:pt x="102" y="0"/>
                  </a:moveTo>
                  <a:lnTo>
                    <a:pt x="95" y="7"/>
                  </a:lnTo>
                  <a:lnTo>
                    <a:pt x="1112" y="1154"/>
                  </a:lnTo>
                  <a:lnTo>
                    <a:pt x="1" y="2402"/>
                  </a:lnTo>
                  <a:lnTo>
                    <a:pt x="297" y="2402"/>
                  </a:lnTo>
                  <a:lnTo>
                    <a:pt x="1407" y="1154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49"/>
            <p:cNvSpPr/>
            <p:nvPr/>
          </p:nvSpPr>
          <p:spPr>
            <a:xfrm>
              <a:off x="4960900" y="2433225"/>
              <a:ext cx="35175" cy="60050"/>
            </a:xfrm>
            <a:custGeom>
              <a:avLst/>
              <a:gdLst/>
              <a:ahLst/>
              <a:cxnLst/>
              <a:rect l="l" t="t" r="r" b="b"/>
              <a:pathLst>
                <a:path w="1407" h="2402" extrusionOk="0">
                  <a:moveTo>
                    <a:pt x="108" y="0"/>
                  </a:moveTo>
                  <a:lnTo>
                    <a:pt x="94" y="7"/>
                  </a:lnTo>
                  <a:lnTo>
                    <a:pt x="1111" y="1154"/>
                  </a:lnTo>
                  <a:lnTo>
                    <a:pt x="0" y="2402"/>
                  </a:lnTo>
                  <a:lnTo>
                    <a:pt x="296" y="2402"/>
                  </a:lnTo>
                  <a:lnTo>
                    <a:pt x="1407" y="1154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9" name="Google Shape;2519;p49"/>
          <p:cNvGrpSpPr/>
          <p:nvPr/>
        </p:nvGrpSpPr>
        <p:grpSpPr>
          <a:xfrm>
            <a:off x="7464247" y="4212895"/>
            <a:ext cx="136394" cy="143810"/>
            <a:chOff x="4854075" y="2527625"/>
            <a:chExt cx="56000" cy="59050"/>
          </a:xfrm>
        </p:grpSpPr>
        <p:sp>
          <p:nvSpPr>
            <p:cNvPr id="2520" name="Google Shape;2520;p49"/>
            <p:cNvSpPr/>
            <p:nvPr/>
          </p:nvSpPr>
          <p:spPr>
            <a:xfrm>
              <a:off x="4872325" y="2527625"/>
              <a:ext cx="37750" cy="59050"/>
            </a:xfrm>
            <a:custGeom>
              <a:avLst/>
              <a:gdLst/>
              <a:ahLst/>
              <a:cxnLst/>
              <a:rect l="l" t="t" r="r" b="b"/>
              <a:pathLst>
                <a:path w="1510" h="2362" extrusionOk="0">
                  <a:moveTo>
                    <a:pt x="305" y="1"/>
                  </a:moveTo>
                  <a:cubicBezTo>
                    <a:pt x="141" y="1"/>
                    <a:pt x="1" y="210"/>
                    <a:pt x="146" y="371"/>
                  </a:cubicBezTo>
                  <a:lnTo>
                    <a:pt x="961" y="1179"/>
                  </a:lnTo>
                  <a:lnTo>
                    <a:pt x="146" y="1994"/>
                  </a:lnTo>
                  <a:cubicBezTo>
                    <a:pt x="0" y="2151"/>
                    <a:pt x="143" y="2361"/>
                    <a:pt x="308" y="2361"/>
                  </a:cubicBezTo>
                  <a:cubicBezTo>
                    <a:pt x="355" y="2361"/>
                    <a:pt x="404" y="2344"/>
                    <a:pt x="449" y="2304"/>
                  </a:cubicBezTo>
                  <a:lnTo>
                    <a:pt x="1423" y="1338"/>
                  </a:lnTo>
                  <a:cubicBezTo>
                    <a:pt x="1509" y="1244"/>
                    <a:pt x="1509" y="1107"/>
                    <a:pt x="1423" y="1013"/>
                  </a:cubicBezTo>
                  <a:lnTo>
                    <a:pt x="1423" y="1020"/>
                  </a:lnTo>
                  <a:lnTo>
                    <a:pt x="449" y="61"/>
                  </a:lnTo>
                  <a:cubicBezTo>
                    <a:pt x="403" y="19"/>
                    <a:pt x="353" y="1"/>
                    <a:pt x="30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49"/>
            <p:cNvSpPr/>
            <p:nvPr/>
          </p:nvSpPr>
          <p:spPr>
            <a:xfrm>
              <a:off x="4854075" y="2539100"/>
              <a:ext cx="26075" cy="35875"/>
            </a:xfrm>
            <a:custGeom>
              <a:avLst/>
              <a:gdLst/>
              <a:ahLst/>
              <a:cxnLst/>
              <a:rect l="l" t="t" r="r" b="b"/>
              <a:pathLst>
                <a:path w="1043" h="1435" extrusionOk="0">
                  <a:moveTo>
                    <a:pt x="326" y="1"/>
                  </a:moveTo>
                  <a:cubicBezTo>
                    <a:pt x="152" y="1"/>
                    <a:pt x="1" y="234"/>
                    <a:pt x="177" y="388"/>
                  </a:cubicBezTo>
                  <a:lnTo>
                    <a:pt x="516" y="720"/>
                  </a:lnTo>
                  <a:lnTo>
                    <a:pt x="177" y="1059"/>
                  </a:lnTo>
                  <a:cubicBezTo>
                    <a:pt x="21" y="1215"/>
                    <a:pt x="165" y="1435"/>
                    <a:pt x="336" y="1435"/>
                  </a:cubicBezTo>
                  <a:cubicBezTo>
                    <a:pt x="386" y="1435"/>
                    <a:pt x="439" y="1415"/>
                    <a:pt x="487" y="1369"/>
                  </a:cubicBezTo>
                  <a:lnTo>
                    <a:pt x="977" y="886"/>
                  </a:lnTo>
                  <a:cubicBezTo>
                    <a:pt x="1020" y="843"/>
                    <a:pt x="1042" y="785"/>
                    <a:pt x="1042" y="720"/>
                  </a:cubicBezTo>
                  <a:cubicBezTo>
                    <a:pt x="1042" y="662"/>
                    <a:pt x="1013" y="605"/>
                    <a:pt x="977" y="561"/>
                  </a:cubicBezTo>
                  <a:lnTo>
                    <a:pt x="487" y="78"/>
                  </a:lnTo>
                  <a:cubicBezTo>
                    <a:pt x="437" y="23"/>
                    <a:pt x="380" y="1"/>
                    <a:pt x="32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22" name="Google Shape;2522;p49"/>
          <p:cNvSpPr/>
          <p:nvPr/>
        </p:nvSpPr>
        <p:spPr>
          <a:xfrm>
            <a:off x="7479500" y="3955623"/>
            <a:ext cx="105888" cy="132668"/>
          </a:xfrm>
          <a:custGeom>
            <a:avLst/>
            <a:gdLst/>
            <a:ahLst/>
            <a:cxnLst/>
            <a:rect l="l" t="t" r="r" b="b"/>
            <a:pathLst>
              <a:path w="1739" h="2179" extrusionOk="0">
                <a:moveTo>
                  <a:pt x="1" y="1"/>
                </a:moveTo>
                <a:lnTo>
                  <a:pt x="1" y="2179"/>
                </a:lnTo>
                <a:lnTo>
                  <a:pt x="758" y="2179"/>
                </a:lnTo>
                <a:lnTo>
                  <a:pt x="1739" y="1090"/>
                </a:lnTo>
                <a:lnTo>
                  <a:pt x="758" y="1"/>
                </a:ln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3" name="Google Shape;2523;p49"/>
          <p:cNvSpPr/>
          <p:nvPr/>
        </p:nvSpPr>
        <p:spPr>
          <a:xfrm>
            <a:off x="8058166" y="3195277"/>
            <a:ext cx="159897" cy="132668"/>
          </a:xfrm>
          <a:custGeom>
            <a:avLst/>
            <a:gdLst/>
            <a:ahLst/>
            <a:cxnLst/>
            <a:rect l="l" t="t" r="r" b="b"/>
            <a:pathLst>
              <a:path w="2626" h="2179" extrusionOk="0">
                <a:moveTo>
                  <a:pt x="0" y="1"/>
                </a:moveTo>
                <a:lnTo>
                  <a:pt x="887" y="1090"/>
                </a:lnTo>
                <a:lnTo>
                  <a:pt x="0" y="2179"/>
                </a:lnTo>
                <a:lnTo>
                  <a:pt x="1644" y="2179"/>
                </a:lnTo>
                <a:lnTo>
                  <a:pt x="2625" y="1090"/>
                </a:lnTo>
                <a:lnTo>
                  <a:pt x="1644" y="1"/>
                </a:ln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4" name="Google Shape;2524;p49"/>
          <p:cNvSpPr/>
          <p:nvPr/>
        </p:nvSpPr>
        <p:spPr>
          <a:xfrm>
            <a:off x="7157429" y="3955623"/>
            <a:ext cx="135298" cy="132668"/>
          </a:xfrm>
          <a:custGeom>
            <a:avLst/>
            <a:gdLst/>
            <a:ahLst/>
            <a:cxnLst/>
            <a:rect l="l" t="t" r="r" b="b"/>
            <a:pathLst>
              <a:path w="2222" h="2179" extrusionOk="0">
                <a:moveTo>
                  <a:pt x="477" y="1"/>
                </a:moveTo>
                <a:lnTo>
                  <a:pt x="895" y="513"/>
                </a:lnTo>
                <a:lnTo>
                  <a:pt x="1" y="513"/>
                </a:lnTo>
                <a:lnTo>
                  <a:pt x="1" y="1659"/>
                </a:lnTo>
                <a:lnTo>
                  <a:pt x="895" y="1659"/>
                </a:lnTo>
                <a:lnTo>
                  <a:pt x="477" y="2179"/>
                </a:lnTo>
                <a:lnTo>
                  <a:pt x="1234" y="2179"/>
                </a:lnTo>
                <a:lnTo>
                  <a:pt x="2222" y="1090"/>
                </a:lnTo>
                <a:lnTo>
                  <a:pt x="1234" y="1"/>
                </a:ln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25" name="Google Shape;2525;p49"/>
          <p:cNvGrpSpPr/>
          <p:nvPr/>
        </p:nvGrpSpPr>
        <p:grpSpPr>
          <a:xfrm>
            <a:off x="8088458" y="3676639"/>
            <a:ext cx="99312" cy="160797"/>
            <a:chOff x="5059700" y="2334775"/>
            <a:chExt cx="40775" cy="66025"/>
          </a:xfrm>
        </p:grpSpPr>
        <p:sp>
          <p:nvSpPr>
            <p:cNvPr id="2526" name="Google Shape;2526;p49"/>
            <p:cNvSpPr/>
            <p:nvPr/>
          </p:nvSpPr>
          <p:spPr>
            <a:xfrm>
              <a:off x="5059700" y="2334775"/>
              <a:ext cx="12475" cy="10525"/>
            </a:xfrm>
            <a:custGeom>
              <a:avLst/>
              <a:gdLst/>
              <a:ahLst/>
              <a:cxnLst/>
              <a:rect l="l" t="t" r="r" b="b"/>
              <a:pathLst>
                <a:path w="499" h="421" extrusionOk="0">
                  <a:moveTo>
                    <a:pt x="282" y="0"/>
                  </a:moveTo>
                  <a:cubicBezTo>
                    <a:pt x="94" y="0"/>
                    <a:pt x="1" y="224"/>
                    <a:pt x="138" y="361"/>
                  </a:cubicBezTo>
                  <a:cubicBezTo>
                    <a:pt x="179" y="402"/>
                    <a:pt x="230" y="421"/>
                    <a:pt x="281" y="421"/>
                  </a:cubicBezTo>
                  <a:cubicBezTo>
                    <a:pt x="388" y="421"/>
                    <a:pt x="491" y="337"/>
                    <a:pt x="491" y="209"/>
                  </a:cubicBezTo>
                  <a:cubicBezTo>
                    <a:pt x="498" y="94"/>
                    <a:pt x="397" y="0"/>
                    <a:pt x="282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49"/>
            <p:cNvSpPr/>
            <p:nvPr/>
          </p:nvSpPr>
          <p:spPr>
            <a:xfrm>
              <a:off x="5059700" y="2348650"/>
              <a:ext cx="12475" cy="10550"/>
            </a:xfrm>
            <a:custGeom>
              <a:avLst/>
              <a:gdLst/>
              <a:ahLst/>
              <a:cxnLst/>
              <a:rect l="l" t="t" r="r" b="b"/>
              <a:pathLst>
                <a:path w="499" h="422" extrusionOk="0">
                  <a:moveTo>
                    <a:pt x="282" y="1"/>
                  </a:moveTo>
                  <a:cubicBezTo>
                    <a:pt x="94" y="1"/>
                    <a:pt x="1" y="224"/>
                    <a:pt x="138" y="361"/>
                  </a:cubicBezTo>
                  <a:cubicBezTo>
                    <a:pt x="179" y="403"/>
                    <a:pt x="230" y="421"/>
                    <a:pt x="281" y="421"/>
                  </a:cubicBezTo>
                  <a:cubicBezTo>
                    <a:pt x="388" y="421"/>
                    <a:pt x="491" y="337"/>
                    <a:pt x="491" y="210"/>
                  </a:cubicBezTo>
                  <a:cubicBezTo>
                    <a:pt x="498" y="94"/>
                    <a:pt x="397" y="1"/>
                    <a:pt x="28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49"/>
            <p:cNvSpPr/>
            <p:nvPr/>
          </p:nvSpPr>
          <p:spPr>
            <a:xfrm>
              <a:off x="5059700" y="2362525"/>
              <a:ext cx="12475" cy="10550"/>
            </a:xfrm>
            <a:custGeom>
              <a:avLst/>
              <a:gdLst/>
              <a:ahLst/>
              <a:cxnLst/>
              <a:rect l="l" t="t" r="r" b="b"/>
              <a:pathLst>
                <a:path w="499" h="422" extrusionOk="0">
                  <a:moveTo>
                    <a:pt x="282" y="1"/>
                  </a:moveTo>
                  <a:cubicBezTo>
                    <a:pt x="94" y="1"/>
                    <a:pt x="1" y="224"/>
                    <a:pt x="138" y="361"/>
                  </a:cubicBezTo>
                  <a:cubicBezTo>
                    <a:pt x="179" y="403"/>
                    <a:pt x="230" y="422"/>
                    <a:pt x="281" y="422"/>
                  </a:cubicBezTo>
                  <a:cubicBezTo>
                    <a:pt x="388" y="422"/>
                    <a:pt x="491" y="338"/>
                    <a:pt x="491" y="210"/>
                  </a:cubicBezTo>
                  <a:cubicBezTo>
                    <a:pt x="498" y="95"/>
                    <a:pt x="397" y="1"/>
                    <a:pt x="28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49"/>
            <p:cNvSpPr/>
            <p:nvPr/>
          </p:nvSpPr>
          <p:spPr>
            <a:xfrm>
              <a:off x="5059700" y="2376400"/>
              <a:ext cx="12475" cy="10500"/>
            </a:xfrm>
            <a:custGeom>
              <a:avLst/>
              <a:gdLst/>
              <a:ahLst/>
              <a:cxnLst/>
              <a:rect l="l" t="t" r="r" b="b"/>
              <a:pathLst>
                <a:path w="499" h="420" extrusionOk="0">
                  <a:moveTo>
                    <a:pt x="294" y="1"/>
                  </a:moveTo>
                  <a:cubicBezTo>
                    <a:pt x="290" y="1"/>
                    <a:pt x="286" y="1"/>
                    <a:pt x="282" y="1"/>
                  </a:cubicBezTo>
                  <a:cubicBezTo>
                    <a:pt x="94" y="1"/>
                    <a:pt x="1" y="225"/>
                    <a:pt x="138" y="355"/>
                  </a:cubicBezTo>
                  <a:cubicBezTo>
                    <a:pt x="180" y="400"/>
                    <a:pt x="233" y="420"/>
                    <a:pt x="285" y="420"/>
                  </a:cubicBezTo>
                  <a:cubicBezTo>
                    <a:pt x="390" y="420"/>
                    <a:pt x="491" y="336"/>
                    <a:pt x="491" y="210"/>
                  </a:cubicBezTo>
                  <a:cubicBezTo>
                    <a:pt x="498" y="99"/>
                    <a:pt x="404" y="1"/>
                    <a:pt x="294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49"/>
            <p:cNvSpPr/>
            <p:nvPr/>
          </p:nvSpPr>
          <p:spPr>
            <a:xfrm>
              <a:off x="5059700" y="2390125"/>
              <a:ext cx="12475" cy="10675"/>
            </a:xfrm>
            <a:custGeom>
              <a:avLst/>
              <a:gdLst/>
              <a:ahLst/>
              <a:cxnLst/>
              <a:rect l="l" t="t" r="r" b="b"/>
              <a:pathLst>
                <a:path w="499" h="427" extrusionOk="0">
                  <a:moveTo>
                    <a:pt x="282" y="0"/>
                  </a:moveTo>
                  <a:cubicBezTo>
                    <a:pt x="94" y="0"/>
                    <a:pt x="1" y="231"/>
                    <a:pt x="138" y="361"/>
                  </a:cubicBezTo>
                  <a:cubicBezTo>
                    <a:pt x="180" y="406"/>
                    <a:pt x="233" y="426"/>
                    <a:pt x="285" y="426"/>
                  </a:cubicBezTo>
                  <a:cubicBezTo>
                    <a:pt x="390" y="426"/>
                    <a:pt x="491" y="343"/>
                    <a:pt x="491" y="217"/>
                  </a:cubicBezTo>
                  <a:cubicBezTo>
                    <a:pt x="498" y="94"/>
                    <a:pt x="397" y="0"/>
                    <a:pt x="282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49"/>
            <p:cNvSpPr/>
            <p:nvPr/>
          </p:nvSpPr>
          <p:spPr>
            <a:xfrm>
              <a:off x="5073950" y="2348650"/>
              <a:ext cx="12275" cy="10550"/>
            </a:xfrm>
            <a:custGeom>
              <a:avLst/>
              <a:gdLst/>
              <a:ahLst/>
              <a:cxnLst/>
              <a:rect l="l" t="t" r="r" b="b"/>
              <a:pathLst>
                <a:path w="491" h="422" extrusionOk="0">
                  <a:moveTo>
                    <a:pt x="282" y="1"/>
                  </a:moveTo>
                  <a:cubicBezTo>
                    <a:pt x="94" y="1"/>
                    <a:pt x="0" y="224"/>
                    <a:pt x="130" y="361"/>
                  </a:cubicBezTo>
                  <a:cubicBezTo>
                    <a:pt x="174" y="403"/>
                    <a:pt x="227" y="421"/>
                    <a:pt x="278" y="421"/>
                  </a:cubicBezTo>
                  <a:cubicBezTo>
                    <a:pt x="387" y="421"/>
                    <a:pt x="491" y="337"/>
                    <a:pt x="491" y="210"/>
                  </a:cubicBezTo>
                  <a:cubicBezTo>
                    <a:pt x="491" y="94"/>
                    <a:pt x="397" y="1"/>
                    <a:pt x="28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49"/>
            <p:cNvSpPr/>
            <p:nvPr/>
          </p:nvSpPr>
          <p:spPr>
            <a:xfrm>
              <a:off x="5073950" y="2362525"/>
              <a:ext cx="12275" cy="10550"/>
            </a:xfrm>
            <a:custGeom>
              <a:avLst/>
              <a:gdLst/>
              <a:ahLst/>
              <a:cxnLst/>
              <a:rect l="l" t="t" r="r" b="b"/>
              <a:pathLst>
                <a:path w="491" h="422" extrusionOk="0">
                  <a:moveTo>
                    <a:pt x="282" y="1"/>
                  </a:moveTo>
                  <a:cubicBezTo>
                    <a:pt x="94" y="1"/>
                    <a:pt x="0" y="224"/>
                    <a:pt x="130" y="361"/>
                  </a:cubicBezTo>
                  <a:cubicBezTo>
                    <a:pt x="174" y="403"/>
                    <a:pt x="227" y="422"/>
                    <a:pt x="278" y="422"/>
                  </a:cubicBezTo>
                  <a:cubicBezTo>
                    <a:pt x="387" y="422"/>
                    <a:pt x="491" y="338"/>
                    <a:pt x="491" y="210"/>
                  </a:cubicBezTo>
                  <a:cubicBezTo>
                    <a:pt x="491" y="95"/>
                    <a:pt x="397" y="1"/>
                    <a:pt x="28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49"/>
            <p:cNvSpPr/>
            <p:nvPr/>
          </p:nvSpPr>
          <p:spPr>
            <a:xfrm>
              <a:off x="5074000" y="2376400"/>
              <a:ext cx="12225" cy="10500"/>
            </a:xfrm>
            <a:custGeom>
              <a:avLst/>
              <a:gdLst/>
              <a:ahLst/>
              <a:cxnLst/>
              <a:rect l="l" t="t" r="r" b="b"/>
              <a:pathLst>
                <a:path w="489" h="420" extrusionOk="0">
                  <a:moveTo>
                    <a:pt x="291" y="1"/>
                  </a:moveTo>
                  <a:cubicBezTo>
                    <a:pt x="287" y="1"/>
                    <a:pt x="284" y="1"/>
                    <a:pt x="280" y="1"/>
                  </a:cubicBezTo>
                  <a:cubicBezTo>
                    <a:pt x="277" y="1"/>
                    <a:pt x="274" y="1"/>
                    <a:pt x="271" y="1"/>
                  </a:cubicBezTo>
                  <a:cubicBezTo>
                    <a:pt x="89" y="1"/>
                    <a:pt x="0" y="227"/>
                    <a:pt x="128" y="355"/>
                  </a:cubicBezTo>
                  <a:cubicBezTo>
                    <a:pt x="173" y="400"/>
                    <a:pt x="228" y="420"/>
                    <a:pt x="281" y="420"/>
                  </a:cubicBezTo>
                  <a:cubicBezTo>
                    <a:pt x="388" y="420"/>
                    <a:pt x="489" y="336"/>
                    <a:pt x="489" y="210"/>
                  </a:cubicBezTo>
                  <a:cubicBezTo>
                    <a:pt x="489" y="99"/>
                    <a:pt x="401" y="1"/>
                    <a:pt x="29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49"/>
            <p:cNvSpPr/>
            <p:nvPr/>
          </p:nvSpPr>
          <p:spPr>
            <a:xfrm>
              <a:off x="5088000" y="2362525"/>
              <a:ext cx="12475" cy="10550"/>
            </a:xfrm>
            <a:custGeom>
              <a:avLst/>
              <a:gdLst/>
              <a:ahLst/>
              <a:cxnLst/>
              <a:rect l="l" t="t" r="r" b="b"/>
              <a:pathLst>
                <a:path w="499" h="422" extrusionOk="0">
                  <a:moveTo>
                    <a:pt x="289" y="1"/>
                  </a:moveTo>
                  <a:cubicBezTo>
                    <a:pt x="102" y="1"/>
                    <a:pt x="1" y="224"/>
                    <a:pt x="138" y="361"/>
                  </a:cubicBezTo>
                  <a:cubicBezTo>
                    <a:pt x="180" y="403"/>
                    <a:pt x="231" y="422"/>
                    <a:pt x="283" y="422"/>
                  </a:cubicBezTo>
                  <a:cubicBezTo>
                    <a:pt x="392" y="422"/>
                    <a:pt x="499" y="338"/>
                    <a:pt x="499" y="210"/>
                  </a:cubicBezTo>
                  <a:cubicBezTo>
                    <a:pt x="499" y="95"/>
                    <a:pt x="405" y="1"/>
                    <a:pt x="28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5" name="Google Shape;2535;p49"/>
          <p:cNvGrpSpPr/>
          <p:nvPr/>
        </p:nvGrpSpPr>
        <p:grpSpPr>
          <a:xfrm>
            <a:off x="8045622" y="3941771"/>
            <a:ext cx="184984" cy="160371"/>
            <a:chOff x="5037700" y="2430325"/>
            <a:chExt cx="75950" cy="65850"/>
          </a:xfrm>
        </p:grpSpPr>
        <p:sp>
          <p:nvSpPr>
            <p:cNvPr id="2536" name="Google Shape;2536;p49"/>
            <p:cNvSpPr/>
            <p:nvPr/>
          </p:nvSpPr>
          <p:spPr>
            <a:xfrm>
              <a:off x="5059700" y="2430325"/>
              <a:ext cx="53950" cy="65850"/>
            </a:xfrm>
            <a:custGeom>
              <a:avLst/>
              <a:gdLst/>
              <a:ahLst/>
              <a:cxnLst/>
              <a:rect l="l" t="t" r="r" b="b"/>
              <a:pathLst>
                <a:path w="2158" h="2634" extrusionOk="0">
                  <a:moveTo>
                    <a:pt x="1" y="1"/>
                  </a:moveTo>
                  <a:lnTo>
                    <a:pt x="866" y="1321"/>
                  </a:lnTo>
                  <a:lnTo>
                    <a:pt x="1" y="2633"/>
                  </a:lnTo>
                  <a:lnTo>
                    <a:pt x="1292" y="2633"/>
                  </a:lnTo>
                  <a:lnTo>
                    <a:pt x="2157" y="1321"/>
                  </a:lnTo>
                  <a:lnTo>
                    <a:pt x="1292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49"/>
            <p:cNvSpPr/>
            <p:nvPr/>
          </p:nvSpPr>
          <p:spPr>
            <a:xfrm>
              <a:off x="5037700" y="2430325"/>
              <a:ext cx="34100" cy="65850"/>
            </a:xfrm>
            <a:custGeom>
              <a:avLst/>
              <a:gdLst/>
              <a:ahLst/>
              <a:cxnLst/>
              <a:rect l="l" t="t" r="r" b="b"/>
              <a:pathLst>
                <a:path w="1364" h="2634" extrusionOk="0">
                  <a:moveTo>
                    <a:pt x="1" y="1"/>
                  </a:moveTo>
                  <a:lnTo>
                    <a:pt x="866" y="1321"/>
                  </a:lnTo>
                  <a:lnTo>
                    <a:pt x="1" y="2633"/>
                  </a:lnTo>
                  <a:lnTo>
                    <a:pt x="498" y="2633"/>
                  </a:lnTo>
                  <a:lnTo>
                    <a:pt x="1364" y="1321"/>
                  </a:lnTo>
                  <a:lnTo>
                    <a:pt x="498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8" name="Google Shape;2538;p49"/>
          <p:cNvGrpSpPr/>
          <p:nvPr/>
        </p:nvGrpSpPr>
        <p:grpSpPr>
          <a:xfrm>
            <a:off x="7465128" y="3708223"/>
            <a:ext cx="173014" cy="97629"/>
            <a:chOff x="4756975" y="2341800"/>
            <a:chExt cx="91975" cy="51925"/>
          </a:xfrm>
        </p:grpSpPr>
        <p:sp>
          <p:nvSpPr>
            <p:cNvPr id="2539" name="Google Shape;2539;p49"/>
            <p:cNvSpPr/>
            <p:nvPr/>
          </p:nvSpPr>
          <p:spPr>
            <a:xfrm>
              <a:off x="4756975" y="2341800"/>
              <a:ext cx="10650" cy="9150"/>
            </a:xfrm>
            <a:custGeom>
              <a:avLst/>
              <a:gdLst/>
              <a:ahLst/>
              <a:cxnLst/>
              <a:rect l="l" t="t" r="r" b="b"/>
              <a:pathLst>
                <a:path w="426" h="366" extrusionOk="0">
                  <a:moveTo>
                    <a:pt x="245" y="0"/>
                  </a:moveTo>
                  <a:cubicBezTo>
                    <a:pt x="79" y="0"/>
                    <a:pt x="0" y="195"/>
                    <a:pt x="115" y="311"/>
                  </a:cubicBezTo>
                  <a:cubicBezTo>
                    <a:pt x="153" y="348"/>
                    <a:pt x="199" y="365"/>
                    <a:pt x="244" y="365"/>
                  </a:cubicBezTo>
                  <a:cubicBezTo>
                    <a:pt x="337" y="365"/>
                    <a:pt x="426" y="293"/>
                    <a:pt x="426" y="181"/>
                  </a:cubicBezTo>
                  <a:cubicBezTo>
                    <a:pt x="426" y="80"/>
                    <a:pt x="346" y="0"/>
                    <a:pt x="245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49"/>
            <p:cNvSpPr/>
            <p:nvPr/>
          </p:nvSpPr>
          <p:spPr>
            <a:xfrm>
              <a:off x="4777350" y="2341800"/>
              <a:ext cx="10650" cy="9150"/>
            </a:xfrm>
            <a:custGeom>
              <a:avLst/>
              <a:gdLst/>
              <a:ahLst/>
              <a:cxnLst/>
              <a:rect l="l" t="t" r="r" b="b"/>
              <a:pathLst>
                <a:path w="426" h="366" extrusionOk="0">
                  <a:moveTo>
                    <a:pt x="245" y="0"/>
                  </a:moveTo>
                  <a:cubicBezTo>
                    <a:pt x="79" y="0"/>
                    <a:pt x="0" y="195"/>
                    <a:pt x="115" y="311"/>
                  </a:cubicBezTo>
                  <a:cubicBezTo>
                    <a:pt x="153" y="348"/>
                    <a:pt x="199" y="365"/>
                    <a:pt x="244" y="365"/>
                  </a:cubicBezTo>
                  <a:cubicBezTo>
                    <a:pt x="337" y="365"/>
                    <a:pt x="426" y="293"/>
                    <a:pt x="426" y="181"/>
                  </a:cubicBezTo>
                  <a:cubicBezTo>
                    <a:pt x="426" y="80"/>
                    <a:pt x="339" y="0"/>
                    <a:pt x="245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49"/>
            <p:cNvSpPr/>
            <p:nvPr/>
          </p:nvSpPr>
          <p:spPr>
            <a:xfrm>
              <a:off x="4797725" y="2341800"/>
              <a:ext cx="10475" cy="9150"/>
            </a:xfrm>
            <a:custGeom>
              <a:avLst/>
              <a:gdLst/>
              <a:ahLst/>
              <a:cxnLst/>
              <a:rect l="l" t="t" r="r" b="b"/>
              <a:pathLst>
                <a:path w="419" h="366" extrusionOk="0">
                  <a:moveTo>
                    <a:pt x="238" y="0"/>
                  </a:moveTo>
                  <a:cubicBezTo>
                    <a:pt x="79" y="0"/>
                    <a:pt x="0" y="195"/>
                    <a:pt x="115" y="311"/>
                  </a:cubicBezTo>
                  <a:cubicBezTo>
                    <a:pt x="151" y="348"/>
                    <a:pt x="195" y="365"/>
                    <a:pt x="239" y="365"/>
                  </a:cubicBezTo>
                  <a:cubicBezTo>
                    <a:pt x="330" y="365"/>
                    <a:pt x="418" y="293"/>
                    <a:pt x="418" y="181"/>
                  </a:cubicBezTo>
                  <a:cubicBezTo>
                    <a:pt x="418" y="80"/>
                    <a:pt x="339" y="0"/>
                    <a:pt x="238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49"/>
            <p:cNvSpPr/>
            <p:nvPr/>
          </p:nvSpPr>
          <p:spPr>
            <a:xfrm>
              <a:off x="4818100" y="2341800"/>
              <a:ext cx="10475" cy="9150"/>
            </a:xfrm>
            <a:custGeom>
              <a:avLst/>
              <a:gdLst/>
              <a:ahLst/>
              <a:cxnLst/>
              <a:rect l="l" t="t" r="r" b="b"/>
              <a:pathLst>
                <a:path w="419" h="366" extrusionOk="0">
                  <a:moveTo>
                    <a:pt x="238" y="0"/>
                  </a:moveTo>
                  <a:cubicBezTo>
                    <a:pt x="79" y="0"/>
                    <a:pt x="0" y="195"/>
                    <a:pt x="115" y="311"/>
                  </a:cubicBezTo>
                  <a:cubicBezTo>
                    <a:pt x="151" y="348"/>
                    <a:pt x="195" y="365"/>
                    <a:pt x="239" y="365"/>
                  </a:cubicBezTo>
                  <a:cubicBezTo>
                    <a:pt x="330" y="365"/>
                    <a:pt x="418" y="293"/>
                    <a:pt x="418" y="181"/>
                  </a:cubicBezTo>
                  <a:cubicBezTo>
                    <a:pt x="418" y="80"/>
                    <a:pt x="339" y="0"/>
                    <a:pt x="238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49"/>
            <p:cNvSpPr/>
            <p:nvPr/>
          </p:nvSpPr>
          <p:spPr>
            <a:xfrm>
              <a:off x="4768675" y="2352625"/>
              <a:ext cx="8875" cy="9025"/>
            </a:xfrm>
            <a:custGeom>
              <a:avLst/>
              <a:gdLst/>
              <a:ahLst/>
              <a:cxnLst/>
              <a:rect l="l" t="t" r="r" b="b"/>
              <a:pathLst>
                <a:path w="355" h="361" extrusionOk="0">
                  <a:moveTo>
                    <a:pt x="174" y="0"/>
                  </a:moveTo>
                  <a:cubicBezTo>
                    <a:pt x="80" y="0"/>
                    <a:pt x="1" y="87"/>
                    <a:pt x="1" y="181"/>
                  </a:cubicBezTo>
                  <a:cubicBezTo>
                    <a:pt x="1" y="281"/>
                    <a:pt x="80" y="361"/>
                    <a:pt x="174" y="361"/>
                  </a:cubicBezTo>
                  <a:cubicBezTo>
                    <a:pt x="275" y="361"/>
                    <a:pt x="354" y="281"/>
                    <a:pt x="354" y="181"/>
                  </a:cubicBezTo>
                  <a:cubicBezTo>
                    <a:pt x="354" y="87"/>
                    <a:pt x="275" y="0"/>
                    <a:pt x="174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49"/>
            <p:cNvSpPr/>
            <p:nvPr/>
          </p:nvSpPr>
          <p:spPr>
            <a:xfrm>
              <a:off x="4787425" y="2352625"/>
              <a:ext cx="10500" cy="9125"/>
            </a:xfrm>
            <a:custGeom>
              <a:avLst/>
              <a:gdLst/>
              <a:ahLst/>
              <a:cxnLst/>
              <a:rect l="l" t="t" r="r" b="b"/>
              <a:pathLst>
                <a:path w="420" h="365" extrusionOk="0">
                  <a:moveTo>
                    <a:pt x="239" y="0"/>
                  </a:moveTo>
                  <a:cubicBezTo>
                    <a:pt x="80" y="0"/>
                    <a:pt x="1" y="195"/>
                    <a:pt x="116" y="310"/>
                  </a:cubicBezTo>
                  <a:cubicBezTo>
                    <a:pt x="152" y="348"/>
                    <a:pt x="196" y="365"/>
                    <a:pt x="240" y="365"/>
                  </a:cubicBezTo>
                  <a:cubicBezTo>
                    <a:pt x="331" y="365"/>
                    <a:pt x="419" y="292"/>
                    <a:pt x="419" y="181"/>
                  </a:cubicBezTo>
                  <a:cubicBezTo>
                    <a:pt x="419" y="87"/>
                    <a:pt x="340" y="0"/>
                    <a:pt x="239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49"/>
            <p:cNvSpPr/>
            <p:nvPr/>
          </p:nvSpPr>
          <p:spPr>
            <a:xfrm>
              <a:off x="4809250" y="2352625"/>
              <a:ext cx="9050" cy="9025"/>
            </a:xfrm>
            <a:custGeom>
              <a:avLst/>
              <a:gdLst/>
              <a:ahLst/>
              <a:cxnLst/>
              <a:rect l="l" t="t" r="r" b="b"/>
              <a:pathLst>
                <a:path w="362" h="361" extrusionOk="0">
                  <a:moveTo>
                    <a:pt x="181" y="0"/>
                  </a:moveTo>
                  <a:cubicBezTo>
                    <a:pt x="80" y="0"/>
                    <a:pt x="1" y="87"/>
                    <a:pt x="1" y="181"/>
                  </a:cubicBezTo>
                  <a:cubicBezTo>
                    <a:pt x="1" y="281"/>
                    <a:pt x="80" y="361"/>
                    <a:pt x="181" y="361"/>
                  </a:cubicBezTo>
                  <a:cubicBezTo>
                    <a:pt x="282" y="361"/>
                    <a:pt x="361" y="281"/>
                    <a:pt x="361" y="181"/>
                  </a:cubicBezTo>
                  <a:cubicBezTo>
                    <a:pt x="361" y="87"/>
                    <a:pt x="282" y="0"/>
                    <a:pt x="18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49"/>
            <p:cNvSpPr/>
            <p:nvPr/>
          </p:nvSpPr>
          <p:spPr>
            <a:xfrm>
              <a:off x="4829625" y="2352625"/>
              <a:ext cx="9050" cy="9025"/>
            </a:xfrm>
            <a:custGeom>
              <a:avLst/>
              <a:gdLst/>
              <a:ahLst/>
              <a:cxnLst/>
              <a:rect l="l" t="t" r="r" b="b"/>
              <a:pathLst>
                <a:path w="362" h="361" extrusionOk="0">
                  <a:moveTo>
                    <a:pt x="181" y="0"/>
                  </a:moveTo>
                  <a:cubicBezTo>
                    <a:pt x="80" y="0"/>
                    <a:pt x="1" y="87"/>
                    <a:pt x="1" y="181"/>
                  </a:cubicBezTo>
                  <a:cubicBezTo>
                    <a:pt x="1" y="281"/>
                    <a:pt x="80" y="361"/>
                    <a:pt x="181" y="361"/>
                  </a:cubicBezTo>
                  <a:cubicBezTo>
                    <a:pt x="282" y="361"/>
                    <a:pt x="361" y="281"/>
                    <a:pt x="361" y="181"/>
                  </a:cubicBezTo>
                  <a:cubicBezTo>
                    <a:pt x="361" y="87"/>
                    <a:pt x="282" y="0"/>
                    <a:pt x="18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49"/>
            <p:cNvSpPr/>
            <p:nvPr/>
          </p:nvSpPr>
          <p:spPr>
            <a:xfrm>
              <a:off x="4777350" y="2363250"/>
              <a:ext cx="10650" cy="9025"/>
            </a:xfrm>
            <a:custGeom>
              <a:avLst/>
              <a:gdLst/>
              <a:ahLst/>
              <a:cxnLst/>
              <a:rect l="l" t="t" r="r" b="b"/>
              <a:pathLst>
                <a:path w="426" h="361" extrusionOk="0">
                  <a:moveTo>
                    <a:pt x="245" y="1"/>
                  </a:moveTo>
                  <a:cubicBezTo>
                    <a:pt x="79" y="1"/>
                    <a:pt x="0" y="195"/>
                    <a:pt x="115" y="311"/>
                  </a:cubicBezTo>
                  <a:cubicBezTo>
                    <a:pt x="152" y="345"/>
                    <a:pt x="197" y="361"/>
                    <a:pt x="241" y="361"/>
                  </a:cubicBezTo>
                  <a:cubicBezTo>
                    <a:pt x="335" y="361"/>
                    <a:pt x="426" y="289"/>
                    <a:pt x="426" y="181"/>
                  </a:cubicBezTo>
                  <a:cubicBezTo>
                    <a:pt x="426" y="80"/>
                    <a:pt x="339" y="1"/>
                    <a:pt x="245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49"/>
            <p:cNvSpPr/>
            <p:nvPr/>
          </p:nvSpPr>
          <p:spPr>
            <a:xfrm>
              <a:off x="4797725" y="2363250"/>
              <a:ext cx="10475" cy="9025"/>
            </a:xfrm>
            <a:custGeom>
              <a:avLst/>
              <a:gdLst/>
              <a:ahLst/>
              <a:cxnLst/>
              <a:rect l="l" t="t" r="r" b="b"/>
              <a:pathLst>
                <a:path w="419" h="361" extrusionOk="0">
                  <a:moveTo>
                    <a:pt x="238" y="1"/>
                  </a:moveTo>
                  <a:cubicBezTo>
                    <a:pt x="79" y="1"/>
                    <a:pt x="0" y="195"/>
                    <a:pt x="115" y="311"/>
                  </a:cubicBezTo>
                  <a:cubicBezTo>
                    <a:pt x="150" y="345"/>
                    <a:pt x="193" y="361"/>
                    <a:pt x="236" y="361"/>
                  </a:cubicBezTo>
                  <a:cubicBezTo>
                    <a:pt x="328" y="361"/>
                    <a:pt x="418" y="289"/>
                    <a:pt x="418" y="181"/>
                  </a:cubicBezTo>
                  <a:cubicBezTo>
                    <a:pt x="418" y="80"/>
                    <a:pt x="339" y="1"/>
                    <a:pt x="238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49"/>
            <p:cNvSpPr/>
            <p:nvPr/>
          </p:nvSpPr>
          <p:spPr>
            <a:xfrm>
              <a:off x="4818100" y="2363250"/>
              <a:ext cx="10475" cy="9025"/>
            </a:xfrm>
            <a:custGeom>
              <a:avLst/>
              <a:gdLst/>
              <a:ahLst/>
              <a:cxnLst/>
              <a:rect l="l" t="t" r="r" b="b"/>
              <a:pathLst>
                <a:path w="419" h="361" extrusionOk="0">
                  <a:moveTo>
                    <a:pt x="238" y="1"/>
                  </a:moveTo>
                  <a:cubicBezTo>
                    <a:pt x="79" y="1"/>
                    <a:pt x="0" y="195"/>
                    <a:pt x="115" y="311"/>
                  </a:cubicBezTo>
                  <a:cubicBezTo>
                    <a:pt x="150" y="345"/>
                    <a:pt x="193" y="361"/>
                    <a:pt x="236" y="361"/>
                  </a:cubicBezTo>
                  <a:cubicBezTo>
                    <a:pt x="328" y="361"/>
                    <a:pt x="418" y="289"/>
                    <a:pt x="418" y="181"/>
                  </a:cubicBezTo>
                  <a:cubicBezTo>
                    <a:pt x="418" y="80"/>
                    <a:pt x="339" y="1"/>
                    <a:pt x="238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49"/>
            <p:cNvSpPr/>
            <p:nvPr/>
          </p:nvSpPr>
          <p:spPr>
            <a:xfrm>
              <a:off x="4838475" y="2363250"/>
              <a:ext cx="10475" cy="9025"/>
            </a:xfrm>
            <a:custGeom>
              <a:avLst/>
              <a:gdLst/>
              <a:ahLst/>
              <a:cxnLst/>
              <a:rect l="l" t="t" r="r" b="b"/>
              <a:pathLst>
                <a:path w="419" h="361" extrusionOk="0">
                  <a:moveTo>
                    <a:pt x="238" y="1"/>
                  </a:moveTo>
                  <a:cubicBezTo>
                    <a:pt x="79" y="1"/>
                    <a:pt x="0" y="195"/>
                    <a:pt x="108" y="311"/>
                  </a:cubicBezTo>
                  <a:cubicBezTo>
                    <a:pt x="145" y="345"/>
                    <a:pt x="190" y="361"/>
                    <a:pt x="233" y="361"/>
                  </a:cubicBezTo>
                  <a:cubicBezTo>
                    <a:pt x="328" y="361"/>
                    <a:pt x="418" y="289"/>
                    <a:pt x="418" y="181"/>
                  </a:cubicBezTo>
                  <a:cubicBezTo>
                    <a:pt x="418" y="80"/>
                    <a:pt x="339" y="1"/>
                    <a:pt x="238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49"/>
            <p:cNvSpPr/>
            <p:nvPr/>
          </p:nvSpPr>
          <p:spPr>
            <a:xfrm>
              <a:off x="4768675" y="2374075"/>
              <a:ext cx="8875" cy="9050"/>
            </a:xfrm>
            <a:custGeom>
              <a:avLst/>
              <a:gdLst/>
              <a:ahLst/>
              <a:cxnLst/>
              <a:rect l="l" t="t" r="r" b="b"/>
              <a:pathLst>
                <a:path w="355" h="362" extrusionOk="0">
                  <a:moveTo>
                    <a:pt x="174" y="0"/>
                  </a:moveTo>
                  <a:cubicBezTo>
                    <a:pt x="80" y="0"/>
                    <a:pt x="1" y="80"/>
                    <a:pt x="1" y="181"/>
                  </a:cubicBezTo>
                  <a:cubicBezTo>
                    <a:pt x="1" y="282"/>
                    <a:pt x="80" y="361"/>
                    <a:pt x="174" y="361"/>
                  </a:cubicBezTo>
                  <a:cubicBezTo>
                    <a:pt x="275" y="361"/>
                    <a:pt x="354" y="282"/>
                    <a:pt x="354" y="181"/>
                  </a:cubicBezTo>
                  <a:cubicBezTo>
                    <a:pt x="354" y="80"/>
                    <a:pt x="275" y="0"/>
                    <a:pt x="174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49"/>
            <p:cNvSpPr/>
            <p:nvPr/>
          </p:nvSpPr>
          <p:spPr>
            <a:xfrm>
              <a:off x="4787425" y="2374075"/>
              <a:ext cx="10500" cy="9150"/>
            </a:xfrm>
            <a:custGeom>
              <a:avLst/>
              <a:gdLst/>
              <a:ahLst/>
              <a:cxnLst/>
              <a:rect l="l" t="t" r="r" b="b"/>
              <a:pathLst>
                <a:path w="420" h="366" extrusionOk="0">
                  <a:moveTo>
                    <a:pt x="239" y="0"/>
                  </a:moveTo>
                  <a:cubicBezTo>
                    <a:pt x="80" y="0"/>
                    <a:pt x="1" y="195"/>
                    <a:pt x="116" y="311"/>
                  </a:cubicBezTo>
                  <a:cubicBezTo>
                    <a:pt x="152" y="348"/>
                    <a:pt x="196" y="365"/>
                    <a:pt x="240" y="365"/>
                  </a:cubicBezTo>
                  <a:cubicBezTo>
                    <a:pt x="331" y="365"/>
                    <a:pt x="419" y="293"/>
                    <a:pt x="419" y="181"/>
                  </a:cubicBezTo>
                  <a:cubicBezTo>
                    <a:pt x="419" y="80"/>
                    <a:pt x="340" y="0"/>
                    <a:pt x="239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49"/>
            <p:cNvSpPr/>
            <p:nvPr/>
          </p:nvSpPr>
          <p:spPr>
            <a:xfrm>
              <a:off x="4809250" y="2374075"/>
              <a:ext cx="9050" cy="9050"/>
            </a:xfrm>
            <a:custGeom>
              <a:avLst/>
              <a:gdLst/>
              <a:ahLst/>
              <a:cxnLst/>
              <a:rect l="l" t="t" r="r" b="b"/>
              <a:pathLst>
                <a:path w="362" h="362" extrusionOk="0">
                  <a:moveTo>
                    <a:pt x="181" y="0"/>
                  </a:moveTo>
                  <a:cubicBezTo>
                    <a:pt x="80" y="0"/>
                    <a:pt x="1" y="80"/>
                    <a:pt x="1" y="181"/>
                  </a:cubicBezTo>
                  <a:cubicBezTo>
                    <a:pt x="1" y="282"/>
                    <a:pt x="80" y="361"/>
                    <a:pt x="181" y="361"/>
                  </a:cubicBezTo>
                  <a:cubicBezTo>
                    <a:pt x="282" y="361"/>
                    <a:pt x="361" y="282"/>
                    <a:pt x="361" y="181"/>
                  </a:cubicBezTo>
                  <a:cubicBezTo>
                    <a:pt x="361" y="80"/>
                    <a:pt x="282" y="0"/>
                    <a:pt x="18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49"/>
            <p:cNvSpPr/>
            <p:nvPr/>
          </p:nvSpPr>
          <p:spPr>
            <a:xfrm>
              <a:off x="4829625" y="2374075"/>
              <a:ext cx="9050" cy="9050"/>
            </a:xfrm>
            <a:custGeom>
              <a:avLst/>
              <a:gdLst/>
              <a:ahLst/>
              <a:cxnLst/>
              <a:rect l="l" t="t" r="r" b="b"/>
              <a:pathLst>
                <a:path w="362" h="362" extrusionOk="0">
                  <a:moveTo>
                    <a:pt x="181" y="0"/>
                  </a:moveTo>
                  <a:cubicBezTo>
                    <a:pt x="80" y="0"/>
                    <a:pt x="1" y="80"/>
                    <a:pt x="1" y="181"/>
                  </a:cubicBezTo>
                  <a:cubicBezTo>
                    <a:pt x="1" y="282"/>
                    <a:pt x="80" y="361"/>
                    <a:pt x="181" y="361"/>
                  </a:cubicBezTo>
                  <a:cubicBezTo>
                    <a:pt x="282" y="361"/>
                    <a:pt x="361" y="282"/>
                    <a:pt x="361" y="181"/>
                  </a:cubicBezTo>
                  <a:cubicBezTo>
                    <a:pt x="361" y="80"/>
                    <a:pt x="282" y="0"/>
                    <a:pt x="18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49"/>
            <p:cNvSpPr/>
            <p:nvPr/>
          </p:nvSpPr>
          <p:spPr>
            <a:xfrm>
              <a:off x="4756975" y="2384725"/>
              <a:ext cx="10650" cy="9000"/>
            </a:xfrm>
            <a:custGeom>
              <a:avLst/>
              <a:gdLst/>
              <a:ahLst/>
              <a:cxnLst/>
              <a:rect l="l" t="t" r="r" b="b"/>
              <a:pathLst>
                <a:path w="426" h="360" extrusionOk="0">
                  <a:moveTo>
                    <a:pt x="245" y="0"/>
                  </a:moveTo>
                  <a:cubicBezTo>
                    <a:pt x="79" y="0"/>
                    <a:pt x="0" y="195"/>
                    <a:pt x="115" y="310"/>
                  </a:cubicBezTo>
                  <a:cubicBezTo>
                    <a:pt x="152" y="344"/>
                    <a:pt x="197" y="360"/>
                    <a:pt x="241" y="360"/>
                  </a:cubicBezTo>
                  <a:cubicBezTo>
                    <a:pt x="335" y="360"/>
                    <a:pt x="426" y="289"/>
                    <a:pt x="426" y="180"/>
                  </a:cubicBezTo>
                  <a:cubicBezTo>
                    <a:pt x="426" y="79"/>
                    <a:pt x="346" y="0"/>
                    <a:pt x="245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49"/>
            <p:cNvSpPr/>
            <p:nvPr/>
          </p:nvSpPr>
          <p:spPr>
            <a:xfrm>
              <a:off x="4777350" y="2384725"/>
              <a:ext cx="10650" cy="9000"/>
            </a:xfrm>
            <a:custGeom>
              <a:avLst/>
              <a:gdLst/>
              <a:ahLst/>
              <a:cxnLst/>
              <a:rect l="l" t="t" r="r" b="b"/>
              <a:pathLst>
                <a:path w="426" h="360" extrusionOk="0">
                  <a:moveTo>
                    <a:pt x="245" y="0"/>
                  </a:moveTo>
                  <a:cubicBezTo>
                    <a:pt x="79" y="0"/>
                    <a:pt x="0" y="195"/>
                    <a:pt x="115" y="310"/>
                  </a:cubicBezTo>
                  <a:cubicBezTo>
                    <a:pt x="152" y="344"/>
                    <a:pt x="197" y="360"/>
                    <a:pt x="241" y="360"/>
                  </a:cubicBezTo>
                  <a:cubicBezTo>
                    <a:pt x="335" y="360"/>
                    <a:pt x="426" y="289"/>
                    <a:pt x="426" y="180"/>
                  </a:cubicBezTo>
                  <a:cubicBezTo>
                    <a:pt x="426" y="79"/>
                    <a:pt x="339" y="0"/>
                    <a:pt x="245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49"/>
            <p:cNvSpPr/>
            <p:nvPr/>
          </p:nvSpPr>
          <p:spPr>
            <a:xfrm>
              <a:off x="4797725" y="2384725"/>
              <a:ext cx="10475" cy="9000"/>
            </a:xfrm>
            <a:custGeom>
              <a:avLst/>
              <a:gdLst/>
              <a:ahLst/>
              <a:cxnLst/>
              <a:rect l="l" t="t" r="r" b="b"/>
              <a:pathLst>
                <a:path w="419" h="360" extrusionOk="0">
                  <a:moveTo>
                    <a:pt x="238" y="0"/>
                  </a:moveTo>
                  <a:cubicBezTo>
                    <a:pt x="79" y="0"/>
                    <a:pt x="0" y="195"/>
                    <a:pt x="115" y="310"/>
                  </a:cubicBezTo>
                  <a:cubicBezTo>
                    <a:pt x="150" y="344"/>
                    <a:pt x="193" y="360"/>
                    <a:pt x="236" y="360"/>
                  </a:cubicBezTo>
                  <a:cubicBezTo>
                    <a:pt x="328" y="360"/>
                    <a:pt x="418" y="289"/>
                    <a:pt x="418" y="180"/>
                  </a:cubicBezTo>
                  <a:cubicBezTo>
                    <a:pt x="418" y="79"/>
                    <a:pt x="339" y="0"/>
                    <a:pt x="238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49"/>
            <p:cNvSpPr/>
            <p:nvPr/>
          </p:nvSpPr>
          <p:spPr>
            <a:xfrm>
              <a:off x="4818100" y="2384725"/>
              <a:ext cx="10475" cy="9000"/>
            </a:xfrm>
            <a:custGeom>
              <a:avLst/>
              <a:gdLst/>
              <a:ahLst/>
              <a:cxnLst/>
              <a:rect l="l" t="t" r="r" b="b"/>
              <a:pathLst>
                <a:path w="419" h="360" extrusionOk="0">
                  <a:moveTo>
                    <a:pt x="238" y="0"/>
                  </a:moveTo>
                  <a:cubicBezTo>
                    <a:pt x="79" y="0"/>
                    <a:pt x="0" y="195"/>
                    <a:pt x="115" y="310"/>
                  </a:cubicBezTo>
                  <a:cubicBezTo>
                    <a:pt x="150" y="344"/>
                    <a:pt x="193" y="360"/>
                    <a:pt x="236" y="360"/>
                  </a:cubicBezTo>
                  <a:cubicBezTo>
                    <a:pt x="328" y="360"/>
                    <a:pt x="418" y="289"/>
                    <a:pt x="418" y="180"/>
                  </a:cubicBezTo>
                  <a:cubicBezTo>
                    <a:pt x="418" y="79"/>
                    <a:pt x="339" y="0"/>
                    <a:pt x="238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9" name="Google Shape;2559;p49"/>
          <p:cNvGrpSpPr/>
          <p:nvPr/>
        </p:nvGrpSpPr>
        <p:grpSpPr>
          <a:xfrm>
            <a:off x="7732065" y="4196920"/>
            <a:ext cx="212497" cy="175761"/>
            <a:chOff x="4943575" y="2516350"/>
            <a:chExt cx="98675" cy="81700"/>
          </a:xfrm>
        </p:grpSpPr>
        <p:sp>
          <p:nvSpPr>
            <p:cNvPr id="2560" name="Google Shape;2560;p49"/>
            <p:cNvSpPr/>
            <p:nvPr/>
          </p:nvSpPr>
          <p:spPr>
            <a:xfrm>
              <a:off x="5036450" y="2554750"/>
              <a:ext cx="5800" cy="4825"/>
            </a:xfrm>
            <a:custGeom>
              <a:avLst/>
              <a:gdLst/>
              <a:ahLst/>
              <a:cxnLst/>
              <a:rect l="l" t="t" r="r" b="b"/>
              <a:pathLst>
                <a:path w="232" h="193" extrusionOk="0">
                  <a:moveTo>
                    <a:pt x="130" y="0"/>
                  </a:moveTo>
                  <a:cubicBezTo>
                    <a:pt x="51" y="0"/>
                    <a:pt x="0" y="101"/>
                    <a:pt x="65" y="166"/>
                  </a:cubicBezTo>
                  <a:cubicBezTo>
                    <a:pt x="83" y="184"/>
                    <a:pt x="106" y="192"/>
                    <a:pt x="129" y="192"/>
                  </a:cubicBezTo>
                  <a:cubicBezTo>
                    <a:pt x="179" y="192"/>
                    <a:pt x="229" y="153"/>
                    <a:pt x="224" y="94"/>
                  </a:cubicBezTo>
                  <a:cubicBezTo>
                    <a:pt x="231" y="44"/>
                    <a:pt x="188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49"/>
            <p:cNvSpPr/>
            <p:nvPr/>
          </p:nvSpPr>
          <p:spPr>
            <a:xfrm>
              <a:off x="5028150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23" y="0"/>
                  </a:moveTo>
                  <a:cubicBezTo>
                    <a:pt x="37" y="0"/>
                    <a:pt x="0" y="101"/>
                    <a:pt x="58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49"/>
            <p:cNvSpPr/>
            <p:nvPr/>
          </p:nvSpPr>
          <p:spPr>
            <a:xfrm>
              <a:off x="502815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23" y="0"/>
                  </a:moveTo>
                  <a:cubicBezTo>
                    <a:pt x="44" y="0"/>
                    <a:pt x="0" y="101"/>
                    <a:pt x="58" y="166"/>
                  </a:cubicBezTo>
                  <a:cubicBezTo>
                    <a:pt x="76" y="184"/>
                    <a:pt x="99" y="192"/>
                    <a:pt x="123" y="192"/>
                  </a:cubicBezTo>
                  <a:cubicBezTo>
                    <a:pt x="173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49"/>
            <p:cNvSpPr/>
            <p:nvPr/>
          </p:nvSpPr>
          <p:spPr>
            <a:xfrm>
              <a:off x="5028150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23" y="0"/>
                  </a:moveTo>
                  <a:cubicBezTo>
                    <a:pt x="37" y="0"/>
                    <a:pt x="0" y="101"/>
                    <a:pt x="58" y="166"/>
                  </a:cubicBezTo>
                  <a:cubicBezTo>
                    <a:pt x="77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49"/>
            <p:cNvSpPr/>
            <p:nvPr/>
          </p:nvSpPr>
          <p:spPr>
            <a:xfrm>
              <a:off x="501972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5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49"/>
            <p:cNvSpPr/>
            <p:nvPr/>
          </p:nvSpPr>
          <p:spPr>
            <a:xfrm>
              <a:off x="5019675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30" y="0"/>
                  </a:moveTo>
                  <a:cubicBezTo>
                    <a:pt x="44" y="0"/>
                    <a:pt x="0" y="101"/>
                    <a:pt x="58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49"/>
            <p:cNvSpPr/>
            <p:nvPr/>
          </p:nvSpPr>
          <p:spPr>
            <a:xfrm>
              <a:off x="501967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0" y="101"/>
                    <a:pt x="58" y="166"/>
                  </a:cubicBezTo>
                  <a:cubicBezTo>
                    <a:pt x="79" y="184"/>
                    <a:pt x="102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49"/>
            <p:cNvSpPr/>
            <p:nvPr/>
          </p:nvSpPr>
          <p:spPr>
            <a:xfrm>
              <a:off x="5019675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30" y="0"/>
                  </a:moveTo>
                  <a:cubicBezTo>
                    <a:pt x="44" y="0"/>
                    <a:pt x="0" y="101"/>
                    <a:pt x="58" y="166"/>
                  </a:cubicBezTo>
                  <a:cubicBezTo>
                    <a:pt x="77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49"/>
            <p:cNvSpPr/>
            <p:nvPr/>
          </p:nvSpPr>
          <p:spPr>
            <a:xfrm>
              <a:off x="5019725" y="2570225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4" y="190"/>
                  </a:cubicBezTo>
                  <a:cubicBezTo>
                    <a:pt x="175" y="190"/>
                    <a:pt x="222" y="147"/>
                    <a:pt x="222" y="88"/>
                  </a:cubicBezTo>
                  <a:cubicBezTo>
                    <a:pt x="215" y="41"/>
                    <a:pt x="184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49"/>
            <p:cNvSpPr/>
            <p:nvPr/>
          </p:nvSpPr>
          <p:spPr>
            <a:xfrm>
              <a:off x="5011200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49"/>
            <p:cNvSpPr/>
            <p:nvPr/>
          </p:nvSpPr>
          <p:spPr>
            <a:xfrm>
              <a:off x="501125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5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49"/>
            <p:cNvSpPr/>
            <p:nvPr/>
          </p:nvSpPr>
          <p:spPr>
            <a:xfrm>
              <a:off x="5011200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49"/>
            <p:cNvSpPr/>
            <p:nvPr/>
          </p:nvSpPr>
          <p:spPr>
            <a:xfrm>
              <a:off x="501120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58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49"/>
            <p:cNvSpPr/>
            <p:nvPr/>
          </p:nvSpPr>
          <p:spPr>
            <a:xfrm>
              <a:off x="5011200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2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49"/>
            <p:cNvSpPr/>
            <p:nvPr/>
          </p:nvSpPr>
          <p:spPr>
            <a:xfrm>
              <a:off x="5011250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49"/>
            <p:cNvSpPr/>
            <p:nvPr/>
          </p:nvSpPr>
          <p:spPr>
            <a:xfrm>
              <a:off x="501120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58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49"/>
            <p:cNvSpPr/>
            <p:nvPr/>
          </p:nvSpPr>
          <p:spPr>
            <a:xfrm>
              <a:off x="5002725" y="2524100"/>
              <a:ext cx="5750" cy="4775"/>
            </a:xfrm>
            <a:custGeom>
              <a:avLst/>
              <a:gdLst/>
              <a:ahLst/>
              <a:cxnLst/>
              <a:rect l="l" t="t" r="r" b="b"/>
              <a:pathLst>
                <a:path w="230" h="191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49"/>
            <p:cNvSpPr/>
            <p:nvPr/>
          </p:nvSpPr>
          <p:spPr>
            <a:xfrm>
              <a:off x="500272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49"/>
            <p:cNvSpPr/>
            <p:nvPr/>
          </p:nvSpPr>
          <p:spPr>
            <a:xfrm>
              <a:off x="500277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5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49"/>
            <p:cNvSpPr/>
            <p:nvPr/>
          </p:nvSpPr>
          <p:spPr>
            <a:xfrm>
              <a:off x="500272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49"/>
            <p:cNvSpPr/>
            <p:nvPr/>
          </p:nvSpPr>
          <p:spPr>
            <a:xfrm>
              <a:off x="500272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58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49"/>
            <p:cNvSpPr/>
            <p:nvPr/>
          </p:nvSpPr>
          <p:spPr>
            <a:xfrm>
              <a:off x="500272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49"/>
            <p:cNvSpPr/>
            <p:nvPr/>
          </p:nvSpPr>
          <p:spPr>
            <a:xfrm>
              <a:off x="500277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49"/>
            <p:cNvSpPr/>
            <p:nvPr/>
          </p:nvSpPr>
          <p:spPr>
            <a:xfrm>
              <a:off x="500272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58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49"/>
            <p:cNvSpPr/>
            <p:nvPr/>
          </p:nvSpPr>
          <p:spPr>
            <a:xfrm>
              <a:off x="5002725" y="2585575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1"/>
                  </a:moveTo>
                  <a:cubicBezTo>
                    <a:pt x="44" y="1"/>
                    <a:pt x="1" y="102"/>
                    <a:pt x="65" y="167"/>
                  </a:cubicBezTo>
                  <a:cubicBezTo>
                    <a:pt x="83" y="184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49"/>
            <p:cNvSpPr/>
            <p:nvPr/>
          </p:nvSpPr>
          <p:spPr>
            <a:xfrm>
              <a:off x="4994250" y="25163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49"/>
            <p:cNvSpPr/>
            <p:nvPr/>
          </p:nvSpPr>
          <p:spPr>
            <a:xfrm>
              <a:off x="4994250" y="2524100"/>
              <a:ext cx="5750" cy="4775"/>
            </a:xfrm>
            <a:custGeom>
              <a:avLst/>
              <a:gdLst/>
              <a:ahLst/>
              <a:cxnLst/>
              <a:rect l="l" t="t" r="r" b="b"/>
              <a:pathLst>
                <a:path w="230" h="191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49"/>
            <p:cNvSpPr/>
            <p:nvPr/>
          </p:nvSpPr>
          <p:spPr>
            <a:xfrm>
              <a:off x="4994250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49"/>
            <p:cNvSpPr/>
            <p:nvPr/>
          </p:nvSpPr>
          <p:spPr>
            <a:xfrm>
              <a:off x="499430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7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49"/>
            <p:cNvSpPr/>
            <p:nvPr/>
          </p:nvSpPr>
          <p:spPr>
            <a:xfrm>
              <a:off x="4994250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49"/>
            <p:cNvSpPr/>
            <p:nvPr/>
          </p:nvSpPr>
          <p:spPr>
            <a:xfrm>
              <a:off x="499425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49"/>
            <p:cNvSpPr/>
            <p:nvPr/>
          </p:nvSpPr>
          <p:spPr>
            <a:xfrm>
              <a:off x="4994250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49"/>
            <p:cNvSpPr/>
            <p:nvPr/>
          </p:nvSpPr>
          <p:spPr>
            <a:xfrm>
              <a:off x="4994300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49"/>
            <p:cNvSpPr/>
            <p:nvPr/>
          </p:nvSpPr>
          <p:spPr>
            <a:xfrm>
              <a:off x="499425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65" y="166"/>
                  </a:cubicBezTo>
                  <a:cubicBezTo>
                    <a:pt x="84" y="185"/>
                    <a:pt x="106" y="193"/>
                    <a:pt x="128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49"/>
            <p:cNvSpPr/>
            <p:nvPr/>
          </p:nvSpPr>
          <p:spPr>
            <a:xfrm>
              <a:off x="4994250" y="2585575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1"/>
                  </a:moveTo>
                  <a:cubicBezTo>
                    <a:pt x="44" y="1"/>
                    <a:pt x="1" y="102"/>
                    <a:pt x="65" y="167"/>
                  </a:cubicBezTo>
                  <a:cubicBezTo>
                    <a:pt x="83" y="184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49"/>
            <p:cNvSpPr/>
            <p:nvPr/>
          </p:nvSpPr>
          <p:spPr>
            <a:xfrm>
              <a:off x="4994250" y="2593150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1"/>
                  </a:moveTo>
                  <a:cubicBezTo>
                    <a:pt x="44" y="1"/>
                    <a:pt x="1" y="109"/>
                    <a:pt x="65" y="166"/>
                  </a:cubicBezTo>
                  <a:cubicBezTo>
                    <a:pt x="84" y="187"/>
                    <a:pt x="107" y="196"/>
                    <a:pt x="130" y="196"/>
                  </a:cubicBezTo>
                  <a:cubicBezTo>
                    <a:pt x="180" y="196"/>
                    <a:pt x="229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49"/>
            <p:cNvSpPr/>
            <p:nvPr/>
          </p:nvSpPr>
          <p:spPr>
            <a:xfrm>
              <a:off x="498577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6" y="187"/>
                    <a:pt x="110" y="195"/>
                    <a:pt x="133" y="195"/>
                  </a:cubicBezTo>
                  <a:cubicBezTo>
                    <a:pt x="183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49"/>
            <p:cNvSpPr/>
            <p:nvPr/>
          </p:nvSpPr>
          <p:spPr>
            <a:xfrm>
              <a:off x="498582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7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49"/>
            <p:cNvSpPr/>
            <p:nvPr/>
          </p:nvSpPr>
          <p:spPr>
            <a:xfrm>
              <a:off x="498577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6" y="180"/>
                    <a:pt x="110" y="189"/>
                    <a:pt x="133" y="189"/>
                  </a:cubicBezTo>
                  <a:cubicBezTo>
                    <a:pt x="183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49"/>
            <p:cNvSpPr/>
            <p:nvPr/>
          </p:nvSpPr>
          <p:spPr>
            <a:xfrm>
              <a:off x="498577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49"/>
            <p:cNvSpPr/>
            <p:nvPr/>
          </p:nvSpPr>
          <p:spPr>
            <a:xfrm>
              <a:off x="498577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5" y="183"/>
                    <a:pt x="107" y="191"/>
                    <a:pt x="129" y="191"/>
                  </a:cubicBezTo>
                  <a:cubicBezTo>
                    <a:pt x="181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49"/>
            <p:cNvSpPr/>
            <p:nvPr/>
          </p:nvSpPr>
          <p:spPr>
            <a:xfrm>
              <a:off x="498582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4" y="181"/>
                    <a:pt x="108" y="190"/>
                    <a:pt x="131" y="190"/>
                  </a:cubicBezTo>
                  <a:cubicBezTo>
                    <a:pt x="181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49"/>
            <p:cNvSpPr/>
            <p:nvPr/>
          </p:nvSpPr>
          <p:spPr>
            <a:xfrm>
              <a:off x="498577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65" y="166"/>
                  </a:cubicBezTo>
                  <a:cubicBezTo>
                    <a:pt x="84" y="185"/>
                    <a:pt x="106" y="193"/>
                    <a:pt x="128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49"/>
            <p:cNvSpPr/>
            <p:nvPr/>
          </p:nvSpPr>
          <p:spPr>
            <a:xfrm>
              <a:off x="4977300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6" y="187"/>
                    <a:pt x="110" y="195"/>
                    <a:pt x="133" y="195"/>
                  </a:cubicBezTo>
                  <a:cubicBezTo>
                    <a:pt x="183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49"/>
            <p:cNvSpPr/>
            <p:nvPr/>
          </p:nvSpPr>
          <p:spPr>
            <a:xfrm>
              <a:off x="497735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7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49"/>
            <p:cNvSpPr/>
            <p:nvPr/>
          </p:nvSpPr>
          <p:spPr>
            <a:xfrm>
              <a:off x="4977300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6" y="180"/>
                    <a:pt x="110" y="189"/>
                    <a:pt x="133" y="189"/>
                  </a:cubicBezTo>
                  <a:cubicBezTo>
                    <a:pt x="183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49"/>
            <p:cNvSpPr/>
            <p:nvPr/>
          </p:nvSpPr>
          <p:spPr>
            <a:xfrm>
              <a:off x="497730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49"/>
            <p:cNvSpPr/>
            <p:nvPr/>
          </p:nvSpPr>
          <p:spPr>
            <a:xfrm>
              <a:off x="4977300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5" y="183"/>
                    <a:pt x="107" y="191"/>
                    <a:pt x="129" y="191"/>
                  </a:cubicBezTo>
                  <a:cubicBezTo>
                    <a:pt x="181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49"/>
            <p:cNvSpPr/>
            <p:nvPr/>
          </p:nvSpPr>
          <p:spPr>
            <a:xfrm>
              <a:off x="4977350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4" y="181"/>
                    <a:pt x="108" y="190"/>
                    <a:pt x="131" y="190"/>
                  </a:cubicBezTo>
                  <a:cubicBezTo>
                    <a:pt x="181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49"/>
            <p:cNvSpPr/>
            <p:nvPr/>
          </p:nvSpPr>
          <p:spPr>
            <a:xfrm>
              <a:off x="497730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65" y="166"/>
                  </a:cubicBezTo>
                  <a:cubicBezTo>
                    <a:pt x="84" y="185"/>
                    <a:pt x="106" y="193"/>
                    <a:pt x="128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49"/>
            <p:cNvSpPr/>
            <p:nvPr/>
          </p:nvSpPr>
          <p:spPr>
            <a:xfrm>
              <a:off x="496882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6" y="166"/>
                  </a:cubicBezTo>
                  <a:cubicBezTo>
                    <a:pt x="86" y="187"/>
                    <a:pt x="110" y="195"/>
                    <a:pt x="133" y="195"/>
                  </a:cubicBezTo>
                  <a:cubicBezTo>
                    <a:pt x="183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49"/>
            <p:cNvSpPr/>
            <p:nvPr/>
          </p:nvSpPr>
          <p:spPr>
            <a:xfrm>
              <a:off x="4968875" y="2539400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21" y="1"/>
                  </a:moveTo>
                  <a:cubicBezTo>
                    <a:pt x="46" y="1"/>
                    <a:pt x="1" y="104"/>
                    <a:pt x="64" y="160"/>
                  </a:cubicBezTo>
                  <a:cubicBezTo>
                    <a:pt x="82" y="181"/>
                    <a:pt x="106" y="190"/>
                    <a:pt x="129" y="190"/>
                  </a:cubicBezTo>
                  <a:cubicBezTo>
                    <a:pt x="179" y="190"/>
                    <a:pt x="227" y="149"/>
                    <a:pt x="222" y="95"/>
                  </a:cubicBezTo>
                  <a:cubicBezTo>
                    <a:pt x="222" y="37"/>
                    <a:pt x="186" y="1"/>
                    <a:pt x="128" y="1"/>
                  </a:cubicBezTo>
                  <a:cubicBezTo>
                    <a:pt x="126" y="1"/>
                    <a:pt x="123" y="1"/>
                    <a:pt x="12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49"/>
            <p:cNvSpPr/>
            <p:nvPr/>
          </p:nvSpPr>
          <p:spPr>
            <a:xfrm>
              <a:off x="496882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6" y="159"/>
                  </a:cubicBezTo>
                  <a:cubicBezTo>
                    <a:pt x="86" y="180"/>
                    <a:pt x="110" y="189"/>
                    <a:pt x="133" y="189"/>
                  </a:cubicBezTo>
                  <a:cubicBezTo>
                    <a:pt x="183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49"/>
            <p:cNvSpPr/>
            <p:nvPr/>
          </p:nvSpPr>
          <p:spPr>
            <a:xfrm>
              <a:off x="4968825" y="2554750"/>
              <a:ext cx="5800" cy="4825"/>
            </a:xfrm>
            <a:custGeom>
              <a:avLst/>
              <a:gdLst/>
              <a:ahLst/>
              <a:cxnLst/>
              <a:rect l="l" t="t" r="r" b="b"/>
              <a:pathLst>
                <a:path w="232" h="193" extrusionOk="0">
                  <a:moveTo>
                    <a:pt x="130" y="0"/>
                  </a:moveTo>
                  <a:cubicBezTo>
                    <a:pt x="51" y="0"/>
                    <a:pt x="1" y="101"/>
                    <a:pt x="66" y="166"/>
                  </a:cubicBezTo>
                  <a:cubicBezTo>
                    <a:pt x="84" y="184"/>
                    <a:pt x="107" y="192"/>
                    <a:pt x="130" y="192"/>
                  </a:cubicBezTo>
                  <a:cubicBezTo>
                    <a:pt x="180" y="192"/>
                    <a:pt x="229" y="153"/>
                    <a:pt x="224" y="94"/>
                  </a:cubicBezTo>
                  <a:cubicBezTo>
                    <a:pt x="231" y="44"/>
                    <a:pt x="188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49"/>
            <p:cNvSpPr/>
            <p:nvPr/>
          </p:nvSpPr>
          <p:spPr>
            <a:xfrm>
              <a:off x="496882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6" y="166"/>
                  </a:cubicBezTo>
                  <a:cubicBezTo>
                    <a:pt x="85" y="183"/>
                    <a:pt x="107" y="191"/>
                    <a:pt x="129" y="191"/>
                  </a:cubicBezTo>
                  <a:cubicBezTo>
                    <a:pt x="181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49"/>
            <p:cNvSpPr/>
            <p:nvPr/>
          </p:nvSpPr>
          <p:spPr>
            <a:xfrm>
              <a:off x="496887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4" y="160"/>
                  </a:cubicBezTo>
                  <a:cubicBezTo>
                    <a:pt x="84" y="181"/>
                    <a:pt x="108" y="190"/>
                    <a:pt x="131" y="190"/>
                  </a:cubicBezTo>
                  <a:cubicBezTo>
                    <a:pt x="181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49"/>
            <p:cNvSpPr/>
            <p:nvPr/>
          </p:nvSpPr>
          <p:spPr>
            <a:xfrm>
              <a:off x="4968825" y="2577825"/>
              <a:ext cx="5800" cy="4825"/>
            </a:xfrm>
            <a:custGeom>
              <a:avLst/>
              <a:gdLst/>
              <a:ahLst/>
              <a:cxnLst/>
              <a:rect l="l" t="t" r="r" b="b"/>
              <a:pathLst>
                <a:path w="232" h="193" extrusionOk="0">
                  <a:moveTo>
                    <a:pt x="130" y="1"/>
                  </a:moveTo>
                  <a:cubicBezTo>
                    <a:pt x="51" y="1"/>
                    <a:pt x="1" y="101"/>
                    <a:pt x="66" y="166"/>
                  </a:cubicBezTo>
                  <a:cubicBezTo>
                    <a:pt x="84" y="185"/>
                    <a:pt x="107" y="193"/>
                    <a:pt x="130" y="193"/>
                  </a:cubicBezTo>
                  <a:cubicBezTo>
                    <a:pt x="180" y="193"/>
                    <a:pt x="229" y="154"/>
                    <a:pt x="224" y="94"/>
                  </a:cubicBezTo>
                  <a:cubicBezTo>
                    <a:pt x="231" y="44"/>
                    <a:pt x="188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49"/>
            <p:cNvSpPr/>
            <p:nvPr/>
          </p:nvSpPr>
          <p:spPr>
            <a:xfrm>
              <a:off x="4960525" y="2531675"/>
              <a:ext cx="5625" cy="4900"/>
            </a:xfrm>
            <a:custGeom>
              <a:avLst/>
              <a:gdLst/>
              <a:ahLst/>
              <a:cxnLst/>
              <a:rect l="l" t="t" r="r" b="b"/>
              <a:pathLst>
                <a:path w="225" h="196" extrusionOk="0">
                  <a:moveTo>
                    <a:pt x="123" y="0"/>
                  </a:moveTo>
                  <a:cubicBezTo>
                    <a:pt x="37" y="0"/>
                    <a:pt x="1" y="108"/>
                    <a:pt x="59" y="166"/>
                  </a:cubicBezTo>
                  <a:cubicBezTo>
                    <a:pt x="79" y="187"/>
                    <a:pt x="103" y="195"/>
                    <a:pt x="126" y="195"/>
                  </a:cubicBezTo>
                  <a:cubicBezTo>
                    <a:pt x="177" y="195"/>
                    <a:pt x="224" y="153"/>
                    <a:pt x="224" y="94"/>
                  </a:cubicBezTo>
                  <a:cubicBezTo>
                    <a:pt x="217" y="43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49"/>
            <p:cNvSpPr/>
            <p:nvPr/>
          </p:nvSpPr>
          <p:spPr>
            <a:xfrm>
              <a:off x="496057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14" y="1"/>
                  </a:moveTo>
                  <a:cubicBezTo>
                    <a:pt x="39" y="1"/>
                    <a:pt x="1" y="104"/>
                    <a:pt x="57" y="160"/>
                  </a:cubicBezTo>
                  <a:cubicBezTo>
                    <a:pt x="75" y="181"/>
                    <a:pt x="99" y="190"/>
                    <a:pt x="122" y="190"/>
                  </a:cubicBezTo>
                  <a:cubicBezTo>
                    <a:pt x="172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1" y="1"/>
                  </a:cubicBezTo>
                  <a:cubicBezTo>
                    <a:pt x="119" y="1"/>
                    <a:pt x="116" y="1"/>
                    <a:pt x="114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49"/>
            <p:cNvSpPr/>
            <p:nvPr/>
          </p:nvSpPr>
          <p:spPr>
            <a:xfrm>
              <a:off x="4960525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23" y="0"/>
                  </a:moveTo>
                  <a:cubicBezTo>
                    <a:pt x="37" y="0"/>
                    <a:pt x="1" y="101"/>
                    <a:pt x="59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49"/>
            <p:cNvSpPr/>
            <p:nvPr/>
          </p:nvSpPr>
          <p:spPr>
            <a:xfrm>
              <a:off x="496052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23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7" y="184"/>
                    <a:pt x="100" y="192"/>
                    <a:pt x="123" y="192"/>
                  </a:cubicBezTo>
                  <a:cubicBezTo>
                    <a:pt x="173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49"/>
            <p:cNvSpPr/>
            <p:nvPr/>
          </p:nvSpPr>
          <p:spPr>
            <a:xfrm>
              <a:off x="4960525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23" y="0"/>
                  </a:moveTo>
                  <a:cubicBezTo>
                    <a:pt x="37" y="0"/>
                    <a:pt x="1" y="101"/>
                    <a:pt x="59" y="166"/>
                  </a:cubicBezTo>
                  <a:cubicBezTo>
                    <a:pt x="78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49"/>
            <p:cNvSpPr/>
            <p:nvPr/>
          </p:nvSpPr>
          <p:spPr>
            <a:xfrm>
              <a:off x="4960575" y="2570225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34" y="1"/>
                  </a:moveTo>
                  <a:cubicBezTo>
                    <a:pt x="130" y="1"/>
                    <a:pt x="126" y="1"/>
                    <a:pt x="121" y="2"/>
                  </a:cubicBezTo>
                  <a:cubicBezTo>
                    <a:pt x="119" y="1"/>
                    <a:pt x="116" y="1"/>
                    <a:pt x="113" y="1"/>
                  </a:cubicBezTo>
                  <a:cubicBezTo>
                    <a:pt x="33" y="1"/>
                    <a:pt x="1" y="104"/>
                    <a:pt x="57" y="160"/>
                  </a:cubicBezTo>
                  <a:cubicBezTo>
                    <a:pt x="77" y="181"/>
                    <a:pt x="101" y="190"/>
                    <a:pt x="124" y="190"/>
                  </a:cubicBezTo>
                  <a:cubicBezTo>
                    <a:pt x="175" y="190"/>
                    <a:pt x="222" y="147"/>
                    <a:pt x="222" y="88"/>
                  </a:cubicBezTo>
                  <a:cubicBezTo>
                    <a:pt x="216" y="41"/>
                    <a:pt x="184" y="1"/>
                    <a:pt x="134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49"/>
            <p:cNvSpPr/>
            <p:nvPr/>
          </p:nvSpPr>
          <p:spPr>
            <a:xfrm>
              <a:off x="496052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23" y="1"/>
                  </a:moveTo>
                  <a:cubicBezTo>
                    <a:pt x="44" y="1"/>
                    <a:pt x="1" y="101"/>
                    <a:pt x="59" y="166"/>
                  </a:cubicBezTo>
                  <a:cubicBezTo>
                    <a:pt x="77" y="185"/>
                    <a:pt x="100" y="193"/>
                    <a:pt x="123" y="193"/>
                  </a:cubicBezTo>
                  <a:cubicBezTo>
                    <a:pt x="173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23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49"/>
            <p:cNvSpPr/>
            <p:nvPr/>
          </p:nvSpPr>
          <p:spPr>
            <a:xfrm>
              <a:off x="4952050" y="2531675"/>
              <a:ext cx="5625" cy="4900"/>
            </a:xfrm>
            <a:custGeom>
              <a:avLst/>
              <a:gdLst/>
              <a:ahLst/>
              <a:cxnLst/>
              <a:rect l="l" t="t" r="r" b="b"/>
              <a:pathLst>
                <a:path w="225" h="196" extrusionOk="0">
                  <a:moveTo>
                    <a:pt x="131" y="0"/>
                  </a:moveTo>
                  <a:cubicBezTo>
                    <a:pt x="44" y="0"/>
                    <a:pt x="1" y="108"/>
                    <a:pt x="59" y="166"/>
                  </a:cubicBezTo>
                  <a:cubicBezTo>
                    <a:pt x="79" y="187"/>
                    <a:pt x="103" y="195"/>
                    <a:pt x="126" y="195"/>
                  </a:cubicBezTo>
                  <a:cubicBezTo>
                    <a:pt x="177" y="195"/>
                    <a:pt x="224" y="153"/>
                    <a:pt x="224" y="94"/>
                  </a:cubicBezTo>
                  <a:cubicBezTo>
                    <a:pt x="217" y="43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49"/>
            <p:cNvSpPr/>
            <p:nvPr/>
          </p:nvSpPr>
          <p:spPr>
            <a:xfrm>
              <a:off x="495210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57" y="160"/>
                  </a:cubicBezTo>
                  <a:cubicBezTo>
                    <a:pt x="77" y="181"/>
                    <a:pt x="102" y="190"/>
                    <a:pt x="125" y="190"/>
                  </a:cubicBezTo>
                  <a:cubicBezTo>
                    <a:pt x="176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9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49"/>
            <p:cNvSpPr/>
            <p:nvPr/>
          </p:nvSpPr>
          <p:spPr>
            <a:xfrm>
              <a:off x="4952050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31" y="0"/>
                  </a:moveTo>
                  <a:cubicBezTo>
                    <a:pt x="44" y="0"/>
                    <a:pt x="1" y="101"/>
                    <a:pt x="59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49"/>
            <p:cNvSpPr/>
            <p:nvPr/>
          </p:nvSpPr>
          <p:spPr>
            <a:xfrm>
              <a:off x="495205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49"/>
            <p:cNvSpPr/>
            <p:nvPr/>
          </p:nvSpPr>
          <p:spPr>
            <a:xfrm>
              <a:off x="4952050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31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8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49"/>
            <p:cNvSpPr/>
            <p:nvPr/>
          </p:nvSpPr>
          <p:spPr>
            <a:xfrm>
              <a:off x="4952100" y="2570225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40" y="1"/>
                  </a:moveTo>
                  <a:cubicBezTo>
                    <a:pt x="136" y="1"/>
                    <a:pt x="132" y="1"/>
                    <a:pt x="129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57" y="160"/>
                  </a:cubicBezTo>
                  <a:cubicBezTo>
                    <a:pt x="77" y="181"/>
                    <a:pt x="101" y="190"/>
                    <a:pt x="124" y="190"/>
                  </a:cubicBezTo>
                  <a:cubicBezTo>
                    <a:pt x="175" y="190"/>
                    <a:pt x="222" y="147"/>
                    <a:pt x="222" y="88"/>
                  </a:cubicBezTo>
                  <a:cubicBezTo>
                    <a:pt x="216" y="41"/>
                    <a:pt x="184" y="1"/>
                    <a:pt x="14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49"/>
            <p:cNvSpPr/>
            <p:nvPr/>
          </p:nvSpPr>
          <p:spPr>
            <a:xfrm>
              <a:off x="495205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1"/>
                  </a:moveTo>
                  <a:cubicBezTo>
                    <a:pt x="44" y="1"/>
                    <a:pt x="1" y="101"/>
                    <a:pt x="59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49"/>
            <p:cNvSpPr/>
            <p:nvPr/>
          </p:nvSpPr>
          <p:spPr>
            <a:xfrm>
              <a:off x="494357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1" y="0"/>
                  </a:moveTo>
                  <a:cubicBezTo>
                    <a:pt x="44" y="0"/>
                    <a:pt x="1" y="108"/>
                    <a:pt x="66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49"/>
            <p:cNvSpPr/>
            <p:nvPr/>
          </p:nvSpPr>
          <p:spPr>
            <a:xfrm>
              <a:off x="494362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1" y="1"/>
                  </a:moveTo>
                  <a:cubicBezTo>
                    <a:pt x="39" y="1"/>
                    <a:pt x="1" y="104"/>
                    <a:pt x="57" y="160"/>
                  </a:cubicBezTo>
                  <a:cubicBezTo>
                    <a:pt x="77" y="181"/>
                    <a:pt x="102" y="190"/>
                    <a:pt x="125" y="190"/>
                  </a:cubicBezTo>
                  <a:cubicBezTo>
                    <a:pt x="176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9" y="1"/>
                  </a:cubicBezTo>
                  <a:cubicBezTo>
                    <a:pt x="126" y="1"/>
                    <a:pt x="123" y="1"/>
                    <a:pt x="12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49"/>
            <p:cNvSpPr/>
            <p:nvPr/>
          </p:nvSpPr>
          <p:spPr>
            <a:xfrm>
              <a:off x="494357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1" y="0"/>
                  </a:moveTo>
                  <a:cubicBezTo>
                    <a:pt x="44" y="0"/>
                    <a:pt x="1" y="101"/>
                    <a:pt x="66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49"/>
            <p:cNvSpPr/>
            <p:nvPr/>
          </p:nvSpPr>
          <p:spPr>
            <a:xfrm>
              <a:off x="494357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49"/>
            <p:cNvSpPr/>
            <p:nvPr/>
          </p:nvSpPr>
          <p:spPr>
            <a:xfrm>
              <a:off x="494357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1" y="0"/>
                  </a:moveTo>
                  <a:cubicBezTo>
                    <a:pt x="44" y="0"/>
                    <a:pt x="1" y="101"/>
                    <a:pt x="66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30" y="148"/>
                    <a:pt x="224" y="87"/>
                  </a:cubicBezTo>
                  <a:cubicBezTo>
                    <a:pt x="224" y="37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49"/>
            <p:cNvSpPr/>
            <p:nvPr/>
          </p:nvSpPr>
          <p:spPr>
            <a:xfrm>
              <a:off x="494362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40" y="1"/>
                  </a:moveTo>
                  <a:cubicBezTo>
                    <a:pt x="136" y="1"/>
                    <a:pt x="132" y="1"/>
                    <a:pt x="129" y="2"/>
                  </a:cubicBezTo>
                  <a:cubicBezTo>
                    <a:pt x="126" y="1"/>
                    <a:pt x="123" y="1"/>
                    <a:pt x="121" y="1"/>
                  </a:cubicBezTo>
                  <a:cubicBezTo>
                    <a:pt x="39" y="1"/>
                    <a:pt x="1" y="104"/>
                    <a:pt x="64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4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49"/>
            <p:cNvSpPr/>
            <p:nvPr/>
          </p:nvSpPr>
          <p:spPr>
            <a:xfrm>
              <a:off x="494357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1"/>
                  </a:moveTo>
                  <a:cubicBezTo>
                    <a:pt x="44" y="1"/>
                    <a:pt x="1" y="101"/>
                    <a:pt x="59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38" name="Google Shape;2638;p49"/>
          <p:cNvSpPr/>
          <p:nvPr/>
        </p:nvSpPr>
        <p:spPr>
          <a:xfrm>
            <a:off x="7747607" y="3426066"/>
            <a:ext cx="174337" cy="174337"/>
          </a:xfrm>
          <a:custGeom>
            <a:avLst/>
            <a:gdLst/>
            <a:ahLst/>
            <a:cxnLst/>
            <a:rect l="l" t="t" r="r" b="b"/>
            <a:pathLst>
              <a:path w="208163" h="208163" extrusionOk="0">
                <a:moveTo>
                  <a:pt x="79632" y="48546"/>
                </a:moveTo>
                <a:cubicBezTo>
                  <a:pt x="80399" y="48546"/>
                  <a:pt x="81191" y="48783"/>
                  <a:pt x="81877" y="49126"/>
                </a:cubicBezTo>
                <a:lnTo>
                  <a:pt x="158203" y="101306"/>
                </a:lnTo>
                <a:cubicBezTo>
                  <a:pt x="159036" y="101861"/>
                  <a:pt x="159591" y="102971"/>
                  <a:pt x="159591" y="104081"/>
                </a:cubicBezTo>
                <a:cubicBezTo>
                  <a:pt x="159591" y="105191"/>
                  <a:pt x="159036" y="106302"/>
                  <a:pt x="158203" y="106857"/>
                </a:cubicBezTo>
                <a:lnTo>
                  <a:pt x="81877" y="159036"/>
                </a:lnTo>
                <a:cubicBezTo>
                  <a:pt x="81045" y="159314"/>
                  <a:pt x="80489" y="159591"/>
                  <a:pt x="79934" y="159591"/>
                </a:cubicBezTo>
                <a:cubicBezTo>
                  <a:pt x="79379" y="159591"/>
                  <a:pt x="78547" y="159591"/>
                  <a:pt x="78269" y="159314"/>
                </a:cubicBezTo>
                <a:cubicBezTo>
                  <a:pt x="77159" y="158481"/>
                  <a:pt x="76326" y="157371"/>
                  <a:pt x="76326" y="156260"/>
                </a:cubicBezTo>
                <a:lnTo>
                  <a:pt x="76326" y="52179"/>
                </a:lnTo>
                <a:cubicBezTo>
                  <a:pt x="76326" y="50792"/>
                  <a:pt x="77159" y="49681"/>
                  <a:pt x="78269" y="48849"/>
                </a:cubicBezTo>
                <a:cubicBezTo>
                  <a:pt x="78693" y="48637"/>
                  <a:pt x="79158" y="48546"/>
                  <a:pt x="79632" y="48546"/>
                </a:cubicBezTo>
                <a:close/>
                <a:moveTo>
                  <a:pt x="104081" y="0"/>
                </a:moveTo>
                <a:cubicBezTo>
                  <a:pt x="46628" y="0"/>
                  <a:pt x="0" y="46628"/>
                  <a:pt x="0" y="104081"/>
                </a:cubicBezTo>
                <a:cubicBezTo>
                  <a:pt x="0" y="161534"/>
                  <a:pt x="46628" y="208162"/>
                  <a:pt x="104081" y="208162"/>
                </a:cubicBezTo>
                <a:cubicBezTo>
                  <a:pt x="161534" y="208162"/>
                  <a:pt x="208162" y="161534"/>
                  <a:pt x="208162" y="104081"/>
                </a:cubicBezTo>
                <a:cubicBezTo>
                  <a:pt x="208162" y="46628"/>
                  <a:pt x="161534" y="0"/>
                  <a:pt x="104081" y="0"/>
                </a:cubicBez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9" name="Google Shape;2639;p49"/>
          <p:cNvSpPr/>
          <p:nvPr/>
        </p:nvSpPr>
        <p:spPr>
          <a:xfrm>
            <a:off x="8063864" y="3454885"/>
            <a:ext cx="148500" cy="1167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0" name="Google Shape;2640;p49"/>
          <p:cNvSpPr/>
          <p:nvPr/>
        </p:nvSpPr>
        <p:spPr>
          <a:xfrm>
            <a:off x="7165978" y="2775822"/>
            <a:ext cx="118200" cy="1182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1" name="Google Shape;2641;p49"/>
          <p:cNvSpPr/>
          <p:nvPr/>
        </p:nvSpPr>
        <p:spPr>
          <a:xfrm flipH="1">
            <a:off x="7473344" y="2775822"/>
            <a:ext cx="118200" cy="1182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0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8" name="Google Shape;10288;p55"/>
          <p:cNvGrpSpPr/>
          <p:nvPr/>
        </p:nvGrpSpPr>
        <p:grpSpPr>
          <a:xfrm>
            <a:off x="866243" y="2291587"/>
            <a:ext cx="415546" cy="355053"/>
            <a:chOff x="866243" y="2291587"/>
            <a:chExt cx="415546" cy="355053"/>
          </a:xfrm>
        </p:grpSpPr>
        <p:sp>
          <p:nvSpPr>
            <p:cNvPr id="10289" name="Google Shape;10289;p55"/>
            <p:cNvSpPr/>
            <p:nvPr/>
          </p:nvSpPr>
          <p:spPr>
            <a:xfrm>
              <a:off x="1053756" y="2523748"/>
              <a:ext cx="103998" cy="81706"/>
            </a:xfrm>
            <a:custGeom>
              <a:avLst/>
              <a:gdLst/>
              <a:ahLst/>
              <a:cxnLst/>
              <a:rect l="l" t="t" r="r" b="b"/>
              <a:pathLst>
                <a:path w="3275" h="2573" extrusionOk="0">
                  <a:moveTo>
                    <a:pt x="2358" y="393"/>
                  </a:moveTo>
                  <a:cubicBezTo>
                    <a:pt x="2418" y="393"/>
                    <a:pt x="2465" y="429"/>
                    <a:pt x="2489" y="488"/>
                  </a:cubicBezTo>
                  <a:lnTo>
                    <a:pt x="2823" y="1262"/>
                  </a:lnTo>
                  <a:cubicBezTo>
                    <a:pt x="2846" y="1322"/>
                    <a:pt x="2823" y="1405"/>
                    <a:pt x="2739" y="1441"/>
                  </a:cubicBezTo>
                  <a:lnTo>
                    <a:pt x="989" y="2179"/>
                  </a:lnTo>
                  <a:cubicBezTo>
                    <a:pt x="977" y="2179"/>
                    <a:pt x="953" y="2203"/>
                    <a:pt x="929" y="2203"/>
                  </a:cubicBezTo>
                  <a:cubicBezTo>
                    <a:pt x="870" y="2203"/>
                    <a:pt x="822" y="2167"/>
                    <a:pt x="787" y="2108"/>
                  </a:cubicBezTo>
                  <a:lnTo>
                    <a:pt x="465" y="1334"/>
                  </a:lnTo>
                  <a:cubicBezTo>
                    <a:pt x="441" y="1262"/>
                    <a:pt x="465" y="1191"/>
                    <a:pt x="537" y="1155"/>
                  </a:cubicBezTo>
                  <a:lnTo>
                    <a:pt x="2299" y="417"/>
                  </a:lnTo>
                  <a:cubicBezTo>
                    <a:pt x="2311" y="417"/>
                    <a:pt x="2322" y="393"/>
                    <a:pt x="2358" y="393"/>
                  </a:cubicBezTo>
                  <a:close/>
                  <a:moveTo>
                    <a:pt x="2358" y="0"/>
                  </a:moveTo>
                  <a:cubicBezTo>
                    <a:pt x="2287" y="0"/>
                    <a:pt x="2227" y="12"/>
                    <a:pt x="2144" y="36"/>
                  </a:cubicBezTo>
                  <a:lnTo>
                    <a:pt x="394" y="786"/>
                  </a:lnTo>
                  <a:cubicBezTo>
                    <a:pt x="120" y="905"/>
                    <a:pt x="1" y="1203"/>
                    <a:pt x="108" y="1465"/>
                  </a:cubicBezTo>
                  <a:lnTo>
                    <a:pt x="429" y="2239"/>
                  </a:lnTo>
                  <a:cubicBezTo>
                    <a:pt x="525" y="2441"/>
                    <a:pt x="703" y="2572"/>
                    <a:pt x="929" y="2572"/>
                  </a:cubicBezTo>
                  <a:cubicBezTo>
                    <a:pt x="1001" y="2572"/>
                    <a:pt x="1060" y="2560"/>
                    <a:pt x="1132" y="2524"/>
                  </a:cubicBezTo>
                  <a:lnTo>
                    <a:pt x="2894" y="1786"/>
                  </a:lnTo>
                  <a:cubicBezTo>
                    <a:pt x="3156" y="1679"/>
                    <a:pt x="3275" y="1370"/>
                    <a:pt x="3180" y="1096"/>
                  </a:cubicBezTo>
                  <a:lnTo>
                    <a:pt x="2846" y="322"/>
                  </a:lnTo>
                  <a:cubicBezTo>
                    <a:pt x="2763" y="131"/>
                    <a:pt x="2584" y="0"/>
                    <a:pt x="23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0" name="Google Shape;10290;p55"/>
            <p:cNvSpPr/>
            <p:nvPr/>
          </p:nvSpPr>
          <p:spPr>
            <a:xfrm>
              <a:off x="1076461" y="2409176"/>
              <a:ext cx="79419" cy="60525"/>
            </a:xfrm>
            <a:custGeom>
              <a:avLst/>
              <a:gdLst/>
              <a:ahLst/>
              <a:cxnLst/>
              <a:rect l="l" t="t" r="r" b="b"/>
              <a:pathLst>
                <a:path w="2501" h="1906" extrusionOk="0">
                  <a:moveTo>
                    <a:pt x="1250" y="370"/>
                  </a:moveTo>
                  <a:cubicBezTo>
                    <a:pt x="1715" y="370"/>
                    <a:pt x="2119" y="620"/>
                    <a:pt x="2119" y="941"/>
                  </a:cubicBezTo>
                  <a:cubicBezTo>
                    <a:pt x="2119" y="1251"/>
                    <a:pt x="1715" y="1501"/>
                    <a:pt x="1250" y="1501"/>
                  </a:cubicBezTo>
                  <a:cubicBezTo>
                    <a:pt x="798" y="1501"/>
                    <a:pt x="393" y="1251"/>
                    <a:pt x="393" y="941"/>
                  </a:cubicBezTo>
                  <a:cubicBezTo>
                    <a:pt x="393" y="620"/>
                    <a:pt x="786" y="370"/>
                    <a:pt x="1250" y="370"/>
                  </a:cubicBezTo>
                  <a:close/>
                  <a:moveTo>
                    <a:pt x="1250" y="1"/>
                  </a:moveTo>
                  <a:cubicBezTo>
                    <a:pt x="929" y="1"/>
                    <a:pt x="631" y="96"/>
                    <a:pt x="393" y="251"/>
                  </a:cubicBezTo>
                  <a:cubicBezTo>
                    <a:pt x="143" y="429"/>
                    <a:pt x="0" y="691"/>
                    <a:pt x="0" y="953"/>
                  </a:cubicBezTo>
                  <a:cubicBezTo>
                    <a:pt x="0" y="1227"/>
                    <a:pt x="143" y="1465"/>
                    <a:pt x="393" y="1656"/>
                  </a:cubicBezTo>
                  <a:cubicBezTo>
                    <a:pt x="631" y="1822"/>
                    <a:pt x="929" y="1906"/>
                    <a:pt x="1250" y="1906"/>
                  </a:cubicBezTo>
                  <a:cubicBezTo>
                    <a:pt x="1584" y="1906"/>
                    <a:pt x="1881" y="1810"/>
                    <a:pt x="2119" y="1656"/>
                  </a:cubicBezTo>
                  <a:cubicBezTo>
                    <a:pt x="2369" y="1477"/>
                    <a:pt x="2500" y="1227"/>
                    <a:pt x="2500" y="953"/>
                  </a:cubicBezTo>
                  <a:cubicBezTo>
                    <a:pt x="2500" y="691"/>
                    <a:pt x="2358" y="429"/>
                    <a:pt x="2119" y="251"/>
                  </a:cubicBezTo>
                  <a:cubicBezTo>
                    <a:pt x="1881" y="96"/>
                    <a:pt x="1584" y="1"/>
                    <a:pt x="125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1" name="Google Shape;10291;p55"/>
            <p:cNvSpPr/>
            <p:nvPr/>
          </p:nvSpPr>
          <p:spPr>
            <a:xfrm>
              <a:off x="985324" y="2448488"/>
              <a:ext cx="86628" cy="94185"/>
            </a:xfrm>
            <a:custGeom>
              <a:avLst/>
              <a:gdLst/>
              <a:ahLst/>
              <a:cxnLst/>
              <a:rect l="l" t="t" r="r" b="b"/>
              <a:pathLst>
                <a:path w="2728" h="2966" extrusionOk="0">
                  <a:moveTo>
                    <a:pt x="977" y="370"/>
                  </a:moveTo>
                  <a:lnTo>
                    <a:pt x="1537" y="430"/>
                  </a:lnTo>
                  <a:cubicBezTo>
                    <a:pt x="1608" y="442"/>
                    <a:pt x="1680" y="489"/>
                    <a:pt x="1715" y="561"/>
                  </a:cubicBezTo>
                  <a:lnTo>
                    <a:pt x="2287" y="1858"/>
                  </a:lnTo>
                  <a:cubicBezTo>
                    <a:pt x="2322" y="1918"/>
                    <a:pt x="2322" y="1977"/>
                    <a:pt x="2311" y="2037"/>
                  </a:cubicBezTo>
                  <a:cubicBezTo>
                    <a:pt x="2299" y="2096"/>
                    <a:pt x="2251" y="2144"/>
                    <a:pt x="2191" y="2156"/>
                  </a:cubicBezTo>
                  <a:lnTo>
                    <a:pt x="1310" y="2549"/>
                  </a:lnTo>
                  <a:cubicBezTo>
                    <a:pt x="1287" y="2561"/>
                    <a:pt x="1251" y="2561"/>
                    <a:pt x="1227" y="2561"/>
                  </a:cubicBezTo>
                  <a:cubicBezTo>
                    <a:pt x="1132" y="2561"/>
                    <a:pt x="1060" y="2513"/>
                    <a:pt x="1013" y="2430"/>
                  </a:cubicBezTo>
                  <a:lnTo>
                    <a:pt x="429" y="1132"/>
                  </a:lnTo>
                  <a:cubicBezTo>
                    <a:pt x="406" y="1061"/>
                    <a:pt x="406" y="977"/>
                    <a:pt x="465" y="906"/>
                  </a:cubicBezTo>
                  <a:lnTo>
                    <a:pt x="787" y="465"/>
                  </a:lnTo>
                  <a:cubicBezTo>
                    <a:pt x="834" y="406"/>
                    <a:pt x="906" y="370"/>
                    <a:pt x="977" y="370"/>
                  </a:cubicBezTo>
                  <a:close/>
                  <a:moveTo>
                    <a:pt x="965" y="1"/>
                  </a:moveTo>
                  <a:cubicBezTo>
                    <a:pt x="775" y="1"/>
                    <a:pt x="596" y="84"/>
                    <a:pt x="477" y="251"/>
                  </a:cubicBezTo>
                  <a:lnTo>
                    <a:pt x="156" y="703"/>
                  </a:lnTo>
                  <a:cubicBezTo>
                    <a:pt x="13" y="882"/>
                    <a:pt x="1" y="1096"/>
                    <a:pt x="84" y="1311"/>
                  </a:cubicBezTo>
                  <a:lnTo>
                    <a:pt x="667" y="2608"/>
                  </a:lnTo>
                  <a:cubicBezTo>
                    <a:pt x="775" y="2823"/>
                    <a:pt x="977" y="2966"/>
                    <a:pt x="1215" y="2966"/>
                  </a:cubicBezTo>
                  <a:cubicBezTo>
                    <a:pt x="1310" y="2966"/>
                    <a:pt x="1382" y="2942"/>
                    <a:pt x="1453" y="2906"/>
                  </a:cubicBezTo>
                  <a:lnTo>
                    <a:pt x="2334" y="2513"/>
                  </a:lnTo>
                  <a:cubicBezTo>
                    <a:pt x="2489" y="2454"/>
                    <a:pt x="2608" y="2335"/>
                    <a:pt x="2644" y="2168"/>
                  </a:cubicBezTo>
                  <a:cubicBezTo>
                    <a:pt x="2727" y="2025"/>
                    <a:pt x="2727" y="1858"/>
                    <a:pt x="2656" y="1715"/>
                  </a:cubicBezTo>
                  <a:lnTo>
                    <a:pt x="2072" y="418"/>
                  </a:lnTo>
                  <a:cubicBezTo>
                    <a:pt x="1977" y="227"/>
                    <a:pt x="1787" y="84"/>
                    <a:pt x="1572" y="61"/>
                  </a:cubicBezTo>
                  <a:cubicBezTo>
                    <a:pt x="1370" y="49"/>
                    <a:pt x="1156" y="1"/>
                    <a:pt x="96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2" name="Google Shape;10292;p55"/>
            <p:cNvSpPr/>
            <p:nvPr/>
          </p:nvSpPr>
          <p:spPr>
            <a:xfrm>
              <a:off x="1014062" y="2472336"/>
              <a:ext cx="15147" cy="15147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9" y="0"/>
                  </a:moveTo>
                  <a:cubicBezTo>
                    <a:pt x="108" y="0"/>
                    <a:pt x="1" y="107"/>
                    <a:pt x="1" y="238"/>
                  </a:cubicBezTo>
                  <a:cubicBezTo>
                    <a:pt x="1" y="381"/>
                    <a:pt x="108" y="476"/>
                    <a:pt x="239" y="476"/>
                  </a:cubicBezTo>
                  <a:cubicBezTo>
                    <a:pt x="370" y="476"/>
                    <a:pt x="477" y="381"/>
                    <a:pt x="477" y="238"/>
                  </a:cubicBezTo>
                  <a:cubicBezTo>
                    <a:pt x="477" y="107"/>
                    <a:pt x="370" y="0"/>
                    <a:pt x="2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3" name="Google Shape;10293;p55"/>
            <p:cNvSpPr/>
            <p:nvPr/>
          </p:nvSpPr>
          <p:spPr>
            <a:xfrm>
              <a:off x="866243" y="2291587"/>
              <a:ext cx="415546" cy="355053"/>
            </a:xfrm>
            <a:custGeom>
              <a:avLst/>
              <a:gdLst/>
              <a:ahLst/>
              <a:cxnLst/>
              <a:rect l="l" t="t" r="r" b="b"/>
              <a:pathLst>
                <a:path w="13086" h="11181" extrusionOk="0">
                  <a:moveTo>
                    <a:pt x="7620" y="1430"/>
                  </a:moveTo>
                  <a:lnTo>
                    <a:pt x="7620" y="1989"/>
                  </a:lnTo>
                  <a:lnTo>
                    <a:pt x="5453" y="1989"/>
                  </a:lnTo>
                  <a:lnTo>
                    <a:pt x="5453" y="1430"/>
                  </a:lnTo>
                  <a:close/>
                  <a:moveTo>
                    <a:pt x="7608" y="406"/>
                  </a:moveTo>
                  <a:cubicBezTo>
                    <a:pt x="8168" y="406"/>
                    <a:pt x="8632" y="858"/>
                    <a:pt x="8632" y="1430"/>
                  </a:cubicBezTo>
                  <a:lnTo>
                    <a:pt x="8632" y="1989"/>
                  </a:lnTo>
                  <a:lnTo>
                    <a:pt x="7989" y="1989"/>
                  </a:lnTo>
                  <a:lnTo>
                    <a:pt x="7989" y="1430"/>
                  </a:lnTo>
                  <a:cubicBezTo>
                    <a:pt x="7989" y="1215"/>
                    <a:pt x="7811" y="1037"/>
                    <a:pt x="7608" y="1037"/>
                  </a:cubicBezTo>
                  <a:lnTo>
                    <a:pt x="5453" y="1037"/>
                  </a:lnTo>
                  <a:cubicBezTo>
                    <a:pt x="5239" y="1037"/>
                    <a:pt x="5060" y="1215"/>
                    <a:pt x="5060" y="1430"/>
                  </a:cubicBezTo>
                  <a:lnTo>
                    <a:pt x="5060" y="1989"/>
                  </a:lnTo>
                  <a:lnTo>
                    <a:pt x="4417" y="1989"/>
                  </a:lnTo>
                  <a:lnTo>
                    <a:pt x="4417" y="1430"/>
                  </a:lnTo>
                  <a:cubicBezTo>
                    <a:pt x="4417" y="858"/>
                    <a:pt x="4882" y="406"/>
                    <a:pt x="5453" y="406"/>
                  </a:cubicBezTo>
                  <a:close/>
                  <a:moveTo>
                    <a:pt x="2929" y="2096"/>
                  </a:moveTo>
                  <a:cubicBezTo>
                    <a:pt x="3013" y="2096"/>
                    <a:pt x="3072" y="2156"/>
                    <a:pt x="3072" y="2227"/>
                  </a:cubicBezTo>
                  <a:lnTo>
                    <a:pt x="3072" y="3299"/>
                  </a:lnTo>
                  <a:cubicBezTo>
                    <a:pt x="3072" y="3382"/>
                    <a:pt x="3132" y="3454"/>
                    <a:pt x="3203" y="3478"/>
                  </a:cubicBezTo>
                  <a:cubicBezTo>
                    <a:pt x="3224" y="3486"/>
                    <a:pt x="3246" y="3490"/>
                    <a:pt x="3267" y="3490"/>
                  </a:cubicBezTo>
                  <a:cubicBezTo>
                    <a:pt x="3365" y="3490"/>
                    <a:pt x="3453" y="3406"/>
                    <a:pt x="3453" y="3299"/>
                  </a:cubicBezTo>
                  <a:lnTo>
                    <a:pt x="3453" y="2358"/>
                  </a:lnTo>
                  <a:lnTo>
                    <a:pt x="9632" y="2358"/>
                  </a:lnTo>
                  <a:lnTo>
                    <a:pt x="9632" y="10502"/>
                  </a:lnTo>
                  <a:lnTo>
                    <a:pt x="3453" y="10502"/>
                  </a:lnTo>
                  <a:lnTo>
                    <a:pt x="3453" y="4073"/>
                  </a:lnTo>
                  <a:cubicBezTo>
                    <a:pt x="3453" y="3978"/>
                    <a:pt x="3370" y="3882"/>
                    <a:pt x="3263" y="3882"/>
                  </a:cubicBezTo>
                  <a:cubicBezTo>
                    <a:pt x="3155" y="3882"/>
                    <a:pt x="3072" y="3978"/>
                    <a:pt x="3072" y="4073"/>
                  </a:cubicBezTo>
                  <a:lnTo>
                    <a:pt x="3072" y="10657"/>
                  </a:lnTo>
                  <a:cubicBezTo>
                    <a:pt x="3072" y="10728"/>
                    <a:pt x="3013" y="10788"/>
                    <a:pt x="2929" y="10788"/>
                  </a:cubicBezTo>
                  <a:lnTo>
                    <a:pt x="2310" y="10788"/>
                  </a:lnTo>
                  <a:cubicBezTo>
                    <a:pt x="2239" y="10788"/>
                    <a:pt x="2179" y="10728"/>
                    <a:pt x="2179" y="10657"/>
                  </a:cubicBezTo>
                  <a:lnTo>
                    <a:pt x="2179" y="2227"/>
                  </a:lnTo>
                  <a:cubicBezTo>
                    <a:pt x="2179" y="2156"/>
                    <a:pt x="2239" y="2096"/>
                    <a:pt x="2310" y="2096"/>
                  </a:cubicBezTo>
                  <a:close/>
                  <a:moveTo>
                    <a:pt x="10775" y="2096"/>
                  </a:moveTo>
                  <a:cubicBezTo>
                    <a:pt x="10847" y="2096"/>
                    <a:pt x="10906" y="2156"/>
                    <a:pt x="10906" y="2227"/>
                  </a:cubicBezTo>
                  <a:lnTo>
                    <a:pt x="10906" y="10657"/>
                  </a:lnTo>
                  <a:cubicBezTo>
                    <a:pt x="10906" y="10728"/>
                    <a:pt x="10847" y="10788"/>
                    <a:pt x="10775" y="10788"/>
                  </a:cubicBezTo>
                  <a:lnTo>
                    <a:pt x="10156" y="10788"/>
                  </a:lnTo>
                  <a:cubicBezTo>
                    <a:pt x="10073" y="10788"/>
                    <a:pt x="10013" y="10728"/>
                    <a:pt x="10013" y="10657"/>
                  </a:cubicBezTo>
                  <a:lnTo>
                    <a:pt x="10013" y="2227"/>
                  </a:lnTo>
                  <a:cubicBezTo>
                    <a:pt x="10013" y="2156"/>
                    <a:pt x="10073" y="2096"/>
                    <a:pt x="10156" y="2096"/>
                  </a:cubicBezTo>
                  <a:close/>
                  <a:moveTo>
                    <a:pt x="5465" y="1"/>
                  </a:moveTo>
                  <a:cubicBezTo>
                    <a:pt x="4691" y="1"/>
                    <a:pt x="4048" y="644"/>
                    <a:pt x="4048" y="1418"/>
                  </a:cubicBezTo>
                  <a:lnTo>
                    <a:pt x="4048" y="1977"/>
                  </a:lnTo>
                  <a:lnTo>
                    <a:pt x="3394" y="1977"/>
                  </a:lnTo>
                  <a:cubicBezTo>
                    <a:pt x="3310" y="1811"/>
                    <a:pt x="3132" y="1692"/>
                    <a:pt x="2929" y="1692"/>
                  </a:cubicBezTo>
                  <a:lnTo>
                    <a:pt x="2310" y="1692"/>
                  </a:lnTo>
                  <a:cubicBezTo>
                    <a:pt x="2096" y="1692"/>
                    <a:pt x="1941" y="1811"/>
                    <a:pt x="1846" y="1977"/>
                  </a:cubicBezTo>
                  <a:lnTo>
                    <a:pt x="1310" y="1977"/>
                  </a:lnTo>
                  <a:cubicBezTo>
                    <a:pt x="596" y="1977"/>
                    <a:pt x="0" y="2561"/>
                    <a:pt x="0" y="3287"/>
                  </a:cubicBezTo>
                  <a:lnTo>
                    <a:pt x="0" y="7990"/>
                  </a:lnTo>
                  <a:cubicBezTo>
                    <a:pt x="0" y="8097"/>
                    <a:pt x="96" y="8180"/>
                    <a:pt x="191" y="8180"/>
                  </a:cubicBezTo>
                  <a:cubicBezTo>
                    <a:pt x="298" y="8180"/>
                    <a:pt x="393" y="8097"/>
                    <a:pt x="393" y="7990"/>
                  </a:cubicBezTo>
                  <a:lnTo>
                    <a:pt x="393" y="3287"/>
                  </a:lnTo>
                  <a:cubicBezTo>
                    <a:pt x="393" y="2787"/>
                    <a:pt x="810" y="2370"/>
                    <a:pt x="1310" y="2370"/>
                  </a:cubicBezTo>
                  <a:lnTo>
                    <a:pt x="1786" y="2370"/>
                  </a:lnTo>
                  <a:lnTo>
                    <a:pt x="1786" y="10502"/>
                  </a:lnTo>
                  <a:lnTo>
                    <a:pt x="1310" y="10502"/>
                  </a:lnTo>
                  <a:cubicBezTo>
                    <a:pt x="810" y="10502"/>
                    <a:pt x="393" y="10085"/>
                    <a:pt x="393" y="9585"/>
                  </a:cubicBezTo>
                  <a:lnTo>
                    <a:pt x="393" y="8764"/>
                  </a:lnTo>
                  <a:cubicBezTo>
                    <a:pt x="393" y="8657"/>
                    <a:pt x="298" y="8573"/>
                    <a:pt x="191" y="8573"/>
                  </a:cubicBezTo>
                  <a:cubicBezTo>
                    <a:pt x="96" y="8573"/>
                    <a:pt x="0" y="8657"/>
                    <a:pt x="0" y="8764"/>
                  </a:cubicBezTo>
                  <a:lnTo>
                    <a:pt x="0" y="9585"/>
                  </a:lnTo>
                  <a:cubicBezTo>
                    <a:pt x="0" y="10300"/>
                    <a:pt x="584" y="10895"/>
                    <a:pt x="1310" y="10895"/>
                  </a:cubicBezTo>
                  <a:lnTo>
                    <a:pt x="1846" y="10895"/>
                  </a:lnTo>
                  <a:cubicBezTo>
                    <a:pt x="1941" y="11062"/>
                    <a:pt x="2120" y="11181"/>
                    <a:pt x="2310" y="11181"/>
                  </a:cubicBezTo>
                  <a:lnTo>
                    <a:pt x="2929" y="11181"/>
                  </a:lnTo>
                  <a:cubicBezTo>
                    <a:pt x="3144" y="11181"/>
                    <a:pt x="3310" y="11062"/>
                    <a:pt x="3394" y="10895"/>
                  </a:cubicBezTo>
                  <a:lnTo>
                    <a:pt x="9692" y="10895"/>
                  </a:lnTo>
                  <a:cubicBezTo>
                    <a:pt x="9775" y="11062"/>
                    <a:pt x="9954" y="11181"/>
                    <a:pt x="10156" y="11181"/>
                  </a:cubicBezTo>
                  <a:lnTo>
                    <a:pt x="10775" y="11181"/>
                  </a:lnTo>
                  <a:cubicBezTo>
                    <a:pt x="10978" y="11181"/>
                    <a:pt x="11145" y="11062"/>
                    <a:pt x="11240" y="10895"/>
                  </a:cubicBezTo>
                  <a:lnTo>
                    <a:pt x="11776" y="10895"/>
                  </a:lnTo>
                  <a:cubicBezTo>
                    <a:pt x="12490" y="10895"/>
                    <a:pt x="13085" y="10312"/>
                    <a:pt x="13085" y="9585"/>
                  </a:cubicBezTo>
                  <a:lnTo>
                    <a:pt x="13085" y="4894"/>
                  </a:lnTo>
                  <a:cubicBezTo>
                    <a:pt x="13085" y="4787"/>
                    <a:pt x="12990" y="4704"/>
                    <a:pt x="12883" y="4704"/>
                  </a:cubicBezTo>
                  <a:cubicBezTo>
                    <a:pt x="12788" y="4704"/>
                    <a:pt x="12692" y="4787"/>
                    <a:pt x="12692" y="4894"/>
                  </a:cubicBezTo>
                  <a:lnTo>
                    <a:pt x="12692" y="9585"/>
                  </a:lnTo>
                  <a:cubicBezTo>
                    <a:pt x="12692" y="10085"/>
                    <a:pt x="12276" y="10502"/>
                    <a:pt x="11776" y="10502"/>
                  </a:cubicBezTo>
                  <a:lnTo>
                    <a:pt x="11299" y="10502"/>
                  </a:lnTo>
                  <a:lnTo>
                    <a:pt x="11299" y="2370"/>
                  </a:lnTo>
                  <a:lnTo>
                    <a:pt x="11776" y="2370"/>
                  </a:lnTo>
                  <a:cubicBezTo>
                    <a:pt x="12276" y="2370"/>
                    <a:pt x="12692" y="2787"/>
                    <a:pt x="12692" y="3287"/>
                  </a:cubicBezTo>
                  <a:lnTo>
                    <a:pt x="12692" y="4120"/>
                  </a:lnTo>
                  <a:cubicBezTo>
                    <a:pt x="12692" y="4240"/>
                    <a:pt x="12788" y="4311"/>
                    <a:pt x="12895" y="4311"/>
                  </a:cubicBezTo>
                  <a:cubicBezTo>
                    <a:pt x="12990" y="4311"/>
                    <a:pt x="13085" y="4228"/>
                    <a:pt x="13085" y="4120"/>
                  </a:cubicBezTo>
                  <a:lnTo>
                    <a:pt x="13085" y="3287"/>
                  </a:lnTo>
                  <a:cubicBezTo>
                    <a:pt x="13085" y="2573"/>
                    <a:pt x="12502" y="1977"/>
                    <a:pt x="11776" y="1977"/>
                  </a:cubicBezTo>
                  <a:lnTo>
                    <a:pt x="11240" y="1977"/>
                  </a:lnTo>
                  <a:cubicBezTo>
                    <a:pt x="11145" y="1811"/>
                    <a:pt x="10966" y="1692"/>
                    <a:pt x="10775" y="1692"/>
                  </a:cubicBezTo>
                  <a:lnTo>
                    <a:pt x="10156" y="1692"/>
                  </a:lnTo>
                  <a:cubicBezTo>
                    <a:pt x="9942" y="1692"/>
                    <a:pt x="9775" y="1811"/>
                    <a:pt x="9692" y="1977"/>
                  </a:cubicBezTo>
                  <a:lnTo>
                    <a:pt x="9037" y="1977"/>
                  </a:lnTo>
                  <a:lnTo>
                    <a:pt x="9037" y="1418"/>
                  </a:lnTo>
                  <a:cubicBezTo>
                    <a:pt x="9037" y="644"/>
                    <a:pt x="8394" y="1"/>
                    <a:pt x="76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94" name="Google Shape;10294;p55"/>
          <p:cNvSpPr/>
          <p:nvPr/>
        </p:nvSpPr>
        <p:spPr>
          <a:xfrm>
            <a:off x="1411794" y="2287808"/>
            <a:ext cx="360356" cy="358831"/>
          </a:xfrm>
          <a:custGeom>
            <a:avLst/>
            <a:gdLst/>
            <a:ahLst/>
            <a:cxnLst/>
            <a:rect l="l" t="t" r="r" b="b"/>
            <a:pathLst>
              <a:path w="11348" h="11300" extrusionOk="0">
                <a:moveTo>
                  <a:pt x="7752" y="846"/>
                </a:moveTo>
                <a:cubicBezTo>
                  <a:pt x="7978" y="846"/>
                  <a:pt x="8133" y="1025"/>
                  <a:pt x="8133" y="1239"/>
                </a:cubicBezTo>
                <a:lnTo>
                  <a:pt x="8133" y="4001"/>
                </a:lnTo>
                <a:lnTo>
                  <a:pt x="4252" y="4001"/>
                </a:lnTo>
                <a:cubicBezTo>
                  <a:pt x="3763" y="4001"/>
                  <a:pt x="3359" y="4406"/>
                  <a:pt x="3359" y="4894"/>
                </a:cubicBezTo>
                <a:lnTo>
                  <a:pt x="3359" y="4990"/>
                </a:lnTo>
                <a:lnTo>
                  <a:pt x="1168" y="4990"/>
                </a:lnTo>
                <a:lnTo>
                  <a:pt x="1168" y="5001"/>
                </a:lnTo>
                <a:cubicBezTo>
                  <a:pt x="942" y="5001"/>
                  <a:pt x="787" y="4823"/>
                  <a:pt x="787" y="4609"/>
                </a:cubicBezTo>
                <a:lnTo>
                  <a:pt x="787" y="1239"/>
                </a:lnTo>
                <a:cubicBezTo>
                  <a:pt x="787" y="1013"/>
                  <a:pt x="965" y="846"/>
                  <a:pt x="1168" y="846"/>
                </a:cubicBezTo>
                <a:close/>
                <a:moveTo>
                  <a:pt x="3370" y="6621"/>
                </a:moveTo>
                <a:lnTo>
                  <a:pt x="3370" y="6978"/>
                </a:lnTo>
                <a:lnTo>
                  <a:pt x="3180" y="6978"/>
                </a:lnTo>
                <a:lnTo>
                  <a:pt x="3370" y="6621"/>
                </a:lnTo>
                <a:close/>
                <a:moveTo>
                  <a:pt x="3382" y="7335"/>
                </a:moveTo>
                <a:lnTo>
                  <a:pt x="3382" y="7490"/>
                </a:lnTo>
                <a:lnTo>
                  <a:pt x="2644" y="7490"/>
                </a:lnTo>
                <a:cubicBezTo>
                  <a:pt x="2597" y="7490"/>
                  <a:pt x="2573" y="7454"/>
                  <a:pt x="2573" y="7407"/>
                </a:cubicBezTo>
                <a:cubicBezTo>
                  <a:pt x="2573" y="7383"/>
                  <a:pt x="2585" y="7371"/>
                  <a:pt x="2597" y="7347"/>
                </a:cubicBezTo>
                <a:cubicBezTo>
                  <a:pt x="2620" y="7335"/>
                  <a:pt x="2632" y="7335"/>
                  <a:pt x="2656" y="7335"/>
                </a:cubicBezTo>
                <a:close/>
                <a:moveTo>
                  <a:pt x="8966" y="8276"/>
                </a:moveTo>
                <a:cubicBezTo>
                  <a:pt x="9062" y="8276"/>
                  <a:pt x="9133" y="8347"/>
                  <a:pt x="9133" y="8442"/>
                </a:cubicBezTo>
                <a:lnTo>
                  <a:pt x="9133" y="8573"/>
                </a:lnTo>
                <a:cubicBezTo>
                  <a:pt x="9109" y="8573"/>
                  <a:pt x="9074" y="8561"/>
                  <a:pt x="9038" y="8561"/>
                </a:cubicBezTo>
                <a:lnTo>
                  <a:pt x="7454" y="8561"/>
                </a:lnTo>
                <a:cubicBezTo>
                  <a:pt x="7419" y="8561"/>
                  <a:pt x="7395" y="8561"/>
                  <a:pt x="7359" y="8573"/>
                </a:cubicBezTo>
                <a:lnTo>
                  <a:pt x="7359" y="8442"/>
                </a:lnTo>
                <a:cubicBezTo>
                  <a:pt x="7359" y="8347"/>
                  <a:pt x="7430" y="8276"/>
                  <a:pt x="7526" y="8276"/>
                </a:cubicBezTo>
                <a:close/>
                <a:moveTo>
                  <a:pt x="9883" y="4347"/>
                </a:moveTo>
                <a:cubicBezTo>
                  <a:pt x="10193" y="4347"/>
                  <a:pt x="10443" y="4597"/>
                  <a:pt x="10443" y="4906"/>
                </a:cubicBezTo>
                <a:lnTo>
                  <a:pt x="10443" y="9276"/>
                </a:lnTo>
                <a:lnTo>
                  <a:pt x="9478" y="9276"/>
                </a:lnTo>
                <a:lnTo>
                  <a:pt x="9478" y="9109"/>
                </a:lnTo>
                <a:lnTo>
                  <a:pt x="9764" y="9109"/>
                </a:lnTo>
                <a:cubicBezTo>
                  <a:pt x="10038" y="9109"/>
                  <a:pt x="10264" y="8883"/>
                  <a:pt x="10264" y="8597"/>
                </a:cubicBezTo>
                <a:lnTo>
                  <a:pt x="10264" y="5942"/>
                </a:lnTo>
                <a:cubicBezTo>
                  <a:pt x="10264" y="5847"/>
                  <a:pt x="10193" y="5775"/>
                  <a:pt x="10097" y="5775"/>
                </a:cubicBezTo>
                <a:cubicBezTo>
                  <a:pt x="10014" y="5775"/>
                  <a:pt x="9931" y="5847"/>
                  <a:pt x="9931" y="5942"/>
                </a:cubicBezTo>
                <a:lnTo>
                  <a:pt x="9931" y="8585"/>
                </a:lnTo>
                <a:cubicBezTo>
                  <a:pt x="9931" y="8680"/>
                  <a:pt x="9859" y="8752"/>
                  <a:pt x="9764" y="8752"/>
                </a:cubicBezTo>
                <a:lnTo>
                  <a:pt x="9478" y="8752"/>
                </a:lnTo>
                <a:lnTo>
                  <a:pt x="9478" y="8419"/>
                </a:lnTo>
                <a:cubicBezTo>
                  <a:pt x="9478" y="8157"/>
                  <a:pt x="9252" y="7918"/>
                  <a:pt x="8966" y="7918"/>
                </a:cubicBezTo>
                <a:lnTo>
                  <a:pt x="7526" y="7918"/>
                </a:lnTo>
                <a:cubicBezTo>
                  <a:pt x="7264" y="7918"/>
                  <a:pt x="7026" y="8145"/>
                  <a:pt x="7026" y="8419"/>
                </a:cubicBezTo>
                <a:lnTo>
                  <a:pt x="7026" y="8752"/>
                </a:lnTo>
                <a:lnTo>
                  <a:pt x="4382" y="8752"/>
                </a:lnTo>
                <a:cubicBezTo>
                  <a:pt x="4299" y="8752"/>
                  <a:pt x="4204" y="8680"/>
                  <a:pt x="4204" y="8585"/>
                </a:cubicBezTo>
                <a:lnTo>
                  <a:pt x="4204" y="5121"/>
                </a:lnTo>
                <a:cubicBezTo>
                  <a:pt x="4204" y="5025"/>
                  <a:pt x="4287" y="4942"/>
                  <a:pt x="4382" y="4942"/>
                </a:cubicBezTo>
                <a:lnTo>
                  <a:pt x="9740" y="4942"/>
                </a:lnTo>
                <a:cubicBezTo>
                  <a:pt x="9836" y="4942"/>
                  <a:pt x="9919" y="5013"/>
                  <a:pt x="9919" y="5121"/>
                </a:cubicBezTo>
                <a:lnTo>
                  <a:pt x="9919" y="5251"/>
                </a:lnTo>
                <a:cubicBezTo>
                  <a:pt x="9919" y="5347"/>
                  <a:pt x="10002" y="5418"/>
                  <a:pt x="10086" y="5418"/>
                </a:cubicBezTo>
                <a:cubicBezTo>
                  <a:pt x="10181" y="5418"/>
                  <a:pt x="10252" y="5347"/>
                  <a:pt x="10252" y="5251"/>
                </a:cubicBezTo>
                <a:lnTo>
                  <a:pt x="10252" y="5121"/>
                </a:lnTo>
                <a:cubicBezTo>
                  <a:pt x="10252" y="4835"/>
                  <a:pt x="10026" y="4609"/>
                  <a:pt x="9740" y="4609"/>
                </a:cubicBezTo>
                <a:lnTo>
                  <a:pt x="4382" y="4609"/>
                </a:lnTo>
                <a:cubicBezTo>
                  <a:pt x="4109" y="4609"/>
                  <a:pt x="3882" y="4835"/>
                  <a:pt x="3882" y="5121"/>
                </a:cubicBezTo>
                <a:lnTo>
                  <a:pt x="3882" y="8585"/>
                </a:lnTo>
                <a:cubicBezTo>
                  <a:pt x="3882" y="8871"/>
                  <a:pt x="4109" y="9097"/>
                  <a:pt x="4382" y="9097"/>
                </a:cubicBezTo>
                <a:lnTo>
                  <a:pt x="7026" y="9097"/>
                </a:lnTo>
                <a:lnTo>
                  <a:pt x="7026" y="9252"/>
                </a:lnTo>
                <a:lnTo>
                  <a:pt x="3716" y="9252"/>
                </a:lnTo>
                <a:lnTo>
                  <a:pt x="3716" y="4906"/>
                </a:lnTo>
                <a:cubicBezTo>
                  <a:pt x="3716" y="4597"/>
                  <a:pt x="3966" y="4347"/>
                  <a:pt x="4287" y="4347"/>
                </a:cubicBezTo>
                <a:close/>
                <a:moveTo>
                  <a:pt x="7038" y="9597"/>
                </a:moveTo>
                <a:lnTo>
                  <a:pt x="7038" y="10002"/>
                </a:lnTo>
                <a:lnTo>
                  <a:pt x="3549" y="10002"/>
                </a:lnTo>
                <a:cubicBezTo>
                  <a:pt x="3539" y="10003"/>
                  <a:pt x="3529" y="10004"/>
                  <a:pt x="3520" y="10004"/>
                </a:cubicBezTo>
                <a:cubicBezTo>
                  <a:pt x="3434" y="10004"/>
                  <a:pt x="3351" y="9959"/>
                  <a:pt x="3287" y="9895"/>
                </a:cubicBezTo>
                <a:cubicBezTo>
                  <a:pt x="3216" y="9823"/>
                  <a:pt x="3168" y="9716"/>
                  <a:pt x="3168" y="9609"/>
                </a:cubicBezTo>
                <a:cubicBezTo>
                  <a:pt x="3168" y="9597"/>
                  <a:pt x="3168" y="9597"/>
                  <a:pt x="3180" y="9597"/>
                </a:cubicBezTo>
                <a:close/>
                <a:moveTo>
                  <a:pt x="10990" y="9609"/>
                </a:moveTo>
                <a:lnTo>
                  <a:pt x="10990" y="9633"/>
                </a:lnTo>
                <a:cubicBezTo>
                  <a:pt x="10979" y="9835"/>
                  <a:pt x="10812" y="10014"/>
                  <a:pt x="10598" y="10014"/>
                </a:cubicBezTo>
                <a:lnTo>
                  <a:pt x="9478" y="10014"/>
                </a:lnTo>
                <a:lnTo>
                  <a:pt x="9478" y="9609"/>
                </a:lnTo>
                <a:close/>
                <a:moveTo>
                  <a:pt x="9050" y="8883"/>
                </a:moveTo>
                <a:cubicBezTo>
                  <a:pt x="9085" y="8883"/>
                  <a:pt x="9133" y="8931"/>
                  <a:pt x="9133" y="8978"/>
                </a:cubicBezTo>
                <a:lnTo>
                  <a:pt x="9133" y="10240"/>
                </a:lnTo>
                <a:cubicBezTo>
                  <a:pt x="9133" y="10288"/>
                  <a:pt x="9085" y="10324"/>
                  <a:pt x="9050" y="10324"/>
                </a:cubicBezTo>
                <a:lnTo>
                  <a:pt x="7454" y="10324"/>
                </a:lnTo>
                <a:cubicBezTo>
                  <a:pt x="7407" y="10324"/>
                  <a:pt x="7359" y="10288"/>
                  <a:pt x="7359" y="10240"/>
                </a:cubicBezTo>
                <a:lnTo>
                  <a:pt x="7359" y="10181"/>
                </a:lnTo>
                <a:lnTo>
                  <a:pt x="7359" y="8978"/>
                </a:lnTo>
                <a:cubicBezTo>
                  <a:pt x="7359" y="8931"/>
                  <a:pt x="7407" y="8883"/>
                  <a:pt x="7454" y="8883"/>
                </a:cubicBezTo>
                <a:close/>
                <a:moveTo>
                  <a:pt x="9133" y="10645"/>
                </a:moveTo>
                <a:lnTo>
                  <a:pt x="9133" y="10776"/>
                </a:lnTo>
                <a:cubicBezTo>
                  <a:pt x="9133" y="10859"/>
                  <a:pt x="9062" y="10943"/>
                  <a:pt x="8966" y="10943"/>
                </a:cubicBezTo>
                <a:lnTo>
                  <a:pt x="7526" y="10943"/>
                </a:lnTo>
                <a:cubicBezTo>
                  <a:pt x="7442" y="10943"/>
                  <a:pt x="7359" y="10859"/>
                  <a:pt x="7359" y="10776"/>
                </a:cubicBezTo>
                <a:lnTo>
                  <a:pt x="7359" y="10645"/>
                </a:lnTo>
                <a:cubicBezTo>
                  <a:pt x="7395" y="10645"/>
                  <a:pt x="7419" y="10657"/>
                  <a:pt x="7454" y="10657"/>
                </a:cubicBezTo>
                <a:lnTo>
                  <a:pt x="9050" y="10657"/>
                </a:lnTo>
                <a:cubicBezTo>
                  <a:pt x="9074" y="10657"/>
                  <a:pt x="9109" y="10657"/>
                  <a:pt x="9133" y="10645"/>
                </a:cubicBezTo>
                <a:close/>
                <a:moveTo>
                  <a:pt x="858" y="1"/>
                </a:moveTo>
                <a:cubicBezTo>
                  <a:pt x="382" y="1"/>
                  <a:pt x="1" y="382"/>
                  <a:pt x="1" y="858"/>
                </a:cubicBezTo>
                <a:lnTo>
                  <a:pt x="1" y="5561"/>
                </a:lnTo>
                <a:cubicBezTo>
                  <a:pt x="1" y="6037"/>
                  <a:pt x="382" y="6430"/>
                  <a:pt x="858" y="6430"/>
                </a:cubicBezTo>
                <a:lnTo>
                  <a:pt x="1334" y="6430"/>
                </a:lnTo>
                <a:cubicBezTo>
                  <a:pt x="1430" y="6430"/>
                  <a:pt x="1501" y="6359"/>
                  <a:pt x="1501" y="6264"/>
                </a:cubicBezTo>
                <a:cubicBezTo>
                  <a:pt x="1501" y="6180"/>
                  <a:pt x="1430" y="6097"/>
                  <a:pt x="1334" y="6097"/>
                </a:cubicBezTo>
                <a:lnTo>
                  <a:pt x="858" y="6097"/>
                </a:lnTo>
                <a:cubicBezTo>
                  <a:pt x="572" y="6097"/>
                  <a:pt x="334" y="5859"/>
                  <a:pt x="334" y="5585"/>
                </a:cubicBezTo>
                <a:lnTo>
                  <a:pt x="334" y="882"/>
                </a:lnTo>
                <a:cubicBezTo>
                  <a:pt x="334" y="596"/>
                  <a:pt x="572" y="358"/>
                  <a:pt x="858" y="358"/>
                </a:cubicBezTo>
                <a:lnTo>
                  <a:pt x="8062" y="358"/>
                </a:lnTo>
                <a:cubicBezTo>
                  <a:pt x="8347" y="358"/>
                  <a:pt x="8585" y="596"/>
                  <a:pt x="8585" y="882"/>
                </a:cubicBezTo>
                <a:lnTo>
                  <a:pt x="8585" y="4001"/>
                </a:lnTo>
                <a:lnTo>
                  <a:pt x="8478" y="4001"/>
                </a:lnTo>
                <a:lnTo>
                  <a:pt x="8478" y="1215"/>
                </a:lnTo>
                <a:cubicBezTo>
                  <a:pt x="8478" y="822"/>
                  <a:pt x="8157" y="489"/>
                  <a:pt x="7752" y="489"/>
                </a:cubicBezTo>
                <a:lnTo>
                  <a:pt x="1168" y="489"/>
                </a:lnTo>
                <a:cubicBezTo>
                  <a:pt x="775" y="489"/>
                  <a:pt x="442" y="822"/>
                  <a:pt x="442" y="1215"/>
                </a:cubicBezTo>
                <a:lnTo>
                  <a:pt x="442" y="4597"/>
                </a:lnTo>
                <a:cubicBezTo>
                  <a:pt x="442" y="5001"/>
                  <a:pt x="775" y="5323"/>
                  <a:pt x="1168" y="5323"/>
                </a:cubicBezTo>
                <a:lnTo>
                  <a:pt x="3370" y="5323"/>
                </a:lnTo>
                <a:lnTo>
                  <a:pt x="3370" y="6085"/>
                </a:lnTo>
                <a:lnTo>
                  <a:pt x="2001" y="6085"/>
                </a:lnTo>
                <a:cubicBezTo>
                  <a:pt x="1918" y="6085"/>
                  <a:pt x="1846" y="6156"/>
                  <a:pt x="1846" y="6252"/>
                </a:cubicBezTo>
                <a:cubicBezTo>
                  <a:pt x="1846" y="6335"/>
                  <a:pt x="1918" y="6418"/>
                  <a:pt x="2001" y="6418"/>
                </a:cubicBezTo>
                <a:lnTo>
                  <a:pt x="3109" y="6418"/>
                </a:lnTo>
                <a:lnTo>
                  <a:pt x="2811" y="6978"/>
                </a:lnTo>
                <a:lnTo>
                  <a:pt x="2656" y="6978"/>
                </a:lnTo>
                <a:cubicBezTo>
                  <a:pt x="2561" y="6978"/>
                  <a:pt x="2454" y="7026"/>
                  <a:pt x="2358" y="7097"/>
                </a:cubicBezTo>
                <a:cubicBezTo>
                  <a:pt x="2287" y="7168"/>
                  <a:pt x="2239" y="7276"/>
                  <a:pt x="2239" y="7395"/>
                </a:cubicBezTo>
                <a:cubicBezTo>
                  <a:pt x="2239" y="7621"/>
                  <a:pt x="2418" y="7811"/>
                  <a:pt x="2656" y="7811"/>
                </a:cubicBezTo>
                <a:lnTo>
                  <a:pt x="3394" y="7811"/>
                </a:lnTo>
                <a:lnTo>
                  <a:pt x="3394" y="9276"/>
                </a:lnTo>
                <a:lnTo>
                  <a:pt x="3192" y="9276"/>
                </a:lnTo>
                <a:cubicBezTo>
                  <a:pt x="3001" y="9276"/>
                  <a:pt x="2835" y="9431"/>
                  <a:pt x="2835" y="9633"/>
                </a:cubicBezTo>
                <a:cubicBezTo>
                  <a:pt x="2835" y="9823"/>
                  <a:pt x="2918" y="10002"/>
                  <a:pt x="3049" y="10145"/>
                </a:cubicBezTo>
                <a:cubicBezTo>
                  <a:pt x="3180" y="10288"/>
                  <a:pt x="3370" y="10359"/>
                  <a:pt x="3573" y="10359"/>
                </a:cubicBezTo>
                <a:lnTo>
                  <a:pt x="7049" y="10359"/>
                </a:lnTo>
                <a:lnTo>
                  <a:pt x="7049" y="10788"/>
                </a:lnTo>
                <a:cubicBezTo>
                  <a:pt x="7049" y="11062"/>
                  <a:pt x="7276" y="11300"/>
                  <a:pt x="7550" y="11300"/>
                </a:cubicBezTo>
                <a:lnTo>
                  <a:pt x="9002" y="11300"/>
                </a:lnTo>
                <a:cubicBezTo>
                  <a:pt x="9264" y="11300"/>
                  <a:pt x="9502" y="11074"/>
                  <a:pt x="9502" y="10788"/>
                </a:cubicBezTo>
                <a:lnTo>
                  <a:pt x="9502" y="10359"/>
                </a:lnTo>
                <a:lnTo>
                  <a:pt x="10621" y="10359"/>
                </a:lnTo>
                <a:cubicBezTo>
                  <a:pt x="11026" y="10359"/>
                  <a:pt x="11348" y="10026"/>
                  <a:pt x="11348" y="9633"/>
                </a:cubicBezTo>
                <a:cubicBezTo>
                  <a:pt x="11324" y="9526"/>
                  <a:pt x="11276" y="9431"/>
                  <a:pt x="11217" y="9371"/>
                </a:cubicBezTo>
                <a:cubicBezTo>
                  <a:pt x="11157" y="9312"/>
                  <a:pt x="11074" y="9276"/>
                  <a:pt x="10967" y="9276"/>
                </a:cubicBezTo>
                <a:lnTo>
                  <a:pt x="10776" y="9276"/>
                </a:lnTo>
                <a:lnTo>
                  <a:pt x="10776" y="4906"/>
                </a:lnTo>
                <a:cubicBezTo>
                  <a:pt x="10776" y="4418"/>
                  <a:pt x="10371" y="4013"/>
                  <a:pt x="9883" y="4013"/>
                </a:cubicBezTo>
                <a:lnTo>
                  <a:pt x="8931" y="4013"/>
                </a:lnTo>
                <a:lnTo>
                  <a:pt x="8931" y="858"/>
                </a:lnTo>
                <a:cubicBezTo>
                  <a:pt x="8931" y="382"/>
                  <a:pt x="8538" y="1"/>
                  <a:pt x="8062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95" name="Google Shape;10295;p55"/>
          <p:cNvGrpSpPr/>
          <p:nvPr/>
        </p:nvGrpSpPr>
        <p:grpSpPr>
          <a:xfrm>
            <a:off x="1958520" y="2302574"/>
            <a:ext cx="359213" cy="327807"/>
            <a:chOff x="1958520" y="2302574"/>
            <a:chExt cx="359213" cy="327807"/>
          </a:xfrm>
        </p:grpSpPr>
        <p:sp>
          <p:nvSpPr>
            <p:cNvPr id="10296" name="Google Shape;10296;p55"/>
            <p:cNvSpPr/>
            <p:nvPr/>
          </p:nvSpPr>
          <p:spPr>
            <a:xfrm>
              <a:off x="1958520" y="2302574"/>
              <a:ext cx="359213" cy="327807"/>
            </a:xfrm>
            <a:custGeom>
              <a:avLst/>
              <a:gdLst/>
              <a:ahLst/>
              <a:cxnLst/>
              <a:rect l="l" t="t" r="r" b="b"/>
              <a:pathLst>
                <a:path w="11312" h="10323" extrusionOk="0">
                  <a:moveTo>
                    <a:pt x="7168" y="8132"/>
                  </a:moveTo>
                  <a:lnTo>
                    <a:pt x="7501" y="9204"/>
                  </a:lnTo>
                  <a:lnTo>
                    <a:pt x="3799" y="9204"/>
                  </a:lnTo>
                  <a:lnTo>
                    <a:pt x="4120" y="8132"/>
                  </a:lnTo>
                  <a:close/>
                  <a:moveTo>
                    <a:pt x="8466" y="9537"/>
                  </a:moveTo>
                  <a:cubicBezTo>
                    <a:pt x="8597" y="9537"/>
                    <a:pt x="8704" y="9656"/>
                    <a:pt x="8704" y="9775"/>
                  </a:cubicBezTo>
                  <a:cubicBezTo>
                    <a:pt x="8704" y="9906"/>
                    <a:pt x="8597" y="10013"/>
                    <a:pt x="8466" y="10013"/>
                  </a:cubicBezTo>
                  <a:lnTo>
                    <a:pt x="2810" y="10013"/>
                  </a:lnTo>
                  <a:cubicBezTo>
                    <a:pt x="2679" y="10013"/>
                    <a:pt x="2572" y="9906"/>
                    <a:pt x="2572" y="9775"/>
                  </a:cubicBezTo>
                  <a:cubicBezTo>
                    <a:pt x="2572" y="9644"/>
                    <a:pt x="2679" y="9537"/>
                    <a:pt x="2810" y="9537"/>
                  </a:cubicBezTo>
                  <a:close/>
                  <a:moveTo>
                    <a:pt x="1072" y="0"/>
                  </a:moveTo>
                  <a:cubicBezTo>
                    <a:pt x="477" y="0"/>
                    <a:pt x="0" y="476"/>
                    <a:pt x="0" y="1072"/>
                  </a:cubicBezTo>
                  <a:lnTo>
                    <a:pt x="0" y="7049"/>
                  </a:lnTo>
                  <a:cubicBezTo>
                    <a:pt x="0" y="7644"/>
                    <a:pt x="477" y="8120"/>
                    <a:pt x="1072" y="8120"/>
                  </a:cubicBezTo>
                  <a:lnTo>
                    <a:pt x="3763" y="8120"/>
                  </a:lnTo>
                  <a:lnTo>
                    <a:pt x="3441" y="9192"/>
                  </a:lnTo>
                  <a:lnTo>
                    <a:pt x="2822" y="9192"/>
                  </a:lnTo>
                  <a:cubicBezTo>
                    <a:pt x="2513" y="9192"/>
                    <a:pt x="2263" y="9442"/>
                    <a:pt x="2263" y="9751"/>
                  </a:cubicBezTo>
                  <a:cubicBezTo>
                    <a:pt x="2263" y="10073"/>
                    <a:pt x="2513" y="10323"/>
                    <a:pt x="2822" y="10323"/>
                  </a:cubicBezTo>
                  <a:lnTo>
                    <a:pt x="8478" y="10323"/>
                  </a:lnTo>
                  <a:cubicBezTo>
                    <a:pt x="8799" y="10323"/>
                    <a:pt x="9049" y="10073"/>
                    <a:pt x="9049" y="9751"/>
                  </a:cubicBezTo>
                  <a:cubicBezTo>
                    <a:pt x="9049" y="9442"/>
                    <a:pt x="8799" y="9192"/>
                    <a:pt x="8478" y="9192"/>
                  </a:cubicBezTo>
                  <a:lnTo>
                    <a:pt x="7870" y="9192"/>
                  </a:lnTo>
                  <a:lnTo>
                    <a:pt x="7549" y="8120"/>
                  </a:lnTo>
                  <a:lnTo>
                    <a:pt x="10240" y="8120"/>
                  </a:lnTo>
                  <a:cubicBezTo>
                    <a:pt x="10835" y="8120"/>
                    <a:pt x="11311" y="7644"/>
                    <a:pt x="11311" y="7049"/>
                  </a:cubicBezTo>
                  <a:lnTo>
                    <a:pt x="11311" y="1072"/>
                  </a:lnTo>
                  <a:cubicBezTo>
                    <a:pt x="11299" y="488"/>
                    <a:pt x="10823" y="0"/>
                    <a:pt x="10228" y="0"/>
                  </a:cubicBezTo>
                  <a:lnTo>
                    <a:pt x="2786" y="0"/>
                  </a:lnTo>
                  <a:cubicBezTo>
                    <a:pt x="2691" y="0"/>
                    <a:pt x="2620" y="72"/>
                    <a:pt x="2620" y="155"/>
                  </a:cubicBezTo>
                  <a:cubicBezTo>
                    <a:pt x="2620" y="250"/>
                    <a:pt x="2691" y="322"/>
                    <a:pt x="2786" y="322"/>
                  </a:cubicBezTo>
                  <a:lnTo>
                    <a:pt x="10228" y="322"/>
                  </a:lnTo>
                  <a:cubicBezTo>
                    <a:pt x="10621" y="322"/>
                    <a:pt x="10966" y="655"/>
                    <a:pt x="10966" y="1072"/>
                  </a:cubicBezTo>
                  <a:lnTo>
                    <a:pt x="10966" y="7049"/>
                  </a:lnTo>
                  <a:cubicBezTo>
                    <a:pt x="10966" y="7453"/>
                    <a:pt x="10645" y="7799"/>
                    <a:pt x="10228" y="7799"/>
                  </a:cubicBezTo>
                  <a:lnTo>
                    <a:pt x="1072" y="7799"/>
                  </a:lnTo>
                  <a:cubicBezTo>
                    <a:pt x="667" y="7799"/>
                    <a:pt x="322" y="7465"/>
                    <a:pt x="322" y="7049"/>
                  </a:cubicBezTo>
                  <a:lnTo>
                    <a:pt x="322" y="1072"/>
                  </a:lnTo>
                  <a:cubicBezTo>
                    <a:pt x="322" y="667"/>
                    <a:pt x="655" y="322"/>
                    <a:pt x="1072" y="322"/>
                  </a:cubicBezTo>
                  <a:lnTo>
                    <a:pt x="2108" y="322"/>
                  </a:lnTo>
                  <a:cubicBezTo>
                    <a:pt x="2203" y="322"/>
                    <a:pt x="2275" y="250"/>
                    <a:pt x="2275" y="155"/>
                  </a:cubicBezTo>
                  <a:cubicBezTo>
                    <a:pt x="2275" y="72"/>
                    <a:pt x="2203" y="0"/>
                    <a:pt x="21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7" name="Google Shape;10297;p55"/>
            <p:cNvSpPr/>
            <p:nvPr/>
          </p:nvSpPr>
          <p:spPr>
            <a:xfrm>
              <a:off x="1986877" y="2331313"/>
              <a:ext cx="302117" cy="184909"/>
            </a:xfrm>
            <a:custGeom>
              <a:avLst/>
              <a:gdLst/>
              <a:ahLst/>
              <a:cxnLst/>
              <a:rect l="l" t="t" r="r" b="b"/>
              <a:pathLst>
                <a:path w="9514" h="5823" extrusionOk="0">
                  <a:moveTo>
                    <a:pt x="179" y="0"/>
                  </a:moveTo>
                  <a:cubicBezTo>
                    <a:pt x="72" y="0"/>
                    <a:pt x="0" y="71"/>
                    <a:pt x="0" y="179"/>
                  </a:cubicBezTo>
                  <a:lnTo>
                    <a:pt x="0" y="5656"/>
                  </a:lnTo>
                  <a:cubicBezTo>
                    <a:pt x="0" y="5739"/>
                    <a:pt x="72" y="5822"/>
                    <a:pt x="167" y="5822"/>
                  </a:cubicBezTo>
                  <a:lnTo>
                    <a:pt x="9347" y="5822"/>
                  </a:lnTo>
                  <a:cubicBezTo>
                    <a:pt x="9430" y="5822"/>
                    <a:pt x="9513" y="5739"/>
                    <a:pt x="9513" y="5656"/>
                  </a:cubicBezTo>
                  <a:lnTo>
                    <a:pt x="9513" y="5072"/>
                  </a:lnTo>
                  <a:cubicBezTo>
                    <a:pt x="9513" y="4989"/>
                    <a:pt x="9430" y="4905"/>
                    <a:pt x="9347" y="4905"/>
                  </a:cubicBezTo>
                  <a:cubicBezTo>
                    <a:pt x="9252" y="4905"/>
                    <a:pt x="9180" y="4989"/>
                    <a:pt x="9180" y="5072"/>
                  </a:cubicBezTo>
                  <a:lnTo>
                    <a:pt x="9180" y="5489"/>
                  </a:lnTo>
                  <a:lnTo>
                    <a:pt x="346" y="5489"/>
                  </a:lnTo>
                  <a:lnTo>
                    <a:pt x="346" y="345"/>
                  </a:lnTo>
                  <a:lnTo>
                    <a:pt x="9180" y="345"/>
                  </a:lnTo>
                  <a:lnTo>
                    <a:pt x="9180" y="4405"/>
                  </a:lnTo>
                  <a:cubicBezTo>
                    <a:pt x="9168" y="4489"/>
                    <a:pt x="9240" y="4572"/>
                    <a:pt x="9347" y="4572"/>
                  </a:cubicBezTo>
                  <a:cubicBezTo>
                    <a:pt x="9430" y="4572"/>
                    <a:pt x="9513" y="4489"/>
                    <a:pt x="9513" y="4405"/>
                  </a:cubicBezTo>
                  <a:lnTo>
                    <a:pt x="9513" y="179"/>
                  </a:lnTo>
                  <a:cubicBezTo>
                    <a:pt x="9513" y="71"/>
                    <a:pt x="9430" y="0"/>
                    <a:pt x="933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8" name="Google Shape;10298;p55"/>
            <p:cNvSpPr/>
            <p:nvPr/>
          </p:nvSpPr>
          <p:spPr>
            <a:xfrm>
              <a:off x="2131521" y="2526701"/>
              <a:ext cx="11908" cy="10638"/>
            </a:xfrm>
            <a:custGeom>
              <a:avLst/>
              <a:gdLst/>
              <a:ahLst/>
              <a:cxnLst/>
              <a:rect l="l" t="t" r="r" b="b"/>
              <a:pathLst>
                <a:path w="375" h="335" extrusionOk="0">
                  <a:moveTo>
                    <a:pt x="176" y="0"/>
                  </a:moveTo>
                  <a:cubicBezTo>
                    <a:pt x="167" y="0"/>
                    <a:pt x="158" y="1"/>
                    <a:pt x="148" y="3"/>
                  </a:cubicBezTo>
                  <a:cubicBezTo>
                    <a:pt x="77" y="26"/>
                    <a:pt x="17" y="86"/>
                    <a:pt x="17" y="157"/>
                  </a:cubicBezTo>
                  <a:cubicBezTo>
                    <a:pt x="1" y="258"/>
                    <a:pt x="95" y="334"/>
                    <a:pt x="186" y="334"/>
                  </a:cubicBezTo>
                  <a:cubicBezTo>
                    <a:pt x="225" y="334"/>
                    <a:pt x="263" y="320"/>
                    <a:pt x="291" y="288"/>
                  </a:cubicBezTo>
                  <a:cubicBezTo>
                    <a:pt x="375" y="229"/>
                    <a:pt x="375" y="145"/>
                    <a:pt x="327" y="86"/>
                  </a:cubicBezTo>
                  <a:cubicBezTo>
                    <a:pt x="296" y="34"/>
                    <a:pt x="238" y="0"/>
                    <a:pt x="1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99" name="Google Shape;10299;p55"/>
          <p:cNvGrpSpPr/>
          <p:nvPr/>
        </p:nvGrpSpPr>
        <p:grpSpPr>
          <a:xfrm>
            <a:off x="2579882" y="2287427"/>
            <a:ext cx="207582" cy="359594"/>
            <a:chOff x="2656082" y="2287427"/>
            <a:chExt cx="207582" cy="359594"/>
          </a:xfrm>
        </p:grpSpPr>
        <p:sp>
          <p:nvSpPr>
            <p:cNvPr id="10300" name="Google Shape;10300;p55"/>
            <p:cNvSpPr/>
            <p:nvPr/>
          </p:nvSpPr>
          <p:spPr>
            <a:xfrm>
              <a:off x="2656082" y="2287427"/>
              <a:ext cx="207582" cy="359594"/>
            </a:xfrm>
            <a:custGeom>
              <a:avLst/>
              <a:gdLst/>
              <a:ahLst/>
              <a:cxnLst/>
              <a:rect l="l" t="t" r="r" b="b"/>
              <a:pathLst>
                <a:path w="6537" h="11324" extrusionOk="0">
                  <a:moveTo>
                    <a:pt x="5704" y="334"/>
                  </a:moveTo>
                  <a:cubicBezTo>
                    <a:pt x="5965" y="334"/>
                    <a:pt x="6192" y="561"/>
                    <a:pt x="6192" y="834"/>
                  </a:cubicBezTo>
                  <a:lnTo>
                    <a:pt x="6192" y="1323"/>
                  </a:lnTo>
                  <a:lnTo>
                    <a:pt x="346" y="1323"/>
                  </a:lnTo>
                  <a:lnTo>
                    <a:pt x="346" y="834"/>
                  </a:lnTo>
                  <a:cubicBezTo>
                    <a:pt x="346" y="561"/>
                    <a:pt x="560" y="334"/>
                    <a:pt x="834" y="334"/>
                  </a:cubicBezTo>
                  <a:close/>
                  <a:moveTo>
                    <a:pt x="6192" y="1644"/>
                  </a:moveTo>
                  <a:lnTo>
                    <a:pt x="6192" y="8990"/>
                  </a:lnTo>
                  <a:lnTo>
                    <a:pt x="1501" y="8990"/>
                  </a:lnTo>
                  <a:cubicBezTo>
                    <a:pt x="1405" y="8990"/>
                    <a:pt x="1334" y="9062"/>
                    <a:pt x="1334" y="9145"/>
                  </a:cubicBezTo>
                  <a:cubicBezTo>
                    <a:pt x="1334" y="9240"/>
                    <a:pt x="1405" y="9312"/>
                    <a:pt x="1501" y="9312"/>
                  </a:cubicBezTo>
                  <a:lnTo>
                    <a:pt x="6192" y="9312"/>
                  </a:lnTo>
                  <a:lnTo>
                    <a:pt x="6192" y="10478"/>
                  </a:lnTo>
                  <a:cubicBezTo>
                    <a:pt x="6192" y="10740"/>
                    <a:pt x="5965" y="10967"/>
                    <a:pt x="5704" y="10967"/>
                  </a:cubicBezTo>
                  <a:lnTo>
                    <a:pt x="834" y="10967"/>
                  </a:lnTo>
                  <a:cubicBezTo>
                    <a:pt x="560" y="10967"/>
                    <a:pt x="346" y="10740"/>
                    <a:pt x="346" y="10478"/>
                  </a:cubicBezTo>
                  <a:lnTo>
                    <a:pt x="346" y="9312"/>
                  </a:lnTo>
                  <a:lnTo>
                    <a:pt x="834" y="9312"/>
                  </a:lnTo>
                  <a:cubicBezTo>
                    <a:pt x="917" y="9312"/>
                    <a:pt x="1001" y="9240"/>
                    <a:pt x="1001" y="9145"/>
                  </a:cubicBezTo>
                  <a:cubicBezTo>
                    <a:pt x="1001" y="9062"/>
                    <a:pt x="917" y="8990"/>
                    <a:pt x="834" y="8990"/>
                  </a:cubicBezTo>
                  <a:lnTo>
                    <a:pt x="346" y="8990"/>
                  </a:lnTo>
                  <a:lnTo>
                    <a:pt x="346" y="1644"/>
                  </a:lnTo>
                  <a:close/>
                  <a:moveTo>
                    <a:pt x="834" y="1"/>
                  </a:moveTo>
                  <a:cubicBezTo>
                    <a:pt x="370" y="1"/>
                    <a:pt x="0" y="370"/>
                    <a:pt x="0" y="834"/>
                  </a:cubicBezTo>
                  <a:lnTo>
                    <a:pt x="0" y="10490"/>
                  </a:lnTo>
                  <a:cubicBezTo>
                    <a:pt x="0" y="10955"/>
                    <a:pt x="370" y="11324"/>
                    <a:pt x="834" y="11324"/>
                  </a:cubicBezTo>
                  <a:lnTo>
                    <a:pt x="5704" y="11324"/>
                  </a:lnTo>
                  <a:cubicBezTo>
                    <a:pt x="6156" y="11324"/>
                    <a:pt x="6537" y="10955"/>
                    <a:pt x="6537" y="10490"/>
                  </a:cubicBezTo>
                  <a:lnTo>
                    <a:pt x="6537" y="834"/>
                  </a:lnTo>
                  <a:cubicBezTo>
                    <a:pt x="6513" y="370"/>
                    <a:pt x="6144" y="1"/>
                    <a:pt x="570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1" name="Google Shape;10301;p55"/>
            <p:cNvSpPr/>
            <p:nvPr/>
          </p:nvSpPr>
          <p:spPr>
            <a:xfrm>
              <a:off x="2754395" y="2308608"/>
              <a:ext cx="31787" cy="10257"/>
            </a:xfrm>
            <a:custGeom>
              <a:avLst/>
              <a:gdLst/>
              <a:ahLst/>
              <a:cxnLst/>
              <a:rect l="l" t="t" r="r" b="b"/>
              <a:pathLst>
                <a:path w="1001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834" y="322"/>
                  </a:lnTo>
                  <a:cubicBezTo>
                    <a:pt x="917" y="322"/>
                    <a:pt x="1000" y="251"/>
                    <a:pt x="1000" y="167"/>
                  </a:cubicBezTo>
                  <a:cubicBezTo>
                    <a:pt x="1000" y="72"/>
                    <a:pt x="917" y="1"/>
                    <a:pt x="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2" name="Google Shape;10302;p55"/>
            <p:cNvSpPr/>
            <p:nvPr/>
          </p:nvSpPr>
          <p:spPr>
            <a:xfrm>
              <a:off x="2743789" y="2594053"/>
              <a:ext cx="31406" cy="31056"/>
            </a:xfrm>
            <a:custGeom>
              <a:avLst/>
              <a:gdLst/>
              <a:ahLst/>
              <a:cxnLst/>
              <a:rect l="l" t="t" r="r" b="b"/>
              <a:pathLst>
                <a:path w="989" h="978" extrusionOk="0">
                  <a:moveTo>
                    <a:pt x="501" y="322"/>
                  </a:moveTo>
                  <a:cubicBezTo>
                    <a:pt x="584" y="322"/>
                    <a:pt x="656" y="406"/>
                    <a:pt x="656" y="489"/>
                  </a:cubicBezTo>
                  <a:cubicBezTo>
                    <a:pt x="656" y="584"/>
                    <a:pt x="584" y="656"/>
                    <a:pt x="501" y="656"/>
                  </a:cubicBezTo>
                  <a:cubicBezTo>
                    <a:pt x="406" y="656"/>
                    <a:pt x="334" y="584"/>
                    <a:pt x="334" y="489"/>
                  </a:cubicBezTo>
                  <a:cubicBezTo>
                    <a:pt x="334" y="406"/>
                    <a:pt x="406" y="322"/>
                    <a:pt x="501" y="322"/>
                  </a:cubicBezTo>
                  <a:close/>
                  <a:moveTo>
                    <a:pt x="501" y="1"/>
                  </a:moveTo>
                  <a:cubicBezTo>
                    <a:pt x="227" y="1"/>
                    <a:pt x="1" y="227"/>
                    <a:pt x="1" y="489"/>
                  </a:cubicBezTo>
                  <a:cubicBezTo>
                    <a:pt x="1" y="763"/>
                    <a:pt x="227" y="977"/>
                    <a:pt x="501" y="977"/>
                  </a:cubicBezTo>
                  <a:cubicBezTo>
                    <a:pt x="763" y="977"/>
                    <a:pt x="989" y="763"/>
                    <a:pt x="989" y="489"/>
                  </a:cubicBezTo>
                  <a:cubicBezTo>
                    <a:pt x="989" y="227"/>
                    <a:pt x="775" y="1"/>
                    <a:pt x="5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3" name="Google Shape;10303;p55"/>
            <p:cNvSpPr/>
            <p:nvPr/>
          </p:nvSpPr>
          <p:spPr>
            <a:xfrm>
              <a:off x="2733596" y="2308608"/>
              <a:ext cx="10225" cy="10257"/>
            </a:xfrm>
            <a:custGeom>
              <a:avLst/>
              <a:gdLst/>
              <a:ahLst/>
              <a:cxnLst/>
              <a:rect l="l" t="t" r="r" b="b"/>
              <a:pathLst>
                <a:path w="322" h="323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55" y="322"/>
                  </a:cubicBezTo>
                  <a:cubicBezTo>
                    <a:pt x="250" y="322"/>
                    <a:pt x="322" y="251"/>
                    <a:pt x="322" y="167"/>
                  </a:cubicBez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04" name="Google Shape;10304;p55"/>
          <p:cNvGrpSpPr/>
          <p:nvPr/>
        </p:nvGrpSpPr>
        <p:grpSpPr>
          <a:xfrm>
            <a:off x="3049653" y="2321468"/>
            <a:ext cx="362991" cy="290018"/>
            <a:chOff x="3049653" y="2321468"/>
            <a:chExt cx="362991" cy="290018"/>
          </a:xfrm>
        </p:grpSpPr>
        <p:sp>
          <p:nvSpPr>
            <p:cNvPr id="10305" name="Google Shape;10305;p55"/>
            <p:cNvSpPr/>
            <p:nvPr/>
          </p:nvSpPr>
          <p:spPr>
            <a:xfrm>
              <a:off x="3280290" y="2429690"/>
              <a:ext cx="29913" cy="73957"/>
            </a:xfrm>
            <a:custGeom>
              <a:avLst/>
              <a:gdLst/>
              <a:ahLst/>
              <a:cxnLst/>
              <a:rect l="l" t="t" r="r" b="b"/>
              <a:pathLst>
                <a:path w="942" h="2329" extrusionOk="0">
                  <a:moveTo>
                    <a:pt x="200" y="1"/>
                  </a:moveTo>
                  <a:cubicBezTo>
                    <a:pt x="158" y="1"/>
                    <a:pt x="114" y="16"/>
                    <a:pt x="72" y="45"/>
                  </a:cubicBezTo>
                  <a:cubicBezTo>
                    <a:pt x="13" y="93"/>
                    <a:pt x="13" y="200"/>
                    <a:pt x="72" y="283"/>
                  </a:cubicBezTo>
                  <a:cubicBezTo>
                    <a:pt x="572" y="772"/>
                    <a:pt x="572" y="1569"/>
                    <a:pt x="72" y="2046"/>
                  </a:cubicBezTo>
                  <a:cubicBezTo>
                    <a:pt x="1" y="2129"/>
                    <a:pt x="1" y="2224"/>
                    <a:pt x="72" y="2284"/>
                  </a:cubicBezTo>
                  <a:cubicBezTo>
                    <a:pt x="102" y="2313"/>
                    <a:pt x="144" y="2328"/>
                    <a:pt x="187" y="2328"/>
                  </a:cubicBezTo>
                  <a:cubicBezTo>
                    <a:pt x="230" y="2328"/>
                    <a:pt x="275" y="2313"/>
                    <a:pt x="310" y="2284"/>
                  </a:cubicBezTo>
                  <a:cubicBezTo>
                    <a:pt x="941" y="1665"/>
                    <a:pt x="941" y="664"/>
                    <a:pt x="310" y="45"/>
                  </a:cubicBezTo>
                  <a:cubicBezTo>
                    <a:pt x="280" y="16"/>
                    <a:pt x="242" y="1"/>
                    <a:pt x="20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6" name="Google Shape;10306;p55"/>
            <p:cNvSpPr/>
            <p:nvPr/>
          </p:nvSpPr>
          <p:spPr>
            <a:xfrm>
              <a:off x="3317729" y="2392250"/>
              <a:ext cx="49570" cy="148836"/>
            </a:xfrm>
            <a:custGeom>
              <a:avLst/>
              <a:gdLst/>
              <a:ahLst/>
              <a:cxnLst/>
              <a:rect l="l" t="t" r="r" b="b"/>
              <a:pathLst>
                <a:path w="1561" h="4687" extrusionOk="0">
                  <a:moveTo>
                    <a:pt x="183" y="1"/>
                  </a:moveTo>
                  <a:cubicBezTo>
                    <a:pt x="140" y="1"/>
                    <a:pt x="96" y="16"/>
                    <a:pt x="60" y="46"/>
                  </a:cubicBezTo>
                  <a:cubicBezTo>
                    <a:pt x="0" y="105"/>
                    <a:pt x="0" y="212"/>
                    <a:pt x="60" y="284"/>
                  </a:cubicBezTo>
                  <a:cubicBezTo>
                    <a:pt x="1191" y="1415"/>
                    <a:pt x="1191" y="3272"/>
                    <a:pt x="60" y="4403"/>
                  </a:cubicBezTo>
                  <a:cubicBezTo>
                    <a:pt x="0" y="4475"/>
                    <a:pt x="0" y="4582"/>
                    <a:pt x="60" y="4641"/>
                  </a:cubicBezTo>
                  <a:cubicBezTo>
                    <a:pt x="90" y="4671"/>
                    <a:pt x="131" y="4686"/>
                    <a:pt x="175" y="4686"/>
                  </a:cubicBezTo>
                  <a:cubicBezTo>
                    <a:pt x="218" y="4686"/>
                    <a:pt x="262" y="4671"/>
                    <a:pt x="298" y="4641"/>
                  </a:cubicBezTo>
                  <a:cubicBezTo>
                    <a:pt x="1560" y="3379"/>
                    <a:pt x="1560" y="1308"/>
                    <a:pt x="298" y="46"/>
                  </a:cubicBezTo>
                  <a:cubicBezTo>
                    <a:pt x="268" y="16"/>
                    <a:pt x="227" y="1"/>
                    <a:pt x="18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7" name="Google Shape;10307;p55"/>
            <p:cNvSpPr/>
            <p:nvPr/>
          </p:nvSpPr>
          <p:spPr>
            <a:xfrm>
              <a:off x="3354406" y="2355954"/>
              <a:ext cx="58239" cy="222317"/>
            </a:xfrm>
            <a:custGeom>
              <a:avLst/>
              <a:gdLst/>
              <a:ahLst/>
              <a:cxnLst/>
              <a:rect l="l" t="t" r="r" b="b"/>
              <a:pathLst>
                <a:path w="1834" h="7001" extrusionOk="0">
                  <a:moveTo>
                    <a:pt x="174" y="1"/>
                  </a:moveTo>
                  <a:cubicBezTo>
                    <a:pt x="131" y="1"/>
                    <a:pt x="90" y="16"/>
                    <a:pt x="60" y="46"/>
                  </a:cubicBezTo>
                  <a:cubicBezTo>
                    <a:pt x="0" y="105"/>
                    <a:pt x="0" y="200"/>
                    <a:pt x="60" y="284"/>
                  </a:cubicBezTo>
                  <a:cubicBezTo>
                    <a:pt x="1834" y="2046"/>
                    <a:pt x="1834" y="4939"/>
                    <a:pt x="60" y="6713"/>
                  </a:cubicBezTo>
                  <a:cubicBezTo>
                    <a:pt x="0" y="6773"/>
                    <a:pt x="0" y="6868"/>
                    <a:pt x="60" y="6951"/>
                  </a:cubicBezTo>
                  <a:cubicBezTo>
                    <a:pt x="88" y="6985"/>
                    <a:pt x="128" y="7000"/>
                    <a:pt x="169" y="7000"/>
                  </a:cubicBezTo>
                  <a:cubicBezTo>
                    <a:pt x="214" y="7000"/>
                    <a:pt x="261" y="6982"/>
                    <a:pt x="298" y="6951"/>
                  </a:cubicBezTo>
                  <a:cubicBezTo>
                    <a:pt x="1227" y="6023"/>
                    <a:pt x="1727" y="4808"/>
                    <a:pt x="1727" y="3498"/>
                  </a:cubicBezTo>
                  <a:cubicBezTo>
                    <a:pt x="1727" y="2189"/>
                    <a:pt x="1227" y="962"/>
                    <a:pt x="298" y="46"/>
                  </a:cubicBezTo>
                  <a:cubicBezTo>
                    <a:pt x="262" y="16"/>
                    <a:pt x="218" y="1"/>
                    <a:pt x="17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8" name="Google Shape;10308;p55"/>
            <p:cNvSpPr/>
            <p:nvPr/>
          </p:nvSpPr>
          <p:spPr>
            <a:xfrm>
              <a:off x="3049653" y="2321468"/>
              <a:ext cx="210250" cy="290018"/>
            </a:xfrm>
            <a:custGeom>
              <a:avLst/>
              <a:gdLst/>
              <a:ahLst/>
              <a:cxnLst/>
              <a:rect l="l" t="t" r="r" b="b"/>
              <a:pathLst>
                <a:path w="6621" h="9133" extrusionOk="0">
                  <a:moveTo>
                    <a:pt x="5216" y="1072"/>
                  </a:moveTo>
                  <a:lnTo>
                    <a:pt x="5216" y="8097"/>
                  </a:lnTo>
                  <a:cubicBezTo>
                    <a:pt x="4156" y="7751"/>
                    <a:pt x="3287" y="7037"/>
                    <a:pt x="2739" y="6061"/>
                  </a:cubicBezTo>
                  <a:lnTo>
                    <a:pt x="2739" y="3084"/>
                  </a:lnTo>
                  <a:cubicBezTo>
                    <a:pt x="3275" y="2120"/>
                    <a:pt x="4156" y="1405"/>
                    <a:pt x="5216" y="1072"/>
                  </a:cubicBezTo>
                  <a:close/>
                  <a:moveTo>
                    <a:pt x="5716" y="0"/>
                  </a:moveTo>
                  <a:cubicBezTo>
                    <a:pt x="5430" y="0"/>
                    <a:pt x="5216" y="215"/>
                    <a:pt x="5216" y="501"/>
                  </a:cubicBezTo>
                  <a:lnTo>
                    <a:pt x="5216" y="691"/>
                  </a:lnTo>
                  <a:cubicBezTo>
                    <a:pt x="4049" y="1048"/>
                    <a:pt x="3096" y="1810"/>
                    <a:pt x="2489" y="2858"/>
                  </a:cubicBezTo>
                  <a:lnTo>
                    <a:pt x="1227" y="2858"/>
                  </a:lnTo>
                  <a:cubicBezTo>
                    <a:pt x="549" y="2858"/>
                    <a:pt x="13" y="3394"/>
                    <a:pt x="13" y="4061"/>
                  </a:cubicBezTo>
                  <a:lnTo>
                    <a:pt x="13" y="5037"/>
                  </a:lnTo>
                  <a:cubicBezTo>
                    <a:pt x="1" y="5692"/>
                    <a:pt x="489" y="6227"/>
                    <a:pt x="1120" y="6275"/>
                  </a:cubicBezTo>
                  <a:cubicBezTo>
                    <a:pt x="1203" y="6275"/>
                    <a:pt x="1287" y="6216"/>
                    <a:pt x="1299" y="6132"/>
                  </a:cubicBezTo>
                  <a:cubicBezTo>
                    <a:pt x="1299" y="6037"/>
                    <a:pt x="1239" y="5966"/>
                    <a:pt x="1144" y="5954"/>
                  </a:cubicBezTo>
                  <a:cubicBezTo>
                    <a:pt x="703" y="5918"/>
                    <a:pt x="346" y="5537"/>
                    <a:pt x="346" y="5073"/>
                  </a:cubicBezTo>
                  <a:lnTo>
                    <a:pt x="346" y="4084"/>
                  </a:lnTo>
                  <a:cubicBezTo>
                    <a:pt x="346" y="3608"/>
                    <a:pt x="727" y="3215"/>
                    <a:pt x="1227" y="3215"/>
                  </a:cubicBezTo>
                  <a:lnTo>
                    <a:pt x="2418" y="3215"/>
                  </a:lnTo>
                  <a:lnTo>
                    <a:pt x="2418" y="5954"/>
                  </a:lnTo>
                  <a:lnTo>
                    <a:pt x="1918" y="5954"/>
                  </a:lnTo>
                  <a:cubicBezTo>
                    <a:pt x="1834" y="5954"/>
                    <a:pt x="1763" y="6025"/>
                    <a:pt x="1763" y="6108"/>
                  </a:cubicBezTo>
                  <a:cubicBezTo>
                    <a:pt x="1763" y="6204"/>
                    <a:pt x="1834" y="6275"/>
                    <a:pt x="1918" y="6275"/>
                  </a:cubicBezTo>
                  <a:lnTo>
                    <a:pt x="2489" y="6275"/>
                  </a:lnTo>
                  <a:cubicBezTo>
                    <a:pt x="3096" y="7323"/>
                    <a:pt x="4049" y="8097"/>
                    <a:pt x="5216" y="8430"/>
                  </a:cubicBezTo>
                  <a:lnTo>
                    <a:pt x="5216" y="8633"/>
                  </a:lnTo>
                  <a:cubicBezTo>
                    <a:pt x="5216" y="8906"/>
                    <a:pt x="5430" y="9133"/>
                    <a:pt x="5716" y="9133"/>
                  </a:cubicBezTo>
                  <a:lnTo>
                    <a:pt x="6121" y="9133"/>
                  </a:lnTo>
                  <a:cubicBezTo>
                    <a:pt x="6406" y="9133"/>
                    <a:pt x="6621" y="8906"/>
                    <a:pt x="6621" y="8633"/>
                  </a:cubicBezTo>
                  <a:lnTo>
                    <a:pt x="6621" y="4953"/>
                  </a:lnTo>
                  <a:cubicBezTo>
                    <a:pt x="6621" y="4858"/>
                    <a:pt x="6549" y="4787"/>
                    <a:pt x="6466" y="4787"/>
                  </a:cubicBezTo>
                  <a:cubicBezTo>
                    <a:pt x="6371" y="4787"/>
                    <a:pt x="6299" y="4858"/>
                    <a:pt x="6299" y="4953"/>
                  </a:cubicBezTo>
                  <a:lnTo>
                    <a:pt x="6299" y="8633"/>
                  </a:lnTo>
                  <a:cubicBezTo>
                    <a:pt x="6299" y="8728"/>
                    <a:pt x="6228" y="8811"/>
                    <a:pt x="6121" y="8811"/>
                  </a:cubicBezTo>
                  <a:lnTo>
                    <a:pt x="5716" y="8811"/>
                  </a:lnTo>
                  <a:cubicBezTo>
                    <a:pt x="5609" y="8811"/>
                    <a:pt x="5537" y="8728"/>
                    <a:pt x="5537" y="8633"/>
                  </a:cubicBezTo>
                  <a:lnTo>
                    <a:pt x="5537" y="501"/>
                  </a:lnTo>
                  <a:cubicBezTo>
                    <a:pt x="5537" y="393"/>
                    <a:pt x="5609" y="322"/>
                    <a:pt x="5716" y="322"/>
                  </a:cubicBezTo>
                  <a:lnTo>
                    <a:pt x="6121" y="322"/>
                  </a:lnTo>
                  <a:cubicBezTo>
                    <a:pt x="6228" y="322"/>
                    <a:pt x="6299" y="393"/>
                    <a:pt x="6299" y="501"/>
                  </a:cubicBezTo>
                  <a:lnTo>
                    <a:pt x="6299" y="4180"/>
                  </a:lnTo>
                  <a:cubicBezTo>
                    <a:pt x="6299" y="4263"/>
                    <a:pt x="6371" y="4346"/>
                    <a:pt x="6466" y="4346"/>
                  </a:cubicBezTo>
                  <a:cubicBezTo>
                    <a:pt x="6549" y="4346"/>
                    <a:pt x="6621" y="4263"/>
                    <a:pt x="6621" y="4180"/>
                  </a:cubicBezTo>
                  <a:lnTo>
                    <a:pt x="6621" y="501"/>
                  </a:lnTo>
                  <a:cubicBezTo>
                    <a:pt x="6621" y="215"/>
                    <a:pt x="6406" y="0"/>
                    <a:pt x="612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09" name="Google Shape;10309;p55"/>
          <p:cNvGrpSpPr/>
          <p:nvPr/>
        </p:nvGrpSpPr>
        <p:grpSpPr>
          <a:xfrm>
            <a:off x="3564243" y="2289904"/>
            <a:ext cx="422342" cy="355243"/>
            <a:chOff x="3564243" y="2289904"/>
            <a:chExt cx="422342" cy="355243"/>
          </a:xfrm>
        </p:grpSpPr>
        <p:sp>
          <p:nvSpPr>
            <p:cNvPr id="10310" name="Google Shape;10310;p55"/>
            <p:cNvSpPr/>
            <p:nvPr/>
          </p:nvSpPr>
          <p:spPr>
            <a:xfrm>
              <a:off x="3564243" y="2291587"/>
              <a:ext cx="66177" cy="351655"/>
            </a:xfrm>
            <a:custGeom>
              <a:avLst/>
              <a:gdLst/>
              <a:ahLst/>
              <a:cxnLst/>
              <a:rect l="l" t="t" r="r" b="b"/>
              <a:pathLst>
                <a:path w="2084" h="11074" extrusionOk="0">
                  <a:moveTo>
                    <a:pt x="1703" y="1918"/>
                  </a:moveTo>
                  <a:lnTo>
                    <a:pt x="1703" y="2727"/>
                  </a:lnTo>
                  <a:cubicBezTo>
                    <a:pt x="1703" y="2823"/>
                    <a:pt x="1667" y="2930"/>
                    <a:pt x="1608" y="2966"/>
                  </a:cubicBezTo>
                  <a:cubicBezTo>
                    <a:pt x="1453" y="3085"/>
                    <a:pt x="1298" y="3287"/>
                    <a:pt x="1239" y="3501"/>
                  </a:cubicBezTo>
                  <a:lnTo>
                    <a:pt x="834" y="3501"/>
                  </a:lnTo>
                  <a:cubicBezTo>
                    <a:pt x="798" y="3299"/>
                    <a:pt x="667" y="3085"/>
                    <a:pt x="524" y="2989"/>
                  </a:cubicBezTo>
                  <a:cubicBezTo>
                    <a:pt x="453" y="2942"/>
                    <a:pt x="393" y="2823"/>
                    <a:pt x="393" y="2727"/>
                  </a:cubicBezTo>
                  <a:lnTo>
                    <a:pt x="393" y="1918"/>
                  </a:lnTo>
                  <a:close/>
                  <a:moveTo>
                    <a:pt x="1227" y="3882"/>
                  </a:moveTo>
                  <a:lnTo>
                    <a:pt x="1227" y="5144"/>
                  </a:lnTo>
                  <a:cubicBezTo>
                    <a:pt x="1227" y="6359"/>
                    <a:pt x="1239" y="7549"/>
                    <a:pt x="1369" y="8752"/>
                  </a:cubicBezTo>
                  <a:cubicBezTo>
                    <a:pt x="1453" y="9478"/>
                    <a:pt x="1489" y="10085"/>
                    <a:pt x="1489" y="10205"/>
                  </a:cubicBezTo>
                  <a:cubicBezTo>
                    <a:pt x="1477" y="10478"/>
                    <a:pt x="1298" y="10681"/>
                    <a:pt x="1048" y="10681"/>
                  </a:cubicBezTo>
                  <a:cubicBezTo>
                    <a:pt x="798" y="10681"/>
                    <a:pt x="619" y="10490"/>
                    <a:pt x="619" y="10228"/>
                  </a:cubicBezTo>
                  <a:cubicBezTo>
                    <a:pt x="619" y="10097"/>
                    <a:pt x="655" y="9490"/>
                    <a:pt x="738" y="8764"/>
                  </a:cubicBezTo>
                  <a:cubicBezTo>
                    <a:pt x="869" y="7561"/>
                    <a:pt x="881" y="6371"/>
                    <a:pt x="881" y="5168"/>
                  </a:cubicBezTo>
                  <a:lnTo>
                    <a:pt x="881" y="3882"/>
                  </a:lnTo>
                  <a:close/>
                  <a:moveTo>
                    <a:pt x="203" y="1"/>
                  </a:moveTo>
                  <a:cubicBezTo>
                    <a:pt x="96" y="1"/>
                    <a:pt x="0" y="84"/>
                    <a:pt x="0" y="191"/>
                  </a:cubicBezTo>
                  <a:lnTo>
                    <a:pt x="0" y="2727"/>
                  </a:lnTo>
                  <a:cubicBezTo>
                    <a:pt x="0" y="2966"/>
                    <a:pt x="143" y="3216"/>
                    <a:pt x="334" y="3335"/>
                  </a:cubicBezTo>
                  <a:cubicBezTo>
                    <a:pt x="393" y="3358"/>
                    <a:pt x="477" y="3573"/>
                    <a:pt x="477" y="3692"/>
                  </a:cubicBezTo>
                  <a:lnTo>
                    <a:pt x="477" y="5144"/>
                  </a:lnTo>
                  <a:cubicBezTo>
                    <a:pt x="477" y="6359"/>
                    <a:pt x="465" y="7526"/>
                    <a:pt x="346" y="8716"/>
                  </a:cubicBezTo>
                  <a:cubicBezTo>
                    <a:pt x="274" y="9454"/>
                    <a:pt x="226" y="10074"/>
                    <a:pt x="226" y="10228"/>
                  </a:cubicBezTo>
                  <a:cubicBezTo>
                    <a:pt x="226" y="10705"/>
                    <a:pt x="584" y="11074"/>
                    <a:pt x="1048" y="11074"/>
                  </a:cubicBezTo>
                  <a:cubicBezTo>
                    <a:pt x="1512" y="11074"/>
                    <a:pt x="1870" y="10705"/>
                    <a:pt x="1870" y="10228"/>
                  </a:cubicBezTo>
                  <a:cubicBezTo>
                    <a:pt x="1870" y="10074"/>
                    <a:pt x="1822" y="9454"/>
                    <a:pt x="1750" y="8716"/>
                  </a:cubicBezTo>
                  <a:cubicBezTo>
                    <a:pt x="1608" y="7526"/>
                    <a:pt x="1608" y="6359"/>
                    <a:pt x="1608" y="5144"/>
                  </a:cubicBezTo>
                  <a:lnTo>
                    <a:pt x="1608" y="3692"/>
                  </a:lnTo>
                  <a:cubicBezTo>
                    <a:pt x="1608" y="3561"/>
                    <a:pt x="1715" y="3358"/>
                    <a:pt x="1834" y="3275"/>
                  </a:cubicBezTo>
                  <a:cubicBezTo>
                    <a:pt x="2024" y="3144"/>
                    <a:pt x="2084" y="2906"/>
                    <a:pt x="2084" y="2704"/>
                  </a:cubicBezTo>
                  <a:lnTo>
                    <a:pt x="2084" y="251"/>
                  </a:lnTo>
                  <a:cubicBezTo>
                    <a:pt x="2084" y="168"/>
                    <a:pt x="2001" y="72"/>
                    <a:pt x="1893" y="72"/>
                  </a:cubicBezTo>
                  <a:cubicBezTo>
                    <a:pt x="1786" y="72"/>
                    <a:pt x="1703" y="168"/>
                    <a:pt x="1703" y="263"/>
                  </a:cubicBezTo>
                  <a:lnTo>
                    <a:pt x="1703" y="1537"/>
                  </a:lnTo>
                  <a:lnTo>
                    <a:pt x="1239" y="1537"/>
                  </a:lnTo>
                  <a:lnTo>
                    <a:pt x="1239" y="191"/>
                  </a:lnTo>
                  <a:cubicBezTo>
                    <a:pt x="1239" y="84"/>
                    <a:pt x="1155" y="1"/>
                    <a:pt x="1048" y="1"/>
                  </a:cubicBezTo>
                  <a:cubicBezTo>
                    <a:pt x="941" y="1"/>
                    <a:pt x="858" y="84"/>
                    <a:pt x="858" y="191"/>
                  </a:cubicBezTo>
                  <a:lnTo>
                    <a:pt x="858" y="1537"/>
                  </a:lnTo>
                  <a:lnTo>
                    <a:pt x="393" y="1537"/>
                  </a:lnTo>
                  <a:lnTo>
                    <a:pt x="393" y="191"/>
                  </a:lnTo>
                  <a:cubicBezTo>
                    <a:pt x="393" y="84"/>
                    <a:pt x="298" y="1"/>
                    <a:pt x="2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1" name="Google Shape;10311;p55"/>
            <p:cNvSpPr/>
            <p:nvPr/>
          </p:nvSpPr>
          <p:spPr>
            <a:xfrm>
              <a:off x="3636835" y="2373674"/>
              <a:ext cx="236702" cy="236289"/>
            </a:xfrm>
            <a:custGeom>
              <a:avLst/>
              <a:gdLst/>
              <a:ahLst/>
              <a:cxnLst/>
              <a:rect l="l" t="t" r="r" b="b"/>
              <a:pathLst>
                <a:path w="7454" h="7441" extrusionOk="0">
                  <a:moveTo>
                    <a:pt x="1175" y="0"/>
                  </a:moveTo>
                  <a:cubicBezTo>
                    <a:pt x="1121" y="0"/>
                    <a:pt x="1069" y="25"/>
                    <a:pt x="1036" y="71"/>
                  </a:cubicBezTo>
                  <a:cubicBezTo>
                    <a:pt x="369" y="881"/>
                    <a:pt x="0" y="1905"/>
                    <a:pt x="0" y="2952"/>
                  </a:cubicBezTo>
                  <a:cubicBezTo>
                    <a:pt x="0" y="5429"/>
                    <a:pt x="2024" y="7441"/>
                    <a:pt x="4489" y="7441"/>
                  </a:cubicBezTo>
                  <a:cubicBezTo>
                    <a:pt x="5537" y="7441"/>
                    <a:pt x="6561" y="7072"/>
                    <a:pt x="7358" y="6405"/>
                  </a:cubicBezTo>
                  <a:cubicBezTo>
                    <a:pt x="7454" y="6322"/>
                    <a:pt x="7454" y="6203"/>
                    <a:pt x="7394" y="6131"/>
                  </a:cubicBezTo>
                  <a:cubicBezTo>
                    <a:pt x="7352" y="6083"/>
                    <a:pt x="7286" y="6058"/>
                    <a:pt x="7224" y="6058"/>
                  </a:cubicBezTo>
                  <a:cubicBezTo>
                    <a:pt x="7180" y="6058"/>
                    <a:pt x="7138" y="6071"/>
                    <a:pt x="7108" y="6096"/>
                  </a:cubicBezTo>
                  <a:cubicBezTo>
                    <a:pt x="6382" y="6703"/>
                    <a:pt x="5441" y="7048"/>
                    <a:pt x="4489" y="7048"/>
                  </a:cubicBezTo>
                  <a:cubicBezTo>
                    <a:pt x="2227" y="7048"/>
                    <a:pt x="381" y="5203"/>
                    <a:pt x="381" y="2928"/>
                  </a:cubicBezTo>
                  <a:cubicBezTo>
                    <a:pt x="381" y="1988"/>
                    <a:pt x="727" y="1047"/>
                    <a:pt x="1334" y="309"/>
                  </a:cubicBezTo>
                  <a:cubicBezTo>
                    <a:pt x="1405" y="226"/>
                    <a:pt x="1393" y="107"/>
                    <a:pt x="1298" y="47"/>
                  </a:cubicBezTo>
                  <a:cubicBezTo>
                    <a:pt x="1261" y="16"/>
                    <a:pt x="1217" y="0"/>
                    <a:pt x="11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2" name="Google Shape;10312;p55"/>
            <p:cNvSpPr/>
            <p:nvPr/>
          </p:nvSpPr>
          <p:spPr>
            <a:xfrm>
              <a:off x="3685230" y="2324104"/>
              <a:ext cx="237083" cy="235971"/>
            </a:xfrm>
            <a:custGeom>
              <a:avLst/>
              <a:gdLst/>
              <a:ahLst/>
              <a:cxnLst/>
              <a:rect l="l" t="t" r="r" b="b"/>
              <a:pathLst>
                <a:path w="7466" h="7431" extrusionOk="0">
                  <a:moveTo>
                    <a:pt x="2953" y="1"/>
                  </a:moveTo>
                  <a:cubicBezTo>
                    <a:pt x="1905" y="1"/>
                    <a:pt x="893" y="358"/>
                    <a:pt x="96" y="1025"/>
                  </a:cubicBezTo>
                  <a:cubicBezTo>
                    <a:pt x="0" y="1108"/>
                    <a:pt x="0" y="1227"/>
                    <a:pt x="60" y="1299"/>
                  </a:cubicBezTo>
                  <a:cubicBezTo>
                    <a:pt x="99" y="1344"/>
                    <a:pt x="151" y="1364"/>
                    <a:pt x="205" y="1364"/>
                  </a:cubicBezTo>
                  <a:cubicBezTo>
                    <a:pt x="250" y="1364"/>
                    <a:pt x="295" y="1350"/>
                    <a:pt x="334" y="1322"/>
                  </a:cubicBezTo>
                  <a:cubicBezTo>
                    <a:pt x="1060" y="715"/>
                    <a:pt x="2001" y="394"/>
                    <a:pt x="2953" y="394"/>
                  </a:cubicBezTo>
                  <a:cubicBezTo>
                    <a:pt x="5215" y="394"/>
                    <a:pt x="7061" y="2227"/>
                    <a:pt x="7061" y="4501"/>
                  </a:cubicBezTo>
                  <a:cubicBezTo>
                    <a:pt x="7061" y="5454"/>
                    <a:pt x="6727" y="6371"/>
                    <a:pt x="6120" y="7121"/>
                  </a:cubicBezTo>
                  <a:cubicBezTo>
                    <a:pt x="6049" y="7204"/>
                    <a:pt x="6061" y="7323"/>
                    <a:pt x="6156" y="7383"/>
                  </a:cubicBezTo>
                  <a:cubicBezTo>
                    <a:pt x="6180" y="7418"/>
                    <a:pt x="6227" y="7430"/>
                    <a:pt x="6275" y="7430"/>
                  </a:cubicBezTo>
                  <a:cubicBezTo>
                    <a:pt x="6322" y="7430"/>
                    <a:pt x="6382" y="7395"/>
                    <a:pt x="6418" y="7359"/>
                  </a:cubicBezTo>
                  <a:cubicBezTo>
                    <a:pt x="7084" y="6549"/>
                    <a:pt x="7442" y="5537"/>
                    <a:pt x="7442" y="4501"/>
                  </a:cubicBezTo>
                  <a:cubicBezTo>
                    <a:pt x="7465" y="2013"/>
                    <a:pt x="5441" y="1"/>
                    <a:pt x="29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3" name="Google Shape;10313;p55"/>
            <p:cNvSpPr/>
            <p:nvPr/>
          </p:nvSpPr>
          <p:spPr>
            <a:xfrm>
              <a:off x="3663668" y="2351699"/>
              <a:ext cx="230668" cy="230668"/>
            </a:xfrm>
            <a:custGeom>
              <a:avLst/>
              <a:gdLst/>
              <a:ahLst/>
              <a:cxnLst/>
              <a:rect l="l" t="t" r="r" b="b"/>
              <a:pathLst>
                <a:path w="7264" h="7264" extrusionOk="0">
                  <a:moveTo>
                    <a:pt x="3632" y="382"/>
                  </a:moveTo>
                  <a:cubicBezTo>
                    <a:pt x="5418" y="382"/>
                    <a:pt x="6871" y="1846"/>
                    <a:pt x="6871" y="3632"/>
                  </a:cubicBezTo>
                  <a:cubicBezTo>
                    <a:pt x="6871" y="5418"/>
                    <a:pt x="5418" y="6871"/>
                    <a:pt x="3632" y="6871"/>
                  </a:cubicBezTo>
                  <a:cubicBezTo>
                    <a:pt x="1846" y="6871"/>
                    <a:pt x="382" y="5418"/>
                    <a:pt x="382" y="3632"/>
                  </a:cubicBezTo>
                  <a:cubicBezTo>
                    <a:pt x="382" y="1846"/>
                    <a:pt x="1846" y="382"/>
                    <a:pt x="3632" y="382"/>
                  </a:cubicBezTo>
                  <a:close/>
                  <a:moveTo>
                    <a:pt x="3632" y="1"/>
                  </a:moveTo>
                  <a:cubicBezTo>
                    <a:pt x="1632" y="1"/>
                    <a:pt x="1" y="1632"/>
                    <a:pt x="1" y="3632"/>
                  </a:cubicBezTo>
                  <a:cubicBezTo>
                    <a:pt x="1" y="5633"/>
                    <a:pt x="1632" y="7264"/>
                    <a:pt x="3632" y="7264"/>
                  </a:cubicBezTo>
                  <a:cubicBezTo>
                    <a:pt x="5644" y="7264"/>
                    <a:pt x="7263" y="5621"/>
                    <a:pt x="7263" y="3632"/>
                  </a:cubicBezTo>
                  <a:cubicBezTo>
                    <a:pt x="7263" y="1620"/>
                    <a:pt x="5620" y="1"/>
                    <a:pt x="363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4" name="Google Shape;10314;p55"/>
            <p:cNvSpPr/>
            <p:nvPr/>
          </p:nvSpPr>
          <p:spPr>
            <a:xfrm>
              <a:off x="3933998" y="2289904"/>
              <a:ext cx="52586" cy="355243"/>
            </a:xfrm>
            <a:custGeom>
              <a:avLst/>
              <a:gdLst/>
              <a:ahLst/>
              <a:cxnLst/>
              <a:rect l="l" t="t" r="r" b="b"/>
              <a:pathLst>
                <a:path w="1656" h="11187" extrusionOk="0">
                  <a:moveTo>
                    <a:pt x="1251" y="554"/>
                  </a:moveTo>
                  <a:lnTo>
                    <a:pt x="1251" y="5555"/>
                  </a:lnTo>
                  <a:lnTo>
                    <a:pt x="715" y="5578"/>
                  </a:lnTo>
                  <a:lnTo>
                    <a:pt x="703" y="5578"/>
                  </a:lnTo>
                  <a:cubicBezTo>
                    <a:pt x="693" y="5580"/>
                    <a:pt x="683" y="5580"/>
                    <a:pt x="673" y="5580"/>
                  </a:cubicBezTo>
                  <a:cubicBezTo>
                    <a:pt x="583" y="5580"/>
                    <a:pt x="481" y="5536"/>
                    <a:pt x="417" y="5483"/>
                  </a:cubicBezTo>
                  <a:cubicBezTo>
                    <a:pt x="382" y="5436"/>
                    <a:pt x="370" y="5412"/>
                    <a:pt x="370" y="5412"/>
                  </a:cubicBezTo>
                  <a:lnTo>
                    <a:pt x="370" y="2411"/>
                  </a:lnTo>
                  <a:cubicBezTo>
                    <a:pt x="370" y="1697"/>
                    <a:pt x="703" y="1006"/>
                    <a:pt x="1251" y="554"/>
                  </a:cubicBezTo>
                  <a:close/>
                  <a:moveTo>
                    <a:pt x="1263" y="5959"/>
                  </a:moveTo>
                  <a:cubicBezTo>
                    <a:pt x="1263" y="9448"/>
                    <a:pt x="1275" y="10258"/>
                    <a:pt x="1275" y="10281"/>
                  </a:cubicBezTo>
                  <a:cubicBezTo>
                    <a:pt x="1263" y="10496"/>
                    <a:pt x="1203" y="10769"/>
                    <a:pt x="941" y="10769"/>
                  </a:cubicBezTo>
                  <a:cubicBezTo>
                    <a:pt x="858" y="10769"/>
                    <a:pt x="620" y="10769"/>
                    <a:pt x="620" y="10258"/>
                  </a:cubicBezTo>
                  <a:cubicBezTo>
                    <a:pt x="620" y="10115"/>
                    <a:pt x="667" y="9710"/>
                    <a:pt x="727" y="9246"/>
                  </a:cubicBezTo>
                  <a:cubicBezTo>
                    <a:pt x="822" y="8472"/>
                    <a:pt x="941" y="7400"/>
                    <a:pt x="941" y="6686"/>
                  </a:cubicBezTo>
                  <a:lnTo>
                    <a:pt x="941" y="5959"/>
                  </a:lnTo>
                  <a:close/>
                  <a:moveTo>
                    <a:pt x="1453" y="0"/>
                  </a:moveTo>
                  <a:cubicBezTo>
                    <a:pt x="1420" y="0"/>
                    <a:pt x="1388" y="6"/>
                    <a:pt x="1358" y="18"/>
                  </a:cubicBezTo>
                  <a:cubicBezTo>
                    <a:pt x="524" y="530"/>
                    <a:pt x="1" y="1447"/>
                    <a:pt x="1" y="2435"/>
                  </a:cubicBezTo>
                  <a:lnTo>
                    <a:pt x="1" y="5424"/>
                  </a:lnTo>
                  <a:cubicBezTo>
                    <a:pt x="1" y="5555"/>
                    <a:pt x="60" y="5674"/>
                    <a:pt x="179" y="5781"/>
                  </a:cubicBezTo>
                  <a:cubicBezTo>
                    <a:pt x="286" y="5876"/>
                    <a:pt x="417" y="5936"/>
                    <a:pt x="548" y="5959"/>
                  </a:cubicBezTo>
                  <a:lnTo>
                    <a:pt x="548" y="6709"/>
                  </a:lnTo>
                  <a:cubicBezTo>
                    <a:pt x="548" y="7400"/>
                    <a:pt x="429" y="8460"/>
                    <a:pt x="346" y="9222"/>
                  </a:cubicBezTo>
                  <a:cubicBezTo>
                    <a:pt x="286" y="9710"/>
                    <a:pt x="239" y="10091"/>
                    <a:pt x="239" y="10281"/>
                  </a:cubicBezTo>
                  <a:cubicBezTo>
                    <a:pt x="239" y="11115"/>
                    <a:pt x="774" y="11186"/>
                    <a:pt x="941" y="11186"/>
                  </a:cubicBezTo>
                  <a:cubicBezTo>
                    <a:pt x="1275" y="11186"/>
                    <a:pt x="1656" y="10948"/>
                    <a:pt x="1656" y="10281"/>
                  </a:cubicBezTo>
                  <a:lnTo>
                    <a:pt x="1656" y="185"/>
                  </a:lnTo>
                  <a:cubicBezTo>
                    <a:pt x="1656" y="113"/>
                    <a:pt x="1608" y="54"/>
                    <a:pt x="1548" y="18"/>
                  </a:cubicBezTo>
                  <a:cubicBezTo>
                    <a:pt x="1519" y="6"/>
                    <a:pt x="1486" y="0"/>
                    <a:pt x="14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15" name="Google Shape;10315;p55"/>
          <p:cNvSpPr/>
          <p:nvPr/>
        </p:nvSpPr>
        <p:spPr>
          <a:xfrm>
            <a:off x="4143835" y="2288189"/>
            <a:ext cx="357688" cy="357339"/>
          </a:xfrm>
          <a:custGeom>
            <a:avLst/>
            <a:gdLst/>
            <a:ahLst/>
            <a:cxnLst/>
            <a:rect l="l" t="t" r="r" b="b"/>
            <a:pathLst>
              <a:path w="11264" h="11253" extrusionOk="0">
                <a:moveTo>
                  <a:pt x="9847" y="548"/>
                </a:moveTo>
                <a:lnTo>
                  <a:pt x="9847" y="1203"/>
                </a:lnTo>
                <a:cubicBezTo>
                  <a:pt x="9847" y="1299"/>
                  <a:pt x="9930" y="1370"/>
                  <a:pt x="10014" y="1370"/>
                </a:cubicBezTo>
                <a:lnTo>
                  <a:pt x="10669" y="1370"/>
                </a:lnTo>
                <a:lnTo>
                  <a:pt x="9252" y="2811"/>
                </a:lnTo>
                <a:lnTo>
                  <a:pt x="8656" y="2811"/>
                </a:lnTo>
                <a:lnTo>
                  <a:pt x="9609" y="1858"/>
                </a:lnTo>
                <a:cubicBezTo>
                  <a:pt x="9668" y="1799"/>
                  <a:pt x="9668" y="1703"/>
                  <a:pt x="9609" y="1620"/>
                </a:cubicBezTo>
                <a:cubicBezTo>
                  <a:pt x="9579" y="1590"/>
                  <a:pt x="9537" y="1575"/>
                  <a:pt x="9494" y="1575"/>
                </a:cubicBezTo>
                <a:cubicBezTo>
                  <a:pt x="9451" y="1575"/>
                  <a:pt x="9406" y="1590"/>
                  <a:pt x="9371" y="1620"/>
                </a:cubicBezTo>
                <a:lnTo>
                  <a:pt x="8418" y="2572"/>
                </a:lnTo>
                <a:lnTo>
                  <a:pt x="8418" y="1977"/>
                </a:lnTo>
                <a:lnTo>
                  <a:pt x="9847" y="548"/>
                </a:lnTo>
                <a:close/>
                <a:moveTo>
                  <a:pt x="4549" y="2442"/>
                </a:moveTo>
                <a:cubicBezTo>
                  <a:pt x="5668" y="2442"/>
                  <a:pt x="6680" y="2870"/>
                  <a:pt x="7430" y="3573"/>
                </a:cubicBezTo>
                <a:lnTo>
                  <a:pt x="4430" y="6561"/>
                </a:lnTo>
                <a:cubicBezTo>
                  <a:pt x="4370" y="6621"/>
                  <a:pt x="4370" y="6728"/>
                  <a:pt x="4430" y="6799"/>
                </a:cubicBezTo>
                <a:cubicBezTo>
                  <a:pt x="4465" y="6835"/>
                  <a:pt x="4513" y="6847"/>
                  <a:pt x="4549" y="6847"/>
                </a:cubicBezTo>
                <a:cubicBezTo>
                  <a:pt x="4596" y="6847"/>
                  <a:pt x="4644" y="6835"/>
                  <a:pt x="4668" y="6799"/>
                </a:cubicBezTo>
                <a:lnTo>
                  <a:pt x="5418" y="6061"/>
                </a:lnTo>
                <a:cubicBezTo>
                  <a:pt x="5549" y="6240"/>
                  <a:pt x="5620" y="6466"/>
                  <a:pt x="5620" y="6680"/>
                </a:cubicBezTo>
                <a:cubicBezTo>
                  <a:pt x="5620" y="7275"/>
                  <a:pt x="5144" y="7752"/>
                  <a:pt x="4549" y="7752"/>
                </a:cubicBezTo>
                <a:cubicBezTo>
                  <a:pt x="3953" y="7752"/>
                  <a:pt x="3477" y="7275"/>
                  <a:pt x="3477" y="6680"/>
                </a:cubicBezTo>
                <a:cubicBezTo>
                  <a:pt x="3477" y="6085"/>
                  <a:pt x="3953" y="5609"/>
                  <a:pt x="4549" y="5609"/>
                </a:cubicBezTo>
                <a:cubicBezTo>
                  <a:pt x="4608" y="5609"/>
                  <a:pt x="4680" y="5609"/>
                  <a:pt x="4739" y="5632"/>
                </a:cubicBezTo>
                <a:cubicBezTo>
                  <a:pt x="4747" y="5633"/>
                  <a:pt x="4755" y="5634"/>
                  <a:pt x="4763" y="5634"/>
                </a:cubicBezTo>
                <a:cubicBezTo>
                  <a:pt x="4848" y="5634"/>
                  <a:pt x="4920" y="5577"/>
                  <a:pt x="4942" y="5490"/>
                </a:cubicBezTo>
                <a:cubicBezTo>
                  <a:pt x="4954" y="5406"/>
                  <a:pt x="4894" y="5311"/>
                  <a:pt x="4799" y="5299"/>
                </a:cubicBezTo>
                <a:cubicBezTo>
                  <a:pt x="4715" y="5287"/>
                  <a:pt x="4620" y="5275"/>
                  <a:pt x="4549" y="5275"/>
                </a:cubicBezTo>
                <a:cubicBezTo>
                  <a:pt x="3775" y="5275"/>
                  <a:pt x="3156" y="5894"/>
                  <a:pt x="3156" y="6668"/>
                </a:cubicBezTo>
                <a:cubicBezTo>
                  <a:pt x="3156" y="7442"/>
                  <a:pt x="3775" y="8073"/>
                  <a:pt x="4549" y="8073"/>
                </a:cubicBezTo>
                <a:cubicBezTo>
                  <a:pt x="5323" y="8073"/>
                  <a:pt x="5954" y="7442"/>
                  <a:pt x="5954" y="6668"/>
                </a:cubicBezTo>
                <a:cubicBezTo>
                  <a:pt x="5954" y="6359"/>
                  <a:pt x="5847" y="6049"/>
                  <a:pt x="5656" y="5811"/>
                </a:cubicBezTo>
                <a:lnTo>
                  <a:pt x="6168" y="5287"/>
                </a:lnTo>
                <a:cubicBezTo>
                  <a:pt x="6501" y="5668"/>
                  <a:pt x="6680" y="6168"/>
                  <a:pt x="6680" y="6668"/>
                </a:cubicBezTo>
                <a:cubicBezTo>
                  <a:pt x="6680" y="7847"/>
                  <a:pt x="5727" y="8799"/>
                  <a:pt x="4549" y="8799"/>
                </a:cubicBezTo>
                <a:cubicBezTo>
                  <a:pt x="3370" y="8799"/>
                  <a:pt x="2418" y="7847"/>
                  <a:pt x="2418" y="6668"/>
                </a:cubicBezTo>
                <a:cubicBezTo>
                  <a:pt x="2418" y="5490"/>
                  <a:pt x="3370" y="4537"/>
                  <a:pt x="4549" y="4537"/>
                </a:cubicBezTo>
                <a:cubicBezTo>
                  <a:pt x="4906" y="4537"/>
                  <a:pt x="5251" y="4632"/>
                  <a:pt x="5561" y="4799"/>
                </a:cubicBezTo>
                <a:cubicBezTo>
                  <a:pt x="5583" y="4810"/>
                  <a:pt x="5608" y="4815"/>
                  <a:pt x="5635" y="4815"/>
                </a:cubicBezTo>
                <a:cubicBezTo>
                  <a:pt x="5693" y="4815"/>
                  <a:pt x="5754" y="4789"/>
                  <a:pt x="5787" y="4739"/>
                </a:cubicBezTo>
                <a:cubicBezTo>
                  <a:pt x="5835" y="4656"/>
                  <a:pt x="5799" y="4561"/>
                  <a:pt x="5727" y="4513"/>
                </a:cubicBezTo>
                <a:cubicBezTo>
                  <a:pt x="5370" y="4323"/>
                  <a:pt x="4965" y="4216"/>
                  <a:pt x="4561" y="4216"/>
                </a:cubicBezTo>
                <a:cubicBezTo>
                  <a:pt x="3215" y="4216"/>
                  <a:pt x="2108" y="5311"/>
                  <a:pt x="2108" y="6668"/>
                </a:cubicBezTo>
                <a:cubicBezTo>
                  <a:pt x="2108" y="8026"/>
                  <a:pt x="3215" y="9121"/>
                  <a:pt x="4561" y="9121"/>
                </a:cubicBezTo>
                <a:cubicBezTo>
                  <a:pt x="5918" y="9121"/>
                  <a:pt x="7025" y="8026"/>
                  <a:pt x="7025" y="6668"/>
                </a:cubicBezTo>
                <a:cubicBezTo>
                  <a:pt x="7025" y="6073"/>
                  <a:pt x="6811" y="5490"/>
                  <a:pt x="6406" y="5049"/>
                </a:cubicBezTo>
                <a:lnTo>
                  <a:pt x="6930" y="4525"/>
                </a:lnTo>
                <a:cubicBezTo>
                  <a:pt x="7466" y="5109"/>
                  <a:pt x="7752" y="5871"/>
                  <a:pt x="7752" y="6656"/>
                </a:cubicBezTo>
                <a:cubicBezTo>
                  <a:pt x="7752" y="8407"/>
                  <a:pt x="6323" y="9835"/>
                  <a:pt x="4561" y="9835"/>
                </a:cubicBezTo>
                <a:cubicBezTo>
                  <a:pt x="2810" y="9835"/>
                  <a:pt x="1382" y="8407"/>
                  <a:pt x="1382" y="6656"/>
                </a:cubicBezTo>
                <a:cubicBezTo>
                  <a:pt x="1382" y="4894"/>
                  <a:pt x="2810" y="3465"/>
                  <a:pt x="4561" y="3465"/>
                </a:cubicBezTo>
                <a:cubicBezTo>
                  <a:pt x="5180" y="3465"/>
                  <a:pt x="5775" y="3644"/>
                  <a:pt x="6275" y="3977"/>
                </a:cubicBezTo>
                <a:cubicBezTo>
                  <a:pt x="6300" y="3994"/>
                  <a:pt x="6330" y="4002"/>
                  <a:pt x="6360" y="4002"/>
                </a:cubicBezTo>
                <a:cubicBezTo>
                  <a:pt x="6415" y="4002"/>
                  <a:pt x="6471" y="3976"/>
                  <a:pt x="6501" y="3930"/>
                </a:cubicBezTo>
                <a:cubicBezTo>
                  <a:pt x="6549" y="3858"/>
                  <a:pt x="6525" y="3751"/>
                  <a:pt x="6454" y="3704"/>
                </a:cubicBezTo>
                <a:cubicBezTo>
                  <a:pt x="5894" y="3346"/>
                  <a:pt x="5239" y="3156"/>
                  <a:pt x="4561" y="3156"/>
                </a:cubicBezTo>
                <a:cubicBezTo>
                  <a:pt x="2632" y="3156"/>
                  <a:pt x="1048" y="4739"/>
                  <a:pt x="1048" y="6668"/>
                </a:cubicBezTo>
                <a:cubicBezTo>
                  <a:pt x="1048" y="8609"/>
                  <a:pt x="2632" y="10181"/>
                  <a:pt x="4561" y="10181"/>
                </a:cubicBezTo>
                <a:cubicBezTo>
                  <a:pt x="6501" y="10181"/>
                  <a:pt x="8073" y="8609"/>
                  <a:pt x="8073" y="6668"/>
                </a:cubicBezTo>
                <a:cubicBezTo>
                  <a:pt x="8073" y="5787"/>
                  <a:pt x="7752" y="4954"/>
                  <a:pt x="7156" y="4299"/>
                </a:cubicBezTo>
                <a:lnTo>
                  <a:pt x="7680" y="3787"/>
                </a:lnTo>
                <a:cubicBezTo>
                  <a:pt x="8383" y="4561"/>
                  <a:pt x="8799" y="5573"/>
                  <a:pt x="8799" y="6680"/>
                </a:cubicBezTo>
                <a:cubicBezTo>
                  <a:pt x="8799" y="9026"/>
                  <a:pt x="6894" y="10931"/>
                  <a:pt x="4549" y="10931"/>
                </a:cubicBezTo>
                <a:cubicBezTo>
                  <a:pt x="2215" y="10931"/>
                  <a:pt x="310" y="9026"/>
                  <a:pt x="310" y="6680"/>
                </a:cubicBezTo>
                <a:cubicBezTo>
                  <a:pt x="310" y="4347"/>
                  <a:pt x="2215" y="2442"/>
                  <a:pt x="4549" y="2442"/>
                </a:cubicBezTo>
                <a:close/>
                <a:moveTo>
                  <a:pt x="10023" y="1"/>
                </a:moveTo>
                <a:cubicBezTo>
                  <a:pt x="9981" y="1"/>
                  <a:pt x="9938" y="17"/>
                  <a:pt x="9907" y="48"/>
                </a:cubicBezTo>
                <a:lnTo>
                  <a:pt x="8156" y="1799"/>
                </a:lnTo>
                <a:cubicBezTo>
                  <a:pt x="8121" y="1834"/>
                  <a:pt x="8109" y="1882"/>
                  <a:pt x="8109" y="1918"/>
                </a:cubicBezTo>
                <a:lnTo>
                  <a:pt x="8109" y="2906"/>
                </a:lnTo>
                <a:lnTo>
                  <a:pt x="7680" y="3334"/>
                </a:lnTo>
                <a:cubicBezTo>
                  <a:pt x="6859" y="2572"/>
                  <a:pt x="5775" y="2120"/>
                  <a:pt x="4573" y="2120"/>
                </a:cubicBezTo>
                <a:cubicBezTo>
                  <a:pt x="2048" y="2120"/>
                  <a:pt x="1" y="4168"/>
                  <a:pt x="1" y="6680"/>
                </a:cubicBezTo>
                <a:cubicBezTo>
                  <a:pt x="1" y="9204"/>
                  <a:pt x="2048" y="11252"/>
                  <a:pt x="4573" y="11252"/>
                </a:cubicBezTo>
                <a:cubicBezTo>
                  <a:pt x="7085" y="11252"/>
                  <a:pt x="9133" y="9204"/>
                  <a:pt x="9133" y="6680"/>
                </a:cubicBezTo>
                <a:cubicBezTo>
                  <a:pt x="9133" y="5478"/>
                  <a:pt x="8680" y="4394"/>
                  <a:pt x="7918" y="3573"/>
                </a:cubicBezTo>
                <a:lnTo>
                  <a:pt x="8347" y="3144"/>
                </a:lnTo>
                <a:lnTo>
                  <a:pt x="9335" y="3144"/>
                </a:lnTo>
                <a:cubicBezTo>
                  <a:pt x="9371" y="3144"/>
                  <a:pt x="9418" y="3132"/>
                  <a:pt x="9454" y="3096"/>
                </a:cubicBezTo>
                <a:lnTo>
                  <a:pt x="11204" y="1346"/>
                </a:lnTo>
                <a:cubicBezTo>
                  <a:pt x="11252" y="1287"/>
                  <a:pt x="11264" y="1227"/>
                  <a:pt x="11240" y="1168"/>
                </a:cubicBezTo>
                <a:cubicBezTo>
                  <a:pt x="11204" y="1108"/>
                  <a:pt x="11145" y="1060"/>
                  <a:pt x="11085" y="1060"/>
                </a:cubicBezTo>
                <a:lnTo>
                  <a:pt x="10192" y="1060"/>
                </a:lnTo>
                <a:lnTo>
                  <a:pt x="10192" y="167"/>
                </a:lnTo>
                <a:cubicBezTo>
                  <a:pt x="10192" y="108"/>
                  <a:pt x="10145" y="36"/>
                  <a:pt x="10085" y="13"/>
                </a:cubicBezTo>
                <a:cubicBezTo>
                  <a:pt x="10065" y="5"/>
                  <a:pt x="10044" y="1"/>
                  <a:pt x="10023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16" name="Google Shape;10316;p55"/>
          <p:cNvGrpSpPr/>
          <p:nvPr/>
        </p:nvGrpSpPr>
        <p:grpSpPr>
          <a:xfrm>
            <a:off x="4687894" y="2289713"/>
            <a:ext cx="359594" cy="353909"/>
            <a:chOff x="4687894" y="2289713"/>
            <a:chExt cx="359594" cy="353909"/>
          </a:xfrm>
        </p:grpSpPr>
        <p:sp>
          <p:nvSpPr>
            <p:cNvPr id="10317" name="Google Shape;10317;p55"/>
            <p:cNvSpPr/>
            <p:nvPr/>
          </p:nvSpPr>
          <p:spPr>
            <a:xfrm>
              <a:off x="4955207" y="2477227"/>
              <a:ext cx="34041" cy="22356"/>
            </a:xfrm>
            <a:custGeom>
              <a:avLst/>
              <a:gdLst/>
              <a:ahLst/>
              <a:cxnLst/>
              <a:rect l="l" t="t" r="r" b="b"/>
              <a:pathLst>
                <a:path w="1072" h="704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465"/>
                    <a:pt x="238" y="703"/>
                    <a:pt x="536" y="703"/>
                  </a:cubicBezTo>
                  <a:cubicBezTo>
                    <a:pt x="834" y="703"/>
                    <a:pt x="1072" y="465"/>
                    <a:pt x="1072" y="168"/>
                  </a:cubicBezTo>
                  <a:cubicBezTo>
                    <a:pt x="1072" y="72"/>
                    <a:pt x="1000" y="1"/>
                    <a:pt x="905" y="1"/>
                  </a:cubicBezTo>
                  <a:cubicBezTo>
                    <a:pt x="822" y="1"/>
                    <a:pt x="750" y="72"/>
                    <a:pt x="750" y="168"/>
                  </a:cubicBezTo>
                  <a:cubicBezTo>
                    <a:pt x="750" y="287"/>
                    <a:pt x="655" y="370"/>
                    <a:pt x="536" y="370"/>
                  </a:cubicBezTo>
                  <a:cubicBezTo>
                    <a:pt x="417" y="370"/>
                    <a:pt x="334" y="287"/>
                    <a:pt x="334" y="168"/>
                  </a:cubicBezTo>
                  <a:cubicBezTo>
                    <a:pt x="334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8" name="Google Shape;10318;p55"/>
            <p:cNvSpPr/>
            <p:nvPr/>
          </p:nvSpPr>
          <p:spPr>
            <a:xfrm>
              <a:off x="4687894" y="2289713"/>
              <a:ext cx="359594" cy="353909"/>
            </a:xfrm>
            <a:custGeom>
              <a:avLst/>
              <a:gdLst/>
              <a:ahLst/>
              <a:cxnLst/>
              <a:rect l="l" t="t" r="r" b="b"/>
              <a:pathLst>
                <a:path w="11324" h="11145" extrusionOk="0">
                  <a:moveTo>
                    <a:pt x="9180" y="3036"/>
                  </a:moveTo>
                  <a:cubicBezTo>
                    <a:pt x="9204" y="3036"/>
                    <a:pt x="9228" y="3036"/>
                    <a:pt x="9240" y="3048"/>
                  </a:cubicBezTo>
                  <a:cubicBezTo>
                    <a:pt x="9299" y="3108"/>
                    <a:pt x="9371" y="3417"/>
                    <a:pt x="9299" y="3977"/>
                  </a:cubicBezTo>
                  <a:cubicBezTo>
                    <a:pt x="9240" y="4513"/>
                    <a:pt x="9061" y="4989"/>
                    <a:pt x="8895" y="5072"/>
                  </a:cubicBezTo>
                  <a:cubicBezTo>
                    <a:pt x="8813" y="5119"/>
                    <a:pt x="8682" y="5149"/>
                    <a:pt x="8533" y="5149"/>
                  </a:cubicBezTo>
                  <a:cubicBezTo>
                    <a:pt x="8336" y="5149"/>
                    <a:pt x="8108" y="5096"/>
                    <a:pt x="7918" y="4953"/>
                  </a:cubicBezTo>
                  <a:cubicBezTo>
                    <a:pt x="7573" y="4703"/>
                    <a:pt x="7466" y="4263"/>
                    <a:pt x="7585" y="3667"/>
                  </a:cubicBezTo>
                  <a:cubicBezTo>
                    <a:pt x="7597" y="3608"/>
                    <a:pt x="7644" y="3572"/>
                    <a:pt x="7704" y="3537"/>
                  </a:cubicBezTo>
                  <a:cubicBezTo>
                    <a:pt x="8526" y="3167"/>
                    <a:pt x="9002" y="3036"/>
                    <a:pt x="9180" y="3036"/>
                  </a:cubicBezTo>
                  <a:close/>
                  <a:moveTo>
                    <a:pt x="620" y="5608"/>
                  </a:moveTo>
                  <a:cubicBezTo>
                    <a:pt x="691" y="5620"/>
                    <a:pt x="798" y="5703"/>
                    <a:pt x="858" y="5846"/>
                  </a:cubicBezTo>
                  <a:cubicBezTo>
                    <a:pt x="870" y="5882"/>
                    <a:pt x="894" y="5942"/>
                    <a:pt x="894" y="6001"/>
                  </a:cubicBezTo>
                  <a:cubicBezTo>
                    <a:pt x="667" y="5953"/>
                    <a:pt x="501" y="5882"/>
                    <a:pt x="453" y="5799"/>
                  </a:cubicBezTo>
                  <a:cubicBezTo>
                    <a:pt x="441" y="5775"/>
                    <a:pt x="489" y="5703"/>
                    <a:pt x="501" y="5668"/>
                  </a:cubicBezTo>
                  <a:cubicBezTo>
                    <a:pt x="548" y="5608"/>
                    <a:pt x="572" y="5608"/>
                    <a:pt x="608" y="5608"/>
                  </a:cubicBezTo>
                  <a:close/>
                  <a:moveTo>
                    <a:pt x="5073" y="0"/>
                  </a:moveTo>
                  <a:cubicBezTo>
                    <a:pt x="4477" y="0"/>
                    <a:pt x="3906" y="238"/>
                    <a:pt x="3477" y="655"/>
                  </a:cubicBezTo>
                  <a:cubicBezTo>
                    <a:pt x="3049" y="1084"/>
                    <a:pt x="2822" y="1632"/>
                    <a:pt x="2822" y="2239"/>
                  </a:cubicBezTo>
                  <a:cubicBezTo>
                    <a:pt x="2822" y="2834"/>
                    <a:pt x="3061" y="3406"/>
                    <a:pt x="3477" y="3834"/>
                  </a:cubicBezTo>
                  <a:cubicBezTo>
                    <a:pt x="3596" y="3953"/>
                    <a:pt x="3727" y="4060"/>
                    <a:pt x="3882" y="4144"/>
                  </a:cubicBezTo>
                  <a:cubicBezTo>
                    <a:pt x="3775" y="4179"/>
                    <a:pt x="3668" y="4203"/>
                    <a:pt x="3584" y="4239"/>
                  </a:cubicBezTo>
                  <a:cubicBezTo>
                    <a:pt x="3489" y="4263"/>
                    <a:pt x="3453" y="4358"/>
                    <a:pt x="3477" y="4441"/>
                  </a:cubicBezTo>
                  <a:cubicBezTo>
                    <a:pt x="3505" y="4515"/>
                    <a:pt x="3561" y="4560"/>
                    <a:pt x="3629" y="4560"/>
                  </a:cubicBezTo>
                  <a:cubicBezTo>
                    <a:pt x="3649" y="4560"/>
                    <a:pt x="3670" y="4557"/>
                    <a:pt x="3692" y="4549"/>
                  </a:cubicBezTo>
                  <a:cubicBezTo>
                    <a:pt x="4138" y="4400"/>
                    <a:pt x="4608" y="4325"/>
                    <a:pt x="5079" y="4325"/>
                  </a:cubicBezTo>
                  <a:cubicBezTo>
                    <a:pt x="5549" y="4325"/>
                    <a:pt x="6019" y="4400"/>
                    <a:pt x="6466" y="4549"/>
                  </a:cubicBezTo>
                  <a:cubicBezTo>
                    <a:pt x="6490" y="4549"/>
                    <a:pt x="6501" y="4560"/>
                    <a:pt x="6525" y="4560"/>
                  </a:cubicBezTo>
                  <a:cubicBezTo>
                    <a:pt x="6609" y="4560"/>
                    <a:pt x="6668" y="4525"/>
                    <a:pt x="6680" y="4441"/>
                  </a:cubicBezTo>
                  <a:cubicBezTo>
                    <a:pt x="6704" y="4358"/>
                    <a:pt x="6668" y="4263"/>
                    <a:pt x="6573" y="4239"/>
                  </a:cubicBezTo>
                  <a:cubicBezTo>
                    <a:pt x="6466" y="4203"/>
                    <a:pt x="6370" y="4179"/>
                    <a:pt x="6275" y="4144"/>
                  </a:cubicBezTo>
                  <a:cubicBezTo>
                    <a:pt x="6406" y="4060"/>
                    <a:pt x="6549" y="3953"/>
                    <a:pt x="6680" y="3834"/>
                  </a:cubicBezTo>
                  <a:cubicBezTo>
                    <a:pt x="6787" y="3727"/>
                    <a:pt x="6882" y="3608"/>
                    <a:pt x="6966" y="3477"/>
                  </a:cubicBezTo>
                  <a:cubicBezTo>
                    <a:pt x="7002" y="3489"/>
                    <a:pt x="7049" y="3489"/>
                    <a:pt x="7097" y="3513"/>
                  </a:cubicBezTo>
                  <a:lnTo>
                    <a:pt x="7275" y="3548"/>
                  </a:lnTo>
                  <a:lnTo>
                    <a:pt x="7275" y="3572"/>
                  </a:lnTo>
                  <a:cubicBezTo>
                    <a:pt x="7204" y="3953"/>
                    <a:pt x="7204" y="4287"/>
                    <a:pt x="7287" y="4560"/>
                  </a:cubicBezTo>
                  <a:cubicBezTo>
                    <a:pt x="7359" y="4822"/>
                    <a:pt x="7513" y="5025"/>
                    <a:pt x="7716" y="5180"/>
                  </a:cubicBezTo>
                  <a:cubicBezTo>
                    <a:pt x="7954" y="5358"/>
                    <a:pt x="8252" y="5430"/>
                    <a:pt x="8526" y="5430"/>
                  </a:cubicBezTo>
                  <a:cubicBezTo>
                    <a:pt x="8728" y="5430"/>
                    <a:pt x="8907" y="5382"/>
                    <a:pt x="9049" y="5311"/>
                  </a:cubicBezTo>
                  <a:cubicBezTo>
                    <a:pt x="9192" y="5215"/>
                    <a:pt x="9323" y="5037"/>
                    <a:pt x="9430" y="4763"/>
                  </a:cubicBezTo>
                  <a:cubicBezTo>
                    <a:pt x="9478" y="4822"/>
                    <a:pt x="9526" y="4882"/>
                    <a:pt x="9561" y="4930"/>
                  </a:cubicBezTo>
                  <a:cubicBezTo>
                    <a:pt x="9740" y="5168"/>
                    <a:pt x="9859" y="5418"/>
                    <a:pt x="9954" y="5692"/>
                  </a:cubicBezTo>
                  <a:cubicBezTo>
                    <a:pt x="10002" y="5858"/>
                    <a:pt x="10133" y="5977"/>
                    <a:pt x="10300" y="6037"/>
                  </a:cubicBezTo>
                  <a:lnTo>
                    <a:pt x="10752" y="6192"/>
                  </a:lnTo>
                  <a:cubicBezTo>
                    <a:pt x="10871" y="6239"/>
                    <a:pt x="10966" y="6334"/>
                    <a:pt x="10966" y="6465"/>
                  </a:cubicBezTo>
                  <a:lnTo>
                    <a:pt x="10966" y="7239"/>
                  </a:lnTo>
                  <a:cubicBezTo>
                    <a:pt x="10966" y="7382"/>
                    <a:pt x="10895" y="7477"/>
                    <a:pt x="10752" y="7525"/>
                  </a:cubicBezTo>
                  <a:lnTo>
                    <a:pt x="10014" y="7763"/>
                  </a:lnTo>
                  <a:cubicBezTo>
                    <a:pt x="9895" y="7811"/>
                    <a:pt x="9788" y="7882"/>
                    <a:pt x="9728" y="8001"/>
                  </a:cubicBezTo>
                  <a:cubicBezTo>
                    <a:pt x="9430" y="8513"/>
                    <a:pt x="8966" y="8930"/>
                    <a:pt x="8359" y="9252"/>
                  </a:cubicBezTo>
                  <a:cubicBezTo>
                    <a:pt x="8287" y="9287"/>
                    <a:pt x="8240" y="9359"/>
                    <a:pt x="8228" y="9430"/>
                  </a:cubicBezTo>
                  <a:lnTo>
                    <a:pt x="7990" y="10692"/>
                  </a:lnTo>
                  <a:cubicBezTo>
                    <a:pt x="7990" y="10728"/>
                    <a:pt x="7954" y="10752"/>
                    <a:pt x="7918" y="10752"/>
                  </a:cubicBezTo>
                  <a:lnTo>
                    <a:pt x="7144" y="10752"/>
                  </a:lnTo>
                  <a:cubicBezTo>
                    <a:pt x="7109" y="10752"/>
                    <a:pt x="7085" y="10728"/>
                    <a:pt x="7061" y="10692"/>
                  </a:cubicBezTo>
                  <a:lnTo>
                    <a:pt x="6930" y="10002"/>
                  </a:lnTo>
                  <a:cubicBezTo>
                    <a:pt x="6897" y="9868"/>
                    <a:pt x="6800" y="9786"/>
                    <a:pt x="6661" y="9786"/>
                  </a:cubicBezTo>
                  <a:cubicBezTo>
                    <a:pt x="6652" y="9786"/>
                    <a:pt x="6642" y="9787"/>
                    <a:pt x="6632" y="9787"/>
                  </a:cubicBezTo>
                  <a:cubicBezTo>
                    <a:pt x="6299" y="9835"/>
                    <a:pt x="5954" y="9859"/>
                    <a:pt x="5608" y="9859"/>
                  </a:cubicBezTo>
                  <a:cubicBezTo>
                    <a:pt x="5358" y="9859"/>
                    <a:pt x="5097" y="9847"/>
                    <a:pt x="4846" y="9823"/>
                  </a:cubicBezTo>
                  <a:cubicBezTo>
                    <a:pt x="4833" y="9821"/>
                    <a:pt x="4819" y="9819"/>
                    <a:pt x="4806" y="9819"/>
                  </a:cubicBezTo>
                  <a:cubicBezTo>
                    <a:pt x="4692" y="9819"/>
                    <a:pt x="4593" y="9908"/>
                    <a:pt x="4561" y="10025"/>
                  </a:cubicBezTo>
                  <a:lnTo>
                    <a:pt x="4442" y="10692"/>
                  </a:lnTo>
                  <a:cubicBezTo>
                    <a:pt x="4442" y="10728"/>
                    <a:pt x="4418" y="10752"/>
                    <a:pt x="4370" y="10752"/>
                  </a:cubicBezTo>
                  <a:lnTo>
                    <a:pt x="3596" y="10752"/>
                  </a:lnTo>
                  <a:cubicBezTo>
                    <a:pt x="3573" y="10752"/>
                    <a:pt x="3537" y="10728"/>
                    <a:pt x="3525" y="10692"/>
                  </a:cubicBezTo>
                  <a:lnTo>
                    <a:pt x="3299" y="9502"/>
                  </a:lnTo>
                  <a:cubicBezTo>
                    <a:pt x="3287" y="9430"/>
                    <a:pt x="3239" y="9359"/>
                    <a:pt x="3168" y="9323"/>
                  </a:cubicBezTo>
                  <a:cubicBezTo>
                    <a:pt x="2108" y="8763"/>
                    <a:pt x="1560" y="7823"/>
                    <a:pt x="1560" y="6620"/>
                  </a:cubicBezTo>
                  <a:cubicBezTo>
                    <a:pt x="1560" y="6013"/>
                    <a:pt x="1691" y="5477"/>
                    <a:pt x="1965" y="5013"/>
                  </a:cubicBezTo>
                  <a:cubicBezTo>
                    <a:pt x="2215" y="4584"/>
                    <a:pt x="2572" y="4239"/>
                    <a:pt x="3037" y="3965"/>
                  </a:cubicBezTo>
                  <a:cubicBezTo>
                    <a:pt x="3108" y="3929"/>
                    <a:pt x="3132" y="3822"/>
                    <a:pt x="3096" y="3751"/>
                  </a:cubicBezTo>
                  <a:cubicBezTo>
                    <a:pt x="3065" y="3696"/>
                    <a:pt x="3008" y="3667"/>
                    <a:pt x="2952" y="3667"/>
                  </a:cubicBezTo>
                  <a:cubicBezTo>
                    <a:pt x="2923" y="3667"/>
                    <a:pt x="2895" y="3675"/>
                    <a:pt x="2870" y="3691"/>
                  </a:cubicBezTo>
                  <a:cubicBezTo>
                    <a:pt x="1977" y="4203"/>
                    <a:pt x="1429" y="5013"/>
                    <a:pt x="1275" y="6025"/>
                  </a:cubicBezTo>
                  <a:lnTo>
                    <a:pt x="1227" y="6025"/>
                  </a:lnTo>
                  <a:cubicBezTo>
                    <a:pt x="1227" y="5918"/>
                    <a:pt x="1215" y="5799"/>
                    <a:pt x="1167" y="5692"/>
                  </a:cubicBezTo>
                  <a:cubicBezTo>
                    <a:pt x="1084" y="5453"/>
                    <a:pt x="870" y="5299"/>
                    <a:pt x="667" y="5263"/>
                  </a:cubicBezTo>
                  <a:cubicBezTo>
                    <a:pt x="654" y="5262"/>
                    <a:pt x="640" y="5261"/>
                    <a:pt x="626" y="5261"/>
                  </a:cubicBezTo>
                  <a:cubicBezTo>
                    <a:pt x="474" y="5261"/>
                    <a:pt x="326" y="5323"/>
                    <a:pt x="239" y="5465"/>
                  </a:cubicBezTo>
                  <a:cubicBezTo>
                    <a:pt x="72" y="5668"/>
                    <a:pt x="96" y="5834"/>
                    <a:pt x="144" y="5942"/>
                  </a:cubicBezTo>
                  <a:cubicBezTo>
                    <a:pt x="239" y="6096"/>
                    <a:pt x="441" y="6239"/>
                    <a:pt x="798" y="6311"/>
                  </a:cubicBezTo>
                  <a:cubicBezTo>
                    <a:pt x="786" y="6323"/>
                    <a:pt x="786" y="6334"/>
                    <a:pt x="775" y="6358"/>
                  </a:cubicBezTo>
                  <a:cubicBezTo>
                    <a:pt x="560" y="6620"/>
                    <a:pt x="310" y="6680"/>
                    <a:pt x="155" y="6680"/>
                  </a:cubicBezTo>
                  <a:cubicBezTo>
                    <a:pt x="72" y="6680"/>
                    <a:pt x="1" y="6751"/>
                    <a:pt x="1" y="6858"/>
                  </a:cubicBezTo>
                  <a:cubicBezTo>
                    <a:pt x="1" y="6954"/>
                    <a:pt x="72" y="7025"/>
                    <a:pt x="155" y="7037"/>
                  </a:cubicBezTo>
                  <a:lnTo>
                    <a:pt x="191" y="7037"/>
                  </a:lnTo>
                  <a:cubicBezTo>
                    <a:pt x="394" y="7037"/>
                    <a:pt x="715" y="6966"/>
                    <a:pt x="1025" y="6573"/>
                  </a:cubicBezTo>
                  <a:cubicBezTo>
                    <a:pt x="1072" y="6513"/>
                    <a:pt x="1108" y="6442"/>
                    <a:pt x="1144" y="6382"/>
                  </a:cubicBezTo>
                  <a:cubicBezTo>
                    <a:pt x="1167" y="6382"/>
                    <a:pt x="1203" y="6382"/>
                    <a:pt x="1227" y="6394"/>
                  </a:cubicBezTo>
                  <a:cubicBezTo>
                    <a:pt x="1227" y="6489"/>
                    <a:pt x="1215" y="6573"/>
                    <a:pt x="1215" y="6668"/>
                  </a:cubicBezTo>
                  <a:cubicBezTo>
                    <a:pt x="1215" y="7347"/>
                    <a:pt x="1382" y="7954"/>
                    <a:pt x="1703" y="8478"/>
                  </a:cubicBezTo>
                  <a:cubicBezTo>
                    <a:pt x="2001" y="8954"/>
                    <a:pt x="2441" y="9359"/>
                    <a:pt x="2977" y="9644"/>
                  </a:cubicBezTo>
                  <a:lnTo>
                    <a:pt x="3192" y="10799"/>
                  </a:lnTo>
                  <a:cubicBezTo>
                    <a:pt x="3227" y="11002"/>
                    <a:pt x="3406" y="11133"/>
                    <a:pt x="3596" y="11133"/>
                  </a:cubicBezTo>
                  <a:lnTo>
                    <a:pt x="4370" y="11133"/>
                  </a:lnTo>
                  <a:cubicBezTo>
                    <a:pt x="4561" y="11133"/>
                    <a:pt x="4727" y="11002"/>
                    <a:pt x="4775" y="10799"/>
                  </a:cubicBezTo>
                  <a:lnTo>
                    <a:pt x="4894" y="10204"/>
                  </a:lnTo>
                  <a:cubicBezTo>
                    <a:pt x="5132" y="10240"/>
                    <a:pt x="5370" y="10252"/>
                    <a:pt x="5620" y="10252"/>
                  </a:cubicBezTo>
                  <a:cubicBezTo>
                    <a:pt x="5966" y="10252"/>
                    <a:pt x="6311" y="10228"/>
                    <a:pt x="6632" y="10180"/>
                  </a:cubicBezTo>
                  <a:lnTo>
                    <a:pt x="6751" y="10823"/>
                  </a:lnTo>
                  <a:cubicBezTo>
                    <a:pt x="6787" y="11014"/>
                    <a:pt x="6966" y="11145"/>
                    <a:pt x="7156" y="11145"/>
                  </a:cubicBezTo>
                  <a:lnTo>
                    <a:pt x="7930" y="11145"/>
                  </a:lnTo>
                  <a:cubicBezTo>
                    <a:pt x="8121" y="11145"/>
                    <a:pt x="8287" y="11014"/>
                    <a:pt x="8335" y="10823"/>
                  </a:cubicBezTo>
                  <a:lnTo>
                    <a:pt x="8573" y="9585"/>
                  </a:lnTo>
                  <a:cubicBezTo>
                    <a:pt x="9228" y="9240"/>
                    <a:pt x="9716" y="8775"/>
                    <a:pt x="10038" y="8228"/>
                  </a:cubicBezTo>
                  <a:cubicBezTo>
                    <a:pt x="10073" y="8180"/>
                    <a:pt x="10097" y="8156"/>
                    <a:pt x="10145" y="8132"/>
                  </a:cubicBezTo>
                  <a:lnTo>
                    <a:pt x="10895" y="7894"/>
                  </a:lnTo>
                  <a:cubicBezTo>
                    <a:pt x="11145" y="7811"/>
                    <a:pt x="11323" y="7573"/>
                    <a:pt x="11323" y="7299"/>
                  </a:cubicBezTo>
                  <a:lnTo>
                    <a:pt x="11323" y="6525"/>
                  </a:lnTo>
                  <a:cubicBezTo>
                    <a:pt x="11312" y="6251"/>
                    <a:pt x="11133" y="6013"/>
                    <a:pt x="10871" y="5918"/>
                  </a:cubicBezTo>
                  <a:lnTo>
                    <a:pt x="10419" y="5775"/>
                  </a:lnTo>
                  <a:cubicBezTo>
                    <a:pt x="10359" y="5763"/>
                    <a:pt x="10311" y="5715"/>
                    <a:pt x="10300" y="5644"/>
                  </a:cubicBezTo>
                  <a:cubicBezTo>
                    <a:pt x="10192" y="5322"/>
                    <a:pt x="10061" y="5049"/>
                    <a:pt x="9859" y="4775"/>
                  </a:cubicBezTo>
                  <a:cubicBezTo>
                    <a:pt x="9776" y="4656"/>
                    <a:pt x="9680" y="4537"/>
                    <a:pt x="9561" y="4429"/>
                  </a:cubicBezTo>
                  <a:cubicBezTo>
                    <a:pt x="9645" y="4132"/>
                    <a:pt x="9669" y="3798"/>
                    <a:pt x="9669" y="3501"/>
                  </a:cubicBezTo>
                  <a:cubicBezTo>
                    <a:pt x="9669" y="3084"/>
                    <a:pt x="9585" y="2822"/>
                    <a:pt x="9418" y="2739"/>
                  </a:cubicBezTo>
                  <a:cubicBezTo>
                    <a:pt x="9384" y="2722"/>
                    <a:pt x="9329" y="2693"/>
                    <a:pt x="9204" y="2693"/>
                  </a:cubicBezTo>
                  <a:cubicBezTo>
                    <a:pt x="8980" y="2693"/>
                    <a:pt x="8533" y="2787"/>
                    <a:pt x="7585" y="3215"/>
                  </a:cubicBezTo>
                  <a:cubicBezTo>
                    <a:pt x="7561" y="3227"/>
                    <a:pt x="7513" y="3239"/>
                    <a:pt x="7478" y="3275"/>
                  </a:cubicBezTo>
                  <a:cubicBezTo>
                    <a:pt x="7383" y="3239"/>
                    <a:pt x="7287" y="3227"/>
                    <a:pt x="7180" y="3191"/>
                  </a:cubicBezTo>
                  <a:cubicBezTo>
                    <a:pt x="7168" y="3191"/>
                    <a:pt x="7156" y="3191"/>
                    <a:pt x="7144" y="3179"/>
                  </a:cubicBezTo>
                  <a:cubicBezTo>
                    <a:pt x="7263" y="2929"/>
                    <a:pt x="7335" y="2644"/>
                    <a:pt x="7347" y="2346"/>
                  </a:cubicBezTo>
                  <a:cubicBezTo>
                    <a:pt x="7347" y="2263"/>
                    <a:pt x="7287" y="2179"/>
                    <a:pt x="7180" y="2167"/>
                  </a:cubicBezTo>
                  <a:cubicBezTo>
                    <a:pt x="7097" y="2167"/>
                    <a:pt x="7025" y="2227"/>
                    <a:pt x="7002" y="2334"/>
                  </a:cubicBezTo>
                  <a:cubicBezTo>
                    <a:pt x="6990" y="2810"/>
                    <a:pt x="6787" y="3251"/>
                    <a:pt x="6442" y="3596"/>
                  </a:cubicBezTo>
                  <a:cubicBezTo>
                    <a:pt x="6228" y="3810"/>
                    <a:pt x="5989" y="3953"/>
                    <a:pt x="5739" y="4048"/>
                  </a:cubicBezTo>
                  <a:cubicBezTo>
                    <a:pt x="5525" y="4019"/>
                    <a:pt x="5302" y="4004"/>
                    <a:pt x="5079" y="4004"/>
                  </a:cubicBezTo>
                  <a:cubicBezTo>
                    <a:pt x="4855" y="4004"/>
                    <a:pt x="4632" y="4019"/>
                    <a:pt x="4418" y="4048"/>
                  </a:cubicBezTo>
                  <a:cubicBezTo>
                    <a:pt x="4168" y="3953"/>
                    <a:pt x="3930" y="3810"/>
                    <a:pt x="3715" y="3596"/>
                  </a:cubicBezTo>
                  <a:cubicBezTo>
                    <a:pt x="3358" y="3239"/>
                    <a:pt x="3156" y="2751"/>
                    <a:pt x="3156" y="2239"/>
                  </a:cubicBezTo>
                  <a:cubicBezTo>
                    <a:pt x="3156" y="1739"/>
                    <a:pt x="3346" y="1251"/>
                    <a:pt x="3715" y="893"/>
                  </a:cubicBezTo>
                  <a:cubicBezTo>
                    <a:pt x="4073" y="536"/>
                    <a:pt x="4561" y="322"/>
                    <a:pt x="5073" y="322"/>
                  </a:cubicBezTo>
                  <a:cubicBezTo>
                    <a:pt x="5573" y="322"/>
                    <a:pt x="6073" y="512"/>
                    <a:pt x="6430" y="893"/>
                  </a:cubicBezTo>
                  <a:cubicBezTo>
                    <a:pt x="6573" y="1036"/>
                    <a:pt x="6692" y="1203"/>
                    <a:pt x="6787" y="1381"/>
                  </a:cubicBezTo>
                  <a:cubicBezTo>
                    <a:pt x="6813" y="1433"/>
                    <a:pt x="6870" y="1472"/>
                    <a:pt x="6930" y="1472"/>
                  </a:cubicBezTo>
                  <a:cubicBezTo>
                    <a:pt x="6954" y="1472"/>
                    <a:pt x="6978" y="1466"/>
                    <a:pt x="7002" y="1453"/>
                  </a:cubicBezTo>
                  <a:cubicBezTo>
                    <a:pt x="7085" y="1405"/>
                    <a:pt x="7121" y="1322"/>
                    <a:pt x="7085" y="1227"/>
                  </a:cubicBezTo>
                  <a:cubicBezTo>
                    <a:pt x="6978" y="1024"/>
                    <a:pt x="6823" y="834"/>
                    <a:pt x="6668" y="655"/>
                  </a:cubicBezTo>
                  <a:cubicBezTo>
                    <a:pt x="6228" y="215"/>
                    <a:pt x="5680" y="0"/>
                    <a:pt x="50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9" name="Google Shape;10319;p55"/>
            <p:cNvSpPr/>
            <p:nvPr/>
          </p:nvSpPr>
          <p:spPr>
            <a:xfrm>
              <a:off x="4829299" y="2324485"/>
              <a:ext cx="42393" cy="75291"/>
            </a:xfrm>
            <a:custGeom>
              <a:avLst/>
              <a:gdLst/>
              <a:ahLst/>
              <a:cxnLst/>
              <a:rect l="l" t="t" r="r" b="b"/>
              <a:pathLst>
                <a:path w="1335" h="2371" extrusionOk="0">
                  <a:moveTo>
                    <a:pt x="644" y="417"/>
                  </a:moveTo>
                  <a:lnTo>
                    <a:pt x="644" y="941"/>
                  </a:lnTo>
                  <a:cubicBezTo>
                    <a:pt x="501" y="882"/>
                    <a:pt x="370" y="822"/>
                    <a:pt x="370" y="656"/>
                  </a:cubicBezTo>
                  <a:cubicBezTo>
                    <a:pt x="370" y="513"/>
                    <a:pt x="489" y="441"/>
                    <a:pt x="644" y="417"/>
                  </a:cubicBezTo>
                  <a:close/>
                  <a:moveTo>
                    <a:pt x="786" y="1322"/>
                  </a:moveTo>
                  <a:cubicBezTo>
                    <a:pt x="929" y="1382"/>
                    <a:pt x="1036" y="1477"/>
                    <a:pt x="1036" y="1656"/>
                  </a:cubicBezTo>
                  <a:cubicBezTo>
                    <a:pt x="1036" y="1810"/>
                    <a:pt x="929" y="1906"/>
                    <a:pt x="786" y="1941"/>
                  </a:cubicBezTo>
                  <a:lnTo>
                    <a:pt x="786" y="1322"/>
                  </a:lnTo>
                  <a:close/>
                  <a:moveTo>
                    <a:pt x="703" y="1"/>
                  </a:moveTo>
                  <a:cubicBezTo>
                    <a:pt x="655" y="1"/>
                    <a:pt x="620" y="36"/>
                    <a:pt x="620" y="60"/>
                  </a:cubicBezTo>
                  <a:lnTo>
                    <a:pt x="620" y="156"/>
                  </a:lnTo>
                  <a:cubicBezTo>
                    <a:pt x="334" y="179"/>
                    <a:pt x="60" y="334"/>
                    <a:pt x="60" y="691"/>
                  </a:cubicBezTo>
                  <a:cubicBezTo>
                    <a:pt x="60" y="1060"/>
                    <a:pt x="346" y="1168"/>
                    <a:pt x="620" y="1251"/>
                  </a:cubicBezTo>
                  <a:lnTo>
                    <a:pt x="620" y="1941"/>
                  </a:lnTo>
                  <a:cubicBezTo>
                    <a:pt x="322" y="1906"/>
                    <a:pt x="239" y="1715"/>
                    <a:pt x="143" y="1715"/>
                  </a:cubicBezTo>
                  <a:cubicBezTo>
                    <a:pt x="60" y="1715"/>
                    <a:pt x="1" y="1810"/>
                    <a:pt x="1" y="1882"/>
                  </a:cubicBezTo>
                  <a:cubicBezTo>
                    <a:pt x="1" y="2025"/>
                    <a:pt x="239" y="2227"/>
                    <a:pt x="620" y="2227"/>
                  </a:cubicBezTo>
                  <a:lnTo>
                    <a:pt x="620" y="2311"/>
                  </a:lnTo>
                  <a:cubicBezTo>
                    <a:pt x="620" y="2346"/>
                    <a:pt x="644" y="2370"/>
                    <a:pt x="703" y="2370"/>
                  </a:cubicBezTo>
                  <a:cubicBezTo>
                    <a:pt x="751" y="2370"/>
                    <a:pt x="798" y="2346"/>
                    <a:pt x="798" y="2311"/>
                  </a:cubicBezTo>
                  <a:lnTo>
                    <a:pt x="798" y="2203"/>
                  </a:lnTo>
                  <a:cubicBezTo>
                    <a:pt x="1108" y="2168"/>
                    <a:pt x="1310" y="1965"/>
                    <a:pt x="1310" y="1608"/>
                  </a:cubicBezTo>
                  <a:cubicBezTo>
                    <a:pt x="1334" y="1227"/>
                    <a:pt x="1048" y="1096"/>
                    <a:pt x="798" y="1001"/>
                  </a:cubicBezTo>
                  <a:lnTo>
                    <a:pt x="798" y="406"/>
                  </a:lnTo>
                  <a:cubicBezTo>
                    <a:pt x="1001" y="417"/>
                    <a:pt x="1084" y="513"/>
                    <a:pt x="1144" y="513"/>
                  </a:cubicBezTo>
                  <a:cubicBezTo>
                    <a:pt x="1227" y="513"/>
                    <a:pt x="1275" y="406"/>
                    <a:pt x="1275" y="346"/>
                  </a:cubicBezTo>
                  <a:cubicBezTo>
                    <a:pt x="1275" y="203"/>
                    <a:pt x="989" y="144"/>
                    <a:pt x="798" y="144"/>
                  </a:cubicBezTo>
                  <a:lnTo>
                    <a:pt x="798" y="60"/>
                  </a:lnTo>
                  <a:cubicBezTo>
                    <a:pt x="798" y="36"/>
                    <a:pt x="751" y="1"/>
                    <a:pt x="7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20" name="Google Shape;10320;p55"/>
          <p:cNvSpPr/>
          <p:nvPr/>
        </p:nvSpPr>
        <p:spPr>
          <a:xfrm>
            <a:off x="5234620" y="2287078"/>
            <a:ext cx="358832" cy="359562"/>
          </a:xfrm>
          <a:custGeom>
            <a:avLst/>
            <a:gdLst/>
            <a:ahLst/>
            <a:cxnLst/>
            <a:rect l="l" t="t" r="r" b="b"/>
            <a:pathLst>
              <a:path w="11300" h="11323" extrusionOk="0">
                <a:moveTo>
                  <a:pt x="5620" y="333"/>
                </a:moveTo>
                <a:cubicBezTo>
                  <a:pt x="5715" y="333"/>
                  <a:pt x="5787" y="405"/>
                  <a:pt x="5787" y="500"/>
                </a:cubicBezTo>
                <a:lnTo>
                  <a:pt x="5787" y="560"/>
                </a:lnTo>
                <a:lnTo>
                  <a:pt x="5453" y="560"/>
                </a:lnTo>
                <a:lnTo>
                  <a:pt x="5453" y="500"/>
                </a:lnTo>
                <a:cubicBezTo>
                  <a:pt x="5453" y="405"/>
                  <a:pt x="5536" y="333"/>
                  <a:pt x="5620" y="333"/>
                </a:cubicBezTo>
                <a:close/>
                <a:moveTo>
                  <a:pt x="5465" y="917"/>
                </a:moveTo>
                <a:lnTo>
                  <a:pt x="5465" y="5822"/>
                </a:lnTo>
                <a:cubicBezTo>
                  <a:pt x="5120" y="5560"/>
                  <a:pt x="4703" y="5405"/>
                  <a:pt x="4251" y="5405"/>
                </a:cubicBezTo>
                <a:cubicBezTo>
                  <a:pt x="3810" y="5405"/>
                  <a:pt x="3393" y="5560"/>
                  <a:pt x="3060" y="5810"/>
                </a:cubicBezTo>
                <a:cubicBezTo>
                  <a:pt x="3108" y="4536"/>
                  <a:pt x="3370" y="3322"/>
                  <a:pt x="3834" y="2417"/>
                </a:cubicBezTo>
                <a:cubicBezTo>
                  <a:pt x="4286" y="1524"/>
                  <a:pt x="4846" y="1000"/>
                  <a:pt x="5465" y="917"/>
                </a:cubicBezTo>
                <a:close/>
                <a:moveTo>
                  <a:pt x="5822" y="917"/>
                </a:moveTo>
                <a:cubicBezTo>
                  <a:pt x="6441" y="1000"/>
                  <a:pt x="7037" y="1584"/>
                  <a:pt x="7501" y="2524"/>
                </a:cubicBezTo>
                <a:cubicBezTo>
                  <a:pt x="7526" y="2582"/>
                  <a:pt x="7579" y="2617"/>
                  <a:pt x="7642" y="2617"/>
                </a:cubicBezTo>
                <a:cubicBezTo>
                  <a:pt x="7669" y="2617"/>
                  <a:pt x="7698" y="2610"/>
                  <a:pt x="7727" y="2596"/>
                </a:cubicBezTo>
                <a:cubicBezTo>
                  <a:pt x="7811" y="2548"/>
                  <a:pt x="7834" y="2465"/>
                  <a:pt x="7799" y="2369"/>
                </a:cubicBezTo>
                <a:cubicBezTo>
                  <a:pt x="7525" y="1810"/>
                  <a:pt x="7215" y="1381"/>
                  <a:pt x="6858" y="1060"/>
                </a:cubicBezTo>
                <a:lnTo>
                  <a:pt x="6810" y="1024"/>
                </a:lnTo>
                <a:lnTo>
                  <a:pt x="6810" y="1024"/>
                </a:lnTo>
                <a:cubicBezTo>
                  <a:pt x="7799" y="1238"/>
                  <a:pt x="8692" y="1715"/>
                  <a:pt x="9406" y="2453"/>
                </a:cubicBezTo>
                <a:cubicBezTo>
                  <a:pt x="10311" y="3358"/>
                  <a:pt x="10847" y="4536"/>
                  <a:pt x="10954" y="5798"/>
                </a:cubicBezTo>
                <a:cubicBezTo>
                  <a:pt x="10597" y="5560"/>
                  <a:pt x="10180" y="5405"/>
                  <a:pt x="9751" y="5405"/>
                </a:cubicBezTo>
                <a:cubicBezTo>
                  <a:pt x="9299" y="5405"/>
                  <a:pt x="8870" y="5560"/>
                  <a:pt x="8537" y="5822"/>
                </a:cubicBezTo>
                <a:cubicBezTo>
                  <a:pt x="8513" y="4834"/>
                  <a:pt x="8346" y="3893"/>
                  <a:pt x="8061" y="3060"/>
                </a:cubicBezTo>
                <a:cubicBezTo>
                  <a:pt x="8042" y="2984"/>
                  <a:pt x="7977" y="2946"/>
                  <a:pt x="7909" y="2946"/>
                </a:cubicBezTo>
                <a:cubicBezTo>
                  <a:pt x="7892" y="2946"/>
                  <a:pt x="7875" y="2948"/>
                  <a:pt x="7858" y="2953"/>
                </a:cubicBezTo>
                <a:cubicBezTo>
                  <a:pt x="7763" y="2988"/>
                  <a:pt x="7727" y="3072"/>
                  <a:pt x="7751" y="3167"/>
                </a:cubicBezTo>
                <a:cubicBezTo>
                  <a:pt x="8025" y="3953"/>
                  <a:pt x="8180" y="4858"/>
                  <a:pt x="8215" y="5810"/>
                </a:cubicBezTo>
                <a:cubicBezTo>
                  <a:pt x="7882" y="5560"/>
                  <a:pt x="7453" y="5405"/>
                  <a:pt x="7025" y="5405"/>
                </a:cubicBezTo>
                <a:cubicBezTo>
                  <a:pt x="6572" y="5405"/>
                  <a:pt x="6156" y="5560"/>
                  <a:pt x="5822" y="5822"/>
                </a:cubicBezTo>
                <a:lnTo>
                  <a:pt x="5822" y="917"/>
                </a:lnTo>
                <a:close/>
                <a:moveTo>
                  <a:pt x="5596" y="8299"/>
                </a:moveTo>
                <a:cubicBezTo>
                  <a:pt x="5679" y="8299"/>
                  <a:pt x="5751" y="8370"/>
                  <a:pt x="5751" y="8453"/>
                </a:cubicBezTo>
                <a:lnTo>
                  <a:pt x="5751" y="9894"/>
                </a:lnTo>
                <a:lnTo>
                  <a:pt x="5787" y="9894"/>
                </a:lnTo>
                <a:cubicBezTo>
                  <a:pt x="5787" y="10489"/>
                  <a:pt x="5310" y="10978"/>
                  <a:pt x="4727" y="10978"/>
                </a:cubicBezTo>
                <a:cubicBezTo>
                  <a:pt x="4286" y="10978"/>
                  <a:pt x="3882" y="10704"/>
                  <a:pt x="3715" y="10287"/>
                </a:cubicBezTo>
                <a:cubicBezTo>
                  <a:pt x="3703" y="10239"/>
                  <a:pt x="3703" y="10192"/>
                  <a:pt x="3739" y="10144"/>
                </a:cubicBezTo>
                <a:cubicBezTo>
                  <a:pt x="3762" y="10097"/>
                  <a:pt x="3822" y="10073"/>
                  <a:pt x="3870" y="10073"/>
                </a:cubicBezTo>
                <a:cubicBezTo>
                  <a:pt x="3941" y="10073"/>
                  <a:pt x="4001" y="10108"/>
                  <a:pt x="4012" y="10168"/>
                </a:cubicBezTo>
                <a:cubicBezTo>
                  <a:pt x="4120" y="10454"/>
                  <a:pt x="4393" y="10632"/>
                  <a:pt x="4691" y="10644"/>
                </a:cubicBezTo>
                <a:cubicBezTo>
                  <a:pt x="4882" y="10644"/>
                  <a:pt x="5072" y="10573"/>
                  <a:pt x="5203" y="10442"/>
                </a:cubicBezTo>
                <a:cubicBezTo>
                  <a:pt x="5358" y="10287"/>
                  <a:pt x="5429" y="10097"/>
                  <a:pt x="5429" y="9906"/>
                </a:cubicBezTo>
                <a:lnTo>
                  <a:pt x="5429" y="8453"/>
                </a:lnTo>
                <a:cubicBezTo>
                  <a:pt x="5429" y="8370"/>
                  <a:pt x="5501" y="8299"/>
                  <a:pt x="5596" y="8299"/>
                </a:cubicBezTo>
                <a:close/>
                <a:moveTo>
                  <a:pt x="5644" y="0"/>
                </a:moveTo>
                <a:cubicBezTo>
                  <a:pt x="5370" y="0"/>
                  <a:pt x="5144" y="226"/>
                  <a:pt x="5144" y="500"/>
                </a:cubicBezTo>
                <a:lnTo>
                  <a:pt x="5144" y="583"/>
                </a:lnTo>
                <a:cubicBezTo>
                  <a:pt x="4215" y="667"/>
                  <a:pt x="3322" y="976"/>
                  <a:pt x="2524" y="1500"/>
                </a:cubicBezTo>
                <a:cubicBezTo>
                  <a:pt x="1631" y="2096"/>
                  <a:pt x="917" y="2929"/>
                  <a:pt x="476" y="3905"/>
                </a:cubicBezTo>
                <a:cubicBezTo>
                  <a:pt x="429" y="4001"/>
                  <a:pt x="476" y="4084"/>
                  <a:pt x="560" y="4131"/>
                </a:cubicBezTo>
                <a:cubicBezTo>
                  <a:pt x="585" y="4144"/>
                  <a:pt x="610" y="4150"/>
                  <a:pt x="633" y="4150"/>
                </a:cubicBezTo>
                <a:cubicBezTo>
                  <a:pt x="697" y="4150"/>
                  <a:pt x="751" y="4106"/>
                  <a:pt x="786" y="4036"/>
                </a:cubicBezTo>
                <a:cubicBezTo>
                  <a:pt x="1203" y="3119"/>
                  <a:pt x="1869" y="2346"/>
                  <a:pt x="2727" y="1774"/>
                </a:cubicBezTo>
                <a:cubicBezTo>
                  <a:pt x="3262" y="1417"/>
                  <a:pt x="3858" y="1167"/>
                  <a:pt x="4477" y="1036"/>
                </a:cubicBezTo>
                <a:lnTo>
                  <a:pt x="4477" y="1036"/>
                </a:lnTo>
                <a:cubicBezTo>
                  <a:pt x="4132" y="1310"/>
                  <a:pt x="3822" y="1738"/>
                  <a:pt x="3560" y="2274"/>
                </a:cubicBezTo>
                <a:cubicBezTo>
                  <a:pt x="3072" y="3239"/>
                  <a:pt x="2774" y="4489"/>
                  <a:pt x="2739" y="5822"/>
                </a:cubicBezTo>
                <a:cubicBezTo>
                  <a:pt x="2393" y="5560"/>
                  <a:pt x="1977" y="5405"/>
                  <a:pt x="1536" y="5405"/>
                </a:cubicBezTo>
                <a:cubicBezTo>
                  <a:pt x="1095" y="5405"/>
                  <a:pt x="667" y="5560"/>
                  <a:pt x="345" y="5810"/>
                </a:cubicBezTo>
                <a:cubicBezTo>
                  <a:pt x="369" y="5405"/>
                  <a:pt x="441" y="5024"/>
                  <a:pt x="560" y="4643"/>
                </a:cubicBezTo>
                <a:cubicBezTo>
                  <a:pt x="595" y="4560"/>
                  <a:pt x="548" y="4465"/>
                  <a:pt x="464" y="4441"/>
                </a:cubicBezTo>
                <a:cubicBezTo>
                  <a:pt x="445" y="4436"/>
                  <a:pt x="427" y="4434"/>
                  <a:pt x="409" y="4434"/>
                </a:cubicBezTo>
                <a:cubicBezTo>
                  <a:pt x="338" y="4434"/>
                  <a:pt x="279" y="4472"/>
                  <a:pt x="250" y="4548"/>
                </a:cubicBezTo>
                <a:cubicBezTo>
                  <a:pt x="83" y="5084"/>
                  <a:pt x="0" y="5644"/>
                  <a:pt x="0" y="6227"/>
                </a:cubicBezTo>
                <a:cubicBezTo>
                  <a:pt x="0" y="6287"/>
                  <a:pt x="24" y="6334"/>
                  <a:pt x="72" y="6358"/>
                </a:cubicBezTo>
                <a:cubicBezTo>
                  <a:pt x="107" y="6385"/>
                  <a:pt x="150" y="6398"/>
                  <a:pt x="184" y="6398"/>
                </a:cubicBezTo>
                <a:cubicBezTo>
                  <a:pt x="195" y="6398"/>
                  <a:pt x="205" y="6397"/>
                  <a:pt x="214" y="6394"/>
                </a:cubicBezTo>
                <a:cubicBezTo>
                  <a:pt x="250" y="6370"/>
                  <a:pt x="286" y="6358"/>
                  <a:pt x="298" y="6334"/>
                </a:cubicBezTo>
                <a:cubicBezTo>
                  <a:pt x="583" y="5977"/>
                  <a:pt x="1048" y="5751"/>
                  <a:pt x="1524" y="5751"/>
                </a:cubicBezTo>
                <a:cubicBezTo>
                  <a:pt x="2024" y="5751"/>
                  <a:pt x="2477" y="5977"/>
                  <a:pt x="2762" y="6334"/>
                </a:cubicBezTo>
                <a:cubicBezTo>
                  <a:pt x="2798" y="6370"/>
                  <a:pt x="2834" y="6394"/>
                  <a:pt x="2893" y="6394"/>
                </a:cubicBezTo>
                <a:cubicBezTo>
                  <a:pt x="2941" y="6394"/>
                  <a:pt x="3000" y="6358"/>
                  <a:pt x="3036" y="6334"/>
                </a:cubicBezTo>
                <a:cubicBezTo>
                  <a:pt x="3322" y="5977"/>
                  <a:pt x="3786" y="5751"/>
                  <a:pt x="4263" y="5751"/>
                </a:cubicBezTo>
                <a:cubicBezTo>
                  <a:pt x="4727" y="5751"/>
                  <a:pt x="5179" y="5941"/>
                  <a:pt x="5477" y="6287"/>
                </a:cubicBezTo>
                <a:lnTo>
                  <a:pt x="5477" y="7965"/>
                </a:lnTo>
                <a:cubicBezTo>
                  <a:pt x="5275" y="8049"/>
                  <a:pt x="5132" y="8227"/>
                  <a:pt x="5132" y="8442"/>
                </a:cubicBezTo>
                <a:lnTo>
                  <a:pt x="5132" y="9894"/>
                </a:lnTo>
                <a:cubicBezTo>
                  <a:pt x="5132" y="10013"/>
                  <a:pt x="5084" y="10108"/>
                  <a:pt x="5013" y="10192"/>
                </a:cubicBezTo>
                <a:cubicBezTo>
                  <a:pt x="4941" y="10263"/>
                  <a:pt x="4834" y="10311"/>
                  <a:pt x="4727" y="10311"/>
                </a:cubicBezTo>
                <a:cubicBezTo>
                  <a:pt x="4560" y="10311"/>
                  <a:pt x="4417" y="10204"/>
                  <a:pt x="4358" y="10049"/>
                </a:cubicBezTo>
                <a:cubicBezTo>
                  <a:pt x="4286" y="9858"/>
                  <a:pt x="4108" y="9739"/>
                  <a:pt x="3893" y="9739"/>
                </a:cubicBezTo>
                <a:cubicBezTo>
                  <a:pt x="3739" y="9739"/>
                  <a:pt x="3572" y="9835"/>
                  <a:pt x="3477" y="9966"/>
                </a:cubicBezTo>
                <a:cubicBezTo>
                  <a:pt x="3393" y="10097"/>
                  <a:pt x="3358" y="10275"/>
                  <a:pt x="3441" y="10430"/>
                </a:cubicBezTo>
                <a:cubicBezTo>
                  <a:pt x="3643" y="10966"/>
                  <a:pt x="4179" y="11323"/>
                  <a:pt x="4751" y="11323"/>
                </a:cubicBezTo>
                <a:lnTo>
                  <a:pt x="4763" y="11323"/>
                </a:lnTo>
                <a:cubicBezTo>
                  <a:pt x="5513" y="11299"/>
                  <a:pt x="6144" y="10668"/>
                  <a:pt x="6144" y="9894"/>
                </a:cubicBezTo>
                <a:lnTo>
                  <a:pt x="6144" y="8442"/>
                </a:lnTo>
                <a:cubicBezTo>
                  <a:pt x="6144" y="8227"/>
                  <a:pt x="6013" y="8049"/>
                  <a:pt x="5798" y="7965"/>
                </a:cubicBezTo>
                <a:lnTo>
                  <a:pt x="5798" y="6287"/>
                </a:lnTo>
                <a:cubicBezTo>
                  <a:pt x="6084" y="5941"/>
                  <a:pt x="6537" y="5751"/>
                  <a:pt x="7001" y="5751"/>
                </a:cubicBezTo>
                <a:cubicBezTo>
                  <a:pt x="7501" y="5751"/>
                  <a:pt x="7953" y="5977"/>
                  <a:pt x="8239" y="6334"/>
                </a:cubicBezTo>
                <a:cubicBezTo>
                  <a:pt x="8275" y="6370"/>
                  <a:pt x="8311" y="6394"/>
                  <a:pt x="8370" y="6394"/>
                </a:cubicBezTo>
                <a:cubicBezTo>
                  <a:pt x="8418" y="6394"/>
                  <a:pt x="8477" y="6358"/>
                  <a:pt x="8513" y="6334"/>
                </a:cubicBezTo>
                <a:cubicBezTo>
                  <a:pt x="8799" y="5977"/>
                  <a:pt x="9263" y="5751"/>
                  <a:pt x="9739" y="5751"/>
                </a:cubicBezTo>
                <a:cubicBezTo>
                  <a:pt x="10239" y="5751"/>
                  <a:pt x="10704" y="5977"/>
                  <a:pt x="10978" y="6334"/>
                </a:cubicBezTo>
                <a:cubicBezTo>
                  <a:pt x="11013" y="6370"/>
                  <a:pt x="11049" y="6394"/>
                  <a:pt x="11109" y="6394"/>
                </a:cubicBezTo>
                <a:cubicBezTo>
                  <a:pt x="11132" y="6394"/>
                  <a:pt x="11144" y="6394"/>
                  <a:pt x="11180" y="6370"/>
                </a:cubicBezTo>
                <a:cubicBezTo>
                  <a:pt x="11251" y="6346"/>
                  <a:pt x="11299" y="6287"/>
                  <a:pt x="11299" y="6215"/>
                </a:cubicBezTo>
                <a:cubicBezTo>
                  <a:pt x="11275" y="4715"/>
                  <a:pt x="10704" y="3298"/>
                  <a:pt x="9620" y="2226"/>
                </a:cubicBezTo>
                <a:cubicBezTo>
                  <a:pt x="8668" y="1274"/>
                  <a:pt x="7453" y="702"/>
                  <a:pt x="6132" y="583"/>
                </a:cubicBezTo>
                <a:lnTo>
                  <a:pt x="6132" y="500"/>
                </a:lnTo>
                <a:cubicBezTo>
                  <a:pt x="6132" y="226"/>
                  <a:pt x="5906" y="0"/>
                  <a:pt x="5644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21" name="Google Shape;10321;p55"/>
          <p:cNvGrpSpPr/>
          <p:nvPr/>
        </p:nvGrpSpPr>
        <p:grpSpPr>
          <a:xfrm>
            <a:off x="6372624" y="2308227"/>
            <a:ext cx="263567" cy="317614"/>
            <a:chOff x="6421399" y="2308227"/>
            <a:chExt cx="263567" cy="317614"/>
          </a:xfrm>
        </p:grpSpPr>
        <p:sp>
          <p:nvSpPr>
            <p:cNvPr id="10322" name="Google Shape;10322;p55"/>
            <p:cNvSpPr/>
            <p:nvPr/>
          </p:nvSpPr>
          <p:spPr>
            <a:xfrm>
              <a:off x="6421399" y="2308227"/>
              <a:ext cx="263567" cy="317614"/>
            </a:xfrm>
            <a:custGeom>
              <a:avLst/>
              <a:gdLst/>
              <a:ahLst/>
              <a:cxnLst/>
              <a:rect l="l" t="t" r="r" b="b"/>
              <a:pathLst>
                <a:path w="8300" h="10002" extrusionOk="0">
                  <a:moveTo>
                    <a:pt x="4192" y="298"/>
                  </a:moveTo>
                  <a:cubicBezTo>
                    <a:pt x="4501" y="298"/>
                    <a:pt x="4775" y="513"/>
                    <a:pt x="4835" y="810"/>
                  </a:cubicBezTo>
                  <a:lnTo>
                    <a:pt x="3430" y="810"/>
                  </a:lnTo>
                  <a:cubicBezTo>
                    <a:pt x="3513" y="513"/>
                    <a:pt x="3775" y="298"/>
                    <a:pt x="4085" y="298"/>
                  </a:cubicBezTo>
                  <a:close/>
                  <a:moveTo>
                    <a:pt x="5918" y="1108"/>
                  </a:moveTo>
                  <a:cubicBezTo>
                    <a:pt x="6275" y="1108"/>
                    <a:pt x="6585" y="1275"/>
                    <a:pt x="6799" y="1560"/>
                  </a:cubicBezTo>
                  <a:lnTo>
                    <a:pt x="1465" y="1560"/>
                  </a:lnTo>
                  <a:cubicBezTo>
                    <a:pt x="1680" y="1275"/>
                    <a:pt x="1989" y="1108"/>
                    <a:pt x="2346" y="1108"/>
                  </a:cubicBezTo>
                  <a:close/>
                  <a:moveTo>
                    <a:pt x="4085" y="1"/>
                  </a:moveTo>
                  <a:cubicBezTo>
                    <a:pt x="3608" y="1"/>
                    <a:pt x="3215" y="346"/>
                    <a:pt x="3156" y="810"/>
                  </a:cubicBezTo>
                  <a:lnTo>
                    <a:pt x="2346" y="810"/>
                  </a:lnTo>
                  <a:cubicBezTo>
                    <a:pt x="1822" y="810"/>
                    <a:pt x="1370" y="1096"/>
                    <a:pt x="1132" y="1560"/>
                  </a:cubicBezTo>
                  <a:lnTo>
                    <a:pt x="596" y="1560"/>
                  </a:lnTo>
                  <a:cubicBezTo>
                    <a:pt x="263" y="1560"/>
                    <a:pt x="1" y="1822"/>
                    <a:pt x="1" y="2156"/>
                  </a:cubicBezTo>
                  <a:cubicBezTo>
                    <a:pt x="1" y="2477"/>
                    <a:pt x="263" y="2751"/>
                    <a:pt x="596" y="2751"/>
                  </a:cubicBezTo>
                  <a:lnTo>
                    <a:pt x="1013" y="2751"/>
                  </a:lnTo>
                  <a:lnTo>
                    <a:pt x="1370" y="9359"/>
                  </a:lnTo>
                  <a:cubicBezTo>
                    <a:pt x="1382" y="9716"/>
                    <a:pt x="1680" y="10002"/>
                    <a:pt x="2037" y="10002"/>
                  </a:cubicBezTo>
                  <a:lnTo>
                    <a:pt x="4466" y="10002"/>
                  </a:lnTo>
                  <a:cubicBezTo>
                    <a:pt x="4537" y="10002"/>
                    <a:pt x="4609" y="9942"/>
                    <a:pt x="4609" y="9847"/>
                  </a:cubicBezTo>
                  <a:cubicBezTo>
                    <a:pt x="4609" y="9752"/>
                    <a:pt x="4549" y="9704"/>
                    <a:pt x="4466" y="9704"/>
                  </a:cubicBezTo>
                  <a:lnTo>
                    <a:pt x="2037" y="9704"/>
                  </a:lnTo>
                  <a:cubicBezTo>
                    <a:pt x="1822" y="9704"/>
                    <a:pt x="1668" y="9538"/>
                    <a:pt x="1644" y="9347"/>
                  </a:cubicBezTo>
                  <a:lnTo>
                    <a:pt x="1287" y="2751"/>
                  </a:lnTo>
                  <a:lnTo>
                    <a:pt x="2084" y="2751"/>
                  </a:lnTo>
                  <a:cubicBezTo>
                    <a:pt x="2156" y="2751"/>
                    <a:pt x="2227" y="2692"/>
                    <a:pt x="2227" y="2596"/>
                  </a:cubicBezTo>
                  <a:cubicBezTo>
                    <a:pt x="2227" y="2525"/>
                    <a:pt x="2168" y="2453"/>
                    <a:pt x="2084" y="2453"/>
                  </a:cubicBezTo>
                  <a:lnTo>
                    <a:pt x="596" y="2453"/>
                  </a:lnTo>
                  <a:cubicBezTo>
                    <a:pt x="429" y="2453"/>
                    <a:pt x="298" y="2322"/>
                    <a:pt x="298" y="2156"/>
                  </a:cubicBezTo>
                  <a:cubicBezTo>
                    <a:pt x="298" y="1989"/>
                    <a:pt x="429" y="1858"/>
                    <a:pt x="596" y="1858"/>
                  </a:cubicBezTo>
                  <a:lnTo>
                    <a:pt x="7704" y="1858"/>
                  </a:lnTo>
                  <a:cubicBezTo>
                    <a:pt x="7871" y="1858"/>
                    <a:pt x="8002" y="1989"/>
                    <a:pt x="8002" y="2156"/>
                  </a:cubicBezTo>
                  <a:cubicBezTo>
                    <a:pt x="8002" y="2322"/>
                    <a:pt x="7871" y="2453"/>
                    <a:pt x="7704" y="2453"/>
                  </a:cubicBezTo>
                  <a:lnTo>
                    <a:pt x="2763" y="2453"/>
                  </a:lnTo>
                  <a:cubicBezTo>
                    <a:pt x="2692" y="2453"/>
                    <a:pt x="2620" y="2513"/>
                    <a:pt x="2620" y="2596"/>
                  </a:cubicBezTo>
                  <a:cubicBezTo>
                    <a:pt x="2620" y="2680"/>
                    <a:pt x="2680" y="2751"/>
                    <a:pt x="2763" y="2751"/>
                  </a:cubicBezTo>
                  <a:lnTo>
                    <a:pt x="7002" y="2751"/>
                  </a:lnTo>
                  <a:lnTo>
                    <a:pt x="6633" y="9347"/>
                  </a:lnTo>
                  <a:cubicBezTo>
                    <a:pt x="6621" y="9550"/>
                    <a:pt x="6454" y="9704"/>
                    <a:pt x="6252" y="9704"/>
                  </a:cubicBezTo>
                  <a:lnTo>
                    <a:pt x="5156" y="9704"/>
                  </a:lnTo>
                  <a:cubicBezTo>
                    <a:pt x="5085" y="9704"/>
                    <a:pt x="5013" y="9752"/>
                    <a:pt x="5013" y="9847"/>
                  </a:cubicBezTo>
                  <a:cubicBezTo>
                    <a:pt x="5013" y="9942"/>
                    <a:pt x="5073" y="10002"/>
                    <a:pt x="5156" y="10002"/>
                  </a:cubicBezTo>
                  <a:lnTo>
                    <a:pt x="6252" y="10002"/>
                  </a:lnTo>
                  <a:cubicBezTo>
                    <a:pt x="6609" y="10002"/>
                    <a:pt x="6906" y="9716"/>
                    <a:pt x="6918" y="9359"/>
                  </a:cubicBezTo>
                  <a:lnTo>
                    <a:pt x="7287" y="2751"/>
                  </a:lnTo>
                  <a:lnTo>
                    <a:pt x="7704" y="2751"/>
                  </a:lnTo>
                  <a:cubicBezTo>
                    <a:pt x="8038" y="2751"/>
                    <a:pt x="8299" y="2477"/>
                    <a:pt x="8299" y="2156"/>
                  </a:cubicBezTo>
                  <a:cubicBezTo>
                    <a:pt x="8288" y="1822"/>
                    <a:pt x="8014" y="1560"/>
                    <a:pt x="7692" y="1560"/>
                  </a:cubicBezTo>
                  <a:lnTo>
                    <a:pt x="7145" y="1560"/>
                  </a:lnTo>
                  <a:cubicBezTo>
                    <a:pt x="6906" y="1108"/>
                    <a:pt x="6442" y="810"/>
                    <a:pt x="5918" y="810"/>
                  </a:cubicBezTo>
                  <a:lnTo>
                    <a:pt x="5132" y="810"/>
                  </a:lnTo>
                  <a:cubicBezTo>
                    <a:pt x="5073" y="346"/>
                    <a:pt x="4668" y="1"/>
                    <a:pt x="419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3" name="Google Shape;10323;p55"/>
            <p:cNvSpPr/>
            <p:nvPr/>
          </p:nvSpPr>
          <p:spPr>
            <a:xfrm>
              <a:off x="6539750" y="2414860"/>
              <a:ext cx="26484" cy="162236"/>
            </a:xfrm>
            <a:custGeom>
              <a:avLst/>
              <a:gdLst/>
              <a:ahLst/>
              <a:cxnLst/>
              <a:rect l="l" t="t" r="r" b="b"/>
              <a:pathLst>
                <a:path w="834" h="5109" extrusionOk="0">
                  <a:moveTo>
                    <a:pt x="405" y="286"/>
                  </a:moveTo>
                  <a:cubicBezTo>
                    <a:pt x="477" y="298"/>
                    <a:pt x="536" y="346"/>
                    <a:pt x="536" y="417"/>
                  </a:cubicBezTo>
                  <a:lnTo>
                    <a:pt x="536" y="4691"/>
                  </a:lnTo>
                  <a:cubicBezTo>
                    <a:pt x="536" y="4763"/>
                    <a:pt x="477" y="4822"/>
                    <a:pt x="405" y="4822"/>
                  </a:cubicBezTo>
                  <a:cubicBezTo>
                    <a:pt x="334" y="4822"/>
                    <a:pt x="274" y="4763"/>
                    <a:pt x="274" y="4691"/>
                  </a:cubicBezTo>
                  <a:lnTo>
                    <a:pt x="274" y="417"/>
                  </a:lnTo>
                  <a:cubicBezTo>
                    <a:pt x="274" y="346"/>
                    <a:pt x="334" y="286"/>
                    <a:pt x="405" y="286"/>
                  </a:cubicBezTo>
                  <a:close/>
                  <a:moveTo>
                    <a:pt x="417" y="0"/>
                  </a:moveTo>
                  <a:cubicBezTo>
                    <a:pt x="179" y="0"/>
                    <a:pt x="0" y="191"/>
                    <a:pt x="0" y="417"/>
                  </a:cubicBezTo>
                  <a:lnTo>
                    <a:pt x="0" y="4691"/>
                  </a:lnTo>
                  <a:cubicBezTo>
                    <a:pt x="0" y="4930"/>
                    <a:pt x="203" y="5108"/>
                    <a:pt x="417" y="5108"/>
                  </a:cubicBezTo>
                  <a:cubicBezTo>
                    <a:pt x="655" y="5108"/>
                    <a:pt x="834" y="4918"/>
                    <a:pt x="834" y="4691"/>
                  </a:cubicBezTo>
                  <a:lnTo>
                    <a:pt x="834" y="417"/>
                  </a:lnTo>
                  <a:cubicBezTo>
                    <a:pt x="834" y="191"/>
                    <a:pt x="643" y="0"/>
                    <a:pt x="4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4" name="Google Shape;10324;p55"/>
            <p:cNvSpPr/>
            <p:nvPr/>
          </p:nvSpPr>
          <p:spPr>
            <a:xfrm>
              <a:off x="6590018" y="2414479"/>
              <a:ext cx="30294" cy="162967"/>
            </a:xfrm>
            <a:custGeom>
              <a:avLst/>
              <a:gdLst/>
              <a:ahLst/>
              <a:cxnLst/>
              <a:rect l="l" t="t" r="r" b="b"/>
              <a:pathLst>
                <a:path w="954" h="5132" extrusionOk="0">
                  <a:moveTo>
                    <a:pt x="537" y="0"/>
                  </a:moveTo>
                  <a:cubicBezTo>
                    <a:pt x="311" y="0"/>
                    <a:pt x="120" y="179"/>
                    <a:pt x="120" y="417"/>
                  </a:cubicBezTo>
                  <a:lnTo>
                    <a:pt x="1" y="4691"/>
                  </a:lnTo>
                  <a:cubicBezTo>
                    <a:pt x="1" y="4811"/>
                    <a:pt x="49" y="4906"/>
                    <a:pt x="120" y="5001"/>
                  </a:cubicBezTo>
                  <a:cubicBezTo>
                    <a:pt x="191" y="5084"/>
                    <a:pt x="311" y="5132"/>
                    <a:pt x="418" y="5132"/>
                  </a:cubicBezTo>
                  <a:cubicBezTo>
                    <a:pt x="644" y="5132"/>
                    <a:pt x="834" y="4953"/>
                    <a:pt x="834" y="4715"/>
                  </a:cubicBezTo>
                  <a:lnTo>
                    <a:pt x="846" y="4025"/>
                  </a:lnTo>
                  <a:cubicBezTo>
                    <a:pt x="846" y="3953"/>
                    <a:pt x="787" y="3882"/>
                    <a:pt x="703" y="3882"/>
                  </a:cubicBezTo>
                  <a:cubicBezTo>
                    <a:pt x="620" y="3882"/>
                    <a:pt x="549" y="3941"/>
                    <a:pt x="549" y="4025"/>
                  </a:cubicBezTo>
                  <a:lnTo>
                    <a:pt x="537" y="4715"/>
                  </a:lnTo>
                  <a:cubicBezTo>
                    <a:pt x="537" y="4787"/>
                    <a:pt x="477" y="4834"/>
                    <a:pt x="406" y="4834"/>
                  </a:cubicBezTo>
                  <a:cubicBezTo>
                    <a:pt x="370" y="4834"/>
                    <a:pt x="322" y="4822"/>
                    <a:pt x="311" y="4787"/>
                  </a:cubicBezTo>
                  <a:cubicBezTo>
                    <a:pt x="287" y="4763"/>
                    <a:pt x="263" y="4727"/>
                    <a:pt x="287" y="4703"/>
                  </a:cubicBezTo>
                  <a:lnTo>
                    <a:pt x="406" y="429"/>
                  </a:lnTo>
                  <a:cubicBezTo>
                    <a:pt x="406" y="358"/>
                    <a:pt x="465" y="310"/>
                    <a:pt x="537" y="310"/>
                  </a:cubicBezTo>
                  <a:cubicBezTo>
                    <a:pt x="561" y="310"/>
                    <a:pt x="608" y="322"/>
                    <a:pt x="620" y="358"/>
                  </a:cubicBezTo>
                  <a:cubicBezTo>
                    <a:pt x="656" y="381"/>
                    <a:pt x="668" y="417"/>
                    <a:pt x="656" y="441"/>
                  </a:cubicBezTo>
                  <a:lnTo>
                    <a:pt x="561" y="3358"/>
                  </a:lnTo>
                  <a:cubicBezTo>
                    <a:pt x="561" y="3441"/>
                    <a:pt x="644" y="3513"/>
                    <a:pt x="715" y="3513"/>
                  </a:cubicBezTo>
                  <a:cubicBezTo>
                    <a:pt x="787" y="3513"/>
                    <a:pt x="858" y="3453"/>
                    <a:pt x="858" y="3358"/>
                  </a:cubicBezTo>
                  <a:lnTo>
                    <a:pt x="953" y="441"/>
                  </a:lnTo>
                  <a:cubicBezTo>
                    <a:pt x="953" y="322"/>
                    <a:pt x="906" y="227"/>
                    <a:pt x="834" y="131"/>
                  </a:cubicBezTo>
                  <a:cubicBezTo>
                    <a:pt x="763" y="36"/>
                    <a:pt x="644" y="0"/>
                    <a:pt x="53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5" name="Google Shape;10325;p55"/>
            <p:cNvSpPr/>
            <p:nvPr/>
          </p:nvSpPr>
          <p:spPr>
            <a:xfrm>
              <a:off x="6486052" y="2414860"/>
              <a:ext cx="30294" cy="162967"/>
            </a:xfrm>
            <a:custGeom>
              <a:avLst/>
              <a:gdLst/>
              <a:ahLst/>
              <a:cxnLst/>
              <a:rect l="l" t="t" r="r" b="b"/>
              <a:pathLst>
                <a:path w="954" h="5132" extrusionOk="0">
                  <a:moveTo>
                    <a:pt x="406" y="298"/>
                  </a:moveTo>
                  <a:cubicBezTo>
                    <a:pt x="477" y="298"/>
                    <a:pt x="537" y="358"/>
                    <a:pt x="537" y="417"/>
                  </a:cubicBezTo>
                  <a:lnTo>
                    <a:pt x="656" y="4691"/>
                  </a:lnTo>
                  <a:cubicBezTo>
                    <a:pt x="668" y="4715"/>
                    <a:pt x="656" y="4763"/>
                    <a:pt x="620" y="4775"/>
                  </a:cubicBezTo>
                  <a:cubicBezTo>
                    <a:pt x="596" y="4810"/>
                    <a:pt x="560" y="4822"/>
                    <a:pt x="537" y="4822"/>
                  </a:cubicBezTo>
                  <a:cubicBezTo>
                    <a:pt x="465" y="4822"/>
                    <a:pt x="406" y="4763"/>
                    <a:pt x="406" y="4703"/>
                  </a:cubicBezTo>
                  <a:lnTo>
                    <a:pt x="287" y="429"/>
                  </a:lnTo>
                  <a:cubicBezTo>
                    <a:pt x="287" y="405"/>
                    <a:pt x="298" y="358"/>
                    <a:pt x="310" y="346"/>
                  </a:cubicBezTo>
                  <a:cubicBezTo>
                    <a:pt x="346" y="310"/>
                    <a:pt x="370" y="298"/>
                    <a:pt x="406" y="298"/>
                  </a:cubicBezTo>
                  <a:close/>
                  <a:moveTo>
                    <a:pt x="417" y="0"/>
                  </a:moveTo>
                  <a:cubicBezTo>
                    <a:pt x="298" y="0"/>
                    <a:pt x="191" y="48"/>
                    <a:pt x="120" y="131"/>
                  </a:cubicBezTo>
                  <a:cubicBezTo>
                    <a:pt x="48" y="227"/>
                    <a:pt x="1" y="334"/>
                    <a:pt x="1" y="453"/>
                  </a:cubicBezTo>
                  <a:lnTo>
                    <a:pt x="120" y="4715"/>
                  </a:lnTo>
                  <a:cubicBezTo>
                    <a:pt x="120" y="4941"/>
                    <a:pt x="310" y="5132"/>
                    <a:pt x="537" y="5132"/>
                  </a:cubicBezTo>
                  <a:cubicBezTo>
                    <a:pt x="656" y="5132"/>
                    <a:pt x="763" y="5096"/>
                    <a:pt x="834" y="5001"/>
                  </a:cubicBezTo>
                  <a:cubicBezTo>
                    <a:pt x="906" y="4918"/>
                    <a:pt x="953" y="4810"/>
                    <a:pt x="953" y="4691"/>
                  </a:cubicBezTo>
                  <a:lnTo>
                    <a:pt x="834" y="417"/>
                  </a:lnTo>
                  <a:cubicBezTo>
                    <a:pt x="834" y="179"/>
                    <a:pt x="644" y="0"/>
                    <a:pt x="4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26" name="Google Shape;10326;p55"/>
          <p:cNvGrpSpPr/>
          <p:nvPr/>
        </p:nvGrpSpPr>
        <p:grpSpPr>
          <a:xfrm>
            <a:off x="6870193" y="2295620"/>
            <a:ext cx="360356" cy="343462"/>
            <a:chOff x="6870193" y="2295620"/>
            <a:chExt cx="360356" cy="343462"/>
          </a:xfrm>
        </p:grpSpPr>
        <p:sp>
          <p:nvSpPr>
            <p:cNvPr id="10327" name="Google Shape;10327;p55"/>
            <p:cNvSpPr/>
            <p:nvPr/>
          </p:nvSpPr>
          <p:spPr>
            <a:xfrm>
              <a:off x="6870193" y="2295620"/>
              <a:ext cx="360356" cy="343462"/>
            </a:xfrm>
            <a:custGeom>
              <a:avLst/>
              <a:gdLst/>
              <a:ahLst/>
              <a:cxnLst/>
              <a:rect l="l" t="t" r="r" b="b"/>
              <a:pathLst>
                <a:path w="11348" h="10816" extrusionOk="0">
                  <a:moveTo>
                    <a:pt x="6027" y="0"/>
                  </a:moveTo>
                  <a:cubicBezTo>
                    <a:pt x="5700" y="0"/>
                    <a:pt x="5448" y="70"/>
                    <a:pt x="5430" y="76"/>
                  </a:cubicBezTo>
                  <a:cubicBezTo>
                    <a:pt x="5358" y="112"/>
                    <a:pt x="5299" y="172"/>
                    <a:pt x="5299" y="255"/>
                  </a:cubicBezTo>
                  <a:lnTo>
                    <a:pt x="5299" y="2731"/>
                  </a:lnTo>
                  <a:lnTo>
                    <a:pt x="3501" y="5017"/>
                  </a:lnTo>
                  <a:cubicBezTo>
                    <a:pt x="3441" y="4767"/>
                    <a:pt x="3215" y="4577"/>
                    <a:pt x="2929" y="4577"/>
                  </a:cubicBezTo>
                  <a:lnTo>
                    <a:pt x="584" y="4577"/>
                  </a:lnTo>
                  <a:cubicBezTo>
                    <a:pt x="274" y="4577"/>
                    <a:pt x="1" y="4827"/>
                    <a:pt x="1" y="5160"/>
                  </a:cubicBezTo>
                  <a:lnTo>
                    <a:pt x="1" y="5732"/>
                  </a:lnTo>
                  <a:cubicBezTo>
                    <a:pt x="1" y="5839"/>
                    <a:pt x="96" y="5910"/>
                    <a:pt x="179" y="5910"/>
                  </a:cubicBezTo>
                  <a:cubicBezTo>
                    <a:pt x="274" y="5910"/>
                    <a:pt x="358" y="5827"/>
                    <a:pt x="358" y="5732"/>
                  </a:cubicBezTo>
                  <a:lnTo>
                    <a:pt x="358" y="5160"/>
                  </a:lnTo>
                  <a:cubicBezTo>
                    <a:pt x="358" y="5041"/>
                    <a:pt x="453" y="4946"/>
                    <a:pt x="572" y="4946"/>
                  </a:cubicBezTo>
                  <a:lnTo>
                    <a:pt x="2918" y="4946"/>
                  </a:lnTo>
                  <a:cubicBezTo>
                    <a:pt x="3037" y="4946"/>
                    <a:pt x="3132" y="5041"/>
                    <a:pt x="3132" y="5160"/>
                  </a:cubicBezTo>
                  <a:lnTo>
                    <a:pt x="3132" y="10232"/>
                  </a:lnTo>
                  <a:cubicBezTo>
                    <a:pt x="3132" y="10351"/>
                    <a:pt x="3037" y="10435"/>
                    <a:pt x="2918" y="10435"/>
                  </a:cubicBezTo>
                  <a:lnTo>
                    <a:pt x="572" y="10435"/>
                  </a:lnTo>
                  <a:cubicBezTo>
                    <a:pt x="453" y="10435"/>
                    <a:pt x="358" y="10351"/>
                    <a:pt x="358" y="10232"/>
                  </a:cubicBezTo>
                  <a:lnTo>
                    <a:pt x="358" y="6506"/>
                  </a:lnTo>
                  <a:cubicBezTo>
                    <a:pt x="358" y="6410"/>
                    <a:pt x="274" y="6327"/>
                    <a:pt x="179" y="6327"/>
                  </a:cubicBezTo>
                  <a:cubicBezTo>
                    <a:pt x="72" y="6327"/>
                    <a:pt x="1" y="6422"/>
                    <a:pt x="1" y="6506"/>
                  </a:cubicBezTo>
                  <a:lnTo>
                    <a:pt x="1" y="10232"/>
                  </a:lnTo>
                  <a:cubicBezTo>
                    <a:pt x="1" y="10542"/>
                    <a:pt x="251" y="10816"/>
                    <a:pt x="584" y="10816"/>
                  </a:cubicBezTo>
                  <a:lnTo>
                    <a:pt x="2929" y="10816"/>
                  </a:lnTo>
                  <a:cubicBezTo>
                    <a:pt x="3251" y="10816"/>
                    <a:pt x="3513" y="10554"/>
                    <a:pt x="3513" y="10232"/>
                  </a:cubicBezTo>
                  <a:lnTo>
                    <a:pt x="3513" y="9744"/>
                  </a:lnTo>
                  <a:lnTo>
                    <a:pt x="4418" y="10185"/>
                  </a:lnTo>
                  <a:cubicBezTo>
                    <a:pt x="4453" y="10197"/>
                    <a:pt x="4477" y="10197"/>
                    <a:pt x="4513" y="10197"/>
                  </a:cubicBezTo>
                  <a:lnTo>
                    <a:pt x="8025" y="10197"/>
                  </a:lnTo>
                  <a:cubicBezTo>
                    <a:pt x="8132" y="10197"/>
                    <a:pt x="8204" y="10113"/>
                    <a:pt x="8204" y="10018"/>
                  </a:cubicBezTo>
                  <a:cubicBezTo>
                    <a:pt x="8204" y="9923"/>
                    <a:pt x="8109" y="9839"/>
                    <a:pt x="8025" y="9839"/>
                  </a:cubicBezTo>
                  <a:lnTo>
                    <a:pt x="4561" y="9839"/>
                  </a:lnTo>
                  <a:lnTo>
                    <a:pt x="3525" y="9327"/>
                  </a:lnTo>
                  <a:lnTo>
                    <a:pt x="3525" y="5589"/>
                  </a:lnTo>
                  <a:lnTo>
                    <a:pt x="5644" y="2910"/>
                  </a:lnTo>
                  <a:cubicBezTo>
                    <a:pt x="5668" y="2874"/>
                    <a:pt x="5692" y="2839"/>
                    <a:pt x="5692" y="2791"/>
                  </a:cubicBezTo>
                  <a:lnTo>
                    <a:pt x="5692" y="398"/>
                  </a:lnTo>
                  <a:cubicBezTo>
                    <a:pt x="5787" y="379"/>
                    <a:pt x="5924" y="358"/>
                    <a:pt x="6080" y="358"/>
                  </a:cubicBezTo>
                  <a:cubicBezTo>
                    <a:pt x="6313" y="358"/>
                    <a:pt x="6587" y="405"/>
                    <a:pt x="6823" y="576"/>
                  </a:cubicBezTo>
                  <a:cubicBezTo>
                    <a:pt x="7132" y="791"/>
                    <a:pt x="7275" y="1207"/>
                    <a:pt x="7275" y="1803"/>
                  </a:cubicBezTo>
                  <a:lnTo>
                    <a:pt x="7275" y="3755"/>
                  </a:lnTo>
                  <a:cubicBezTo>
                    <a:pt x="7275" y="3862"/>
                    <a:pt x="7370" y="3934"/>
                    <a:pt x="7454" y="3934"/>
                  </a:cubicBezTo>
                  <a:lnTo>
                    <a:pt x="10395" y="3934"/>
                  </a:lnTo>
                  <a:cubicBezTo>
                    <a:pt x="10716" y="3934"/>
                    <a:pt x="10990" y="4208"/>
                    <a:pt x="10990" y="4529"/>
                  </a:cubicBezTo>
                  <a:cubicBezTo>
                    <a:pt x="10990" y="4863"/>
                    <a:pt x="10716" y="5125"/>
                    <a:pt x="10395" y="5125"/>
                  </a:cubicBezTo>
                  <a:lnTo>
                    <a:pt x="8823" y="5125"/>
                  </a:lnTo>
                  <a:cubicBezTo>
                    <a:pt x="8728" y="5125"/>
                    <a:pt x="8644" y="5220"/>
                    <a:pt x="8644" y="5303"/>
                  </a:cubicBezTo>
                  <a:cubicBezTo>
                    <a:pt x="8644" y="5410"/>
                    <a:pt x="8740" y="5482"/>
                    <a:pt x="8823" y="5482"/>
                  </a:cubicBezTo>
                  <a:lnTo>
                    <a:pt x="10228" y="5482"/>
                  </a:lnTo>
                  <a:cubicBezTo>
                    <a:pt x="10538" y="5494"/>
                    <a:pt x="10788" y="5767"/>
                    <a:pt x="10788" y="6077"/>
                  </a:cubicBezTo>
                  <a:cubicBezTo>
                    <a:pt x="10788" y="6399"/>
                    <a:pt x="10526" y="6672"/>
                    <a:pt x="10192" y="6672"/>
                  </a:cubicBezTo>
                  <a:lnTo>
                    <a:pt x="8823" y="6672"/>
                  </a:lnTo>
                  <a:cubicBezTo>
                    <a:pt x="8728" y="6672"/>
                    <a:pt x="8644" y="6768"/>
                    <a:pt x="8644" y="6851"/>
                  </a:cubicBezTo>
                  <a:cubicBezTo>
                    <a:pt x="8644" y="6958"/>
                    <a:pt x="8740" y="7030"/>
                    <a:pt x="8823" y="7030"/>
                  </a:cubicBezTo>
                  <a:lnTo>
                    <a:pt x="10073" y="7030"/>
                  </a:lnTo>
                  <a:cubicBezTo>
                    <a:pt x="10371" y="7053"/>
                    <a:pt x="10597" y="7327"/>
                    <a:pt x="10597" y="7625"/>
                  </a:cubicBezTo>
                  <a:cubicBezTo>
                    <a:pt x="10597" y="7946"/>
                    <a:pt x="10335" y="8220"/>
                    <a:pt x="10002" y="8220"/>
                  </a:cubicBezTo>
                  <a:lnTo>
                    <a:pt x="8823" y="8220"/>
                  </a:lnTo>
                  <a:cubicBezTo>
                    <a:pt x="8728" y="8220"/>
                    <a:pt x="8644" y="8315"/>
                    <a:pt x="8644" y="8399"/>
                  </a:cubicBezTo>
                  <a:cubicBezTo>
                    <a:pt x="8644" y="8506"/>
                    <a:pt x="8740" y="8577"/>
                    <a:pt x="8823" y="8577"/>
                  </a:cubicBezTo>
                  <a:lnTo>
                    <a:pt x="9883" y="8577"/>
                  </a:lnTo>
                  <a:cubicBezTo>
                    <a:pt x="9895" y="8577"/>
                    <a:pt x="9918" y="8589"/>
                    <a:pt x="9918" y="8589"/>
                  </a:cubicBezTo>
                  <a:cubicBezTo>
                    <a:pt x="10192" y="8649"/>
                    <a:pt x="10407" y="8887"/>
                    <a:pt x="10407" y="9185"/>
                  </a:cubicBezTo>
                  <a:cubicBezTo>
                    <a:pt x="10407" y="9518"/>
                    <a:pt x="10133" y="9780"/>
                    <a:pt x="9811" y="9780"/>
                  </a:cubicBezTo>
                  <a:lnTo>
                    <a:pt x="8823" y="9780"/>
                  </a:lnTo>
                  <a:cubicBezTo>
                    <a:pt x="8728" y="9780"/>
                    <a:pt x="8644" y="9875"/>
                    <a:pt x="8644" y="9958"/>
                  </a:cubicBezTo>
                  <a:cubicBezTo>
                    <a:pt x="8644" y="10066"/>
                    <a:pt x="8740" y="10137"/>
                    <a:pt x="8823" y="10137"/>
                  </a:cubicBezTo>
                  <a:lnTo>
                    <a:pt x="9811" y="10137"/>
                  </a:lnTo>
                  <a:cubicBezTo>
                    <a:pt x="10347" y="10137"/>
                    <a:pt x="10776" y="9708"/>
                    <a:pt x="10776" y="9173"/>
                  </a:cubicBezTo>
                  <a:cubicBezTo>
                    <a:pt x="10776" y="8887"/>
                    <a:pt x="10657" y="8637"/>
                    <a:pt x="10466" y="8458"/>
                  </a:cubicBezTo>
                  <a:cubicBezTo>
                    <a:pt x="10764" y="8292"/>
                    <a:pt x="10966" y="7982"/>
                    <a:pt x="10966" y="7613"/>
                  </a:cubicBezTo>
                  <a:cubicBezTo>
                    <a:pt x="10966" y="7327"/>
                    <a:pt x="10847" y="7077"/>
                    <a:pt x="10657" y="6899"/>
                  </a:cubicBezTo>
                  <a:cubicBezTo>
                    <a:pt x="10954" y="6803"/>
                    <a:pt x="11145" y="6482"/>
                    <a:pt x="11145" y="6113"/>
                  </a:cubicBezTo>
                  <a:cubicBezTo>
                    <a:pt x="11145" y="5827"/>
                    <a:pt x="11026" y="5577"/>
                    <a:pt x="10835" y="5398"/>
                  </a:cubicBezTo>
                  <a:cubicBezTo>
                    <a:pt x="11133" y="5232"/>
                    <a:pt x="11347" y="4922"/>
                    <a:pt x="11347" y="4541"/>
                  </a:cubicBezTo>
                  <a:cubicBezTo>
                    <a:pt x="11347" y="4005"/>
                    <a:pt x="10907" y="3577"/>
                    <a:pt x="10371" y="3577"/>
                  </a:cubicBezTo>
                  <a:lnTo>
                    <a:pt x="7621" y="3577"/>
                  </a:lnTo>
                  <a:lnTo>
                    <a:pt x="7621" y="1827"/>
                  </a:lnTo>
                  <a:cubicBezTo>
                    <a:pt x="7621" y="1112"/>
                    <a:pt x="7418" y="588"/>
                    <a:pt x="7013" y="291"/>
                  </a:cubicBezTo>
                  <a:cubicBezTo>
                    <a:pt x="6703" y="61"/>
                    <a:pt x="6332" y="0"/>
                    <a:pt x="602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8" name="Google Shape;10328;p55"/>
            <p:cNvSpPr/>
            <p:nvPr/>
          </p:nvSpPr>
          <p:spPr>
            <a:xfrm>
              <a:off x="6920842" y="2577064"/>
              <a:ext cx="36709" cy="36677"/>
            </a:xfrm>
            <a:custGeom>
              <a:avLst/>
              <a:gdLst/>
              <a:ahLst/>
              <a:cxnLst/>
              <a:rect l="l" t="t" r="r" b="b"/>
              <a:pathLst>
                <a:path w="1156" h="1155" extrusionOk="0">
                  <a:moveTo>
                    <a:pt x="584" y="369"/>
                  </a:moveTo>
                  <a:cubicBezTo>
                    <a:pt x="703" y="369"/>
                    <a:pt x="787" y="464"/>
                    <a:pt x="787" y="584"/>
                  </a:cubicBezTo>
                  <a:cubicBezTo>
                    <a:pt x="787" y="703"/>
                    <a:pt x="703" y="786"/>
                    <a:pt x="584" y="786"/>
                  </a:cubicBezTo>
                  <a:cubicBezTo>
                    <a:pt x="465" y="786"/>
                    <a:pt x="370" y="703"/>
                    <a:pt x="370" y="584"/>
                  </a:cubicBezTo>
                  <a:cubicBezTo>
                    <a:pt x="370" y="464"/>
                    <a:pt x="453" y="369"/>
                    <a:pt x="584" y="369"/>
                  </a:cubicBezTo>
                  <a:close/>
                  <a:moveTo>
                    <a:pt x="584" y="0"/>
                  </a:moveTo>
                  <a:cubicBezTo>
                    <a:pt x="263" y="0"/>
                    <a:pt x="1" y="250"/>
                    <a:pt x="1" y="584"/>
                  </a:cubicBezTo>
                  <a:cubicBezTo>
                    <a:pt x="1" y="905"/>
                    <a:pt x="251" y="1155"/>
                    <a:pt x="584" y="1155"/>
                  </a:cubicBezTo>
                  <a:cubicBezTo>
                    <a:pt x="906" y="1155"/>
                    <a:pt x="1156" y="905"/>
                    <a:pt x="1156" y="584"/>
                  </a:cubicBezTo>
                  <a:cubicBezTo>
                    <a:pt x="1156" y="250"/>
                    <a:pt x="894" y="0"/>
                    <a:pt x="5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29" name="Google Shape;10329;p55"/>
          <p:cNvGrpSpPr/>
          <p:nvPr/>
        </p:nvGrpSpPr>
        <p:grpSpPr>
          <a:xfrm>
            <a:off x="7441465" y="2302860"/>
            <a:ext cx="342192" cy="327140"/>
            <a:chOff x="7441465" y="2302860"/>
            <a:chExt cx="342192" cy="327140"/>
          </a:xfrm>
        </p:grpSpPr>
        <p:sp>
          <p:nvSpPr>
            <p:cNvPr id="10330" name="Google Shape;10330;p55"/>
            <p:cNvSpPr/>
            <p:nvPr/>
          </p:nvSpPr>
          <p:spPr>
            <a:xfrm>
              <a:off x="7441465" y="2337727"/>
              <a:ext cx="299862" cy="292273"/>
            </a:xfrm>
            <a:custGeom>
              <a:avLst/>
              <a:gdLst/>
              <a:ahLst/>
              <a:cxnLst/>
              <a:rect l="l" t="t" r="r" b="b"/>
              <a:pathLst>
                <a:path w="9443" h="9204" extrusionOk="0">
                  <a:moveTo>
                    <a:pt x="8169" y="0"/>
                  </a:moveTo>
                  <a:cubicBezTo>
                    <a:pt x="7835" y="0"/>
                    <a:pt x="7514" y="131"/>
                    <a:pt x="7276" y="370"/>
                  </a:cubicBezTo>
                  <a:lnTo>
                    <a:pt x="6406" y="1251"/>
                  </a:lnTo>
                  <a:cubicBezTo>
                    <a:pt x="6347" y="1310"/>
                    <a:pt x="6347" y="1417"/>
                    <a:pt x="6406" y="1489"/>
                  </a:cubicBezTo>
                  <a:cubicBezTo>
                    <a:pt x="6436" y="1518"/>
                    <a:pt x="6475" y="1533"/>
                    <a:pt x="6517" y="1533"/>
                  </a:cubicBezTo>
                  <a:cubicBezTo>
                    <a:pt x="6558" y="1533"/>
                    <a:pt x="6603" y="1518"/>
                    <a:pt x="6645" y="1489"/>
                  </a:cubicBezTo>
                  <a:lnTo>
                    <a:pt x="7514" y="608"/>
                  </a:lnTo>
                  <a:cubicBezTo>
                    <a:pt x="7692" y="429"/>
                    <a:pt x="7930" y="346"/>
                    <a:pt x="8169" y="346"/>
                  </a:cubicBezTo>
                  <a:cubicBezTo>
                    <a:pt x="8430" y="346"/>
                    <a:pt x="8645" y="453"/>
                    <a:pt x="8823" y="608"/>
                  </a:cubicBezTo>
                  <a:cubicBezTo>
                    <a:pt x="9014" y="786"/>
                    <a:pt x="9097" y="1024"/>
                    <a:pt x="9097" y="1263"/>
                  </a:cubicBezTo>
                  <a:cubicBezTo>
                    <a:pt x="9097" y="1501"/>
                    <a:pt x="8990" y="1739"/>
                    <a:pt x="8823" y="1917"/>
                  </a:cubicBezTo>
                  <a:lnTo>
                    <a:pt x="7621" y="3132"/>
                  </a:lnTo>
                  <a:cubicBezTo>
                    <a:pt x="7502" y="2834"/>
                    <a:pt x="7323" y="2560"/>
                    <a:pt x="7109" y="2334"/>
                  </a:cubicBezTo>
                  <a:cubicBezTo>
                    <a:pt x="6639" y="1870"/>
                    <a:pt x="6022" y="1638"/>
                    <a:pt x="5408" y="1638"/>
                  </a:cubicBezTo>
                  <a:cubicBezTo>
                    <a:pt x="4793" y="1638"/>
                    <a:pt x="4180" y="1870"/>
                    <a:pt x="3716" y="2334"/>
                  </a:cubicBezTo>
                  <a:lnTo>
                    <a:pt x="941" y="5108"/>
                  </a:lnTo>
                  <a:cubicBezTo>
                    <a:pt x="1" y="6049"/>
                    <a:pt x="1" y="7561"/>
                    <a:pt x="941" y="8502"/>
                  </a:cubicBezTo>
                  <a:cubicBezTo>
                    <a:pt x="1406" y="8966"/>
                    <a:pt x="2025" y="9204"/>
                    <a:pt x="2644" y="9204"/>
                  </a:cubicBezTo>
                  <a:cubicBezTo>
                    <a:pt x="3251" y="9204"/>
                    <a:pt x="3870" y="8966"/>
                    <a:pt x="4335" y="8502"/>
                  </a:cubicBezTo>
                  <a:lnTo>
                    <a:pt x="5811" y="7025"/>
                  </a:lnTo>
                  <a:cubicBezTo>
                    <a:pt x="5871" y="6966"/>
                    <a:pt x="5871" y="6858"/>
                    <a:pt x="5811" y="6787"/>
                  </a:cubicBezTo>
                  <a:cubicBezTo>
                    <a:pt x="5783" y="6778"/>
                    <a:pt x="5750" y="6772"/>
                    <a:pt x="5716" y="6772"/>
                  </a:cubicBezTo>
                  <a:cubicBezTo>
                    <a:pt x="5662" y="6772"/>
                    <a:pt x="5605" y="6786"/>
                    <a:pt x="5561" y="6823"/>
                  </a:cubicBezTo>
                  <a:lnTo>
                    <a:pt x="4085" y="8299"/>
                  </a:lnTo>
                  <a:cubicBezTo>
                    <a:pt x="3692" y="8680"/>
                    <a:pt x="3180" y="8906"/>
                    <a:pt x="2620" y="8906"/>
                  </a:cubicBezTo>
                  <a:cubicBezTo>
                    <a:pt x="2073" y="8906"/>
                    <a:pt x="1549" y="8692"/>
                    <a:pt x="1168" y="8299"/>
                  </a:cubicBezTo>
                  <a:cubicBezTo>
                    <a:pt x="358" y="7489"/>
                    <a:pt x="358" y="6180"/>
                    <a:pt x="1168" y="5358"/>
                  </a:cubicBezTo>
                  <a:lnTo>
                    <a:pt x="3930" y="2596"/>
                  </a:lnTo>
                  <a:cubicBezTo>
                    <a:pt x="4323" y="2203"/>
                    <a:pt x="4847" y="1977"/>
                    <a:pt x="5394" y="1977"/>
                  </a:cubicBezTo>
                  <a:cubicBezTo>
                    <a:pt x="5942" y="1977"/>
                    <a:pt x="6466" y="2191"/>
                    <a:pt x="6847" y="2596"/>
                  </a:cubicBezTo>
                  <a:cubicBezTo>
                    <a:pt x="7073" y="2822"/>
                    <a:pt x="7252" y="3096"/>
                    <a:pt x="7359" y="3394"/>
                  </a:cubicBezTo>
                  <a:lnTo>
                    <a:pt x="6049" y="4703"/>
                  </a:lnTo>
                  <a:cubicBezTo>
                    <a:pt x="5871" y="4882"/>
                    <a:pt x="5633" y="4977"/>
                    <a:pt x="5394" y="4977"/>
                  </a:cubicBezTo>
                  <a:cubicBezTo>
                    <a:pt x="5156" y="4977"/>
                    <a:pt x="4918" y="4870"/>
                    <a:pt x="4740" y="4703"/>
                  </a:cubicBezTo>
                  <a:cubicBezTo>
                    <a:pt x="4644" y="4620"/>
                    <a:pt x="4573" y="4513"/>
                    <a:pt x="4525" y="4394"/>
                  </a:cubicBezTo>
                  <a:cubicBezTo>
                    <a:pt x="4507" y="4321"/>
                    <a:pt x="4440" y="4290"/>
                    <a:pt x="4378" y="4290"/>
                  </a:cubicBezTo>
                  <a:cubicBezTo>
                    <a:pt x="4359" y="4290"/>
                    <a:pt x="4340" y="4293"/>
                    <a:pt x="4323" y="4299"/>
                  </a:cubicBezTo>
                  <a:cubicBezTo>
                    <a:pt x="4239" y="4334"/>
                    <a:pt x="4204" y="4441"/>
                    <a:pt x="4228" y="4513"/>
                  </a:cubicBezTo>
                  <a:cubicBezTo>
                    <a:pt x="4287" y="4680"/>
                    <a:pt x="4394" y="4811"/>
                    <a:pt x="4513" y="4930"/>
                  </a:cubicBezTo>
                  <a:cubicBezTo>
                    <a:pt x="4751" y="5168"/>
                    <a:pt x="5061" y="5299"/>
                    <a:pt x="5406" y="5299"/>
                  </a:cubicBezTo>
                  <a:cubicBezTo>
                    <a:pt x="5752" y="5299"/>
                    <a:pt x="6061" y="5168"/>
                    <a:pt x="6299" y="4930"/>
                  </a:cubicBezTo>
                  <a:lnTo>
                    <a:pt x="9062" y="2155"/>
                  </a:lnTo>
                  <a:cubicBezTo>
                    <a:pt x="9300" y="1917"/>
                    <a:pt x="9443" y="1608"/>
                    <a:pt x="9443" y="1263"/>
                  </a:cubicBezTo>
                  <a:cubicBezTo>
                    <a:pt x="9443" y="929"/>
                    <a:pt x="9300" y="608"/>
                    <a:pt x="9062" y="370"/>
                  </a:cubicBezTo>
                  <a:cubicBezTo>
                    <a:pt x="8823" y="131"/>
                    <a:pt x="8514" y="0"/>
                    <a:pt x="816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1" name="Google Shape;10331;p55"/>
            <p:cNvSpPr/>
            <p:nvPr/>
          </p:nvSpPr>
          <p:spPr>
            <a:xfrm>
              <a:off x="7484588" y="2302860"/>
              <a:ext cx="299069" cy="293130"/>
            </a:xfrm>
            <a:custGeom>
              <a:avLst/>
              <a:gdLst/>
              <a:ahLst/>
              <a:cxnLst/>
              <a:rect l="l" t="t" r="r" b="b"/>
              <a:pathLst>
                <a:path w="9418" h="9231" extrusionOk="0">
                  <a:moveTo>
                    <a:pt x="6805" y="0"/>
                  </a:moveTo>
                  <a:cubicBezTo>
                    <a:pt x="6191" y="0"/>
                    <a:pt x="5578" y="235"/>
                    <a:pt x="5108" y="706"/>
                  </a:cubicBezTo>
                  <a:lnTo>
                    <a:pt x="3632" y="2170"/>
                  </a:lnTo>
                  <a:cubicBezTo>
                    <a:pt x="3572" y="2230"/>
                    <a:pt x="3572" y="2337"/>
                    <a:pt x="3632" y="2408"/>
                  </a:cubicBezTo>
                  <a:cubicBezTo>
                    <a:pt x="3661" y="2438"/>
                    <a:pt x="3703" y="2453"/>
                    <a:pt x="3746" y="2453"/>
                  </a:cubicBezTo>
                  <a:cubicBezTo>
                    <a:pt x="3789" y="2453"/>
                    <a:pt x="3834" y="2438"/>
                    <a:pt x="3870" y="2408"/>
                  </a:cubicBezTo>
                  <a:lnTo>
                    <a:pt x="5346" y="944"/>
                  </a:lnTo>
                  <a:cubicBezTo>
                    <a:pt x="5745" y="539"/>
                    <a:pt x="6272" y="336"/>
                    <a:pt x="6802" y="336"/>
                  </a:cubicBezTo>
                  <a:cubicBezTo>
                    <a:pt x="7331" y="336"/>
                    <a:pt x="7864" y="539"/>
                    <a:pt x="8275" y="944"/>
                  </a:cubicBezTo>
                  <a:cubicBezTo>
                    <a:pt x="9085" y="1741"/>
                    <a:pt x="9085" y="3051"/>
                    <a:pt x="8275" y="3873"/>
                  </a:cubicBezTo>
                  <a:lnTo>
                    <a:pt x="5513" y="6635"/>
                  </a:lnTo>
                  <a:cubicBezTo>
                    <a:pt x="5120" y="7028"/>
                    <a:pt x="4596" y="7254"/>
                    <a:pt x="4048" y="7254"/>
                  </a:cubicBezTo>
                  <a:cubicBezTo>
                    <a:pt x="3501" y="7254"/>
                    <a:pt x="2977" y="7040"/>
                    <a:pt x="2596" y="6635"/>
                  </a:cubicBezTo>
                  <a:cubicBezTo>
                    <a:pt x="2370" y="6421"/>
                    <a:pt x="2191" y="6135"/>
                    <a:pt x="2084" y="5837"/>
                  </a:cubicBezTo>
                  <a:lnTo>
                    <a:pt x="3393" y="4527"/>
                  </a:lnTo>
                  <a:cubicBezTo>
                    <a:pt x="3572" y="4349"/>
                    <a:pt x="3810" y="4254"/>
                    <a:pt x="4048" y="4254"/>
                  </a:cubicBezTo>
                  <a:cubicBezTo>
                    <a:pt x="4286" y="4254"/>
                    <a:pt x="4525" y="4361"/>
                    <a:pt x="4703" y="4527"/>
                  </a:cubicBezTo>
                  <a:cubicBezTo>
                    <a:pt x="4798" y="4611"/>
                    <a:pt x="4870" y="4718"/>
                    <a:pt x="4917" y="4837"/>
                  </a:cubicBezTo>
                  <a:cubicBezTo>
                    <a:pt x="4936" y="4910"/>
                    <a:pt x="5002" y="4941"/>
                    <a:pt x="5065" y="4941"/>
                  </a:cubicBezTo>
                  <a:cubicBezTo>
                    <a:pt x="5084" y="4941"/>
                    <a:pt x="5103" y="4938"/>
                    <a:pt x="5120" y="4932"/>
                  </a:cubicBezTo>
                  <a:cubicBezTo>
                    <a:pt x="5215" y="4897"/>
                    <a:pt x="5239" y="4789"/>
                    <a:pt x="5215" y="4718"/>
                  </a:cubicBezTo>
                  <a:cubicBezTo>
                    <a:pt x="5156" y="4551"/>
                    <a:pt x="5048" y="4420"/>
                    <a:pt x="4929" y="4301"/>
                  </a:cubicBezTo>
                  <a:cubicBezTo>
                    <a:pt x="4691" y="4063"/>
                    <a:pt x="4382" y="3932"/>
                    <a:pt x="4036" y="3932"/>
                  </a:cubicBezTo>
                  <a:cubicBezTo>
                    <a:pt x="3691" y="3932"/>
                    <a:pt x="3382" y="4063"/>
                    <a:pt x="3143" y="4301"/>
                  </a:cubicBezTo>
                  <a:lnTo>
                    <a:pt x="1786" y="5659"/>
                  </a:lnTo>
                  <a:cubicBezTo>
                    <a:pt x="1762" y="5670"/>
                    <a:pt x="1738" y="5682"/>
                    <a:pt x="1727" y="5718"/>
                  </a:cubicBezTo>
                  <a:lnTo>
                    <a:pt x="369" y="7075"/>
                  </a:lnTo>
                  <a:cubicBezTo>
                    <a:pt x="131" y="7314"/>
                    <a:pt x="0" y="7623"/>
                    <a:pt x="0" y="7968"/>
                  </a:cubicBezTo>
                  <a:cubicBezTo>
                    <a:pt x="0" y="8302"/>
                    <a:pt x="131" y="8623"/>
                    <a:pt x="369" y="8861"/>
                  </a:cubicBezTo>
                  <a:cubicBezTo>
                    <a:pt x="607" y="9099"/>
                    <a:pt x="929" y="9230"/>
                    <a:pt x="1262" y="9230"/>
                  </a:cubicBezTo>
                  <a:cubicBezTo>
                    <a:pt x="1608" y="9230"/>
                    <a:pt x="1917" y="9099"/>
                    <a:pt x="2155" y="8861"/>
                  </a:cubicBezTo>
                  <a:lnTo>
                    <a:pt x="3036" y="7980"/>
                  </a:lnTo>
                  <a:cubicBezTo>
                    <a:pt x="3096" y="7921"/>
                    <a:pt x="3096" y="7814"/>
                    <a:pt x="3036" y="7742"/>
                  </a:cubicBezTo>
                  <a:cubicBezTo>
                    <a:pt x="3006" y="7712"/>
                    <a:pt x="2965" y="7697"/>
                    <a:pt x="2922" y="7697"/>
                  </a:cubicBezTo>
                  <a:cubicBezTo>
                    <a:pt x="2879" y="7697"/>
                    <a:pt x="2834" y="7712"/>
                    <a:pt x="2798" y="7742"/>
                  </a:cubicBezTo>
                  <a:lnTo>
                    <a:pt x="1917" y="8623"/>
                  </a:lnTo>
                  <a:cubicBezTo>
                    <a:pt x="1738" y="8802"/>
                    <a:pt x="1500" y="8885"/>
                    <a:pt x="1262" y="8885"/>
                  </a:cubicBezTo>
                  <a:cubicBezTo>
                    <a:pt x="1012" y="8885"/>
                    <a:pt x="786" y="8778"/>
                    <a:pt x="607" y="8623"/>
                  </a:cubicBezTo>
                  <a:cubicBezTo>
                    <a:pt x="429" y="8445"/>
                    <a:pt x="345" y="8206"/>
                    <a:pt x="345" y="7968"/>
                  </a:cubicBezTo>
                  <a:cubicBezTo>
                    <a:pt x="345" y="7706"/>
                    <a:pt x="453" y="7492"/>
                    <a:pt x="607" y="7314"/>
                  </a:cubicBezTo>
                  <a:lnTo>
                    <a:pt x="1822" y="6099"/>
                  </a:lnTo>
                  <a:cubicBezTo>
                    <a:pt x="1941" y="6397"/>
                    <a:pt x="2119" y="6671"/>
                    <a:pt x="2334" y="6897"/>
                  </a:cubicBezTo>
                  <a:cubicBezTo>
                    <a:pt x="2786" y="7337"/>
                    <a:pt x="3393" y="7587"/>
                    <a:pt x="4036" y="7587"/>
                  </a:cubicBezTo>
                  <a:cubicBezTo>
                    <a:pt x="4679" y="7587"/>
                    <a:pt x="5287" y="7337"/>
                    <a:pt x="5727" y="6897"/>
                  </a:cubicBezTo>
                  <a:lnTo>
                    <a:pt x="8501" y="4123"/>
                  </a:lnTo>
                  <a:cubicBezTo>
                    <a:pt x="9418" y="3158"/>
                    <a:pt x="9418" y="1634"/>
                    <a:pt x="8501" y="706"/>
                  </a:cubicBezTo>
                  <a:cubicBezTo>
                    <a:pt x="8031" y="235"/>
                    <a:pt x="7418" y="0"/>
                    <a:pt x="680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32" name="Google Shape;10332;p55"/>
          <p:cNvGrpSpPr/>
          <p:nvPr/>
        </p:nvGrpSpPr>
        <p:grpSpPr>
          <a:xfrm>
            <a:off x="7989683" y="2350207"/>
            <a:ext cx="332761" cy="234066"/>
            <a:chOff x="7989683" y="2350207"/>
            <a:chExt cx="332761" cy="234066"/>
          </a:xfrm>
        </p:grpSpPr>
        <p:sp>
          <p:nvSpPr>
            <p:cNvPr id="10333" name="Google Shape;10333;p55"/>
            <p:cNvSpPr/>
            <p:nvPr/>
          </p:nvSpPr>
          <p:spPr>
            <a:xfrm>
              <a:off x="8258902" y="2396188"/>
              <a:ext cx="29119" cy="22101"/>
            </a:xfrm>
            <a:custGeom>
              <a:avLst/>
              <a:gdLst/>
              <a:ahLst/>
              <a:cxnLst/>
              <a:rect l="l" t="t" r="r" b="b"/>
              <a:pathLst>
                <a:path w="917" h="696" extrusionOk="0">
                  <a:moveTo>
                    <a:pt x="165" y="0"/>
                  </a:moveTo>
                  <a:cubicBezTo>
                    <a:pt x="114" y="0"/>
                    <a:pt x="64" y="22"/>
                    <a:pt x="36" y="64"/>
                  </a:cubicBezTo>
                  <a:cubicBezTo>
                    <a:pt x="0" y="148"/>
                    <a:pt x="12" y="243"/>
                    <a:pt x="84" y="291"/>
                  </a:cubicBezTo>
                  <a:cubicBezTo>
                    <a:pt x="262" y="410"/>
                    <a:pt x="441" y="529"/>
                    <a:pt x="631" y="660"/>
                  </a:cubicBezTo>
                  <a:cubicBezTo>
                    <a:pt x="667" y="684"/>
                    <a:pt x="691" y="695"/>
                    <a:pt x="726" y="695"/>
                  </a:cubicBezTo>
                  <a:cubicBezTo>
                    <a:pt x="762" y="695"/>
                    <a:pt x="834" y="660"/>
                    <a:pt x="857" y="624"/>
                  </a:cubicBezTo>
                  <a:cubicBezTo>
                    <a:pt x="917" y="565"/>
                    <a:pt x="893" y="457"/>
                    <a:pt x="810" y="398"/>
                  </a:cubicBezTo>
                  <a:cubicBezTo>
                    <a:pt x="619" y="267"/>
                    <a:pt x="441" y="148"/>
                    <a:pt x="262" y="29"/>
                  </a:cubicBezTo>
                  <a:cubicBezTo>
                    <a:pt x="234" y="10"/>
                    <a:pt x="199" y="0"/>
                    <a:pt x="1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4" name="Google Shape;10334;p55"/>
            <p:cNvSpPr/>
            <p:nvPr/>
          </p:nvSpPr>
          <p:spPr>
            <a:xfrm>
              <a:off x="8051320" y="2350207"/>
              <a:ext cx="194753" cy="49919"/>
            </a:xfrm>
            <a:custGeom>
              <a:avLst/>
              <a:gdLst/>
              <a:ahLst/>
              <a:cxnLst/>
              <a:rect l="l" t="t" r="r" b="b"/>
              <a:pathLst>
                <a:path w="6133" h="1572" extrusionOk="0">
                  <a:moveTo>
                    <a:pt x="3299" y="0"/>
                  </a:moveTo>
                  <a:cubicBezTo>
                    <a:pt x="2501" y="0"/>
                    <a:pt x="1441" y="417"/>
                    <a:pt x="108" y="1274"/>
                  </a:cubicBezTo>
                  <a:cubicBezTo>
                    <a:pt x="24" y="1322"/>
                    <a:pt x="1" y="1429"/>
                    <a:pt x="60" y="1501"/>
                  </a:cubicBezTo>
                  <a:cubicBezTo>
                    <a:pt x="84" y="1548"/>
                    <a:pt x="144" y="1572"/>
                    <a:pt x="191" y="1572"/>
                  </a:cubicBezTo>
                  <a:cubicBezTo>
                    <a:pt x="227" y="1572"/>
                    <a:pt x="251" y="1560"/>
                    <a:pt x="286" y="1548"/>
                  </a:cubicBezTo>
                  <a:cubicBezTo>
                    <a:pt x="1572" y="727"/>
                    <a:pt x="2560" y="322"/>
                    <a:pt x="3299" y="322"/>
                  </a:cubicBezTo>
                  <a:cubicBezTo>
                    <a:pt x="3954" y="322"/>
                    <a:pt x="4787" y="643"/>
                    <a:pt x="5859" y="1262"/>
                  </a:cubicBezTo>
                  <a:cubicBezTo>
                    <a:pt x="5885" y="1277"/>
                    <a:pt x="5912" y="1284"/>
                    <a:pt x="5939" y="1284"/>
                  </a:cubicBezTo>
                  <a:cubicBezTo>
                    <a:pt x="5997" y="1284"/>
                    <a:pt x="6052" y="1252"/>
                    <a:pt x="6085" y="1203"/>
                  </a:cubicBezTo>
                  <a:cubicBezTo>
                    <a:pt x="6132" y="1131"/>
                    <a:pt x="6097" y="1024"/>
                    <a:pt x="6025" y="977"/>
                  </a:cubicBezTo>
                  <a:cubicBezTo>
                    <a:pt x="4906" y="322"/>
                    <a:pt x="4013" y="0"/>
                    <a:pt x="32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5" name="Google Shape;10335;p55"/>
            <p:cNvSpPr/>
            <p:nvPr/>
          </p:nvSpPr>
          <p:spPr>
            <a:xfrm>
              <a:off x="7989683" y="2378183"/>
              <a:ext cx="332761" cy="206090"/>
            </a:xfrm>
            <a:custGeom>
              <a:avLst/>
              <a:gdLst/>
              <a:ahLst/>
              <a:cxnLst/>
              <a:rect l="l" t="t" r="r" b="b"/>
              <a:pathLst>
                <a:path w="10479" h="6490" extrusionOk="0">
                  <a:moveTo>
                    <a:pt x="5240" y="334"/>
                  </a:moveTo>
                  <a:cubicBezTo>
                    <a:pt x="6597" y="334"/>
                    <a:pt x="9276" y="2453"/>
                    <a:pt x="10086" y="3096"/>
                  </a:cubicBezTo>
                  <a:cubicBezTo>
                    <a:pt x="10121" y="3132"/>
                    <a:pt x="10157" y="3179"/>
                    <a:pt x="10157" y="3239"/>
                  </a:cubicBezTo>
                  <a:cubicBezTo>
                    <a:pt x="10157" y="3298"/>
                    <a:pt x="10121" y="3346"/>
                    <a:pt x="10086" y="3394"/>
                  </a:cubicBezTo>
                  <a:cubicBezTo>
                    <a:pt x="9288" y="4025"/>
                    <a:pt x="6597" y="6144"/>
                    <a:pt x="5240" y="6144"/>
                  </a:cubicBezTo>
                  <a:cubicBezTo>
                    <a:pt x="3894" y="6144"/>
                    <a:pt x="1215" y="4025"/>
                    <a:pt x="406" y="3394"/>
                  </a:cubicBezTo>
                  <a:cubicBezTo>
                    <a:pt x="358" y="3346"/>
                    <a:pt x="334" y="3298"/>
                    <a:pt x="334" y="3239"/>
                  </a:cubicBezTo>
                  <a:cubicBezTo>
                    <a:pt x="334" y="3179"/>
                    <a:pt x="358" y="3120"/>
                    <a:pt x="406" y="3096"/>
                  </a:cubicBezTo>
                  <a:cubicBezTo>
                    <a:pt x="1192" y="2453"/>
                    <a:pt x="3894" y="334"/>
                    <a:pt x="5240" y="334"/>
                  </a:cubicBezTo>
                  <a:close/>
                  <a:moveTo>
                    <a:pt x="5240" y="0"/>
                  </a:moveTo>
                  <a:cubicBezTo>
                    <a:pt x="3811" y="0"/>
                    <a:pt x="1239" y="1977"/>
                    <a:pt x="191" y="2822"/>
                  </a:cubicBezTo>
                  <a:cubicBezTo>
                    <a:pt x="84" y="2929"/>
                    <a:pt x="1" y="3072"/>
                    <a:pt x="1" y="3239"/>
                  </a:cubicBezTo>
                  <a:cubicBezTo>
                    <a:pt x="1" y="3406"/>
                    <a:pt x="84" y="3548"/>
                    <a:pt x="191" y="3656"/>
                  </a:cubicBezTo>
                  <a:cubicBezTo>
                    <a:pt x="1239" y="4501"/>
                    <a:pt x="3811" y="6489"/>
                    <a:pt x="5240" y="6489"/>
                  </a:cubicBezTo>
                  <a:cubicBezTo>
                    <a:pt x="6657" y="6489"/>
                    <a:pt x="9252" y="4501"/>
                    <a:pt x="10288" y="3656"/>
                  </a:cubicBezTo>
                  <a:cubicBezTo>
                    <a:pt x="10407" y="3548"/>
                    <a:pt x="10478" y="3406"/>
                    <a:pt x="10478" y="3239"/>
                  </a:cubicBezTo>
                  <a:cubicBezTo>
                    <a:pt x="10478" y="3072"/>
                    <a:pt x="10407" y="2929"/>
                    <a:pt x="10288" y="2822"/>
                  </a:cubicBezTo>
                  <a:cubicBezTo>
                    <a:pt x="9252" y="1977"/>
                    <a:pt x="6668" y="0"/>
                    <a:pt x="524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6" name="Google Shape;10336;p55"/>
            <p:cNvSpPr/>
            <p:nvPr/>
          </p:nvSpPr>
          <p:spPr>
            <a:xfrm>
              <a:off x="8081201" y="2405746"/>
              <a:ext cx="151598" cy="149884"/>
            </a:xfrm>
            <a:custGeom>
              <a:avLst/>
              <a:gdLst/>
              <a:ahLst/>
              <a:cxnLst/>
              <a:rect l="l" t="t" r="r" b="b"/>
              <a:pathLst>
                <a:path w="4774" h="4720" extrusionOk="0">
                  <a:moveTo>
                    <a:pt x="2351" y="1"/>
                  </a:moveTo>
                  <a:cubicBezTo>
                    <a:pt x="2329" y="1"/>
                    <a:pt x="2308" y="1"/>
                    <a:pt x="2286" y="2"/>
                  </a:cubicBezTo>
                  <a:cubicBezTo>
                    <a:pt x="1048" y="49"/>
                    <a:pt x="36" y="1049"/>
                    <a:pt x="12" y="2288"/>
                  </a:cubicBezTo>
                  <a:cubicBezTo>
                    <a:pt x="0" y="2907"/>
                    <a:pt x="203" y="3478"/>
                    <a:pt x="572" y="3907"/>
                  </a:cubicBezTo>
                  <a:cubicBezTo>
                    <a:pt x="602" y="3943"/>
                    <a:pt x="646" y="3960"/>
                    <a:pt x="691" y="3960"/>
                  </a:cubicBezTo>
                  <a:cubicBezTo>
                    <a:pt x="735" y="3960"/>
                    <a:pt x="780" y="3943"/>
                    <a:pt x="810" y="3907"/>
                  </a:cubicBezTo>
                  <a:cubicBezTo>
                    <a:pt x="869" y="3847"/>
                    <a:pt x="869" y="3740"/>
                    <a:pt x="810" y="3681"/>
                  </a:cubicBezTo>
                  <a:cubicBezTo>
                    <a:pt x="488" y="3312"/>
                    <a:pt x="310" y="2800"/>
                    <a:pt x="322" y="2264"/>
                  </a:cubicBezTo>
                  <a:cubicBezTo>
                    <a:pt x="369" y="1228"/>
                    <a:pt x="1215" y="383"/>
                    <a:pt x="2262" y="335"/>
                  </a:cubicBezTo>
                  <a:cubicBezTo>
                    <a:pt x="2297" y="333"/>
                    <a:pt x="2332" y="332"/>
                    <a:pt x="2366" y="332"/>
                  </a:cubicBezTo>
                  <a:cubicBezTo>
                    <a:pt x="3487" y="332"/>
                    <a:pt x="4416" y="1263"/>
                    <a:pt x="4382" y="2407"/>
                  </a:cubicBezTo>
                  <a:cubicBezTo>
                    <a:pt x="4370" y="3478"/>
                    <a:pt x="3489" y="4347"/>
                    <a:pt x="2417" y="4395"/>
                  </a:cubicBezTo>
                  <a:cubicBezTo>
                    <a:pt x="2394" y="4396"/>
                    <a:pt x="2371" y="4396"/>
                    <a:pt x="2348" y="4396"/>
                  </a:cubicBezTo>
                  <a:cubicBezTo>
                    <a:pt x="2003" y="4396"/>
                    <a:pt x="1671" y="4313"/>
                    <a:pt x="1381" y="4157"/>
                  </a:cubicBezTo>
                  <a:cubicBezTo>
                    <a:pt x="1355" y="4141"/>
                    <a:pt x="1323" y="4132"/>
                    <a:pt x="1290" y="4132"/>
                  </a:cubicBezTo>
                  <a:cubicBezTo>
                    <a:pt x="1248" y="4132"/>
                    <a:pt x="1206" y="4147"/>
                    <a:pt x="1179" y="4181"/>
                  </a:cubicBezTo>
                  <a:cubicBezTo>
                    <a:pt x="1108" y="4264"/>
                    <a:pt x="1119" y="4395"/>
                    <a:pt x="1227" y="4443"/>
                  </a:cubicBezTo>
                  <a:cubicBezTo>
                    <a:pt x="1540" y="4615"/>
                    <a:pt x="1902" y="4720"/>
                    <a:pt x="2287" y="4720"/>
                  </a:cubicBezTo>
                  <a:cubicBezTo>
                    <a:pt x="2326" y="4720"/>
                    <a:pt x="2366" y="4719"/>
                    <a:pt x="2405" y="4716"/>
                  </a:cubicBezTo>
                  <a:cubicBezTo>
                    <a:pt x="3655" y="4693"/>
                    <a:pt x="4679" y="3681"/>
                    <a:pt x="4715" y="2442"/>
                  </a:cubicBezTo>
                  <a:cubicBezTo>
                    <a:pt x="4774" y="1095"/>
                    <a:pt x="3690" y="1"/>
                    <a:pt x="235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7" name="Google Shape;10337;p55"/>
            <p:cNvSpPr/>
            <p:nvPr/>
          </p:nvSpPr>
          <p:spPr>
            <a:xfrm>
              <a:off x="8115973" y="2440550"/>
              <a:ext cx="80562" cy="80213"/>
            </a:xfrm>
            <a:custGeom>
              <a:avLst/>
              <a:gdLst/>
              <a:ahLst/>
              <a:cxnLst/>
              <a:rect l="l" t="t" r="r" b="b"/>
              <a:pathLst>
                <a:path w="2537" h="2526" extrusionOk="0">
                  <a:moveTo>
                    <a:pt x="1263" y="1"/>
                  </a:moveTo>
                  <a:cubicBezTo>
                    <a:pt x="572" y="1"/>
                    <a:pt x="1" y="561"/>
                    <a:pt x="1" y="1263"/>
                  </a:cubicBezTo>
                  <a:cubicBezTo>
                    <a:pt x="1" y="1965"/>
                    <a:pt x="572" y="2525"/>
                    <a:pt x="1263" y="2525"/>
                  </a:cubicBezTo>
                  <a:cubicBezTo>
                    <a:pt x="1965" y="2525"/>
                    <a:pt x="2537" y="1965"/>
                    <a:pt x="2537" y="1263"/>
                  </a:cubicBezTo>
                  <a:cubicBezTo>
                    <a:pt x="2537" y="1168"/>
                    <a:pt x="2453" y="1096"/>
                    <a:pt x="2370" y="1096"/>
                  </a:cubicBezTo>
                  <a:cubicBezTo>
                    <a:pt x="2275" y="1096"/>
                    <a:pt x="2203" y="1168"/>
                    <a:pt x="2203" y="1263"/>
                  </a:cubicBezTo>
                  <a:cubicBezTo>
                    <a:pt x="2203" y="1787"/>
                    <a:pt x="1787" y="2204"/>
                    <a:pt x="1263" y="2204"/>
                  </a:cubicBezTo>
                  <a:cubicBezTo>
                    <a:pt x="751" y="2204"/>
                    <a:pt x="334" y="1787"/>
                    <a:pt x="334" y="1263"/>
                  </a:cubicBezTo>
                  <a:cubicBezTo>
                    <a:pt x="334" y="739"/>
                    <a:pt x="751" y="322"/>
                    <a:pt x="1263" y="322"/>
                  </a:cubicBezTo>
                  <a:cubicBezTo>
                    <a:pt x="1358" y="322"/>
                    <a:pt x="1429" y="251"/>
                    <a:pt x="1429" y="156"/>
                  </a:cubicBezTo>
                  <a:cubicBezTo>
                    <a:pt x="1429" y="72"/>
                    <a:pt x="1358" y="1"/>
                    <a:pt x="12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8" name="Google Shape;10338;p55"/>
            <p:cNvSpPr/>
            <p:nvPr/>
          </p:nvSpPr>
          <p:spPr>
            <a:xfrm>
              <a:off x="8164749" y="2447377"/>
              <a:ext cx="24610" cy="24610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39" name="Google Shape;10339;p55"/>
          <p:cNvGrpSpPr/>
          <p:nvPr/>
        </p:nvGrpSpPr>
        <p:grpSpPr>
          <a:xfrm>
            <a:off x="5823294" y="2309751"/>
            <a:ext cx="315327" cy="314978"/>
            <a:chOff x="5823294" y="2309751"/>
            <a:chExt cx="315327" cy="314978"/>
          </a:xfrm>
        </p:grpSpPr>
        <p:sp>
          <p:nvSpPr>
            <p:cNvPr id="10340" name="Google Shape;10340;p55"/>
            <p:cNvSpPr/>
            <p:nvPr/>
          </p:nvSpPr>
          <p:spPr>
            <a:xfrm>
              <a:off x="5823294" y="2309751"/>
              <a:ext cx="315327" cy="314978"/>
            </a:xfrm>
            <a:custGeom>
              <a:avLst/>
              <a:gdLst/>
              <a:ahLst/>
              <a:cxnLst/>
              <a:rect l="l" t="t" r="r" b="b"/>
              <a:pathLst>
                <a:path w="9930" h="9919" extrusionOk="0">
                  <a:moveTo>
                    <a:pt x="4953" y="0"/>
                  </a:moveTo>
                  <a:cubicBezTo>
                    <a:pt x="3632" y="0"/>
                    <a:pt x="2381" y="524"/>
                    <a:pt x="1465" y="1465"/>
                  </a:cubicBezTo>
                  <a:cubicBezTo>
                    <a:pt x="524" y="2405"/>
                    <a:pt x="0" y="3656"/>
                    <a:pt x="0" y="4965"/>
                  </a:cubicBezTo>
                  <a:cubicBezTo>
                    <a:pt x="0" y="6275"/>
                    <a:pt x="524" y="7537"/>
                    <a:pt x="1465" y="8466"/>
                  </a:cubicBezTo>
                  <a:cubicBezTo>
                    <a:pt x="2393" y="9394"/>
                    <a:pt x="3643" y="9918"/>
                    <a:pt x="4953" y="9918"/>
                  </a:cubicBezTo>
                  <a:cubicBezTo>
                    <a:pt x="6263" y="9918"/>
                    <a:pt x="7537" y="9394"/>
                    <a:pt x="8454" y="8466"/>
                  </a:cubicBezTo>
                  <a:cubicBezTo>
                    <a:pt x="9394" y="7525"/>
                    <a:pt x="9918" y="6275"/>
                    <a:pt x="9918" y="4965"/>
                  </a:cubicBezTo>
                  <a:cubicBezTo>
                    <a:pt x="9930" y="4858"/>
                    <a:pt x="9930" y="4775"/>
                    <a:pt x="9930" y="4680"/>
                  </a:cubicBezTo>
                  <a:cubicBezTo>
                    <a:pt x="9930" y="4613"/>
                    <a:pt x="9869" y="4547"/>
                    <a:pt x="9803" y="4547"/>
                  </a:cubicBezTo>
                  <a:cubicBezTo>
                    <a:pt x="9798" y="4547"/>
                    <a:pt x="9792" y="4548"/>
                    <a:pt x="9787" y="4549"/>
                  </a:cubicBezTo>
                  <a:cubicBezTo>
                    <a:pt x="9704" y="4549"/>
                    <a:pt x="9632" y="4620"/>
                    <a:pt x="9644" y="4691"/>
                  </a:cubicBezTo>
                  <a:lnTo>
                    <a:pt x="9644" y="4953"/>
                  </a:lnTo>
                  <a:cubicBezTo>
                    <a:pt x="9644" y="6204"/>
                    <a:pt x="9156" y="7358"/>
                    <a:pt x="8275" y="8251"/>
                  </a:cubicBezTo>
                  <a:cubicBezTo>
                    <a:pt x="7394" y="9144"/>
                    <a:pt x="6227" y="9621"/>
                    <a:pt x="4977" y="9621"/>
                  </a:cubicBezTo>
                  <a:cubicBezTo>
                    <a:pt x="3727" y="9621"/>
                    <a:pt x="2560" y="9132"/>
                    <a:pt x="1667" y="8251"/>
                  </a:cubicBezTo>
                  <a:cubicBezTo>
                    <a:pt x="774" y="7370"/>
                    <a:pt x="298" y="6204"/>
                    <a:pt x="298" y="4953"/>
                  </a:cubicBezTo>
                  <a:cubicBezTo>
                    <a:pt x="298" y="3703"/>
                    <a:pt x="786" y="2536"/>
                    <a:pt x="1667" y="1643"/>
                  </a:cubicBezTo>
                  <a:cubicBezTo>
                    <a:pt x="2548" y="750"/>
                    <a:pt x="3727" y="274"/>
                    <a:pt x="4977" y="274"/>
                  </a:cubicBezTo>
                  <a:cubicBezTo>
                    <a:pt x="6072" y="274"/>
                    <a:pt x="7144" y="667"/>
                    <a:pt x="7977" y="1382"/>
                  </a:cubicBezTo>
                  <a:cubicBezTo>
                    <a:pt x="8811" y="2072"/>
                    <a:pt x="9382" y="3048"/>
                    <a:pt x="9561" y="4120"/>
                  </a:cubicBezTo>
                  <a:cubicBezTo>
                    <a:pt x="9572" y="4185"/>
                    <a:pt x="9632" y="4241"/>
                    <a:pt x="9697" y="4241"/>
                  </a:cubicBezTo>
                  <a:cubicBezTo>
                    <a:pt x="9703" y="4241"/>
                    <a:pt x="9709" y="4240"/>
                    <a:pt x="9716" y="4239"/>
                  </a:cubicBezTo>
                  <a:cubicBezTo>
                    <a:pt x="9799" y="4215"/>
                    <a:pt x="9858" y="4144"/>
                    <a:pt x="9835" y="4072"/>
                  </a:cubicBezTo>
                  <a:cubicBezTo>
                    <a:pt x="9632" y="2941"/>
                    <a:pt x="9037" y="1917"/>
                    <a:pt x="8156" y="1167"/>
                  </a:cubicBezTo>
                  <a:cubicBezTo>
                    <a:pt x="7263" y="405"/>
                    <a:pt x="6132" y="0"/>
                    <a:pt x="49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1" name="Google Shape;10341;p55"/>
            <p:cNvSpPr/>
            <p:nvPr/>
          </p:nvSpPr>
          <p:spPr>
            <a:xfrm>
              <a:off x="5846348" y="2332805"/>
              <a:ext cx="268457" cy="268489"/>
            </a:xfrm>
            <a:custGeom>
              <a:avLst/>
              <a:gdLst/>
              <a:ahLst/>
              <a:cxnLst/>
              <a:rect l="l" t="t" r="r" b="b"/>
              <a:pathLst>
                <a:path w="8454" h="8455" extrusionOk="0">
                  <a:moveTo>
                    <a:pt x="4227" y="1"/>
                  </a:moveTo>
                  <a:cubicBezTo>
                    <a:pt x="3632" y="1"/>
                    <a:pt x="3060" y="120"/>
                    <a:pt x="2501" y="370"/>
                  </a:cubicBezTo>
                  <a:cubicBezTo>
                    <a:pt x="1989" y="608"/>
                    <a:pt x="1512" y="929"/>
                    <a:pt x="1120" y="1358"/>
                  </a:cubicBezTo>
                  <a:cubicBezTo>
                    <a:pt x="1060" y="1418"/>
                    <a:pt x="1072" y="1513"/>
                    <a:pt x="1131" y="1572"/>
                  </a:cubicBezTo>
                  <a:cubicBezTo>
                    <a:pt x="1158" y="1599"/>
                    <a:pt x="1192" y="1611"/>
                    <a:pt x="1227" y="1611"/>
                  </a:cubicBezTo>
                  <a:cubicBezTo>
                    <a:pt x="1270" y="1611"/>
                    <a:pt x="1313" y="1593"/>
                    <a:pt x="1346" y="1560"/>
                  </a:cubicBezTo>
                  <a:cubicBezTo>
                    <a:pt x="1715" y="1156"/>
                    <a:pt x="2155" y="846"/>
                    <a:pt x="2644" y="632"/>
                  </a:cubicBezTo>
                  <a:cubicBezTo>
                    <a:pt x="3144" y="405"/>
                    <a:pt x="3679" y="286"/>
                    <a:pt x="4251" y="286"/>
                  </a:cubicBezTo>
                  <a:cubicBezTo>
                    <a:pt x="6418" y="286"/>
                    <a:pt x="8192" y="2060"/>
                    <a:pt x="8192" y="4239"/>
                  </a:cubicBezTo>
                  <a:cubicBezTo>
                    <a:pt x="8192" y="6406"/>
                    <a:pt x="6418" y="8180"/>
                    <a:pt x="4251" y="8180"/>
                  </a:cubicBezTo>
                  <a:cubicBezTo>
                    <a:pt x="2072" y="8180"/>
                    <a:pt x="298" y="6406"/>
                    <a:pt x="298" y="4239"/>
                  </a:cubicBezTo>
                  <a:cubicBezTo>
                    <a:pt x="298" y="3465"/>
                    <a:pt x="524" y="2703"/>
                    <a:pt x="965" y="2060"/>
                  </a:cubicBezTo>
                  <a:cubicBezTo>
                    <a:pt x="1001" y="1989"/>
                    <a:pt x="989" y="1882"/>
                    <a:pt x="917" y="1846"/>
                  </a:cubicBezTo>
                  <a:cubicBezTo>
                    <a:pt x="893" y="1827"/>
                    <a:pt x="862" y="1818"/>
                    <a:pt x="830" y="1818"/>
                  </a:cubicBezTo>
                  <a:cubicBezTo>
                    <a:pt x="781" y="1818"/>
                    <a:pt x="731" y="1839"/>
                    <a:pt x="703" y="1882"/>
                  </a:cubicBezTo>
                  <a:cubicBezTo>
                    <a:pt x="250" y="2584"/>
                    <a:pt x="0" y="3394"/>
                    <a:pt x="0" y="4227"/>
                  </a:cubicBezTo>
                  <a:cubicBezTo>
                    <a:pt x="0" y="5358"/>
                    <a:pt x="453" y="6406"/>
                    <a:pt x="1239" y="7216"/>
                  </a:cubicBezTo>
                  <a:cubicBezTo>
                    <a:pt x="2048" y="8014"/>
                    <a:pt x="3096" y="8454"/>
                    <a:pt x="4227" y="8454"/>
                  </a:cubicBezTo>
                  <a:cubicBezTo>
                    <a:pt x="5358" y="8454"/>
                    <a:pt x="6418" y="8002"/>
                    <a:pt x="7227" y="7216"/>
                  </a:cubicBezTo>
                  <a:cubicBezTo>
                    <a:pt x="8025" y="6430"/>
                    <a:pt x="8454" y="5358"/>
                    <a:pt x="8454" y="4227"/>
                  </a:cubicBezTo>
                  <a:cubicBezTo>
                    <a:pt x="8454" y="3096"/>
                    <a:pt x="8013" y="2037"/>
                    <a:pt x="7227" y="1227"/>
                  </a:cubicBezTo>
                  <a:cubicBezTo>
                    <a:pt x="6418" y="429"/>
                    <a:pt x="5358" y="1"/>
                    <a:pt x="42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2" name="Google Shape;10342;p55"/>
            <p:cNvSpPr/>
            <p:nvPr/>
          </p:nvSpPr>
          <p:spPr>
            <a:xfrm>
              <a:off x="5869402" y="2462111"/>
              <a:ext cx="15909" cy="9495"/>
            </a:xfrm>
            <a:custGeom>
              <a:avLst/>
              <a:gdLst/>
              <a:ahLst/>
              <a:cxnLst/>
              <a:rect l="l" t="t" r="r" b="b"/>
              <a:pathLst>
                <a:path w="501" h="299" extrusionOk="0">
                  <a:moveTo>
                    <a:pt x="144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27"/>
                    <a:pt x="60" y="298"/>
                    <a:pt x="144" y="298"/>
                  </a:cubicBezTo>
                  <a:lnTo>
                    <a:pt x="358" y="298"/>
                  </a:lnTo>
                  <a:cubicBezTo>
                    <a:pt x="429" y="298"/>
                    <a:pt x="501" y="239"/>
                    <a:pt x="501" y="155"/>
                  </a:cubicBezTo>
                  <a:cubicBezTo>
                    <a:pt x="501" y="60"/>
                    <a:pt x="441" y="1"/>
                    <a:pt x="3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3" name="Google Shape;10343;p55"/>
            <p:cNvSpPr/>
            <p:nvPr/>
          </p:nvSpPr>
          <p:spPr>
            <a:xfrm>
              <a:off x="5976416" y="2354748"/>
              <a:ext cx="116858" cy="116858"/>
            </a:xfrm>
            <a:custGeom>
              <a:avLst/>
              <a:gdLst/>
              <a:ahLst/>
              <a:cxnLst/>
              <a:rect l="l" t="t" r="r" b="b"/>
              <a:pathLst>
                <a:path w="3680" h="3680" extrusionOk="0">
                  <a:moveTo>
                    <a:pt x="155" y="0"/>
                  </a:moveTo>
                  <a:cubicBezTo>
                    <a:pt x="60" y="0"/>
                    <a:pt x="0" y="60"/>
                    <a:pt x="0" y="155"/>
                  </a:cubicBezTo>
                  <a:lnTo>
                    <a:pt x="0" y="3536"/>
                  </a:lnTo>
                  <a:cubicBezTo>
                    <a:pt x="0" y="3608"/>
                    <a:pt x="60" y="3679"/>
                    <a:pt x="155" y="3679"/>
                  </a:cubicBezTo>
                  <a:lnTo>
                    <a:pt x="3536" y="3679"/>
                  </a:lnTo>
                  <a:cubicBezTo>
                    <a:pt x="3608" y="3679"/>
                    <a:pt x="3679" y="3620"/>
                    <a:pt x="3679" y="3536"/>
                  </a:cubicBezTo>
                  <a:cubicBezTo>
                    <a:pt x="3679" y="3441"/>
                    <a:pt x="3620" y="3382"/>
                    <a:pt x="3536" y="3382"/>
                  </a:cubicBezTo>
                  <a:lnTo>
                    <a:pt x="298" y="3382"/>
                  </a:lnTo>
                  <a:lnTo>
                    <a:pt x="298" y="155"/>
                  </a:lnTo>
                  <a:cubicBezTo>
                    <a:pt x="298" y="84"/>
                    <a:pt x="238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4" name="Google Shape;10344;p55"/>
            <p:cNvSpPr/>
            <p:nvPr/>
          </p:nvSpPr>
          <p:spPr>
            <a:xfrm>
              <a:off x="5976416" y="2562679"/>
              <a:ext cx="9463" cy="16290"/>
            </a:xfrm>
            <a:custGeom>
              <a:avLst/>
              <a:gdLst/>
              <a:ahLst/>
              <a:cxnLst/>
              <a:rect l="l" t="t" r="r" b="b"/>
              <a:pathLst>
                <a:path w="298" h="513" extrusionOk="0">
                  <a:moveTo>
                    <a:pt x="155" y="1"/>
                  </a:moveTo>
                  <a:cubicBezTo>
                    <a:pt x="60" y="1"/>
                    <a:pt x="0" y="60"/>
                    <a:pt x="0" y="155"/>
                  </a:cubicBezTo>
                  <a:lnTo>
                    <a:pt x="0" y="358"/>
                  </a:lnTo>
                  <a:cubicBezTo>
                    <a:pt x="0" y="441"/>
                    <a:pt x="60" y="513"/>
                    <a:pt x="155" y="513"/>
                  </a:cubicBezTo>
                  <a:cubicBezTo>
                    <a:pt x="238" y="513"/>
                    <a:pt x="298" y="453"/>
                    <a:pt x="298" y="358"/>
                  </a:cubicBezTo>
                  <a:lnTo>
                    <a:pt x="298" y="155"/>
                  </a:lnTo>
                  <a:cubicBezTo>
                    <a:pt x="298" y="84"/>
                    <a:pt x="238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5" name="Google Shape;10345;p55"/>
            <p:cNvSpPr/>
            <p:nvPr/>
          </p:nvSpPr>
          <p:spPr>
            <a:xfrm>
              <a:off x="5900395" y="2386217"/>
              <a:ext cx="15179" cy="13909"/>
            </a:xfrm>
            <a:custGeom>
              <a:avLst/>
              <a:gdLst/>
              <a:ahLst/>
              <a:cxnLst/>
              <a:rect l="l" t="t" r="r" b="b"/>
              <a:pathLst>
                <a:path w="478" h="438" extrusionOk="0">
                  <a:moveTo>
                    <a:pt x="168" y="0"/>
                  </a:moveTo>
                  <a:cubicBezTo>
                    <a:pt x="129" y="0"/>
                    <a:pt x="90" y="15"/>
                    <a:pt x="61" y="45"/>
                  </a:cubicBezTo>
                  <a:cubicBezTo>
                    <a:pt x="1" y="105"/>
                    <a:pt x="1" y="188"/>
                    <a:pt x="61" y="247"/>
                  </a:cubicBezTo>
                  <a:lnTo>
                    <a:pt x="215" y="402"/>
                  </a:lnTo>
                  <a:cubicBezTo>
                    <a:pt x="239" y="426"/>
                    <a:pt x="275" y="438"/>
                    <a:pt x="311" y="438"/>
                  </a:cubicBezTo>
                  <a:cubicBezTo>
                    <a:pt x="358" y="438"/>
                    <a:pt x="394" y="426"/>
                    <a:pt x="418" y="402"/>
                  </a:cubicBezTo>
                  <a:cubicBezTo>
                    <a:pt x="477" y="343"/>
                    <a:pt x="477" y="247"/>
                    <a:pt x="418" y="188"/>
                  </a:cubicBezTo>
                  <a:lnTo>
                    <a:pt x="275" y="45"/>
                  </a:lnTo>
                  <a:cubicBezTo>
                    <a:pt x="245" y="15"/>
                    <a:pt x="206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6" name="Google Shape;10346;p55"/>
            <p:cNvSpPr/>
            <p:nvPr/>
          </p:nvSpPr>
          <p:spPr>
            <a:xfrm>
              <a:off x="6047484" y="2533655"/>
              <a:ext cx="15147" cy="13940"/>
            </a:xfrm>
            <a:custGeom>
              <a:avLst/>
              <a:gdLst/>
              <a:ahLst/>
              <a:cxnLst/>
              <a:rect l="l" t="t" r="r" b="b"/>
              <a:pathLst>
                <a:path w="477" h="439" extrusionOk="0">
                  <a:moveTo>
                    <a:pt x="161" y="1"/>
                  </a:moveTo>
                  <a:cubicBezTo>
                    <a:pt x="126" y="1"/>
                    <a:pt x="90" y="16"/>
                    <a:pt x="60" y="46"/>
                  </a:cubicBezTo>
                  <a:cubicBezTo>
                    <a:pt x="1" y="93"/>
                    <a:pt x="1" y="188"/>
                    <a:pt x="60" y="248"/>
                  </a:cubicBezTo>
                  <a:lnTo>
                    <a:pt x="203" y="391"/>
                  </a:lnTo>
                  <a:cubicBezTo>
                    <a:pt x="239" y="427"/>
                    <a:pt x="262" y="438"/>
                    <a:pt x="310" y="438"/>
                  </a:cubicBezTo>
                  <a:cubicBezTo>
                    <a:pt x="358" y="438"/>
                    <a:pt x="382" y="427"/>
                    <a:pt x="417" y="391"/>
                  </a:cubicBezTo>
                  <a:cubicBezTo>
                    <a:pt x="477" y="343"/>
                    <a:pt x="477" y="248"/>
                    <a:pt x="417" y="188"/>
                  </a:cubicBezTo>
                  <a:lnTo>
                    <a:pt x="262" y="46"/>
                  </a:lnTo>
                  <a:cubicBezTo>
                    <a:pt x="233" y="16"/>
                    <a:pt x="197" y="1"/>
                    <a:pt x="16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7" name="Google Shape;10347;p55"/>
            <p:cNvSpPr/>
            <p:nvPr/>
          </p:nvSpPr>
          <p:spPr>
            <a:xfrm>
              <a:off x="6047484" y="2386217"/>
              <a:ext cx="15147" cy="13909"/>
            </a:xfrm>
            <a:custGeom>
              <a:avLst/>
              <a:gdLst/>
              <a:ahLst/>
              <a:cxnLst/>
              <a:rect l="l" t="t" r="r" b="b"/>
              <a:pathLst>
                <a:path w="477" h="438" extrusionOk="0">
                  <a:moveTo>
                    <a:pt x="310" y="0"/>
                  </a:moveTo>
                  <a:cubicBezTo>
                    <a:pt x="271" y="0"/>
                    <a:pt x="233" y="15"/>
                    <a:pt x="203" y="45"/>
                  </a:cubicBezTo>
                  <a:lnTo>
                    <a:pt x="60" y="188"/>
                  </a:lnTo>
                  <a:cubicBezTo>
                    <a:pt x="1" y="247"/>
                    <a:pt x="1" y="343"/>
                    <a:pt x="60" y="402"/>
                  </a:cubicBezTo>
                  <a:cubicBezTo>
                    <a:pt x="84" y="426"/>
                    <a:pt x="120" y="438"/>
                    <a:pt x="167" y="438"/>
                  </a:cubicBezTo>
                  <a:cubicBezTo>
                    <a:pt x="203" y="438"/>
                    <a:pt x="239" y="426"/>
                    <a:pt x="262" y="402"/>
                  </a:cubicBezTo>
                  <a:lnTo>
                    <a:pt x="417" y="247"/>
                  </a:lnTo>
                  <a:cubicBezTo>
                    <a:pt x="477" y="188"/>
                    <a:pt x="477" y="105"/>
                    <a:pt x="417" y="45"/>
                  </a:cubicBezTo>
                  <a:cubicBezTo>
                    <a:pt x="387" y="15"/>
                    <a:pt x="349" y="0"/>
                    <a:pt x="3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8" name="Google Shape;10348;p55"/>
            <p:cNvSpPr/>
            <p:nvPr/>
          </p:nvSpPr>
          <p:spPr>
            <a:xfrm>
              <a:off x="5900395" y="2533655"/>
              <a:ext cx="15179" cy="13940"/>
            </a:xfrm>
            <a:custGeom>
              <a:avLst/>
              <a:gdLst/>
              <a:ahLst/>
              <a:cxnLst/>
              <a:rect l="l" t="t" r="r" b="b"/>
              <a:pathLst>
                <a:path w="478" h="439" extrusionOk="0">
                  <a:moveTo>
                    <a:pt x="316" y="1"/>
                  </a:moveTo>
                  <a:cubicBezTo>
                    <a:pt x="281" y="1"/>
                    <a:pt x="245" y="16"/>
                    <a:pt x="215" y="46"/>
                  </a:cubicBezTo>
                  <a:lnTo>
                    <a:pt x="61" y="188"/>
                  </a:lnTo>
                  <a:cubicBezTo>
                    <a:pt x="1" y="248"/>
                    <a:pt x="1" y="343"/>
                    <a:pt x="61" y="403"/>
                  </a:cubicBezTo>
                  <a:cubicBezTo>
                    <a:pt x="96" y="427"/>
                    <a:pt x="120" y="438"/>
                    <a:pt x="168" y="438"/>
                  </a:cubicBezTo>
                  <a:cubicBezTo>
                    <a:pt x="215" y="438"/>
                    <a:pt x="239" y="427"/>
                    <a:pt x="275" y="403"/>
                  </a:cubicBezTo>
                  <a:lnTo>
                    <a:pt x="418" y="248"/>
                  </a:lnTo>
                  <a:cubicBezTo>
                    <a:pt x="477" y="188"/>
                    <a:pt x="477" y="105"/>
                    <a:pt x="418" y="46"/>
                  </a:cubicBezTo>
                  <a:cubicBezTo>
                    <a:pt x="388" y="16"/>
                    <a:pt x="352" y="1"/>
                    <a:pt x="31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9" name="Google Shape;10349;p55"/>
            <p:cNvSpPr/>
            <p:nvPr/>
          </p:nvSpPr>
          <p:spPr>
            <a:xfrm>
              <a:off x="5877341" y="2420639"/>
              <a:ext cx="16671" cy="11654"/>
            </a:xfrm>
            <a:custGeom>
              <a:avLst/>
              <a:gdLst/>
              <a:ahLst/>
              <a:cxnLst/>
              <a:rect l="l" t="t" r="r" b="b"/>
              <a:pathLst>
                <a:path w="525" h="367" extrusionOk="0">
                  <a:moveTo>
                    <a:pt x="167" y="0"/>
                  </a:moveTo>
                  <a:cubicBezTo>
                    <a:pt x="106" y="0"/>
                    <a:pt x="52" y="29"/>
                    <a:pt x="25" y="92"/>
                  </a:cubicBezTo>
                  <a:cubicBezTo>
                    <a:pt x="1" y="164"/>
                    <a:pt x="25" y="247"/>
                    <a:pt x="108" y="283"/>
                  </a:cubicBezTo>
                  <a:lnTo>
                    <a:pt x="298" y="354"/>
                  </a:lnTo>
                  <a:cubicBezTo>
                    <a:pt x="310" y="366"/>
                    <a:pt x="346" y="366"/>
                    <a:pt x="358" y="366"/>
                  </a:cubicBezTo>
                  <a:cubicBezTo>
                    <a:pt x="417" y="366"/>
                    <a:pt x="465" y="342"/>
                    <a:pt x="489" y="283"/>
                  </a:cubicBezTo>
                  <a:cubicBezTo>
                    <a:pt x="525" y="187"/>
                    <a:pt x="489" y="116"/>
                    <a:pt x="417" y="92"/>
                  </a:cubicBezTo>
                  <a:lnTo>
                    <a:pt x="227" y="9"/>
                  </a:lnTo>
                  <a:cubicBezTo>
                    <a:pt x="207" y="3"/>
                    <a:pt x="186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0" name="Google Shape;10350;p55"/>
            <p:cNvSpPr/>
            <p:nvPr/>
          </p:nvSpPr>
          <p:spPr>
            <a:xfrm>
              <a:off x="6068665" y="2501519"/>
              <a:ext cx="16671" cy="11654"/>
            </a:xfrm>
            <a:custGeom>
              <a:avLst/>
              <a:gdLst/>
              <a:ahLst/>
              <a:cxnLst/>
              <a:rect l="l" t="t" r="r" b="b"/>
              <a:pathLst>
                <a:path w="525" h="367" extrusionOk="0">
                  <a:moveTo>
                    <a:pt x="170" y="1"/>
                  </a:moveTo>
                  <a:cubicBezTo>
                    <a:pt x="112" y="1"/>
                    <a:pt x="54" y="28"/>
                    <a:pt x="36" y="81"/>
                  </a:cubicBezTo>
                  <a:cubicBezTo>
                    <a:pt x="0" y="165"/>
                    <a:pt x="36" y="248"/>
                    <a:pt x="107" y="284"/>
                  </a:cubicBezTo>
                  <a:lnTo>
                    <a:pt x="298" y="355"/>
                  </a:lnTo>
                  <a:cubicBezTo>
                    <a:pt x="310" y="367"/>
                    <a:pt x="346" y="367"/>
                    <a:pt x="357" y="367"/>
                  </a:cubicBezTo>
                  <a:cubicBezTo>
                    <a:pt x="417" y="367"/>
                    <a:pt x="465" y="343"/>
                    <a:pt x="488" y="284"/>
                  </a:cubicBezTo>
                  <a:cubicBezTo>
                    <a:pt x="524" y="200"/>
                    <a:pt x="488" y="117"/>
                    <a:pt x="417" y="81"/>
                  </a:cubicBezTo>
                  <a:lnTo>
                    <a:pt x="226" y="10"/>
                  </a:lnTo>
                  <a:cubicBezTo>
                    <a:pt x="209" y="4"/>
                    <a:pt x="189" y="1"/>
                    <a:pt x="1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1" name="Google Shape;10351;p55"/>
            <p:cNvSpPr/>
            <p:nvPr/>
          </p:nvSpPr>
          <p:spPr>
            <a:xfrm>
              <a:off x="6015729" y="2363353"/>
              <a:ext cx="12893" cy="15623"/>
            </a:xfrm>
            <a:custGeom>
              <a:avLst/>
              <a:gdLst/>
              <a:ahLst/>
              <a:cxnLst/>
              <a:rect l="l" t="t" r="r" b="b"/>
              <a:pathLst>
                <a:path w="406" h="492" extrusionOk="0">
                  <a:moveTo>
                    <a:pt x="237" y="1"/>
                  </a:moveTo>
                  <a:cubicBezTo>
                    <a:pt x="181" y="1"/>
                    <a:pt x="125" y="34"/>
                    <a:pt x="108" y="86"/>
                  </a:cubicBezTo>
                  <a:lnTo>
                    <a:pt x="36" y="277"/>
                  </a:lnTo>
                  <a:cubicBezTo>
                    <a:pt x="0" y="360"/>
                    <a:pt x="36" y="444"/>
                    <a:pt x="108" y="479"/>
                  </a:cubicBezTo>
                  <a:cubicBezTo>
                    <a:pt x="119" y="479"/>
                    <a:pt x="131" y="491"/>
                    <a:pt x="167" y="491"/>
                  </a:cubicBezTo>
                  <a:cubicBezTo>
                    <a:pt x="227" y="491"/>
                    <a:pt x="274" y="467"/>
                    <a:pt x="298" y="396"/>
                  </a:cubicBezTo>
                  <a:lnTo>
                    <a:pt x="369" y="205"/>
                  </a:lnTo>
                  <a:cubicBezTo>
                    <a:pt x="405" y="134"/>
                    <a:pt x="369" y="39"/>
                    <a:pt x="298" y="15"/>
                  </a:cubicBezTo>
                  <a:cubicBezTo>
                    <a:pt x="279" y="5"/>
                    <a:pt x="258" y="1"/>
                    <a:pt x="2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2" name="Google Shape;10352;p55"/>
            <p:cNvSpPr/>
            <p:nvPr/>
          </p:nvSpPr>
          <p:spPr>
            <a:xfrm>
              <a:off x="5934055" y="2554836"/>
              <a:ext cx="13274" cy="15433"/>
            </a:xfrm>
            <a:custGeom>
              <a:avLst/>
              <a:gdLst/>
              <a:ahLst/>
              <a:cxnLst/>
              <a:rect l="l" t="t" r="r" b="b"/>
              <a:pathLst>
                <a:path w="418" h="486" extrusionOk="0">
                  <a:moveTo>
                    <a:pt x="255" y="1"/>
                  </a:moveTo>
                  <a:cubicBezTo>
                    <a:pt x="197" y="1"/>
                    <a:pt x="138" y="30"/>
                    <a:pt x="120" y="93"/>
                  </a:cubicBezTo>
                  <a:lnTo>
                    <a:pt x="48" y="283"/>
                  </a:lnTo>
                  <a:cubicBezTo>
                    <a:pt x="1" y="355"/>
                    <a:pt x="48" y="450"/>
                    <a:pt x="120" y="474"/>
                  </a:cubicBezTo>
                  <a:cubicBezTo>
                    <a:pt x="132" y="486"/>
                    <a:pt x="167" y="486"/>
                    <a:pt x="179" y="486"/>
                  </a:cubicBezTo>
                  <a:cubicBezTo>
                    <a:pt x="239" y="486"/>
                    <a:pt x="286" y="462"/>
                    <a:pt x="310" y="402"/>
                  </a:cubicBezTo>
                  <a:lnTo>
                    <a:pt x="382" y="212"/>
                  </a:lnTo>
                  <a:cubicBezTo>
                    <a:pt x="417" y="129"/>
                    <a:pt x="382" y="45"/>
                    <a:pt x="310" y="10"/>
                  </a:cubicBezTo>
                  <a:cubicBezTo>
                    <a:pt x="293" y="4"/>
                    <a:pt x="274" y="1"/>
                    <a:pt x="2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3" name="Google Shape;10353;p55"/>
            <p:cNvSpPr/>
            <p:nvPr/>
          </p:nvSpPr>
          <p:spPr>
            <a:xfrm>
              <a:off x="5935960" y="2362401"/>
              <a:ext cx="12861" cy="15814"/>
            </a:xfrm>
            <a:custGeom>
              <a:avLst/>
              <a:gdLst/>
              <a:ahLst/>
              <a:cxnLst/>
              <a:rect l="l" t="t" r="r" b="b"/>
              <a:pathLst>
                <a:path w="405" h="498" extrusionOk="0">
                  <a:moveTo>
                    <a:pt x="161" y="1"/>
                  </a:moveTo>
                  <a:cubicBezTo>
                    <a:pt x="143" y="1"/>
                    <a:pt x="125" y="3"/>
                    <a:pt x="107" y="9"/>
                  </a:cubicBezTo>
                  <a:cubicBezTo>
                    <a:pt x="24" y="45"/>
                    <a:pt x="0" y="128"/>
                    <a:pt x="24" y="212"/>
                  </a:cubicBezTo>
                  <a:lnTo>
                    <a:pt x="107" y="402"/>
                  </a:lnTo>
                  <a:cubicBezTo>
                    <a:pt x="131" y="462"/>
                    <a:pt x="191" y="497"/>
                    <a:pt x="238" y="497"/>
                  </a:cubicBezTo>
                  <a:cubicBezTo>
                    <a:pt x="250" y="497"/>
                    <a:pt x="262" y="497"/>
                    <a:pt x="298" y="474"/>
                  </a:cubicBezTo>
                  <a:cubicBezTo>
                    <a:pt x="369" y="450"/>
                    <a:pt x="405" y="355"/>
                    <a:pt x="369" y="283"/>
                  </a:cubicBezTo>
                  <a:lnTo>
                    <a:pt x="298" y="93"/>
                  </a:lnTo>
                  <a:cubicBezTo>
                    <a:pt x="271" y="29"/>
                    <a:pt x="216" y="1"/>
                    <a:pt x="16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4" name="Google Shape;10354;p55"/>
            <p:cNvSpPr/>
            <p:nvPr/>
          </p:nvSpPr>
          <p:spPr>
            <a:xfrm>
              <a:off x="6013824" y="2555820"/>
              <a:ext cx="12893" cy="15592"/>
            </a:xfrm>
            <a:custGeom>
              <a:avLst/>
              <a:gdLst/>
              <a:ahLst/>
              <a:cxnLst/>
              <a:rect l="l" t="t" r="r" b="b"/>
              <a:pathLst>
                <a:path w="406" h="491" extrusionOk="0">
                  <a:moveTo>
                    <a:pt x="167" y="0"/>
                  </a:moveTo>
                  <a:cubicBezTo>
                    <a:pt x="147" y="0"/>
                    <a:pt x="127" y="5"/>
                    <a:pt x="108" y="14"/>
                  </a:cubicBezTo>
                  <a:cubicBezTo>
                    <a:pt x="37" y="38"/>
                    <a:pt x="1" y="133"/>
                    <a:pt x="37" y="205"/>
                  </a:cubicBezTo>
                  <a:lnTo>
                    <a:pt x="108" y="395"/>
                  </a:lnTo>
                  <a:cubicBezTo>
                    <a:pt x="132" y="455"/>
                    <a:pt x="179" y="491"/>
                    <a:pt x="239" y="491"/>
                  </a:cubicBezTo>
                  <a:cubicBezTo>
                    <a:pt x="251" y="491"/>
                    <a:pt x="275" y="491"/>
                    <a:pt x="299" y="479"/>
                  </a:cubicBezTo>
                  <a:cubicBezTo>
                    <a:pt x="370" y="443"/>
                    <a:pt x="406" y="360"/>
                    <a:pt x="370" y="276"/>
                  </a:cubicBezTo>
                  <a:lnTo>
                    <a:pt x="299" y="86"/>
                  </a:lnTo>
                  <a:cubicBezTo>
                    <a:pt x="272" y="33"/>
                    <a:pt x="22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5" name="Google Shape;10355;p55"/>
            <p:cNvSpPr/>
            <p:nvPr/>
          </p:nvSpPr>
          <p:spPr>
            <a:xfrm>
              <a:off x="6069776" y="2422132"/>
              <a:ext cx="16290" cy="11654"/>
            </a:xfrm>
            <a:custGeom>
              <a:avLst/>
              <a:gdLst/>
              <a:ahLst/>
              <a:cxnLst/>
              <a:rect l="l" t="t" r="r" b="b"/>
              <a:pathLst>
                <a:path w="513" h="367" extrusionOk="0">
                  <a:moveTo>
                    <a:pt x="354" y="1"/>
                  </a:moveTo>
                  <a:cubicBezTo>
                    <a:pt x="335" y="1"/>
                    <a:pt x="316" y="3"/>
                    <a:pt x="299" y="9"/>
                  </a:cubicBezTo>
                  <a:lnTo>
                    <a:pt x="96" y="81"/>
                  </a:lnTo>
                  <a:cubicBezTo>
                    <a:pt x="25" y="117"/>
                    <a:pt x="1" y="200"/>
                    <a:pt x="25" y="283"/>
                  </a:cubicBezTo>
                  <a:cubicBezTo>
                    <a:pt x="37" y="343"/>
                    <a:pt x="96" y="367"/>
                    <a:pt x="156" y="367"/>
                  </a:cubicBezTo>
                  <a:cubicBezTo>
                    <a:pt x="180" y="367"/>
                    <a:pt x="191" y="367"/>
                    <a:pt x="215" y="355"/>
                  </a:cubicBezTo>
                  <a:lnTo>
                    <a:pt x="418" y="283"/>
                  </a:lnTo>
                  <a:cubicBezTo>
                    <a:pt x="489" y="248"/>
                    <a:pt x="513" y="164"/>
                    <a:pt x="489" y="81"/>
                  </a:cubicBezTo>
                  <a:cubicBezTo>
                    <a:pt x="462" y="27"/>
                    <a:pt x="409" y="1"/>
                    <a:pt x="35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6" name="Google Shape;10356;p55"/>
            <p:cNvSpPr/>
            <p:nvPr/>
          </p:nvSpPr>
          <p:spPr>
            <a:xfrm>
              <a:off x="5876960" y="2500027"/>
              <a:ext cx="16290" cy="11654"/>
            </a:xfrm>
            <a:custGeom>
              <a:avLst/>
              <a:gdLst/>
              <a:ahLst/>
              <a:cxnLst/>
              <a:rect l="l" t="t" r="r" b="b"/>
              <a:pathLst>
                <a:path w="513" h="367" extrusionOk="0">
                  <a:moveTo>
                    <a:pt x="352" y="0"/>
                  </a:moveTo>
                  <a:cubicBezTo>
                    <a:pt x="334" y="0"/>
                    <a:pt x="316" y="3"/>
                    <a:pt x="298" y="9"/>
                  </a:cubicBezTo>
                  <a:lnTo>
                    <a:pt x="96" y="92"/>
                  </a:lnTo>
                  <a:cubicBezTo>
                    <a:pt x="25" y="116"/>
                    <a:pt x="1" y="212"/>
                    <a:pt x="25" y="283"/>
                  </a:cubicBezTo>
                  <a:cubicBezTo>
                    <a:pt x="60" y="343"/>
                    <a:pt x="96" y="366"/>
                    <a:pt x="156" y="366"/>
                  </a:cubicBezTo>
                  <a:cubicBezTo>
                    <a:pt x="179" y="366"/>
                    <a:pt x="191" y="366"/>
                    <a:pt x="215" y="354"/>
                  </a:cubicBezTo>
                  <a:lnTo>
                    <a:pt x="418" y="283"/>
                  </a:lnTo>
                  <a:cubicBezTo>
                    <a:pt x="489" y="247"/>
                    <a:pt x="513" y="164"/>
                    <a:pt x="489" y="92"/>
                  </a:cubicBezTo>
                  <a:cubicBezTo>
                    <a:pt x="462" y="29"/>
                    <a:pt x="408" y="0"/>
                    <a:pt x="35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57" name="Google Shape;10357;p55"/>
          <p:cNvGrpSpPr/>
          <p:nvPr/>
        </p:nvGrpSpPr>
        <p:grpSpPr>
          <a:xfrm>
            <a:off x="2497275" y="2744159"/>
            <a:ext cx="370930" cy="370549"/>
            <a:chOff x="2497275" y="2744159"/>
            <a:chExt cx="370930" cy="370549"/>
          </a:xfrm>
        </p:grpSpPr>
        <p:sp>
          <p:nvSpPr>
            <p:cNvPr id="10358" name="Google Shape;10358;p55"/>
            <p:cNvSpPr/>
            <p:nvPr/>
          </p:nvSpPr>
          <p:spPr>
            <a:xfrm>
              <a:off x="2497275" y="2744159"/>
              <a:ext cx="284366" cy="284747"/>
            </a:xfrm>
            <a:custGeom>
              <a:avLst/>
              <a:gdLst/>
              <a:ahLst/>
              <a:cxnLst/>
              <a:rect l="l" t="t" r="r" b="b"/>
              <a:pathLst>
                <a:path w="8955" h="8967" extrusionOk="0">
                  <a:moveTo>
                    <a:pt x="4204" y="1"/>
                  </a:moveTo>
                  <a:cubicBezTo>
                    <a:pt x="3942" y="1"/>
                    <a:pt x="3704" y="203"/>
                    <a:pt x="3644" y="465"/>
                  </a:cubicBezTo>
                  <a:lnTo>
                    <a:pt x="3466" y="1334"/>
                  </a:lnTo>
                  <a:cubicBezTo>
                    <a:pt x="3287" y="1394"/>
                    <a:pt x="3108" y="1465"/>
                    <a:pt x="2942" y="1537"/>
                  </a:cubicBezTo>
                  <a:lnTo>
                    <a:pt x="2215" y="1048"/>
                  </a:lnTo>
                  <a:cubicBezTo>
                    <a:pt x="2120" y="983"/>
                    <a:pt x="2009" y="952"/>
                    <a:pt x="1899" y="952"/>
                  </a:cubicBezTo>
                  <a:cubicBezTo>
                    <a:pt x="1749" y="952"/>
                    <a:pt x="1599" y="1010"/>
                    <a:pt x="1489" y="1120"/>
                  </a:cubicBezTo>
                  <a:lnTo>
                    <a:pt x="1108" y="1489"/>
                  </a:lnTo>
                  <a:cubicBezTo>
                    <a:pt x="918" y="1691"/>
                    <a:pt x="894" y="1989"/>
                    <a:pt x="1037" y="2227"/>
                  </a:cubicBezTo>
                  <a:lnTo>
                    <a:pt x="1525" y="2953"/>
                  </a:lnTo>
                  <a:cubicBezTo>
                    <a:pt x="1441" y="3120"/>
                    <a:pt x="1370" y="3287"/>
                    <a:pt x="1322" y="3465"/>
                  </a:cubicBezTo>
                  <a:lnTo>
                    <a:pt x="453" y="3644"/>
                  </a:lnTo>
                  <a:cubicBezTo>
                    <a:pt x="191" y="3703"/>
                    <a:pt x="1" y="3930"/>
                    <a:pt x="1" y="4215"/>
                  </a:cubicBezTo>
                  <a:lnTo>
                    <a:pt x="1" y="4751"/>
                  </a:lnTo>
                  <a:cubicBezTo>
                    <a:pt x="1" y="5025"/>
                    <a:pt x="191" y="5251"/>
                    <a:pt x="453" y="5323"/>
                  </a:cubicBezTo>
                  <a:lnTo>
                    <a:pt x="1322" y="5501"/>
                  </a:lnTo>
                  <a:cubicBezTo>
                    <a:pt x="1382" y="5668"/>
                    <a:pt x="1453" y="5847"/>
                    <a:pt x="1525" y="6013"/>
                  </a:cubicBezTo>
                  <a:lnTo>
                    <a:pt x="1037" y="6740"/>
                  </a:lnTo>
                  <a:cubicBezTo>
                    <a:pt x="894" y="6966"/>
                    <a:pt x="918" y="7287"/>
                    <a:pt x="1108" y="7478"/>
                  </a:cubicBezTo>
                  <a:lnTo>
                    <a:pt x="1489" y="7847"/>
                  </a:lnTo>
                  <a:cubicBezTo>
                    <a:pt x="1599" y="7957"/>
                    <a:pt x="1745" y="8015"/>
                    <a:pt x="1894" y="8015"/>
                  </a:cubicBezTo>
                  <a:cubicBezTo>
                    <a:pt x="2003" y="8015"/>
                    <a:pt x="2115" y="7984"/>
                    <a:pt x="2215" y="7918"/>
                  </a:cubicBezTo>
                  <a:lnTo>
                    <a:pt x="2942" y="7430"/>
                  </a:lnTo>
                  <a:cubicBezTo>
                    <a:pt x="3108" y="7513"/>
                    <a:pt x="3287" y="7597"/>
                    <a:pt x="3466" y="7633"/>
                  </a:cubicBezTo>
                  <a:lnTo>
                    <a:pt x="3644" y="8502"/>
                  </a:lnTo>
                  <a:cubicBezTo>
                    <a:pt x="3704" y="8764"/>
                    <a:pt x="3930" y="8966"/>
                    <a:pt x="4204" y="8966"/>
                  </a:cubicBezTo>
                  <a:lnTo>
                    <a:pt x="4740" y="8966"/>
                  </a:lnTo>
                  <a:cubicBezTo>
                    <a:pt x="5013" y="8966"/>
                    <a:pt x="5251" y="8764"/>
                    <a:pt x="5311" y="8502"/>
                  </a:cubicBezTo>
                  <a:lnTo>
                    <a:pt x="5490" y="7633"/>
                  </a:lnTo>
                  <a:cubicBezTo>
                    <a:pt x="5621" y="7597"/>
                    <a:pt x="5775" y="7537"/>
                    <a:pt x="5906" y="7478"/>
                  </a:cubicBezTo>
                  <a:cubicBezTo>
                    <a:pt x="6002" y="7442"/>
                    <a:pt x="6037" y="7323"/>
                    <a:pt x="6002" y="7240"/>
                  </a:cubicBezTo>
                  <a:cubicBezTo>
                    <a:pt x="5966" y="7169"/>
                    <a:pt x="5898" y="7131"/>
                    <a:pt x="5831" y="7131"/>
                  </a:cubicBezTo>
                  <a:cubicBezTo>
                    <a:pt x="5808" y="7131"/>
                    <a:pt x="5785" y="7135"/>
                    <a:pt x="5763" y="7144"/>
                  </a:cubicBezTo>
                  <a:cubicBezTo>
                    <a:pt x="5609" y="7228"/>
                    <a:pt x="5466" y="7287"/>
                    <a:pt x="5299" y="7323"/>
                  </a:cubicBezTo>
                  <a:cubicBezTo>
                    <a:pt x="5240" y="7347"/>
                    <a:pt x="5180" y="7406"/>
                    <a:pt x="5168" y="7454"/>
                  </a:cubicBezTo>
                  <a:lnTo>
                    <a:pt x="4966" y="8430"/>
                  </a:lnTo>
                  <a:cubicBezTo>
                    <a:pt x="4954" y="8514"/>
                    <a:pt x="4870" y="8597"/>
                    <a:pt x="4763" y="8597"/>
                  </a:cubicBezTo>
                  <a:lnTo>
                    <a:pt x="4228" y="8597"/>
                  </a:lnTo>
                  <a:cubicBezTo>
                    <a:pt x="4120" y="8597"/>
                    <a:pt x="4049" y="8514"/>
                    <a:pt x="4013" y="8430"/>
                  </a:cubicBezTo>
                  <a:lnTo>
                    <a:pt x="3823" y="7454"/>
                  </a:lnTo>
                  <a:cubicBezTo>
                    <a:pt x="3811" y="7383"/>
                    <a:pt x="3763" y="7335"/>
                    <a:pt x="3692" y="7323"/>
                  </a:cubicBezTo>
                  <a:cubicBezTo>
                    <a:pt x="3466" y="7263"/>
                    <a:pt x="3239" y="7180"/>
                    <a:pt x="3049" y="7061"/>
                  </a:cubicBezTo>
                  <a:cubicBezTo>
                    <a:pt x="3019" y="7043"/>
                    <a:pt x="2986" y="7034"/>
                    <a:pt x="2954" y="7034"/>
                  </a:cubicBezTo>
                  <a:cubicBezTo>
                    <a:pt x="2921" y="7034"/>
                    <a:pt x="2888" y="7043"/>
                    <a:pt x="2858" y="7061"/>
                  </a:cubicBezTo>
                  <a:lnTo>
                    <a:pt x="2037" y="7609"/>
                  </a:lnTo>
                  <a:cubicBezTo>
                    <a:pt x="2006" y="7634"/>
                    <a:pt x="1966" y="7647"/>
                    <a:pt x="1926" y="7647"/>
                  </a:cubicBezTo>
                  <a:cubicBezTo>
                    <a:pt x="1874" y="7647"/>
                    <a:pt x="1821" y="7625"/>
                    <a:pt x="1787" y="7585"/>
                  </a:cubicBezTo>
                  <a:lnTo>
                    <a:pt x="1418" y="7204"/>
                  </a:lnTo>
                  <a:cubicBezTo>
                    <a:pt x="1334" y="7132"/>
                    <a:pt x="1334" y="7025"/>
                    <a:pt x="1382" y="6954"/>
                  </a:cubicBezTo>
                  <a:lnTo>
                    <a:pt x="1930" y="6132"/>
                  </a:lnTo>
                  <a:cubicBezTo>
                    <a:pt x="1977" y="6073"/>
                    <a:pt x="1977" y="6001"/>
                    <a:pt x="1930" y="5942"/>
                  </a:cubicBezTo>
                  <a:cubicBezTo>
                    <a:pt x="1811" y="5739"/>
                    <a:pt x="1727" y="5525"/>
                    <a:pt x="1668" y="5299"/>
                  </a:cubicBezTo>
                  <a:cubicBezTo>
                    <a:pt x="1656" y="5239"/>
                    <a:pt x="1596" y="5180"/>
                    <a:pt x="1537" y="5168"/>
                  </a:cubicBezTo>
                  <a:lnTo>
                    <a:pt x="560" y="4977"/>
                  </a:lnTo>
                  <a:cubicBezTo>
                    <a:pt x="477" y="4954"/>
                    <a:pt x="406" y="4870"/>
                    <a:pt x="406" y="4763"/>
                  </a:cubicBezTo>
                  <a:lnTo>
                    <a:pt x="406" y="4227"/>
                  </a:lnTo>
                  <a:cubicBezTo>
                    <a:pt x="406" y="4132"/>
                    <a:pt x="477" y="4049"/>
                    <a:pt x="560" y="4025"/>
                  </a:cubicBezTo>
                  <a:lnTo>
                    <a:pt x="1537" y="3834"/>
                  </a:lnTo>
                  <a:cubicBezTo>
                    <a:pt x="1608" y="3811"/>
                    <a:pt x="1656" y="3775"/>
                    <a:pt x="1668" y="3692"/>
                  </a:cubicBezTo>
                  <a:cubicBezTo>
                    <a:pt x="1727" y="3477"/>
                    <a:pt x="1811" y="3251"/>
                    <a:pt x="1930" y="3061"/>
                  </a:cubicBezTo>
                  <a:cubicBezTo>
                    <a:pt x="1965" y="3001"/>
                    <a:pt x="1965" y="2918"/>
                    <a:pt x="1930" y="2858"/>
                  </a:cubicBezTo>
                  <a:lnTo>
                    <a:pt x="1382" y="2049"/>
                  </a:lnTo>
                  <a:cubicBezTo>
                    <a:pt x="1322" y="1965"/>
                    <a:pt x="1334" y="1846"/>
                    <a:pt x="1418" y="1787"/>
                  </a:cubicBezTo>
                  <a:lnTo>
                    <a:pt x="1787" y="1417"/>
                  </a:lnTo>
                  <a:cubicBezTo>
                    <a:pt x="1826" y="1378"/>
                    <a:pt x="1876" y="1360"/>
                    <a:pt x="1925" y="1360"/>
                  </a:cubicBezTo>
                  <a:cubicBezTo>
                    <a:pt x="1965" y="1360"/>
                    <a:pt x="2005" y="1372"/>
                    <a:pt x="2037" y="1394"/>
                  </a:cubicBezTo>
                  <a:lnTo>
                    <a:pt x="2858" y="1941"/>
                  </a:lnTo>
                  <a:cubicBezTo>
                    <a:pt x="2888" y="1965"/>
                    <a:pt x="2921" y="1977"/>
                    <a:pt x="2954" y="1977"/>
                  </a:cubicBezTo>
                  <a:cubicBezTo>
                    <a:pt x="2986" y="1977"/>
                    <a:pt x="3019" y="1965"/>
                    <a:pt x="3049" y="1941"/>
                  </a:cubicBezTo>
                  <a:cubicBezTo>
                    <a:pt x="3263" y="1822"/>
                    <a:pt x="3466" y="1727"/>
                    <a:pt x="3692" y="1668"/>
                  </a:cubicBezTo>
                  <a:cubicBezTo>
                    <a:pt x="3751" y="1656"/>
                    <a:pt x="3811" y="1596"/>
                    <a:pt x="3823" y="1537"/>
                  </a:cubicBezTo>
                  <a:lnTo>
                    <a:pt x="4013" y="572"/>
                  </a:lnTo>
                  <a:cubicBezTo>
                    <a:pt x="4037" y="477"/>
                    <a:pt x="4120" y="405"/>
                    <a:pt x="4228" y="405"/>
                  </a:cubicBezTo>
                  <a:lnTo>
                    <a:pt x="4763" y="405"/>
                  </a:lnTo>
                  <a:cubicBezTo>
                    <a:pt x="4870" y="405"/>
                    <a:pt x="4942" y="477"/>
                    <a:pt x="4966" y="572"/>
                  </a:cubicBezTo>
                  <a:lnTo>
                    <a:pt x="5168" y="1537"/>
                  </a:lnTo>
                  <a:cubicBezTo>
                    <a:pt x="5180" y="1608"/>
                    <a:pt x="5216" y="1656"/>
                    <a:pt x="5299" y="1668"/>
                  </a:cubicBezTo>
                  <a:cubicBezTo>
                    <a:pt x="5513" y="1727"/>
                    <a:pt x="5740" y="1822"/>
                    <a:pt x="5930" y="1941"/>
                  </a:cubicBezTo>
                  <a:cubicBezTo>
                    <a:pt x="5960" y="1953"/>
                    <a:pt x="5996" y="1959"/>
                    <a:pt x="6031" y="1959"/>
                  </a:cubicBezTo>
                  <a:cubicBezTo>
                    <a:pt x="6067" y="1959"/>
                    <a:pt x="6103" y="1953"/>
                    <a:pt x="6133" y="1941"/>
                  </a:cubicBezTo>
                  <a:lnTo>
                    <a:pt x="6942" y="1394"/>
                  </a:lnTo>
                  <a:cubicBezTo>
                    <a:pt x="6978" y="1368"/>
                    <a:pt x="7021" y="1356"/>
                    <a:pt x="7063" y="1356"/>
                  </a:cubicBezTo>
                  <a:cubicBezTo>
                    <a:pt x="7117" y="1356"/>
                    <a:pt x="7170" y="1377"/>
                    <a:pt x="7204" y="1417"/>
                  </a:cubicBezTo>
                  <a:lnTo>
                    <a:pt x="7573" y="1787"/>
                  </a:lnTo>
                  <a:cubicBezTo>
                    <a:pt x="7645" y="1870"/>
                    <a:pt x="7645" y="1965"/>
                    <a:pt x="7597" y="2049"/>
                  </a:cubicBezTo>
                  <a:lnTo>
                    <a:pt x="7049" y="2858"/>
                  </a:lnTo>
                  <a:cubicBezTo>
                    <a:pt x="7002" y="2918"/>
                    <a:pt x="7002" y="2989"/>
                    <a:pt x="7049" y="3061"/>
                  </a:cubicBezTo>
                  <a:cubicBezTo>
                    <a:pt x="7168" y="3263"/>
                    <a:pt x="7264" y="3477"/>
                    <a:pt x="7323" y="3692"/>
                  </a:cubicBezTo>
                  <a:cubicBezTo>
                    <a:pt x="7335" y="3751"/>
                    <a:pt x="7395" y="3811"/>
                    <a:pt x="7454" y="3834"/>
                  </a:cubicBezTo>
                  <a:lnTo>
                    <a:pt x="8419" y="4025"/>
                  </a:lnTo>
                  <a:cubicBezTo>
                    <a:pt x="8514" y="4037"/>
                    <a:pt x="8585" y="4132"/>
                    <a:pt x="8585" y="4227"/>
                  </a:cubicBezTo>
                  <a:lnTo>
                    <a:pt x="8585" y="4763"/>
                  </a:lnTo>
                  <a:cubicBezTo>
                    <a:pt x="8585" y="4870"/>
                    <a:pt x="8514" y="4942"/>
                    <a:pt x="8419" y="4977"/>
                  </a:cubicBezTo>
                  <a:lnTo>
                    <a:pt x="7454" y="5168"/>
                  </a:lnTo>
                  <a:cubicBezTo>
                    <a:pt x="7383" y="5180"/>
                    <a:pt x="7335" y="5227"/>
                    <a:pt x="7323" y="5299"/>
                  </a:cubicBezTo>
                  <a:cubicBezTo>
                    <a:pt x="7276" y="5466"/>
                    <a:pt x="7216" y="5632"/>
                    <a:pt x="7145" y="5775"/>
                  </a:cubicBezTo>
                  <a:cubicBezTo>
                    <a:pt x="7097" y="5870"/>
                    <a:pt x="7145" y="5966"/>
                    <a:pt x="7228" y="6013"/>
                  </a:cubicBezTo>
                  <a:cubicBezTo>
                    <a:pt x="7254" y="6026"/>
                    <a:pt x="7280" y="6032"/>
                    <a:pt x="7305" y="6032"/>
                  </a:cubicBezTo>
                  <a:cubicBezTo>
                    <a:pt x="7372" y="6032"/>
                    <a:pt x="7431" y="5991"/>
                    <a:pt x="7466" y="5930"/>
                  </a:cubicBezTo>
                  <a:cubicBezTo>
                    <a:pt x="7526" y="5799"/>
                    <a:pt x="7585" y="5644"/>
                    <a:pt x="7633" y="5501"/>
                  </a:cubicBezTo>
                  <a:lnTo>
                    <a:pt x="8490" y="5323"/>
                  </a:lnTo>
                  <a:cubicBezTo>
                    <a:pt x="8764" y="5263"/>
                    <a:pt x="8954" y="5037"/>
                    <a:pt x="8954" y="4751"/>
                  </a:cubicBezTo>
                  <a:lnTo>
                    <a:pt x="8954" y="4215"/>
                  </a:lnTo>
                  <a:cubicBezTo>
                    <a:pt x="8954" y="3942"/>
                    <a:pt x="8764" y="3715"/>
                    <a:pt x="8490" y="3644"/>
                  </a:cubicBezTo>
                  <a:lnTo>
                    <a:pt x="7633" y="3465"/>
                  </a:lnTo>
                  <a:cubicBezTo>
                    <a:pt x="7573" y="3287"/>
                    <a:pt x="7502" y="3120"/>
                    <a:pt x="7418" y="2953"/>
                  </a:cubicBezTo>
                  <a:lnTo>
                    <a:pt x="7918" y="2227"/>
                  </a:lnTo>
                  <a:cubicBezTo>
                    <a:pt x="8061" y="2001"/>
                    <a:pt x="8038" y="1679"/>
                    <a:pt x="7835" y="1489"/>
                  </a:cubicBezTo>
                  <a:lnTo>
                    <a:pt x="7466" y="1120"/>
                  </a:lnTo>
                  <a:cubicBezTo>
                    <a:pt x="7356" y="1010"/>
                    <a:pt x="7211" y="952"/>
                    <a:pt x="7061" y="952"/>
                  </a:cubicBezTo>
                  <a:cubicBezTo>
                    <a:pt x="6952" y="952"/>
                    <a:pt x="6840" y="983"/>
                    <a:pt x="6740" y="1048"/>
                  </a:cubicBezTo>
                  <a:lnTo>
                    <a:pt x="6013" y="1537"/>
                  </a:lnTo>
                  <a:cubicBezTo>
                    <a:pt x="5847" y="1453"/>
                    <a:pt x="5668" y="1370"/>
                    <a:pt x="5490" y="1334"/>
                  </a:cubicBezTo>
                  <a:lnTo>
                    <a:pt x="5311" y="465"/>
                  </a:lnTo>
                  <a:cubicBezTo>
                    <a:pt x="5251" y="203"/>
                    <a:pt x="5025" y="1"/>
                    <a:pt x="474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9" name="Google Shape;10359;p55"/>
            <p:cNvSpPr/>
            <p:nvPr/>
          </p:nvSpPr>
          <p:spPr>
            <a:xfrm>
              <a:off x="2592191" y="2821673"/>
              <a:ext cx="113461" cy="98345"/>
            </a:xfrm>
            <a:custGeom>
              <a:avLst/>
              <a:gdLst/>
              <a:ahLst/>
              <a:cxnLst/>
              <a:rect l="l" t="t" r="r" b="b"/>
              <a:pathLst>
                <a:path w="3573" h="3097" extrusionOk="0">
                  <a:moveTo>
                    <a:pt x="1524" y="0"/>
                  </a:moveTo>
                  <a:cubicBezTo>
                    <a:pt x="989" y="0"/>
                    <a:pt x="465" y="215"/>
                    <a:pt x="72" y="584"/>
                  </a:cubicBezTo>
                  <a:cubicBezTo>
                    <a:pt x="0" y="655"/>
                    <a:pt x="0" y="774"/>
                    <a:pt x="72" y="834"/>
                  </a:cubicBezTo>
                  <a:cubicBezTo>
                    <a:pt x="113" y="876"/>
                    <a:pt x="164" y="896"/>
                    <a:pt x="212" y="896"/>
                  </a:cubicBezTo>
                  <a:cubicBezTo>
                    <a:pt x="259" y="896"/>
                    <a:pt x="304" y="876"/>
                    <a:pt x="334" y="834"/>
                  </a:cubicBezTo>
                  <a:cubicBezTo>
                    <a:pt x="643" y="524"/>
                    <a:pt x="1072" y="358"/>
                    <a:pt x="1500" y="358"/>
                  </a:cubicBezTo>
                  <a:cubicBezTo>
                    <a:pt x="2441" y="358"/>
                    <a:pt x="3203" y="1120"/>
                    <a:pt x="3203" y="2060"/>
                  </a:cubicBezTo>
                  <a:cubicBezTo>
                    <a:pt x="3203" y="2322"/>
                    <a:pt x="3144" y="2596"/>
                    <a:pt x="3024" y="2834"/>
                  </a:cubicBezTo>
                  <a:cubicBezTo>
                    <a:pt x="2965" y="2941"/>
                    <a:pt x="3013" y="3037"/>
                    <a:pt x="3096" y="3084"/>
                  </a:cubicBezTo>
                  <a:cubicBezTo>
                    <a:pt x="3132" y="3096"/>
                    <a:pt x="3155" y="3096"/>
                    <a:pt x="3191" y="3096"/>
                  </a:cubicBezTo>
                  <a:cubicBezTo>
                    <a:pt x="3251" y="3096"/>
                    <a:pt x="3322" y="3072"/>
                    <a:pt x="3346" y="3001"/>
                  </a:cubicBezTo>
                  <a:cubicBezTo>
                    <a:pt x="3501" y="2715"/>
                    <a:pt x="3572" y="2382"/>
                    <a:pt x="3572" y="2060"/>
                  </a:cubicBezTo>
                  <a:cubicBezTo>
                    <a:pt x="3572" y="929"/>
                    <a:pt x="2655" y="0"/>
                    <a:pt x="1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0" name="Google Shape;10360;p55"/>
            <p:cNvSpPr/>
            <p:nvPr/>
          </p:nvSpPr>
          <p:spPr>
            <a:xfrm>
              <a:off x="2574408" y="2862129"/>
              <a:ext cx="106665" cy="90756"/>
            </a:xfrm>
            <a:custGeom>
              <a:avLst/>
              <a:gdLst/>
              <a:ahLst/>
              <a:cxnLst/>
              <a:rect l="l" t="t" r="r" b="b"/>
              <a:pathLst>
                <a:path w="3359" h="2858" extrusionOk="0">
                  <a:moveTo>
                    <a:pt x="294" y="1"/>
                  </a:moveTo>
                  <a:cubicBezTo>
                    <a:pt x="218" y="1"/>
                    <a:pt x="145" y="48"/>
                    <a:pt x="108" y="131"/>
                  </a:cubicBezTo>
                  <a:cubicBezTo>
                    <a:pt x="36" y="334"/>
                    <a:pt x="1" y="572"/>
                    <a:pt x="1" y="798"/>
                  </a:cubicBezTo>
                  <a:cubicBezTo>
                    <a:pt x="1" y="1929"/>
                    <a:pt x="917" y="2858"/>
                    <a:pt x="2049" y="2858"/>
                  </a:cubicBezTo>
                  <a:cubicBezTo>
                    <a:pt x="2477" y="2858"/>
                    <a:pt x="2894" y="2715"/>
                    <a:pt x="3251" y="2465"/>
                  </a:cubicBezTo>
                  <a:cubicBezTo>
                    <a:pt x="3346" y="2405"/>
                    <a:pt x="3358" y="2286"/>
                    <a:pt x="3299" y="2215"/>
                  </a:cubicBezTo>
                  <a:cubicBezTo>
                    <a:pt x="3263" y="2158"/>
                    <a:pt x="3206" y="2131"/>
                    <a:pt x="3151" y="2131"/>
                  </a:cubicBezTo>
                  <a:cubicBezTo>
                    <a:pt x="3114" y="2131"/>
                    <a:pt x="3077" y="2143"/>
                    <a:pt x="3049" y="2167"/>
                  </a:cubicBezTo>
                  <a:cubicBezTo>
                    <a:pt x="2763" y="2382"/>
                    <a:pt x="2406" y="2501"/>
                    <a:pt x="2049" y="2501"/>
                  </a:cubicBezTo>
                  <a:cubicBezTo>
                    <a:pt x="1108" y="2501"/>
                    <a:pt x="346" y="1739"/>
                    <a:pt x="346" y="798"/>
                  </a:cubicBezTo>
                  <a:cubicBezTo>
                    <a:pt x="346" y="608"/>
                    <a:pt x="382" y="429"/>
                    <a:pt x="441" y="250"/>
                  </a:cubicBezTo>
                  <a:cubicBezTo>
                    <a:pt x="501" y="143"/>
                    <a:pt x="441" y="36"/>
                    <a:pt x="358" y="12"/>
                  </a:cubicBezTo>
                  <a:cubicBezTo>
                    <a:pt x="337" y="4"/>
                    <a:pt x="315" y="1"/>
                    <a:pt x="29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1" name="Google Shape;10361;p55"/>
            <p:cNvSpPr/>
            <p:nvPr/>
          </p:nvSpPr>
          <p:spPr>
            <a:xfrm>
              <a:off x="2676881" y="2923385"/>
              <a:ext cx="191324" cy="191324"/>
            </a:xfrm>
            <a:custGeom>
              <a:avLst/>
              <a:gdLst/>
              <a:ahLst/>
              <a:cxnLst/>
              <a:rect l="l" t="t" r="r" b="b"/>
              <a:pathLst>
                <a:path w="6025" h="6025" extrusionOk="0">
                  <a:moveTo>
                    <a:pt x="2810" y="0"/>
                  </a:moveTo>
                  <a:cubicBezTo>
                    <a:pt x="2608" y="0"/>
                    <a:pt x="2429" y="155"/>
                    <a:pt x="2382" y="357"/>
                  </a:cubicBezTo>
                  <a:lnTo>
                    <a:pt x="2274" y="893"/>
                  </a:lnTo>
                  <a:cubicBezTo>
                    <a:pt x="2191" y="929"/>
                    <a:pt x="2084" y="965"/>
                    <a:pt x="1989" y="1012"/>
                  </a:cubicBezTo>
                  <a:lnTo>
                    <a:pt x="1548" y="715"/>
                  </a:lnTo>
                  <a:cubicBezTo>
                    <a:pt x="1475" y="666"/>
                    <a:pt x="1393" y="643"/>
                    <a:pt x="1313" y="643"/>
                  </a:cubicBezTo>
                  <a:cubicBezTo>
                    <a:pt x="1198" y="643"/>
                    <a:pt x="1085" y="690"/>
                    <a:pt x="1000" y="774"/>
                  </a:cubicBezTo>
                  <a:lnTo>
                    <a:pt x="738" y="1024"/>
                  </a:lnTo>
                  <a:cubicBezTo>
                    <a:pt x="596" y="1179"/>
                    <a:pt x="572" y="1417"/>
                    <a:pt x="679" y="1584"/>
                  </a:cubicBezTo>
                  <a:lnTo>
                    <a:pt x="977" y="2024"/>
                  </a:lnTo>
                  <a:cubicBezTo>
                    <a:pt x="917" y="2143"/>
                    <a:pt x="858" y="2274"/>
                    <a:pt x="834" y="2417"/>
                  </a:cubicBezTo>
                  <a:cubicBezTo>
                    <a:pt x="798" y="2512"/>
                    <a:pt x="858" y="2608"/>
                    <a:pt x="965" y="2631"/>
                  </a:cubicBezTo>
                  <a:cubicBezTo>
                    <a:pt x="986" y="2639"/>
                    <a:pt x="1006" y="2642"/>
                    <a:pt x="1025" y="2642"/>
                  </a:cubicBezTo>
                  <a:cubicBezTo>
                    <a:pt x="1103" y="2642"/>
                    <a:pt x="1162" y="2587"/>
                    <a:pt x="1191" y="2501"/>
                  </a:cubicBezTo>
                  <a:cubicBezTo>
                    <a:pt x="1227" y="2358"/>
                    <a:pt x="1298" y="2215"/>
                    <a:pt x="1346" y="2096"/>
                  </a:cubicBezTo>
                  <a:cubicBezTo>
                    <a:pt x="1381" y="2036"/>
                    <a:pt x="1381" y="1965"/>
                    <a:pt x="1346" y="1905"/>
                  </a:cubicBezTo>
                  <a:lnTo>
                    <a:pt x="1000" y="1369"/>
                  </a:lnTo>
                  <a:cubicBezTo>
                    <a:pt x="977" y="1346"/>
                    <a:pt x="977" y="1310"/>
                    <a:pt x="1012" y="1286"/>
                  </a:cubicBezTo>
                  <a:lnTo>
                    <a:pt x="1262" y="1024"/>
                  </a:lnTo>
                  <a:cubicBezTo>
                    <a:pt x="1283" y="1010"/>
                    <a:pt x="1300" y="1004"/>
                    <a:pt x="1318" y="1004"/>
                  </a:cubicBezTo>
                  <a:cubicBezTo>
                    <a:pt x="1330" y="1004"/>
                    <a:pt x="1343" y="1007"/>
                    <a:pt x="1358" y="1012"/>
                  </a:cubicBezTo>
                  <a:lnTo>
                    <a:pt x="1893" y="1369"/>
                  </a:lnTo>
                  <a:cubicBezTo>
                    <a:pt x="1923" y="1393"/>
                    <a:pt x="1956" y="1405"/>
                    <a:pt x="1989" y="1405"/>
                  </a:cubicBezTo>
                  <a:cubicBezTo>
                    <a:pt x="2021" y="1405"/>
                    <a:pt x="2054" y="1393"/>
                    <a:pt x="2084" y="1369"/>
                  </a:cubicBezTo>
                  <a:cubicBezTo>
                    <a:pt x="2215" y="1298"/>
                    <a:pt x="2346" y="1238"/>
                    <a:pt x="2489" y="1203"/>
                  </a:cubicBezTo>
                  <a:cubicBezTo>
                    <a:pt x="2548" y="1191"/>
                    <a:pt x="2608" y="1131"/>
                    <a:pt x="2620" y="1072"/>
                  </a:cubicBezTo>
                  <a:lnTo>
                    <a:pt x="2751" y="429"/>
                  </a:lnTo>
                  <a:cubicBezTo>
                    <a:pt x="2751" y="405"/>
                    <a:pt x="2786" y="369"/>
                    <a:pt x="2822" y="369"/>
                  </a:cubicBezTo>
                  <a:lnTo>
                    <a:pt x="3167" y="369"/>
                  </a:lnTo>
                  <a:cubicBezTo>
                    <a:pt x="3203" y="369"/>
                    <a:pt x="3227" y="405"/>
                    <a:pt x="3239" y="429"/>
                  </a:cubicBezTo>
                  <a:lnTo>
                    <a:pt x="3382" y="1072"/>
                  </a:lnTo>
                  <a:cubicBezTo>
                    <a:pt x="3394" y="1143"/>
                    <a:pt x="3429" y="1191"/>
                    <a:pt x="3513" y="1203"/>
                  </a:cubicBezTo>
                  <a:cubicBezTo>
                    <a:pt x="3656" y="1250"/>
                    <a:pt x="3786" y="1310"/>
                    <a:pt x="3917" y="1369"/>
                  </a:cubicBezTo>
                  <a:cubicBezTo>
                    <a:pt x="3947" y="1387"/>
                    <a:pt x="3980" y="1396"/>
                    <a:pt x="4013" y="1396"/>
                  </a:cubicBezTo>
                  <a:cubicBezTo>
                    <a:pt x="4045" y="1396"/>
                    <a:pt x="4078" y="1387"/>
                    <a:pt x="4108" y="1369"/>
                  </a:cubicBezTo>
                  <a:lnTo>
                    <a:pt x="4644" y="1012"/>
                  </a:lnTo>
                  <a:cubicBezTo>
                    <a:pt x="4654" y="1007"/>
                    <a:pt x="4665" y="1004"/>
                    <a:pt x="4678" y="1004"/>
                  </a:cubicBezTo>
                  <a:cubicBezTo>
                    <a:pt x="4695" y="1004"/>
                    <a:pt x="4713" y="1010"/>
                    <a:pt x="4727" y="1024"/>
                  </a:cubicBezTo>
                  <a:lnTo>
                    <a:pt x="4989" y="1286"/>
                  </a:lnTo>
                  <a:cubicBezTo>
                    <a:pt x="5013" y="1310"/>
                    <a:pt x="5013" y="1346"/>
                    <a:pt x="5001" y="1369"/>
                  </a:cubicBezTo>
                  <a:lnTo>
                    <a:pt x="4644" y="1905"/>
                  </a:lnTo>
                  <a:cubicBezTo>
                    <a:pt x="4596" y="1965"/>
                    <a:pt x="4596" y="2036"/>
                    <a:pt x="4644" y="2096"/>
                  </a:cubicBezTo>
                  <a:cubicBezTo>
                    <a:pt x="4715" y="2239"/>
                    <a:pt x="4775" y="2370"/>
                    <a:pt x="4810" y="2501"/>
                  </a:cubicBezTo>
                  <a:cubicBezTo>
                    <a:pt x="4822" y="2560"/>
                    <a:pt x="4882" y="2620"/>
                    <a:pt x="4941" y="2631"/>
                  </a:cubicBezTo>
                  <a:lnTo>
                    <a:pt x="5584" y="2774"/>
                  </a:lnTo>
                  <a:cubicBezTo>
                    <a:pt x="5608" y="2774"/>
                    <a:pt x="5644" y="2798"/>
                    <a:pt x="5644" y="2846"/>
                  </a:cubicBezTo>
                  <a:lnTo>
                    <a:pt x="5644" y="3191"/>
                  </a:lnTo>
                  <a:cubicBezTo>
                    <a:pt x="5644" y="3215"/>
                    <a:pt x="5608" y="3251"/>
                    <a:pt x="5584" y="3263"/>
                  </a:cubicBezTo>
                  <a:lnTo>
                    <a:pt x="4941" y="3393"/>
                  </a:lnTo>
                  <a:cubicBezTo>
                    <a:pt x="4870" y="3405"/>
                    <a:pt x="4822" y="3453"/>
                    <a:pt x="4810" y="3524"/>
                  </a:cubicBezTo>
                  <a:cubicBezTo>
                    <a:pt x="4763" y="3679"/>
                    <a:pt x="4703" y="3810"/>
                    <a:pt x="4644" y="3929"/>
                  </a:cubicBezTo>
                  <a:cubicBezTo>
                    <a:pt x="4608" y="3989"/>
                    <a:pt x="4608" y="4060"/>
                    <a:pt x="4644" y="4120"/>
                  </a:cubicBezTo>
                  <a:lnTo>
                    <a:pt x="5001" y="4656"/>
                  </a:lnTo>
                  <a:cubicBezTo>
                    <a:pt x="5013" y="4691"/>
                    <a:pt x="5013" y="4715"/>
                    <a:pt x="4989" y="4751"/>
                  </a:cubicBezTo>
                  <a:lnTo>
                    <a:pt x="4727" y="5001"/>
                  </a:lnTo>
                  <a:cubicBezTo>
                    <a:pt x="4714" y="5020"/>
                    <a:pt x="4697" y="5029"/>
                    <a:pt x="4681" y="5029"/>
                  </a:cubicBezTo>
                  <a:cubicBezTo>
                    <a:pt x="4668" y="5029"/>
                    <a:pt x="4654" y="5023"/>
                    <a:pt x="4644" y="5013"/>
                  </a:cubicBezTo>
                  <a:lnTo>
                    <a:pt x="4108" y="4656"/>
                  </a:lnTo>
                  <a:cubicBezTo>
                    <a:pt x="4078" y="4638"/>
                    <a:pt x="4045" y="4629"/>
                    <a:pt x="4013" y="4629"/>
                  </a:cubicBezTo>
                  <a:cubicBezTo>
                    <a:pt x="3980" y="4629"/>
                    <a:pt x="3947" y="4638"/>
                    <a:pt x="3917" y="4656"/>
                  </a:cubicBezTo>
                  <a:cubicBezTo>
                    <a:pt x="3775" y="4739"/>
                    <a:pt x="3644" y="4798"/>
                    <a:pt x="3513" y="4822"/>
                  </a:cubicBezTo>
                  <a:cubicBezTo>
                    <a:pt x="3453" y="4834"/>
                    <a:pt x="3394" y="4894"/>
                    <a:pt x="3382" y="4953"/>
                  </a:cubicBezTo>
                  <a:lnTo>
                    <a:pt x="3239" y="5596"/>
                  </a:lnTo>
                  <a:cubicBezTo>
                    <a:pt x="3239" y="5632"/>
                    <a:pt x="3215" y="5656"/>
                    <a:pt x="3167" y="5656"/>
                  </a:cubicBezTo>
                  <a:lnTo>
                    <a:pt x="2822" y="5656"/>
                  </a:lnTo>
                  <a:cubicBezTo>
                    <a:pt x="2798" y="5656"/>
                    <a:pt x="2763" y="5632"/>
                    <a:pt x="2751" y="5596"/>
                  </a:cubicBezTo>
                  <a:lnTo>
                    <a:pt x="2620" y="4953"/>
                  </a:lnTo>
                  <a:cubicBezTo>
                    <a:pt x="2608" y="4882"/>
                    <a:pt x="2560" y="4834"/>
                    <a:pt x="2489" y="4822"/>
                  </a:cubicBezTo>
                  <a:cubicBezTo>
                    <a:pt x="2334" y="4775"/>
                    <a:pt x="2203" y="4715"/>
                    <a:pt x="2084" y="4656"/>
                  </a:cubicBezTo>
                  <a:cubicBezTo>
                    <a:pt x="2054" y="4644"/>
                    <a:pt x="2021" y="4638"/>
                    <a:pt x="1989" y="4638"/>
                  </a:cubicBezTo>
                  <a:cubicBezTo>
                    <a:pt x="1956" y="4638"/>
                    <a:pt x="1923" y="4644"/>
                    <a:pt x="1893" y="4656"/>
                  </a:cubicBezTo>
                  <a:lnTo>
                    <a:pt x="1358" y="5013"/>
                  </a:lnTo>
                  <a:cubicBezTo>
                    <a:pt x="1342" y="5023"/>
                    <a:pt x="1328" y="5029"/>
                    <a:pt x="1314" y="5029"/>
                  </a:cubicBezTo>
                  <a:cubicBezTo>
                    <a:pt x="1298" y="5029"/>
                    <a:pt x="1282" y="5020"/>
                    <a:pt x="1262" y="5001"/>
                  </a:cubicBezTo>
                  <a:lnTo>
                    <a:pt x="1012" y="4751"/>
                  </a:lnTo>
                  <a:cubicBezTo>
                    <a:pt x="977" y="4715"/>
                    <a:pt x="977" y="4691"/>
                    <a:pt x="1000" y="4656"/>
                  </a:cubicBezTo>
                  <a:lnTo>
                    <a:pt x="1346" y="4120"/>
                  </a:lnTo>
                  <a:cubicBezTo>
                    <a:pt x="1393" y="4060"/>
                    <a:pt x="1393" y="3989"/>
                    <a:pt x="1346" y="3929"/>
                  </a:cubicBezTo>
                  <a:cubicBezTo>
                    <a:pt x="1274" y="3798"/>
                    <a:pt x="1215" y="3667"/>
                    <a:pt x="1191" y="3524"/>
                  </a:cubicBezTo>
                  <a:cubicBezTo>
                    <a:pt x="1167" y="3465"/>
                    <a:pt x="1108" y="3405"/>
                    <a:pt x="1048" y="3393"/>
                  </a:cubicBezTo>
                  <a:lnTo>
                    <a:pt x="417" y="3263"/>
                  </a:lnTo>
                  <a:cubicBezTo>
                    <a:pt x="381" y="3263"/>
                    <a:pt x="357" y="3227"/>
                    <a:pt x="357" y="3191"/>
                  </a:cubicBezTo>
                  <a:lnTo>
                    <a:pt x="357" y="2846"/>
                  </a:lnTo>
                  <a:cubicBezTo>
                    <a:pt x="357" y="2810"/>
                    <a:pt x="381" y="2786"/>
                    <a:pt x="417" y="2774"/>
                  </a:cubicBezTo>
                  <a:lnTo>
                    <a:pt x="453" y="2751"/>
                  </a:lnTo>
                  <a:cubicBezTo>
                    <a:pt x="560" y="2739"/>
                    <a:pt x="619" y="2631"/>
                    <a:pt x="608" y="2548"/>
                  </a:cubicBezTo>
                  <a:cubicBezTo>
                    <a:pt x="597" y="2450"/>
                    <a:pt x="506" y="2392"/>
                    <a:pt x="427" y="2392"/>
                  </a:cubicBezTo>
                  <a:cubicBezTo>
                    <a:pt x="419" y="2392"/>
                    <a:pt x="412" y="2392"/>
                    <a:pt x="405" y="2393"/>
                  </a:cubicBezTo>
                  <a:lnTo>
                    <a:pt x="357" y="2417"/>
                  </a:lnTo>
                  <a:cubicBezTo>
                    <a:pt x="143" y="2453"/>
                    <a:pt x="0" y="2631"/>
                    <a:pt x="0" y="2846"/>
                  </a:cubicBezTo>
                  <a:lnTo>
                    <a:pt x="0" y="3191"/>
                  </a:lnTo>
                  <a:cubicBezTo>
                    <a:pt x="0" y="3393"/>
                    <a:pt x="143" y="3572"/>
                    <a:pt x="357" y="3620"/>
                  </a:cubicBezTo>
                  <a:lnTo>
                    <a:pt x="893" y="3727"/>
                  </a:lnTo>
                  <a:cubicBezTo>
                    <a:pt x="917" y="3810"/>
                    <a:pt x="965" y="3917"/>
                    <a:pt x="1012" y="4001"/>
                  </a:cubicBezTo>
                  <a:lnTo>
                    <a:pt x="715" y="4453"/>
                  </a:lnTo>
                  <a:cubicBezTo>
                    <a:pt x="596" y="4632"/>
                    <a:pt x="619" y="4858"/>
                    <a:pt x="774" y="5001"/>
                  </a:cubicBezTo>
                  <a:lnTo>
                    <a:pt x="1024" y="5251"/>
                  </a:lnTo>
                  <a:cubicBezTo>
                    <a:pt x="1112" y="5339"/>
                    <a:pt x="1227" y="5381"/>
                    <a:pt x="1338" y="5381"/>
                  </a:cubicBezTo>
                  <a:cubicBezTo>
                    <a:pt x="1423" y="5381"/>
                    <a:pt x="1505" y="5357"/>
                    <a:pt x="1572" y="5310"/>
                  </a:cubicBezTo>
                  <a:lnTo>
                    <a:pt x="2024" y="5013"/>
                  </a:lnTo>
                  <a:cubicBezTo>
                    <a:pt x="2108" y="5060"/>
                    <a:pt x="2203" y="5108"/>
                    <a:pt x="2310" y="5132"/>
                  </a:cubicBezTo>
                  <a:lnTo>
                    <a:pt x="2405" y="5668"/>
                  </a:lnTo>
                  <a:cubicBezTo>
                    <a:pt x="2453" y="5882"/>
                    <a:pt x="2632" y="6025"/>
                    <a:pt x="2846" y="6025"/>
                  </a:cubicBezTo>
                  <a:lnTo>
                    <a:pt x="3179" y="6025"/>
                  </a:lnTo>
                  <a:cubicBezTo>
                    <a:pt x="3394" y="6025"/>
                    <a:pt x="3572" y="5882"/>
                    <a:pt x="3620" y="5668"/>
                  </a:cubicBezTo>
                  <a:lnTo>
                    <a:pt x="3715" y="5132"/>
                  </a:lnTo>
                  <a:cubicBezTo>
                    <a:pt x="3810" y="5108"/>
                    <a:pt x="3917" y="5060"/>
                    <a:pt x="4001" y="5013"/>
                  </a:cubicBezTo>
                  <a:lnTo>
                    <a:pt x="4453" y="5310"/>
                  </a:lnTo>
                  <a:cubicBezTo>
                    <a:pt x="4529" y="5361"/>
                    <a:pt x="4611" y="5386"/>
                    <a:pt x="4692" y="5386"/>
                  </a:cubicBezTo>
                  <a:cubicBezTo>
                    <a:pt x="4803" y="5386"/>
                    <a:pt x="4912" y="5340"/>
                    <a:pt x="5001" y="5251"/>
                  </a:cubicBezTo>
                  <a:lnTo>
                    <a:pt x="5251" y="5001"/>
                  </a:lnTo>
                  <a:cubicBezTo>
                    <a:pt x="5406" y="4858"/>
                    <a:pt x="5418" y="4620"/>
                    <a:pt x="5310" y="4453"/>
                  </a:cubicBezTo>
                  <a:lnTo>
                    <a:pt x="5013" y="4001"/>
                  </a:lnTo>
                  <a:cubicBezTo>
                    <a:pt x="5060" y="3917"/>
                    <a:pt x="5108" y="3822"/>
                    <a:pt x="5132" y="3727"/>
                  </a:cubicBezTo>
                  <a:lnTo>
                    <a:pt x="5668" y="3620"/>
                  </a:lnTo>
                  <a:cubicBezTo>
                    <a:pt x="5882" y="3572"/>
                    <a:pt x="6025" y="3393"/>
                    <a:pt x="6025" y="3191"/>
                  </a:cubicBezTo>
                  <a:lnTo>
                    <a:pt x="6025" y="2846"/>
                  </a:lnTo>
                  <a:cubicBezTo>
                    <a:pt x="6001" y="2631"/>
                    <a:pt x="5846" y="2453"/>
                    <a:pt x="5644" y="2417"/>
                  </a:cubicBezTo>
                  <a:lnTo>
                    <a:pt x="5108" y="2310"/>
                  </a:lnTo>
                  <a:cubicBezTo>
                    <a:pt x="5072" y="2215"/>
                    <a:pt x="5025" y="2120"/>
                    <a:pt x="4989" y="2024"/>
                  </a:cubicBezTo>
                  <a:lnTo>
                    <a:pt x="5287" y="1584"/>
                  </a:lnTo>
                  <a:cubicBezTo>
                    <a:pt x="5406" y="1405"/>
                    <a:pt x="5370" y="1179"/>
                    <a:pt x="5227" y="1024"/>
                  </a:cubicBezTo>
                  <a:lnTo>
                    <a:pt x="4965" y="774"/>
                  </a:lnTo>
                  <a:cubicBezTo>
                    <a:pt x="4882" y="691"/>
                    <a:pt x="4766" y="648"/>
                    <a:pt x="4651" y="648"/>
                  </a:cubicBezTo>
                  <a:cubicBezTo>
                    <a:pt x="4569" y="648"/>
                    <a:pt x="4487" y="670"/>
                    <a:pt x="4418" y="715"/>
                  </a:cubicBezTo>
                  <a:lnTo>
                    <a:pt x="3977" y="1012"/>
                  </a:lnTo>
                  <a:cubicBezTo>
                    <a:pt x="3882" y="965"/>
                    <a:pt x="3786" y="929"/>
                    <a:pt x="3691" y="893"/>
                  </a:cubicBezTo>
                  <a:lnTo>
                    <a:pt x="3584" y="357"/>
                  </a:lnTo>
                  <a:cubicBezTo>
                    <a:pt x="3536" y="155"/>
                    <a:pt x="3358" y="0"/>
                    <a:pt x="3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2" name="Google Shape;10362;p55"/>
            <p:cNvSpPr/>
            <p:nvPr/>
          </p:nvSpPr>
          <p:spPr>
            <a:xfrm>
              <a:off x="2738867" y="2986895"/>
              <a:ext cx="65066" cy="65066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25" y="0"/>
                  </a:moveTo>
                  <a:cubicBezTo>
                    <a:pt x="453" y="0"/>
                    <a:pt x="1" y="453"/>
                    <a:pt x="1" y="1024"/>
                  </a:cubicBezTo>
                  <a:cubicBezTo>
                    <a:pt x="1" y="1584"/>
                    <a:pt x="453" y="2048"/>
                    <a:pt x="1025" y="2048"/>
                  </a:cubicBezTo>
                  <a:cubicBezTo>
                    <a:pt x="1251" y="2048"/>
                    <a:pt x="1465" y="1977"/>
                    <a:pt x="1644" y="1846"/>
                  </a:cubicBezTo>
                  <a:cubicBezTo>
                    <a:pt x="1727" y="1786"/>
                    <a:pt x="1739" y="1667"/>
                    <a:pt x="1680" y="1584"/>
                  </a:cubicBezTo>
                  <a:cubicBezTo>
                    <a:pt x="1646" y="1543"/>
                    <a:pt x="1593" y="1522"/>
                    <a:pt x="1540" y="1522"/>
                  </a:cubicBezTo>
                  <a:cubicBezTo>
                    <a:pt x="1500" y="1522"/>
                    <a:pt x="1461" y="1534"/>
                    <a:pt x="1430" y="1560"/>
                  </a:cubicBezTo>
                  <a:cubicBezTo>
                    <a:pt x="1311" y="1644"/>
                    <a:pt x="1168" y="1691"/>
                    <a:pt x="1025" y="1691"/>
                  </a:cubicBezTo>
                  <a:cubicBezTo>
                    <a:pt x="668" y="1691"/>
                    <a:pt x="370" y="1393"/>
                    <a:pt x="370" y="1036"/>
                  </a:cubicBezTo>
                  <a:cubicBezTo>
                    <a:pt x="382" y="655"/>
                    <a:pt x="680" y="370"/>
                    <a:pt x="1037" y="370"/>
                  </a:cubicBezTo>
                  <a:cubicBezTo>
                    <a:pt x="1394" y="370"/>
                    <a:pt x="1692" y="667"/>
                    <a:pt x="1692" y="1024"/>
                  </a:cubicBezTo>
                  <a:cubicBezTo>
                    <a:pt x="1692" y="1132"/>
                    <a:pt x="1775" y="1203"/>
                    <a:pt x="1870" y="1203"/>
                  </a:cubicBezTo>
                  <a:cubicBezTo>
                    <a:pt x="1965" y="1203"/>
                    <a:pt x="2049" y="1108"/>
                    <a:pt x="2049" y="1024"/>
                  </a:cubicBezTo>
                  <a:cubicBezTo>
                    <a:pt x="2049" y="453"/>
                    <a:pt x="1584" y="0"/>
                    <a:pt x="10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3" name="Google Shape;10363;p55"/>
            <p:cNvSpPr/>
            <p:nvPr/>
          </p:nvSpPr>
          <p:spPr>
            <a:xfrm>
              <a:off x="2604670" y="2851904"/>
              <a:ext cx="70718" cy="71131"/>
            </a:xfrm>
            <a:custGeom>
              <a:avLst/>
              <a:gdLst/>
              <a:ahLst/>
              <a:cxnLst/>
              <a:rect l="l" t="t" r="r" b="b"/>
              <a:pathLst>
                <a:path w="2227" h="2240" extrusionOk="0">
                  <a:moveTo>
                    <a:pt x="1107" y="382"/>
                  </a:moveTo>
                  <a:cubicBezTo>
                    <a:pt x="1512" y="382"/>
                    <a:pt x="1858" y="715"/>
                    <a:pt x="1858" y="1120"/>
                  </a:cubicBezTo>
                  <a:cubicBezTo>
                    <a:pt x="1858" y="1525"/>
                    <a:pt x="1512" y="1870"/>
                    <a:pt x="1107" y="1870"/>
                  </a:cubicBezTo>
                  <a:cubicBezTo>
                    <a:pt x="691" y="1870"/>
                    <a:pt x="369" y="1525"/>
                    <a:pt x="369" y="1120"/>
                  </a:cubicBezTo>
                  <a:cubicBezTo>
                    <a:pt x="369" y="703"/>
                    <a:pt x="703" y="382"/>
                    <a:pt x="1107" y="382"/>
                  </a:cubicBezTo>
                  <a:close/>
                  <a:moveTo>
                    <a:pt x="1107" y="1"/>
                  </a:moveTo>
                  <a:cubicBezTo>
                    <a:pt x="500" y="1"/>
                    <a:pt x="0" y="513"/>
                    <a:pt x="0" y="1120"/>
                  </a:cubicBezTo>
                  <a:cubicBezTo>
                    <a:pt x="0" y="1727"/>
                    <a:pt x="500" y="2239"/>
                    <a:pt x="1107" y="2239"/>
                  </a:cubicBezTo>
                  <a:cubicBezTo>
                    <a:pt x="1727" y="2239"/>
                    <a:pt x="2227" y="1727"/>
                    <a:pt x="2227" y="1120"/>
                  </a:cubicBezTo>
                  <a:cubicBezTo>
                    <a:pt x="2227" y="513"/>
                    <a:pt x="1727" y="1"/>
                    <a:pt x="110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64" name="Google Shape;10364;p55"/>
          <p:cNvGrpSpPr/>
          <p:nvPr/>
        </p:nvGrpSpPr>
        <p:grpSpPr>
          <a:xfrm>
            <a:off x="860940" y="2746477"/>
            <a:ext cx="371883" cy="365691"/>
            <a:chOff x="860940" y="2746477"/>
            <a:chExt cx="371883" cy="365691"/>
          </a:xfrm>
        </p:grpSpPr>
        <p:sp>
          <p:nvSpPr>
            <p:cNvPr id="10365" name="Google Shape;10365;p55"/>
            <p:cNvSpPr/>
            <p:nvPr/>
          </p:nvSpPr>
          <p:spPr>
            <a:xfrm>
              <a:off x="908191" y="3026302"/>
              <a:ext cx="30294" cy="28961"/>
            </a:xfrm>
            <a:custGeom>
              <a:avLst/>
              <a:gdLst/>
              <a:ahLst/>
              <a:cxnLst/>
              <a:rect l="l" t="t" r="r" b="b"/>
              <a:pathLst>
                <a:path w="954" h="912" extrusionOk="0">
                  <a:moveTo>
                    <a:pt x="763" y="1"/>
                  </a:moveTo>
                  <a:cubicBezTo>
                    <a:pt x="718" y="1"/>
                    <a:pt x="674" y="16"/>
                    <a:pt x="644" y="45"/>
                  </a:cubicBezTo>
                  <a:lnTo>
                    <a:pt x="60" y="629"/>
                  </a:lnTo>
                  <a:cubicBezTo>
                    <a:pt x="1" y="688"/>
                    <a:pt x="1" y="807"/>
                    <a:pt x="60" y="867"/>
                  </a:cubicBezTo>
                  <a:cubicBezTo>
                    <a:pt x="90" y="897"/>
                    <a:pt x="135" y="911"/>
                    <a:pt x="179" y="911"/>
                  </a:cubicBezTo>
                  <a:cubicBezTo>
                    <a:pt x="224" y="911"/>
                    <a:pt x="269" y="897"/>
                    <a:pt x="299" y="867"/>
                  </a:cubicBezTo>
                  <a:lnTo>
                    <a:pt x="882" y="283"/>
                  </a:lnTo>
                  <a:cubicBezTo>
                    <a:pt x="953" y="224"/>
                    <a:pt x="953" y="105"/>
                    <a:pt x="882" y="45"/>
                  </a:cubicBezTo>
                  <a:cubicBezTo>
                    <a:pt x="852" y="16"/>
                    <a:pt x="807" y="1"/>
                    <a:pt x="7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6" name="Google Shape;10366;p55"/>
            <p:cNvSpPr/>
            <p:nvPr/>
          </p:nvSpPr>
          <p:spPr>
            <a:xfrm>
              <a:off x="943757" y="3061836"/>
              <a:ext cx="30263" cy="28961"/>
            </a:xfrm>
            <a:custGeom>
              <a:avLst/>
              <a:gdLst/>
              <a:ahLst/>
              <a:cxnLst/>
              <a:rect l="l" t="t" r="r" b="b"/>
              <a:pathLst>
                <a:path w="953" h="912" extrusionOk="0">
                  <a:moveTo>
                    <a:pt x="762" y="1"/>
                  </a:moveTo>
                  <a:cubicBezTo>
                    <a:pt x="717" y="1"/>
                    <a:pt x="673" y="16"/>
                    <a:pt x="643" y="46"/>
                  </a:cubicBezTo>
                  <a:lnTo>
                    <a:pt x="60" y="629"/>
                  </a:lnTo>
                  <a:cubicBezTo>
                    <a:pt x="0" y="688"/>
                    <a:pt x="0" y="807"/>
                    <a:pt x="60" y="867"/>
                  </a:cubicBezTo>
                  <a:cubicBezTo>
                    <a:pt x="89" y="897"/>
                    <a:pt x="134" y="912"/>
                    <a:pt x="179" y="912"/>
                  </a:cubicBezTo>
                  <a:cubicBezTo>
                    <a:pt x="223" y="912"/>
                    <a:pt x="268" y="897"/>
                    <a:pt x="298" y="867"/>
                  </a:cubicBezTo>
                  <a:lnTo>
                    <a:pt x="881" y="284"/>
                  </a:lnTo>
                  <a:cubicBezTo>
                    <a:pt x="953" y="224"/>
                    <a:pt x="953" y="105"/>
                    <a:pt x="881" y="46"/>
                  </a:cubicBezTo>
                  <a:cubicBezTo>
                    <a:pt x="851" y="16"/>
                    <a:pt x="807" y="1"/>
                    <a:pt x="7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7" name="Google Shape;10367;p55"/>
            <p:cNvSpPr/>
            <p:nvPr/>
          </p:nvSpPr>
          <p:spPr>
            <a:xfrm>
              <a:off x="926355" y="3044085"/>
              <a:ext cx="29881" cy="28579"/>
            </a:xfrm>
            <a:custGeom>
              <a:avLst/>
              <a:gdLst/>
              <a:ahLst/>
              <a:cxnLst/>
              <a:rect l="l" t="t" r="r" b="b"/>
              <a:pathLst>
                <a:path w="941" h="900" extrusionOk="0">
                  <a:moveTo>
                    <a:pt x="762" y="0"/>
                  </a:moveTo>
                  <a:cubicBezTo>
                    <a:pt x="718" y="0"/>
                    <a:pt x="673" y="15"/>
                    <a:pt x="643" y="45"/>
                  </a:cubicBezTo>
                  <a:lnTo>
                    <a:pt x="60" y="616"/>
                  </a:lnTo>
                  <a:cubicBezTo>
                    <a:pt x="0" y="676"/>
                    <a:pt x="0" y="795"/>
                    <a:pt x="60" y="855"/>
                  </a:cubicBezTo>
                  <a:cubicBezTo>
                    <a:pt x="90" y="884"/>
                    <a:pt x="134" y="899"/>
                    <a:pt x="179" y="899"/>
                  </a:cubicBezTo>
                  <a:cubicBezTo>
                    <a:pt x="224" y="899"/>
                    <a:pt x="268" y="884"/>
                    <a:pt x="298" y="855"/>
                  </a:cubicBezTo>
                  <a:lnTo>
                    <a:pt x="881" y="283"/>
                  </a:lnTo>
                  <a:cubicBezTo>
                    <a:pt x="941" y="224"/>
                    <a:pt x="941" y="116"/>
                    <a:pt x="881" y="45"/>
                  </a:cubicBezTo>
                  <a:cubicBezTo>
                    <a:pt x="852" y="15"/>
                    <a:pt x="807" y="0"/>
                    <a:pt x="7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8" name="Google Shape;10368;p55"/>
            <p:cNvSpPr/>
            <p:nvPr/>
          </p:nvSpPr>
          <p:spPr>
            <a:xfrm>
              <a:off x="860940" y="2746477"/>
              <a:ext cx="371883" cy="365691"/>
            </a:xfrm>
            <a:custGeom>
              <a:avLst/>
              <a:gdLst/>
              <a:ahLst/>
              <a:cxnLst/>
              <a:rect l="l" t="t" r="r" b="b"/>
              <a:pathLst>
                <a:path w="11711" h="11516" extrusionOk="0">
                  <a:moveTo>
                    <a:pt x="11312" y="344"/>
                  </a:moveTo>
                  <a:lnTo>
                    <a:pt x="10835" y="1987"/>
                  </a:lnTo>
                  <a:lnTo>
                    <a:pt x="9680" y="821"/>
                  </a:lnTo>
                  <a:lnTo>
                    <a:pt x="11312" y="344"/>
                  </a:lnTo>
                  <a:close/>
                  <a:moveTo>
                    <a:pt x="4882" y="3821"/>
                  </a:moveTo>
                  <a:lnTo>
                    <a:pt x="2822" y="5881"/>
                  </a:lnTo>
                  <a:lnTo>
                    <a:pt x="477" y="5690"/>
                  </a:lnTo>
                  <a:cubicBezTo>
                    <a:pt x="453" y="5690"/>
                    <a:pt x="429" y="5643"/>
                    <a:pt x="465" y="5631"/>
                  </a:cubicBezTo>
                  <a:cubicBezTo>
                    <a:pt x="1477" y="4619"/>
                    <a:pt x="2822" y="4000"/>
                    <a:pt x="4227" y="3881"/>
                  </a:cubicBezTo>
                  <a:lnTo>
                    <a:pt x="4882" y="3821"/>
                  </a:lnTo>
                  <a:close/>
                  <a:moveTo>
                    <a:pt x="2894" y="6297"/>
                  </a:moveTo>
                  <a:lnTo>
                    <a:pt x="3811" y="7226"/>
                  </a:lnTo>
                  <a:lnTo>
                    <a:pt x="3477" y="7571"/>
                  </a:lnTo>
                  <a:lnTo>
                    <a:pt x="2549" y="6643"/>
                  </a:lnTo>
                  <a:lnTo>
                    <a:pt x="2894" y="6297"/>
                  </a:lnTo>
                  <a:close/>
                  <a:moveTo>
                    <a:pt x="2727" y="7333"/>
                  </a:moveTo>
                  <a:lnTo>
                    <a:pt x="3203" y="7810"/>
                  </a:lnTo>
                  <a:lnTo>
                    <a:pt x="2799" y="8226"/>
                  </a:lnTo>
                  <a:cubicBezTo>
                    <a:pt x="2787" y="8238"/>
                    <a:pt x="2763" y="8262"/>
                    <a:pt x="2739" y="8298"/>
                  </a:cubicBezTo>
                  <a:lnTo>
                    <a:pt x="2310" y="7869"/>
                  </a:lnTo>
                  <a:cubicBezTo>
                    <a:pt x="2287" y="7833"/>
                    <a:pt x="2287" y="7774"/>
                    <a:pt x="2310" y="7750"/>
                  </a:cubicBezTo>
                  <a:lnTo>
                    <a:pt x="2727" y="7333"/>
                  </a:lnTo>
                  <a:close/>
                  <a:moveTo>
                    <a:pt x="9311" y="916"/>
                  </a:moveTo>
                  <a:lnTo>
                    <a:pt x="10740" y="2345"/>
                  </a:lnTo>
                  <a:lnTo>
                    <a:pt x="10299" y="3821"/>
                  </a:lnTo>
                  <a:lnTo>
                    <a:pt x="5597" y="8524"/>
                  </a:lnTo>
                  <a:lnTo>
                    <a:pt x="4680" y="7595"/>
                  </a:lnTo>
                  <a:lnTo>
                    <a:pt x="6823" y="5452"/>
                  </a:lnTo>
                  <a:cubicBezTo>
                    <a:pt x="6966" y="5309"/>
                    <a:pt x="7001" y="5035"/>
                    <a:pt x="6811" y="4833"/>
                  </a:cubicBezTo>
                  <a:cubicBezTo>
                    <a:pt x="6728" y="4750"/>
                    <a:pt x="6617" y="4708"/>
                    <a:pt x="6506" y="4708"/>
                  </a:cubicBezTo>
                  <a:cubicBezTo>
                    <a:pt x="6394" y="4708"/>
                    <a:pt x="6281" y="4750"/>
                    <a:pt x="6192" y="4833"/>
                  </a:cubicBezTo>
                  <a:lnTo>
                    <a:pt x="4049" y="6976"/>
                  </a:lnTo>
                  <a:lnTo>
                    <a:pt x="3132" y="6047"/>
                  </a:lnTo>
                  <a:lnTo>
                    <a:pt x="7835" y="1344"/>
                  </a:lnTo>
                  <a:lnTo>
                    <a:pt x="9311" y="916"/>
                  </a:lnTo>
                  <a:close/>
                  <a:moveTo>
                    <a:pt x="6495" y="5047"/>
                  </a:moveTo>
                  <a:cubicBezTo>
                    <a:pt x="6522" y="5047"/>
                    <a:pt x="6549" y="5059"/>
                    <a:pt x="6573" y="5083"/>
                  </a:cubicBezTo>
                  <a:cubicBezTo>
                    <a:pt x="6609" y="5131"/>
                    <a:pt x="6609" y="5178"/>
                    <a:pt x="6573" y="5226"/>
                  </a:cubicBezTo>
                  <a:lnTo>
                    <a:pt x="4311" y="7488"/>
                  </a:lnTo>
                  <a:lnTo>
                    <a:pt x="3203" y="8595"/>
                  </a:lnTo>
                  <a:cubicBezTo>
                    <a:pt x="3180" y="8619"/>
                    <a:pt x="3153" y="8631"/>
                    <a:pt x="3127" y="8631"/>
                  </a:cubicBezTo>
                  <a:cubicBezTo>
                    <a:pt x="3102" y="8631"/>
                    <a:pt x="3078" y="8619"/>
                    <a:pt x="3060" y="8595"/>
                  </a:cubicBezTo>
                  <a:cubicBezTo>
                    <a:pt x="3013" y="8548"/>
                    <a:pt x="3013" y="8488"/>
                    <a:pt x="3060" y="8441"/>
                  </a:cubicBezTo>
                  <a:lnTo>
                    <a:pt x="6418" y="5083"/>
                  </a:lnTo>
                  <a:cubicBezTo>
                    <a:pt x="6442" y="5059"/>
                    <a:pt x="6469" y="5047"/>
                    <a:pt x="6495" y="5047"/>
                  </a:cubicBezTo>
                  <a:close/>
                  <a:moveTo>
                    <a:pt x="4430" y="7857"/>
                  </a:moveTo>
                  <a:lnTo>
                    <a:pt x="5346" y="8786"/>
                  </a:lnTo>
                  <a:lnTo>
                    <a:pt x="5001" y="9119"/>
                  </a:lnTo>
                  <a:lnTo>
                    <a:pt x="4989" y="9119"/>
                  </a:lnTo>
                  <a:lnTo>
                    <a:pt x="4084" y="8202"/>
                  </a:lnTo>
                  <a:lnTo>
                    <a:pt x="4430" y="7857"/>
                  </a:lnTo>
                  <a:close/>
                  <a:moveTo>
                    <a:pt x="3846" y="8429"/>
                  </a:moveTo>
                  <a:lnTo>
                    <a:pt x="4323" y="8905"/>
                  </a:lnTo>
                  <a:lnTo>
                    <a:pt x="3906" y="9322"/>
                  </a:lnTo>
                  <a:cubicBezTo>
                    <a:pt x="3894" y="9334"/>
                    <a:pt x="3858" y="9357"/>
                    <a:pt x="3846" y="9357"/>
                  </a:cubicBezTo>
                  <a:cubicBezTo>
                    <a:pt x="3834" y="9357"/>
                    <a:pt x="3811" y="9357"/>
                    <a:pt x="3787" y="9322"/>
                  </a:cubicBezTo>
                  <a:lnTo>
                    <a:pt x="3358" y="8905"/>
                  </a:lnTo>
                  <a:cubicBezTo>
                    <a:pt x="3382" y="8893"/>
                    <a:pt x="3394" y="8881"/>
                    <a:pt x="3430" y="8845"/>
                  </a:cubicBezTo>
                  <a:lnTo>
                    <a:pt x="3846" y="8429"/>
                  </a:lnTo>
                  <a:close/>
                  <a:moveTo>
                    <a:pt x="11322" y="1"/>
                  </a:moveTo>
                  <a:cubicBezTo>
                    <a:pt x="11295" y="1"/>
                    <a:pt x="11267" y="4"/>
                    <a:pt x="11240" y="11"/>
                  </a:cubicBezTo>
                  <a:cubicBezTo>
                    <a:pt x="10514" y="213"/>
                    <a:pt x="8394" y="844"/>
                    <a:pt x="7704" y="1035"/>
                  </a:cubicBezTo>
                  <a:cubicBezTo>
                    <a:pt x="7668" y="1047"/>
                    <a:pt x="7656" y="1059"/>
                    <a:pt x="7621" y="1083"/>
                  </a:cubicBezTo>
                  <a:lnTo>
                    <a:pt x="5263" y="3440"/>
                  </a:lnTo>
                  <a:lnTo>
                    <a:pt x="4203" y="3535"/>
                  </a:lnTo>
                  <a:cubicBezTo>
                    <a:pt x="2703" y="3654"/>
                    <a:pt x="1286" y="4321"/>
                    <a:pt x="227" y="5381"/>
                  </a:cubicBezTo>
                  <a:cubicBezTo>
                    <a:pt x="1" y="5595"/>
                    <a:pt x="143" y="5988"/>
                    <a:pt x="465" y="6024"/>
                  </a:cubicBezTo>
                  <a:lnTo>
                    <a:pt x="2525" y="6190"/>
                  </a:lnTo>
                  <a:lnTo>
                    <a:pt x="2310" y="6405"/>
                  </a:lnTo>
                  <a:cubicBezTo>
                    <a:pt x="2179" y="6536"/>
                    <a:pt x="2179" y="6750"/>
                    <a:pt x="2310" y="6881"/>
                  </a:cubicBezTo>
                  <a:lnTo>
                    <a:pt x="2525" y="7083"/>
                  </a:lnTo>
                  <a:lnTo>
                    <a:pt x="2108" y="7500"/>
                  </a:lnTo>
                  <a:cubicBezTo>
                    <a:pt x="1941" y="7667"/>
                    <a:pt x="1941" y="7941"/>
                    <a:pt x="2108" y="8095"/>
                  </a:cubicBezTo>
                  <a:lnTo>
                    <a:pt x="3561" y="9560"/>
                  </a:lnTo>
                  <a:cubicBezTo>
                    <a:pt x="3644" y="9643"/>
                    <a:pt x="3751" y="9685"/>
                    <a:pt x="3858" y="9685"/>
                  </a:cubicBezTo>
                  <a:cubicBezTo>
                    <a:pt x="3965" y="9685"/>
                    <a:pt x="4073" y="9643"/>
                    <a:pt x="4156" y="9560"/>
                  </a:cubicBezTo>
                  <a:lnTo>
                    <a:pt x="4573" y="9143"/>
                  </a:lnTo>
                  <a:lnTo>
                    <a:pt x="4763" y="9334"/>
                  </a:lnTo>
                  <a:cubicBezTo>
                    <a:pt x="4835" y="9399"/>
                    <a:pt x="4924" y="9432"/>
                    <a:pt x="5015" y="9432"/>
                  </a:cubicBezTo>
                  <a:cubicBezTo>
                    <a:pt x="5105" y="9432"/>
                    <a:pt x="5198" y="9399"/>
                    <a:pt x="5275" y="9334"/>
                  </a:cubicBezTo>
                  <a:lnTo>
                    <a:pt x="5477" y="9131"/>
                  </a:lnTo>
                  <a:lnTo>
                    <a:pt x="5656" y="11179"/>
                  </a:lnTo>
                  <a:cubicBezTo>
                    <a:pt x="5680" y="11334"/>
                    <a:pt x="5763" y="11453"/>
                    <a:pt x="5894" y="11500"/>
                  </a:cubicBezTo>
                  <a:cubicBezTo>
                    <a:pt x="5935" y="11511"/>
                    <a:pt x="5975" y="11516"/>
                    <a:pt x="6015" y="11516"/>
                  </a:cubicBezTo>
                  <a:cubicBezTo>
                    <a:pt x="6115" y="11516"/>
                    <a:pt x="6210" y="11482"/>
                    <a:pt x="6287" y="11405"/>
                  </a:cubicBezTo>
                  <a:cubicBezTo>
                    <a:pt x="6942" y="10750"/>
                    <a:pt x="7430" y="9977"/>
                    <a:pt x="7763" y="9119"/>
                  </a:cubicBezTo>
                  <a:cubicBezTo>
                    <a:pt x="7787" y="9024"/>
                    <a:pt x="7740" y="8941"/>
                    <a:pt x="7656" y="8893"/>
                  </a:cubicBezTo>
                  <a:cubicBezTo>
                    <a:pt x="7635" y="8885"/>
                    <a:pt x="7614" y="8881"/>
                    <a:pt x="7594" y="8881"/>
                  </a:cubicBezTo>
                  <a:cubicBezTo>
                    <a:pt x="7525" y="8881"/>
                    <a:pt x="7467" y="8926"/>
                    <a:pt x="7430" y="9000"/>
                  </a:cubicBezTo>
                  <a:cubicBezTo>
                    <a:pt x="7132" y="9810"/>
                    <a:pt x="6656" y="10560"/>
                    <a:pt x="6037" y="11167"/>
                  </a:cubicBezTo>
                  <a:cubicBezTo>
                    <a:pt x="6027" y="11172"/>
                    <a:pt x="6015" y="11175"/>
                    <a:pt x="6005" y="11175"/>
                  </a:cubicBezTo>
                  <a:cubicBezTo>
                    <a:pt x="5990" y="11175"/>
                    <a:pt x="5978" y="11169"/>
                    <a:pt x="5978" y="11155"/>
                  </a:cubicBezTo>
                  <a:lnTo>
                    <a:pt x="5763" y="8822"/>
                  </a:lnTo>
                  <a:lnTo>
                    <a:pt x="7835" y="6750"/>
                  </a:lnTo>
                  <a:lnTo>
                    <a:pt x="7835" y="6750"/>
                  </a:lnTo>
                  <a:cubicBezTo>
                    <a:pt x="7763" y="7583"/>
                    <a:pt x="7740" y="7810"/>
                    <a:pt x="7656" y="8238"/>
                  </a:cubicBezTo>
                  <a:cubicBezTo>
                    <a:pt x="7644" y="8322"/>
                    <a:pt x="7680" y="8417"/>
                    <a:pt x="7787" y="8441"/>
                  </a:cubicBezTo>
                  <a:cubicBezTo>
                    <a:pt x="7803" y="8445"/>
                    <a:pt x="7819" y="8447"/>
                    <a:pt x="7834" y="8447"/>
                  </a:cubicBezTo>
                  <a:cubicBezTo>
                    <a:pt x="7909" y="8447"/>
                    <a:pt x="7972" y="8399"/>
                    <a:pt x="8002" y="8310"/>
                  </a:cubicBezTo>
                  <a:cubicBezTo>
                    <a:pt x="8121" y="7786"/>
                    <a:pt x="8121" y="7548"/>
                    <a:pt x="8216" y="6393"/>
                  </a:cubicBezTo>
                  <a:lnTo>
                    <a:pt x="10585" y="4023"/>
                  </a:lnTo>
                  <a:cubicBezTo>
                    <a:pt x="10597" y="4011"/>
                    <a:pt x="10621" y="3976"/>
                    <a:pt x="10633" y="3952"/>
                  </a:cubicBezTo>
                  <a:lnTo>
                    <a:pt x="11109" y="2345"/>
                  </a:lnTo>
                  <a:lnTo>
                    <a:pt x="11669" y="404"/>
                  </a:lnTo>
                  <a:cubicBezTo>
                    <a:pt x="11711" y="193"/>
                    <a:pt x="11529" y="1"/>
                    <a:pt x="1132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9" name="Google Shape;10369;p55"/>
            <p:cNvSpPr/>
            <p:nvPr/>
          </p:nvSpPr>
          <p:spPr>
            <a:xfrm>
              <a:off x="1070396" y="2832057"/>
              <a:ext cx="90406" cy="69035"/>
            </a:xfrm>
            <a:custGeom>
              <a:avLst/>
              <a:gdLst/>
              <a:ahLst/>
              <a:cxnLst/>
              <a:rect l="l" t="t" r="r" b="b"/>
              <a:pathLst>
                <a:path w="2847" h="2174" extrusionOk="0">
                  <a:moveTo>
                    <a:pt x="1730" y="0"/>
                  </a:moveTo>
                  <a:cubicBezTo>
                    <a:pt x="1668" y="0"/>
                    <a:pt x="1610" y="44"/>
                    <a:pt x="1584" y="114"/>
                  </a:cubicBezTo>
                  <a:cubicBezTo>
                    <a:pt x="1537" y="197"/>
                    <a:pt x="1584" y="293"/>
                    <a:pt x="1668" y="328"/>
                  </a:cubicBezTo>
                  <a:cubicBezTo>
                    <a:pt x="2179" y="554"/>
                    <a:pt x="2299" y="1221"/>
                    <a:pt x="1906" y="1614"/>
                  </a:cubicBezTo>
                  <a:cubicBezTo>
                    <a:pt x="1751" y="1769"/>
                    <a:pt x="1551" y="1846"/>
                    <a:pt x="1350" y="1846"/>
                  </a:cubicBezTo>
                  <a:cubicBezTo>
                    <a:pt x="1150" y="1846"/>
                    <a:pt x="947" y="1769"/>
                    <a:pt x="786" y="1614"/>
                  </a:cubicBezTo>
                  <a:cubicBezTo>
                    <a:pt x="405" y="1221"/>
                    <a:pt x="525" y="566"/>
                    <a:pt x="1025" y="328"/>
                  </a:cubicBezTo>
                  <a:cubicBezTo>
                    <a:pt x="1120" y="293"/>
                    <a:pt x="1144" y="197"/>
                    <a:pt x="1120" y="114"/>
                  </a:cubicBezTo>
                  <a:cubicBezTo>
                    <a:pt x="1083" y="41"/>
                    <a:pt x="1019" y="10"/>
                    <a:pt x="954" y="10"/>
                  </a:cubicBezTo>
                  <a:cubicBezTo>
                    <a:pt x="934" y="10"/>
                    <a:pt x="913" y="13"/>
                    <a:pt x="894" y="19"/>
                  </a:cubicBezTo>
                  <a:cubicBezTo>
                    <a:pt x="179" y="352"/>
                    <a:pt x="1" y="1281"/>
                    <a:pt x="572" y="1852"/>
                  </a:cubicBezTo>
                  <a:cubicBezTo>
                    <a:pt x="786" y="2078"/>
                    <a:pt x="1072" y="2174"/>
                    <a:pt x="1370" y="2174"/>
                  </a:cubicBezTo>
                  <a:cubicBezTo>
                    <a:pt x="2334" y="2162"/>
                    <a:pt x="2846" y="947"/>
                    <a:pt x="2132" y="245"/>
                  </a:cubicBezTo>
                  <a:cubicBezTo>
                    <a:pt x="2037" y="150"/>
                    <a:pt x="1918" y="66"/>
                    <a:pt x="1798" y="19"/>
                  </a:cubicBezTo>
                  <a:cubicBezTo>
                    <a:pt x="1776" y="6"/>
                    <a:pt x="1753" y="0"/>
                    <a:pt x="17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70" name="Google Shape;10370;p55"/>
          <p:cNvGrpSpPr/>
          <p:nvPr/>
        </p:nvGrpSpPr>
        <p:grpSpPr>
          <a:xfrm>
            <a:off x="1493849" y="2775533"/>
            <a:ext cx="283985" cy="341080"/>
            <a:chOff x="1493849" y="2775533"/>
            <a:chExt cx="283985" cy="341080"/>
          </a:xfrm>
        </p:grpSpPr>
        <p:sp>
          <p:nvSpPr>
            <p:cNvPr id="10371" name="Google Shape;10371;p55"/>
            <p:cNvSpPr/>
            <p:nvPr/>
          </p:nvSpPr>
          <p:spPr>
            <a:xfrm>
              <a:off x="1493849" y="2775533"/>
              <a:ext cx="283985" cy="341080"/>
            </a:xfrm>
            <a:custGeom>
              <a:avLst/>
              <a:gdLst/>
              <a:ahLst/>
              <a:cxnLst/>
              <a:rect l="l" t="t" r="r" b="b"/>
              <a:pathLst>
                <a:path w="8943" h="10741" extrusionOk="0">
                  <a:moveTo>
                    <a:pt x="8430" y="1013"/>
                  </a:moveTo>
                  <a:cubicBezTo>
                    <a:pt x="8466" y="1013"/>
                    <a:pt x="8514" y="1025"/>
                    <a:pt x="8549" y="1061"/>
                  </a:cubicBezTo>
                  <a:cubicBezTo>
                    <a:pt x="8573" y="1084"/>
                    <a:pt x="8585" y="1132"/>
                    <a:pt x="8585" y="1180"/>
                  </a:cubicBezTo>
                  <a:lnTo>
                    <a:pt x="8585" y="1846"/>
                  </a:lnTo>
                  <a:cubicBezTo>
                    <a:pt x="8585" y="2454"/>
                    <a:pt x="8454" y="2906"/>
                    <a:pt x="8192" y="3204"/>
                  </a:cubicBezTo>
                  <a:cubicBezTo>
                    <a:pt x="7954" y="3466"/>
                    <a:pt x="7633" y="3585"/>
                    <a:pt x="7323" y="3716"/>
                  </a:cubicBezTo>
                  <a:cubicBezTo>
                    <a:pt x="7180" y="3775"/>
                    <a:pt x="7025" y="3835"/>
                    <a:pt x="6894" y="3918"/>
                  </a:cubicBezTo>
                  <a:cubicBezTo>
                    <a:pt x="7037" y="3466"/>
                    <a:pt x="7121" y="2989"/>
                    <a:pt x="7121" y="2501"/>
                  </a:cubicBezTo>
                  <a:lnTo>
                    <a:pt x="7121" y="1811"/>
                  </a:lnTo>
                  <a:cubicBezTo>
                    <a:pt x="7335" y="1811"/>
                    <a:pt x="7549" y="1715"/>
                    <a:pt x="7680" y="1513"/>
                  </a:cubicBezTo>
                  <a:lnTo>
                    <a:pt x="7799" y="1334"/>
                  </a:lnTo>
                  <a:cubicBezTo>
                    <a:pt x="7954" y="1132"/>
                    <a:pt x="8168" y="1013"/>
                    <a:pt x="8430" y="1013"/>
                  </a:cubicBezTo>
                  <a:close/>
                  <a:moveTo>
                    <a:pt x="453" y="1025"/>
                  </a:moveTo>
                  <a:cubicBezTo>
                    <a:pt x="703" y="1025"/>
                    <a:pt x="929" y="1144"/>
                    <a:pt x="1072" y="1358"/>
                  </a:cubicBezTo>
                  <a:lnTo>
                    <a:pt x="1191" y="1537"/>
                  </a:lnTo>
                  <a:cubicBezTo>
                    <a:pt x="1322" y="1703"/>
                    <a:pt x="1537" y="1834"/>
                    <a:pt x="1763" y="1834"/>
                  </a:cubicBezTo>
                  <a:lnTo>
                    <a:pt x="1763" y="2513"/>
                  </a:lnTo>
                  <a:cubicBezTo>
                    <a:pt x="1763" y="2989"/>
                    <a:pt x="1834" y="3466"/>
                    <a:pt x="1977" y="3930"/>
                  </a:cubicBezTo>
                  <a:cubicBezTo>
                    <a:pt x="1846" y="3835"/>
                    <a:pt x="1703" y="3775"/>
                    <a:pt x="1548" y="3716"/>
                  </a:cubicBezTo>
                  <a:cubicBezTo>
                    <a:pt x="1239" y="3597"/>
                    <a:pt x="929" y="3466"/>
                    <a:pt x="691" y="3204"/>
                  </a:cubicBezTo>
                  <a:cubicBezTo>
                    <a:pt x="417" y="2906"/>
                    <a:pt x="286" y="2454"/>
                    <a:pt x="286" y="1846"/>
                  </a:cubicBezTo>
                  <a:lnTo>
                    <a:pt x="286" y="1191"/>
                  </a:lnTo>
                  <a:cubicBezTo>
                    <a:pt x="286" y="1144"/>
                    <a:pt x="298" y="1096"/>
                    <a:pt x="334" y="1072"/>
                  </a:cubicBezTo>
                  <a:cubicBezTo>
                    <a:pt x="358" y="1037"/>
                    <a:pt x="405" y="1025"/>
                    <a:pt x="453" y="1025"/>
                  </a:cubicBezTo>
                  <a:close/>
                  <a:moveTo>
                    <a:pt x="7097" y="299"/>
                  </a:moveTo>
                  <a:lnTo>
                    <a:pt x="7097" y="668"/>
                  </a:lnTo>
                  <a:lnTo>
                    <a:pt x="5739" y="668"/>
                  </a:lnTo>
                  <a:cubicBezTo>
                    <a:pt x="5656" y="668"/>
                    <a:pt x="5585" y="739"/>
                    <a:pt x="5585" y="834"/>
                  </a:cubicBezTo>
                  <a:cubicBezTo>
                    <a:pt x="5585" y="918"/>
                    <a:pt x="5656" y="1001"/>
                    <a:pt x="5739" y="1001"/>
                  </a:cubicBezTo>
                  <a:lnTo>
                    <a:pt x="6775" y="1001"/>
                  </a:lnTo>
                  <a:lnTo>
                    <a:pt x="6775" y="2513"/>
                  </a:lnTo>
                  <a:cubicBezTo>
                    <a:pt x="6787" y="3882"/>
                    <a:pt x="6132" y="5192"/>
                    <a:pt x="5013" y="6014"/>
                  </a:cubicBezTo>
                  <a:lnTo>
                    <a:pt x="4894" y="6097"/>
                  </a:lnTo>
                  <a:cubicBezTo>
                    <a:pt x="4870" y="6097"/>
                    <a:pt x="4835" y="6085"/>
                    <a:pt x="4811" y="6085"/>
                  </a:cubicBezTo>
                  <a:lnTo>
                    <a:pt x="4037" y="6085"/>
                  </a:lnTo>
                  <a:cubicBezTo>
                    <a:pt x="4001" y="6085"/>
                    <a:pt x="3977" y="6085"/>
                    <a:pt x="3942" y="6097"/>
                  </a:cubicBezTo>
                  <a:lnTo>
                    <a:pt x="3823" y="6014"/>
                  </a:lnTo>
                  <a:cubicBezTo>
                    <a:pt x="2727" y="5192"/>
                    <a:pt x="2060" y="3882"/>
                    <a:pt x="2060" y="2513"/>
                  </a:cubicBezTo>
                  <a:lnTo>
                    <a:pt x="2060" y="1001"/>
                  </a:lnTo>
                  <a:lnTo>
                    <a:pt x="5013" y="1001"/>
                  </a:lnTo>
                  <a:cubicBezTo>
                    <a:pt x="5108" y="1001"/>
                    <a:pt x="5180" y="918"/>
                    <a:pt x="5180" y="834"/>
                  </a:cubicBezTo>
                  <a:cubicBezTo>
                    <a:pt x="5180" y="739"/>
                    <a:pt x="5108" y="668"/>
                    <a:pt x="5013" y="668"/>
                  </a:cubicBezTo>
                  <a:lnTo>
                    <a:pt x="1727" y="668"/>
                  </a:lnTo>
                  <a:lnTo>
                    <a:pt x="1727" y="299"/>
                  </a:lnTo>
                  <a:close/>
                  <a:moveTo>
                    <a:pt x="4823" y="6395"/>
                  </a:moveTo>
                  <a:cubicBezTo>
                    <a:pt x="4882" y="6395"/>
                    <a:pt x="4930" y="6442"/>
                    <a:pt x="4930" y="6502"/>
                  </a:cubicBezTo>
                  <a:lnTo>
                    <a:pt x="4930" y="6621"/>
                  </a:lnTo>
                  <a:cubicBezTo>
                    <a:pt x="4930" y="6680"/>
                    <a:pt x="4882" y="6728"/>
                    <a:pt x="4823" y="6728"/>
                  </a:cubicBezTo>
                  <a:lnTo>
                    <a:pt x="4049" y="6728"/>
                  </a:lnTo>
                  <a:cubicBezTo>
                    <a:pt x="3989" y="6728"/>
                    <a:pt x="3942" y="6680"/>
                    <a:pt x="3942" y="6621"/>
                  </a:cubicBezTo>
                  <a:lnTo>
                    <a:pt x="3942" y="6502"/>
                  </a:lnTo>
                  <a:cubicBezTo>
                    <a:pt x="3942" y="6442"/>
                    <a:pt x="3989" y="6395"/>
                    <a:pt x="4049" y="6395"/>
                  </a:cubicBezTo>
                  <a:close/>
                  <a:moveTo>
                    <a:pt x="4620" y="7037"/>
                  </a:moveTo>
                  <a:lnTo>
                    <a:pt x="4620" y="8573"/>
                  </a:lnTo>
                  <a:lnTo>
                    <a:pt x="4239" y="8573"/>
                  </a:lnTo>
                  <a:lnTo>
                    <a:pt x="4239" y="7037"/>
                  </a:lnTo>
                  <a:close/>
                  <a:moveTo>
                    <a:pt x="5418" y="8883"/>
                  </a:moveTo>
                  <a:cubicBezTo>
                    <a:pt x="5525" y="8883"/>
                    <a:pt x="5608" y="8978"/>
                    <a:pt x="5608" y="9073"/>
                  </a:cubicBezTo>
                  <a:lnTo>
                    <a:pt x="5608" y="9252"/>
                  </a:lnTo>
                  <a:lnTo>
                    <a:pt x="4215" y="9252"/>
                  </a:lnTo>
                  <a:cubicBezTo>
                    <a:pt x="4120" y="9252"/>
                    <a:pt x="4049" y="9335"/>
                    <a:pt x="4049" y="9419"/>
                  </a:cubicBezTo>
                  <a:cubicBezTo>
                    <a:pt x="4049" y="9514"/>
                    <a:pt x="4120" y="9585"/>
                    <a:pt x="4215" y="9585"/>
                  </a:cubicBezTo>
                  <a:lnTo>
                    <a:pt x="6370" y="9585"/>
                  </a:lnTo>
                  <a:cubicBezTo>
                    <a:pt x="6382" y="9585"/>
                    <a:pt x="6406" y="9597"/>
                    <a:pt x="6418" y="9609"/>
                  </a:cubicBezTo>
                  <a:lnTo>
                    <a:pt x="6561" y="10371"/>
                  </a:lnTo>
                  <a:cubicBezTo>
                    <a:pt x="6561" y="10383"/>
                    <a:pt x="6561" y="10407"/>
                    <a:pt x="6549" y="10407"/>
                  </a:cubicBezTo>
                  <a:cubicBezTo>
                    <a:pt x="6549" y="10407"/>
                    <a:pt x="6537" y="10419"/>
                    <a:pt x="6525" y="10419"/>
                  </a:cubicBezTo>
                  <a:lnTo>
                    <a:pt x="2370" y="10419"/>
                  </a:lnTo>
                  <a:cubicBezTo>
                    <a:pt x="2358" y="10419"/>
                    <a:pt x="2334" y="10407"/>
                    <a:pt x="2334" y="10407"/>
                  </a:cubicBezTo>
                  <a:cubicBezTo>
                    <a:pt x="2334" y="10407"/>
                    <a:pt x="2322" y="10383"/>
                    <a:pt x="2322" y="10371"/>
                  </a:cubicBezTo>
                  <a:lnTo>
                    <a:pt x="2477" y="9609"/>
                  </a:lnTo>
                  <a:cubicBezTo>
                    <a:pt x="2477" y="9597"/>
                    <a:pt x="2489" y="9585"/>
                    <a:pt x="2513" y="9585"/>
                  </a:cubicBezTo>
                  <a:lnTo>
                    <a:pt x="3489" y="9585"/>
                  </a:lnTo>
                  <a:cubicBezTo>
                    <a:pt x="3573" y="9585"/>
                    <a:pt x="3644" y="9514"/>
                    <a:pt x="3644" y="9419"/>
                  </a:cubicBezTo>
                  <a:cubicBezTo>
                    <a:pt x="3644" y="9335"/>
                    <a:pt x="3573" y="9252"/>
                    <a:pt x="3489" y="9252"/>
                  </a:cubicBezTo>
                  <a:lnTo>
                    <a:pt x="3263" y="9252"/>
                  </a:lnTo>
                  <a:lnTo>
                    <a:pt x="3263" y="9073"/>
                  </a:lnTo>
                  <a:cubicBezTo>
                    <a:pt x="3263" y="8978"/>
                    <a:pt x="3346" y="8883"/>
                    <a:pt x="3453" y="8883"/>
                  </a:cubicBezTo>
                  <a:close/>
                  <a:moveTo>
                    <a:pt x="1739" y="1"/>
                  </a:moveTo>
                  <a:cubicBezTo>
                    <a:pt x="1572" y="1"/>
                    <a:pt x="1441" y="132"/>
                    <a:pt x="1441" y="299"/>
                  </a:cubicBezTo>
                  <a:lnTo>
                    <a:pt x="1441" y="703"/>
                  </a:lnTo>
                  <a:cubicBezTo>
                    <a:pt x="1441" y="858"/>
                    <a:pt x="1572" y="1001"/>
                    <a:pt x="1739" y="1001"/>
                  </a:cubicBezTo>
                  <a:lnTo>
                    <a:pt x="1775" y="1001"/>
                  </a:lnTo>
                  <a:lnTo>
                    <a:pt x="1775" y="1513"/>
                  </a:lnTo>
                  <a:cubicBezTo>
                    <a:pt x="1656" y="1513"/>
                    <a:pt x="1537" y="1453"/>
                    <a:pt x="1477" y="1358"/>
                  </a:cubicBezTo>
                  <a:lnTo>
                    <a:pt x="1358" y="1180"/>
                  </a:lnTo>
                  <a:cubicBezTo>
                    <a:pt x="1156" y="882"/>
                    <a:pt x="822" y="715"/>
                    <a:pt x="477" y="715"/>
                  </a:cubicBezTo>
                  <a:cubicBezTo>
                    <a:pt x="346" y="715"/>
                    <a:pt x="227" y="763"/>
                    <a:pt x="132" y="846"/>
                  </a:cubicBezTo>
                  <a:cubicBezTo>
                    <a:pt x="48" y="941"/>
                    <a:pt x="1" y="1049"/>
                    <a:pt x="1" y="1191"/>
                  </a:cubicBezTo>
                  <a:lnTo>
                    <a:pt x="1" y="1846"/>
                  </a:lnTo>
                  <a:cubicBezTo>
                    <a:pt x="1" y="3418"/>
                    <a:pt x="798" y="3751"/>
                    <a:pt x="1465" y="4013"/>
                  </a:cubicBezTo>
                  <a:cubicBezTo>
                    <a:pt x="1810" y="4168"/>
                    <a:pt x="2144" y="4299"/>
                    <a:pt x="2299" y="4609"/>
                  </a:cubicBezTo>
                  <a:cubicBezTo>
                    <a:pt x="2334" y="4704"/>
                    <a:pt x="2322" y="4775"/>
                    <a:pt x="2263" y="4847"/>
                  </a:cubicBezTo>
                  <a:cubicBezTo>
                    <a:pt x="2212" y="4914"/>
                    <a:pt x="2120" y="4946"/>
                    <a:pt x="2041" y="4946"/>
                  </a:cubicBezTo>
                  <a:cubicBezTo>
                    <a:pt x="2008" y="4946"/>
                    <a:pt x="1978" y="4940"/>
                    <a:pt x="1953" y="4930"/>
                  </a:cubicBezTo>
                  <a:cubicBezTo>
                    <a:pt x="1834" y="4882"/>
                    <a:pt x="1822" y="4728"/>
                    <a:pt x="1834" y="4632"/>
                  </a:cubicBezTo>
                  <a:cubicBezTo>
                    <a:pt x="1834" y="4537"/>
                    <a:pt x="1775" y="4466"/>
                    <a:pt x="1679" y="4466"/>
                  </a:cubicBezTo>
                  <a:cubicBezTo>
                    <a:pt x="1596" y="4466"/>
                    <a:pt x="1513" y="4525"/>
                    <a:pt x="1513" y="4609"/>
                  </a:cubicBezTo>
                  <a:cubicBezTo>
                    <a:pt x="1513" y="4740"/>
                    <a:pt x="1537" y="5085"/>
                    <a:pt x="1834" y="5228"/>
                  </a:cubicBezTo>
                  <a:cubicBezTo>
                    <a:pt x="1906" y="5252"/>
                    <a:pt x="1965" y="5263"/>
                    <a:pt x="2037" y="5263"/>
                  </a:cubicBezTo>
                  <a:cubicBezTo>
                    <a:pt x="2203" y="5263"/>
                    <a:pt x="2382" y="5192"/>
                    <a:pt x="2489" y="5073"/>
                  </a:cubicBezTo>
                  <a:cubicBezTo>
                    <a:pt x="2501" y="5061"/>
                    <a:pt x="2513" y="5049"/>
                    <a:pt x="2513" y="5025"/>
                  </a:cubicBezTo>
                  <a:cubicBezTo>
                    <a:pt x="2811" y="5502"/>
                    <a:pt x="3215" y="5942"/>
                    <a:pt x="3680" y="6275"/>
                  </a:cubicBezTo>
                  <a:lnTo>
                    <a:pt x="3703" y="6299"/>
                  </a:lnTo>
                  <a:cubicBezTo>
                    <a:pt x="3656" y="6347"/>
                    <a:pt x="3644" y="6430"/>
                    <a:pt x="3644" y="6514"/>
                  </a:cubicBezTo>
                  <a:lnTo>
                    <a:pt x="3644" y="6633"/>
                  </a:lnTo>
                  <a:cubicBezTo>
                    <a:pt x="3644" y="6835"/>
                    <a:pt x="3775" y="6990"/>
                    <a:pt x="3965" y="7037"/>
                  </a:cubicBezTo>
                  <a:lnTo>
                    <a:pt x="3965" y="8585"/>
                  </a:lnTo>
                  <a:lnTo>
                    <a:pt x="3489" y="8585"/>
                  </a:lnTo>
                  <a:cubicBezTo>
                    <a:pt x="3203" y="8585"/>
                    <a:pt x="2977" y="8811"/>
                    <a:pt x="2977" y="9085"/>
                  </a:cubicBezTo>
                  <a:lnTo>
                    <a:pt x="2977" y="9264"/>
                  </a:lnTo>
                  <a:lnTo>
                    <a:pt x="2549" y="9264"/>
                  </a:lnTo>
                  <a:cubicBezTo>
                    <a:pt x="2382" y="9264"/>
                    <a:pt x="2239" y="9383"/>
                    <a:pt x="2203" y="9550"/>
                  </a:cubicBezTo>
                  <a:lnTo>
                    <a:pt x="2060" y="10312"/>
                  </a:lnTo>
                  <a:cubicBezTo>
                    <a:pt x="2037" y="10419"/>
                    <a:pt x="2060" y="10514"/>
                    <a:pt x="2132" y="10609"/>
                  </a:cubicBezTo>
                  <a:cubicBezTo>
                    <a:pt x="2203" y="10693"/>
                    <a:pt x="2299" y="10740"/>
                    <a:pt x="2394" y="10740"/>
                  </a:cubicBezTo>
                  <a:lnTo>
                    <a:pt x="6549" y="10740"/>
                  </a:lnTo>
                  <a:cubicBezTo>
                    <a:pt x="6656" y="10740"/>
                    <a:pt x="6763" y="10693"/>
                    <a:pt x="6823" y="10609"/>
                  </a:cubicBezTo>
                  <a:cubicBezTo>
                    <a:pt x="6894" y="10514"/>
                    <a:pt x="6906" y="10419"/>
                    <a:pt x="6894" y="10312"/>
                  </a:cubicBezTo>
                  <a:lnTo>
                    <a:pt x="6740" y="9550"/>
                  </a:lnTo>
                  <a:cubicBezTo>
                    <a:pt x="6716" y="9383"/>
                    <a:pt x="6561" y="9264"/>
                    <a:pt x="6406" y="9264"/>
                  </a:cubicBezTo>
                  <a:lnTo>
                    <a:pt x="5966" y="9264"/>
                  </a:lnTo>
                  <a:lnTo>
                    <a:pt x="5966" y="9085"/>
                  </a:lnTo>
                  <a:cubicBezTo>
                    <a:pt x="5966" y="8811"/>
                    <a:pt x="5751" y="8585"/>
                    <a:pt x="5466" y="8585"/>
                  </a:cubicBezTo>
                  <a:lnTo>
                    <a:pt x="4989" y="8585"/>
                  </a:lnTo>
                  <a:lnTo>
                    <a:pt x="4989" y="7037"/>
                  </a:lnTo>
                  <a:cubicBezTo>
                    <a:pt x="5168" y="6990"/>
                    <a:pt x="5299" y="6835"/>
                    <a:pt x="5299" y="6633"/>
                  </a:cubicBezTo>
                  <a:lnTo>
                    <a:pt x="5299" y="6502"/>
                  </a:lnTo>
                  <a:cubicBezTo>
                    <a:pt x="5299" y="6430"/>
                    <a:pt x="5275" y="6359"/>
                    <a:pt x="5239" y="6275"/>
                  </a:cubicBezTo>
                  <a:lnTo>
                    <a:pt x="5275" y="6264"/>
                  </a:lnTo>
                  <a:cubicBezTo>
                    <a:pt x="5728" y="5918"/>
                    <a:pt x="6132" y="5490"/>
                    <a:pt x="6430" y="5013"/>
                  </a:cubicBezTo>
                  <a:cubicBezTo>
                    <a:pt x="6442" y="5025"/>
                    <a:pt x="6466" y="5049"/>
                    <a:pt x="6466" y="5061"/>
                  </a:cubicBezTo>
                  <a:cubicBezTo>
                    <a:pt x="6585" y="5180"/>
                    <a:pt x="6740" y="5252"/>
                    <a:pt x="6906" y="5252"/>
                  </a:cubicBezTo>
                  <a:cubicBezTo>
                    <a:pt x="6978" y="5252"/>
                    <a:pt x="7061" y="5240"/>
                    <a:pt x="7121" y="5204"/>
                  </a:cubicBezTo>
                  <a:cubicBezTo>
                    <a:pt x="7418" y="5073"/>
                    <a:pt x="7442" y="4751"/>
                    <a:pt x="7430" y="4597"/>
                  </a:cubicBezTo>
                  <a:cubicBezTo>
                    <a:pt x="7430" y="4513"/>
                    <a:pt x="7359" y="4454"/>
                    <a:pt x="7263" y="4454"/>
                  </a:cubicBezTo>
                  <a:cubicBezTo>
                    <a:pt x="7180" y="4454"/>
                    <a:pt x="7121" y="4525"/>
                    <a:pt x="7121" y="4609"/>
                  </a:cubicBezTo>
                  <a:cubicBezTo>
                    <a:pt x="7121" y="4716"/>
                    <a:pt x="7097" y="4871"/>
                    <a:pt x="7002" y="4906"/>
                  </a:cubicBezTo>
                  <a:cubicBezTo>
                    <a:pt x="6975" y="4920"/>
                    <a:pt x="6945" y="4925"/>
                    <a:pt x="6913" y="4925"/>
                  </a:cubicBezTo>
                  <a:cubicBezTo>
                    <a:pt x="6831" y="4925"/>
                    <a:pt x="6740" y="4886"/>
                    <a:pt x="6680" y="4835"/>
                  </a:cubicBezTo>
                  <a:cubicBezTo>
                    <a:pt x="6621" y="4775"/>
                    <a:pt x="6609" y="4692"/>
                    <a:pt x="6656" y="4597"/>
                  </a:cubicBezTo>
                  <a:cubicBezTo>
                    <a:pt x="6799" y="4287"/>
                    <a:pt x="7121" y="4156"/>
                    <a:pt x="7490" y="4001"/>
                  </a:cubicBezTo>
                  <a:cubicBezTo>
                    <a:pt x="8145" y="3739"/>
                    <a:pt x="8942" y="3406"/>
                    <a:pt x="8942" y="1834"/>
                  </a:cubicBezTo>
                  <a:lnTo>
                    <a:pt x="8942" y="1180"/>
                  </a:lnTo>
                  <a:cubicBezTo>
                    <a:pt x="8907" y="1061"/>
                    <a:pt x="8847" y="941"/>
                    <a:pt x="8752" y="846"/>
                  </a:cubicBezTo>
                  <a:cubicBezTo>
                    <a:pt x="8668" y="763"/>
                    <a:pt x="8549" y="715"/>
                    <a:pt x="8406" y="715"/>
                  </a:cubicBezTo>
                  <a:cubicBezTo>
                    <a:pt x="8049" y="715"/>
                    <a:pt x="7728" y="894"/>
                    <a:pt x="7537" y="1180"/>
                  </a:cubicBezTo>
                  <a:lnTo>
                    <a:pt x="7418" y="1358"/>
                  </a:lnTo>
                  <a:cubicBezTo>
                    <a:pt x="7335" y="1453"/>
                    <a:pt x="7240" y="1513"/>
                    <a:pt x="7121" y="1513"/>
                  </a:cubicBezTo>
                  <a:lnTo>
                    <a:pt x="7121" y="1001"/>
                  </a:lnTo>
                  <a:lnTo>
                    <a:pt x="7144" y="1001"/>
                  </a:lnTo>
                  <a:cubicBezTo>
                    <a:pt x="7311" y="1001"/>
                    <a:pt x="7442" y="858"/>
                    <a:pt x="7442" y="703"/>
                  </a:cubicBezTo>
                  <a:lnTo>
                    <a:pt x="7442" y="299"/>
                  </a:lnTo>
                  <a:cubicBezTo>
                    <a:pt x="7442" y="132"/>
                    <a:pt x="7311" y="1"/>
                    <a:pt x="71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2" name="Google Shape;10372;p55"/>
            <p:cNvSpPr/>
            <p:nvPr/>
          </p:nvSpPr>
          <p:spPr>
            <a:xfrm>
              <a:off x="1590638" y="2834153"/>
              <a:ext cx="88501" cy="84754"/>
            </a:xfrm>
            <a:custGeom>
              <a:avLst/>
              <a:gdLst/>
              <a:ahLst/>
              <a:cxnLst/>
              <a:rect l="l" t="t" r="r" b="b"/>
              <a:pathLst>
                <a:path w="2787" h="2669" extrusionOk="0">
                  <a:moveTo>
                    <a:pt x="1358" y="488"/>
                  </a:moveTo>
                  <a:lnTo>
                    <a:pt x="1596" y="977"/>
                  </a:lnTo>
                  <a:cubicBezTo>
                    <a:pt x="1632" y="1036"/>
                    <a:pt x="1668" y="1072"/>
                    <a:pt x="1751" y="1084"/>
                  </a:cubicBezTo>
                  <a:lnTo>
                    <a:pt x="2299" y="1155"/>
                  </a:lnTo>
                  <a:lnTo>
                    <a:pt x="1929" y="1548"/>
                  </a:lnTo>
                  <a:cubicBezTo>
                    <a:pt x="1882" y="1596"/>
                    <a:pt x="1870" y="1655"/>
                    <a:pt x="1870" y="1715"/>
                  </a:cubicBezTo>
                  <a:lnTo>
                    <a:pt x="1953" y="2263"/>
                  </a:lnTo>
                  <a:lnTo>
                    <a:pt x="1465" y="2012"/>
                  </a:lnTo>
                  <a:cubicBezTo>
                    <a:pt x="1429" y="1989"/>
                    <a:pt x="1406" y="1989"/>
                    <a:pt x="1370" y="1989"/>
                  </a:cubicBezTo>
                  <a:cubicBezTo>
                    <a:pt x="1346" y="1989"/>
                    <a:pt x="1310" y="1989"/>
                    <a:pt x="1287" y="2012"/>
                  </a:cubicBezTo>
                  <a:lnTo>
                    <a:pt x="798" y="2263"/>
                  </a:lnTo>
                  <a:lnTo>
                    <a:pt x="882" y="1715"/>
                  </a:lnTo>
                  <a:cubicBezTo>
                    <a:pt x="894" y="1655"/>
                    <a:pt x="870" y="1596"/>
                    <a:pt x="822" y="1548"/>
                  </a:cubicBezTo>
                  <a:lnTo>
                    <a:pt x="417" y="1155"/>
                  </a:lnTo>
                  <a:lnTo>
                    <a:pt x="977" y="1084"/>
                  </a:lnTo>
                  <a:cubicBezTo>
                    <a:pt x="1036" y="1072"/>
                    <a:pt x="1096" y="1036"/>
                    <a:pt x="1120" y="977"/>
                  </a:cubicBezTo>
                  <a:lnTo>
                    <a:pt x="1358" y="488"/>
                  </a:lnTo>
                  <a:close/>
                  <a:moveTo>
                    <a:pt x="1406" y="0"/>
                  </a:moveTo>
                  <a:cubicBezTo>
                    <a:pt x="1334" y="0"/>
                    <a:pt x="1275" y="48"/>
                    <a:pt x="1239" y="107"/>
                  </a:cubicBezTo>
                  <a:lnTo>
                    <a:pt x="917" y="774"/>
                  </a:lnTo>
                  <a:lnTo>
                    <a:pt x="179" y="881"/>
                  </a:lnTo>
                  <a:cubicBezTo>
                    <a:pt x="108" y="893"/>
                    <a:pt x="48" y="941"/>
                    <a:pt x="36" y="1012"/>
                  </a:cubicBezTo>
                  <a:cubicBezTo>
                    <a:pt x="1" y="1084"/>
                    <a:pt x="36" y="1155"/>
                    <a:pt x="84" y="1203"/>
                  </a:cubicBezTo>
                  <a:lnTo>
                    <a:pt x="620" y="1727"/>
                  </a:lnTo>
                  <a:lnTo>
                    <a:pt x="501" y="2453"/>
                  </a:lnTo>
                  <a:cubicBezTo>
                    <a:pt x="477" y="2524"/>
                    <a:pt x="513" y="2608"/>
                    <a:pt x="572" y="2632"/>
                  </a:cubicBezTo>
                  <a:cubicBezTo>
                    <a:pt x="604" y="2657"/>
                    <a:pt x="639" y="2669"/>
                    <a:pt x="674" y="2669"/>
                  </a:cubicBezTo>
                  <a:cubicBezTo>
                    <a:pt x="705" y="2669"/>
                    <a:pt x="735" y="2660"/>
                    <a:pt x="763" y="2644"/>
                  </a:cubicBezTo>
                  <a:lnTo>
                    <a:pt x="1417" y="2310"/>
                  </a:lnTo>
                  <a:lnTo>
                    <a:pt x="2072" y="2644"/>
                  </a:lnTo>
                  <a:cubicBezTo>
                    <a:pt x="2108" y="2667"/>
                    <a:pt x="2132" y="2667"/>
                    <a:pt x="2168" y="2667"/>
                  </a:cubicBezTo>
                  <a:cubicBezTo>
                    <a:pt x="2203" y="2667"/>
                    <a:pt x="2239" y="2644"/>
                    <a:pt x="2263" y="2632"/>
                  </a:cubicBezTo>
                  <a:cubicBezTo>
                    <a:pt x="2322" y="2584"/>
                    <a:pt x="2358" y="2513"/>
                    <a:pt x="2346" y="2453"/>
                  </a:cubicBezTo>
                  <a:lnTo>
                    <a:pt x="2227" y="1727"/>
                  </a:lnTo>
                  <a:lnTo>
                    <a:pt x="2763" y="1203"/>
                  </a:lnTo>
                  <a:cubicBezTo>
                    <a:pt x="2775" y="1155"/>
                    <a:pt x="2787" y="1084"/>
                    <a:pt x="2775" y="1012"/>
                  </a:cubicBezTo>
                  <a:cubicBezTo>
                    <a:pt x="2739" y="941"/>
                    <a:pt x="2703" y="893"/>
                    <a:pt x="2620" y="881"/>
                  </a:cubicBezTo>
                  <a:lnTo>
                    <a:pt x="1894" y="774"/>
                  </a:lnTo>
                  <a:lnTo>
                    <a:pt x="1572" y="107"/>
                  </a:lnTo>
                  <a:cubicBezTo>
                    <a:pt x="1537" y="48"/>
                    <a:pt x="1465" y="0"/>
                    <a:pt x="14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73" name="Google Shape;10373;p55"/>
          <p:cNvGrpSpPr/>
          <p:nvPr/>
        </p:nvGrpSpPr>
        <p:grpSpPr>
          <a:xfrm>
            <a:off x="1952836" y="2774422"/>
            <a:ext cx="372835" cy="342573"/>
            <a:chOff x="1952836" y="2774422"/>
            <a:chExt cx="372835" cy="342573"/>
          </a:xfrm>
        </p:grpSpPr>
        <p:sp>
          <p:nvSpPr>
            <p:cNvPr id="10374" name="Google Shape;10374;p55"/>
            <p:cNvSpPr/>
            <p:nvPr/>
          </p:nvSpPr>
          <p:spPr>
            <a:xfrm>
              <a:off x="2076490" y="3057581"/>
              <a:ext cx="40869" cy="40869"/>
            </a:xfrm>
            <a:custGeom>
              <a:avLst/>
              <a:gdLst/>
              <a:ahLst/>
              <a:cxnLst/>
              <a:rect l="l" t="t" r="r" b="b"/>
              <a:pathLst>
                <a:path w="1287" h="1287" extrusionOk="0">
                  <a:moveTo>
                    <a:pt x="643" y="346"/>
                  </a:moveTo>
                  <a:cubicBezTo>
                    <a:pt x="810" y="346"/>
                    <a:pt x="941" y="477"/>
                    <a:pt x="941" y="644"/>
                  </a:cubicBezTo>
                  <a:cubicBezTo>
                    <a:pt x="941" y="811"/>
                    <a:pt x="810" y="941"/>
                    <a:pt x="643" y="941"/>
                  </a:cubicBezTo>
                  <a:cubicBezTo>
                    <a:pt x="476" y="941"/>
                    <a:pt x="345" y="811"/>
                    <a:pt x="345" y="644"/>
                  </a:cubicBezTo>
                  <a:cubicBezTo>
                    <a:pt x="345" y="477"/>
                    <a:pt x="476" y="346"/>
                    <a:pt x="643" y="346"/>
                  </a:cubicBezTo>
                  <a:close/>
                  <a:moveTo>
                    <a:pt x="643" y="1"/>
                  </a:moveTo>
                  <a:cubicBezTo>
                    <a:pt x="286" y="1"/>
                    <a:pt x="0" y="287"/>
                    <a:pt x="0" y="644"/>
                  </a:cubicBezTo>
                  <a:cubicBezTo>
                    <a:pt x="0" y="1001"/>
                    <a:pt x="286" y="1287"/>
                    <a:pt x="643" y="1287"/>
                  </a:cubicBezTo>
                  <a:cubicBezTo>
                    <a:pt x="1000" y="1287"/>
                    <a:pt x="1286" y="1001"/>
                    <a:pt x="1286" y="644"/>
                  </a:cubicBezTo>
                  <a:cubicBezTo>
                    <a:pt x="1286" y="287"/>
                    <a:pt x="1000" y="1"/>
                    <a:pt x="64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5" name="Google Shape;10375;p55"/>
            <p:cNvSpPr/>
            <p:nvPr/>
          </p:nvSpPr>
          <p:spPr>
            <a:xfrm>
              <a:off x="2208432" y="3057581"/>
              <a:ext cx="40869" cy="40869"/>
            </a:xfrm>
            <a:custGeom>
              <a:avLst/>
              <a:gdLst/>
              <a:ahLst/>
              <a:cxnLst/>
              <a:rect l="l" t="t" r="r" b="b"/>
              <a:pathLst>
                <a:path w="1287" h="1287" extrusionOk="0">
                  <a:moveTo>
                    <a:pt x="643" y="346"/>
                  </a:moveTo>
                  <a:cubicBezTo>
                    <a:pt x="810" y="346"/>
                    <a:pt x="941" y="477"/>
                    <a:pt x="941" y="644"/>
                  </a:cubicBezTo>
                  <a:cubicBezTo>
                    <a:pt x="941" y="811"/>
                    <a:pt x="810" y="941"/>
                    <a:pt x="643" y="941"/>
                  </a:cubicBezTo>
                  <a:cubicBezTo>
                    <a:pt x="477" y="941"/>
                    <a:pt x="346" y="811"/>
                    <a:pt x="346" y="644"/>
                  </a:cubicBezTo>
                  <a:cubicBezTo>
                    <a:pt x="346" y="477"/>
                    <a:pt x="477" y="346"/>
                    <a:pt x="643" y="346"/>
                  </a:cubicBezTo>
                  <a:close/>
                  <a:moveTo>
                    <a:pt x="643" y="1"/>
                  </a:moveTo>
                  <a:cubicBezTo>
                    <a:pt x="286" y="1"/>
                    <a:pt x="0" y="287"/>
                    <a:pt x="0" y="644"/>
                  </a:cubicBezTo>
                  <a:cubicBezTo>
                    <a:pt x="0" y="1001"/>
                    <a:pt x="286" y="1287"/>
                    <a:pt x="643" y="1287"/>
                  </a:cubicBezTo>
                  <a:cubicBezTo>
                    <a:pt x="1001" y="1287"/>
                    <a:pt x="1286" y="1001"/>
                    <a:pt x="1286" y="644"/>
                  </a:cubicBezTo>
                  <a:cubicBezTo>
                    <a:pt x="1286" y="287"/>
                    <a:pt x="1001" y="1"/>
                    <a:pt x="64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6" name="Google Shape;10376;p55"/>
            <p:cNvSpPr/>
            <p:nvPr/>
          </p:nvSpPr>
          <p:spPr>
            <a:xfrm>
              <a:off x="1952836" y="2774422"/>
              <a:ext cx="372835" cy="342573"/>
            </a:xfrm>
            <a:custGeom>
              <a:avLst/>
              <a:gdLst/>
              <a:ahLst/>
              <a:cxnLst/>
              <a:rect l="l" t="t" r="r" b="b"/>
              <a:pathLst>
                <a:path w="11741" h="10788" extrusionOk="0">
                  <a:moveTo>
                    <a:pt x="5382" y="1988"/>
                  </a:moveTo>
                  <a:lnTo>
                    <a:pt x="5382" y="3001"/>
                  </a:lnTo>
                  <a:lnTo>
                    <a:pt x="4359" y="3001"/>
                  </a:lnTo>
                  <a:lnTo>
                    <a:pt x="4359" y="1988"/>
                  </a:lnTo>
                  <a:close/>
                  <a:moveTo>
                    <a:pt x="6752" y="1988"/>
                  </a:moveTo>
                  <a:lnTo>
                    <a:pt x="6752" y="3001"/>
                  </a:lnTo>
                  <a:lnTo>
                    <a:pt x="5728" y="3001"/>
                  </a:lnTo>
                  <a:lnTo>
                    <a:pt x="5728" y="1988"/>
                  </a:lnTo>
                  <a:close/>
                  <a:moveTo>
                    <a:pt x="8121" y="1988"/>
                  </a:moveTo>
                  <a:lnTo>
                    <a:pt x="8121" y="3001"/>
                  </a:lnTo>
                  <a:lnTo>
                    <a:pt x="7097" y="3001"/>
                  </a:lnTo>
                  <a:lnTo>
                    <a:pt x="7097" y="1988"/>
                  </a:lnTo>
                  <a:close/>
                  <a:moveTo>
                    <a:pt x="9490" y="1988"/>
                  </a:moveTo>
                  <a:lnTo>
                    <a:pt x="9490" y="3001"/>
                  </a:lnTo>
                  <a:lnTo>
                    <a:pt x="8466" y="3001"/>
                  </a:lnTo>
                  <a:lnTo>
                    <a:pt x="8466" y="1988"/>
                  </a:lnTo>
                  <a:close/>
                  <a:moveTo>
                    <a:pt x="10324" y="1988"/>
                  </a:moveTo>
                  <a:lnTo>
                    <a:pt x="10085" y="3001"/>
                  </a:lnTo>
                  <a:lnTo>
                    <a:pt x="9847" y="3001"/>
                  </a:lnTo>
                  <a:lnTo>
                    <a:pt x="9847" y="1988"/>
                  </a:lnTo>
                  <a:close/>
                  <a:moveTo>
                    <a:pt x="4001" y="2000"/>
                  </a:moveTo>
                  <a:lnTo>
                    <a:pt x="4001" y="3012"/>
                  </a:lnTo>
                  <a:lnTo>
                    <a:pt x="3311" y="3012"/>
                  </a:lnTo>
                  <a:lnTo>
                    <a:pt x="2965" y="2000"/>
                  </a:lnTo>
                  <a:close/>
                  <a:moveTo>
                    <a:pt x="10014" y="3334"/>
                  </a:moveTo>
                  <a:lnTo>
                    <a:pt x="9847" y="4048"/>
                  </a:lnTo>
                  <a:lnTo>
                    <a:pt x="9847" y="3334"/>
                  </a:lnTo>
                  <a:close/>
                  <a:moveTo>
                    <a:pt x="4013" y="3334"/>
                  </a:moveTo>
                  <a:lnTo>
                    <a:pt x="4013" y="4370"/>
                  </a:lnTo>
                  <a:lnTo>
                    <a:pt x="3823" y="4370"/>
                  </a:lnTo>
                  <a:lnTo>
                    <a:pt x="3454" y="3334"/>
                  </a:lnTo>
                  <a:close/>
                  <a:moveTo>
                    <a:pt x="5371" y="3334"/>
                  </a:moveTo>
                  <a:lnTo>
                    <a:pt x="5371" y="4370"/>
                  </a:lnTo>
                  <a:lnTo>
                    <a:pt x="4347" y="4370"/>
                  </a:lnTo>
                  <a:lnTo>
                    <a:pt x="4347" y="3334"/>
                  </a:lnTo>
                  <a:close/>
                  <a:moveTo>
                    <a:pt x="6752" y="3334"/>
                  </a:moveTo>
                  <a:lnTo>
                    <a:pt x="6752" y="4370"/>
                  </a:lnTo>
                  <a:lnTo>
                    <a:pt x="5728" y="4370"/>
                  </a:lnTo>
                  <a:lnTo>
                    <a:pt x="5728" y="3334"/>
                  </a:lnTo>
                  <a:close/>
                  <a:moveTo>
                    <a:pt x="8121" y="3358"/>
                  </a:moveTo>
                  <a:lnTo>
                    <a:pt x="8121" y="4382"/>
                  </a:lnTo>
                  <a:lnTo>
                    <a:pt x="7097" y="4382"/>
                  </a:lnTo>
                  <a:lnTo>
                    <a:pt x="7097" y="3358"/>
                  </a:lnTo>
                  <a:close/>
                  <a:moveTo>
                    <a:pt x="9514" y="3358"/>
                  </a:moveTo>
                  <a:lnTo>
                    <a:pt x="9514" y="4382"/>
                  </a:lnTo>
                  <a:lnTo>
                    <a:pt x="8478" y="4382"/>
                  </a:lnTo>
                  <a:lnTo>
                    <a:pt x="8478" y="3358"/>
                  </a:lnTo>
                  <a:close/>
                  <a:moveTo>
                    <a:pt x="4001" y="4727"/>
                  </a:moveTo>
                  <a:lnTo>
                    <a:pt x="4001" y="4941"/>
                  </a:lnTo>
                  <a:lnTo>
                    <a:pt x="3930" y="4727"/>
                  </a:lnTo>
                  <a:close/>
                  <a:moveTo>
                    <a:pt x="5371" y="4715"/>
                  </a:moveTo>
                  <a:lnTo>
                    <a:pt x="5371" y="5525"/>
                  </a:lnTo>
                  <a:cubicBezTo>
                    <a:pt x="5297" y="5521"/>
                    <a:pt x="5230" y="5520"/>
                    <a:pt x="5167" y="5520"/>
                  </a:cubicBezTo>
                  <a:cubicBezTo>
                    <a:pt x="5049" y="5520"/>
                    <a:pt x="4947" y="5524"/>
                    <a:pt x="4854" y="5524"/>
                  </a:cubicBezTo>
                  <a:cubicBezTo>
                    <a:pt x="4666" y="5524"/>
                    <a:pt x="4516" y="5507"/>
                    <a:pt x="4347" y="5406"/>
                  </a:cubicBezTo>
                  <a:lnTo>
                    <a:pt x="4347" y="4715"/>
                  </a:lnTo>
                  <a:close/>
                  <a:moveTo>
                    <a:pt x="6752" y="4727"/>
                  </a:moveTo>
                  <a:lnTo>
                    <a:pt x="6752" y="5525"/>
                  </a:lnTo>
                  <a:lnTo>
                    <a:pt x="5728" y="5525"/>
                  </a:lnTo>
                  <a:lnTo>
                    <a:pt x="5728" y="4727"/>
                  </a:lnTo>
                  <a:close/>
                  <a:moveTo>
                    <a:pt x="8121" y="4727"/>
                  </a:moveTo>
                  <a:lnTo>
                    <a:pt x="8121" y="5525"/>
                  </a:lnTo>
                  <a:lnTo>
                    <a:pt x="7097" y="5525"/>
                  </a:lnTo>
                  <a:lnTo>
                    <a:pt x="7097" y="4727"/>
                  </a:lnTo>
                  <a:close/>
                  <a:moveTo>
                    <a:pt x="9490" y="4727"/>
                  </a:moveTo>
                  <a:lnTo>
                    <a:pt x="9490" y="5525"/>
                  </a:lnTo>
                  <a:lnTo>
                    <a:pt x="8466" y="5525"/>
                  </a:lnTo>
                  <a:lnTo>
                    <a:pt x="8466" y="4727"/>
                  </a:lnTo>
                  <a:close/>
                  <a:moveTo>
                    <a:pt x="4537" y="8680"/>
                  </a:moveTo>
                  <a:cubicBezTo>
                    <a:pt x="5025" y="8680"/>
                    <a:pt x="5418" y="9085"/>
                    <a:pt x="5418" y="9561"/>
                  </a:cubicBezTo>
                  <a:cubicBezTo>
                    <a:pt x="5418" y="10037"/>
                    <a:pt x="5025" y="10442"/>
                    <a:pt x="4537" y="10442"/>
                  </a:cubicBezTo>
                  <a:cubicBezTo>
                    <a:pt x="4049" y="10442"/>
                    <a:pt x="3656" y="10049"/>
                    <a:pt x="3656" y="9561"/>
                  </a:cubicBezTo>
                  <a:cubicBezTo>
                    <a:pt x="3656" y="9085"/>
                    <a:pt x="4049" y="8680"/>
                    <a:pt x="4537" y="8680"/>
                  </a:cubicBezTo>
                  <a:close/>
                  <a:moveTo>
                    <a:pt x="8692" y="8680"/>
                  </a:moveTo>
                  <a:cubicBezTo>
                    <a:pt x="9181" y="8680"/>
                    <a:pt x="9573" y="9085"/>
                    <a:pt x="9573" y="9561"/>
                  </a:cubicBezTo>
                  <a:cubicBezTo>
                    <a:pt x="9573" y="10037"/>
                    <a:pt x="9181" y="10442"/>
                    <a:pt x="8692" y="10442"/>
                  </a:cubicBezTo>
                  <a:cubicBezTo>
                    <a:pt x="8204" y="10442"/>
                    <a:pt x="7811" y="10049"/>
                    <a:pt x="7811" y="9561"/>
                  </a:cubicBezTo>
                  <a:cubicBezTo>
                    <a:pt x="7811" y="9085"/>
                    <a:pt x="8204" y="8680"/>
                    <a:pt x="8692" y="8680"/>
                  </a:cubicBezTo>
                  <a:close/>
                  <a:moveTo>
                    <a:pt x="620" y="0"/>
                  </a:moveTo>
                  <a:cubicBezTo>
                    <a:pt x="287" y="0"/>
                    <a:pt x="1" y="286"/>
                    <a:pt x="1" y="631"/>
                  </a:cubicBezTo>
                  <a:cubicBezTo>
                    <a:pt x="1" y="976"/>
                    <a:pt x="287" y="1250"/>
                    <a:pt x="620" y="1250"/>
                  </a:cubicBezTo>
                  <a:lnTo>
                    <a:pt x="1394" y="1250"/>
                  </a:lnTo>
                  <a:lnTo>
                    <a:pt x="2346" y="3965"/>
                  </a:lnTo>
                  <a:cubicBezTo>
                    <a:pt x="2374" y="4029"/>
                    <a:pt x="2444" y="4072"/>
                    <a:pt x="2513" y="4072"/>
                  </a:cubicBezTo>
                  <a:cubicBezTo>
                    <a:pt x="2533" y="4072"/>
                    <a:pt x="2553" y="4068"/>
                    <a:pt x="2573" y="4060"/>
                  </a:cubicBezTo>
                  <a:cubicBezTo>
                    <a:pt x="2668" y="4036"/>
                    <a:pt x="2704" y="3929"/>
                    <a:pt x="2680" y="3846"/>
                  </a:cubicBezTo>
                  <a:cubicBezTo>
                    <a:pt x="1739" y="1191"/>
                    <a:pt x="1692" y="1072"/>
                    <a:pt x="1692" y="1072"/>
                  </a:cubicBezTo>
                  <a:cubicBezTo>
                    <a:pt x="1656" y="965"/>
                    <a:pt x="1561" y="905"/>
                    <a:pt x="1441" y="905"/>
                  </a:cubicBezTo>
                  <a:lnTo>
                    <a:pt x="620" y="905"/>
                  </a:lnTo>
                  <a:cubicBezTo>
                    <a:pt x="465" y="905"/>
                    <a:pt x="346" y="774"/>
                    <a:pt x="346" y="631"/>
                  </a:cubicBezTo>
                  <a:cubicBezTo>
                    <a:pt x="346" y="464"/>
                    <a:pt x="477" y="345"/>
                    <a:pt x="620" y="345"/>
                  </a:cubicBezTo>
                  <a:lnTo>
                    <a:pt x="1441" y="345"/>
                  </a:lnTo>
                  <a:cubicBezTo>
                    <a:pt x="1787" y="345"/>
                    <a:pt x="2084" y="536"/>
                    <a:pt x="2215" y="845"/>
                  </a:cubicBezTo>
                  <a:cubicBezTo>
                    <a:pt x="2418" y="1429"/>
                    <a:pt x="3585" y="4703"/>
                    <a:pt x="3751" y="5191"/>
                  </a:cubicBezTo>
                  <a:cubicBezTo>
                    <a:pt x="3870" y="5548"/>
                    <a:pt x="4287" y="5882"/>
                    <a:pt x="4775" y="5882"/>
                  </a:cubicBezTo>
                  <a:lnTo>
                    <a:pt x="10978" y="5882"/>
                  </a:lnTo>
                  <a:cubicBezTo>
                    <a:pt x="11145" y="5882"/>
                    <a:pt x="11264" y="6013"/>
                    <a:pt x="11264" y="6168"/>
                  </a:cubicBezTo>
                  <a:cubicBezTo>
                    <a:pt x="11264" y="6322"/>
                    <a:pt x="11133" y="6441"/>
                    <a:pt x="10978" y="6441"/>
                  </a:cubicBezTo>
                  <a:lnTo>
                    <a:pt x="4775" y="6441"/>
                  </a:lnTo>
                  <a:cubicBezTo>
                    <a:pt x="4108" y="6441"/>
                    <a:pt x="3489" y="6049"/>
                    <a:pt x="3227" y="5417"/>
                  </a:cubicBezTo>
                  <a:lnTo>
                    <a:pt x="2882" y="4453"/>
                  </a:lnTo>
                  <a:cubicBezTo>
                    <a:pt x="2863" y="4377"/>
                    <a:pt x="2791" y="4339"/>
                    <a:pt x="2720" y="4339"/>
                  </a:cubicBezTo>
                  <a:cubicBezTo>
                    <a:pt x="2702" y="4339"/>
                    <a:pt x="2684" y="4341"/>
                    <a:pt x="2668" y="4346"/>
                  </a:cubicBezTo>
                  <a:cubicBezTo>
                    <a:pt x="2573" y="4382"/>
                    <a:pt x="2525" y="4477"/>
                    <a:pt x="2561" y="4572"/>
                  </a:cubicBezTo>
                  <a:cubicBezTo>
                    <a:pt x="2846" y="5275"/>
                    <a:pt x="2846" y="5596"/>
                    <a:pt x="3180" y="6013"/>
                  </a:cubicBezTo>
                  <a:lnTo>
                    <a:pt x="2799" y="6560"/>
                  </a:lnTo>
                  <a:cubicBezTo>
                    <a:pt x="2215" y="7394"/>
                    <a:pt x="2715" y="8549"/>
                    <a:pt x="3716" y="8680"/>
                  </a:cubicBezTo>
                  <a:cubicBezTo>
                    <a:pt x="2918" y="9418"/>
                    <a:pt x="3442" y="10787"/>
                    <a:pt x="4549" y="10787"/>
                  </a:cubicBezTo>
                  <a:cubicBezTo>
                    <a:pt x="5656" y="10787"/>
                    <a:pt x="6168" y="9454"/>
                    <a:pt x="5394" y="8692"/>
                  </a:cubicBezTo>
                  <a:lnTo>
                    <a:pt x="7871" y="8692"/>
                  </a:lnTo>
                  <a:cubicBezTo>
                    <a:pt x="7085" y="9454"/>
                    <a:pt x="7621" y="10787"/>
                    <a:pt x="8716" y="10787"/>
                  </a:cubicBezTo>
                  <a:cubicBezTo>
                    <a:pt x="9823" y="10787"/>
                    <a:pt x="10335" y="9454"/>
                    <a:pt x="9562" y="8692"/>
                  </a:cubicBezTo>
                  <a:lnTo>
                    <a:pt x="9788" y="8692"/>
                  </a:lnTo>
                  <a:cubicBezTo>
                    <a:pt x="10133" y="8692"/>
                    <a:pt x="10419" y="8406"/>
                    <a:pt x="10419" y="8073"/>
                  </a:cubicBezTo>
                  <a:cubicBezTo>
                    <a:pt x="10419" y="7727"/>
                    <a:pt x="10133" y="7442"/>
                    <a:pt x="9788" y="7442"/>
                  </a:cubicBezTo>
                  <a:lnTo>
                    <a:pt x="8228" y="7442"/>
                  </a:lnTo>
                  <a:cubicBezTo>
                    <a:pt x="8133" y="7442"/>
                    <a:pt x="8061" y="7513"/>
                    <a:pt x="8061" y="7608"/>
                  </a:cubicBezTo>
                  <a:cubicBezTo>
                    <a:pt x="8061" y="7692"/>
                    <a:pt x="8133" y="7775"/>
                    <a:pt x="8228" y="7775"/>
                  </a:cubicBezTo>
                  <a:lnTo>
                    <a:pt x="9788" y="7775"/>
                  </a:lnTo>
                  <a:cubicBezTo>
                    <a:pt x="9954" y="7775"/>
                    <a:pt x="10074" y="7906"/>
                    <a:pt x="10074" y="8049"/>
                  </a:cubicBezTo>
                  <a:cubicBezTo>
                    <a:pt x="10074" y="8215"/>
                    <a:pt x="9943" y="8335"/>
                    <a:pt x="9788" y="8335"/>
                  </a:cubicBezTo>
                  <a:lnTo>
                    <a:pt x="3930" y="8335"/>
                  </a:lnTo>
                  <a:cubicBezTo>
                    <a:pt x="3108" y="8335"/>
                    <a:pt x="2620" y="7418"/>
                    <a:pt x="3096" y="6739"/>
                  </a:cubicBezTo>
                  <a:lnTo>
                    <a:pt x="3442" y="6251"/>
                  </a:lnTo>
                  <a:cubicBezTo>
                    <a:pt x="3573" y="6382"/>
                    <a:pt x="3739" y="6489"/>
                    <a:pt x="3906" y="6560"/>
                  </a:cubicBezTo>
                  <a:lnTo>
                    <a:pt x="3573" y="7072"/>
                  </a:lnTo>
                  <a:cubicBezTo>
                    <a:pt x="3358" y="7370"/>
                    <a:pt x="3573" y="7775"/>
                    <a:pt x="3942" y="7775"/>
                  </a:cubicBezTo>
                  <a:lnTo>
                    <a:pt x="7609" y="7775"/>
                  </a:lnTo>
                  <a:cubicBezTo>
                    <a:pt x="7692" y="7775"/>
                    <a:pt x="7764" y="7692"/>
                    <a:pt x="7764" y="7608"/>
                  </a:cubicBezTo>
                  <a:cubicBezTo>
                    <a:pt x="7764" y="7513"/>
                    <a:pt x="7692" y="7442"/>
                    <a:pt x="7609" y="7442"/>
                  </a:cubicBezTo>
                  <a:lnTo>
                    <a:pt x="3942" y="7442"/>
                  </a:lnTo>
                  <a:cubicBezTo>
                    <a:pt x="3847" y="7442"/>
                    <a:pt x="3811" y="7334"/>
                    <a:pt x="3847" y="7263"/>
                  </a:cubicBezTo>
                  <a:lnTo>
                    <a:pt x="4251" y="6703"/>
                  </a:lnTo>
                  <a:cubicBezTo>
                    <a:pt x="4465" y="6762"/>
                    <a:pt x="4535" y="6775"/>
                    <a:pt x="5134" y="6775"/>
                  </a:cubicBezTo>
                  <a:cubicBezTo>
                    <a:pt x="5630" y="6775"/>
                    <a:pt x="6490" y="6766"/>
                    <a:pt x="8097" y="6766"/>
                  </a:cubicBezTo>
                  <a:cubicBezTo>
                    <a:pt x="8881" y="6766"/>
                    <a:pt x="9842" y="6768"/>
                    <a:pt x="11026" y="6775"/>
                  </a:cubicBezTo>
                  <a:cubicBezTo>
                    <a:pt x="11371" y="6775"/>
                    <a:pt x="11645" y="6489"/>
                    <a:pt x="11645" y="6144"/>
                  </a:cubicBezTo>
                  <a:cubicBezTo>
                    <a:pt x="11598" y="5810"/>
                    <a:pt x="11312" y="5525"/>
                    <a:pt x="10966" y="5525"/>
                  </a:cubicBezTo>
                  <a:lnTo>
                    <a:pt x="10788" y="5525"/>
                  </a:lnTo>
                  <a:lnTo>
                    <a:pt x="11598" y="2048"/>
                  </a:lnTo>
                  <a:cubicBezTo>
                    <a:pt x="11740" y="1393"/>
                    <a:pt x="11252" y="762"/>
                    <a:pt x="10562" y="762"/>
                  </a:cubicBezTo>
                  <a:lnTo>
                    <a:pt x="7252" y="762"/>
                  </a:lnTo>
                  <a:cubicBezTo>
                    <a:pt x="7156" y="762"/>
                    <a:pt x="7085" y="834"/>
                    <a:pt x="7085" y="929"/>
                  </a:cubicBezTo>
                  <a:cubicBezTo>
                    <a:pt x="7085" y="1012"/>
                    <a:pt x="7156" y="1096"/>
                    <a:pt x="7252" y="1096"/>
                  </a:cubicBezTo>
                  <a:lnTo>
                    <a:pt x="10562" y="1096"/>
                  </a:lnTo>
                  <a:cubicBezTo>
                    <a:pt x="11026" y="1096"/>
                    <a:pt x="11359" y="1524"/>
                    <a:pt x="11252" y="1953"/>
                  </a:cubicBezTo>
                  <a:lnTo>
                    <a:pt x="10431" y="5525"/>
                  </a:lnTo>
                  <a:lnTo>
                    <a:pt x="9847" y="5525"/>
                  </a:lnTo>
                  <a:cubicBezTo>
                    <a:pt x="9943" y="5144"/>
                    <a:pt x="10585" y="2369"/>
                    <a:pt x="10705" y="1869"/>
                  </a:cubicBezTo>
                  <a:cubicBezTo>
                    <a:pt x="10728" y="1762"/>
                    <a:pt x="10645" y="1655"/>
                    <a:pt x="10538" y="1655"/>
                  </a:cubicBezTo>
                  <a:lnTo>
                    <a:pt x="2858" y="1655"/>
                  </a:lnTo>
                  <a:lnTo>
                    <a:pt x="2668" y="1096"/>
                  </a:lnTo>
                  <a:lnTo>
                    <a:pt x="6621" y="1096"/>
                  </a:lnTo>
                  <a:cubicBezTo>
                    <a:pt x="6716" y="1096"/>
                    <a:pt x="6787" y="1012"/>
                    <a:pt x="6787" y="929"/>
                  </a:cubicBezTo>
                  <a:cubicBezTo>
                    <a:pt x="6787" y="834"/>
                    <a:pt x="6716" y="762"/>
                    <a:pt x="6621" y="762"/>
                  </a:cubicBezTo>
                  <a:lnTo>
                    <a:pt x="2549" y="762"/>
                  </a:lnTo>
                  <a:cubicBezTo>
                    <a:pt x="2394" y="334"/>
                    <a:pt x="1965" y="0"/>
                    <a:pt x="14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77" name="Google Shape;10377;p55"/>
          <p:cNvGrpSpPr/>
          <p:nvPr/>
        </p:nvGrpSpPr>
        <p:grpSpPr>
          <a:xfrm>
            <a:off x="3079916" y="2744477"/>
            <a:ext cx="332729" cy="372518"/>
            <a:chOff x="3079916" y="2744477"/>
            <a:chExt cx="332729" cy="372518"/>
          </a:xfrm>
        </p:grpSpPr>
        <p:sp>
          <p:nvSpPr>
            <p:cNvPr id="10378" name="Google Shape;10378;p55"/>
            <p:cNvSpPr/>
            <p:nvPr/>
          </p:nvSpPr>
          <p:spPr>
            <a:xfrm>
              <a:off x="3079916" y="2840504"/>
              <a:ext cx="313454" cy="276491"/>
            </a:xfrm>
            <a:custGeom>
              <a:avLst/>
              <a:gdLst/>
              <a:ahLst/>
              <a:cxnLst/>
              <a:rect l="l" t="t" r="r" b="b"/>
              <a:pathLst>
                <a:path w="9871" h="8707" extrusionOk="0">
                  <a:moveTo>
                    <a:pt x="2993" y="1"/>
                  </a:moveTo>
                  <a:cubicBezTo>
                    <a:pt x="2768" y="1"/>
                    <a:pt x="2560" y="25"/>
                    <a:pt x="2370" y="74"/>
                  </a:cubicBezTo>
                  <a:cubicBezTo>
                    <a:pt x="1739" y="241"/>
                    <a:pt x="1179" y="646"/>
                    <a:pt x="750" y="1205"/>
                  </a:cubicBezTo>
                  <a:cubicBezTo>
                    <a:pt x="250" y="1860"/>
                    <a:pt x="0" y="2694"/>
                    <a:pt x="0" y="3622"/>
                  </a:cubicBezTo>
                  <a:cubicBezTo>
                    <a:pt x="0" y="4575"/>
                    <a:pt x="429" y="5825"/>
                    <a:pt x="1120" y="6896"/>
                  </a:cubicBezTo>
                  <a:cubicBezTo>
                    <a:pt x="1882" y="8039"/>
                    <a:pt x="2751" y="8706"/>
                    <a:pt x="3525" y="8706"/>
                  </a:cubicBezTo>
                  <a:cubicBezTo>
                    <a:pt x="3846" y="8706"/>
                    <a:pt x="4156" y="8670"/>
                    <a:pt x="4441" y="8575"/>
                  </a:cubicBezTo>
                  <a:cubicBezTo>
                    <a:pt x="4596" y="8534"/>
                    <a:pt x="4760" y="8513"/>
                    <a:pt x="4924" y="8513"/>
                  </a:cubicBezTo>
                  <a:cubicBezTo>
                    <a:pt x="5087" y="8513"/>
                    <a:pt x="5251" y="8534"/>
                    <a:pt x="5406" y="8575"/>
                  </a:cubicBezTo>
                  <a:cubicBezTo>
                    <a:pt x="5703" y="8670"/>
                    <a:pt x="6013" y="8706"/>
                    <a:pt x="6311" y="8706"/>
                  </a:cubicBezTo>
                  <a:cubicBezTo>
                    <a:pt x="7085" y="8706"/>
                    <a:pt x="7978" y="8051"/>
                    <a:pt x="8728" y="6896"/>
                  </a:cubicBezTo>
                  <a:cubicBezTo>
                    <a:pt x="9418" y="5837"/>
                    <a:pt x="9835" y="4587"/>
                    <a:pt x="9835" y="3622"/>
                  </a:cubicBezTo>
                  <a:cubicBezTo>
                    <a:pt x="9871" y="2920"/>
                    <a:pt x="9716" y="2301"/>
                    <a:pt x="9454" y="1753"/>
                  </a:cubicBezTo>
                  <a:cubicBezTo>
                    <a:pt x="9420" y="1677"/>
                    <a:pt x="9351" y="1637"/>
                    <a:pt x="9275" y="1637"/>
                  </a:cubicBezTo>
                  <a:cubicBezTo>
                    <a:pt x="9244" y="1637"/>
                    <a:pt x="9211" y="1644"/>
                    <a:pt x="9180" y="1658"/>
                  </a:cubicBezTo>
                  <a:cubicBezTo>
                    <a:pt x="9085" y="1705"/>
                    <a:pt x="9049" y="1824"/>
                    <a:pt x="9097" y="1932"/>
                  </a:cubicBezTo>
                  <a:cubicBezTo>
                    <a:pt x="9347" y="2420"/>
                    <a:pt x="9466" y="3003"/>
                    <a:pt x="9466" y="3622"/>
                  </a:cubicBezTo>
                  <a:cubicBezTo>
                    <a:pt x="9466" y="4503"/>
                    <a:pt x="9061" y="5682"/>
                    <a:pt x="8406" y="6670"/>
                  </a:cubicBezTo>
                  <a:cubicBezTo>
                    <a:pt x="7739" y="7694"/>
                    <a:pt x="6966" y="8313"/>
                    <a:pt x="6323" y="8313"/>
                  </a:cubicBezTo>
                  <a:cubicBezTo>
                    <a:pt x="6061" y="8313"/>
                    <a:pt x="5775" y="8266"/>
                    <a:pt x="5525" y="8194"/>
                  </a:cubicBezTo>
                  <a:cubicBezTo>
                    <a:pt x="5328" y="8135"/>
                    <a:pt x="5126" y="8105"/>
                    <a:pt x="4925" y="8105"/>
                  </a:cubicBezTo>
                  <a:cubicBezTo>
                    <a:pt x="4724" y="8105"/>
                    <a:pt x="4525" y="8135"/>
                    <a:pt x="4334" y="8194"/>
                  </a:cubicBezTo>
                  <a:cubicBezTo>
                    <a:pt x="4084" y="8266"/>
                    <a:pt x="3798" y="8313"/>
                    <a:pt x="3525" y="8313"/>
                  </a:cubicBezTo>
                  <a:cubicBezTo>
                    <a:pt x="2894" y="8313"/>
                    <a:pt x="2120" y="7694"/>
                    <a:pt x="1441" y="6670"/>
                  </a:cubicBezTo>
                  <a:cubicBezTo>
                    <a:pt x="786" y="5682"/>
                    <a:pt x="393" y="4503"/>
                    <a:pt x="393" y="3622"/>
                  </a:cubicBezTo>
                  <a:cubicBezTo>
                    <a:pt x="393" y="2789"/>
                    <a:pt x="631" y="2039"/>
                    <a:pt x="1060" y="1443"/>
                  </a:cubicBezTo>
                  <a:cubicBezTo>
                    <a:pt x="1429" y="955"/>
                    <a:pt x="1941" y="598"/>
                    <a:pt x="2453" y="467"/>
                  </a:cubicBezTo>
                  <a:cubicBezTo>
                    <a:pt x="2608" y="425"/>
                    <a:pt x="2783" y="405"/>
                    <a:pt x="2975" y="405"/>
                  </a:cubicBezTo>
                  <a:cubicBezTo>
                    <a:pt x="3270" y="405"/>
                    <a:pt x="3605" y="452"/>
                    <a:pt x="3965" y="539"/>
                  </a:cubicBezTo>
                  <a:cubicBezTo>
                    <a:pt x="4025" y="550"/>
                    <a:pt x="4096" y="574"/>
                    <a:pt x="4156" y="586"/>
                  </a:cubicBezTo>
                  <a:cubicBezTo>
                    <a:pt x="4165" y="587"/>
                    <a:pt x="4174" y="588"/>
                    <a:pt x="4183" y="588"/>
                  </a:cubicBezTo>
                  <a:cubicBezTo>
                    <a:pt x="4278" y="588"/>
                    <a:pt x="4361" y="529"/>
                    <a:pt x="4394" y="431"/>
                  </a:cubicBezTo>
                  <a:cubicBezTo>
                    <a:pt x="4406" y="336"/>
                    <a:pt x="4346" y="229"/>
                    <a:pt x="4239" y="193"/>
                  </a:cubicBezTo>
                  <a:lnTo>
                    <a:pt x="4060" y="158"/>
                  </a:lnTo>
                  <a:cubicBezTo>
                    <a:pt x="3674" y="52"/>
                    <a:pt x="3316" y="1"/>
                    <a:pt x="29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9" name="Google Shape;10379;p55"/>
            <p:cNvSpPr/>
            <p:nvPr/>
          </p:nvSpPr>
          <p:spPr>
            <a:xfrm>
              <a:off x="3244375" y="2840250"/>
              <a:ext cx="124416" cy="45727"/>
            </a:xfrm>
            <a:custGeom>
              <a:avLst/>
              <a:gdLst/>
              <a:ahLst/>
              <a:cxnLst/>
              <a:rect l="l" t="t" r="r" b="b"/>
              <a:pathLst>
                <a:path w="3918" h="1440" extrusionOk="0">
                  <a:moveTo>
                    <a:pt x="1721" y="0"/>
                  </a:moveTo>
                  <a:cubicBezTo>
                    <a:pt x="1391" y="0"/>
                    <a:pt x="1027" y="53"/>
                    <a:pt x="632" y="154"/>
                  </a:cubicBezTo>
                  <a:cubicBezTo>
                    <a:pt x="477" y="189"/>
                    <a:pt x="334" y="213"/>
                    <a:pt x="191" y="237"/>
                  </a:cubicBezTo>
                  <a:cubicBezTo>
                    <a:pt x="96" y="249"/>
                    <a:pt x="1" y="356"/>
                    <a:pt x="12" y="463"/>
                  </a:cubicBezTo>
                  <a:cubicBezTo>
                    <a:pt x="35" y="563"/>
                    <a:pt x="120" y="643"/>
                    <a:pt x="218" y="643"/>
                  </a:cubicBezTo>
                  <a:cubicBezTo>
                    <a:pt x="225" y="643"/>
                    <a:pt x="232" y="643"/>
                    <a:pt x="239" y="642"/>
                  </a:cubicBezTo>
                  <a:cubicBezTo>
                    <a:pt x="405" y="630"/>
                    <a:pt x="572" y="582"/>
                    <a:pt x="727" y="547"/>
                  </a:cubicBezTo>
                  <a:cubicBezTo>
                    <a:pt x="1080" y="460"/>
                    <a:pt x="1412" y="413"/>
                    <a:pt x="1708" y="413"/>
                  </a:cubicBezTo>
                  <a:cubicBezTo>
                    <a:pt x="1901" y="413"/>
                    <a:pt x="2079" y="433"/>
                    <a:pt x="2239" y="475"/>
                  </a:cubicBezTo>
                  <a:cubicBezTo>
                    <a:pt x="2727" y="606"/>
                    <a:pt x="3203" y="928"/>
                    <a:pt x="3561" y="1368"/>
                  </a:cubicBezTo>
                  <a:cubicBezTo>
                    <a:pt x="3608" y="1416"/>
                    <a:pt x="3668" y="1439"/>
                    <a:pt x="3703" y="1439"/>
                  </a:cubicBezTo>
                  <a:cubicBezTo>
                    <a:pt x="3751" y="1439"/>
                    <a:pt x="3799" y="1428"/>
                    <a:pt x="3822" y="1404"/>
                  </a:cubicBezTo>
                  <a:cubicBezTo>
                    <a:pt x="3918" y="1309"/>
                    <a:pt x="3918" y="1189"/>
                    <a:pt x="3858" y="1106"/>
                  </a:cubicBezTo>
                  <a:cubicBezTo>
                    <a:pt x="3441" y="594"/>
                    <a:pt x="2894" y="225"/>
                    <a:pt x="2322" y="70"/>
                  </a:cubicBezTo>
                  <a:cubicBezTo>
                    <a:pt x="2138" y="23"/>
                    <a:pt x="1937" y="0"/>
                    <a:pt x="172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0" name="Google Shape;10380;p55"/>
            <p:cNvSpPr/>
            <p:nvPr/>
          </p:nvSpPr>
          <p:spPr>
            <a:xfrm>
              <a:off x="3198267" y="2744477"/>
              <a:ext cx="214378" cy="145279"/>
            </a:xfrm>
            <a:custGeom>
              <a:avLst/>
              <a:gdLst/>
              <a:ahLst/>
              <a:cxnLst/>
              <a:rect l="l" t="t" r="r" b="b"/>
              <a:pathLst>
                <a:path w="6751" h="4575" extrusionOk="0">
                  <a:moveTo>
                    <a:pt x="4113" y="1"/>
                  </a:moveTo>
                  <a:cubicBezTo>
                    <a:pt x="3977" y="1"/>
                    <a:pt x="3841" y="10"/>
                    <a:pt x="3703" y="26"/>
                  </a:cubicBezTo>
                  <a:cubicBezTo>
                    <a:pt x="3060" y="74"/>
                    <a:pt x="2500" y="407"/>
                    <a:pt x="2060" y="1026"/>
                  </a:cubicBezTo>
                  <a:cubicBezTo>
                    <a:pt x="1786" y="1407"/>
                    <a:pt x="1643" y="1777"/>
                    <a:pt x="1607" y="1884"/>
                  </a:cubicBezTo>
                  <a:lnTo>
                    <a:pt x="1083" y="2693"/>
                  </a:lnTo>
                  <a:cubicBezTo>
                    <a:pt x="929" y="2241"/>
                    <a:pt x="786" y="1955"/>
                    <a:pt x="774" y="1943"/>
                  </a:cubicBezTo>
                  <a:cubicBezTo>
                    <a:pt x="742" y="1871"/>
                    <a:pt x="666" y="1837"/>
                    <a:pt x="595" y="1837"/>
                  </a:cubicBezTo>
                  <a:cubicBezTo>
                    <a:pt x="560" y="1837"/>
                    <a:pt x="527" y="1844"/>
                    <a:pt x="500" y="1860"/>
                  </a:cubicBezTo>
                  <a:cubicBezTo>
                    <a:pt x="393" y="1896"/>
                    <a:pt x="369" y="2039"/>
                    <a:pt x="417" y="2122"/>
                  </a:cubicBezTo>
                  <a:cubicBezTo>
                    <a:pt x="417" y="2134"/>
                    <a:pt x="869" y="3015"/>
                    <a:pt x="964" y="4158"/>
                  </a:cubicBezTo>
                  <a:cubicBezTo>
                    <a:pt x="810" y="4146"/>
                    <a:pt x="667" y="4098"/>
                    <a:pt x="560" y="4063"/>
                  </a:cubicBezTo>
                  <a:cubicBezTo>
                    <a:pt x="429" y="4003"/>
                    <a:pt x="381" y="3944"/>
                    <a:pt x="381" y="3920"/>
                  </a:cubicBezTo>
                  <a:cubicBezTo>
                    <a:pt x="381" y="3824"/>
                    <a:pt x="286" y="3729"/>
                    <a:pt x="191" y="3729"/>
                  </a:cubicBezTo>
                  <a:cubicBezTo>
                    <a:pt x="83" y="3729"/>
                    <a:pt x="0" y="3824"/>
                    <a:pt x="0" y="3920"/>
                  </a:cubicBezTo>
                  <a:cubicBezTo>
                    <a:pt x="0" y="4039"/>
                    <a:pt x="60" y="4265"/>
                    <a:pt x="393" y="4432"/>
                  </a:cubicBezTo>
                  <a:cubicBezTo>
                    <a:pt x="607" y="4515"/>
                    <a:pt x="893" y="4575"/>
                    <a:pt x="1191" y="4575"/>
                  </a:cubicBezTo>
                  <a:cubicBezTo>
                    <a:pt x="1488" y="4575"/>
                    <a:pt x="1750" y="4515"/>
                    <a:pt x="1976" y="4432"/>
                  </a:cubicBezTo>
                  <a:cubicBezTo>
                    <a:pt x="2334" y="4265"/>
                    <a:pt x="2381" y="4039"/>
                    <a:pt x="2381" y="3920"/>
                  </a:cubicBezTo>
                  <a:cubicBezTo>
                    <a:pt x="2381" y="3824"/>
                    <a:pt x="2286" y="3729"/>
                    <a:pt x="2179" y="3729"/>
                  </a:cubicBezTo>
                  <a:cubicBezTo>
                    <a:pt x="2084" y="3729"/>
                    <a:pt x="1988" y="3824"/>
                    <a:pt x="1988" y="3920"/>
                  </a:cubicBezTo>
                  <a:cubicBezTo>
                    <a:pt x="1988" y="3944"/>
                    <a:pt x="1941" y="4003"/>
                    <a:pt x="1810" y="4063"/>
                  </a:cubicBezTo>
                  <a:cubicBezTo>
                    <a:pt x="1691" y="4122"/>
                    <a:pt x="1548" y="4146"/>
                    <a:pt x="1381" y="4158"/>
                  </a:cubicBezTo>
                  <a:cubicBezTo>
                    <a:pt x="1345" y="3801"/>
                    <a:pt x="1286" y="3479"/>
                    <a:pt x="1226" y="3193"/>
                  </a:cubicBezTo>
                  <a:lnTo>
                    <a:pt x="1917" y="2158"/>
                  </a:lnTo>
                  <a:cubicBezTo>
                    <a:pt x="1941" y="2158"/>
                    <a:pt x="1976" y="2169"/>
                    <a:pt x="2048" y="2181"/>
                  </a:cubicBezTo>
                  <a:cubicBezTo>
                    <a:pt x="2167" y="2229"/>
                    <a:pt x="2334" y="2312"/>
                    <a:pt x="2512" y="2420"/>
                  </a:cubicBezTo>
                  <a:cubicBezTo>
                    <a:pt x="2977" y="2693"/>
                    <a:pt x="3584" y="3027"/>
                    <a:pt x="4251" y="3027"/>
                  </a:cubicBezTo>
                  <a:cubicBezTo>
                    <a:pt x="4477" y="3027"/>
                    <a:pt x="4715" y="2991"/>
                    <a:pt x="4953" y="2896"/>
                  </a:cubicBezTo>
                  <a:cubicBezTo>
                    <a:pt x="6441" y="2312"/>
                    <a:pt x="6739" y="431"/>
                    <a:pt x="6739" y="348"/>
                  </a:cubicBezTo>
                  <a:cubicBezTo>
                    <a:pt x="6751" y="312"/>
                    <a:pt x="6727" y="229"/>
                    <a:pt x="6644" y="193"/>
                  </a:cubicBezTo>
                  <a:cubicBezTo>
                    <a:pt x="6614" y="169"/>
                    <a:pt x="6578" y="157"/>
                    <a:pt x="6541" y="157"/>
                  </a:cubicBezTo>
                  <a:cubicBezTo>
                    <a:pt x="6504" y="157"/>
                    <a:pt x="6465" y="169"/>
                    <a:pt x="6429" y="193"/>
                  </a:cubicBezTo>
                  <a:cubicBezTo>
                    <a:pt x="6298" y="275"/>
                    <a:pt x="6157" y="307"/>
                    <a:pt x="5995" y="307"/>
                  </a:cubicBezTo>
                  <a:cubicBezTo>
                    <a:pt x="5805" y="307"/>
                    <a:pt x="5586" y="263"/>
                    <a:pt x="5322" y="205"/>
                  </a:cubicBezTo>
                  <a:cubicBezTo>
                    <a:pt x="5274" y="193"/>
                    <a:pt x="5239" y="193"/>
                    <a:pt x="5191" y="169"/>
                  </a:cubicBezTo>
                  <a:cubicBezTo>
                    <a:pt x="5177" y="166"/>
                    <a:pt x="5163" y="165"/>
                    <a:pt x="5149" y="165"/>
                  </a:cubicBezTo>
                  <a:cubicBezTo>
                    <a:pt x="5057" y="165"/>
                    <a:pt x="4974" y="231"/>
                    <a:pt x="4953" y="324"/>
                  </a:cubicBezTo>
                  <a:cubicBezTo>
                    <a:pt x="4917" y="431"/>
                    <a:pt x="5001" y="526"/>
                    <a:pt x="5096" y="562"/>
                  </a:cubicBezTo>
                  <a:cubicBezTo>
                    <a:pt x="5144" y="574"/>
                    <a:pt x="5191" y="574"/>
                    <a:pt x="5239" y="586"/>
                  </a:cubicBezTo>
                  <a:cubicBezTo>
                    <a:pt x="5513" y="648"/>
                    <a:pt x="5761" y="703"/>
                    <a:pt x="6002" y="703"/>
                  </a:cubicBezTo>
                  <a:cubicBezTo>
                    <a:pt x="6085" y="703"/>
                    <a:pt x="6168" y="697"/>
                    <a:pt x="6251" y="681"/>
                  </a:cubicBezTo>
                  <a:lnTo>
                    <a:pt x="6251" y="681"/>
                  </a:lnTo>
                  <a:cubicBezTo>
                    <a:pt x="6096" y="1217"/>
                    <a:pt x="5691" y="2217"/>
                    <a:pt x="4786" y="2550"/>
                  </a:cubicBezTo>
                  <a:cubicBezTo>
                    <a:pt x="4600" y="2622"/>
                    <a:pt x="4417" y="2652"/>
                    <a:pt x="4237" y="2652"/>
                  </a:cubicBezTo>
                  <a:cubicBezTo>
                    <a:pt x="3671" y="2652"/>
                    <a:pt x="3146" y="2351"/>
                    <a:pt x="2703" y="2098"/>
                  </a:cubicBezTo>
                  <a:cubicBezTo>
                    <a:pt x="2465" y="1955"/>
                    <a:pt x="2262" y="1836"/>
                    <a:pt x="2084" y="1777"/>
                  </a:cubicBezTo>
                  <a:cubicBezTo>
                    <a:pt x="2286" y="1336"/>
                    <a:pt x="2810" y="503"/>
                    <a:pt x="3727" y="431"/>
                  </a:cubicBezTo>
                  <a:cubicBezTo>
                    <a:pt x="3850" y="420"/>
                    <a:pt x="3970" y="415"/>
                    <a:pt x="4092" y="415"/>
                  </a:cubicBezTo>
                  <a:cubicBezTo>
                    <a:pt x="4241" y="415"/>
                    <a:pt x="4391" y="423"/>
                    <a:pt x="4548" y="443"/>
                  </a:cubicBezTo>
                  <a:cubicBezTo>
                    <a:pt x="4556" y="444"/>
                    <a:pt x="4564" y="444"/>
                    <a:pt x="4571" y="444"/>
                  </a:cubicBezTo>
                  <a:cubicBezTo>
                    <a:pt x="4670" y="444"/>
                    <a:pt x="4763" y="375"/>
                    <a:pt x="4774" y="264"/>
                  </a:cubicBezTo>
                  <a:cubicBezTo>
                    <a:pt x="4786" y="157"/>
                    <a:pt x="4715" y="50"/>
                    <a:pt x="4596" y="38"/>
                  </a:cubicBezTo>
                  <a:cubicBezTo>
                    <a:pt x="4430" y="13"/>
                    <a:pt x="4271" y="1"/>
                    <a:pt x="41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81" name="Google Shape;10381;p55"/>
          <p:cNvGrpSpPr/>
          <p:nvPr/>
        </p:nvGrpSpPr>
        <p:grpSpPr>
          <a:xfrm>
            <a:off x="3620576" y="2745525"/>
            <a:ext cx="336889" cy="355592"/>
            <a:chOff x="3620576" y="2745525"/>
            <a:chExt cx="336889" cy="355592"/>
          </a:xfrm>
        </p:grpSpPr>
        <p:sp>
          <p:nvSpPr>
            <p:cNvPr id="10382" name="Google Shape;10382;p55"/>
            <p:cNvSpPr/>
            <p:nvPr/>
          </p:nvSpPr>
          <p:spPr>
            <a:xfrm>
              <a:off x="3620576" y="2745525"/>
              <a:ext cx="336889" cy="355592"/>
            </a:xfrm>
            <a:custGeom>
              <a:avLst/>
              <a:gdLst/>
              <a:ahLst/>
              <a:cxnLst/>
              <a:rect l="l" t="t" r="r" b="b"/>
              <a:pathLst>
                <a:path w="10609" h="11198" extrusionOk="0">
                  <a:moveTo>
                    <a:pt x="9856" y="0"/>
                  </a:moveTo>
                  <a:cubicBezTo>
                    <a:pt x="9825" y="0"/>
                    <a:pt x="9794" y="2"/>
                    <a:pt x="9763" y="5"/>
                  </a:cubicBezTo>
                  <a:lnTo>
                    <a:pt x="3310" y="1148"/>
                  </a:lnTo>
                  <a:cubicBezTo>
                    <a:pt x="2965" y="1208"/>
                    <a:pt x="2691" y="1505"/>
                    <a:pt x="2691" y="1863"/>
                  </a:cubicBezTo>
                  <a:lnTo>
                    <a:pt x="2691" y="7161"/>
                  </a:lnTo>
                  <a:cubicBezTo>
                    <a:pt x="2512" y="7101"/>
                    <a:pt x="2324" y="7075"/>
                    <a:pt x="2134" y="7075"/>
                  </a:cubicBezTo>
                  <a:cubicBezTo>
                    <a:pt x="2098" y="7075"/>
                    <a:pt x="2061" y="7076"/>
                    <a:pt x="2024" y="7078"/>
                  </a:cubicBezTo>
                  <a:cubicBezTo>
                    <a:pt x="1489" y="7089"/>
                    <a:pt x="1000" y="7304"/>
                    <a:pt x="608" y="7685"/>
                  </a:cubicBezTo>
                  <a:cubicBezTo>
                    <a:pt x="238" y="8078"/>
                    <a:pt x="12" y="8566"/>
                    <a:pt x="12" y="9102"/>
                  </a:cubicBezTo>
                  <a:cubicBezTo>
                    <a:pt x="0" y="9661"/>
                    <a:pt x="227" y="10185"/>
                    <a:pt x="608" y="10590"/>
                  </a:cubicBezTo>
                  <a:cubicBezTo>
                    <a:pt x="1000" y="10971"/>
                    <a:pt x="1524" y="11197"/>
                    <a:pt x="2072" y="11197"/>
                  </a:cubicBezTo>
                  <a:lnTo>
                    <a:pt x="2096" y="11197"/>
                  </a:lnTo>
                  <a:cubicBezTo>
                    <a:pt x="3215" y="11185"/>
                    <a:pt x="4120" y="10245"/>
                    <a:pt x="4120" y="9114"/>
                  </a:cubicBezTo>
                  <a:lnTo>
                    <a:pt x="4120" y="4934"/>
                  </a:lnTo>
                  <a:cubicBezTo>
                    <a:pt x="4120" y="4827"/>
                    <a:pt x="4037" y="4744"/>
                    <a:pt x="3929" y="4744"/>
                  </a:cubicBezTo>
                  <a:cubicBezTo>
                    <a:pt x="3822" y="4744"/>
                    <a:pt x="3739" y="4827"/>
                    <a:pt x="3739" y="4934"/>
                  </a:cubicBezTo>
                  <a:lnTo>
                    <a:pt x="3739" y="9114"/>
                  </a:lnTo>
                  <a:cubicBezTo>
                    <a:pt x="3739" y="10042"/>
                    <a:pt x="3013" y="10780"/>
                    <a:pt x="2096" y="10792"/>
                  </a:cubicBezTo>
                  <a:lnTo>
                    <a:pt x="2072" y="10792"/>
                  </a:lnTo>
                  <a:cubicBezTo>
                    <a:pt x="1620" y="10792"/>
                    <a:pt x="1203" y="10614"/>
                    <a:pt x="893" y="10304"/>
                  </a:cubicBezTo>
                  <a:cubicBezTo>
                    <a:pt x="572" y="9983"/>
                    <a:pt x="405" y="9566"/>
                    <a:pt x="405" y="9102"/>
                  </a:cubicBezTo>
                  <a:cubicBezTo>
                    <a:pt x="417" y="8221"/>
                    <a:pt x="1143" y="7494"/>
                    <a:pt x="2024" y="7482"/>
                  </a:cubicBezTo>
                  <a:cubicBezTo>
                    <a:pt x="2298" y="7482"/>
                    <a:pt x="2560" y="7518"/>
                    <a:pt x="2798" y="7637"/>
                  </a:cubicBezTo>
                  <a:cubicBezTo>
                    <a:pt x="2826" y="7654"/>
                    <a:pt x="2856" y="7663"/>
                    <a:pt x="2886" y="7663"/>
                  </a:cubicBezTo>
                  <a:cubicBezTo>
                    <a:pt x="2922" y="7663"/>
                    <a:pt x="2957" y="7651"/>
                    <a:pt x="2989" y="7625"/>
                  </a:cubicBezTo>
                  <a:cubicBezTo>
                    <a:pt x="3048" y="7601"/>
                    <a:pt x="3084" y="7518"/>
                    <a:pt x="3084" y="7459"/>
                  </a:cubicBezTo>
                  <a:lnTo>
                    <a:pt x="3084" y="1863"/>
                  </a:lnTo>
                  <a:cubicBezTo>
                    <a:pt x="3084" y="1708"/>
                    <a:pt x="3203" y="1565"/>
                    <a:pt x="3346" y="1541"/>
                  </a:cubicBezTo>
                  <a:lnTo>
                    <a:pt x="9811" y="398"/>
                  </a:lnTo>
                  <a:cubicBezTo>
                    <a:pt x="9834" y="393"/>
                    <a:pt x="9856" y="391"/>
                    <a:pt x="9877" y="391"/>
                  </a:cubicBezTo>
                  <a:cubicBezTo>
                    <a:pt x="9953" y="391"/>
                    <a:pt x="10017" y="423"/>
                    <a:pt x="10073" y="470"/>
                  </a:cubicBezTo>
                  <a:cubicBezTo>
                    <a:pt x="10156" y="529"/>
                    <a:pt x="10192" y="612"/>
                    <a:pt x="10192" y="720"/>
                  </a:cubicBezTo>
                  <a:lnTo>
                    <a:pt x="10192" y="2910"/>
                  </a:lnTo>
                  <a:cubicBezTo>
                    <a:pt x="10192" y="3018"/>
                    <a:pt x="10287" y="3101"/>
                    <a:pt x="10394" y="3101"/>
                  </a:cubicBezTo>
                  <a:cubicBezTo>
                    <a:pt x="10490" y="3101"/>
                    <a:pt x="10585" y="3018"/>
                    <a:pt x="10585" y="2910"/>
                  </a:cubicBezTo>
                  <a:lnTo>
                    <a:pt x="10585" y="720"/>
                  </a:lnTo>
                  <a:cubicBezTo>
                    <a:pt x="10609" y="529"/>
                    <a:pt x="10525" y="315"/>
                    <a:pt x="10359" y="172"/>
                  </a:cubicBezTo>
                  <a:cubicBezTo>
                    <a:pt x="10216" y="60"/>
                    <a:pt x="10039" y="0"/>
                    <a:pt x="98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3" name="Google Shape;10383;p55"/>
            <p:cNvSpPr/>
            <p:nvPr/>
          </p:nvSpPr>
          <p:spPr>
            <a:xfrm>
              <a:off x="3738896" y="2800747"/>
              <a:ext cx="218570" cy="258771"/>
            </a:xfrm>
            <a:custGeom>
              <a:avLst/>
              <a:gdLst/>
              <a:ahLst/>
              <a:cxnLst/>
              <a:rect l="l" t="t" r="r" b="b"/>
              <a:pathLst>
                <a:path w="6883" h="8149" extrusionOk="0">
                  <a:moveTo>
                    <a:pt x="5651" y="0"/>
                  </a:moveTo>
                  <a:cubicBezTo>
                    <a:pt x="5637" y="0"/>
                    <a:pt x="5623" y="2"/>
                    <a:pt x="5609" y="5"/>
                  </a:cubicBezTo>
                  <a:lnTo>
                    <a:pt x="156" y="981"/>
                  </a:lnTo>
                  <a:cubicBezTo>
                    <a:pt x="72" y="993"/>
                    <a:pt x="1" y="1076"/>
                    <a:pt x="1" y="1171"/>
                  </a:cubicBezTo>
                  <a:lnTo>
                    <a:pt x="1" y="2267"/>
                  </a:lnTo>
                  <a:cubicBezTo>
                    <a:pt x="1" y="2374"/>
                    <a:pt x="84" y="2469"/>
                    <a:pt x="191" y="2469"/>
                  </a:cubicBezTo>
                  <a:cubicBezTo>
                    <a:pt x="287" y="2469"/>
                    <a:pt x="382" y="2374"/>
                    <a:pt x="382" y="2267"/>
                  </a:cubicBezTo>
                  <a:lnTo>
                    <a:pt x="382" y="1338"/>
                  </a:lnTo>
                  <a:lnTo>
                    <a:pt x="5430" y="445"/>
                  </a:lnTo>
                  <a:lnTo>
                    <a:pt x="5430" y="4112"/>
                  </a:lnTo>
                  <a:cubicBezTo>
                    <a:pt x="5241" y="4052"/>
                    <a:pt x="5051" y="4026"/>
                    <a:pt x="4862" y="4026"/>
                  </a:cubicBezTo>
                  <a:cubicBezTo>
                    <a:pt x="4825" y="4026"/>
                    <a:pt x="4788" y="4027"/>
                    <a:pt x="4752" y="4029"/>
                  </a:cubicBezTo>
                  <a:cubicBezTo>
                    <a:pt x="4216" y="4041"/>
                    <a:pt x="3728" y="4243"/>
                    <a:pt x="3347" y="4636"/>
                  </a:cubicBezTo>
                  <a:cubicBezTo>
                    <a:pt x="2966" y="5029"/>
                    <a:pt x="2751" y="5517"/>
                    <a:pt x="2751" y="6053"/>
                  </a:cubicBezTo>
                  <a:cubicBezTo>
                    <a:pt x="2727" y="6613"/>
                    <a:pt x="2954" y="7136"/>
                    <a:pt x="3347" y="7541"/>
                  </a:cubicBezTo>
                  <a:cubicBezTo>
                    <a:pt x="3728" y="7922"/>
                    <a:pt x="4251" y="8148"/>
                    <a:pt x="4799" y="8148"/>
                  </a:cubicBezTo>
                  <a:lnTo>
                    <a:pt x="4835" y="8148"/>
                  </a:lnTo>
                  <a:cubicBezTo>
                    <a:pt x="5942" y="8137"/>
                    <a:pt x="6859" y="7196"/>
                    <a:pt x="6859" y="6065"/>
                  </a:cubicBezTo>
                  <a:lnTo>
                    <a:pt x="6859" y="2148"/>
                  </a:lnTo>
                  <a:cubicBezTo>
                    <a:pt x="6883" y="2017"/>
                    <a:pt x="6799" y="1933"/>
                    <a:pt x="6692" y="1933"/>
                  </a:cubicBezTo>
                  <a:cubicBezTo>
                    <a:pt x="6585" y="1933"/>
                    <a:pt x="6502" y="2017"/>
                    <a:pt x="6502" y="2124"/>
                  </a:cubicBezTo>
                  <a:lnTo>
                    <a:pt x="6502" y="6041"/>
                  </a:lnTo>
                  <a:cubicBezTo>
                    <a:pt x="6502" y="6958"/>
                    <a:pt x="5775" y="7708"/>
                    <a:pt x="4859" y="7720"/>
                  </a:cubicBezTo>
                  <a:lnTo>
                    <a:pt x="4835" y="7720"/>
                  </a:lnTo>
                  <a:cubicBezTo>
                    <a:pt x="4382" y="7720"/>
                    <a:pt x="3966" y="7541"/>
                    <a:pt x="3656" y="7232"/>
                  </a:cubicBezTo>
                  <a:cubicBezTo>
                    <a:pt x="3335" y="6898"/>
                    <a:pt x="3168" y="6482"/>
                    <a:pt x="3168" y="6017"/>
                  </a:cubicBezTo>
                  <a:cubicBezTo>
                    <a:pt x="3180" y="5148"/>
                    <a:pt x="3906" y="4410"/>
                    <a:pt x="4787" y="4398"/>
                  </a:cubicBezTo>
                  <a:cubicBezTo>
                    <a:pt x="5061" y="4398"/>
                    <a:pt x="5323" y="4446"/>
                    <a:pt x="5561" y="4565"/>
                  </a:cubicBezTo>
                  <a:cubicBezTo>
                    <a:pt x="5588" y="4575"/>
                    <a:pt x="5617" y="4581"/>
                    <a:pt x="5646" y="4581"/>
                  </a:cubicBezTo>
                  <a:cubicBezTo>
                    <a:pt x="5683" y="4581"/>
                    <a:pt x="5719" y="4572"/>
                    <a:pt x="5752" y="4553"/>
                  </a:cubicBezTo>
                  <a:cubicBezTo>
                    <a:pt x="5811" y="4517"/>
                    <a:pt x="5847" y="4446"/>
                    <a:pt x="5847" y="4386"/>
                  </a:cubicBezTo>
                  <a:lnTo>
                    <a:pt x="5847" y="207"/>
                  </a:lnTo>
                  <a:cubicBezTo>
                    <a:pt x="5847" y="147"/>
                    <a:pt x="5811" y="88"/>
                    <a:pt x="5775" y="52"/>
                  </a:cubicBezTo>
                  <a:cubicBezTo>
                    <a:pt x="5739" y="16"/>
                    <a:pt x="5696" y="0"/>
                    <a:pt x="56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84" name="Google Shape;10384;p55"/>
          <p:cNvGrpSpPr/>
          <p:nvPr/>
        </p:nvGrpSpPr>
        <p:grpSpPr>
          <a:xfrm>
            <a:off x="4126815" y="2760704"/>
            <a:ext cx="380393" cy="363118"/>
            <a:chOff x="4126815" y="2760704"/>
            <a:chExt cx="380393" cy="363118"/>
          </a:xfrm>
        </p:grpSpPr>
        <p:sp>
          <p:nvSpPr>
            <p:cNvPr id="10385" name="Google Shape;10385;p55"/>
            <p:cNvSpPr/>
            <p:nvPr/>
          </p:nvSpPr>
          <p:spPr>
            <a:xfrm>
              <a:off x="4219825" y="2822435"/>
              <a:ext cx="103267" cy="29056"/>
            </a:xfrm>
            <a:custGeom>
              <a:avLst/>
              <a:gdLst/>
              <a:ahLst/>
              <a:cxnLst/>
              <a:rect l="l" t="t" r="r" b="b"/>
              <a:pathLst>
                <a:path w="3252" h="915" extrusionOk="0">
                  <a:moveTo>
                    <a:pt x="1620" y="0"/>
                  </a:moveTo>
                  <a:cubicBezTo>
                    <a:pt x="1025" y="0"/>
                    <a:pt x="477" y="215"/>
                    <a:pt x="60" y="631"/>
                  </a:cubicBezTo>
                  <a:cubicBezTo>
                    <a:pt x="1" y="691"/>
                    <a:pt x="1" y="810"/>
                    <a:pt x="60" y="869"/>
                  </a:cubicBezTo>
                  <a:cubicBezTo>
                    <a:pt x="90" y="899"/>
                    <a:pt x="132" y="914"/>
                    <a:pt x="175" y="914"/>
                  </a:cubicBezTo>
                  <a:cubicBezTo>
                    <a:pt x="218" y="914"/>
                    <a:pt x="263" y="899"/>
                    <a:pt x="298" y="869"/>
                  </a:cubicBezTo>
                  <a:cubicBezTo>
                    <a:pt x="656" y="512"/>
                    <a:pt x="1120" y="322"/>
                    <a:pt x="1620" y="322"/>
                  </a:cubicBezTo>
                  <a:cubicBezTo>
                    <a:pt x="2132" y="322"/>
                    <a:pt x="2596" y="512"/>
                    <a:pt x="2953" y="869"/>
                  </a:cubicBezTo>
                  <a:cubicBezTo>
                    <a:pt x="2983" y="899"/>
                    <a:pt x="3028" y="914"/>
                    <a:pt x="3073" y="914"/>
                  </a:cubicBezTo>
                  <a:cubicBezTo>
                    <a:pt x="3117" y="914"/>
                    <a:pt x="3162" y="899"/>
                    <a:pt x="3192" y="869"/>
                  </a:cubicBezTo>
                  <a:cubicBezTo>
                    <a:pt x="3251" y="810"/>
                    <a:pt x="3251" y="691"/>
                    <a:pt x="3192" y="631"/>
                  </a:cubicBezTo>
                  <a:cubicBezTo>
                    <a:pt x="2775" y="215"/>
                    <a:pt x="2215" y="0"/>
                    <a:pt x="16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6" name="Google Shape;10386;p55"/>
            <p:cNvSpPr/>
            <p:nvPr/>
          </p:nvSpPr>
          <p:spPr>
            <a:xfrm>
              <a:off x="4126815" y="2760704"/>
              <a:ext cx="380393" cy="363118"/>
            </a:xfrm>
            <a:custGeom>
              <a:avLst/>
              <a:gdLst/>
              <a:ahLst/>
              <a:cxnLst/>
              <a:rect l="l" t="t" r="r" b="b"/>
              <a:pathLst>
                <a:path w="11979" h="11435" extrusionOk="0">
                  <a:moveTo>
                    <a:pt x="7621" y="6921"/>
                  </a:moveTo>
                  <a:lnTo>
                    <a:pt x="8061" y="7373"/>
                  </a:lnTo>
                  <a:lnTo>
                    <a:pt x="7787" y="7659"/>
                  </a:lnTo>
                  <a:lnTo>
                    <a:pt x="7335" y="7207"/>
                  </a:lnTo>
                  <a:cubicBezTo>
                    <a:pt x="7442" y="7123"/>
                    <a:pt x="7526" y="7016"/>
                    <a:pt x="7621" y="6921"/>
                  </a:cubicBezTo>
                  <a:close/>
                  <a:moveTo>
                    <a:pt x="4552" y="328"/>
                  </a:moveTo>
                  <a:cubicBezTo>
                    <a:pt x="5525" y="328"/>
                    <a:pt x="6496" y="700"/>
                    <a:pt x="7228" y="1444"/>
                  </a:cubicBezTo>
                  <a:cubicBezTo>
                    <a:pt x="8645" y="2861"/>
                    <a:pt x="8704" y="5076"/>
                    <a:pt x="7466" y="6564"/>
                  </a:cubicBezTo>
                  <a:cubicBezTo>
                    <a:pt x="7311" y="6766"/>
                    <a:pt x="7156" y="6909"/>
                    <a:pt x="6978" y="7064"/>
                  </a:cubicBezTo>
                  <a:cubicBezTo>
                    <a:pt x="6279" y="7651"/>
                    <a:pt x="5417" y="7944"/>
                    <a:pt x="4554" y="7944"/>
                  </a:cubicBezTo>
                  <a:cubicBezTo>
                    <a:pt x="3579" y="7944"/>
                    <a:pt x="2603" y="7571"/>
                    <a:pt x="1858" y="6826"/>
                  </a:cubicBezTo>
                  <a:cubicBezTo>
                    <a:pt x="370" y="5338"/>
                    <a:pt x="370" y="2921"/>
                    <a:pt x="1858" y="1444"/>
                  </a:cubicBezTo>
                  <a:cubicBezTo>
                    <a:pt x="2602" y="700"/>
                    <a:pt x="3579" y="328"/>
                    <a:pt x="4552" y="328"/>
                  </a:cubicBezTo>
                  <a:close/>
                  <a:moveTo>
                    <a:pt x="8518" y="7440"/>
                  </a:moveTo>
                  <a:cubicBezTo>
                    <a:pt x="8550" y="7440"/>
                    <a:pt x="8580" y="7453"/>
                    <a:pt x="8597" y="7481"/>
                  </a:cubicBezTo>
                  <a:lnTo>
                    <a:pt x="9061" y="7897"/>
                  </a:lnTo>
                  <a:lnTo>
                    <a:pt x="8276" y="8683"/>
                  </a:lnTo>
                  <a:lnTo>
                    <a:pt x="7883" y="8195"/>
                  </a:lnTo>
                  <a:cubicBezTo>
                    <a:pt x="7847" y="8135"/>
                    <a:pt x="7847" y="8052"/>
                    <a:pt x="7883" y="8016"/>
                  </a:cubicBezTo>
                  <a:lnTo>
                    <a:pt x="8418" y="7481"/>
                  </a:lnTo>
                  <a:cubicBezTo>
                    <a:pt x="8444" y="7456"/>
                    <a:pt x="8482" y="7440"/>
                    <a:pt x="8518" y="7440"/>
                  </a:cubicBezTo>
                  <a:close/>
                  <a:moveTo>
                    <a:pt x="9335" y="8100"/>
                  </a:moveTo>
                  <a:lnTo>
                    <a:pt x="11252" y="9779"/>
                  </a:lnTo>
                  <a:cubicBezTo>
                    <a:pt x="11574" y="10064"/>
                    <a:pt x="11597" y="10576"/>
                    <a:pt x="11276" y="10886"/>
                  </a:cubicBezTo>
                  <a:cubicBezTo>
                    <a:pt x="11128" y="11033"/>
                    <a:pt x="10940" y="11105"/>
                    <a:pt x="10752" y="11105"/>
                  </a:cubicBezTo>
                  <a:cubicBezTo>
                    <a:pt x="10544" y="11105"/>
                    <a:pt x="10336" y="11018"/>
                    <a:pt x="10181" y="10850"/>
                  </a:cubicBezTo>
                  <a:lnTo>
                    <a:pt x="8514" y="8921"/>
                  </a:lnTo>
                  <a:lnTo>
                    <a:pt x="9335" y="8100"/>
                  </a:lnTo>
                  <a:close/>
                  <a:moveTo>
                    <a:pt x="4543" y="1"/>
                  </a:moveTo>
                  <a:cubicBezTo>
                    <a:pt x="3483" y="1"/>
                    <a:pt x="2424" y="402"/>
                    <a:pt x="1620" y="1206"/>
                  </a:cubicBezTo>
                  <a:cubicBezTo>
                    <a:pt x="1" y="2837"/>
                    <a:pt x="1" y="5457"/>
                    <a:pt x="1620" y="7064"/>
                  </a:cubicBezTo>
                  <a:cubicBezTo>
                    <a:pt x="2431" y="7875"/>
                    <a:pt x="3489" y="8272"/>
                    <a:pt x="4543" y="8272"/>
                  </a:cubicBezTo>
                  <a:cubicBezTo>
                    <a:pt x="5440" y="8272"/>
                    <a:pt x="6334" y="7985"/>
                    <a:pt x="7073" y="7421"/>
                  </a:cubicBezTo>
                  <a:lnTo>
                    <a:pt x="7561" y="7909"/>
                  </a:lnTo>
                  <a:cubicBezTo>
                    <a:pt x="7490" y="8076"/>
                    <a:pt x="7502" y="8278"/>
                    <a:pt x="7633" y="8409"/>
                  </a:cubicBezTo>
                  <a:lnTo>
                    <a:pt x="9954" y="11064"/>
                  </a:lnTo>
                  <a:cubicBezTo>
                    <a:pt x="10171" y="11312"/>
                    <a:pt x="10471" y="11434"/>
                    <a:pt x="10771" y="11434"/>
                  </a:cubicBezTo>
                  <a:cubicBezTo>
                    <a:pt x="11049" y="11434"/>
                    <a:pt x="11326" y="11330"/>
                    <a:pt x="11538" y="11124"/>
                  </a:cubicBezTo>
                  <a:cubicBezTo>
                    <a:pt x="11978" y="10671"/>
                    <a:pt x="11955" y="9945"/>
                    <a:pt x="11478" y="9540"/>
                  </a:cubicBezTo>
                  <a:lnTo>
                    <a:pt x="8823" y="7219"/>
                  </a:lnTo>
                  <a:cubicBezTo>
                    <a:pt x="8737" y="7139"/>
                    <a:pt x="8629" y="7104"/>
                    <a:pt x="8522" y="7104"/>
                  </a:cubicBezTo>
                  <a:cubicBezTo>
                    <a:pt x="8453" y="7104"/>
                    <a:pt x="8384" y="7119"/>
                    <a:pt x="8323" y="7147"/>
                  </a:cubicBezTo>
                  <a:lnTo>
                    <a:pt x="7823" y="6659"/>
                  </a:lnTo>
                  <a:cubicBezTo>
                    <a:pt x="9073" y="5052"/>
                    <a:pt x="8978" y="2694"/>
                    <a:pt x="7466" y="1206"/>
                  </a:cubicBezTo>
                  <a:cubicBezTo>
                    <a:pt x="6662" y="402"/>
                    <a:pt x="5603" y="1"/>
                    <a:pt x="454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7" name="Google Shape;10387;p55"/>
            <p:cNvSpPr/>
            <p:nvPr/>
          </p:nvSpPr>
          <p:spPr>
            <a:xfrm>
              <a:off x="4278826" y="2791379"/>
              <a:ext cx="103998" cy="201962"/>
            </a:xfrm>
            <a:custGeom>
              <a:avLst/>
              <a:gdLst/>
              <a:ahLst/>
              <a:cxnLst/>
              <a:rect l="l" t="t" r="r" b="b"/>
              <a:pathLst>
                <a:path w="3275" h="6360" extrusionOk="0">
                  <a:moveTo>
                    <a:pt x="191" y="0"/>
                  </a:moveTo>
                  <a:cubicBezTo>
                    <a:pt x="106" y="0"/>
                    <a:pt x="35" y="59"/>
                    <a:pt x="24" y="157"/>
                  </a:cubicBezTo>
                  <a:cubicBezTo>
                    <a:pt x="0" y="264"/>
                    <a:pt x="60" y="335"/>
                    <a:pt x="167" y="347"/>
                  </a:cubicBezTo>
                  <a:cubicBezTo>
                    <a:pt x="798" y="442"/>
                    <a:pt x="1345" y="716"/>
                    <a:pt x="1786" y="1169"/>
                  </a:cubicBezTo>
                  <a:cubicBezTo>
                    <a:pt x="2905" y="2288"/>
                    <a:pt x="2905" y="4110"/>
                    <a:pt x="1786" y="5229"/>
                  </a:cubicBezTo>
                  <a:cubicBezTo>
                    <a:pt x="1345" y="5645"/>
                    <a:pt x="774" y="5931"/>
                    <a:pt x="167" y="6015"/>
                  </a:cubicBezTo>
                  <a:cubicBezTo>
                    <a:pt x="83" y="6038"/>
                    <a:pt x="24" y="6122"/>
                    <a:pt x="24" y="6217"/>
                  </a:cubicBezTo>
                  <a:cubicBezTo>
                    <a:pt x="36" y="6300"/>
                    <a:pt x="107" y="6360"/>
                    <a:pt x="179" y="6360"/>
                  </a:cubicBezTo>
                  <a:lnTo>
                    <a:pt x="214" y="6360"/>
                  </a:lnTo>
                  <a:cubicBezTo>
                    <a:pt x="917" y="6253"/>
                    <a:pt x="1536" y="5943"/>
                    <a:pt x="2024" y="5455"/>
                  </a:cubicBezTo>
                  <a:cubicBezTo>
                    <a:pt x="3274" y="4205"/>
                    <a:pt x="3274" y="2169"/>
                    <a:pt x="2024" y="919"/>
                  </a:cubicBezTo>
                  <a:cubicBezTo>
                    <a:pt x="1536" y="419"/>
                    <a:pt x="917" y="109"/>
                    <a:pt x="214" y="2"/>
                  </a:cubicBezTo>
                  <a:cubicBezTo>
                    <a:pt x="206" y="1"/>
                    <a:pt x="198" y="0"/>
                    <a:pt x="1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8" name="Google Shape;10388;p55"/>
            <p:cNvSpPr/>
            <p:nvPr/>
          </p:nvSpPr>
          <p:spPr>
            <a:xfrm>
              <a:off x="4159332" y="2791379"/>
              <a:ext cx="105903" cy="201962"/>
            </a:xfrm>
            <a:custGeom>
              <a:avLst/>
              <a:gdLst/>
              <a:ahLst/>
              <a:cxnLst/>
              <a:rect l="l" t="t" r="r" b="b"/>
              <a:pathLst>
                <a:path w="3335" h="6360" extrusionOk="0">
                  <a:moveTo>
                    <a:pt x="3162" y="1"/>
                  </a:moveTo>
                  <a:cubicBezTo>
                    <a:pt x="3156" y="1"/>
                    <a:pt x="3150" y="1"/>
                    <a:pt x="3144" y="2"/>
                  </a:cubicBezTo>
                  <a:cubicBezTo>
                    <a:pt x="2430" y="61"/>
                    <a:pt x="1775" y="383"/>
                    <a:pt x="1251" y="895"/>
                  </a:cubicBezTo>
                  <a:cubicBezTo>
                    <a:pt x="1" y="2145"/>
                    <a:pt x="1" y="4193"/>
                    <a:pt x="1251" y="5443"/>
                  </a:cubicBezTo>
                  <a:cubicBezTo>
                    <a:pt x="1775" y="5955"/>
                    <a:pt x="2430" y="6277"/>
                    <a:pt x="3144" y="6360"/>
                  </a:cubicBezTo>
                  <a:lnTo>
                    <a:pt x="3156" y="6360"/>
                  </a:lnTo>
                  <a:cubicBezTo>
                    <a:pt x="3251" y="6360"/>
                    <a:pt x="3311" y="6300"/>
                    <a:pt x="3323" y="6217"/>
                  </a:cubicBezTo>
                  <a:cubicBezTo>
                    <a:pt x="3334" y="6122"/>
                    <a:pt x="3263" y="6038"/>
                    <a:pt x="3168" y="6038"/>
                  </a:cubicBezTo>
                  <a:cubicBezTo>
                    <a:pt x="2537" y="5955"/>
                    <a:pt x="1941" y="5681"/>
                    <a:pt x="1477" y="5217"/>
                  </a:cubicBezTo>
                  <a:cubicBezTo>
                    <a:pt x="358" y="4098"/>
                    <a:pt x="358" y="2264"/>
                    <a:pt x="1477" y="1157"/>
                  </a:cubicBezTo>
                  <a:cubicBezTo>
                    <a:pt x="1941" y="692"/>
                    <a:pt x="2513" y="407"/>
                    <a:pt x="3168" y="335"/>
                  </a:cubicBezTo>
                  <a:cubicBezTo>
                    <a:pt x="3263" y="311"/>
                    <a:pt x="3334" y="240"/>
                    <a:pt x="3323" y="157"/>
                  </a:cubicBezTo>
                  <a:cubicBezTo>
                    <a:pt x="3312" y="68"/>
                    <a:pt x="3239" y="1"/>
                    <a:pt x="31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89" name="Google Shape;10389;p55"/>
          <p:cNvGrpSpPr/>
          <p:nvPr/>
        </p:nvGrpSpPr>
        <p:grpSpPr>
          <a:xfrm>
            <a:off x="4675986" y="2745684"/>
            <a:ext cx="381346" cy="368644"/>
            <a:chOff x="4675986" y="2745684"/>
            <a:chExt cx="381346" cy="368644"/>
          </a:xfrm>
        </p:grpSpPr>
        <p:sp>
          <p:nvSpPr>
            <p:cNvPr id="10390" name="Google Shape;10390;p55"/>
            <p:cNvSpPr/>
            <p:nvPr/>
          </p:nvSpPr>
          <p:spPr>
            <a:xfrm>
              <a:off x="4828918" y="2895345"/>
              <a:ext cx="69226" cy="69258"/>
            </a:xfrm>
            <a:custGeom>
              <a:avLst/>
              <a:gdLst/>
              <a:ahLst/>
              <a:cxnLst/>
              <a:rect l="l" t="t" r="r" b="b"/>
              <a:pathLst>
                <a:path w="2180" h="2181" extrusionOk="0">
                  <a:moveTo>
                    <a:pt x="1100" y="1"/>
                  </a:moveTo>
                  <a:cubicBezTo>
                    <a:pt x="535" y="1"/>
                    <a:pt x="1" y="443"/>
                    <a:pt x="1" y="1098"/>
                  </a:cubicBezTo>
                  <a:cubicBezTo>
                    <a:pt x="1" y="1705"/>
                    <a:pt x="501" y="2181"/>
                    <a:pt x="1096" y="2181"/>
                  </a:cubicBezTo>
                  <a:cubicBezTo>
                    <a:pt x="1703" y="2181"/>
                    <a:pt x="2180" y="1693"/>
                    <a:pt x="2180" y="1098"/>
                  </a:cubicBezTo>
                  <a:cubicBezTo>
                    <a:pt x="2180" y="1014"/>
                    <a:pt x="2180" y="955"/>
                    <a:pt x="2168" y="895"/>
                  </a:cubicBezTo>
                  <a:cubicBezTo>
                    <a:pt x="2146" y="819"/>
                    <a:pt x="2074" y="763"/>
                    <a:pt x="1989" y="763"/>
                  </a:cubicBezTo>
                  <a:cubicBezTo>
                    <a:pt x="1981" y="763"/>
                    <a:pt x="1973" y="763"/>
                    <a:pt x="1965" y="764"/>
                  </a:cubicBezTo>
                  <a:cubicBezTo>
                    <a:pt x="1882" y="776"/>
                    <a:pt x="1822" y="871"/>
                    <a:pt x="1834" y="955"/>
                  </a:cubicBezTo>
                  <a:cubicBezTo>
                    <a:pt x="1915" y="1442"/>
                    <a:pt x="1524" y="1834"/>
                    <a:pt x="1092" y="1834"/>
                  </a:cubicBezTo>
                  <a:cubicBezTo>
                    <a:pt x="954" y="1834"/>
                    <a:pt x="812" y="1794"/>
                    <a:pt x="679" y="1705"/>
                  </a:cubicBezTo>
                  <a:cubicBezTo>
                    <a:pt x="60" y="1288"/>
                    <a:pt x="358" y="336"/>
                    <a:pt x="1096" y="336"/>
                  </a:cubicBezTo>
                  <a:cubicBezTo>
                    <a:pt x="1251" y="336"/>
                    <a:pt x="1418" y="395"/>
                    <a:pt x="1548" y="502"/>
                  </a:cubicBezTo>
                  <a:cubicBezTo>
                    <a:pt x="1581" y="525"/>
                    <a:pt x="1615" y="536"/>
                    <a:pt x="1649" y="536"/>
                  </a:cubicBezTo>
                  <a:cubicBezTo>
                    <a:pt x="1701" y="536"/>
                    <a:pt x="1750" y="510"/>
                    <a:pt x="1787" y="466"/>
                  </a:cubicBezTo>
                  <a:cubicBezTo>
                    <a:pt x="1846" y="395"/>
                    <a:pt x="1834" y="288"/>
                    <a:pt x="1763" y="228"/>
                  </a:cubicBezTo>
                  <a:cubicBezTo>
                    <a:pt x="1558" y="72"/>
                    <a:pt x="1327" y="1"/>
                    <a:pt x="110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1" name="Google Shape;10391;p55"/>
            <p:cNvSpPr/>
            <p:nvPr/>
          </p:nvSpPr>
          <p:spPr>
            <a:xfrm>
              <a:off x="4675986" y="2745684"/>
              <a:ext cx="381346" cy="368644"/>
            </a:xfrm>
            <a:custGeom>
              <a:avLst/>
              <a:gdLst/>
              <a:ahLst/>
              <a:cxnLst/>
              <a:rect l="l" t="t" r="r" b="b"/>
              <a:pathLst>
                <a:path w="12009" h="11609" extrusionOk="0">
                  <a:moveTo>
                    <a:pt x="1049" y="2188"/>
                  </a:moveTo>
                  <a:cubicBezTo>
                    <a:pt x="1173" y="2188"/>
                    <a:pt x="1299" y="2229"/>
                    <a:pt x="1411" y="2322"/>
                  </a:cubicBezTo>
                  <a:cubicBezTo>
                    <a:pt x="1650" y="2512"/>
                    <a:pt x="1697" y="2846"/>
                    <a:pt x="1531" y="3096"/>
                  </a:cubicBezTo>
                  <a:cubicBezTo>
                    <a:pt x="1413" y="3272"/>
                    <a:pt x="1231" y="3354"/>
                    <a:pt x="1049" y="3354"/>
                  </a:cubicBezTo>
                  <a:cubicBezTo>
                    <a:pt x="791" y="3354"/>
                    <a:pt x="534" y="3188"/>
                    <a:pt x="471" y="2893"/>
                  </a:cubicBezTo>
                  <a:cubicBezTo>
                    <a:pt x="401" y="2493"/>
                    <a:pt x="714" y="2188"/>
                    <a:pt x="1049" y="2188"/>
                  </a:cubicBezTo>
                  <a:close/>
                  <a:moveTo>
                    <a:pt x="4317" y="3036"/>
                  </a:moveTo>
                  <a:cubicBezTo>
                    <a:pt x="4400" y="3084"/>
                    <a:pt x="5472" y="3703"/>
                    <a:pt x="5567" y="3751"/>
                  </a:cubicBezTo>
                  <a:lnTo>
                    <a:pt x="4317" y="4465"/>
                  </a:lnTo>
                  <a:lnTo>
                    <a:pt x="4317" y="3036"/>
                  </a:lnTo>
                  <a:close/>
                  <a:moveTo>
                    <a:pt x="7496" y="3036"/>
                  </a:moveTo>
                  <a:lnTo>
                    <a:pt x="7496" y="4465"/>
                  </a:lnTo>
                  <a:lnTo>
                    <a:pt x="6245" y="3751"/>
                  </a:lnTo>
                  <a:lnTo>
                    <a:pt x="7496" y="3036"/>
                  </a:lnTo>
                  <a:close/>
                  <a:moveTo>
                    <a:pt x="9246" y="2262"/>
                  </a:moveTo>
                  <a:cubicBezTo>
                    <a:pt x="10115" y="2262"/>
                    <a:pt x="10829" y="2965"/>
                    <a:pt x="10829" y="3858"/>
                  </a:cubicBezTo>
                  <a:cubicBezTo>
                    <a:pt x="10829" y="4429"/>
                    <a:pt x="10520" y="4953"/>
                    <a:pt x="10032" y="5239"/>
                  </a:cubicBezTo>
                  <a:lnTo>
                    <a:pt x="9448" y="5572"/>
                  </a:lnTo>
                  <a:cubicBezTo>
                    <a:pt x="9270" y="5477"/>
                    <a:pt x="8055" y="4775"/>
                    <a:pt x="7841" y="4656"/>
                  </a:cubicBezTo>
                  <a:lnTo>
                    <a:pt x="7841" y="2834"/>
                  </a:lnTo>
                  <a:cubicBezTo>
                    <a:pt x="8305" y="2596"/>
                    <a:pt x="8627" y="2262"/>
                    <a:pt x="9246" y="2262"/>
                  </a:cubicBezTo>
                  <a:close/>
                  <a:moveTo>
                    <a:pt x="2565" y="2283"/>
                  </a:moveTo>
                  <a:cubicBezTo>
                    <a:pt x="2837" y="2283"/>
                    <a:pt x="3111" y="2352"/>
                    <a:pt x="3364" y="2489"/>
                  </a:cubicBezTo>
                  <a:cubicBezTo>
                    <a:pt x="3745" y="2715"/>
                    <a:pt x="3602" y="2620"/>
                    <a:pt x="3971" y="2846"/>
                  </a:cubicBezTo>
                  <a:lnTo>
                    <a:pt x="3971" y="4656"/>
                  </a:lnTo>
                  <a:lnTo>
                    <a:pt x="2352" y="5584"/>
                  </a:lnTo>
                  <a:lnTo>
                    <a:pt x="1769" y="5251"/>
                  </a:lnTo>
                  <a:cubicBezTo>
                    <a:pt x="1400" y="5049"/>
                    <a:pt x="1126" y="4703"/>
                    <a:pt x="1030" y="4287"/>
                  </a:cubicBezTo>
                  <a:cubicBezTo>
                    <a:pt x="971" y="4096"/>
                    <a:pt x="947" y="3882"/>
                    <a:pt x="983" y="3691"/>
                  </a:cubicBezTo>
                  <a:lnTo>
                    <a:pt x="983" y="3691"/>
                  </a:lnTo>
                  <a:cubicBezTo>
                    <a:pt x="1005" y="3693"/>
                    <a:pt x="1027" y="3694"/>
                    <a:pt x="1049" y="3694"/>
                  </a:cubicBezTo>
                  <a:cubicBezTo>
                    <a:pt x="1694" y="3694"/>
                    <a:pt x="2153" y="3028"/>
                    <a:pt x="1900" y="2429"/>
                  </a:cubicBezTo>
                  <a:cubicBezTo>
                    <a:pt x="2111" y="2332"/>
                    <a:pt x="2337" y="2283"/>
                    <a:pt x="2565" y="2283"/>
                  </a:cubicBezTo>
                  <a:close/>
                  <a:moveTo>
                    <a:pt x="7841" y="5060"/>
                  </a:moveTo>
                  <a:cubicBezTo>
                    <a:pt x="8008" y="5156"/>
                    <a:pt x="8960" y="5703"/>
                    <a:pt x="9127" y="5787"/>
                  </a:cubicBezTo>
                  <a:lnTo>
                    <a:pt x="7841" y="6513"/>
                  </a:lnTo>
                  <a:lnTo>
                    <a:pt x="7841" y="5060"/>
                  </a:lnTo>
                  <a:close/>
                  <a:moveTo>
                    <a:pt x="3971" y="5060"/>
                  </a:moveTo>
                  <a:lnTo>
                    <a:pt x="3971" y="6525"/>
                  </a:lnTo>
                  <a:lnTo>
                    <a:pt x="2697" y="5787"/>
                  </a:lnTo>
                  <a:lnTo>
                    <a:pt x="3971" y="5060"/>
                  </a:lnTo>
                  <a:close/>
                  <a:moveTo>
                    <a:pt x="5900" y="3965"/>
                  </a:moveTo>
                  <a:lnTo>
                    <a:pt x="7496" y="4870"/>
                  </a:lnTo>
                  <a:lnTo>
                    <a:pt x="7496" y="6715"/>
                  </a:lnTo>
                  <a:lnTo>
                    <a:pt x="5900" y="7620"/>
                  </a:lnTo>
                  <a:lnTo>
                    <a:pt x="4317" y="6715"/>
                  </a:lnTo>
                  <a:lnTo>
                    <a:pt x="4317" y="4870"/>
                  </a:lnTo>
                  <a:lnTo>
                    <a:pt x="5900" y="3965"/>
                  </a:lnTo>
                  <a:close/>
                  <a:moveTo>
                    <a:pt x="4317" y="7120"/>
                  </a:moveTo>
                  <a:lnTo>
                    <a:pt x="5567" y="7835"/>
                  </a:lnTo>
                  <a:lnTo>
                    <a:pt x="4317" y="8549"/>
                  </a:lnTo>
                  <a:lnTo>
                    <a:pt x="4317" y="7120"/>
                  </a:lnTo>
                  <a:close/>
                  <a:moveTo>
                    <a:pt x="7496" y="7108"/>
                  </a:moveTo>
                  <a:lnTo>
                    <a:pt x="7496" y="8549"/>
                  </a:lnTo>
                  <a:cubicBezTo>
                    <a:pt x="7412" y="8501"/>
                    <a:pt x="6341" y="7870"/>
                    <a:pt x="6245" y="7835"/>
                  </a:cubicBezTo>
                  <a:lnTo>
                    <a:pt x="7496" y="7108"/>
                  </a:lnTo>
                  <a:close/>
                  <a:moveTo>
                    <a:pt x="9484" y="5965"/>
                  </a:moveTo>
                  <a:lnTo>
                    <a:pt x="10055" y="6299"/>
                  </a:lnTo>
                  <a:cubicBezTo>
                    <a:pt x="10436" y="6501"/>
                    <a:pt x="10698" y="6846"/>
                    <a:pt x="10806" y="7263"/>
                  </a:cubicBezTo>
                  <a:cubicBezTo>
                    <a:pt x="10853" y="7442"/>
                    <a:pt x="10865" y="7620"/>
                    <a:pt x="10865" y="7799"/>
                  </a:cubicBezTo>
                  <a:cubicBezTo>
                    <a:pt x="10859" y="7799"/>
                    <a:pt x="10853" y="7799"/>
                    <a:pt x="10847" y="7799"/>
                  </a:cubicBezTo>
                  <a:cubicBezTo>
                    <a:pt x="10143" y="7799"/>
                    <a:pt x="9677" y="8506"/>
                    <a:pt x="9972" y="9120"/>
                  </a:cubicBezTo>
                  <a:cubicBezTo>
                    <a:pt x="9748" y="9235"/>
                    <a:pt x="9502" y="9295"/>
                    <a:pt x="9253" y="9295"/>
                  </a:cubicBezTo>
                  <a:cubicBezTo>
                    <a:pt x="8987" y="9295"/>
                    <a:pt x="8718" y="9226"/>
                    <a:pt x="8472" y="9085"/>
                  </a:cubicBezTo>
                  <a:cubicBezTo>
                    <a:pt x="8079" y="8859"/>
                    <a:pt x="8234" y="8942"/>
                    <a:pt x="7853" y="8728"/>
                  </a:cubicBezTo>
                  <a:lnTo>
                    <a:pt x="7853" y="6894"/>
                  </a:lnTo>
                  <a:lnTo>
                    <a:pt x="9484" y="5965"/>
                  </a:lnTo>
                  <a:close/>
                  <a:moveTo>
                    <a:pt x="10799" y="8158"/>
                  </a:moveTo>
                  <a:cubicBezTo>
                    <a:pt x="10910" y="8158"/>
                    <a:pt x="11021" y="8189"/>
                    <a:pt x="11115" y="8251"/>
                  </a:cubicBezTo>
                  <a:cubicBezTo>
                    <a:pt x="11568" y="8549"/>
                    <a:pt x="11413" y="9216"/>
                    <a:pt x="10913" y="9299"/>
                  </a:cubicBezTo>
                  <a:cubicBezTo>
                    <a:pt x="10869" y="9308"/>
                    <a:pt x="10827" y="9312"/>
                    <a:pt x="10786" y="9312"/>
                  </a:cubicBezTo>
                  <a:cubicBezTo>
                    <a:pt x="10343" y="9312"/>
                    <a:pt x="10056" y="8809"/>
                    <a:pt x="10317" y="8406"/>
                  </a:cubicBezTo>
                  <a:cubicBezTo>
                    <a:pt x="10429" y="8243"/>
                    <a:pt x="10614" y="8158"/>
                    <a:pt x="10799" y="8158"/>
                  </a:cubicBezTo>
                  <a:close/>
                  <a:moveTo>
                    <a:pt x="5900" y="8025"/>
                  </a:moveTo>
                  <a:cubicBezTo>
                    <a:pt x="6103" y="8144"/>
                    <a:pt x="7305" y="8823"/>
                    <a:pt x="7496" y="8930"/>
                  </a:cubicBezTo>
                  <a:lnTo>
                    <a:pt x="7496" y="9644"/>
                  </a:lnTo>
                  <a:cubicBezTo>
                    <a:pt x="7496" y="10525"/>
                    <a:pt x="6781" y="11240"/>
                    <a:pt x="5900" y="11240"/>
                  </a:cubicBezTo>
                  <a:cubicBezTo>
                    <a:pt x="5031" y="11240"/>
                    <a:pt x="4317" y="10525"/>
                    <a:pt x="4317" y="9644"/>
                  </a:cubicBezTo>
                  <a:lnTo>
                    <a:pt x="4317" y="8930"/>
                  </a:lnTo>
                  <a:lnTo>
                    <a:pt x="5900" y="8025"/>
                  </a:lnTo>
                  <a:close/>
                  <a:moveTo>
                    <a:pt x="5900" y="0"/>
                  </a:moveTo>
                  <a:cubicBezTo>
                    <a:pt x="4829" y="0"/>
                    <a:pt x="3971" y="869"/>
                    <a:pt x="3971" y="1941"/>
                  </a:cubicBezTo>
                  <a:lnTo>
                    <a:pt x="3971" y="2441"/>
                  </a:lnTo>
                  <a:cubicBezTo>
                    <a:pt x="3686" y="2274"/>
                    <a:pt x="3793" y="2334"/>
                    <a:pt x="3519" y="2191"/>
                  </a:cubicBezTo>
                  <a:cubicBezTo>
                    <a:pt x="3219" y="2016"/>
                    <a:pt x="2890" y="1933"/>
                    <a:pt x="2564" y="1933"/>
                  </a:cubicBezTo>
                  <a:cubicBezTo>
                    <a:pt x="2268" y="1933"/>
                    <a:pt x="1975" y="2001"/>
                    <a:pt x="1709" y="2131"/>
                  </a:cubicBezTo>
                  <a:cubicBezTo>
                    <a:pt x="1515" y="1930"/>
                    <a:pt x="1277" y="1842"/>
                    <a:pt x="1045" y="1842"/>
                  </a:cubicBezTo>
                  <a:cubicBezTo>
                    <a:pt x="508" y="1842"/>
                    <a:pt x="1" y="2313"/>
                    <a:pt x="126" y="2953"/>
                  </a:cubicBezTo>
                  <a:cubicBezTo>
                    <a:pt x="185" y="3251"/>
                    <a:pt x="388" y="3489"/>
                    <a:pt x="638" y="3608"/>
                  </a:cubicBezTo>
                  <a:cubicBezTo>
                    <a:pt x="530" y="4358"/>
                    <a:pt x="888" y="5156"/>
                    <a:pt x="1590" y="5549"/>
                  </a:cubicBezTo>
                  <a:cubicBezTo>
                    <a:pt x="1828" y="5691"/>
                    <a:pt x="1757" y="5644"/>
                    <a:pt x="1995" y="5787"/>
                  </a:cubicBezTo>
                  <a:lnTo>
                    <a:pt x="1590" y="6025"/>
                  </a:lnTo>
                  <a:cubicBezTo>
                    <a:pt x="995" y="6370"/>
                    <a:pt x="626" y="7025"/>
                    <a:pt x="626" y="7716"/>
                  </a:cubicBezTo>
                  <a:cubicBezTo>
                    <a:pt x="626" y="8704"/>
                    <a:pt x="1400" y="9537"/>
                    <a:pt x="2388" y="9632"/>
                  </a:cubicBezTo>
                  <a:lnTo>
                    <a:pt x="2412" y="9632"/>
                  </a:lnTo>
                  <a:cubicBezTo>
                    <a:pt x="2495" y="9632"/>
                    <a:pt x="2566" y="9573"/>
                    <a:pt x="2566" y="9478"/>
                  </a:cubicBezTo>
                  <a:cubicBezTo>
                    <a:pt x="2590" y="9394"/>
                    <a:pt x="2507" y="9299"/>
                    <a:pt x="2424" y="9299"/>
                  </a:cubicBezTo>
                  <a:cubicBezTo>
                    <a:pt x="1602" y="9228"/>
                    <a:pt x="959" y="8549"/>
                    <a:pt x="959" y="7727"/>
                  </a:cubicBezTo>
                  <a:cubicBezTo>
                    <a:pt x="959" y="7144"/>
                    <a:pt x="1281" y="6620"/>
                    <a:pt x="1769" y="6346"/>
                  </a:cubicBezTo>
                  <a:lnTo>
                    <a:pt x="2352" y="6013"/>
                  </a:lnTo>
                  <a:lnTo>
                    <a:pt x="3971" y="6942"/>
                  </a:lnTo>
                  <a:lnTo>
                    <a:pt x="3971" y="8763"/>
                  </a:lnTo>
                  <a:cubicBezTo>
                    <a:pt x="3436" y="9061"/>
                    <a:pt x="3305" y="9168"/>
                    <a:pt x="3031" y="9263"/>
                  </a:cubicBezTo>
                  <a:cubicBezTo>
                    <a:pt x="2947" y="9287"/>
                    <a:pt x="2900" y="9382"/>
                    <a:pt x="2912" y="9466"/>
                  </a:cubicBezTo>
                  <a:cubicBezTo>
                    <a:pt x="2943" y="9549"/>
                    <a:pt x="3011" y="9587"/>
                    <a:pt x="3091" y="9587"/>
                  </a:cubicBezTo>
                  <a:cubicBezTo>
                    <a:pt x="3103" y="9587"/>
                    <a:pt x="3114" y="9586"/>
                    <a:pt x="3126" y="9585"/>
                  </a:cubicBezTo>
                  <a:cubicBezTo>
                    <a:pt x="3436" y="9501"/>
                    <a:pt x="3578" y="9359"/>
                    <a:pt x="3959" y="9168"/>
                  </a:cubicBezTo>
                  <a:lnTo>
                    <a:pt x="3959" y="9680"/>
                  </a:lnTo>
                  <a:cubicBezTo>
                    <a:pt x="3959" y="10752"/>
                    <a:pt x="4817" y="11609"/>
                    <a:pt x="5888" y="11609"/>
                  </a:cubicBezTo>
                  <a:cubicBezTo>
                    <a:pt x="6960" y="11609"/>
                    <a:pt x="7829" y="10752"/>
                    <a:pt x="7829" y="9680"/>
                  </a:cubicBezTo>
                  <a:lnTo>
                    <a:pt x="7829" y="9168"/>
                  </a:lnTo>
                  <a:cubicBezTo>
                    <a:pt x="8317" y="9454"/>
                    <a:pt x="8627" y="9680"/>
                    <a:pt x="9222" y="9680"/>
                  </a:cubicBezTo>
                  <a:cubicBezTo>
                    <a:pt x="9555" y="9680"/>
                    <a:pt x="9865" y="9597"/>
                    <a:pt x="10151" y="9442"/>
                  </a:cubicBezTo>
                  <a:cubicBezTo>
                    <a:pt x="10315" y="9597"/>
                    <a:pt x="10543" y="9696"/>
                    <a:pt x="10788" y="9696"/>
                  </a:cubicBezTo>
                  <a:cubicBezTo>
                    <a:pt x="10845" y="9696"/>
                    <a:pt x="10902" y="9691"/>
                    <a:pt x="10960" y="9680"/>
                  </a:cubicBezTo>
                  <a:cubicBezTo>
                    <a:pt x="11865" y="9466"/>
                    <a:pt x="12008" y="8263"/>
                    <a:pt x="11175" y="7894"/>
                  </a:cubicBezTo>
                  <a:cubicBezTo>
                    <a:pt x="11246" y="7156"/>
                    <a:pt x="10889" y="6406"/>
                    <a:pt x="10210" y="6013"/>
                  </a:cubicBezTo>
                  <a:cubicBezTo>
                    <a:pt x="9972" y="5882"/>
                    <a:pt x="10044" y="5918"/>
                    <a:pt x="9805" y="5775"/>
                  </a:cubicBezTo>
                  <a:lnTo>
                    <a:pt x="10210" y="5537"/>
                  </a:lnTo>
                  <a:cubicBezTo>
                    <a:pt x="11127" y="5001"/>
                    <a:pt x="11460" y="3810"/>
                    <a:pt x="10925" y="2882"/>
                  </a:cubicBezTo>
                  <a:cubicBezTo>
                    <a:pt x="10579" y="2286"/>
                    <a:pt x="9924" y="1917"/>
                    <a:pt x="9246" y="1917"/>
                  </a:cubicBezTo>
                  <a:cubicBezTo>
                    <a:pt x="8531" y="1917"/>
                    <a:pt x="8139" y="2286"/>
                    <a:pt x="7841" y="2429"/>
                  </a:cubicBezTo>
                  <a:cubicBezTo>
                    <a:pt x="7829" y="2012"/>
                    <a:pt x="7865" y="1810"/>
                    <a:pt x="7793" y="1489"/>
                  </a:cubicBezTo>
                  <a:cubicBezTo>
                    <a:pt x="7783" y="1408"/>
                    <a:pt x="7704" y="1352"/>
                    <a:pt x="7629" y="1352"/>
                  </a:cubicBezTo>
                  <a:cubicBezTo>
                    <a:pt x="7616" y="1352"/>
                    <a:pt x="7603" y="1354"/>
                    <a:pt x="7591" y="1358"/>
                  </a:cubicBezTo>
                  <a:cubicBezTo>
                    <a:pt x="7496" y="1369"/>
                    <a:pt x="7436" y="1477"/>
                    <a:pt x="7448" y="1560"/>
                  </a:cubicBezTo>
                  <a:cubicBezTo>
                    <a:pt x="7507" y="1834"/>
                    <a:pt x="7484" y="1989"/>
                    <a:pt x="7496" y="2620"/>
                  </a:cubicBezTo>
                  <a:lnTo>
                    <a:pt x="5900" y="3525"/>
                  </a:lnTo>
                  <a:lnTo>
                    <a:pt x="4317" y="2620"/>
                  </a:lnTo>
                  <a:lnTo>
                    <a:pt x="4317" y="1941"/>
                  </a:lnTo>
                  <a:cubicBezTo>
                    <a:pt x="4317" y="1060"/>
                    <a:pt x="5031" y="346"/>
                    <a:pt x="5900" y="346"/>
                  </a:cubicBezTo>
                  <a:cubicBezTo>
                    <a:pt x="6424" y="346"/>
                    <a:pt x="6912" y="596"/>
                    <a:pt x="7210" y="1024"/>
                  </a:cubicBezTo>
                  <a:cubicBezTo>
                    <a:pt x="7246" y="1075"/>
                    <a:pt x="7301" y="1100"/>
                    <a:pt x="7354" y="1100"/>
                  </a:cubicBezTo>
                  <a:cubicBezTo>
                    <a:pt x="7388" y="1100"/>
                    <a:pt x="7420" y="1090"/>
                    <a:pt x="7448" y="1072"/>
                  </a:cubicBezTo>
                  <a:cubicBezTo>
                    <a:pt x="7531" y="1012"/>
                    <a:pt x="7543" y="905"/>
                    <a:pt x="7496" y="834"/>
                  </a:cubicBezTo>
                  <a:cubicBezTo>
                    <a:pt x="7138" y="310"/>
                    <a:pt x="6543" y="0"/>
                    <a:pt x="590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92" name="Google Shape;10392;p55"/>
          <p:cNvGrpSpPr/>
          <p:nvPr/>
        </p:nvGrpSpPr>
        <p:grpSpPr>
          <a:xfrm>
            <a:off x="5220616" y="2791061"/>
            <a:ext cx="373185" cy="302466"/>
            <a:chOff x="5220616" y="2791061"/>
            <a:chExt cx="373185" cy="302466"/>
          </a:xfrm>
        </p:grpSpPr>
        <p:sp>
          <p:nvSpPr>
            <p:cNvPr id="10393" name="Google Shape;10393;p55"/>
            <p:cNvSpPr/>
            <p:nvPr/>
          </p:nvSpPr>
          <p:spPr>
            <a:xfrm>
              <a:off x="5220616" y="2791061"/>
              <a:ext cx="373185" cy="302466"/>
            </a:xfrm>
            <a:custGeom>
              <a:avLst/>
              <a:gdLst/>
              <a:ahLst/>
              <a:cxnLst/>
              <a:rect l="l" t="t" r="r" b="b"/>
              <a:pathLst>
                <a:path w="11752" h="9525" extrusionOk="0">
                  <a:moveTo>
                    <a:pt x="1834" y="345"/>
                  </a:moveTo>
                  <a:cubicBezTo>
                    <a:pt x="1834" y="345"/>
                    <a:pt x="1846" y="345"/>
                    <a:pt x="1846" y="357"/>
                  </a:cubicBezTo>
                  <a:lnTo>
                    <a:pt x="1846" y="1083"/>
                  </a:lnTo>
                  <a:cubicBezTo>
                    <a:pt x="1846" y="1083"/>
                    <a:pt x="1846" y="1107"/>
                    <a:pt x="1834" y="1107"/>
                  </a:cubicBezTo>
                  <a:lnTo>
                    <a:pt x="1465" y="1107"/>
                  </a:lnTo>
                  <a:cubicBezTo>
                    <a:pt x="1465" y="1107"/>
                    <a:pt x="1453" y="1107"/>
                    <a:pt x="1453" y="1083"/>
                  </a:cubicBezTo>
                  <a:lnTo>
                    <a:pt x="1453" y="357"/>
                  </a:lnTo>
                  <a:lnTo>
                    <a:pt x="1465" y="357"/>
                  </a:lnTo>
                  <a:cubicBezTo>
                    <a:pt x="1465" y="351"/>
                    <a:pt x="1468" y="348"/>
                    <a:pt x="1469" y="348"/>
                  </a:cubicBezTo>
                  <a:lnTo>
                    <a:pt x="1469" y="348"/>
                  </a:lnTo>
                  <a:cubicBezTo>
                    <a:pt x="1471" y="348"/>
                    <a:pt x="1471" y="351"/>
                    <a:pt x="1465" y="357"/>
                  </a:cubicBezTo>
                  <a:lnTo>
                    <a:pt x="1834" y="345"/>
                  </a:lnTo>
                  <a:close/>
                  <a:moveTo>
                    <a:pt x="10276" y="345"/>
                  </a:moveTo>
                  <a:cubicBezTo>
                    <a:pt x="10276" y="345"/>
                    <a:pt x="10288" y="345"/>
                    <a:pt x="10288" y="357"/>
                  </a:cubicBezTo>
                  <a:lnTo>
                    <a:pt x="10288" y="1083"/>
                  </a:lnTo>
                  <a:cubicBezTo>
                    <a:pt x="10288" y="1083"/>
                    <a:pt x="10288" y="1107"/>
                    <a:pt x="10276" y="1107"/>
                  </a:cubicBezTo>
                  <a:lnTo>
                    <a:pt x="9907" y="1107"/>
                  </a:lnTo>
                  <a:cubicBezTo>
                    <a:pt x="9907" y="1107"/>
                    <a:pt x="9895" y="1107"/>
                    <a:pt x="9895" y="1083"/>
                  </a:cubicBezTo>
                  <a:lnTo>
                    <a:pt x="9895" y="357"/>
                  </a:lnTo>
                  <a:lnTo>
                    <a:pt x="9907" y="357"/>
                  </a:lnTo>
                  <a:cubicBezTo>
                    <a:pt x="9907" y="351"/>
                    <a:pt x="9910" y="348"/>
                    <a:pt x="9911" y="348"/>
                  </a:cubicBezTo>
                  <a:lnTo>
                    <a:pt x="9911" y="348"/>
                  </a:lnTo>
                  <a:cubicBezTo>
                    <a:pt x="9912" y="348"/>
                    <a:pt x="9912" y="351"/>
                    <a:pt x="9907" y="357"/>
                  </a:cubicBezTo>
                  <a:lnTo>
                    <a:pt x="10276" y="345"/>
                  </a:lnTo>
                  <a:close/>
                  <a:moveTo>
                    <a:pt x="11038" y="1107"/>
                  </a:moveTo>
                  <a:cubicBezTo>
                    <a:pt x="11240" y="1107"/>
                    <a:pt x="11407" y="1262"/>
                    <a:pt x="11407" y="1476"/>
                  </a:cubicBezTo>
                  <a:lnTo>
                    <a:pt x="11407" y="8811"/>
                  </a:lnTo>
                  <a:cubicBezTo>
                    <a:pt x="11407" y="9001"/>
                    <a:pt x="11228" y="9180"/>
                    <a:pt x="11026" y="9180"/>
                  </a:cubicBezTo>
                  <a:lnTo>
                    <a:pt x="751" y="9180"/>
                  </a:lnTo>
                  <a:cubicBezTo>
                    <a:pt x="536" y="9180"/>
                    <a:pt x="382" y="9025"/>
                    <a:pt x="382" y="8811"/>
                  </a:cubicBezTo>
                  <a:lnTo>
                    <a:pt x="382" y="1476"/>
                  </a:lnTo>
                  <a:cubicBezTo>
                    <a:pt x="382" y="1262"/>
                    <a:pt x="536" y="1107"/>
                    <a:pt x="751" y="1107"/>
                  </a:cubicBezTo>
                  <a:lnTo>
                    <a:pt x="1120" y="1107"/>
                  </a:lnTo>
                  <a:lnTo>
                    <a:pt x="1120" y="1119"/>
                  </a:lnTo>
                  <a:cubicBezTo>
                    <a:pt x="1120" y="1310"/>
                    <a:pt x="1286" y="1476"/>
                    <a:pt x="1477" y="1476"/>
                  </a:cubicBezTo>
                  <a:lnTo>
                    <a:pt x="1858" y="1476"/>
                  </a:lnTo>
                  <a:cubicBezTo>
                    <a:pt x="2048" y="1476"/>
                    <a:pt x="2215" y="1310"/>
                    <a:pt x="2215" y="1119"/>
                  </a:cubicBezTo>
                  <a:lnTo>
                    <a:pt x="2215" y="1107"/>
                  </a:lnTo>
                  <a:lnTo>
                    <a:pt x="9573" y="1107"/>
                  </a:lnTo>
                  <a:lnTo>
                    <a:pt x="9573" y="1119"/>
                  </a:lnTo>
                  <a:cubicBezTo>
                    <a:pt x="9573" y="1310"/>
                    <a:pt x="9740" y="1476"/>
                    <a:pt x="9930" y="1476"/>
                  </a:cubicBezTo>
                  <a:lnTo>
                    <a:pt x="10311" y="1476"/>
                  </a:lnTo>
                  <a:cubicBezTo>
                    <a:pt x="10502" y="1476"/>
                    <a:pt x="10669" y="1310"/>
                    <a:pt x="10669" y="1119"/>
                  </a:cubicBezTo>
                  <a:lnTo>
                    <a:pt x="10669" y="1107"/>
                  </a:lnTo>
                  <a:close/>
                  <a:moveTo>
                    <a:pt x="1465" y="0"/>
                  </a:moveTo>
                  <a:cubicBezTo>
                    <a:pt x="1275" y="0"/>
                    <a:pt x="1108" y="167"/>
                    <a:pt x="1108" y="357"/>
                  </a:cubicBezTo>
                  <a:lnTo>
                    <a:pt x="1108" y="726"/>
                  </a:lnTo>
                  <a:lnTo>
                    <a:pt x="739" y="726"/>
                  </a:lnTo>
                  <a:cubicBezTo>
                    <a:pt x="334" y="726"/>
                    <a:pt x="1" y="1060"/>
                    <a:pt x="1" y="1464"/>
                  </a:cubicBezTo>
                  <a:lnTo>
                    <a:pt x="1" y="8799"/>
                  </a:lnTo>
                  <a:cubicBezTo>
                    <a:pt x="1" y="9204"/>
                    <a:pt x="334" y="9525"/>
                    <a:pt x="739" y="9525"/>
                  </a:cubicBezTo>
                  <a:lnTo>
                    <a:pt x="11014" y="9525"/>
                  </a:lnTo>
                  <a:cubicBezTo>
                    <a:pt x="11419" y="9525"/>
                    <a:pt x="11752" y="9204"/>
                    <a:pt x="11752" y="8799"/>
                  </a:cubicBezTo>
                  <a:lnTo>
                    <a:pt x="11752" y="1464"/>
                  </a:lnTo>
                  <a:cubicBezTo>
                    <a:pt x="11752" y="1060"/>
                    <a:pt x="11419" y="726"/>
                    <a:pt x="11026" y="726"/>
                  </a:cubicBezTo>
                  <a:lnTo>
                    <a:pt x="10645" y="726"/>
                  </a:lnTo>
                  <a:lnTo>
                    <a:pt x="10645" y="357"/>
                  </a:lnTo>
                  <a:cubicBezTo>
                    <a:pt x="10645" y="167"/>
                    <a:pt x="10490" y="0"/>
                    <a:pt x="10288" y="0"/>
                  </a:cubicBezTo>
                  <a:lnTo>
                    <a:pt x="9918" y="0"/>
                  </a:lnTo>
                  <a:cubicBezTo>
                    <a:pt x="9728" y="0"/>
                    <a:pt x="9561" y="167"/>
                    <a:pt x="9561" y="357"/>
                  </a:cubicBezTo>
                  <a:lnTo>
                    <a:pt x="9561" y="726"/>
                  </a:lnTo>
                  <a:lnTo>
                    <a:pt x="2191" y="726"/>
                  </a:lnTo>
                  <a:lnTo>
                    <a:pt x="2191" y="357"/>
                  </a:lnTo>
                  <a:cubicBezTo>
                    <a:pt x="2191" y="167"/>
                    <a:pt x="2025" y="0"/>
                    <a:pt x="1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4" name="Google Shape;10394;p55"/>
            <p:cNvSpPr/>
            <p:nvPr/>
          </p:nvSpPr>
          <p:spPr>
            <a:xfrm>
              <a:off x="5244432" y="2849268"/>
              <a:ext cx="326314" cy="11368"/>
            </a:xfrm>
            <a:custGeom>
              <a:avLst/>
              <a:gdLst/>
              <a:ahLst/>
              <a:cxnLst/>
              <a:rect l="l" t="t" r="r" b="b"/>
              <a:pathLst>
                <a:path w="10276" h="358" extrusionOk="0"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10097" y="358"/>
                  </a:lnTo>
                  <a:cubicBezTo>
                    <a:pt x="10180" y="358"/>
                    <a:pt x="10276" y="274"/>
                    <a:pt x="10276" y="179"/>
                  </a:cubicBezTo>
                  <a:cubicBezTo>
                    <a:pt x="10276" y="72"/>
                    <a:pt x="10180" y="1"/>
                    <a:pt x="100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5" name="Google Shape;10395;p55"/>
            <p:cNvSpPr/>
            <p:nvPr/>
          </p:nvSpPr>
          <p:spPr>
            <a:xfrm>
              <a:off x="5261834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80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75"/>
                    <a:pt x="1465" y="180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6" name="Google Shape;10396;p55"/>
            <p:cNvSpPr/>
            <p:nvPr/>
          </p:nvSpPr>
          <p:spPr>
            <a:xfrm>
              <a:off x="5343507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cubicBezTo>
                    <a:pt x="0" y="275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75"/>
                    <a:pt x="1465" y="180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7" name="Google Shape;10397;p55"/>
            <p:cNvSpPr/>
            <p:nvPr/>
          </p:nvSpPr>
          <p:spPr>
            <a:xfrm>
              <a:off x="5506823" y="289613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75"/>
                    <a:pt x="1453" y="180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8" name="Google Shape;10398;p55"/>
            <p:cNvSpPr/>
            <p:nvPr/>
          </p:nvSpPr>
          <p:spPr>
            <a:xfrm>
              <a:off x="5261834" y="2942660"/>
              <a:ext cx="46521" cy="11368"/>
            </a:xfrm>
            <a:custGeom>
              <a:avLst/>
              <a:gdLst/>
              <a:ahLst/>
              <a:cxnLst/>
              <a:rect l="l" t="t" r="r" b="b"/>
              <a:pathLst>
                <a:path w="1465" h="358" extrusionOk="0">
                  <a:moveTo>
                    <a:pt x="179" y="0"/>
                  </a:moveTo>
                  <a:cubicBezTo>
                    <a:pt x="96" y="0"/>
                    <a:pt x="0" y="84"/>
                    <a:pt x="0" y="179"/>
                  </a:cubicBezTo>
                  <a:cubicBezTo>
                    <a:pt x="0" y="286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70" y="0"/>
                    <a:pt x="1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9" name="Google Shape;10399;p55"/>
            <p:cNvSpPr/>
            <p:nvPr/>
          </p:nvSpPr>
          <p:spPr>
            <a:xfrm>
              <a:off x="5424768" y="2942660"/>
              <a:ext cx="46553" cy="11368"/>
            </a:xfrm>
            <a:custGeom>
              <a:avLst/>
              <a:gdLst/>
              <a:ahLst/>
              <a:cxnLst/>
              <a:rect l="l" t="t" r="r" b="b"/>
              <a:pathLst>
                <a:path w="1466" h="358" extrusionOk="0">
                  <a:moveTo>
                    <a:pt x="180" y="0"/>
                  </a:moveTo>
                  <a:cubicBezTo>
                    <a:pt x="96" y="0"/>
                    <a:pt x="1" y="84"/>
                    <a:pt x="1" y="179"/>
                  </a:cubicBezTo>
                  <a:cubicBezTo>
                    <a:pt x="1" y="286"/>
                    <a:pt x="84" y="358"/>
                    <a:pt x="180" y="358"/>
                  </a:cubicBezTo>
                  <a:lnTo>
                    <a:pt x="1287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94" y="0"/>
                    <a:pt x="1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0" name="Google Shape;10400;p55"/>
            <p:cNvSpPr/>
            <p:nvPr/>
          </p:nvSpPr>
          <p:spPr>
            <a:xfrm>
              <a:off x="5261834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87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7"/>
                    <a:pt x="1465" y="179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1" name="Google Shape;10401;p55"/>
            <p:cNvSpPr/>
            <p:nvPr/>
          </p:nvSpPr>
          <p:spPr>
            <a:xfrm>
              <a:off x="5343507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87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87"/>
                    <a:pt x="1465" y="179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2" name="Google Shape;10402;p55"/>
            <p:cNvSpPr/>
            <p:nvPr/>
          </p:nvSpPr>
          <p:spPr>
            <a:xfrm>
              <a:off x="5506823" y="298914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87"/>
                    <a:pt x="1453" y="179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3" name="Google Shape;10403;p55"/>
            <p:cNvSpPr/>
            <p:nvPr/>
          </p:nvSpPr>
          <p:spPr>
            <a:xfrm>
              <a:off x="5343507" y="3036051"/>
              <a:ext cx="46521" cy="10987"/>
            </a:xfrm>
            <a:custGeom>
              <a:avLst/>
              <a:gdLst/>
              <a:ahLst/>
              <a:cxnLst/>
              <a:rect l="l" t="t" r="r" b="b"/>
              <a:pathLst>
                <a:path w="1465" h="346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74"/>
                    <a:pt x="83" y="346"/>
                    <a:pt x="179" y="346"/>
                  </a:cubicBezTo>
                  <a:lnTo>
                    <a:pt x="1286" y="346"/>
                  </a:lnTo>
                  <a:cubicBezTo>
                    <a:pt x="1369" y="346"/>
                    <a:pt x="1465" y="274"/>
                    <a:pt x="1465" y="179"/>
                  </a:cubicBezTo>
                  <a:cubicBezTo>
                    <a:pt x="1465" y="72"/>
                    <a:pt x="1381" y="0"/>
                    <a:pt x="1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4" name="Google Shape;10404;p55"/>
            <p:cNvSpPr/>
            <p:nvPr/>
          </p:nvSpPr>
          <p:spPr>
            <a:xfrm>
              <a:off x="5424768" y="3036051"/>
              <a:ext cx="46553" cy="10987"/>
            </a:xfrm>
            <a:custGeom>
              <a:avLst/>
              <a:gdLst/>
              <a:ahLst/>
              <a:cxnLst/>
              <a:rect l="l" t="t" r="r" b="b"/>
              <a:pathLst>
                <a:path w="1466" h="346" extrusionOk="0">
                  <a:moveTo>
                    <a:pt x="180" y="0"/>
                  </a:moveTo>
                  <a:cubicBezTo>
                    <a:pt x="96" y="0"/>
                    <a:pt x="1" y="72"/>
                    <a:pt x="1" y="179"/>
                  </a:cubicBezTo>
                  <a:cubicBezTo>
                    <a:pt x="1" y="274"/>
                    <a:pt x="84" y="346"/>
                    <a:pt x="180" y="346"/>
                  </a:cubicBezTo>
                  <a:lnTo>
                    <a:pt x="1287" y="346"/>
                  </a:lnTo>
                  <a:cubicBezTo>
                    <a:pt x="1370" y="346"/>
                    <a:pt x="1465" y="274"/>
                    <a:pt x="1465" y="179"/>
                  </a:cubicBezTo>
                  <a:cubicBezTo>
                    <a:pt x="1465" y="72"/>
                    <a:pt x="1394" y="0"/>
                    <a:pt x="1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5" name="Google Shape;10405;p55"/>
            <p:cNvSpPr/>
            <p:nvPr/>
          </p:nvSpPr>
          <p:spPr>
            <a:xfrm>
              <a:off x="5506823" y="3036051"/>
              <a:ext cx="46172" cy="10987"/>
            </a:xfrm>
            <a:custGeom>
              <a:avLst/>
              <a:gdLst/>
              <a:ahLst/>
              <a:cxnLst/>
              <a:rect l="l" t="t" r="r" b="b"/>
              <a:pathLst>
                <a:path w="1454" h="346" extrusionOk="0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74"/>
                    <a:pt x="72" y="346"/>
                    <a:pt x="179" y="346"/>
                  </a:cubicBezTo>
                  <a:lnTo>
                    <a:pt x="1275" y="346"/>
                  </a:lnTo>
                  <a:cubicBezTo>
                    <a:pt x="1370" y="346"/>
                    <a:pt x="1453" y="274"/>
                    <a:pt x="1453" y="179"/>
                  </a:cubicBezTo>
                  <a:cubicBezTo>
                    <a:pt x="1453" y="72"/>
                    <a:pt x="1370" y="0"/>
                    <a:pt x="12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6" name="Google Shape;10406;p55"/>
            <p:cNvSpPr/>
            <p:nvPr/>
          </p:nvSpPr>
          <p:spPr>
            <a:xfrm>
              <a:off x="5343126" y="2930752"/>
              <a:ext cx="46902" cy="33851"/>
            </a:xfrm>
            <a:custGeom>
              <a:avLst/>
              <a:gdLst/>
              <a:ahLst/>
              <a:cxnLst/>
              <a:rect l="l" t="t" r="r" b="b"/>
              <a:pathLst>
                <a:path w="1477" h="1066" extrusionOk="0">
                  <a:moveTo>
                    <a:pt x="1293" y="0"/>
                  </a:moveTo>
                  <a:cubicBezTo>
                    <a:pt x="1250" y="0"/>
                    <a:pt x="1209" y="18"/>
                    <a:pt x="1179" y="54"/>
                  </a:cubicBezTo>
                  <a:lnTo>
                    <a:pt x="572" y="661"/>
                  </a:lnTo>
                  <a:lnTo>
                    <a:pt x="322" y="411"/>
                  </a:lnTo>
                  <a:cubicBezTo>
                    <a:pt x="280" y="375"/>
                    <a:pt x="235" y="358"/>
                    <a:pt x="194" y="358"/>
                  </a:cubicBezTo>
                  <a:cubicBezTo>
                    <a:pt x="152" y="358"/>
                    <a:pt x="113" y="375"/>
                    <a:pt x="84" y="411"/>
                  </a:cubicBezTo>
                  <a:cubicBezTo>
                    <a:pt x="0" y="483"/>
                    <a:pt x="0" y="590"/>
                    <a:pt x="84" y="649"/>
                  </a:cubicBezTo>
                  <a:lnTo>
                    <a:pt x="453" y="1018"/>
                  </a:lnTo>
                  <a:cubicBezTo>
                    <a:pt x="476" y="1054"/>
                    <a:pt x="524" y="1066"/>
                    <a:pt x="572" y="1066"/>
                  </a:cubicBezTo>
                  <a:cubicBezTo>
                    <a:pt x="619" y="1066"/>
                    <a:pt x="655" y="1054"/>
                    <a:pt x="691" y="1018"/>
                  </a:cubicBezTo>
                  <a:lnTo>
                    <a:pt x="1417" y="292"/>
                  </a:lnTo>
                  <a:cubicBezTo>
                    <a:pt x="1477" y="233"/>
                    <a:pt x="1477" y="125"/>
                    <a:pt x="1417" y="54"/>
                  </a:cubicBezTo>
                  <a:cubicBezTo>
                    <a:pt x="1381" y="18"/>
                    <a:pt x="1337" y="0"/>
                    <a:pt x="129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7" name="Google Shape;10407;p55"/>
            <p:cNvSpPr/>
            <p:nvPr/>
          </p:nvSpPr>
          <p:spPr>
            <a:xfrm>
              <a:off x="5506442" y="2930752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2" y="0"/>
                  </a:moveTo>
                  <a:cubicBezTo>
                    <a:pt x="1239" y="0"/>
                    <a:pt x="1197" y="18"/>
                    <a:pt x="1167" y="54"/>
                  </a:cubicBezTo>
                  <a:lnTo>
                    <a:pt x="560" y="661"/>
                  </a:lnTo>
                  <a:lnTo>
                    <a:pt x="310" y="411"/>
                  </a:lnTo>
                  <a:cubicBezTo>
                    <a:pt x="275" y="375"/>
                    <a:pt x="230" y="358"/>
                    <a:pt x="187" y="358"/>
                  </a:cubicBezTo>
                  <a:cubicBezTo>
                    <a:pt x="144" y="358"/>
                    <a:pt x="102" y="375"/>
                    <a:pt x="72" y="411"/>
                  </a:cubicBezTo>
                  <a:cubicBezTo>
                    <a:pt x="1" y="483"/>
                    <a:pt x="1" y="590"/>
                    <a:pt x="72" y="649"/>
                  </a:cubicBezTo>
                  <a:lnTo>
                    <a:pt x="441" y="1018"/>
                  </a:lnTo>
                  <a:cubicBezTo>
                    <a:pt x="477" y="1054"/>
                    <a:pt x="513" y="1066"/>
                    <a:pt x="560" y="1066"/>
                  </a:cubicBezTo>
                  <a:cubicBezTo>
                    <a:pt x="608" y="1066"/>
                    <a:pt x="656" y="1054"/>
                    <a:pt x="679" y="1018"/>
                  </a:cubicBezTo>
                  <a:lnTo>
                    <a:pt x="1406" y="292"/>
                  </a:lnTo>
                  <a:cubicBezTo>
                    <a:pt x="1489" y="233"/>
                    <a:pt x="1489" y="125"/>
                    <a:pt x="1406" y="54"/>
                  </a:cubicBezTo>
                  <a:cubicBezTo>
                    <a:pt x="1370" y="18"/>
                    <a:pt x="1325" y="0"/>
                    <a:pt x="12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8" name="Google Shape;10408;p55"/>
            <p:cNvSpPr/>
            <p:nvPr/>
          </p:nvSpPr>
          <p:spPr>
            <a:xfrm>
              <a:off x="5424419" y="2977336"/>
              <a:ext cx="47283" cy="34168"/>
            </a:xfrm>
            <a:custGeom>
              <a:avLst/>
              <a:gdLst/>
              <a:ahLst/>
              <a:cxnLst/>
              <a:rect l="l" t="t" r="r" b="b"/>
              <a:pathLst>
                <a:path w="1489" h="1076" extrusionOk="0">
                  <a:moveTo>
                    <a:pt x="1293" y="1"/>
                  </a:moveTo>
                  <a:cubicBezTo>
                    <a:pt x="1250" y="1"/>
                    <a:pt x="1208" y="22"/>
                    <a:pt x="1179" y="63"/>
                  </a:cubicBezTo>
                  <a:lnTo>
                    <a:pt x="572" y="671"/>
                  </a:lnTo>
                  <a:lnTo>
                    <a:pt x="321" y="421"/>
                  </a:lnTo>
                  <a:cubicBezTo>
                    <a:pt x="280" y="379"/>
                    <a:pt x="235" y="358"/>
                    <a:pt x="193" y="358"/>
                  </a:cubicBezTo>
                  <a:cubicBezTo>
                    <a:pt x="152" y="358"/>
                    <a:pt x="113" y="379"/>
                    <a:pt x="83" y="421"/>
                  </a:cubicBezTo>
                  <a:cubicBezTo>
                    <a:pt x="0" y="492"/>
                    <a:pt x="0" y="599"/>
                    <a:pt x="83" y="659"/>
                  </a:cubicBezTo>
                  <a:lnTo>
                    <a:pt x="452" y="1028"/>
                  </a:lnTo>
                  <a:cubicBezTo>
                    <a:pt x="476" y="1052"/>
                    <a:pt x="524" y="1075"/>
                    <a:pt x="572" y="1075"/>
                  </a:cubicBezTo>
                  <a:cubicBezTo>
                    <a:pt x="619" y="1075"/>
                    <a:pt x="655" y="1052"/>
                    <a:pt x="691" y="1028"/>
                  </a:cubicBezTo>
                  <a:lnTo>
                    <a:pt x="1417" y="301"/>
                  </a:lnTo>
                  <a:cubicBezTo>
                    <a:pt x="1488" y="242"/>
                    <a:pt x="1488" y="123"/>
                    <a:pt x="1417" y="63"/>
                  </a:cubicBezTo>
                  <a:cubicBezTo>
                    <a:pt x="1381" y="22"/>
                    <a:pt x="1336" y="1"/>
                    <a:pt x="12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9" name="Google Shape;10409;p55"/>
            <p:cNvSpPr/>
            <p:nvPr/>
          </p:nvSpPr>
          <p:spPr>
            <a:xfrm>
              <a:off x="5261453" y="3024143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9" y="0"/>
                  </a:moveTo>
                  <a:cubicBezTo>
                    <a:pt x="1248" y="0"/>
                    <a:pt x="1209" y="18"/>
                    <a:pt x="1179" y="54"/>
                  </a:cubicBezTo>
                  <a:lnTo>
                    <a:pt x="572" y="673"/>
                  </a:lnTo>
                  <a:lnTo>
                    <a:pt x="310" y="411"/>
                  </a:lnTo>
                  <a:cubicBezTo>
                    <a:pt x="274" y="375"/>
                    <a:pt x="230" y="357"/>
                    <a:pt x="186" y="357"/>
                  </a:cubicBezTo>
                  <a:cubicBezTo>
                    <a:pt x="143" y="357"/>
                    <a:pt x="102" y="375"/>
                    <a:pt x="72" y="411"/>
                  </a:cubicBezTo>
                  <a:cubicBezTo>
                    <a:pt x="0" y="494"/>
                    <a:pt x="0" y="590"/>
                    <a:pt x="72" y="649"/>
                  </a:cubicBezTo>
                  <a:lnTo>
                    <a:pt x="453" y="1030"/>
                  </a:lnTo>
                  <a:cubicBezTo>
                    <a:pt x="477" y="1054"/>
                    <a:pt x="524" y="1066"/>
                    <a:pt x="572" y="1066"/>
                  </a:cubicBezTo>
                  <a:cubicBezTo>
                    <a:pt x="608" y="1066"/>
                    <a:pt x="655" y="1054"/>
                    <a:pt x="691" y="1030"/>
                  </a:cubicBezTo>
                  <a:lnTo>
                    <a:pt x="1417" y="292"/>
                  </a:lnTo>
                  <a:cubicBezTo>
                    <a:pt x="1489" y="220"/>
                    <a:pt x="1489" y="113"/>
                    <a:pt x="1417" y="54"/>
                  </a:cubicBezTo>
                  <a:cubicBezTo>
                    <a:pt x="1376" y="18"/>
                    <a:pt x="1331" y="0"/>
                    <a:pt x="12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0" name="Google Shape;10410;p55"/>
            <p:cNvSpPr/>
            <p:nvPr/>
          </p:nvSpPr>
          <p:spPr>
            <a:xfrm>
              <a:off x="5424419" y="2884231"/>
              <a:ext cx="47283" cy="33883"/>
            </a:xfrm>
            <a:custGeom>
              <a:avLst/>
              <a:gdLst/>
              <a:ahLst/>
              <a:cxnLst/>
              <a:rect l="l" t="t" r="r" b="b"/>
              <a:pathLst>
                <a:path w="1489" h="1067" extrusionOk="0">
                  <a:moveTo>
                    <a:pt x="1293" y="1"/>
                  </a:moveTo>
                  <a:cubicBezTo>
                    <a:pt x="1250" y="1"/>
                    <a:pt x="1208" y="19"/>
                    <a:pt x="1179" y="54"/>
                  </a:cubicBezTo>
                  <a:lnTo>
                    <a:pt x="572" y="674"/>
                  </a:lnTo>
                  <a:lnTo>
                    <a:pt x="321" y="412"/>
                  </a:lnTo>
                  <a:cubicBezTo>
                    <a:pt x="280" y="376"/>
                    <a:pt x="235" y="358"/>
                    <a:pt x="193" y="358"/>
                  </a:cubicBezTo>
                  <a:cubicBezTo>
                    <a:pt x="152" y="358"/>
                    <a:pt x="113" y="376"/>
                    <a:pt x="83" y="412"/>
                  </a:cubicBezTo>
                  <a:cubicBezTo>
                    <a:pt x="0" y="495"/>
                    <a:pt x="0" y="590"/>
                    <a:pt x="83" y="650"/>
                  </a:cubicBezTo>
                  <a:lnTo>
                    <a:pt x="452" y="1031"/>
                  </a:lnTo>
                  <a:cubicBezTo>
                    <a:pt x="476" y="1055"/>
                    <a:pt x="524" y="1067"/>
                    <a:pt x="572" y="1067"/>
                  </a:cubicBezTo>
                  <a:cubicBezTo>
                    <a:pt x="619" y="1067"/>
                    <a:pt x="655" y="1055"/>
                    <a:pt x="691" y="1031"/>
                  </a:cubicBezTo>
                  <a:lnTo>
                    <a:pt x="1417" y="293"/>
                  </a:lnTo>
                  <a:cubicBezTo>
                    <a:pt x="1488" y="221"/>
                    <a:pt x="1488" y="114"/>
                    <a:pt x="1417" y="54"/>
                  </a:cubicBezTo>
                  <a:cubicBezTo>
                    <a:pt x="1381" y="19"/>
                    <a:pt x="1336" y="1"/>
                    <a:pt x="12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11" name="Google Shape;10411;p55"/>
          <p:cNvGrpSpPr/>
          <p:nvPr/>
        </p:nvGrpSpPr>
        <p:grpSpPr>
          <a:xfrm>
            <a:off x="5788661" y="2772517"/>
            <a:ext cx="284366" cy="344097"/>
            <a:chOff x="5864861" y="2772517"/>
            <a:chExt cx="284366" cy="344097"/>
          </a:xfrm>
        </p:grpSpPr>
        <p:sp>
          <p:nvSpPr>
            <p:cNvPr id="10412" name="Google Shape;10412;p55"/>
            <p:cNvSpPr/>
            <p:nvPr/>
          </p:nvSpPr>
          <p:spPr>
            <a:xfrm>
              <a:off x="6089464" y="3014490"/>
              <a:ext cx="15147" cy="15147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8" y="1"/>
                  </a:moveTo>
                  <a:cubicBezTo>
                    <a:pt x="107" y="1"/>
                    <a:pt x="0" y="108"/>
                    <a:pt x="0" y="239"/>
                  </a:cubicBezTo>
                  <a:cubicBezTo>
                    <a:pt x="0" y="382"/>
                    <a:pt x="107" y="477"/>
                    <a:pt x="238" y="477"/>
                  </a:cubicBezTo>
                  <a:cubicBezTo>
                    <a:pt x="369" y="477"/>
                    <a:pt x="476" y="382"/>
                    <a:pt x="476" y="239"/>
                  </a:cubicBezTo>
                  <a:cubicBezTo>
                    <a:pt x="476" y="108"/>
                    <a:pt x="369" y="1"/>
                    <a:pt x="23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3" name="Google Shape;10413;p55"/>
            <p:cNvSpPr/>
            <p:nvPr/>
          </p:nvSpPr>
          <p:spPr>
            <a:xfrm>
              <a:off x="6051644" y="3070823"/>
              <a:ext cx="13274" cy="13274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3" y="1"/>
                  </a:moveTo>
                  <a:cubicBezTo>
                    <a:pt x="84" y="1"/>
                    <a:pt x="0" y="96"/>
                    <a:pt x="0" y="215"/>
                  </a:cubicBezTo>
                  <a:cubicBezTo>
                    <a:pt x="0" y="322"/>
                    <a:pt x="84" y="417"/>
                    <a:pt x="203" y="417"/>
                  </a:cubicBezTo>
                  <a:cubicBezTo>
                    <a:pt x="334" y="417"/>
                    <a:pt x="417" y="334"/>
                    <a:pt x="417" y="215"/>
                  </a:cubicBezTo>
                  <a:cubicBezTo>
                    <a:pt x="417" y="96"/>
                    <a:pt x="334" y="1"/>
                    <a:pt x="2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4" name="Google Shape;10414;p55"/>
            <p:cNvSpPr/>
            <p:nvPr/>
          </p:nvSpPr>
          <p:spPr>
            <a:xfrm>
              <a:off x="5943518" y="3005789"/>
              <a:ext cx="13242" cy="12893"/>
            </a:xfrm>
            <a:custGeom>
              <a:avLst/>
              <a:gdLst/>
              <a:ahLst/>
              <a:cxnLst/>
              <a:rect l="l" t="t" r="r" b="b"/>
              <a:pathLst>
                <a:path w="417" h="406" extrusionOk="0">
                  <a:moveTo>
                    <a:pt x="203" y="1"/>
                  </a:moveTo>
                  <a:cubicBezTo>
                    <a:pt x="84" y="1"/>
                    <a:pt x="0" y="84"/>
                    <a:pt x="0" y="203"/>
                  </a:cubicBezTo>
                  <a:cubicBezTo>
                    <a:pt x="0" y="322"/>
                    <a:pt x="84" y="406"/>
                    <a:pt x="203" y="406"/>
                  </a:cubicBezTo>
                  <a:cubicBezTo>
                    <a:pt x="322" y="406"/>
                    <a:pt x="417" y="322"/>
                    <a:pt x="417" y="203"/>
                  </a:cubicBezTo>
                  <a:cubicBezTo>
                    <a:pt x="417" y="84"/>
                    <a:pt x="322" y="1"/>
                    <a:pt x="2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5" name="Google Shape;10415;p55"/>
            <p:cNvSpPr/>
            <p:nvPr/>
          </p:nvSpPr>
          <p:spPr>
            <a:xfrm>
              <a:off x="5965429" y="3070823"/>
              <a:ext cx="13655" cy="13274"/>
            </a:xfrm>
            <a:custGeom>
              <a:avLst/>
              <a:gdLst/>
              <a:ahLst/>
              <a:cxnLst/>
              <a:rect l="l" t="t" r="r" b="b"/>
              <a:pathLst>
                <a:path w="430" h="418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cubicBezTo>
                    <a:pt x="1" y="322"/>
                    <a:pt x="96" y="417"/>
                    <a:pt x="215" y="417"/>
                  </a:cubicBezTo>
                  <a:cubicBezTo>
                    <a:pt x="334" y="417"/>
                    <a:pt x="429" y="334"/>
                    <a:pt x="429" y="215"/>
                  </a:cubicBezTo>
                  <a:cubicBezTo>
                    <a:pt x="429" y="96"/>
                    <a:pt x="334" y="1"/>
                    <a:pt x="2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6" name="Google Shape;10416;p55"/>
            <p:cNvSpPr/>
            <p:nvPr/>
          </p:nvSpPr>
          <p:spPr>
            <a:xfrm>
              <a:off x="6004392" y="3019412"/>
              <a:ext cx="16290" cy="15909"/>
            </a:xfrm>
            <a:custGeom>
              <a:avLst/>
              <a:gdLst/>
              <a:ahLst/>
              <a:cxnLst/>
              <a:rect l="l" t="t" r="r" b="b"/>
              <a:pathLst>
                <a:path w="513" h="501" extrusionOk="0">
                  <a:moveTo>
                    <a:pt x="250" y="0"/>
                  </a:moveTo>
                  <a:cubicBezTo>
                    <a:pt x="119" y="0"/>
                    <a:pt x="0" y="119"/>
                    <a:pt x="0" y="250"/>
                  </a:cubicBezTo>
                  <a:cubicBezTo>
                    <a:pt x="0" y="381"/>
                    <a:pt x="119" y="500"/>
                    <a:pt x="250" y="500"/>
                  </a:cubicBezTo>
                  <a:cubicBezTo>
                    <a:pt x="393" y="500"/>
                    <a:pt x="512" y="381"/>
                    <a:pt x="512" y="250"/>
                  </a:cubicBezTo>
                  <a:cubicBezTo>
                    <a:pt x="512" y="119"/>
                    <a:pt x="405" y="0"/>
                    <a:pt x="25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7" name="Google Shape;10417;p55"/>
            <p:cNvSpPr/>
            <p:nvPr/>
          </p:nvSpPr>
          <p:spPr>
            <a:xfrm>
              <a:off x="5864861" y="2772517"/>
              <a:ext cx="284366" cy="344097"/>
            </a:xfrm>
            <a:custGeom>
              <a:avLst/>
              <a:gdLst/>
              <a:ahLst/>
              <a:cxnLst/>
              <a:rect l="l" t="t" r="r" b="b"/>
              <a:pathLst>
                <a:path w="8955" h="10836" extrusionOk="0">
                  <a:moveTo>
                    <a:pt x="2983" y="6406"/>
                  </a:moveTo>
                  <a:cubicBezTo>
                    <a:pt x="3566" y="6406"/>
                    <a:pt x="4114" y="6556"/>
                    <a:pt x="4632" y="6871"/>
                  </a:cubicBezTo>
                  <a:cubicBezTo>
                    <a:pt x="5211" y="7197"/>
                    <a:pt x="5769" y="7306"/>
                    <a:pt x="6260" y="7306"/>
                  </a:cubicBezTo>
                  <a:cubicBezTo>
                    <a:pt x="6628" y="7306"/>
                    <a:pt x="6957" y="7245"/>
                    <a:pt x="7228" y="7168"/>
                  </a:cubicBezTo>
                  <a:cubicBezTo>
                    <a:pt x="7645" y="7049"/>
                    <a:pt x="7966" y="6871"/>
                    <a:pt x="8145" y="6751"/>
                  </a:cubicBezTo>
                  <a:lnTo>
                    <a:pt x="8145" y="6751"/>
                  </a:lnTo>
                  <a:cubicBezTo>
                    <a:pt x="8514" y="7954"/>
                    <a:pt x="8204" y="9276"/>
                    <a:pt x="7299" y="10216"/>
                  </a:cubicBezTo>
                  <a:cubicBezTo>
                    <a:pt x="7109" y="10407"/>
                    <a:pt x="6835" y="10526"/>
                    <a:pt x="6561" y="10526"/>
                  </a:cubicBezTo>
                  <a:lnTo>
                    <a:pt x="2906" y="10526"/>
                  </a:lnTo>
                  <a:cubicBezTo>
                    <a:pt x="2644" y="10526"/>
                    <a:pt x="2370" y="10407"/>
                    <a:pt x="2180" y="10228"/>
                  </a:cubicBezTo>
                  <a:cubicBezTo>
                    <a:pt x="1346" y="9383"/>
                    <a:pt x="941" y="8133"/>
                    <a:pt x="1275" y="6823"/>
                  </a:cubicBezTo>
                  <a:cubicBezTo>
                    <a:pt x="1406" y="6751"/>
                    <a:pt x="1775" y="6573"/>
                    <a:pt x="2263" y="6478"/>
                  </a:cubicBezTo>
                  <a:cubicBezTo>
                    <a:pt x="2509" y="6430"/>
                    <a:pt x="2748" y="6406"/>
                    <a:pt x="2983" y="6406"/>
                  </a:cubicBezTo>
                  <a:close/>
                  <a:moveTo>
                    <a:pt x="3239" y="1"/>
                  </a:moveTo>
                  <a:cubicBezTo>
                    <a:pt x="3001" y="1"/>
                    <a:pt x="2823" y="191"/>
                    <a:pt x="2823" y="417"/>
                  </a:cubicBezTo>
                  <a:lnTo>
                    <a:pt x="2823" y="786"/>
                  </a:lnTo>
                  <a:cubicBezTo>
                    <a:pt x="2823" y="1036"/>
                    <a:pt x="3013" y="1203"/>
                    <a:pt x="3239" y="1203"/>
                  </a:cubicBezTo>
                  <a:lnTo>
                    <a:pt x="3454" y="1203"/>
                  </a:lnTo>
                  <a:lnTo>
                    <a:pt x="3454" y="2525"/>
                  </a:lnTo>
                  <a:cubicBezTo>
                    <a:pt x="3454" y="2608"/>
                    <a:pt x="3537" y="2680"/>
                    <a:pt x="3620" y="2680"/>
                  </a:cubicBezTo>
                  <a:cubicBezTo>
                    <a:pt x="3704" y="2680"/>
                    <a:pt x="3787" y="2608"/>
                    <a:pt x="3787" y="2525"/>
                  </a:cubicBezTo>
                  <a:lnTo>
                    <a:pt x="3787" y="1203"/>
                  </a:lnTo>
                  <a:lnTo>
                    <a:pt x="5692" y="1203"/>
                  </a:lnTo>
                  <a:lnTo>
                    <a:pt x="5692" y="3858"/>
                  </a:lnTo>
                  <a:cubicBezTo>
                    <a:pt x="5692" y="4096"/>
                    <a:pt x="5835" y="4311"/>
                    <a:pt x="6049" y="4394"/>
                  </a:cubicBezTo>
                  <a:cubicBezTo>
                    <a:pt x="6978" y="4763"/>
                    <a:pt x="7692" y="5513"/>
                    <a:pt x="8049" y="6418"/>
                  </a:cubicBezTo>
                  <a:cubicBezTo>
                    <a:pt x="7907" y="6525"/>
                    <a:pt x="7573" y="6716"/>
                    <a:pt x="7133" y="6847"/>
                  </a:cubicBezTo>
                  <a:cubicBezTo>
                    <a:pt x="6830" y="6934"/>
                    <a:pt x="6535" y="6978"/>
                    <a:pt x="6245" y="6978"/>
                  </a:cubicBezTo>
                  <a:cubicBezTo>
                    <a:pt x="5748" y="6978"/>
                    <a:pt x="5270" y="6848"/>
                    <a:pt x="4811" y="6585"/>
                  </a:cubicBezTo>
                  <a:cubicBezTo>
                    <a:pt x="4225" y="6246"/>
                    <a:pt x="3592" y="6086"/>
                    <a:pt x="2961" y="6086"/>
                  </a:cubicBezTo>
                  <a:cubicBezTo>
                    <a:pt x="2437" y="6086"/>
                    <a:pt x="1914" y="6196"/>
                    <a:pt x="1418" y="6406"/>
                  </a:cubicBezTo>
                  <a:cubicBezTo>
                    <a:pt x="1775" y="5501"/>
                    <a:pt x="2477" y="4763"/>
                    <a:pt x="3430" y="4394"/>
                  </a:cubicBezTo>
                  <a:cubicBezTo>
                    <a:pt x="3656" y="4311"/>
                    <a:pt x="3787" y="4096"/>
                    <a:pt x="3787" y="3858"/>
                  </a:cubicBezTo>
                  <a:lnTo>
                    <a:pt x="3787" y="3322"/>
                  </a:lnTo>
                  <a:cubicBezTo>
                    <a:pt x="3787" y="3239"/>
                    <a:pt x="3716" y="3156"/>
                    <a:pt x="3620" y="3156"/>
                  </a:cubicBezTo>
                  <a:cubicBezTo>
                    <a:pt x="3537" y="3156"/>
                    <a:pt x="3454" y="3239"/>
                    <a:pt x="3454" y="3322"/>
                  </a:cubicBezTo>
                  <a:lnTo>
                    <a:pt x="3454" y="3858"/>
                  </a:lnTo>
                  <a:cubicBezTo>
                    <a:pt x="3454" y="3965"/>
                    <a:pt x="3394" y="4049"/>
                    <a:pt x="3299" y="4096"/>
                  </a:cubicBezTo>
                  <a:cubicBezTo>
                    <a:pt x="703" y="5120"/>
                    <a:pt x="1" y="8478"/>
                    <a:pt x="1942" y="10442"/>
                  </a:cubicBezTo>
                  <a:cubicBezTo>
                    <a:pt x="2192" y="10692"/>
                    <a:pt x="2537" y="10835"/>
                    <a:pt x="2894" y="10835"/>
                  </a:cubicBezTo>
                  <a:lnTo>
                    <a:pt x="6549" y="10835"/>
                  </a:lnTo>
                  <a:cubicBezTo>
                    <a:pt x="6906" y="10835"/>
                    <a:pt x="7252" y="10692"/>
                    <a:pt x="7502" y="10442"/>
                  </a:cubicBezTo>
                  <a:cubicBezTo>
                    <a:pt x="8907" y="9026"/>
                    <a:pt x="8954" y="6930"/>
                    <a:pt x="7907" y="5466"/>
                  </a:cubicBezTo>
                  <a:cubicBezTo>
                    <a:pt x="7478" y="4858"/>
                    <a:pt x="6871" y="4370"/>
                    <a:pt x="6168" y="4096"/>
                  </a:cubicBezTo>
                  <a:cubicBezTo>
                    <a:pt x="6061" y="4049"/>
                    <a:pt x="6002" y="3965"/>
                    <a:pt x="6002" y="3858"/>
                  </a:cubicBezTo>
                  <a:lnTo>
                    <a:pt x="6002" y="1203"/>
                  </a:lnTo>
                  <a:lnTo>
                    <a:pt x="6228" y="1203"/>
                  </a:lnTo>
                  <a:cubicBezTo>
                    <a:pt x="6466" y="1203"/>
                    <a:pt x="6644" y="1013"/>
                    <a:pt x="6644" y="786"/>
                  </a:cubicBezTo>
                  <a:lnTo>
                    <a:pt x="6644" y="417"/>
                  </a:lnTo>
                  <a:cubicBezTo>
                    <a:pt x="6644" y="179"/>
                    <a:pt x="6454" y="1"/>
                    <a:pt x="6228" y="1"/>
                  </a:cubicBezTo>
                  <a:lnTo>
                    <a:pt x="5394" y="1"/>
                  </a:lnTo>
                  <a:cubicBezTo>
                    <a:pt x="5299" y="1"/>
                    <a:pt x="5228" y="72"/>
                    <a:pt x="5228" y="167"/>
                  </a:cubicBezTo>
                  <a:cubicBezTo>
                    <a:pt x="5228" y="263"/>
                    <a:pt x="5299" y="334"/>
                    <a:pt x="5394" y="334"/>
                  </a:cubicBezTo>
                  <a:lnTo>
                    <a:pt x="6228" y="334"/>
                  </a:lnTo>
                  <a:cubicBezTo>
                    <a:pt x="6287" y="334"/>
                    <a:pt x="6335" y="382"/>
                    <a:pt x="6335" y="441"/>
                  </a:cubicBezTo>
                  <a:lnTo>
                    <a:pt x="6335" y="810"/>
                  </a:lnTo>
                  <a:cubicBezTo>
                    <a:pt x="6335" y="870"/>
                    <a:pt x="6287" y="905"/>
                    <a:pt x="6228" y="905"/>
                  </a:cubicBezTo>
                  <a:lnTo>
                    <a:pt x="3239" y="905"/>
                  </a:lnTo>
                  <a:cubicBezTo>
                    <a:pt x="3168" y="905"/>
                    <a:pt x="3132" y="870"/>
                    <a:pt x="3132" y="810"/>
                  </a:cubicBezTo>
                  <a:lnTo>
                    <a:pt x="3132" y="441"/>
                  </a:lnTo>
                  <a:cubicBezTo>
                    <a:pt x="3132" y="382"/>
                    <a:pt x="3168" y="334"/>
                    <a:pt x="3239" y="334"/>
                  </a:cubicBezTo>
                  <a:lnTo>
                    <a:pt x="4609" y="334"/>
                  </a:lnTo>
                  <a:cubicBezTo>
                    <a:pt x="4692" y="334"/>
                    <a:pt x="4763" y="263"/>
                    <a:pt x="4763" y="167"/>
                  </a:cubicBezTo>
                  <a:cubicBezTo>
                    <a:pt x="4763" y="72"/>
                    <a:pt x="4692" y="1"/>
                    <a:pt x="460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18" name="Google Shape;10418;p55"/>
          <p:cNvSpPr/>
          <p:nvPr/>
        </p:nvSpPr>
        <p:spPr>
          <a:xfrm>
            <a:off x="6340868" y="2770643"/>
            <a:ext cx="343335" cy="343303"/>
          </a:xfrm>
          <a:custGeom>
            <a:avLst/>
            <a:gdLst/>
            <a:ahLst/>
            <a:cxnLst/>
            <a:rect l="l" t="t" r="r" b="b"/>
            <a:pathLst>
              <a:path w="10812" h="10811" extrusionOk="0">
                <a:moveTo>
                  <a:pt x="2769" y="2858"/>
                </a:moveTo>
                <a:cubicBezTo>
                  <a:pt x="2830" y="2858"/>
                  <a:pt x="2892" y="2866"/>
                  <a:pt x="2954" y="2881"/>
                </a:cubicBezTo>
                <a:cubicBezTo>
                  <a:pt x="3251" y="2941"/>
                  <a:pt x="3489" y="3191"/>
                  <a:pt x="3549" y="3489"/>
                </a:cubicBezTo>
                <a:cubicBezTo>
                  <a:pt x="3608" y="3774"/>
                  <a:pt x="3501" y="4036"/>
                  <a:pt x="3275" y="4227"/>
                </a:cubicBezTo>
                <a:cubicBezTo>
                  <a:pt x="3132" y="4346"/>
                  <a:pt x="3037" y="4548"/>
                  <a:pt x="3037" y="4739"/>
                </a:cubicBezTo>
                <a:lnTo>
                  <a:pt x="3037" y="5084"/>
                </a:lnTo>
                <a:cubicBezTo>
                  <a:pt x="3037" y="5346"/>
                  <a:pt x="3263" y="5572"/>
                  <a:pt x="3525" y="5572"/>
                </a:cubicBezTo>
                <a:lnTo>
                  <a:pt x="5228" y="5572"/>
                </a:lnTo>
                <a:lnTo>
                  <a:pt x="5228" y="7263"/>
                </a:lnTo>
                <a:cubicBezTo>
                  <a:pt x="5228" y="7370"/>
                  <a:pt x="5156" y="7441"/>
                  <a:pt x="5049" y="7441"/>
                </a:cubicBezTo>
                <a:lnTo>
                  <a:pt x="4704" y="7441"/>
                </a:lnTo>
                <a:cubicBezTo>
                  <a:pt x="4597" y="7441"/>
                  <a:pt x="4513" y="7406"/>
                  <a:pt x="4442" y="7322"/>
                </a:cubicBezTo>
                <a:cubicBezTo>
                  <a:pt x="4225" y="7076"/>
                  <a:pt x="3925" y="6935"/>
                  <a:pt x="3599" y="6935"/>
                </a:cubicBezTo>
                <a:cubicBezTo>
                  <a:pt x="3532" y="6935"/>
                  <a:pt x="3463" y="6941"/>
                  <a:pt x="3394" y="6953"/>
                </a:cubicBezTo>
                <a:cubicBezTo>
                  <a:pt x="2965" y="7025"/>
                  <a:pt x="2620" y="7370"/>
                  <a:pt x="2537" y="7787"/>
                </a:cubicBezTo>
                <a:cubicBezTo>
                  <a:pt x="2453" y="8120"/>
                  <a:pt x="2549" y="8454"/>
                  <a:pt x="2751" y="8715"/>
                </a:cubicBezTo>
                <a:cubicBezTo>
                  <a:pt x="2965" y="8965"/>
                  <a:pt x="3275" y="9108"/>
                  <a:pt x="3608" y="9108"/>
                </a:cubicBezTo>
                <a:cubicBezTo>
                  <a:pt x="3930" y="9108"/>
                  <a:pt x="4227" y="8965"/>
                  <a:pt x="4442" y="8715"/>
                </a:cubicBezTo>
                <a:cubicBezTo>
                  <a:pt x="4501" y="8632"/>
                  <a:pt x="4585" y="8608"/>
                  <a:pt x="4692" y="8608"/>
                </a:cubicBezTo>
                <a:lnTo>
                  <a:pt x="5037" y="8608"/>
                </a:lnTo>
                <a:cubicBezTo>
                  <a:pt x="5132" y="8608"/>
                  <a:pt x="5216" y="8680"/>
                  <a:pt x="5216" y="8787"/>
                </a:cubicBezTo>
                <a:lnTo>
                  <a:pt x="5216" y="10501"/>
                </a:lnTo>
                <a:lnTo>
                  <a:pt x="846" y="10501"/>
                </a:lnTo>
                <a:cubicBezTo>
                  <a:pt x="572" y="10501"/>
                  <a:pt x="334" y="10263"/>
                  <a:pt x="334" y="9977"/>
                </a:cubicBezTo>
                <a:lnTo>
                  <a:pt x="334" y="5572"/>
                </a:lnTo>
                <a:lnTo>
                  <a:pt x="2025" y="5572"/>
                </a:lnTo>
                <a:cubicBezTo>
                  <a:pt x="2299" y="5572"/>
                  <a:pt x="2513" y="5346"/>
                  <a:pt x="2513" y="5084"/>
                </a:cubicBezTo>
                <a:lnTo>
                  <a:pt x="2513" y="4727"/>
                </a:lnTo>
                <a:cubicBezTo>
                  <a:pt x="2513" y="4513"/>
                  <a:pt x="2430" y="4334"/>
                  <a:pt x="2299" y="4215"/>
                </a:cubicBezTo>
                <a:cubicBezTo>
                  <a:pt x="2120" y="4072"/>
                  <a:pt x="2013" y="3858"/>
                  <a:pt x="2013" y="3620"/>
                </a:cubicBezTo>
                <a:cubicBezTo>
                  <a:pt x="2013" y="3381"/>
                  <a:pt x="2120" y="3179"/>
                  <a:pt x="2299" y="3024"/>
                </a:cubicBezTo>
                <a:cubicBezTo>
                  <a:pt x="2431" y="2919"/>
                  <a:pt x="2596" y="2858"/>
                  <a:pt x="2769" y="2858"/>
                </a:cubicBezTo>
                <a:close/>
                <a:moveTo>
                  <a:pt x="10014" y="298"/>
                </a:moveTo>
                <a:cubicBezTo>
                  <a:pt x="10300" y="298"/>
                  <a:pt x="10538" y="536"/>
                  <a:pt x="10538" y="822"/>
                </a:cubicBezTo>
                <a:lnTo>
                  <a:pt x="10538" y="5239"/>
                </a:lnTo>
                <a:lnTo>
                  <a:pt x="10312" y="5239"/>
                </a:lnTo>
                <a:cubicBezTo>
                  <a:pt x="10228" y="5239"/>
                  <a:pt x="10157" y="5322"/>
                  <a:pt x="10157" y="5406"/>
                </a:cubicBezTo>
                <a:cubicBezTo>
                  <a:pt x="10157" y="5501"/>
                  <a:pt x="10228" y="5572"/>
                  <a:pt x="10312" y="5572"/>
                </a:cubicBezTo>
                <a:lnTo>
                  <a:pt x="10490" y="5572"/>
                </a:lnTo>
                <a:lnTo>
                  <a:pt x="10490" y="9977"/>
                </a:lnTo>
                <a:cubicBezTo>
                  <a:pt x="10490" y="10263"/>
                  <a:pt x="10252" y="10501"/>
                  <a:pt x="9978" y="10501"/>
                </a:cubicBezTo>
                <a:lnTo>
                  <a:pt x="5573" y="10501"/>
                </a:lnTo>
                <a:lnTo>
                  <a:pt x="5573" y="8799"/>
                </a:lnTo>
                <a:cubicBezTo>
                  <a:pt x="5573" y="8537"/>
                  <a:pt x="5347" y="8311"/>
                  <a:pt x="5073" y="8311"/>
                </a:cubicBezTo>
                <a:lnTo>
                  <a:pt x="4739" y="8311"/>
                </a:lnTo>
                <a:cubicBezTo>
                  <a:pt x="4525" y="8311"/>
                  <a:pt x="4347" y="8394"/>
                  <a:pt x="4227" y="8537"/>
                </a:cubicBezTo>
                <a:cubicBezTo>
                  <a:pt x="4085" y="8715"/>
                  <a:pt x="3870" y="8811"/>
                  <a:pt x="3632" y="8811"/>
                </a:cubicBezTo>
                <a:cubicBezTo>
                  <a:pt x="3394" y="8811"/>
                  <a:pt x="3192" y="8715"/>
                  <a:pt x="3037" y="8537"/>
                </a:cubicBezTo>
                <a:cubicBezTo>
                  <a:pt x="2894" y="8358"/>
                  <a:pt x="2834" y="8120"/>
                  <a:pt x="2894" y="7882"/>
                </a:cubicBezTo>
                <a:cubicBezTo>
                  <a:pt x="2954" y="7584"/>
                  <a:pt x="3204" y="7346"/>
                  <a:pt x="3501" y="7287"/>
                </a:cubicBezTo>
                <a:cubicBezTo>
                  <a:pt x="3557" y="7275"/>
                  <a:pt x="3612" y="7269"/>
                  <a:pt x="3665" y="7269"/>
                </a:cubicBezTo>
                <a:cubicBezTo>
                  <a:pt x="3887" y="7269"/>
                  <a:pt x="4086" y="7367"/>
                  <a:pt x="4239" y="7549"/>
                </a:cubicBezTo>
                <a:cubicBezTo>
                  <a:pt x="4358" y="7703"/>
                  <a:pt x="4561" y="7787"/>
                  <a:pt x="4751" y="7787"/>
                </a:cubicBezTo>
                <a:lnTo>
                  <a:pt x="5097" y="7787"/>
                </a:lnTo>
                <a:cubicBezTo>
                  <a:pt x="5359" y="7787"/>
                  <a:pt x="5585" y="7561"/>
                  <a:pt x="5585" y="7299"/>
                </a:cubicBezTo>
                <a:lnTo>
                  <a:pt x="5585" y="5596"/>
                </a:lnTo>
                <a:lnTo>
                  <a:pt x="7275" y="5596"/>
                </a:lnTo>
                <a:cubicBezTo>
                  <a:pt x="7383" y="5596"/>
                  <a:pt x="7454" y="5679"/>
                  <a:pt x="7454" y="5775"/>
                </a:cubicBezTo>
                <a:lnTo>
                  <a:pt x="7454" y="6120"/>
                </a:lnTo>
                <a:cubicBezTo>
                  <a:pt x="7454" y="6227"/>
                  <a:pt x="7418" y="6310"/>
                  <a:pt x="7335" y="6394"/>
                </a:cubicBezTo>
                <a:cubicBezTo>
                  <a:pt x="7037" y="6644"/>
                  <a:pt x="6894" y="7025"/>
                  <a:pt x="6966" y="7430"/>
                </a:cubicBezTo>
                <a:cubicBezTo>
                  <a:pt x="7037" y="7858"/>
                  <a:pt x="7383" y="8203"/>
                  <a:pt x="7799" y="8299"/>
                </a:cubicBezTo>
                <a:cubicBezTo>
                  <a:pt x="7871" y="8311"/>
                  <a:pt x="7954" y="8323"/>
                  <a:pt x="8037" y="8323"/>
                </a:cubicBezTo>
                <a:cubicBezTo>
                  <a:pt x="8288" y="8323"/>
                  <a:pt x="8526" y="8239"/>
                  <a:pt x="8728" y="8084"/>
                </a:cubicBezTo>
                <a:cubicBezTo>
                  <a:pt x="8978" y="7882"/>
                  <a:pt x="9121" y="7561"/>
                  <a:pt x="9121" y="7239"/>
                </a:cubicBezTo>
                <a:cubicBezTo>
                  <a:pt x="9121" y="6906"/>
                  <a:pt x="8978" y="6608"/>
                  <a:pt x="8728" y="6406"/>
                </a:cubicBezTo>
                <a:cubicBezTo>
                  <a:pt x="8645" y="6346"/>
                  <a:pt x="8621" y="6251"/>
                  <a:pt x="8621" y="6132"/>
                </a:cubicBezTo>
                <a:lnTo>
                  <a:pt x="8621" y="5798"/>
                </a:lnTo>
                <a:cubicBezTo>
                  <a:pt x="8621" y="5691"/>
                  <a:pt x="8692" y="5620"/>
                  <a:pt x="8799" y="5620"/>
                </a:cubicBezTo>
                <a:lnTo>
                  <a:pt x="9645" y="5620"/>
                </a:lnTo>
                <a:cubicBezTo>
                  <a:pt x="9740" y="5620"/>
                  <a:pt x="9812" y="5536"/>
                  <a:pt x="9812" y="5453"/>
                </a:cubicBezTo>
                <a:cubicBezTo>
                  <a:pt x="9812" y="5358"/>
                  <a:pt x="9740" y="5286"/>
                  <a:pt x="9645" y="5286"/>
                </a:cubicBezTo>
                <a:lnTo>
                  <a:pt x="8799" y="5286"/>
                </a:lnTo>
                <a:cubicBezTo>
                  <a:pt x="8526" y="5286"/>
                  <a:pt x="8311" y="5513"/>
                  <a:pt x="8311" y="5775"/>
                </a:cubicBezTo>
                <a:lnTo>
                  <a:pt x="8311" y="6120"/>
                </a:lnTo>
                <a:cubicBezTo>
                  <a:pt x="8311" y="6334"/>
                  <a:pt x="8395" y="6513"/>
                  <a:pt x="8526" y="6632"/>
                </a:cubicBezTo>
                <a:cubicBezTo>
                  <a:pt x="8704" y="6775"/>
                  <a:pt x="8811" y="6989"/>
                  <a:pt x="8811" y="7227"/>
                </a:cubicBezTo>
                <a:cubicBezTo>
                  <a:pt x="8811" y="7465"/>
                  <a:pt x="8704" y="7668"/>
                  <a:pt x="8526" y="7822"/>
                </a:cubicBezTo>
                <a:cubicBezTo>
                  <a:pt x="8394" y="7928"/>
                  <a:pt x="8229" y="7988"/>
                  <a:pt x="8056" y="7988"/>
                </a:cubicBezTo>
                <a:cubicBezTo>
                  <a:pt x="7995" y="7988"/>
                  <a:pt x="7933" y="7981"/>
                  <a:pt x="7871" y="7965"/>
                </a:cubicBezTo>
                <a:cubicBezTo>
                  <a:pt x="7573" y="7906"/>
                  <a:pt x="7335" y="7656"/>
                  <a:pt x="7275" y="7358"/>
                </a:cubicBezTo>
                <a:cubicBezTo>
                  <a:pt x="7216" y="7072"/>
                  <a:pt x="7323" y="6810"/>
                  <a:pt x="7549" y="6608"/>
                </a:cubicBezTo>
                <a:cubicBezTo>
                  <a:pt x="7692" y="6489"/>
                  <a:pt x="7787" y="6298"/>
                  <a:pt x="7787" y="6108"/>
                </a:cubicBezTo>
                <a:lnTo>
                  <a:pt x="7787" y="5763"/>
                </a:lnTo>
                <a:cubicBezTo>
                  <a:pt x="7787" y="5501"/>
                  <a:pt x="7561" y="5275"/>
                  <a:pt x="7287" y="5275"/>
                </a:cubicBezTo>
                <a:lnTo>
                  <a:pt x="5597" y="5275"/>
                </a:lnTo>
                <a:lnTo>
                  <a:pt x="5597" y="3572"/>
                </a:lnTo>
                <a:cubicBezTo>
                  <a:pt x="5597" y="3477"/>
                  <a:pt x="5668" y="3393"/>
                  <a:pt x="5775" y="3393"/>
                </a:cubicBezTo>
                <a:lnTo>
                  <a:pt x="6121" y="3393"/>
                </a:lnTo>
                <a:cubicBezTo>
                  <a:pt x="6216" y="3393"/>
                  <a:pt x="6311" y="3441"/>
                  <a:pt x="6383" y="3512"/>
                </a:cubicBezTo>
                <a:cubicBezTo>
                  <a:pt x="6592" y="3762"/>
                  <a:pt x="6901" y="3911"/>
                  <a:pt x="7234" y="3911"/>
                </a:cubicBezTo>
                <a:cubicBezTo>
                  <a:pt x="7299" y="3911"/>
                  <a:pt x="7364" y="3905"/>
                  <a:pt x="7430" y="3893"/>
                </a:cubicBezTo>
                <a:cubicBezTo>
                  <a:pt x="7859" y="3810"/>
                  <a:pt x="8204" y="3477"/>
                  <a:pt x="8288" y="3060"/>
                </a:cubicBezTo>
                <a:cubicBezTo>
                  <a:pt x="8359" y="2727"/>
                  <a:pt x="8276" y="2381"/>
                  <a:pt x="8061" y="2131"/>
                </a:cubicBezTo>
                <a:cubicBezTo>
                  <a:pt x="7859" y="1881"/>
                  <a:pt x="7549" y="1726"/>
                  <a:pt x="7216" y="1726"/>
                </a:cubicBezTo>
                <a:cubicBezTo>
                  <a:pt x="6894" y="1726"/>
                  <a:pt x="6597" y="1881"/>
                  <a:pt x="6383" y="2131"/>
                </a:cubicBezTo>
                <a:cubicBezTo>
                  <a:pt x="6323" y="2203"/>
                  <a:pt x="6240" y="2238"/>
                  <a:pt x="6132" y="2238"/>
                </a:cubicBezTo>
                <a:lnTo>
                  <a:pt x="5787" y="2238"/>
                </a:lnTo>
                <a:cubicBezTo>
                  <a:pt x="5680" y="2238"/>
                  <a:pt x="5609" y="2167"/>
                  <a:pt x="5609" y="2060"/>
                </a:cubicBezTo>
                <a:lnTo>
                  <a:pt x="5609" y="1215"/>
                </a:lnTo>
                <a:cubicBezTo>
                  <a:pt x="5609" y="1119"/>
                  <a:pt x="5537" y="1048"/>
                  <a:pt x="5442" y="1048"/>
                </a:cubicBezTo>
                <a:cubicBezTo>
                  <a:pt x="5359" y="1048"/>
                  <a:pt x="5287" y="1119"/>
                  <a:pt x="5287" y="1215"/>
                </a:cubicBezTo>
                <a:lnTo>
                  <a:pt x="5287" y="2060"/>
                </a:lnTo>
                <a:cubicBezTo>
                  <a:pt x="5287" y="2322"/>
                  <a:pt x="5501" y="2548"/>
                  <a:pt x="5775" y="2548"/>
                </a:cubicBezTo>
                <a:lnTo>
                  <a:pt x="6121" y="2548"/>
                </a:lnTo>
                <a:cubicBezTo>
                  <a:pt x="6323" y="2548"/>
                  <a:pt x="6502" y="2465"/>
                  <a:pt x="6621" y="2322"/>
                </a:cubicBezTo>
                <a:cubicBezTo>
                  <a:pt x="6775" y="2143"/>
                  <a:pt x="6978" y="2048"/>
                  <a:pt x="7216" y="2048"/>
                </a:cubicBezTo>
                <a:cubicBezTo>
                  <a:pt x="7454" y="2048"/>
                  <a:pt x="7668" y="2143"/>
                  <a:pt x="7811" y="2322"/>
                </a:cubicBezTo>
                <a:cubicBezTo>
                  <a:pt x="7966" y="2500"/>
                  <a:pt x="8026" y="2739"/>
                  <a:pt x="7966" y="2977"/>
                </a:cubicBezTo>
                <a:cubicBezTo>
                  <a:pt x="7907" y="3274"/>
                  <a:pt x="7656" y="3512"/>
                  <a:pt x="7359" y="3572"/>
                </a:cubicBezTo>
                <a:cubicBezTo>
                  <a:pt x="7303" y="3584"/>
                  <a:pt x="7248" y="3589"/>
                  <a:pt x="7193" y="3589"/>
                </a:cubicBezTo>
                <a:cubicBezTo>
                  <a:pt x="6969" y="3589"/>
                  <a:pt x="6762" y="3492"/>
                  <a:pt x="6609" y="3310"/>
                </a:cubicBezTo>
                <a:cubicBezTo>
                  <a:pt x="6490" y="3155"/>
                  <a:pt x="6299" y="3072"/>
                  <a:pt x="6097" y="3072"/>
                </a:cubicBezTo>
                <a:lnTo>
                  <a:pt x="5763" y="3072"/>
                </a:lnTo>
                <a:cubicBezTo>
                  <a:pt x="5490" y="3072"/>
                  <a:pt x="5275" y="3298"/>
                  <a:pt x="5275" y="3560"/>
                </a:cubicBezTo>
                <a:lnTo>
                  <a:pt x="5275" y="5263"/>
                </a:lnTo>
                <a:lnTo>
                  <a:pt x="3573" y="5263"/>
                </a:lnTo>
                <a:cubicBezTo>
                  <a:pt x="3465" y="5263"/>
                  <a:pt x="3394" y="5179"/>
                  <a:pt x="3394" y="5084"/>
                </a:cubicBezTo>
                <a:lnTo>
                  <a:pt x="3394" y="4727"/>
                </a:lnTo>
                <a:cubicBezTo>
                  <a:pt x="3394" y="4620"/>
                  <a:pt x="3442" y="4524"/>
                  <a:pt x="3513" y="4453"/>
                </a:cubicBezTo>
                <a:cubicBezTo>
                  <a:pt x="3811" y="4203"/>
                  <a:pt x="3954" y="3810"/>
                  <a:pt x="3882" y="3417"/>
                </a:cubicBezTo>
                <a:cubicBezTo>
                  <a:pt x="3811" y="2977"/>
                  <a:pt x="3465" y="2643"/>
                  <a:pt x="3049" y="2548"/>
                </a:cubicBezTo>
                <a:cubicBezTo>
                  <a:pt x="2973" y="2531"/>
                  <a:pt x="2896" y="2523"/>
                  <a:pt x="2820" y="2523"/>
                </a:cubicBezTo>
                <a:cubicBezTo>
                  <a:pt x="2570" y="2523"/>
                  <a:pt x="2323" y="2610"/>
                  <a:pt x="2132" y="2774"/>
                </a:cubicBezTo>
                <a:cubicBezTo>
                  <a:pt x="1870" y="2977"/>
                  <a:pt x="1727" y="3298"/>
                  <a:pt x="1727" y="3620"/>
                </a:cubicBezTo>
                <a:cubicBezTo>
                  <a:pt x="1727" y="3941"/>
                  <a:pt x="1870" y="4239"/>
                  <a:pt x="2132" y="4453"/>
                </a:cubicBezTo>
                <a:cubicBezTo>
                  <a:pt x="2203" y="4513"/>
                  <a:pt x="2227" y="4608"/>
                  <a:pt x="2227" y="4703"/>
                </a:cubicBezTo>
                <a:lnTo>
                  <a:pt x="2227" y="5048"/>
                </a:lnTo>
                <a:cubicBezTo>
                  <a:pt x="2227" y="5155"/>
                  <a:pt x="2156" y="5227"/>
                  <a:pt x="2049" y="5227"/>
                </a:cubicBezTo>
                <a:lnTo>
                  <a:pt x="358" y="5227"/>
                </a:lnTo>
                <a:lnTo>
                  <a:pt x="358" y="822"/>
                </a:lnTo>
                <a:cubicBezTo>
                  <a:pt x="358" y="536"/>
                  <a:pt x="596" y="298"/>
                  <a:pt x="882" y="298"/>
                </a:cubicBezTo>
                <a:lnTo>
                  <a:pt x="5287" y="298"/>
                </a:lnTo>
                <a:lnTo>
                  <a:pt x="5287" y="476"/>
                </a:lnTo>
                <a:cubicBezTo>
                  <a:pt x="5287" y="572"/>
                  <a:pt x="5359" y="643"/>
                  <a:pt x="5442" y="643"/>
                </a:cubicBezTo>
                <a:cubicBezTo>
                  <a:pt x="5537" y="643"/>
                  <a:pt x="5609" y="572"/>
                  <a:pt x="5609" y="476"/>
                </a:cubicBezTo>
                <a:lnTo>
                  <a:pt x="5609" y="298"/>
                </a:lnTo>
                <a:close/>
                <a:moveTo>
                  <a:pt x="834" y="0"/>
                </a:moveTo>
                <a:cubicBezTo>
                  <a:pt x="370" y="0"/>
                  <a:pt x="1" y="381"/>
                  <a:pt x="1" y="834"/>
                </a:cubicBezTo>
                <a:lnTo>
                  <a:pt x="1" y="9977"/>
                </a:lnTo>
                <a:cubicBezTo>
                  <a:pt x="1" y="10442"/>
                  <a:pt x="370" y="10811"/>
                  <a:pt x="834" y="10811"/>
                </a:cubicBezTo>
                <a:lnTo>
                  <a:pt x="9978" y="10811"/>
                </a:lnTo>
                <a:cubicBezTo>
                  <a:pt x="10431" y="10811"/>
                  <a:pt x="10812" y="10442"/>
                  <a:pt x="10812" y="9977"/>
                </a:cubicBezTo>
                <a:lnTo>
                  <a:pt x="10812" y="834"/>
                </a:lnTo>
                <a:cubicBezTo>
                  <a:pt x="10812" y="381"/>
                  <a:pt x="10431" y="0"/>
                  <a:pt x="9978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19" name="Google Shape;10419;p55"/>
          <p:cNvGrpSpPr/>
          <p:nvPr/>
        </p:nvGrpSpPr>
        <p:grpSpPr>
          <a:xfrm>
            <a:off x="6974158" y="2789537"/>
            <a:ext cx="255247" cy="327458"/>
            <a:chOff x="6974158" y="2789537"/>
            <a:chExt cx="255247" cy="327458"/>
          </a:xfrm>
        </p:grpSpPr>
        <p:sp>
          <p:nvSpPr>
            <p:cNvPr id="10420" name="Google Shape;10420;p55"/>
            <p:cNvSpPr/>
            <p:nvPr/>
          </p:nvSpPr>
          <p:spPr>
            <a:xfrm>
              <a:off x="7066407" y="2897282"/>
              <a:ext cx="9876" cy="14798"/>
            </a:xfrm>
            <a:custGeom>
              <a:avLst/>
              <a:gdLst/>
              <a:ahLst/>
              <a:cxnLst/>
              <a:rect l="l" t="t" r="r" b="b"/>
              <a:pathLst>
                <a:path w="311" h="466" extrusionOk="0">
                  <a:moveTo>
                    <a:pt x="144" y="1"/>
                  </a:moveTo>
                  <a:cubicBezTo>
                    <a:pt x="60" y="1"/>
                    <a:pt x="1" y="84"/>
                    <a:pt x="1" y="155"/>
                  </a:cubicBezTo>
                  <a:lnTo>
                    <a:pt x="1" y="322"/>
                  </a:lnTo>
                  <a:cubicBezTo>
                    <a:pt x="1" y="405"/>
                    <a:pt x="72" y="465"/>
                    <a:pt x="144" y="465"/>
                  </a:cubicBezTo>
                  <a:cubicBezTo>
                    <a:pt x="227" y="465"/>
                    <a:pt x="299" y="394"/>
                    <a:pt x="299" y="322"/>
                  </a:cubicBezTo>
                  <a:lnTo>
                    <a:pt x="299" y="155"/>
                  </a:lnTo>
                  <a:cubicBezTo>
                    <a:pt x="310" y="60"/>
                    <a:pt x="239" y="1"/>
                    <a:pt x="1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1" name="Google Shape;10421;p55"/>
            <p:cNvSpPr/>
            <p:nvPr/>
          </p:nvSpPr>
          <p:spPr>
            <a:xfrm>
              <a:off x="7127662" y="2897282"/>
              <a:ext cx="9495" cy="14798"/>
            </a:xfrm>
            <a:custGeom>
              <a:avLst/>
              <a:gdLst/>
              <a:ahLst/>
              <a:cxnLst/>
              <a:rect l="l" t="t" r="r" b="b"/>
              <a:pathLst>
                <a:path w="299" h="466" extrusionOk="0">
                  <a:moveTo>
                    <a:pt x="155" y="1"/>
                  </a:moveTo>
                  <a:cubicBezTo>
                    <a:pt x="60" y="1"/>
                    <a:pt x="1" y="84"/>
                    <a:pt x="1" y="155"/>
                  </a:cubicBezTo>
                  <a:lnTo>
                    <a:pt x="1" y="322"/>
                  </a:lnTo>
                  <a:cubicBezTo>
                    <a:pt x="1" y="405"/>
                    <a:pt x="84" y="465"/>
                    <a:pt x="155" y="465"/>
                  </a:cubicBezTo>
                  <a:cubicBezTo>
                    <a:pt x="227" y="465"/>
                    <a:pt x="298" y="394"/>
                    <a:pt x="298" y="322"/>
                  </a:cubicBezTo>
                  <a:lnTo>
                    <a:pt x="298" y="155"/>
                  </a:lnTo>
                  <a:cubicBezTo>
                    <a:pt x="298" y="60"/>
                    <a:pt x="239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2" name="Google Shape;10422;p55"/>
            <p:cNvSpPr/>
            <p:nvPr/>
          </p:nvSpPr>
          <p:spPr>
            <a:xfrm>
              <a:off x="7081935" y="2933292"/>
              <a:ext cx="40837" cy="14703"/>
            </a:xfrm>
            <a:custGeom>
              <a:avLst/>
              <a:gdLst/>
              <a:ahLst/>
              <a:cxnLst/>
              <a:rect l="l" t="t" r="r" b="b"/>
              <a:pathLst>
                <a:path w="1286" h="463" extrusionOk="0">
                  <a:moveTo>
                    <a:pt x="162" y="1"/>
                  </a:moveTo>
                  <a:cubicBezTo>
                    <a:pt x="125" y="1"/>
                    <a:pt x="89" y="16"/>
                    <a:pt x="60" y="45"/>
                  </a:cubicBezTo>
                  <a:cubicBezTo>
                    <a:pt x="0" y="105"/>
                    <a:pt x="0" y="200"/>
                    <a:pt x="60" y="260"/>
                  </a:cubicBezTo>
                  <a:cubicBezTo>
                    <a:pt x="191" y="391"/>
                    <a:pt x="417" y="462"/>
                    <a:pt x="655" y="462"/>
                  </a:cubicBezTo>
                  <a:cubicBezTo>
                    <a:pt x="893" y="462"/>
                    <a:pt x="1119" y="391"/>
                    <a:pt x="1250" y="260"/>
                  </a:cubicBezTo>
                  <a:cubicBezTo>
                    <a:pt x="1286" y="200"/>
                    <a:pt x="1286" y="105"/>
                    <a:pt x="1226" y="45"/>
                  </a:cubicBezTo>
                  <a:cubicBezTo>
                    <a:pt x="1197" y="16"/>
                    <a:pt x="1158" y="1"/>
                    <a:pt x="1119" y="1"/>
                  </a:cubicBezTo>
                  <a:cubicBezTo>
                    <a:pt x="1081" y="1"/>
                    <a:pt x="1042" y="16"/>
                    <a:pt x="1012" y="45"/>
                  </a:cubicBezTo>
                  <a:cubicBezTo>
                    <a:pt x="953" y="105"/>
                    <a:pt x="822" y="164"/>
                    <a:pt x="643" y="164"/>
                  </a:cubicBezTo>
                  <a:cubicBezTo>
                    <a:pt x="464" y="164"/>
                    <a:pt x="310" y="105"/>
                    <a:pt x="274" y="45"/>
                  </a:cubicBezTo>
                  <a:cubicBezTo>
                    <a:pt x="238" y="16"/>
                    <a:pt x="199" y="1"/>
                    <a:pt x="1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3" name="Google Shape;10423;p55"/>
            <p:cNvSpPr/>
            <p:nvPr/>
          </p:nvSpPr>
          <p:spPr>
            <a:xfrm>
              <a:off x="6974158" y="2789537"/>
              <a:ext cx="255247" cy="327458"/>
            </a:xfrm>
            <a:custGeom>
              <a:avLst/>
              <a:gdLst/>
              <a:ahLst/>
              <a:cxnLst/>
              <a:rect l="l" t="t" r="r" b="b"/>
              <a:pathLst>
                <a:path w="8038" h="10312" extrusionOk="0">
                  <a:moveTo>
                    <a:pt x="6228" y="2167"/>
                  </a:moveTo>
                  <a:lnTo>
                    <a:pt x="6132" y="3239"/>
                  </a:lnTo>
                  <a:lnTo>
                    <a:pt x="6121" y="3239"/>
                  </a:lnTo>
                  <a:cubicBezTo>
                    <a:pt x="6025" y="3239"/>
                    <a:pt x="5942" y="3156"/>
                    <a:pt x="5942" y="3060"/>
                  </a:cubicBezTo>
                  <a:lnTo>
                    <a:pt x="5942" y="2227"/>
                  </a:lnTo>
                  <a:cubicBezTo>
                    <a:pt x="6049" y="2227"/>
                    <a:pt x="6132" y="2191"/>
                    <a:pt x="6228" y="2167"/>
                  </a:cubicBezTo>
                  <a:close/>
                  <a:moveTo>
                    <a:pt x="5787" y="322"/>
                  </a:moveTo>
                  <a:cubicBezTo>
                    <a:pt x="6240" y="322"/>
                    <a:pt x="6609" y="691"/>
                    <a:pt x="6609" y="1131"/>
                  </a:cubicBezTo>
                  <a:cubicBezTo>
                    <a:pt x="6609" y="1584"/>
                    <a:pt x="6240" y="1953"/>
                    <a:pt x="5787" y="1953"/>
                  </a:cubicBezTo>
                  <a:cubicBezTo>
                    <a:pt x="5490" y="1953"/>
                    <a:pt x="5228" y="1786"/>
                    <a:pt x="5073" y="1536"/>
                  </a:cubicBezTo>
                  <a:cubicBezTo>
                    <a:pt x="5048" y="1487"/>
                    <a:pt x="4996" y="1455"/>
                    <a:pt x="4942" y="1455"/>
                  </a:cubicBezTo>
                  <a:cubicBezTo>
                    <a:pt x="4918" y="1455"/>
                    <a:pt x="4893" y="1462"/>
                    <a:pt x="4870" y="1477"/>
                  </a:cubicBezTo>
                  <a:cubicBezTo>
                    <a:pt x="4799" y="1524"/>
                    <a:pt x="4763" y="1608"/>
                    <a:pt x="4811" y="1691"/>
                  </a:cubicBezTo>
                  <a:cubicBezTo>
                    <a:pt x="4823" y="1703"/>
                    <a:pt x="4823" y="1715"/>
                    <a:pt x="4835" y="1727"/>
                  </a:cubicBezTo>
                  <a:cubicBezTo>
                    <a:pt x="4775" y="1763"/>
                    <a:pt x="4716" y="1786"/>
                    <a:pt x="4656" y="1786"/>
                  </a:cubicBezTo>
                  <a:cubicBezTo>
                    <a:pt x="4477" y="1786"/>
                    <a:pt x="4335" y="1643"/>
                    <a:pt x="4335" y="1465"/>
                  </a:cubicBezTo>
                  <a:cubicBezTo>
                    <a:pt x="4335" y="1370"/>
                    <a:pt x="4263" y="1310"/>
                    <a:pt x="4180" y="1310"/>
                  </a:cubicBezTo>
                  <a:cubicBezTo>
                    <a:pt x="4108" y="1310"/>
                    <a:pt x="4037" y="1393"/>
                    <a:pt x="4037" y="1465"/>
                  </a:cubicBezTo>
                  <a:cubicBezTo>
                    <a:pt x="4037" y="1810"/>
                    <a:pt x="4323" y="2108"/>
                    <a:pt x="4680" y="2108"/>
                  </a:cubicBezTo>
                  <a:cubicBezTo>
                    <a:pt x="4811" y="2108"/>
                    <a:pt x="4942" y="2060"/>
                    <a:pt x="5061" y="1965"/>
                  </a:cubicBezTo>
                  <a:cubicBezTo>
                    <a:pt x="5228" y="2120"/>
                    <a:pt x="5442" y="2227"/>
                    <a:pt x="5668" y="2251"/>
                  </a:cubicBezTo>
                  <a:lnTo>
                    <a:pt x="5668" y="3072"/>
                  </a:lnTo>
                  <a:cubicBezTo>
                    <a:pt x="5668" y="3334"/>
                    <a:pt x="5882" y="3548"/>
                    <a:pt x="6144" y="3548"/>
                  </a:cubicBezTo>
                  <a:lnTo>
                    <a:pt x="6382" y="3548"/>
                  </a:lnTo>
                  <a:cubicBezTo>
                    <a:pt x="6454" y="3548"/>
                    <a:pt x="6513" y="3572"/>
                    <a:pt x="6573" y="3632"/>
                  </a:cubicBezTo>
                  <a:cubicBezTo>
                    <a:pt x="6621" y="3691"/>
                    <a:pt x="6656" y="3751"/>
                    <a:pt x="6633" y="3834"/>
                  </a:cubicBezTo>
                  <a:cubicBezTo>
                    <a:pt x="6621" y="3953"/>
                    <a:pt x="6502" y="4049"/>
                    <a:pt x="6371" y="4049"/>
                  </a:cubicBezTo>
                  <a:lnTo>
                    <a:pt x="6299" y="4049"/>
                  </a:lnTo>
                  <a:lnTo>
                    <a:pt x="6299" y="4037"/>
                  </a:lnTo>
                  <a:cubicBezTo>
                    <a:pt x="6299" y="3953"/>
                    <a:pt x="6216" y="3894"/>
                    <a:pt x="6144" y="3894"/>
                  </a:cubicBezTo>
                  <a:cubicBezTo>
                    <a:pt x="6061" y="3894"/>
                    <a:pt x="6001" y="3965"/>
                    <a:pt x="6001" y="4037"/>
                  </a:cubicBezTo>
                  <a:cubicBezTo>
                    <a:pt x="6001" y="5108"/>
                    <a:pt x="5120" y="5977"/>
                    <a:pt x="4049" y="5977"/>
                  </a:cubicBezTo>
                  <a:cubicBezTo>
                    <a:pt x="2953" y="5977"/>
                    <a:pt x="2084" y="5096"/>
                    <a:pt x="2084" y="4025"/>
                  </a:cubicBezTo>
                  <a:cubicBezTo>
                    <a:pt x="2084" y="3929"/>
                    <a:pt x="2013" y="3870"/>
                    <a:pt x="1941" y="3870"/>
                  </a:cubicBezTo>
                  <a:cubicBezTo>
                    <a:pt x="1858" y="3870"/>
                    <a:pt x="1787" y="3953"/>
                    <a:pt x="1787" y="4025"/>
                  </a:cubicBezTo>
                  <a:lnTo>
                    <a:pt x="1787" y="4037"/>
                  </a:lnTo>
                  <a:lnTo>
                    <a:pt x="1703" y="4037"/>
                  </a:lnTo>
                  <a:cubicBezTo>
                    <a:pt x="1620" y="4037"/>
                    <a:pt x="1560" y="4013"/>
                    <a:pt x="1501" y="3953"/>
                  </a:cubicBezTo>
                  <a:cubicBezTo>
                    <a:pt x="1465" y="3894"/>
                    <a:pt x="1429" y="3834"/>
                    <a:pt x="1441" y="3751"/>
                  </a:cubicBezTo>
                  <a:cubicBezTo>
                    <a:pt x="1465" y="3632"/>
                    <a:pt x="1584" y="3537"/>
                    <a:pt x="1715" y="3537"/>
                  </a:cubicBezTo>
                  <a:lnTo>
                    <a:pt x="1941" y="3537"/>
                  </a:lnTo>
                  <a:cubicBezTo>
                    <a:pt x="2203" y="3537"/>
                    <a:pt x="2418" y="3322"/>
                    <a:pt x="2418" y="3060"/>
                  </a:cubicBezTo>
                  <a:lnTo>
                    <a:pt x="2418" y="2358"/>
                  </a:lnTo>
                  <a:cubicBezTo>
                    <a:pt x="2418" y="2084"/>
                    <a:pt x="2632" y="1870"/>
                    <a:pt x="2906" y="1870"/>
                  </a:cubicBezTo>
                  <a:lnTo>
                    <a:pt x="3525" y="1870"/>
                  </a:lnTo>
                  <a:cubicBezTo>
                    <a:pt x="3620" y="1870"/>
                    <a:pt x="3680" y="1786"/>
                    <a:pt x="3680" y="1715"/>
                  </a:cubicBezTo>
                  <a:cubicBezTo>
                    <a:pt x="3680" y="1632"/>
                    <a:pt x="3608" y="1572"/>
                    <a:pt x="3525" y="1572"/>
                  </a:cubicBezTo>
                  <a:lnTo>
                    <a:pt x="2906" y="1572"/>
                  </a:lnTo>
                  <a:cubicBezTo>
                    <a:pt x="2477" y="1572"/>
                    <a:pt x="2120" y="1929"/>
                    <a:pt x="2120" y="2358"/>
                  </a:cubicBezTo>
                  <a:lnTo>
                    <a:pt x="2120" y="3060"/>
                  </a:lnTo>
                  <a:cubicBezTo>
                    <a:pt x="2120" y="3144"/>
                    <a:pt x="2037" y="3239"/>
                    <a:pt x="1941" y="3239"/>
                  </a:cubicBezTo>
                  <a:lnTo>
                    <a:pt x="1906" y="3239"/>
                  </a:lnTo>
                  <a:lnTo>
                    <a:pt x="1739" y="1572"/>
                  </a:lnTo>
                  <a:cubicBezTo>
                    <a:pt x="1715" y="1251"/>
                    <a:pt x="1822" y="929"/>
                    <a:pt x="2025" y="691"/>
                  </a:cubicBezTo>
                  <a:cubicBezTo>
                    <a:pt x="2239" y="453"/>
                    <a:pt x="2549" y="322"/>
                    <a:pt x="2870" y="322"/>
                  </a:cubicBezTo>
                  <a:close/>
                  <a:moveTo>
                    <a:pt x="5013" y="6013"/>
                  </a:moveTo>
                  <a:lnTo>
                    <a:pt x="5013" y="6537"/>
                  </a:lnTo>
                  <a:cubicBezTo>
                    <a:pt x="5013" y="6823"/>
                    <a:pt x="5204" y="7073"/>
                    <a:pt x="5478" y="7144"/>
                  </a:cubicBezTo>
                  <a:lnTo>
                    <a:pt x="5740" y="7227"/>
                  </a:lnTo>
                  <a:cubicBezTo>
                    <a:pt x="5668" y="7478"/>
                    <a:pt x="5537" y="7716"/>
                    <a:pt x="5370" y="7906"/>
                  </a:cubicBezTo>
                  <a:cubicBezTo>
                    <a:pt x="5311" y="7966"/>
                    <a:pt x="5323" y="8073"/>
                    <a:pt x="5382" y="8120"/>
                  </a:cubicBezTo>
                  <a:cubicBezTo>
                    <a:pt x="5418" y="8144"/>
                    <a:pt x="5442" y="8156"/>
                    <a:pt x="5490" y="8156"/>
                  </a:cubicBezTo>
                  <a:cubicBezTo>
                    <a:pt x="5537" y="8156"/>
                    <a:pt x="5585" y="8144"/>
                    <a:pt x="5609" y="8120"/>
                  </a:cubicBezTo>
                  <a:cubicBezTo>
                    <a:pt x="5823" y="7882"/>
                    <a:pt x="5966" y="7608"/>
                    <a:pt x="6061" y="7311"/>
                  </a:cubicBezTo>
                  <a:lnTo>
                    <a:pt x="6382" y="7418"/>
                  </a:lnTo>
                  <a:cubicBezTo>
                    <a:pt x="6204" y="7906"/>
                    <a:pt x="5930" y="8335"/>
                    <a:pt x="5525" y="8668"/>
                  </a:cubicBezTo>
                  <a:cubicBezTo>
                    <a:pt x="5085" y="9013"/>
                    <a:pt x="4573" y="9204"/>
                    <a:pt x="4001" y="9204"/>
                  </a:cubicBezTo>
                  <a:cubicBezTo>
                    <a:pt x="3442" y="9204"/>
                    <a:pt x="2918" y="9025"/>
                    <a:pt x="2489" y="8668"/>
                  </a:cubicBezTo>
                  <a:cubicBezTo>
                    <a:pt x="2096" y="8359"/>
                    <a:pt x="1810" y="7918"/>
                    <a:pt x="1668" y="7442"/>
                  </a:cubicBezTo>
                  <a:lnTo>
                    <a:pt x="2001" y="7347"/>
                  </a:lnTo>
                  <a:cubicBezTo>
                    <a:pt x="2108" y="7739"/>
                    <a:pt x="2358" y="8097"/>
                    <a:pt x="2680" y="8370"/>
                  </a:cubicBezTo>
                  <a:cubicBezTo>
                    <a:pt x="3049" y="8668"/>
                    <a:pt x="3513" y="8847"/>
                    <a:pt x="4001" y="8847"/>
                  </a:cubicBezTo>
                  <a:cubicBezTo>
                    <a:pt x="4382" y="8847"/>
                    <a:pt x="4739" y="8751"/>
                    <a:pt x="5049" y="8561"/>
                  </a:cubicBezTo>
                  <a:cubicBezTo>
                    <a:pt x="5120" y="8513"/>
                    <a:pt x="5132" y="8430"/>
                    <a:pt x="5109" y="8359"/>
                  </a:cubicBezTo>
                  <a:cubicBezTo>
                    <a:pt x="5077" y="8304"/>
                    <a:pt x="5031" y="8280"/>
                    <a:pt x="4979" y="8280"/>
                  </a:cubicBezTo>
                  <a:cubicBezTo>
                    <a:pt x="4952" y="8280"/>
                    <a:pt x="4923" y="8287"/>
                    <a:pt x="4894" y="8299"/>
                  </a:cubicBezTo>
                  <a:cubicBezTo>
                    <a:pt x="4632" y="8442"/>
                    <a:pt x="4311" y="8537"/>
                    <a:pt x="4001" y="8537"/>
                  </a:cubicBezTo>
                  <a:cubicBezTo>
                    <a:pt x="3215" y="8537"/>
                    <a:pt x="2513" y="8001"/>
                    <a:pt x="2299" y="7239"/>
                  </a:cubicBezTo>
                  <a:lnTo>
                    <a:pt x="2596" y="7144"/>
                  </a:lnTo>
                  <a:cubicBezTo>
                    <a:pt x="2858" y="7073"/>
                    <a:pt x="3049" y="6823"/>
                    <a:pt x="3049" y="6537"/>
                  </a:cubicBezTo>
                  <a:lnTo>
                    <a:pt x="3049" y="6013"/>
                  </a:lnTo>
                  <a:cubicBezTo>
                    <a:pt x="3346" y="6168"/>
                    <a:pt x="3680" y="6239"/>
                    <a:pt x="4037" y="6239"/>
                  </a:cubicBezTo>
                  <a:cubicBezTo>
                    <a:pt x="4394" y="6239"/>
                    <a:pt x="4716" y="6168"/>
                    <a:pt x="5013" y="6013"/>
                  </a:cubicBezTo>
                  <a:close/>
                  <a:moveTo>
                    <a:pt x="2870" y="0"/>
                  </a:moveTo>
                  <a:cubicBezTo>
                    <a:pt x="2477" y="0"/>
                    <a:pt x="2084" y="179"/>
                    <a:pt x="1799" y="477"/>
                  </a:cubicBezTo>
                  <a:cubicBezTo>
                    <a:pt x="1537" y="774"/>
                    <a:pt x="1406" y="1179"/>
                    <a:pt x="1429" y="1596"/>
                  </a:cubicBezTo>
                  <a:lnTo>
                    <a:pt x="1596" y="3251"/>
                  </a:lnTo>
                  <a:cubicBezTo>
                    <a:pt x="1358" y="3298"/>
                    <a:pt x="1144" y="3489"/>
                    <a:pt x="1132" y="3739"/>
                  </a:cubicBezTo>
                  <a:cubicBezTo>
                    <a:pt x="1120" y="3894"/>
                    <a:pt x="1168" y="4049"/>
                    <a:pt x="1263" y="4168"/>
                  </a:cubicBezTo>
                  <a:cubicBezTo>
                    <a:pt x="1370" y="4287"/>
                    <a:pt x="1525" y="4346"/>
                    <a:pt x="1680" y="4346"/>
                  </a:cubicBezTo>
                  <a:lnTo>
                    <a:pt x="1799" y="4346"/>
                  </a:lnTo>
                  <a:cubicBezTo>
                    <a:pt x="1894" y="4989"/>
                    <a:pt x="2251" y="5525"/>
                    <a:pt x="2739" y="5882"/>
                  </a:cubicBezTo>
                  <a:lnTo>
                    <a:pt x="2739" y="6585"/>
                  </a:lnTo>
                  <a:cubicBezTo>
                    <a:pt x="2739" y="6727"/>
                    <a:pt x="2632" y="6870"/>
                    <a:pt x="2501" y="6894"/>
                  </a:cubicBezTo>
                  <a:lnTo>
                    <a:pt x="810" y="7406"/>
                  </a:lnTo>
                  <a:cubicBezTo>
                    <a:pt x="322" y="7537"/>
                    <a:pt x="1" y="7978"/>
                    <a:pt x="1" y="8478"/>
                  </a:cubicBezTo>
                  <a:lnTo>
                    <a:pt x="1" y="10168"/>
                  </a:lnTo>
                  <a:cubicBezTo>
                    <a:pt x="1" y="10252"/>
                    <a:pt x="72" y="10311"/>
                    <a:pt x="144" y="10311"/>
                  </a:cubicBezTo>
                  <a:cubicBezTo>
                    <a:pt x="227" y="10311"/>
                    <a:pt x="298" y="10240"/>
                    <a:pt x="298" y="10168"/>
                  </a:cubicBezTo>
                  <a:lnTo>
                    <a:pt x="298" y="8466"/>
                  </a:lnTo>
                  <a:cubicBezTo>
                    <a:pt x="298" y="8109"/>
                    <a:pt x="537" y="7787"/>
                    <a:pt x="882" y="7680"/>
                  </a:cubicBezTo>
                  <a:lnTo>
                    <a:pt x="1370" y="7537"/>
                  </a:lnTo>
                  <a:cubicBezTo>
                    <a:pt x="1513" y="8073"/>
                    <a:pt x="1846" y="8549"/>
                    <a:pt x="2275" y="8906"/>
                  </a:cubicBezTo>
                  <a:cubicBezTo>
                    <a:pt x="2751" y="9287"/>
                    <a:pt x="3358" y="9502"/>
                    <a:pt x="3989" y="9502"/>
                  </a:cubicBezTo>
                  <a:cubicBezTo>
                    <a:pt x="4608" y="9502"/>
                    <a:pt x="5204" y="9287"/>
                    <a:pt x="5704" y="8906"/>
                  </a:cubicBezTo>
                  <a:cubicBezTo>
                    <a:pt x="6144" y="8549"/>
                    <a:pt x="6454" y="8073"/>
                    <a:pt x="6621" y="7537"/>
                  </a:cubicBezTo>
                  <a:lnTo>
                    <a:pt x="7144" y="7680"/>
                  </a:lnTo>
                  <a:cubicBezTo>
                    <a:pt x="7490" y="7787"/>
                    <a:pt x="7728" y="8097"/>
                    <a:pt x="7728" y="8466"/>
                  </a:cubicBezTo>
                  <a:lnTo>
                    <a:pt x="7728" y="10168"/>
                  </a:lnTo>
                  <a:cubicBezTo>
                    <a:pt x="7728" y="10252"/>
                    <a:pt x="7799" y="10311"/>
                    <a:pt x="7871" y="10311"/>
                  </a:cubicBezTo>
                  <a:cubicBezTo>
                    <a:pt x="7966" y="10311"/>
                    <a:pt x="8026" y="10240"/>
                    <a:pt x="8026" y="10168"/>
                  </a:cubicBezTo>
                  <a:lnTo>
                    <a:pt x="8026" y="8466"/>
                  </a:lnTo>
                  <a:cubicBezTo>
                    <a:pt x="8037" y="7966"/>
                    <a:pt x="7716" y="7525"/>
                    <a:pt x="7240" y="7382"/>
                  </a:cubicBezTo>
                  <a:lnTo>
                    <a:pt x="5537" y="6882"/>
                  </a:lnTo>
                  <a:cubicBezTo>
                    <a:pt x="5406" y="6835"/>
                    <a:pt x="5299" y="6704"/>
                    <a:pt x="5299" y="6573"/>
                  </a:cubicBezTo>
                  <a:lnTo>
                    <a:pt x="5299" y="5870"/>
                  </a:lnTo>
                  <a:cubicBezTo>
                    <a:pt x="5811" y="5525"/>
                    <a:pt x="6168" y="4977"/>
                    <a:pt x="6240" y="4334"/>
                  </a:cubicBezTo>
                  <a:lnTo>
                    <a:pt x="6323" y="4334"/>
                  </a:lnTo>
                  <a:cubicBezTo>
                    <a:pt x="6621" y="4334"/>
                    <a:pt x="6871" y="4108"/>
                    <a:pt x="6906" y="3846"/>
                  </a:cubicBezTo>
                  <a:cubicBezTo>
                    <a:pt x="6918" y="3691"/>
                    <a:pt x="6871" y="3525"/>
                    <a:pt x="6775" y="3417"/>
                  </a:cubicBezTo>
                  <a:cubicBezTo>
                    <a:pt x="6680" y="3322"/>
                    <a:pt x="6561" y="3251"/>
                    <a:pt x="6442" y="3239"/>
                  </a:cubicBezTo>
                  <a:lnTo>
                    <a:pt x="6549" y="1941"/>
                  </a:lnTo>
                  <a:cubicBezTo>
                    <a:pt x="6775" y="1727"/>
                    <a:pt x="6906" y="1453"/>
                    <a:pt x="6906" y="1120"/>
                  </a:cubicBezTo>
                  <a:cubicBezTo>
                    <a:pt x="6906" y="512"/>
                    <a:pt x="6394" y="0"/>
                    <a:pt x="57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4" name="Google Shape;10424;p55"/>
            <p:cNvSpPr/>
            <p:nvPr/>
          </p:nvSpPr>
          <p:spPr>
            <a:xfrm>
              <a:off x="7061135" y="2881785"/>
              <a:ext cx="20069" cy="9495"/>
            </a:xfrm>
            <a:custGeom>
              <a:avLst/>
              <a:gdLst/>
              <a:ahLst/>
              <a:cxnLst/>
              <a:rect l="l" t="t" r="r" b="b"/>
              <a:pathLst>
                <a:path w="632" h="299" extrusionOk="0">
                  <a:moveTo>
                    <a:pt x="155" y="1"/>
                  </a:moveTo>
                  <a:cubicBezTo>
                    <a:pt x="60" y="1"/>
                    <a:pt x="0" y="72"/>
                    <a:pt x="0" y="155"/>
                  </a:cubicBezTo>
                  <a:cubicBezTo>
                    <a:pt x="0" y="227"/>
                    <a:pt x="72" y="298"/>
                    <a:pt x="155" y="298"/>
                  </a:cubicBezTo>
                  <a:lnTo>
                    <a:pt x="476" y="298"/>
                  </a:lnTo>
                  <a:cubicBezTo>
                    <a:pt x="560" y="298"/>
                    <a:pt x="631" y="227"/>
                    <a:pt x="631" y="155"/>
                  </a:cubicBezTo>
                  <a:cubicBezTo>
                    <a:pt x="631" y="72"/>
                    <a:pt x="572" y="1"/>
                    <a:pt x="47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5" name="Google Shape;10425;p55"/>
            <p:cNvSpPr/>
            <p:nvPr/>
          </p:nvSpPr>
          <p:spPr>
            <a:xfrm>
              <a:off x="7122740" y="2881785"/>
              <a:ext cx="19688" cy="9495"/>
            </a:xfrm>
            <a:custGeom>
              <a:avLst/>
              <a:gdLst/>
              <a:ahLst/>
              <a:cxnLst/>
              <a:rect l="l" t="t" r="r" b="b"/>
              <a:pathLst>
                <a:path w="620" h="299" extrusionOk="0">
                  <a:moveTo>
                    <a:pt x="144" y="1"/>
                  </a:moveTo>
                  <a:cubicBezTo>
                    <a:pt x="60" y="1"/>
                    <a:pt x="1" y="72"/>
                    <a:pt x="1" y="155"/>
                  </a:cubicBezTo>
                  <a:cubicBezTo>
                    <a:pt x="1" y="227"/>
                    <a:pt x="72" y="298"/>
                    <a:pt x="144" y="298"/>
                  </a:cubicBezTo>
                  <a:lnTo>
                    <a:pt x="477" y="298"/>
                  </a:lnTo>
                  <a:cubicBezTo>
                    <a:pt x="560" y="298"/>
                    <a:pt x="620" y="227"/>
                    <a:pt x="620" y="155"/>
                  </a:cubicBezTo>
                  <a:cubicBezTo>
                    <a:pt x="620" y="72"/>
                    <a:pt x="560" y="1"/>
                    <a:pt x="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26" name="Google Shape;10426;p55"/>
          <p:cNvGrpSpPr/>
          <p:nvPr/>
        </p:nvGrpSpPr>
        <p:grpSpPr>
          <a:xfrm>
            <a:off x="7530697" y="2790299"/>
            <a:ext cx="244291" cy="326314"/>
            <a:chOff x="7530697" y="2790299"/>
            <a:chExt cx="244291" cy="326314"/>
          </a:xfrm>
        </p:grpSpPr>
        <p:sp>
          <p:nvSpPr>
            <p:cNvPr id="10427" name="Google Shape;10427;p55"/>
            <p:cNvSpPr/>
            <p:nvPr/>
          </p:nvSpPr>
          <p:spPr>
            <a:xfrm>
              <a:off x="7616911" y="2907507"/>
              <a:ext cx="9463" cy="14385"/>
            </a:xfrm>
            <a:custGeom>
              <a:avLst/>
              <a:gdLst/>
              <a:ahLst/>
              <a:cxnLst/>
              <a:rect l="l" t="t" r="r" b="b"/>
              <a:pathLst>
                <a:path w="298" h="453" extrusionOk="0">
                  <a:moveTo>
                    <a:pt x="155" y="0"/>
                  </a:moveTo>
                  <a:cubicBezTo>
                    <a:pt x="60" y="0"/>
                    <a:pt x="0" y="72"/>
                    <a:pt x="0" y="143"/>
                  </a:cubicBezTo>
                  <a:lnTo>
                    <a:pt x="0" y="310"/>
                  </a:lnTo>
                  <a:cubicBezTo>
                    <a:pt x="0" y="393"/>
                    <a:pt x="72" y="453"/>
                    <a:pt x="155" y="453"/>
                  </a:cubicBezTo>
                  <a:cubicBezTo>
                    <a:pt x="227" y="453"/>
                    <a:pt x="298" y="381"/>
                    <a:pt x="298" y="310"/>
                  </a:cubicBezTo>
                  <a:lnTo>
                    <a:pt x="298" y="143"/>
                  </a:lnTo>
                  <a:cubicBezTo>
                    <a:pt x="298" y="72"/>
                    <a:pt x="238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8" name="Google Shape;10428;p55"/>
            <p:cNvSpPr/>
            <p:nvPr/>
          </p:nvSpPr>
          <p:spPr>
            <a:xfrm>
              <a:off x="7678548" y="2907507"/>
              <a:ext cx="9463" cy="14385"/>
            </a:xfrm>
            <a:custGeom>
              <a:avLst/>
              <a:gdLst/>
              <a:ahLst/>
              <a:cxnLst/>
              <a:rect l="l" t="t" r="r" b="b"/>
              <a:pathLst>
                <a:path w="298" h="453" extrusionOk="0">
                  <a:moveTo>
                    <a:pt x="143" y="0"/>
                  </a:moveTo>
                  <a:cubicBezTo>
                    <a:pt x="60" y="0"/>
                    <a:pt x="0" y="72"/>
                    <a:pt x="0" y="143"/>
                  </a:cubicBezTo>
                  <a:lnTo>
                    <a:pt x="0" y="310"/>
                  </a:lnTo>
                  <a:cubicBezTo>
                    <a:pt x="0" y="393"/>
                    <a:pt x="72" y="453"/>
                    <a:pt x="143" y="453"/>
                  </a:cubicBezTo>
                  <a:cubicBezTo>
                    <a:pt x="214" y="453"/>
                    <a:pt x="298" y="381"/>
                    <a:pt x="298" y="310"/>
                  </a:cubicBezTo>
                  <a:lnTo>
                    <a:pt x="298" y="143"/>
                  </a:lnTo>
                  <a:cubicBezTo>
                    <a:pt x="298" y="72"/>
                    <a:pt x="238" y="0"/>
                    <a:pt x="14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9" name="Google Shape;10429;p55"/>
            <p:cNvSpPr/>
            <p:nvPr/>
          </p:nvSpPr>
          <p:spPr>
            <a:xfrm>
              <a:off x="7632408" y="2943136"/>
              <a:ext cx="40869" cy="14671"/>
            </a:xfrm>
            <a:custGeom>
              <a:avLst/>
              <a:gdLst/>
              <a:ahLst/>
              <a:cxnLst/>
              <a:rect l="l" t="t" r="r" b="b"/>
              <a:pathLst>
                <a:path w="1287" h="462" extrusionOk="0">
                  <a:moveTo>
                    <a:pt x="167" y="0"/>
                  </a:moveTo>
                  <a:cubicBezTo>
                    <a:pt x="129" y="0"/>
                    <a:pt x="90" y="15"/>
                    <a:pt x="60" y="45"/>
                  </a:cubicBezTo>
                  <a:cubicBezTo>
                    <a:pt x="1" y="104"/>
                    <a:pt x="1" y="200"/>
                    <a:pt x="60" y="259"/>
                  </a:cubicBezTo>
                  <a:cubicBezTo>
                    <a:pt x="203" y="390"/>
                    <a:pt x="417" y="462"/>
                    <a:pt x="655" y="462"/>
                  </a:cubicBezTo>
                  <a:cubicBezTo>
                    <a:pt x="893" y="462"/>
                    <a:pt x="1120" y="390"/>
                    <a:pt x="1251" y="259"/>
                  </a:cubicBezTo>
                  <a:cubicBezTo>
                    <a:pt x="1286" y="212"/>
                    <a:pt x="1286" y="104"/>
                    <a:pt x="1227" y="45"/>
                  </a:cubicBezTo>
                  <a:cubicBezTo>
                    <a:pt x="1197" y="15"/>
                    <a:pt x="1158" y="0"/>
                    <a:pt x="1120" y="0"/>
                  </a:cubicBezTo>
                  <a:cubicBezTo>
                    <a:pt x="1081" y="0"/>
                    <a:pt x="1042" y="15"/>
                    <a:pt x="1013" y="45"/>
                  </a:cubicBezTo>
                  <a:cubicBezTo>
                    <a:pt x="953" y="104"/>
                    <a:pt x="822" y="164"/>
                    <a:pt x="643" y="164"/>
                  </a:cubicBezTo>
                  <a:cubicBezTo>
                    <a:pt x="465" y="164"/>
                    <a:pt x="322" y="104"/>
                    <a:pt x="274" y="45"/>
                  </a:cubicBezTo>
                  <a:cubicBezTo>
                    <a:pt x="245" y="15"/>
                    <a:pt x="206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0" name="Google Shape;10430;p55"/>
            <p:cNvSpPr/>
            <p:nvPr/>
          </p:nvSpPr>
          <p:spPr>
            <a:xfrm>
              <a:off x="7530697" y="2790299"/>
              <a:ext cx="244291" cy="326314"/>
            </a:xfrm>
            <a:custGeom>
              <a:avLst/>
              <a:gdLst/>
              <a:ahLst/>
              <a:cxnLst/>
              <a:rect l="l" t="t" r="r" b="b"/>
              <a:pathLst>
                <a:path w="7693" h="10276" extrusionOk="0">
                  <a:moveTo>
                    <a:pt x="3846" y="298"/>
                  </a:moveTo>
                  <a:cubicBezTo>
                    <a:pt x="5275" y="298"/>
                    <a:pt x="6442" y="1453"/>
                    <a:pt x="6442" y="2882"/>
                  </a:cubicBezTo>
                  <a:lnTo>
                    <a:pt x="6442" y="4013"/>
                  </a:lnTo>
                  <a:cubicBezTo>
                    <a:pt x="6442" y="4846"/>
                    <a:pt x="6633" y="5489"/>
                    <a:pt x="6799" y="5870"/>
                  </a:cubicBezTo>
                  <a:cubicBezTo>
                    <a:pt x="6811" y="5918"/>
                    <a:pt x="6811" y="5965"/>
                    <a:pt x="6799" y="6001"/>
                  </a:cubicBezTo>
                  <a:cubicBezTo>
                    <a:pt x="6775" y="6049"/>
                    <a:pt x="6752" y="6084"/>
                    <a:pt x="6704" y="6096"/>
                  </a:cubicBezTo>
                  <a:cubicBezTo>
                    <a:pt x="6359" y="6227"/>
                    <a:pt x="5692" y="6489"/>
                    <a:pt x="4978" y="6632"/>
                  </a:cubicBezTo>
                  <a:lnTo>
                    <a:pt x="4978" y="6132"/>
                  </a:lnTo>
                  <a:cubicBezTo>
                    <a:pt x="5644" y="5739"/>
                    <a:pt x="6109" y="5013"/>
                    <a:pt x="6109" y="4179"/>
                  </a:cubicBezTo>
                  <a:lnTo>
                    <a:pt x="6109" y="3536"/>
                  </a:lnTo>
                  <a:cubicBezTo>
                    <a:pt x="6109" y="3108"/>
                    <a:pt x="5751" y="2751"/>
                    <a:pt x="5323" y="2751"/>
                  </a:cubicBezTo>
                  <a:lnTo>
                    <a:pt x="5073" y="2751"/>
                  </a:lnTo>
                  <a:lnTo>
                    <a:pt x="4311" y="1989"/>
                  </a:lnTo>
                  <a:cubicBezTo>
                    <a:pt x="4282" y="1960"/>
                    <a:pt x="4249" y="1944"/>
                    <a:pt x="4214" y="1944"/>
                  </a:cubicBezTo>
                  <a:cubicBezTo>
                    <a:pt x="4191" y="1944"/>
                    <a:pt x="4168" y="1951"/>
                    <a:pt x="4144" y="1965"/>
                  </a:cubicBezTo>
                  <a:cubicBezTo>
                    <a:pt x="4085" y="1989"/>
                    <a:pt x="4061" y="2036"/>
                    <a:pt x="4061" y="2096"/>
                  </a:cubicBezTo>
                  <a:lnTo>
                    <a:pt x="4061" y="2751"/>
                  </a:lnTo>
                  <a:lnTo>
                    <a:pt x="3239" y="2751"/>
                  </a:lnTo>
                  <a:cubicBezTo>
                    <a:pt x="3144" y="2751"/>
                    <a:pt x="3084" y="2822"/>
                    <a:pt x="3084" y="2893"/>
                  </a:cubicBezTo>
                  <a:cubicBezTo>
                    <a:pt x="3084" y="2965"/>
                    <a:pt x="3168" y="3048"/>
                    <a:pt x="3239" y="3048"/>
                  </a:cubicBezTo>
                  <a:lnTo>
                    <a:pt x="4204" y="3048"/>
                  </a:lnTo>
                  <a:cubicBezTo>
                    <a:pt x="4299" y="3048"/>
                    <a:pt x="4358" y="2965"/>
                    <a:pt x="4358" y="2893"/>
                  </a:cubicBezTo>
                  <a:lnTo>
                    <a:pt x="4358" y="2453"/>
                  </a:lnTo>
                  <a:lnTo>
                    <a:pt x="4906" y="3001"/>
                  </a:lnTo>
                  <a:cubicBezTo>
                    <a:pt x="4930" y="3024"/>
                    <a:pt x="4966" y="3048"/>
                    <a:pt x="5013" y="3048"/>
                  </a:cubicBezTo>
                  <a:lnTo>
                    <a:pt x="5335" y="3048"/>
                  </a:lnTo>
                  <a:cubicBezTo>
                    <a:pt x="5609" y="3048"/>
                    <a:pt x="5823" y="3263"/>
                    <a:pt x="5823" y="3536"/>
                  </a:cubicBezTo>
                  <a:lnTo>
                    <a:pt x="5823" y="4179"/>
                  </a:lnTo>
                  <a:cubicBezTo>
                    <a:pt x="5823" y="5251"/>
                    <a:pt x="4954" y="6132"/>
                    <a:pt x="3882" y="6132"/>
                  </a:cubicBezTo>
                  <a:cubicBezTo>
                    <a:pt x="2811" y="6132"/>
                    <a:pt x="1930" y="5251"/>
                    <a:pt x="1930" y="4179"/>
                  </a:cubicBezTo>
                  <a:lnTo>
                    <a:pt x="1930" y="3536"/>
                  </a:lnTo>
                  <a:cubicBezTo>
                    <a:pt x="1930" y="3263"/>
                    <a:pt x="2156" y="3048"/>
                    <a:pt x="2418" y="3048"/>
                  </a:cubicBezTo>
                  <a:lnTo>
                    <a:pt x="2584" y="3048"/>
                  </a:lnTo>
                  <a:cubicBezTo>
                    <a:pt x="2668" y="3048"/>
                    <a:pt x="2727" y="2965"/>
                    <a:pt x="2727" y="2893"/>
                  </a:cubicBezTo>
                  <a:cubicBezTo>
                    <a:pt x="2727" y="2822"/>
                    <a:pt x="2656" y="2751"/>
                    <a:pt x="2584" y="2751"/>
                  </a:cubicBezTo>
                  <a:lnTo>
                    <a:pt x="2418" y="2751"/>
                  </a:lnTo>
                  <a:cubicBezTo>
                    <a:pt x="1989" y="2751"/>
                    <a:pt x="1632" y="3108"/>
                    <a:pt x="1632" y="3536"/>
                  </a:cubicBezTo>
                  <a:lnTo>
                    <a:pt x="1632" y="4179"/>
                  </a:lnTo>
                  <a:cubicBezTo>
                    <a:pt x="1632" y="5013"/>
                    <a:pt x="2096" y="5739"/>
                    <a:pt x="2763" y="6132"/>
                  </a:cubicBezTo>
                  <a:lnTo>
                    <a:pt x="2763" y="6632"/>
                  </a:lnTo>
                  <a:cubicBezTo>
                    <a:pt x="2001" y="6465"/>
                    <a:pt x="1334" y="6227"/>
                    <a:pt x="989" y="6096"/>
                  </a:cubicBezTo>
                  <a:cubicBezTo>
                    <a:pt x="941" y="6084"/>
                    <a:pt x="918" y="6049"/>
                    <a:pt x="906" y="6001"/>
                  </a:cubicBezTo>
                  <a:cubicBezTo>
                    <a:pt x="882" y="5965"/>
                    <a:pt x="882" y="5918"/>
                    <a:pt x="906" y="5870"/>
                  </a:cubicBezTo>
                  <a:cubicBezTo>
                    <a:pt x="1060" y="5489"/>
                    <a:pt x="1263" y="4846"/>
                    <a:pt x="1263" y="4013"/>
                  </a:cubicBezTo>
                  <a:lnTo>
                    <a:pt x="1263" y="2882"/>
                  </a:lnTo>
                  <a:cubicBezTo>
                    <a:pt x="1263" y="1453"/>
                    <a:pt x="2418" y="298"/>
                    <a:pt x="3846" y="298"/>
                  </a:cubicBezTo>
                  <a:close/>
                  <a:moveTo>
                    <a:pt x="4632" y="6275"/>
                  </a:moveTo>
                  <a:lnTo>
                    <a:pt x="4632" y="6787"/>
                  </a:lnTo>
                  <a:cubicBezTo>
                    <a:pt x="4632" y="7025"/>
                    <a:pt x="4739" y="7239"/>
                    <a:pt x="4918" y="7394"/>
                  </a:cubicBezTo>
                  <a:cubicBezTo>
                    <a:pt x="4894" y="7442"/>
                    <a:pt x="4858" y="7477"/>
                    <a:pt x="4835" y="7513"/>
                  </a:cubicBezTo>
                  <a:cubicBezTo>
                    <a:pt x="4787" y="7573"/>
                    <a:pt x="4787" y="7680"/>
                    <a:pt x="4858" y="7715"/>
                  </a:cubicBezTo>
                  <a:cubicBezTo>
                    <a:pt x="4894" y="7739"/>
                    <a:pt x="4918" y="7751"/>
                    <a:pt x="4954" y="7751"/>
                  </a:cubicBezTo>
                  <a:cubicBezTo>
                    <a:pt x="4989" y="7751"/>
                    <a:pt x="5037" y="7739"/>
                    <a:pt x="5073" y="7692"/>
                  </a:cubicBezTo>
                  <a:cubicBezTo>
                    <a:pt x="5109" y="7632"/>
                    <a:pt x="5156" y="7584"/>
                    <a:pt x="5192" y="7525"/>
                  </a:cubicBezTo>
                  <a:lnTo>
                    <a:pt x="5525" y="7644"/>
                  </a:lnTo>
                  <a:cubicBezTo>
                    <a:pt x="4918" y="8573"/>
                    <a:pt x="4299" y="8894"/>
                    <a:pt x="3882" y="9001"/>
                  </a:cubicBezTo>
                  <a:cubicBezTo>
                    <a:pt x="3864" y="9007"/>
                    <a:pt x="3849" y="9010"/>
                    <a:pt x="3835" y="9010"/>
                  </a:cubicBezTo>
                  <a:cubicBezTo>
                    <a:pt x="3820" y="9010"/>
                    <a:pt x="3805" y="9007"/>
                    <a:pt x="3787" y="9001"/>
                  </a:cubicBezTo>
                  <a:cubicBezTo>
                    <a:pt x="3370" y="8882"/>
                    <a:pt x="2751" y="8549"/>
                    <a:pt x="2120" y="7644"/>
                  </a:cubicBezTo>
                  <a:lnTo>
                    <a:pt x="2465" y="7525"/>
                  </a:lnTo>
                  <a:cubicBezTo>
                    <a:pt x="2763" y="7942"/>
                    <a:pt x="3204" y="8442"/>
                    <a:pt x="3787" y="8644"/>
                  </a:cubicBezTo>
                  <a:cubicBezTo>
                    <a:pt x="3799" y="8644"/>
                    <a:pt x="3823" y="8656"/>
                    <a:pt x="3835" y="8656"/>
                  </a:cubicBezTo>
                  <a:cubicBezTo>
                    <a:pt x="3846" y="8656"/>
                    <a:pt x="3858" y="8656"/>
                    <a:pt x="3882" y="8644"/>
                  </a:cubicBezTo>
                  <a:cubicBezTo>
                    <a:pt x="4144" y="8549"/>
                    <a:pt x="4418" y="8382"/>
                    <a:pt x="4668" y="8132"/>
                  </a:cubicBezTo>
                  <a:cubicBezTo>
                    <a:pt x="4728" y="8073"/>
                    <a:pt x="4728" y="7989"/>
                    <a:pt x="4668" y="7930"/>
                  </a:cubicBezTo>
                  <a:cubicBezTo>
                    <a:pt x="4638" y="7900"/>
                    <a:pt x="4600" y="7885"/>
                    <a:pt x="4561" y="7885"/>
                  </a:cubicBezTo>
                  <a:cubicBezTo>
                    <a:pt x="4522" y="7885"/>
                    <a:pt x="4483" y="7900"/>
                    <a:pt x="4454" y="7930"/>
                  </a:cubicBezTo>
                  <a:cubicBezTo>
                    <a:pt x="4251" y="8120"/>
                    <a:pt x="4025" y="8275"/>
                    <a:pt x="3823" y="8346"/>
                  </a:cubicBezTo>
                  <a:cubicBezTo>
                    <a:pt x="3358" y="8168"/>
                    <a:pt x="2965" y="7751"/>
                    <a:pt x="2715" y="7394"/>
                  </a:cubicBezTo>
                  <a:cubicBezTo>
                    <a:pt x="2894" y="7239"/>
                    <a:pt x="3001" y="7025"/>
                    <a:pt x="3001" y="6787"/>
                  </a:cubicBezTo>
                  <a:lnTo>
                    <a:pt x="3001" y="6275"/>
                  </a:lnTo>
                  <a:cubicBezTo>
                    <a:pt x="3251" y="6382"/>
                    <a:pt x="3525" y="6430"/>
                    <a:pt x="3823" y="6430"/>
                  </a:cubicBezTo>
                  <a:cubicBezTo>
                    <a:pt x="4120" y="6430"/>
                    <a:pt x="4382" y="6370"/>
                    <a:pt x="4632" y="6275"/>
                  </a:cubicBezTo>
                  <a:close/>
                  <a:moveTo>
                    <a:pt x="3846" y="0"/>
                  </a:moveTo>
                  <a:cubicBezTo>
                    <a:pt x="2251" y="0"/>
                    <a:pt x="953" y="1286"/>
                    <a:pt x="953" y="2882"/>
                  </a:cubicBezTo>
                  <a:lnTo>
                    <a:pt x="953" y="4013"/>
                  </a:lnTo>
                  <a:cubicBezTo>
                    <a:pt x="953" y="4846"/>
                    <a:pt x="751" y="5453"/>
                    <a:pt x="632" y="5775"/>
                  </a:cubicBezTo>
                  <a:cubicBezTo>
                    <a:pt x="584" y="5894"/>
                    <a:pt x="584" y="6013"/>
                    <a:pt x="632" y="6132"/>
                  </a:cubicBezTo>
                  <a:cubicBezTo>
                    <a:pt x="679" y="6251"/>
                    <a:pt x="775" y="6334"/>
                    <a:pt x="894" y="6382"/>
                  </a:cubicBezTo>
                  <a:cubicBezTo>
                    <a:pt x="1251" y="6525"/>
                    <a:pt x="1965" y="6787"/>
                    <a:pt x="2715" y="6930"/>
                  </a:cubicBezTo>
                  <a:cubicBezTo>
                    <a:pt x="2668" y="7084"/>
                    <a:pt x="2549" y="7180"/>
                    <a:pt x="2418" y="7239"/>
                  </a:cubicBezTo>
                  <a:lnTo>
                    <a:pt x="751" y="7823"/>
                  </a:lnTo>
                  <a:cubicBezTo>
                    <a:pt x="298" y="7989"/>
                    <a:pt x="1" y="8406"/>
                    <a:pt x="1" y="8882"/>
                  </a:cubicBezTo>
                  <a:lnTo>
                    <a:pt x="1" y="10132"/>
                  </a:lnTo>
                  <a:cubicBezTo>
                    <a:pt x="1" y="10216"/>
                    <a:pt x="84" y="10275"/>
                    <a:pt x="156" y="10275"/>
                  </a:cubicBezTo>
                  <a:cubicBezTo>
                    <a:pt x="227" y="10275"/>
                    <a:pt x="298" y="10204"/>
                    <a:pt x="298" y="10132"/>
                  </a:cubicBezTo>
                  <a:lnTo>
                    <a:pt x="298" y="8882"/>
                  </a:lnTo>
                  <a:cubicBezTo>
                    <a:pt x="298" y="8775"/>
                    <a:pt x="322" y="8692"/>
                    <a:pt x="358" y="8597"/>
                  </a:cubicBezTo>
                  <a:lnTo>
                    <a:pt x="1120" y="9251"/>
                  </a:lnTo>
                  <a:cubicBezTo>
                    <a:pt x="1227" y="9347"/>
                    <a:pt x="1299" y="9478"/>
                    <a:pt x="1299" y="9620"/>
                  </a:cubicBezTo>
                  <a:lnTo>
                    <a:pt x="1299" y="10132"/>
                  </a:lnTo>
                  <a:cubicBezTo>
                    <a:pt x="1299" y="10216"/>
                    <a:pt x="1370" y="10275"/>
                    <a:pt x="1453" y="10275"/>
                  </a:cubicBezTo>
                  <a:cubicBezTo>
                    <a:pt x="1525" y="10275"/>
                    <a:pt x="1596" y="10204"/>
                    <a:pt x="1596" y="10132"/>
                  </a:cubicBezTo>
                  <a:lnTo>
                    <a:pt x="1596" y="9609"/>
                  </a:lnTo>
                  <a:cubicBezTo>
                    <a:pt x="1596" y="9370"/>
                    <a:pt x="1489" y="9168"/>
                    <a:pt x="1310" y="9001"/>
                  </a:cubicBezTo>
                  <a:lnTo>
                    <a:pt x="513" y="8311"/>
                  </a:lnTo>
                  <a:cubicBezTo>
                    <a:pt x="596" y="8216"/>
                    <a:pt x="715" y="8132"/>
                    <a:pt x="834" y="8085"/>
                  </a:cubicBezTo>
                  <a:lnTo>
                    <a:pt x="1846" y="7739"/>
                  </a:lnTo>
                  <a:cubicBezTo>
                    <a:pt x="2537" y="8775"/>
                    <a:pt x="3251" y="9144"/>
                    <a:pt x="3727" y="9275"/>
                  </a:cubicBezTo>
                  <a:cubicBezTo>
                    <a:pt x="3775" y="9299"/>
                    <a:pt x="3799" y="9299"/>
                    <a:pt x="3846" y="9299"/>
                  </a:cubicBezTo>
                  <a:cubicBezTo>
                    <a:pt x="3894" y="9299"/>
                    <a:pt x="3930" y="9299"/>
                    <a:pt x="3966" y="9275"/>
                  </a:cubicBezTo>
                  <a:cubicBezTo>
                    <a:pt x="4442" y="9144"/>
                    <a:pt x="5156" y="8775"/>
                    <a:pt x="5835" y="7739"/>
                  </a:cubicBezTo>
                  <a:lnTo>
                    <a:pt x="6847" y="8085"/>
                  </a:lnTo>
                  <a:cubicBezTo>
                    <a:pt x="6990" y="8132"/>
                    <a:pt x="7085" y="8216"/>
                    <a:pt x="7180" y="8311"/>
                  </a:cubicBezTo>
                  <a:lnTo>
                    <a:pt x="6371" y="9001"/>
                  </a:lnTo>
                  <a:cubicBezTo>
                    <a:pt x="6192" y="9144"/>
                    <a:pt x="6097" y="9370"/>
                    <a:pt x="6097" y="9609"/>
                  </a:cubicBezTo>
                  <a:lnTo>
                    <a:pt x="6097" y="10120"/>
                  </a:lnTo>
                  <a:cubicBezTo>
                    <a:pt x="6097" y="10204"/>
                    <a:pt x="6168" y="10263"/>
                    <a:pt x="6240" y="10263"/>
                  </a:cubicBezTo>
                  <a:cubicBezTo>
                    <a:pt x="6311" y="10263"/>
                    <a:pt x="6394" y="10192"/>
                    <a:pt x="6394" y="10120"/>
                  </a:cubicBezTo>
                  <a:lnTo>
                    <a:pt x="6394" y="9609"/>
                  </a:lnTo>
                  <a:cubicBezTo>
                    <a:pt x="6394" y="9466"/>
                    <a:pt x="6454" y="9323"/>
                    <a:pt x="6573" y="9239"/>
                  </a:cubicBezTo>
                  <a:lnTo>
                    <a:pt x="7323" y="8585"/>
                  </a:lnTo>
                  <a:cubicBezTo>
                    <a:pt x="7359" y="8668"/>
                    <a:pt x="7383" y="8775"/>
                    <a:pt x="7383" y="8870"/>
                  </a:cubicBezTo>
                  <a:lnTo>
                    <a:pt x="7383" y="10120"/>
                  </a:lnTo>
                  <a:cubicBezTo>
                    <a:pt x="7383" y="10204"/>
                    <a:pt x="7466" y="10263"/>
                    <a:pt x="7537" y="10263"/>
                  </a:cubicBezTo>
                  <a:cubicBezTo>
                    <a:pt x="7609" y="10263"/>
                    <a:pt x="7680" y="10192"/>
                    <a:pt x="7680" y="10120"/>
                  </a:cubicBezTo>
                  <a:lnTo>
                    <a:pt x="7680" y="8870"/>
                  </a:lnTo>
                  <a:cubicBezTo>
                    <a:pt x="7692" y="8406"/>
                    <a:pt x="7395" y="7977"/>
                    <a:pt x="6942" y="7823"/>
                  </a:cubicBezTo>
                  <a:lnTo>
                    <a:pt x="5275" y="7239"/>
                  </a:lnTo>
                  <a:cubicBezTo>
                    <a:pt x="5132" y="7203"/>
                    <a:pt x="5025" y="7084"/>
                    <a:pt x="4978" y="6930"/>
                  </a:cubicBezTo>
                  <a:cubicBezTo>
                    <a:pt x="5740" y="6787"/>
                    <a:pt x="6442" y="6513"/>
                    <a:pt x="6799" y="6382"/>
                  </a:cubicBezTo>
                  <a:cubicBezTo>
                    <a:pt x="6918" y="6334"/>
                    <a:pt x="7002" y="6251"/>
                    <a:pt x="7061" y="6132"/>
                  </a:cubicBezTo>
                  <a:cubicBezTo>
                    <a:pt x="7109" y="6013"/>
                    <a:pt x="7109" y="5894"/>
                    <a:pt x="7061" y="5775"/>
                  </a:cubicBezTo>
                  <a:cubicBezTo>
                    <a:pt x="6942" y="5477"/>
                    <a:pt x="6740" y="4846"/>
                    <a:pt x="6740" y="4013"/>
                  </a:cubicBezTo>
                  <a:lnTo>
                    <a:pt x="6740" y="2882"/>
                  </a:lnTo>
                  <a:cubicBezTo>
                    <a:pt x="6740" y="1286"/>
                    <a:pt x="5442" y="0"/>
                    <a:pt x="38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1" name="Google Shape;10431;p55"/>
            <p:cNvSpPr/>
            <p:nvPr/>
          </p:nvSpPr>
          <p:spPr>
            <a:xfrm>
              <a:off x="7611608" y="2891630"/>
              <a:ext cx="20069" cy="9463"/>
            </a:xfrm>
            <a:custGeom>
              <a:avLst/>
              <a:gdLst/>
              <a:ahLst/>
              <a:cxnLst/>
              <a:rect l="l" t="t" r="r" b="b"/>
              <a:pathLst>
                <a:path w="632" h="298" extrusionOk="0">
                  <a:moveTo>
                    <a:pt x="155" y="0"/>
                  </a:moveTo>
                  <a:cubicBezTo>
                    <a:pt x="60" y="0"/>
                    <a:pt x="1" y="83"/>
                    <a:pt x="1" y="155"/>
                  </a:cubicBezTo>
                  <a:cubicBezTo>
                    <a:pt x="1" y="226"/>
                    <a:pt x="84" y="298"/>
                    <a:pt x="155" y="298"/>
                  </a:cubicBezTo>
                  <a:lnTo>
                    <a:pt x="477" y="298"/>
                  </a:lnTo>
                  <a:cubicBezTo>
                    <a:pt x="572" y="298"/>
                    <a:pt x="632" y="226"/>
                    <a:pt x="632" y="155"/>
                  </a:cubicBezTo>
                  <a:cubicBezTo>
                    <a:pt x="632" y="83"/>
                    <a:pt x="572" y="0"/>
                    <a:pt x="4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2" name="Google Shape;10432;p55"/>
            <p:cNvSpPr/>
            <p:nvPr/>
          </p:nvSpPr>
          <p:spPr>
            <a:xfrm>
              <a:off x="7673245" y="2891630"/>
              <a:ext cx="19688" cy="9463"/>
            </a:xfrm>
            <a:custGeom>
              <a:avLst/>
              <a:gdLst/>
              <a:ahLst/>
              <a:cxnLst/>
              <a:rect l="l" t="t" r="r" b="b"/>
              <a:pathLst>
                <a:path w="620" h="298" extrusionOk="0">
                  <a:moveTo>
                    <a:pt x="143" y="0"/>
                  </a:moveTo>
                  <a:cubicBezTo>
                    <a:pt x="60" y="0"/>
                    <a:pt x="0" y="83"/>
                    <a:pt x="0" y="155"/>
                  </a:cubicBezTo>
                  <a:cubicBezTo>
                    <a:pt x="0" y="226"/>
                    <a:pt x="72" y="298"/>
                    <a:pt x="143" y="298"/>
                  </a:cubicBezTo>
                  <a:lnTo>
                    <a:pt x="477" y="298"/>
                  </a:lnTo>
                  <a:cubicBezTo>
                    <a:pt x="560" y="298"/>
                    <a:pt x="620" y="226"/>
                    <a:pt x="620" y="155"/>
                  </a:cubicBezTo>
                  <a:cubicBezTo>
                    <a:pt x="620" y="83"/>
                    <a:pt x="548" y="0"/>
                    <a:pt x="4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33" name="Google Shape;10433;p55"/>
          <p:cNvGrpSpPr/>
          <p:nvPr/>
        </p:nvGrpSpPr>
        <p:grpSpPr>
          <a:xfrm>
            <a:off x="7988191" y="2832248"/>
            <a:ext cx="332348" cy="283985"/>
            <a:chOff x="7988191" y="2832248"/>
            <a:chExt cx="332348" cy="283985"/>
          </a:xfrm>
        </p:grpSpPr>
        <p:sp>
          <p:nvSpPr>
            <p:cNvPr id="10434" name="Google Shape;10434;p55"/>
            <p:cNvSpPr/>
            <p:nvPr/>
          </p:nvSpPr>
          <p:spPr>
            <a:xfrm>
              <a:off x="8046398" y="2894646"/>
              <a:ext cx="40869" cy="45759"/>
            </a:xfrm>
            <a:custGeom>
              <a:avLst/>
              <a:gdLst/>
              <a:ahLst/>
              <a:cxnLst/>
              <a:rect l="l" t="t" r="r" b="b"/>
              <a:pathLst>
                <a:path w="1287" h="1441" extrusionOk="0">
                  <a:moveTo>
                    <a:pt x="644" y="0"/>
                  </a:moveTo>
                  <a:cubicBezTo>
                    <a:pt x="287" y="0"/>
                    <a:pt x="1" y="286"/>
                    <a:pt x="1" y="643"/>
                  </a:cubicBezTo>
                  <a:lnTo>
                    <a:pt x="1" y="798"/>
                  </a:lnTo>
                  <a:cubicBezTo>
                    <a:pt x="1" y="1155"/>
                    <a:pt x="287" y="1441"/>
                    <a:pt x="644" y="1441"/>
                  </a:cubicBezTo>
                  <a:cubicBezTo>
                    <a:pt x="1001" y="1441"/>
                    <a:pt x="1287" y="1155"/>
                    <a:pt x="1287" y="798"/>
                  </a:cubicBezTo>
                  <a:lnTo>
                    <a:pt x="1287" y="643"/>
                  </a:lnTo>
                  <a:cubicBezTo>
                    <a:pt x="1287" y="548"/>
                    <a:pt x="1215" y="488"/>
                    <a:pt x="1132" y="488"/>
                  </a:cubicBezTo>
                  <a:cubicBezTo>
                    <a:pt x="1049" y="488"/>
                    <a:pt x="989" y="560"/>
                    <a:pt x="989" y="643"/>
                  </a:cubicBezTo>
                  <a:lnTo>
                    <a:pt x="989" y="798"/>
                  </a:lnTo>
                  <a:cubicBezTo>
                    <a:pt x="989" y="977"/>
                    <a:pt x="834" y="1143"/>
                    <a:pt x="644" y="1143"/>
                  </a:cubicBezTo>
                  <a:cubicBezTo>
                    <a:pt x="453" y="1143"/>
                    <a:pt x="299" y="1000"/>
                    <a:pt x="299" y="798"/>
                  </a:cubicBezTo>
                  <a:lnTo>
                    <a:pt x="299" y="643"/>
                  </a:lnTo>
                  <a:cubicBezTo>
                    <a:pt x="299" y="465"/>
                    <a:pt x="453" y="298"/>
                    <a:pt x="644" y="298"/>
                  </a:cubicBezTo>
                  <a:cubicBezTo>
                    <a:pt x="739" y="298"/>
                    <a:pt x="799" y="227"/>
                    <a:pt x="799" y="143"/>
                  </a:cubicBezTo>
                  <a:cubicBezTo>
                    <a:pt x="799" y="60"/>
                    <a:pt x="715" y="0"/>
                    <a:pt x="6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5" name="Google Shape;10435;p55"/>
            <p:cNvSpPr/>
            <p:nvPr/>
          </p:nvSpPr>
          <p:spPr>
            <a:xfrm>
              <a:off x="7988191" y="2832248"/>
              <a:ext cx="332348" cy="283985"/>
            </a:xfrm>
            <a:custGeom>
              <a:avLst/>
              <a:gdLst/>
              <a:ahLst/>
              <a:cxnLst/>
              <a:rect l="l" t="t" r="r" b="b"/>
              <a:pathLst>
                <a:path w="10466" h="8943" extrusionOk="0">
                  <a:moveTo>
                    <a:pt x="929" y="2942"/>
                  </a:moveTo>
                  <a:lnTo>
                    <a:pt x="929" y="2942"/>
                  </a:lnTo>
                  <a:cubicBezTo>
                    <a:pt x="905" y="3037"/>
                    <a:pt x="881" y="3144"/>
                    <a:pt x="869" y="3227"/>
                  </a:cubicBezTo>
                  <a:cubicBezTo>
                    <a:pt x="858" y="3299"/>
                    <a:pt x="858" y="3358"/>
                    <a:pt x="858" y="3418"/>
                  </a:cubicBezTo>
                  <a:lnTo>
                    <a:pt x="488" y="3120"/>
                  </a:lnTo>
                  <a:lnTo>
                    <a:pt x="929" y="2942"/>
                  </a:lnTo>
                  <a:close/>
                  <a:moveTo>
                    <a:pt x="4156" y="310"/>
                  </a:moveTo>
                  <a:lnTo>
                    <a:pt x="3894" y="668"/>
                  </a:lnTo>
                  <a:cubicBezTo>
                    <a:pt x="3858" y="715"/>
                    <a:pt x="3846" y="763"/>
                    <a:pt x="3858" y="822"/>
                  </a:cubicBezTo>
                  <a:cubicBezTo>
                    <a:pt x="3882" y="882"/>
                    <a:pt x="3917" y="906"/>
                    <a:pt x="3965" y="918"/>
                  </a:cubicBezTo>
                  <a:cubicBezTo>
                    <a:pt x="4608" y="1072"/>
                    <a:pt x="5168" y="1489"/>
                    <a:pt x="5549" y="2084"/>
                  </a:cubicBezTo>
                  <a:cubicBezTo>
                    <a:pt x="5965" y="2751"/>
                    <a:pt x="6418" y="3287"/>
                    <a:pt x="6894" y="3656"/>
                  </a:cubicBezTo>
                  <a:cubicBezTo>
                    <a:pt x="7287" y="3977"/>
                    <a:pt x="7692" y="4168"/>
                    <a:pt x="8085" y="4275"/>
                  </a:cubicBezTo>
                  <a:cubicBezTo>
                    <a:pt x="8288" y="4321"/>
                    <a:pt x="8455" y="4339"/>
                    <a:pt x="8603" y="4339"/>
                  </a:cubicBezTo>
                  <a:cubicBezTo>
                    <a:pt x="8646" y="4339"/>
                    <a:pt x="8687" y="4337"/>
                    <a:pt x="8728" y="4335"/>
                  </a:cubicBezTo>
                  <a:lnTo>
                    <a:pt x="8728" y="4335"/>
                  </a:lnTo>
                  <a:cubicBezTo>
                    <a:pt x="8168" y="4847"/>
                    <a:pt x="7585" y="5204"/>
                    <a:pt x="7037" y="5406"/>
                  </a:cubicBezTo>
                  <a:cubicBezTo>
                    <a:pt x="6732" y="5508"/>
                    <a:pt x="6437" y="5559"/>
                    <a:pt x="6158" y="5559"/>
                  </a:cubicBezTo>
                  <a:cubicBezTo>
                    <a:pt x="5914" y="5559"/>
                    <a:pt x="5682" y="5520"/>
                    <a:pt x="5465" y="5442"/>
                  </a:cubicBezTo>
                  <a:cubicBezTo>
                    <a:pt x="5203" y="5359"/>
                    <a:pt x="4965" y="5204"/>
                    <a:pt x="4775" y="5001"/>
                  </a:cubicBezTo>
                  <a:lnTo>
                    <a:pt x="4775" y="5001"/>
                  </a:lnTo>
                  <a:cubicBezTo>
                    <a:pt x="5001" y="5120"/>
                    <a:pt x="5275" y="5204"/>
                    <a:pt x="5596" y="5228"/>
                  </a:cubicBezTo>
                  <a:cubicBezTo>
                    <a:pt x="5680" y="5228"/>
                    <a:pt x="5751" y="5240"/>
                    <a:pt x="5822" y="5240"/>
                  </a:cubicBezTo>
                  <a:cubicBezTo>
                    <a:pt x="6096" y="5240"/>
                    <a:pt x="6382" y="5204"/>
                    <a:pt x="6644" y="5132"/>
                  </a:cubicBezTo>
                  <a:cubicBezTo>
                    <a:pt x="6715" y="5120"/>
                    <a:pt x="6775" y="5025"/>
                    <a:pt x="6751" y="4954"/>
                  </a:cubicBezTo>
                  <a:cubicBezTo>
                    <a:pt x="6741" y="4893"/>
                    <a:pt x="6671" y="4841"/>
                    <a:pt x="6607" y="4841"/>
                  </a:cubicBezTo>
                  <a:cubicBezTo>
                    <a:pt x="6595" y="4841"/>
                    <a:pt x="6583" y="4843"/>
                    <a:pt x="6573" y="4847"/>
                  </a:cubicBezTo>
                  <a:cubicBezTo>
                    <a:pt x="6317" y="4912"/>
                    <a:pt x="6067" y="4943"/>
                    <a:pt x="5831" y="4943"/>
                  </a:cubicBezTo>
                  <a:cubicBezTo>
                    <a:pt x="5418" y="4943"/>
                    <a:pt x="5052" y="4846"/>
                    <a:pt x="4787" y="4656"/>
                  </a:cubicBezTo>
                  <a:cubicBezTo>
                    <a:pt x="4477" y="4430"/>
                    <a:pt x="4310" y="4097"/>
                    <a:pt x="4263" y="3632"/>
                  </a:cubicBezTo>
                  <a:cubicBezTo>
                    <a:pt x="4310" y="3156"/>
                    <a:pt x="4572" y="2751"/>
                    <a:pt x="5025" y="2501"/>
                  </a:cubicBezTo>
                  <a:cubicBezTo>
                    <a:pt x="5096" y="2453"/>
                    <a:pt x="5120" y="2370"/>
                    <a:pt x="5084" y="2287"/>
                  </a:cubicBezTo>
                  <a:cubicBezTo>
                    <a:pt x="5051" y="2237"/>
                    <a:pt x="4996" y="2211"/>
                    <a:pt x="4941" y="2211"/>
                  </a:cubicBezTo>
                  <a:cubicBezTo>
                    <a:pt x="4916" y="2211"/>
                    <a:pt x="4892" y="2216"/>
                    <a:pt x="4870" y="2227"/>
                  </a:cubicBezTo>
                  <a:cubicBezTo>
                    <a:pt x="4227" y="2584"/>
                    <a:pt x="3906" y="3227"/>
                    <a:pt x="3965" y="3942"/>
                  </a:cubicBezTo>
                  <a:cubicBezTo>
                    <a:pt x="4037" y="4751"/>
                    <a:pt x="4596" y="5442"/>
                    <a:pt x="5382" y="5728"/>
                  </a:cubicBezTo>
                  <a:cubicBezTo>
                    <a:pt x="5631" y="5816"/>
                    <a:pt x="5895" y="5861"/>
                    <a:pt x="6170" y="5861"/>
                  </a:cubicBezTo>
                  <a:cubicBezTo>
                    <a:pt x="6487" y="5861"/>
                    <a:pt x="6818" y="5801"/>
                    <a:pt x="7156" y="5680"/>
                  </a:cubicBezTo>
                  <a:cubicBezTo>
                    <a:pt x="7596" y="5537"/>
                    <a:pt x="8061" y="5263"/>
                    <a:pt x="8525" y="4906"/>
                  </a:cubicBezTo>
                  <a:lnTo>
                    <a:pt x="8549" y="4906"/>
                  </a:lnTo>
                  <a:cubicBezTo>
                    <a:pt x="8694" y="4930"/>
                    <a:pt x="8833" y="4940"/>
                    <a:pt x="8965" y="4940"/>
                  </a:cubicBezTo>
                  <a:cubicBezTo>
                    <a:pt x="9431" y="4940"/>
                    <a:pt x="9813" y="4812"/>
                    <a:pt x="10073" y="4692"/>
                  </a:cubicBezTo>
                  <a:lnTo>
                    <a:pt x="10073" y="4692"/>
                  </a:lnTo>
                  <a:cubicBezTo>
                    <a:pt x="9430" y="6454"/>
                    <a:pt x="7608" y="7668"/>
                    <a:pt x="5572" y="7668"/>
                  </a:cubicBezTo>
                  <a:cubicBezTo>
                    <a:pt x="4179" y="7668"/>
                    <a:pt x="2894" y="7145"/>
                    <a:pt x="2072" y="6216"/>
                  </a:cubicBezTo>
                  <a:cubicBezTo>
                    <a:pt x="1358" y="5430"/>
                    <a:pt x="1060" y="4406"/>
                    <a:pt x="1179" y="3275"/>
                  </a:cubicBezTo>
                  <a:cubicBezTo>
                    <a:pt x="1286" y="2584"/>
                    <a:pt x="1524" y="2013"/>
                    <a:pt x="1881" y="1537"/>
                  </a:cubicBezTo>
                  <a:cubicBezTo>
                    <a:pt x="2167" y="1156"/>
                    <a:pt x="2536" y="858"/>
                    <a:pt x="2989" y="656"/>
                  </a:cubicBezTo>
                  <a:cubicBezTo>
                    <a:pt x="3429" y="441"/>
                    <a:pt x="3882" y="358"/>
                    <a:pt x="4156" y="310"/>
                  </a:cubicBezTo>
                  <a:close/>
                  <a:moveTo>
                    <a:pt x="5644" y="7954"/>
                  </a:moveTo>
                  <a:lnTo>
                    <a:pt x="5322" y="8645"/>
                  </a:lnTo>
                  <a:lnTo>
                    <a:pt x="5013" y="8645"/>
                  </a:lnTo>
                  <a:lnTo>
                    <a:pt x="5346" y="7954"/>
                  </a:lnTo>
                  <a:close/>
                  <a:moveTo>
                    <a:pt x="4422" y="1"/>
                  </a:moveTo>
                  <a:cubicBezTo>
                    <a:pt x="4268" y="1"/>
                    <a:pt x="3580" y="20"/>
                    <a:pt x="2834" y="382"/>
                  </a:cubicBezTo>
                  <a:cubicBezTo>
                    <a:pt x="2346" y="620"/>
                    <a:pt x="1929" y="941"/>
                    <a:pt x="1608" y="1358"/>
                  </a:cubicBezTo>
                  <a:cubicBezTo>
                    <a:pt x="1334" y="1703"/>
                    <a:pt x="1119" y="2108"/>
                    <a:pt x="989" y="2584"/>
                  </a:cubicBezTo>
                  <a:lnTo>
                    <a:pt x="96" y="2965"/>
                  </a:lnTo>
                  <a:cubicBezTo>
                    <a:pt x="48" y="2977"/>
                    <a:pt x="0" y="3025"/>
                    <a:pt x="0" y="3085"/>
                  </a:cubicBezTo>
                  <a:cubicBezTo>
                    <a:pt x="0" y="3144"/>
                    <a:pt x="24" y="3180"/>
                    <a:pt x="60" y="3215"/>
                  </a:cubicBezTo>
                  <a:lnTo>
                    <a:pt x="810" y="3811"/>
                  </a:lnTo>
                  <a:cubicBezTo>
                    <a:pt x="822" y="4811"/>
                    <a:pt x="1155" y="5704"/>
                    <a:pt x="1810" y="6430"/>
                  </a:cubicBezTo>
                  <a:cubicBezTo>
                    <a:pt x="2584" y="7287"/>
                    <a:pt x="3715" y="7823"/>
                    <a:pt x="4977" y="7942"/>
                  </a:cubicBezTo>
                  <a:lnTo>
                    <a:pt x="4620" y="8645"/>
                  </a:lnTo>
                  <a:lnTo>
                    <a:pt x="3739" y="8645"/>
                  </a:lnTo>
                  <a:cubicBezTo>
                    <a:pt x="3656" y="8645"/>
                    <a:pt x="3596" y="8716"/>
                    <a:pt x="3596" y="8799"/>
                  </a:cubicBezTo>
                  <a:cubicBezTo>
                    <a:pt x="3596" y="8871"/>
                    <a:pt x="3667" y="8942"/>
                    <a:pt x="3739" y="8942"/>
                  </a:cubicBezTo>
                  <a:lnTo>
                    <a:pt x="6013" y="8942"/>
                  </a:lnTo>
                  <a:cubicBezTo>
                    <a:pt x="6108" y="8942"/>
                    <a:pt x="6168" y="8871"/>
                    <a:pt x="6168" y="8799"/>
                  </a:cubicBezTo>
                  <a:cubicBezTo>
                    <a:pt x="6168" y="8716"/>
                    <a:pt x="6096" y="8645"/>
                    <a:pt x="6013" y="8645"/>
                  </a:cubicBezTo>
                  <a:lnTo>
                    <a:pt x="5620" y="8645"/>
                  </a:lnTo>
                  <a:lnTo>
                    <a:pt x="5953" y="7954"/>
                  </a:lnTo>
                  <a:cubicBezTo>
                    <a:pt x="6942" y="7883"/>
                    <a:pt x="7882" y="7537"/>
                    <a:pt x="8656" y="6966"/>
                  </a:cubicBezTo>
                  <a:cubicBezTo>
                    <a:pt x="9525" y="6323"/>
                    <a:pt x="10156" y="5418"/>
                    <a:pt x="10406" y="4430"/>
                  </a:cubicBezTo>
                  <a:cubicBezTo>
                    <a:pt x="10466" y="4370"/>
                    <a:pt x="10442" y="4299"/>
                    <a:pt x="10383" y="4275"/>
                  </a:cubicBezTo>
                  <a:cubicBezTo>
                    <a:pt x="10355" y="4259"/>
                    <a:pt x="10327" y="4250"/>
                    <a:pt x="10300" y="4250"/>
                  </a:cubicBezTo>
                  <a:cubicBezTo>
                    <a:pt x="10268" y="4250"/>
                    <a:pt x="10236" y="4262"/>
                    <a:pt x="10204" y="4287"/>
                  </a:cubicBezTo>
                  <a:cubicBezTo>
                    <a:pt x="10204" y="4287"/>
                    <a:pt x="9700" y="4670"/>
                    <a:pt x="8935" y="4670"/>
                  </a:cubicBezTo>
                  <a:cubicBezTo>
                    <a:pt x="8902" y="4670"/>
                    <a:pt x="8868" y="4670"/>
                    <a:pt x="8835" y="4668"/>
                  </a:cubicBezTo>
                  <a:cubicBezTo>
                    <a:pt x="8990" y="4525"/>
                    <a:pt x="9156" y="4370"/>
                    <a:pt x="9323" y="4192"/>
                  </a:cubicBezTo>
                  <a:cubicBezTo>
                    <a:pt x="9371" y="4132"/>
                    <a:pt x="9382" y="4061"/>
                    <a:pt x="9335" y="4001"/>
                  </a:cubicBezTo>
                  <a:cubicBezTo>
                    <a:pt x="9302" y="3961"/>
                    <a:pt x="9259" y="3942"/>
                    <a:pt x="9211" y="3942"/>
                  </a:cubicBezTo>
                  <a:cubicBezTo>
                    <a:pt x="9190" y="3942"/>
                    <a:pt x="9167" y="3946"/>
                    <a:pt x="9144" y="3954"/>
                  </a:cubicBezTo>
                  <a:cubicBezTo>
                    <a:pt x="9144" y="3954"/>
                    <a:pt x="8950" y="4045"/>
                    <a:pt x="8613" y="4045"/>
                  </a:cubicBezTo>
                  <a:cubicBezTo>
                    <a:pt x="8479" y="4045"/>
                    <a:pt x="8321" y="4030"/>
                    <a:pt x="8144" y="3989"/>
                  </a:cubicBezTo>
                  <a:cubicBezTo>
                    <a:pt x="7108" y="3739"/>
                    <a:pt x="6287" y="2739"/>
                    <a:pt x="5775" y="1930"/>
                  </a:cubicBezTo>
                  <a:cubicBezTo>
                    <a:pt x="5406" y="1334"/>
                    <a:pt x="4870" y="906"/>
                    <a:pt x="4227" y="703"/>
                  </a:cubicBezTo>
                  <a:lnTo>
                    <a:pt x="4572" y="251"/>
                  </a:lnTo>
                  <a:cubicBezTo>
                    <a:pt x="4608" y="203"/>
                    <a:pt x="4620" y="144"/>
                    <a:pt x="4584" y="84"/>
                  </a:cubicBezTo>
                  <a:cubicBezTo>
                    <a:pt x="4560" y="48"/>
                    <a:pt x="4513" y="1"/>
                    <a:pt x="4453" y="1"/>
                  </a:cubicBezTo>
                  <a:cubicBezTo>
                    <a:pt x="4451" y="1"/>
                    <a:pt x="4440" y="1"/>
                    <a:pt x="442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6" name="Google Shape;10436;p55"/>
            <p:cNvSpPr/>
            <p:nvPr/>
          </p:nvSpPr>
          <p:spPr>
            <a:xfrm>
              <a:off x="8212381" y="2974320"/>
              <a:ext cx="18577" cy="14861"/>
            </a:xfrm>
            <a:custGeom>
              <a:avLst/>
              <a:gdLst/>
              <a:ahLst/>
              <a:cxnLst/>
              <a:rect l="l" t="t" r="r" b="b"/>
              <a:pathLst>
                <a:path w="585" h="468" extrusionOk="0">
                  <a:moveTo>
                    <a:pt x="406" y="0"/>
                  </a:moveTo>
                  <a:cubicBezTo>
                    <a:pt x="371" y="0"/>
                    <a:pt x="337" y="12"/>
                    <a:pt x="310" y="39"/>
                  </a:cubicBezTo>
                  <a:cubicBezTo>
                    <a:pt x="275" y="75"/>
                    <a:pt x="191" y="123"/>
                    <a:pt x="108" y="170"/>
                  </a:cubicBezTo>
                  <a:cubicBezTo>
                    <a:pt x="25" y="206"/>
                    <a:pt x="1" y="301"/>
                    <a:pt x="48" y="373"/>
                  </a:cubicBezTo>
                  <a:cubicBezTo>
                    <a:pt x="72" y="432"/>
                    <a:pt x="120" y="468"/>
                    <a:pt x="179" y="468"/>
                  </a:cubicBezTo>
                  <a:cubicBezTo>
                    <a:pt x="215" y="468"/>
                    <a:pt x="227" y="468"/>
                    <a:pt x="251" y="444"/>
                  </a:cubicBezTo>
                  <a:cubicBezTo>
                    <a:pt x="370" y="385"/>
                    <a:pt x="465" y="325"/>
                    <a:pt x="536" y="265"/>
                  </a:cubicBezTo>
                  <a:cubicBezTo>
                    <a:pt x="572" y="218"/>
                    <a:pt x="584" y="111"/>
                    <a:pt x="525" y="51"/>
                  </a:cubicBezTo>
                  <a:cubicBezTo>
                    <a:pt x="492" y="18"/>
                    <a:pt x="448" y="0"/>
                    <a:pt x="4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37" name="Google Shape;10437;p55"/>
          <p:cNvSpPr/>
          <p:nvPr/>
        </p:nvSpPr>
        <p:spPr>
          <a:xfrm>
            <a:off x="2498418" y="3245126"/>
            <a:ext cx="365627" cy="292273"/>
          </a:xfrm>
          <a:custGeom>
            <a:avLst/>
            <a:gdLst/>
            <a:ahLst/>
            <a:cxnLst/>
            <a:rect l="l" t="t" r="r" b="b"/>
            <a:pathLst>
              <a:path w="11514" h="9204" extrusionOk="0">
                <a:moveTo>
                  <a:pt x="3727" y="0"/>
                </a:moveTo>
                <a:cubicBezTo>
                  <a:pt x="3156" y="0"/>
                  <a:pt x="2668" y="346"/>
                  <a:pt x="2477" y="870"/>
                </a:cubicBezTo>
                <a:lnTo>
                  <a:pt x="2382" y="870"/>
                </a:lnTo>
                <a:cubicBezTo>
                  <a:pt x="2144" y="870"/>
                  <a:pt x="1906" y="965"/>
                  <a:pt x="1751" y="1143"/>
                </a:cubicBezTo>
                <a:cubicBezTo>
                  <a:pt x="1703" y="1143"/>
                  <a:pt x="1656" y="1131"/>
                  <a:pt x="1608" y="1131"/>
                </a:cubicBezTo>
                <a:cubicBezTo>
                  <a:pt x="1036" y="1131"/>
                  <a:pt x="560" y="1608"/>
                  <a:pt x="560" y="2191"/>
                </a:cubicBezTo>
                <a:cubicBezTo>
                  <a:pt x="560" y="2775"/>
                  <a:pt x="1036" y="3251"/>
                  <a:pt x="1608" y="3251"/>
                </a:cubicBezTo>
                <a:lnTo>
                  <a:pt x="3001" y="3251"/>
                </a:lnTo>
                <a:cubicBezTo>
                  <a:pt x="3096" y="3251"/>
                  <a:pt x="3191" y="3156"/>
                  <a:pt x="3191" y="3048"/>
                </a:cubicBezTo>
                <a:cubicBezTo>
                  <a:pt x="3191" y="2953"/>
                  <a:pt x="3096" y="2858"/>
                  <a:pt x="3001" y="2858"/>
                </a:cubicBezTo>
                <a:lnTo>
                  <a:pt x="1608" y="2858"/>
                </a:lnTo>
                <a:cubicBezTo>
                  <a:pt x="1239" y="2858"/>
                  <a:pt x="941" y="2560"/>
                  <a:pt x="941" y="2191"/>
                </a:cubicBezTo>
                <a:cubicBezTo>
                  <a:pt x="941" y="1822"/>
                  <a:pt x="1239" y="1524"/>
                  <a:pt x="1608" y="1524"/>
                </a:cubicBezTo>
                <a:cubicBezTo>
                  <a:pt x="1667" y="1524"/>
                  <a:pt x="1727" y="1524"/>
                  <a:pt x="1775" y="1536"/>
                </a:cubicBezTo>
                <a:cubicBezTo>
                  <a:pt x="1788" y="1538"/>
                  <a:pt x="1802" y="1539"/>
                  <a:pt x="1816" y="1539"/>
                </a:cubicBezTo>
                <a:cubicBezTo>
                  <a:pt x="1885" y="1539"/>
                  <a:pt x="1949" y="1514"/>
                  <a:pt x="1989" y="1465"/>
                </a:cubicBezTo>
                <a:cubicBezTo>
                  <a:pt x="2072" y="1322"/>
                  <a:pt x="2227" y="1251"/>
                  <a:pt x="2394" y="1251"/>
                </a:cubicBezTo>
                <a:cubicBezTo>
                  <a:pt x="2453" y="1251"/>
                  <a:pt x="2489" y="1262"/>
                  <a:pt x="2548" y="1286"/>
                </a:cubicBezTo>
                <a:cubicBezTo>
                  <a:pt x="2566" y="1291"/>
                  <a:pt x="2585" y="1293"/>
                  <a:pt x="2604" y="1293"/>
                </a:cubicBezTo>
                <a:cubicBezTo>
                  <a:pt x="2638" y="1293"/>
                  <a:pt x="2673" y="1285"/>
                  <a:pt x="2703" y="1262"/>
                </a:cubicBezTo>
                <a:cubicBezTo>
                  <a:pt x="2751" y="1239"/>
                  <a:pt x="2775" y="1191"/>
                  <a:pt x="2787" y="1143"/>
                </a:cubicBezTo>
                <a:cubicBezTo>
                  <a:pt x="2894" y="715"/>
                  <a:pt x="3263" y="405"/>
                  <a:pt x="3715" y="405"/>
                </a:cubicBezTo>
                <a:cubicBezTo>
                  <a:pt x="4239" y="405"/>
                  <a:pt x="4668" y="834"/>
                  <a:pt x="4668" y="1358"/>
                </a:cubicBezTo>
                <a:lnTo>
                  <a:pt x="4668" y="1382"/>
                </a:lnTo>
                <a:lnTo>
                  <a:pt x="4668" y="1405"/>
                </a:lnTo>
                <a:cubicBezTo>
                  <a:pt x="4668" y="1465"/>
                  <a:pt x="4692" y="1524"/>
                  <a:pt x="4739" y="1560"/>
                </a:cubicBezTo>
                <a:cubicBezTo>
                  <a:pt x="4771" y="1592"/>
                  <a:pt x="4813" y="1602"/>
                  <a:pt x="4856" y="1602"/>
                </a:cubicBezTo>
                <a:cubicBezTo>
                  <a:pt x="4877" y="1602"/>
                  <a:pt x="4898" y="1600"/>
                  <a:pt x="4918" y="1596"/>
                </a:cubicBezTo>
                <a:cubicBezTo>
                  <a:pt x="4977" y="1584"/>
                  <a:pt x="5049" y="1560"/>
                  <a:pt x="5108" y="1560"/>
                </a:cubicBezTo>
                <a:cubicBezTo>
                  <a:pt x="5311" y="1560"/>
                  <a:pt x="5489" y="1655"/>
                  <a:pt x="5620" y="1786"/>
                </a:cubicBezTo>
                <a:cubicBezTo>
                  <a:pt x="5620" y="1786"/>
                  <a:pt x="5608" y="1786"/>
                  <a:pt x="5608" y="1798"/>
                </a:cubicBezTo>
                <a:cubicBezTo>
                  <a:pt x="5585" y="1798"/>
                  <a:pt x="5573" y="1822"/>
                  <a:pt x="5573" y="1822"/>
                </a:cubicBezTo>
                <a:cubicBezTo>
                  <a:pt x="5561" y="1834"/>
                  <a:pt x="5525" y="1834"/>
                  <a:pt x="5513" y="1846"/>
                </a:cubicBezTo>
                <a:cubicBezTo>
                  <a:pt x="5477" y="1858"/>
                  <a:pt x="5466" y="1858"/>
                  <a:pt x="5454" y="1882"/>
                </a:cubicBezTo>
                <a:cubicBezTo>
                  <a:pt x="5442" y="1882"/>
                  <a:pt x="5442" y="1882"/>
                  <a:pt x="5430" y="1893"/>
                </a:cubicBezTo>
                <a:cubicBezTo>
                  <a:pt x="5239" y="1989"/>
                  <a:pt x="5085" y="2084"/>
                  <a:pt x="4930" y="2203"/>
                </a:cubicBezTo>
                <a:cubicBezTo>
                  <a:pt x="4727" y="2370"/>
                  <a:pt x="4549" y="2584"/>
                  <a:pt x="4394" y="2786"/>
                </a:cubicBezTo>
                <a:cubicBezTo>
                  <a:pt x="4394" y="2798"/>
                  <a:pt x="4382" y="2798"/>
                  <a:pt x="4382" y="2822"/>
                </a:cubicBezTo>
                <a:cubicBezTo>
                  <a:pt x="4370" y="2834"/>
                  <a:pt x="4346" y="2858"/>
                  <a:pt x="4346" y="2882"/>
                </a:cubicBezTo>
                <a:cubicBezTo>
                  <a:pt x="4346" y="2882"/>
                  <a:pt x="4346" y="2894"/>
                  <a:pt x="4334" y="2894"/>
                </a:cubicBezTo>
                <a:lnTo>
                  <a:pt x="3584" y="2894"/>
                </a:lnTo>
                <a:cubicBezTo>
                  <a:pt x="3477" y="2894"/>
                  <a:pt x="3382" y="2977"/>
                  <a:pt x="3382" y="3084"/>
                </a:cubicBezTo>
                <a:cubicBezTo>
                  <a:pt x="3382" y="3191"/>
                  <a:pt x="3477" y="3275"/>
                  <a:pt x="3584" y="3275"/>
                </a:cubicBezTo>
                <a:lnTo>
                  <a:pt x="4096" y="3275"/>
                </a:lnTo>
                <a:cubicBezTo>
                  <a:pt x="4072" y="3334"/>
                  <a:pt x="4061" y="3406"/>
                  <a:pt x="4025" y="3465"/>
                </a:cubicBezTo>
                <a:cubicBezTo>
                  <a:pt x="3918" y="3453"/>
                  <a:pt x="3822" y="3441"/>
                  <a:pt x="3691" y="3441"/>
                </a:cubicBezTo>
                <a:cubicBezTo>
                  <a:pt x="3203" y="3441"/>
                  <a:pt x="2727" y="3668"/>
                  <a:pt x="2418" y="4049"/>
                </a:cubicBezTo>
                <a:cubicBezTo>
                  <a:pt x="2298" y="4025"/>
                  <a:pt x="2167" y="4025"/>
                  <a:pt x="2025" y="4025"/>
                </a:cubicBezTo>
                <a:cubicBezTo>
                  <a:pt x="917" y="4025"/>
                  <a:pt x="1" y="4930"/>
                  <a:pt x="1" y="6049"/>
                </a:cubicBezTo>
                <a:cubicBezTo>
                  <a:pt x="1" y="7156"/>
                  <a:pt x="917" y="8073"/>
                  <a:pt x="2025" y="8073"/>
                </a:cubicBezTo>
                <a:lnTo>
                  <a:pt x="3858" y="8073"/>
                </a:lnTo>
                <a:cubicBezTo>
                  <a:pt x="3953" y="8704"/>
                  <a:pt x="4501" y="9204"/>
                  <a:pt x="5168" y="9204"/>
                </a:cubicBezTo>
                <a:lnTo>
                  <a:pt x="8549" y="9204"/>
                </a:lnTo>
                <a:cubicBezTo>
                  <a:pt x="8656" y="9204"/>
                  <a:pt x="8740" y="9109"/>
                  <a:pt x="8740" y="9002"/>
                </a:cubicBezTo>
                <a:cubicBezTo>
                  <a:pt x="8740" y="8906"/>
                  <a:pt x="8656" y="8811"/>
                  <a:pt x="8549" y="8811"/>
                </a:cubicBezTo>
                <a:lnTo>
                  <a:pt x="5168" y="8811"/>
                </a:lnTo>
                <a:cubicBezTo>
                  <a:pt x="4644" y="8811"/>
                  <a:pt x="4227" y="8394"/>
                  <a:pt x="4227" y="7882"/>
                </a:cubicBezTo>
                <a:lnTo>
                  <a:pt x="4227" y="7859"/>
                </a:lnTo>
                <a:lnTo>
                  <a:pt x="4227" y="7835"/>
                </a:lnTo>
                <a:lnTo>
                  <a:pt x="4227" y="7811"/>
                </a:lnTo>
                <a:lnTo>
                  <a:pt x="4227" y="7775"/>
                </a:lnTo>
                <a:cubicBezTo>
                  <a:pt x="4287" y="7311"/>
                  <a:pt x="4680" y="6942"/>
                  <a:pt x="5168" y="6942"/>
                </a:cubicBezTo>
                <a:cubicBezTo>
                  <a:pt x="5263" y="6942"/>
                  <a:pt x="5358" y="6954"/>
                  <a:pt x="5454" y="6977"/>
                </a:cubicBezTo>
                <a:cubicBezTo>
                  <a:pt x="5471" y="6984"/>
                  <a:pt x="5488" y="6987"/>
                  <a:pt x="5506" y="6987"/>
                </a:cubicBezTo>
                <a:cubicBezTo>
                  <a:pt x="5548" y="6987"/>
                  <a:pt x="5590" y="6970"/>
                  <a:pt x="5632" y="6954"/>
                </a:cubicBezTo>
                <a:cubicBezTo>
                  <a:pt x="5680" y="6906"/>
                  <a:pt x="5704" y="6846"/>
                  <a:pt x="5704" y="6787"/>
                </a:cubicBezTo>
                <a:lnTo>
                  <a:pt x="5704" y="6775"/>
                </a:lnTo>
                <a:lnTo>
                  <a:pt x="5704" y="6739"/>
                </a:lnTo>
                <a:cubicBezTo>
                  <a:pt x="5704" y="6013"/>
                  <a:pt x="6299" y="5418"/>
                  <a:pt x="7025" y="5418"/>
                </a:cubicBezTo>
                <a:cubicBezTo>
                  <a:pt x="7644" y="5418"/>
                  <a:pt x="8192" y="5846"/>
                  <a:pt x="8323" y="6442"/>
                </a:cubicBezTo>
                <a:cubicBezTo>
                  <a:pt x="8335" y="6501"/>
                  <a:pt x="8371" y="6549"/>
                  <a:pt x="8418" y="6561"/>
                </a:cubicBezTo>
                <a:cubicBezTo>
                  <a:pt x="8441" y="6583"/>
                  <a:pt x="8473" y="6592"/>
                  <a:pt x="8506" y="6592"/>
                </a:cubicBezTo>
                <a:cubicBezTo>
                  <a:pt x="8525" y="6592"/>
                  <a:pt x="8544" y="6589"/>
                  <a:pt x="8561" y="6585"/>
                </a:cubicBezTo>
                <a:cubicBezTo>
                  <a:pt x="8633" y="6549"/>
                  <a:pt x="8716" y="6549"/>
                  <a:pt x="8787" y="6549"/>
                </a:cubicBezTo>
                <a:cubicBezTo>
                  <a:pt x="9025" y="6549"/>
                  <a:pt x="9252" y="6668"/>
                  <a:pt x="9383" y="6858"/>
                </a:cubicBezTo>
                <a:cubicBezTo>
                  <a:pt x="9422" y="6907"/>
                  <a:pt x="9485" y="6948"/>
                  <a:pt x="9546" y="6948"/>
                </a:cubicBezTo>
                <a:cubicBezTo>
                  <a:pt x="9559" y="6948"/>
                  <a:pt x="9572" y="6946"/>
                  <a:pt x="9585" y="6942"/>
                </a:cubicBezTo>
                <a:cubicBezTo>
                  <a:pt x="9668" y="6918"/>
                  <a:pt x="9752" y="6906"/>
                  <a:pt x="9823" y="6906"/>
                </a:cubicBezTo>
                <a:lnTo>
                  <a:pt x="9978" y="6906"/>
                </a:lnTo>
                <a:cubicBezTo>
                  <a:pt x="10216" y="6954"/>
                  <a:pt x="10442" y="7085"/>
                  <a:pt x="10573" y="7275"/>
                </a:cubicBezTo>
                <a:cubicBezTo>
                  <a:pt x="10692" y="7442"/>
                  <a:pt x="10764" y="7632"/>
                  <a:pt x="10764" y="7847"/>
                </a:cubicBezTo>
                <a:cubicBezTo>
                  <a:pt x="10764" y="8370"/>
                  <a:pt x="10335" y="8799"/>
                  <a:pt x="9811" y="8799"/>
                </a:cubicBezTo>
                <a:lnTo>
                  <a:pt x="9156" y="8799"/>
                </a:lnTo>
                <a:cubicBezTo>
                  <a:pt x="9049" y="8799"/>
                  <a:pt x="8966" y="8882"/>
                  <a:pt x="8966" y="8990"/>
                </a:cubicBezTo>
                <a:cubicBezTo>
                  <a:pt x="8966" y="9097"/>
                  <a:pt x="9061" y="9180"/>
                  <a:pt x="9156" y="9180"/>
                </a:cubicBezTo>
                <a:lnTo>
                  <a:pt x="9811" y="9180"/>
                </a:lnTo>
                <a:cubicBezTo>
                  <a:pt x="10561" y="9180"/>
                  <a:pt x="11157" y="8585"/>
                  <a:pt x="11157" y="7847"/>
                </a:cubicBezTo>
                <a:cubicBezTo>
                  <a:pt x="11157" y="7632"/>
                  <a:pt x="11109" y="7454"/>
                  <a:pt x="11038" y="7275"/>
                </a:cubicBezTo>
                <a:cubicBezTo>
                  <a:pt x="11347" y="6882"/>
                  <a:pt x="11514" y="6454"/>
                  <a:pt x="11514" y="6001"/>
                </a:cubicBezTo>
                <a:cubicBezTo>
                  <a:pt x="11514" y="4906"/>
                  <a:pt x="10621" y="4013"/>
                  <a:pt x="9514" y="4013"/>
                </a:cubicBezTo>
                <a:cubicBezTo>
                  <a:pt x="9395" y="4013"/>
                  <a:pt x="9276" y="4025"/>
                  <a:pt x="9156" y="4037"/>
                </a:cubicBezTo>
                <a:cubicBezTo>
                  <a:pt x="9133" y="3668"/>
                  <a:pt x="9037" y="3310"/>
                  <a:pt x="8859" y="2977"/>
                </a:cubicBezTo>
                <a:cubicBezTo>
                  <a:pt x="8834" y="2919"/>
                  <a:pt x="8770" y="2879"/>
                  <a:pt x="8697" y="2879"/>
                </a:cubicBezTo>
                <a:cubicBezTo>
                  <a:pt x="8664" y="2879"/>
                  <a:pt x="8630" y="2887"/>
                  <a:pt x="8597" y="2906"/>
                </a:cubicBezTo>
                <a:cubicBezTo>
                  <a:pt x="8502" y="2953"/>
                  <a:pt x="8466" y="3072"/>
                  <a:pt x="8525" y="3179"/>
                </a:cubicBezTo>
                <a:cubicBezTo>
                  <a:pt x="8680" y="3489"/>
                  <a:pt x="8775" y="3858"/>
                  <a:pt x="8775" y="4215"/>
                </a:cubicBezTo>
                <a:lnTo>
                  <a:pt x="8775" y="4275"/>
                </a:lnTo>
                <a:lnTo>
                  <a:pt x="8775" y="4287"/>
                </a:lnTo>
                <a:cubicBezTo>
                  <a:pt x="8775" y="4346"/>
                  <a:pt x="8799" y="4406"/>
                  <a:pt x="8847" y="4453"/>
                </a:cubicBezTo>
                <a:cubicBezTo>
                  <a:pt x="8879" y="4485"/>
                  <a:pt x="8921" y="4496"/>
                  <a:pt x="8963" y="4496"/>
                </a:cubicBezTo>
                <a:cubicBezTo>
                  <a:pt x="8984" y="4496"/>
                  <a:pt x="9006" y="4493"/>
                  <a:pt x="9025" y="4489"/>
                </a:cubicBezTo>
                <a:cubicBezTo>
                  <a:pt x="9180" y="4441"/>
                  <a:pt x="9335" y="4406"/>
                  <a:pt x="9502" y="4406"/>
                </a:cubicBezTo>
                <a:cubicBezTo>
                  <a:pt x="10395" y="4406"/>
                  <a:pt x="11109" y="5144"/>
                  <a:pt x="11109" y="6013"/>
                </a:cubicBezTo>
                <a:cubicBezTo>
                  <a:pt x="11109" y="6346"/>
                  <a:pt x="11026" y="6644"/>
                  <a:pt x="10847" y="6906"/>
                </a:cubicBezTo>
                <a:lnTo>
                  <a:pt x="10823" y="6894"/>
                </a:lnTo>
                <a:lnTo>
                  <a:pt x="10800" y="6858"/>
                </a:lnTo>
                <a:lnTo>
                  <a:pt x="10788" y="6846"/>
                </a:lnTo>
                <a:lnTo>
                  <a:pt x="10752" y="6823"/>
                </a:lnTo>
                <a:cubicBezTo>
                  <a:pt x="10514" y="6608"/>
                  <a:pt x="10204" y="6489"/>
                  <a:pt x="9871" y="6489"/>
                </a:cubicBezTo>
                <a:cubicBezTo>
                  <a:pt x="9799" y="6489"/>
                  <a:pt x="9740" y="6489"/>
                  <a:pt x="9668" y="6501"/>
                </a:cubicBezTo>
                <a:cubicBezTo>
                  <a:pt x="9454" y="6263"/>
                  <a:pt x="9156" y="6132"/>
                  <a:pt x="8835" y="6132"/>
                </a:cubicBezTo>
                <a:cubicBezTo>
                  <a:pt x="8787" y="6132"/>
                  <a:pt x="8728" y="6132"/>
                  <a:pt x="8680" y="6144"/>
                </a:cubicBezTo>
                <a:cubicBezTo>
                  <a:pt x="8585" y="5846"/>
                  <a:pt x="8383" y="5584"/>
                  <a:pt x="8144" y="5370"/>
                </a:cubicBezTo>
                <a:cubicBezTo>
                  <a:pt x="7847" y="5120"/>
                  <a:pt x="7466" y="4989"/>
                  <a:pt x="7073" y="4989"/>
                </a:cubicBezTo>
                <a:cubicBezTo>
                  <a:pt x="6204" y="4989"/>
                  <a:pt x="5466" y="5656"/>
                  <a:pt x="5382" y="6525"/>
                </a:cubicBezTo>
                <a:cubicBezTo>
                  <a:pt x="5335" y="6525"/>
                  <a:pt x="5275" y="6501"/>
                  <a:pt x="5227" y="6501"/>
                </a:cubicBezTo>
                <a:lnTo>
                  <a:pt x="4977" y="6501"/>
                </a:lnTo>
                <a:cubicBezTo>
                  <a:pt x="4965" y="6501"/>
                  <a:pt x="4942" y="6501"/>
                  <a:pt x="4930" y="6525"/>
                </a:cubicBezTo>
                <a:lnTo>
                  <a:pt x="4918" y="6525"/>
                </a:lnTo>
                <a:cubicBezTo>
                  <a:pt x="4906" y="6525"/>
                  <a:pt x="4882" y="6525"/>
                  <a:pt x="4870" y="6537"/>
                </a:cubicBezTo>
                <a:lnTo>
                  <a:pt x="4858" y="6537"/>
                </a:lnTo>
                <a:cubicBezTo>
                  <a:pt x="4846" y="6537"/>
                  <a:pt x="4823" y="6549"/>
                  <a:pt x="4811" y="6549"/>
                </a:cubicBezTo>
                <a:cubicBezTo>
                  <a:pt x="4406" y="6680"/>
                  <a:pt x="4084" y="7013"/>
                  <a:pt x="3965" y="7430"/>
                </a:cubicBezTo>
                <a:cubicBezTo>
                  <a:pt x="3965" y="7442"/>
                  <a:pt x="3953" y="7454"/>
                  <a:pt x="3953" y="7489"/>
                </a:cubicBezTo>
                <a:cubicBezTo>
                  <a:pt x="3930" y="7537"/>
                  <a:pt x="3930" y="7561"/>
                  <a:pt x="3918" y="7608"/>
                </a:cubicBezTo>
                <a:lnTo>
                  <a:pt x="2084" y="7608"/>
                </a:lnTo>
                <a:cubicBezTo>
                  <a:pt x="1191" y="7608"/>
                  <a:pt x="453" y="6882"/>
                  <a:pt x="453" y="5965"/>
                </a:cubicBezTo>
                <a:cubicBezTo>
                  <a:pt x="453" y="5072"/>
                  <a:pt x="1179" y="4334"/>
                  <a:pt x="2084" y="4334"/>
                </a:cubicBezTo>
                <a:cubicBezTo>
                  <a:pt x="2227" y="4334"/>
                  <a:pt x="2370" y="4346"/>
                  <a:pt x="2501" y="4394"/>
                </a:cubicBezTo>
                <a:cubicBezTo>
                  <a:pt x="2515" y="4396"/>
                  <a:pt x="2529" y="4397"/>
                  <a:pt x="2542" y="4397"/>
                </a:cubicBezTo>
                <a:cubicBezTo>
                  <a:pt x="2611" y="4397"/>
                  <a:pt x="2675" y="4372"/>
                  <a:pt x="2715" y="4322"/>
                </a:cubicBezTo>
                <a:cubicBezTo>
                  <a:pt x="2953" y="3977"/>
                  <a:pt x="3334" y="3763"/>
                  <a:pt x="3751" y="3763"/>
                </a:cubicBezTo>
                <a:cubicBezTo>
                  <a:pt x="3894" y="3763"/>
                  <a:pt x="4025" y="3787"/>
                  <a:pt x="4156" y="3822"/>
                </a:cubicBezTo>
                <a:cubicBezTo>
                  <a:pt x="4177" y="3833"/>
                  <a:pt x="4201" y="3839"/>
                  <a:pt x="4225" y="3839"/>
                </a:cubicBezTo>
                <a:cubicBezTo>
                  <a:pt x="4255" y="3839"/>
                  <a:pt x="4284" y="3830"/>
                  <a:pt x="4311" y="3810"/>
                </a:cubicBezTo>
                <a:cubicBezTo>
                  <a:pt x="4346" y="3787"/>
                  <a:pt x="4382" y="3739"/>
                  <a:pt x="4394" y="3691"/>
                </a:cubicBezTo>
                <a:cubicBezTo>
                  <a:pt x="4442" y="3501"/>
                  <a:pt x="4513" y="3322"/>
                  <a:pt x="4608" y="3144"/>
                </a:cubicBezTo>
                <a:cubicBezTo>
                  <a:pt x="4608" y="3144"/>
                  <a:pt x="4620" y="3132"/>
                  <a:pt x="4620" y="3108"/>
                </a:cubicBezTo>
                <a:cubicBezTo>
                  <a:pt x="4906" y="2596"/>
                  <a:pt x="5394" y="2191"/>
                  <a:pt x="5977" y="2024"/>
                </a:cubicBezTo>
                <a:lnTo>
                  <a:pt x="5989" y="2024"/>
                </a:lnTo>
                <a:cubicBezTo>
                  <a:pt x="6180" y="1977"/>
                  <a:pt x="6370" y="1953"/>
                  <a:pt x="6573" y="1953"/>
                </a:cubicBezTo>
                <a:cubicBezTo>
                  <a:pt x="7192" y="1953"/>
                  <a:pt x="7775" y="2203"/>
                  <a:pt x="8204" y="2667"/>
                </a:cubicBezTo>
                <a:cubicBezTo>
                  <a:pt x="8243" y="2706"/>
                  <a:pt x="8295" y="2727"/>
                  <a:pt x="8349" y="2727"/>
                </a:cubicBezTo>
                <a:cubicBezTo>
                  <a:pt x="8394" y="2727"/>
                  <a:pt x="8440" y="2712"/>
                  <a:pt x="8478" y="2679"/>
                </a:cubicBezTo>
                <a:cubicBezTo>
                  <a:pt x="8549" y="2608"/>
                  <a:pt x="8561" y="2489"/>
                  <a:pt x="8490" y="2417"/>
                </a:cubicBezTo>
                <a:cubicBezTo>
                  <a:pt x="8002" y="1893"/>
                  <a:pt x="7299" y="1584"/>
                  <a:pt x="6573" y="1584"/>
                </a:cubicBezTo>
                <a:cubicBezTo>
                  <a:pt x="6370" y="1584"/>
                  <a:pt x="6192" y="1596"/>
                  <a:pt x="6013" y="1643"/>
                </a:cubicBezTo>
                <a:cubicBezTo>
                  <a:pt x="5823" y="1322"/>
                  <a:pt x="5501" y="1143"/>
                  <a:pt x="5120" y="1143"/>
                </a:cubicBezTo>
                <a:lnTo>
                  <a:pt x="5049" y="1143"/>
                </a:lnTo>
                <a:cubicBezTo>
                  <a:pt x="4965" y="489"/>
                  <a:pt x="4394" y="0"/>
                  <a:pt x="3727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38" name="Google Shape;10438;p55"/>
          <p:cNvGrpSpPr/>
          <p:nvPr/>
        </p:nvGrpSpPr>
        <p:grpSpPr>
          <a:xfrm>
            <a:off x="3588440" y="3258368"/>
            <a:ext cx="364484" cy="262423"/>
            <a:chOff x="3588440" y="3258368"/>
            <a:chExt cx="364484" cy="262423"/>
          </a:xfrm>
        </p:grpSpPr>
        <p:sp>
          <p:nvSpPr>
            <p:cNvPr id="10439" name="Google Shape;10439;p55"/>
            <p:cNvSpPr/>
            <p:nvPr/>
          </p:nvSpPr>
          <p:spPr>
            <a:xfrm>
              <a:off x="3588440" y="3258368"/>
              <a:ext cx="364484" cy="262423"/>
            </a:xfrm>
            <a:custGeom>
              <a:avLst/>
              <a:gdLst/>
              <a:ahLst/>
              <a:cxnLst/>
              <a:rect l="l" t="t" r="r" b="b"/>
              <a:pathLst>
                <a:path w="11478" h="8264" extrusionOk="0">
                  <a:moveTo>
                    <a:pt x="1965" y="345"/>
                  </a:moveTo>
                  <a:cubicBezTo>
                    <a:pt x="2024" y="345"/>
                    <a:pt x="2072" y="393"/>
                    <a:pt x="2072" y="453"/>
                  </a:cubicBezTo>
                  <a:lnTo>
                    <a:pt x="2072" y="810"/>
                  </a:lnTo>
                  <a:lnTo>
                    <a:pt x="1346" y="810"/>
                  </a:lnTo>
                  <a:lnTo>
                    <a:pt x="1346" y="453"/>
                  </a:lnTo>
                  <a:cubicBezTo>
                    <a:pt x="1346" y="393"/>
                    <a:pt x="1381" y="345"/>
                    <a:pt x="1441" y="345"/>
                  </a:cubicBezTo>
                  <a:close/>
                  <a:moveTo>
                    <a:pt x="10311" y="1191"/>
                  </a:moveTo>
                  <a:cubicBezTo>
                    <a:pt x="10371" y="1191"/>
                    <a:pt x="10418" y="1238"/>
                    <a:pt x="10418" y="1298"/>
                  </a:cubicBezTo>
                  <a:lnTo>
                    <a:pt x="10418" y="1631"/>
                  </a:lnTo>
                  <a:lnTo>
                    <a:pt x="9037" y="1631"/>
                  </a:lnTo>
                  <a:lnTo>
                    <a:pt x="9037" y="1298"/>
                  </a:lnTo>
                  <a:cubicBezTo>
                    <a:pt x="9037" y="1238"/>
                    <a:pt x="9085" y="1191"/>
                    <a:pt x="9144" y="1191"/>
                  </a:cubicBezTo>
                  <a:close/>
                  <a:moveTo>
                    <a:pt x="1453" y="0"/>
                  </a:moveTo>
                  <a:cubicBezTo>
                    <a:pt x="1215" y="0"/>
                    <a:pt x="1012" y="203"/>
                    <a:pt x="1012" y="453"/>
                  </a:cubicBezTo>
                  <a:lnTo>
                    <a:pt x="1012" y="810"/>
                  </a:lnTo>
                  <a:lnTo>
                    <a:pt x="858" y="810"/>
                  </a:lnTo>
                  <a:cubicBezTo>
                    <a:pt x="667" y="810"/>
                    <a:pt x="477" y="881"/>
                    <a:pt x="322" y="1000"/>
                  </a:cubicBezTo>
                  <a:cubicBezTo>
                    <a:pt x="250" y="1060"/>
                    <a:pt x="238" y="1167"/>
                    <a:pt x="298" y="1238"/>
                  </a:cubicBezTo>
                  <a:cubicBezTo>
                    <a:pt x="334" y="1282"/>
                    <a:pt x="388" y="1308"/>
                    <a:pt x="441" y="1308"/>
                  </a:cubicBezTo>
                  <a:cubicBezTo>
                    <a:pt x="475" y="1308"/>
                    <a:pt x="508" y="1297"/>
                    <a:pt x="536" y="1274"/>
                  </a:cubicBezTo>
                  <a:cubicBezTo>
                    <a:pt x="663" y="1170"/>
                    <a:pt x="790" y="1154"/>
                    <a:pt x="914" y="1154"/>
                  </a:cubicBezTo>
                  <a:cubicBezTo>
                    <a:pt x="966" y="1154"/>
                    <a:pt x="1018" y="1157"/>
                    <a:pt x="1070" y="1157"/>
                  </a:cubicBezTo>
                  <a:cubicBezTo>
                    <a:pt x="1090" y="1157"/>
                    <a:pt x="1111" y="1156"/>
                    <a:pt x="1131" y="1155"/>
                  </a:cubicBezTo>
                  <a:lnTo>
                    <a:pt x="2560" y="1155"/>
                  </a:lnTo>
                  <a:cubicBezTo>
                    <a:pt x="2846" y="1155"/>
                    <a:pt x="3060" y="1369"/>
                    <a:pt x="3060" y="1655"/>
                  </a:cubicBezTo>
                  <a:lnTo>
                    <a:pt x="3060" y="2310"/>
                  </a:lnTo>
                  <a:cubicBezTo>
                    <a:pt x="3060" y="2405"/>
                    <a:pt x="3144" y="2477"/>
                    <a:pt x="3227" y="2477"/>
                  </a:cubicBezTo>
                  <a:cubicBezTo>
                    <a:pt x="3322" y="2477"/>
                    <a:pt x="3394" y="2405"/>
                    <a:pt x="3394" y="2310"/>
                  </a:cubicBezTo>
                  <a:lnTo>
                    <a:pt x="3394" y="1965"/>
                  </a:lnTo>
                  <a:lnTo>
                    <a:pt x="10656" y="1965"/>
                  </a:lnTo>
                  <a:cubicBezTo>
                    <a:pt x="10918" y="1988"/>
                    <a:pt x="11133" y="2203"/>
                    <a:pt x="11133" y="2477"/>
                  </a:cubicBezTo>
                  <a:lnTo>
                    <a:pt x="11133" y="2679"/>
                  </a:lnTo>
                  <a:lnTo>
                    <a:pt x="10835" y="2679"/>
                  </a:lnTo>
                  <a:cubicBezTo>
                    <a:pt x="10740" y="2679"/>
                    <a:pt x="10668" y="2762"/>
                    <a:pt x="10668" y="2846"/>
                  </a:cubicBezTo>
                  <a:cubicBezTo>
                    <a:pt x="10668" y="2941"/>
                    <a:pt x="10740" y="3012"/>
                    <a:pt x="10835" y="3012"/>
                  </a:cubicBezTo>
                  <a:lnTo>
                    <a:pt x="11133" y="3012"/>
                  </a:lnTo>
                  <a:lnTo>
                    <a:pt x="11133" y="7072"/>
                  </a:lnTo>
                  <a:lnTo>
                    <a:pt x="10347" y="7072"/>
                  </a:lnTo>
                  <a:cubicBezTo>
                    <a:pt x="10085" y="7072"/>
                    <a:pt x="9882" y="6870"/>
                    <a:pt x="9882" y="6608"/>
                  </a:cubicBezTo>
                  <a:lnTo>
                    <a:pt x="9882" y="3489"/>
                  </a:lnTo>
                  <a:cubicBezTo>
                    <a:pt x="9882" y="3274"/>
                    <a:pt x="10013" y="3096"/>
                    <a:pt x="10216" y="3036"/>
                  </a:cubicBezTo>
                  <a:cubicBezTo>
                    <a:pt x="10299" y="3012"/>
                    <a:pt x="10347" y="2917"/>
                    <a:pt x="10323" y="2834"/>
                  </a:cubicBezTo>
                  <a:cubicBezTo>
                    <a:pt x="10302" y="2750"/>
                    <a:pt x="10235" y="2713"/>
                    <a:pt x="10155" y="2713"/>
                  </a:cubicBezTo>
                  <a:cubicBezTo>
                    <a:pt x="10144" y="2713"/>
                    <a:pt x="10132" y="2713"/>
                    <a:pt x="10121" y="2715"/>
                  </a:cubicBezTo>
                  <a:cubicBezTo>
                    <a:pt x="9787" y="2822"/>
                    <a:pt x="9561" y="3131"/>
                    <a:pt x="9561" y="3489"/>
                  </a:cubicBezTo>
                  <a:lnTo>
                    <a:pt x="9561" y="6608"/>
                  </a:lnTo>
                  <a:cubicBezTo>
                    <a:pt x="9561" y="7061"/>
                    <a:pt x="9918" y="7418"/>
                    <a:pt x="10359" y="7418"/>
                  </a:cubicBezTo>
                  <a:lnTo>
                    <a:pt x="11145" y="7418"/>
                  </a:lnTo>
                  <a:cubicBezTo>
                    <a:pt x="11145" y="7703"/>
                    <a:pt x="10918" y="7918"/>
                    <a:pt x="10644" y="7918"/>
                  </a:cubicBezTo>
                  <a:lnTo>
                    <a:pt x="3239" y="7918"/>
                  </a:lnTo>
                  <a:cubicBezTo>
                    <a:pt x="3322" y="7823"/>
                    <a:pt x="3382" y="7715"/>
                    <a:pt x="3394" y="7584"/>
                  </a:cubicBezTo>
                  <a:cubicBezTo>
                    <a:pt x="3405" y="7489"/>
                    <a:pt x="3346" y="7406"/>
                    <a:pt x="3263" y="7370"/>
                  </a:cubicBezTo>
                  <a:cubicBezTo>
                    <a:pt x="3254" y="7369"/>
                    <a:pt x="3246" y="7369"/>
                    <a:pt x="3238" y="7369"/>
                  </a:cubicBezTo>
                  <a:cubicBezTo>
                    <a:pt x="3153" y="7369"/>
                    <a:pt x="3081" y="7425"/>
                    <a:pt x="3048" y="7501"/>
                  </a:cubicBezTo>
                  <a:cubicBezTo>
                    <a:pt x="3013" y="7739"/>
                    <a:pt x="2798" y="7906"/>
                    <a:pt x="2548" y="7906"/>
                  </a:cubicBezTo>
                  <a:lnTo>
                    <a:pt x="762" y="7906"/>
                  </a:lnTo>
                  <a:cubicBezTo>
                    <a:pt x="500" y="7882"/>
                    <a:pt x="322" y="7656"/>
                    <a:pt x="322" y="7406"/>
                  </a:cubicBezTo>
                  <a:lnTo>
                    <a:pt x="322" y="2619"/>
                  </a:lnTo>
                  <a:lnTo>
                    <a:pt x="322" y="1727"/>
                  </a:lnTo>
                  <a:cubicBezTo>
                    <a:pt x="322" y="1643"/>
                    <a:pt x="250" y="1572"/>
                    <a:pt x="167" y="1572"/>
                  </a:cubicBezTo>
                  <a:cubicBezTo>
                    <a:pt x="72" y="1572"/>
                    <a:pt x="0" y="1643"/>
                    <a:pt x="0" y="1727"/>
                  </a:cubicBezTo>
                  <a:lnTo>
                    <a:pt x="0" y="7418"/>
                  </a:lnTo>
                  <a:cubicBezTo>
                    <a:pt x="0" y="7834"/>
                    <a:pt x="310" y="8192"/>
                    <a:pt x="703" y="8251"/>
                  </a:cubicBezTo>
                  <a:cubicBezTo>
                    <a:pt x="715" y="8251"/>
                    <a:pt x="738" y="8251"/>
                    <a:pt x="762" y="8263"/>
                  </a:cubicBezTo>
                  <a:lnTo>
                    <a:pt x="10633" y="8263"/>
                  </a:lnTo>
                  <a:cubicBezTo>
                    <a:pt x="11109" y="8263"/>
                    <a:pt x="11478" y="7882"/>
                    <a:pt x="11478" y="7418"/>
                  </a:cubicBezTo>
                  <a:lnTo>
                    <a:pt x="11478" y="2477"/>
                  </a:lnTo>
                  <a:cubicBezTo>
                    <a:pt x="11478" y="2060"/>
                    <a:pt x="11168" y="1703"/>
                    <a:pt x="10764" y="1643"/>
                  </a:cubicBezTo>
                  <a:lnTo>
                    <a:pt x="10764" y="1298"/>
                  </a:lnTo>
                  <a:cubicBezTo>
                    <a:pt x="10764" y="1060"/>
                    <a:pt x="10573" y="857"/>
                    <a:pt x="10311" y="857"/>
                  </a:cubicBezTo>
                  <a:lnTo>
                    <a:pt x="9144" y="857"/>
                  </a:lnTo>
                  <a:cubicBezTo>
                    <a:pt x="8906" y="857"/>
                    <a:pt x="8692" y="1048"/>
                    <a:pt x="8692" y="1298"/>
                  </a:cubicBezTo>
                  <a:lnTo>
                    <a:pt x="8692" y="1631"/>
                  </a:lnTo>
                  <a:lnTo>
                    <a:pt x="8216" y="1631"/>
                  </a:lnTo>
                  <a:lnTo>
                    <a:pt x="7858" y="857"/>
                  </a:lnTo>
                  <a:cubicBezTo>
                    <a:pt x="7727" y="584"/>
                    <a:pt x="7454" y="405"/>
                    <a:pt x="7156" y="405"/>
                  </a:cubicBezTo>
                  <a:lnTo>
                    <a:pt x="5775" y="405"/>
                  </a:lnTo>
                  <a:cubicBezTo>
                    <a:pt x="5525" y="405"/>
                    <a:pt x="5287" y="524"/>
                    <a:pt x="5132" y="738"/>
                  </a:cubicBezTo>
                  <a:cubicBezTo>
                    <a:pt x="5072" y="810"/>
                    <a:pt x="5108" y="917"/>
                    <a:pt x="5179" y="976"/>
                  </a:cubicBezTo>
                  <a:cubicBezTo>
                    <a:pt x="5205" y="997"/>
                    <a:pt x="5234" y="1006"/>
                    <a:pt x="5264" y="1006"/>
                  </a:cubicBezTo>
                  <a:cubicBezTo>
                    <a:pt x="5320" y="1006"/>
                    <a:pt x="5379" y="975"/>
                    <a:pt x="5418" y="929"/>
                  </a:cubicBezTo>
                  <a:cubicBezTo>
                    <a:pt x="5489" y="810"/>
                    <a:pt x="5632" y="750"/>
                    <a:pt x="5775" y="750"/>
                  </a:cubicBezTo>
                  <a:lnTo>
                    <a:pt x="7156" y="750"/>
                  </a:lnTo>
                  <a:cubicBezTo>
                    <a:pt x="7323" y="750"/>
                    <a:pt x="7489" y="857"/>
                    <a:pt x="7561" y="1000"/>
                  </a:cubicBezTo>
                  <a:lnTo>
                    <a:pt x="7858" y="1631"/>
                  </a:lnTo>
                  <a:lnTo>
                    <a:pt x="5096" y="1631"/>
                  </a:lnTo>
                  <a:lnTo>
                    <a:pt x="5156" y="1512"/>
                  </a:lnTo>
                  <a:cubicBezTo>
                    <a:pt x="5191" y="1417"/>
                    <a:pt x="5156" y="1310"/>
                    <a:pt x="5060" y="1286"/>
                  </a:cubicBezTo>
                  <a:cubicBezTo>
                    <a:pt x="5034" y="1273"/>
                    <a:pt x="5008" y="1267"/>
                    <a:pt x="4984" y="1267"/>
                  </a:cubicBezTo>
                  <a:cubicBezTo>
                    <a:pt x="4918" y="1267"/>
                    <a:pt x="4860" y="1309"/>
                    <a:pt x="4834" y="1369"/>
                  </a:cubicBezTo>
                  <a:lnTo>
                    <a:pt x="4715" y="1631"/>
                  </a:lnTo>
                  <a:lnTo>
                    <a:pt x="3417" y="1631"/>
                  </a:lnTo>
                  <a:cubicBezTo>
                    <a:pt x="3405" y="1179"/>
                    <a:pt x="3036" y="810"/>
                    <a:pt x="2572" y="810"/>
                  </a:cubicBezTo>
                  <a:lnTo>
                    <a:pt x="2429" y="810"/>
                  </a:lnTo>
                  <a:lnTo>
                    <a:pt x="2429" y="453"/>
                  </a:lnTo>
                  <a:cubicBezTo>
                    <a:pt x="2429" y="214"/>
                    <a:pt x="2227" y="0"/>
                    <a:pt x="19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0" name="Google Shape;10440;p55"/>
            <p:cNvSpPr/>
            <p:nvPr/>
          </p:nvSpPr>
          <p:spPr>
            <a:xfrm>
              <a:off x="3685992" y="3347949"/>
              <a:ext cx="10606" cy="133498"/>
            </a:xfrm>
            <a:custGeom>
              <a:avLst/>
              <a:gdLst/>
              <a:ahLst/>
              <a:cxnLst/>
              <a:rect l="l" t="t" r="r" b="b"/>
              <a:pathLst>
                <a:path w="334" h="4204" extrusionOk="0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4049"/>
                  </a:lnTo>
                  <a:cubicBezTo>
                    <a:pt x="0" y="4132"/>
                    <a:pt x="72" y="4204"/>
                    <a:pt x="155" y="4204"/>
                  </a:cubicBezTo>
                  <a:cubicBezTo>
                    <a:pt x="250" y="4204"/>
                    <a:pt x="322" y="4132"/>
                    <a:pt x="322" y="4049"/>
                  </a:cubicBezTo>
                  <a:lnTo>
                    <a:pt x="322" y="156"/>
                  </a:lnTo>
                  <a:cubicBezTo>
                    <a:pt x="333" y="84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1" name="Google Shape;10441;p55"/>
            <p:cNvSpPr/>
            <p:nvPr/>
          </p:nvSpPr>
          <p:spPr>
            <a:xfrm>
              <a:off x="3862549" y="3329785"/>
              <a:ext cx="40107" cy="30675"/>
            </a:xfrm>
            <a:custGeom>
              <a:avLst/>
              <a:gdLst/>
              <a:ahLst/>
              <a:cxnLst/>
              <a:rect l="l" t="t" r="r" b="b"/>
              <a:pathLst>
                <a:path w="1263" h="966" extrusionOk="0">
                  <a:moveTo>
                    <a:pt x="760" y="0"/>
                  </a:moveTo>
                  <a:cubicBezTo>
                    <a:pt x="704" y="0"/>
                    <a:pt x="646" y="27"/>
                    <a:pt x="608" y="73"/>
                  </a:cubicBezTo>
                  <a:cubicBezTo>
                    <a:pt x="548" y="144"/>
                    <a:pt x="584" y="251"/>
                    <a:pt x="655" y="311"/>
                  </a:cubicBezTo>
                  <a:cubicBezTo>
                    <a:pt x="786" y="406"/>
                    <a:pt x="715" y="621"/>
                    <a:pt x="548" y="621"/>
                  </a:cubicBezTo>
                  <a:cubicBezTo>
                    <a:pt x="441" y="621"/>
                    <a:pt x="357" y="537"/>
                    <a:pt x="381" y="418"/>
                  </a:cubicBezTo>
                  <a:cubicBezTo>
                    <a:pt x="405" y="323"/>
                    <a:pt x="346" y="240"/>
                    <a:pt x="250" y="228"/>
                  </a:cubicBezTo>
                  <a:cubicBezTo>
                    <a:pt x="243" y="227"/>
                    <a:pt x="236" y="226"/>
                    <a:pt x="229" y="226"/>
                  </a:cubicBezTo>
                  <a:cubicBezTo>
                    <a:pt x="151" y="226"/>
                    <a:pt x="71" y="282"/>
                    <a:pt x="60" y="359"/>
                  </a:cubicBezTo>
                  <a:cubicBezTo>
                    <a:pt x="0" y="692"/>
                    <a:pt x="238" y="966"/>
                    <a:pt x="560" y="966"/>
                  </a:cubicBezTo>
                  <a:cubicBezTo>
                    <a:pt x="1060" y="954"/>
                    <a:pt x="1262" y="323"/>
                    <a:pt x="846" y="25"/>
                  </a:cubicBezTo>
                  <a:cubicBezTo>
                    <a:pt x="820" y="8"/>
                    <a:pt x="791" y="0"/>
                    <a:pt x="7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2" name="Google Shape;10442;p55"/>
            <p:cNvSpPr/>
            <p:nvPr/>
          </p:nvSpPr>
          <p:spPr>
            <a:xfrm>
              <a:off x="3703743" y="3323942"/>
              <a:ext cx="183417" cy="182083"/>
            </a:xfrm>
            <a:custGeom>
              <a:avLst/>
              <a:gdLst/>
              <a:ahLst/>
              <a:cxnLst/>
              <a:rect l="l" t="t" r="r" b="b"/>
              <a:pathLst>
                <a:path w="5776" h="5734" extrusionOk="0">
                  <a:moveTo>
                    <a:pt x="2879" y="1"/>
                  </a:moveTo>
                  <a:cubicBezTo>
                    <a:pt x="2275" y="1"/>
                    <a:pt x="1659" y="191"/>
                    <a:pt x="1120" y="614"/>
                  </a:cubicBezTo>
                  <a:cubicBezTo>
                    <a:pt x="1048" y="674"/>
                    <a:pt x="1025" y="781"/>
                    <a:pt x="1084" y="852"/>
                  </a:cubicBezTo>
                  <a:cubicBezTo>
                    <a:pt x="1119" y="901"/>
                    <a:pt x="1170" y="925"/>
                    <a:pt x="1220" y="925"/>
                  </a:cubicBezTo>
                  <a:cubicBezTo>
                    <a:pt x="1257" y="925"/>
                    <a:pt x="1292" y="913"/>
                    <a:pt x="1322" y="888"/>
                  </a:cubicBezTo>
                  <a:cubicBezTo>
                    <a:pt x="1801" y="509"/>
                    <a:pt x="2346" y="339"/>
                    <a:pt x="2879" y="339"/>
                  </a:cubicBezTo>
                  <a:cubicBezTo>
                    <a:pt x="4191" y="339"/>
                    <a:pt x="5430" y="1370"/>
                    <a:pt x="5430" y="2876"/>
                  </a:cubicBezTo>
                  <a:cubicBezTo>
                    <a:pt x="5430" y="3472"/>
                    <a:pt x="5228" y="4055"/>
                    <a:pt x="4835" y="4507"/>
                  </a:cubicBezTo>
                  <a:cubicBezTo>
                    <a:pt x="4346" y="5079"/>
                    <a:pt x="3644" y="5412"/>
                    <a:pt x="2894" y="5412"/>
                  </a:cubicBezTo>
                  <a:cubicBezTo>
                    <a:pt x="1489" y="5412"/>
                    <a:pt x="346" y="4269"/>
                    <a:pt x="346" y="2864"/>
                  </a:cubicBezTo>
                  <a:cubicBezTo>
                    <a:pt x="346" y="2305"/>
                    <a:pt x="525" y="1769"/>
                    <a:pt x="870" y="1316"/>
                  </a:cubicBezTo>
                  <a:cubicBezTo>
                    <a:pt x="929" y="1245"/>
                    <a:pt x="906" y="1138"/>
                    <a:pt x="834" y="1078"/>
                  </a:cubicBezTo>
                  <a:cubicBezTo>
                    <a:pt x="804" y="1054"/>
                    <a:pt x="768" y="1041"/>
                    <a:pt x="732" y="1041"/>
                  </a:cubicBezTo>
                  <a:cubicBezTo>
                    <a:pt x="682" y="1041"/>
                    <a:pt x="631" y="1065"/>
                    <a:pt x="596" y="1114"/>
                  </a:cubicBezTo>
                  <a:cubicBezTo>
                    <a:pt x="203" y="1614"/>
                    <a:pt x="1" y="2221"/>
                    <a:pt x="1" y="2852"/>
                  </a:cubicBezTo>
                  <a:cubicBezTo>
                    <a:pt x="1" y="4448"/>
                    <a:pt x="1298" y="5734"/>
                    <a:pt x="2882" y="5734"/>
                  </a:cubicBezTo>
                  <a:cubicBezTo>
                    <a:pt x="3751" y="5734"/>
                    <a:pt x="4549" y="5365"/>
                    <a:pt x="5108" y="4698"/>
                  </a:cubicBezTo>
                  <a:cubicBezTo>
                    <a:pt x="5537" y="4174"/>
                    <a:pt x="5775" y="3519"/>
                    <a:pt x="5775" y="2852"/>
                  </a:cubicBezTo>
                  <a:cubicBezTo>
                    <a:pt x="5775" y="1158"/>
                    <a:pt x="4365" y="1"/>
                    <a:pt x="28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3" name="Google Shape;10443;p55"/>
            <p:cNvSpPr/>
            <p:nvPr/>
          </p:nvSpPr>
          <p:spPr>
            <a:xfrm>
              <a:off x="3733624" y="3358174"/>
              <a:ext cx="138039" cy="114667"/>
            </a:xfrm>
            <a:custGeom>
              <a:avLst/>
              <a:gdLst/>
              <a:ahLst/>
              <a:cxnLst/>
              <a:rect l="l" t="t" r="r" b="b"/>
              <a:pathLst>
                <a:path w="4347" h="3611" extrusionOk="0">
                  <a:moveTo>
                    <a:pt x="1965" y="0"/>
                  </a:moveTo>
                  <a:cubicBezTo>
                    <a:pt x="846" y="0"/>
                    <a:pt x="0" y="1000"/>
                    <a:pt x="179" y="2096"/>
                  </a:cubicBezTo>
                  <a:cubicBezTo>
                    <a:pt x="190" y="2183"/>
                    <a:pt x="270" y="2240"/>
                    <a:pt x="348" y="2240"/>
                  </a:cubicBezTo>
                  <a:cubicBezTo>
                    <a:pt x="355" y="2240"/>
                    <a:pt x="362" y="2240"/>
                    <a:pt x="369" y="2239"/>
                  </a:cubicBezTo>
                  <a:cubicBezTo>
                    <a:pt x="465" y="2215"/>
                    <a:pt x="524" y="2132"/>
                    <a:pt x="500" y="2036"/>
                  </a:cubicBezTo>
                  <a:cubicBezTo>
                    <a:pt x="347" y="1083"/>
                    <a:pt x="1112" y="331"/>
                    <a:pt x="1952" y="331"/>
                  </a:cubicBezTo>
                  <a:cubicBezTo>
                    <a:pt x="2288" y="331"/>
                    <a:pt x="2635" y="451"/>
                    <a:pt x="2941" y="727"/>
                  </a:cubicBezTo>
                  <a:cubicBezTo>
                    <a:pt x="3525" y="1262"/>
                    <a:pt x="3572" y="2191"/>
                    <a:pt x="3013" y="2798"/>
                  </a:cubicBezTo>
                  <a:cubicBezTo>
                    <a:pt x="2727" y="3116"/>
                    <a:pt x="2334" y="3271"/>
                    <a:pt x="1942" y="3271"/>
                  </a:cubicBezTo>
                  <a:cubicBezTo>
                    <a:pt x="1468" y="3271"/>
                    <a:pt x="995" y="3045"/>
                    <a:pt x="715" y="2608"/>
                  </a:cubicBezTo>
                  <a:cubicBezTo>
                    <a:pt x="684" y="2561"/>
                    <a:pt x="623" y="2530"/>
                    <a:pt x="564" y="2530"/>
                  </a:cubicBezTo>
                  <a:cubicBezTo>
                    <a:pt x="533" y="2530"/>
                    <a:pt x="502" y="2539"/>
                    <a:pt x="477" y="2560"/>
                  </a:cubicBezTo>
                  <a:cubicBezTo>
                    <a:pt x="393" y="2608"/>
                    <a:pt x="369" y="2727"/>
                    <a:pt x="429" y="2798"/>
                  </a:cubicBezTo>
                  <a:cubicBezTo>
                    <a:pt x="780" y="3337"/>
                    <a:pt x="1353" y="3611"/>
                    <a:pt x="1934" y="3611"/>
                  </a:cubicBezTo>
                  <a:cubicBezTo>
                    <a:pt x="2418" y="3611"/>
                    <a:pt x="2906" y="3421"/>
                    <a:pt x="3274" y="3036"/>
                  </a:cubicBezTo>
                  <a:cubicBezTo>
                    <a:pt x="4346" y="1882"/>
                    <a:pt x="3525" y="0"/>
                    <a:pt x="19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4" name="Google Shape;10444;p55"/>
            <p:cNvSpPr/>
            <p:nvPr/>
          </p:nvSpPr>
          <p:spPr>
            <a:xfrm>
              <a:off x="3777478" y="3386087"/>
              <a:ext cx="51062" cy="43282"/>
            </a:xfrm>
            <a:custGeom>
              <a:avLst/>
              <a:gdLst/>
              <a:ahLst/>
              <a:cxnLst/>
              <a:rect l="l" t="t" r="r" b="b"/>
              <a:pathLst>
                <a:path w="1608" h="1363" extrusionOk="0">
                  <a:moveTo>
                    <a:pt x="772" y="1"/>
                  </a:moveTo>
                  <a:cubicBezTo>
                    <a:pt x="765" y="1"/>
                    <a:pt x="758" y="1"/>
                    <a:pt x="750" y="2"/>
                  </a:cubicBezTo>
                  <a:cubicBezTo>
                    <a:pt x="215" y="110"/>
                    <a:pt x="0" y="776"/>
                    <a:pt x="393" y="1157"/>
                  </a:cubicBezTo>
                  <a:cubicBezTo>
                    <a:pt x="524" y="1294"/>
                    <a:pt x="697" y="1363"/>
                    <a:pt x="871" y="1363"/>
                  </a:cubicBezTo>
                  <a:cubicBezTo>
                    <a:pt x="1045" y="1363"/>
                    <a:pt x="1221" y="1294"/>
                    <a:pt x="1358" y="1157"/>
                  </a:cubicBezTo>
                  <a:cubicBezTo>
                    <a:pt x="1560" y="919"/>
                    <a:pt x="1608" y="610"/>
                    <a:pt x="1489" y="360"/>
                  </a:cubicBezTo>
                  <a:cubicBezTo>
                    <a:pt x="1457" y="296"/>
                    <a:pt x="1404" y="264"/>
                    <a:pt x="1348" y="264"/>
                  </a:cubicBezTo>
                  <a:cubicBezTo>
                    <a:pt x="1319" y="264"/>
                    <a:pt x="1290" y="272"/>
                    <a:pt x="1262" y="288"/>
                  </a:cubicBezTo>
                  <a:cubicBezTo>
                    <a:pt x="1179" y="324"/>
                    <a:pt x="1143" y="431"/>
                    <a:pt x="1191" y="502"/>
                  </a:cubicBezTo>
                  <a:cubicBezTo>
                    <a:pt x="1251" y="633"/>
                    <a:pt x="1239" y="788"/>
                    <a:pt x="1120" y="907"/>
                  </a:cubicBezTo>
                  <a:cubicBezTo>
                    <a:pt x="1054" y="973"/>
                    <a:pt x="965" y="1006"/>
                    <a:pt x="875" y="1006"/>
                  </a:cubicBezTo>
                  <a:cubicBezTo>
                    <a:pt x="786" y="1006"/>
                    <a:pt x="697" y="973"/>
                    <a:pt x="631" y="907"/>
                  </a:cubicBezTo>
                  <a:cubicBezTo>
                    <a:pt x="429" y="717"/>
                    <a:pt x="536" y="372"/>
                    <a:pt x="810" y="324"/>
                  </a:cubicBezTo>
                  <a:cubicBezTo>
                    <a:pt x="893" y="312"/>
                    <a:pt x="953" y="229"/>
                    <a:pt x="941" y="133"/>
                  </a:cubicBezTo>
                  <a:cubicBezTo>
                    <a:pt x="930" y="57"/>
                    <a:pt x="850" y="1"/>
                    <a:pt x="7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45" name="Google Shape;10445;p55"/>
          <p:cNvSpPr/>
          <p:nvPr/>
        </p:nvSpPr>
        <p:spPr>
          <a:xfrm>
            <a:off x="5263326" y="3229852"/>
            <a:ext cx="323298" cy="320789"/>
          </a:xfrm>
          <a:custGeom>
            <a:avLst/>
            <a:gdLst/>
            <a:ahLst/>
            <a:cxnLst/>
            <a:rect l="l" t="t" r="r" b="b"/>
            <a:pathLst>
              <a:path w="10181" h="10102" extrusionOk="0">
                <a:moveTo>
                  <a:pt x="2632" y="410"/>
                </a:moveTo>
                <a:lnTo>
                  <a:pt x="4085" y="2863"/>
                </a:lnTo>
                <a:lnTo>
                  <a:pt x="3311" y="3327"/>
                </a:lnTo>
                <a:lnTo>
                  <a:pt x="1858" y="874"/>
                </a:lnTo>
                <a:lnTo>
                  <a:pt x="2632" y="410"/>
                </a:lnTo>
                <a:close/>
                <a:moveTo>
                  <a:pt x="2715" y="0"/>
                </a:moveTo>
                <a:cubicBezTo>
                  <a:pt x="2684" y="0"/>
                  <a:pt x="2655" y="12"/>
                  <a:pt x="2620" y="29"/>
                </a:cubicBezTo>
                <a:lnTo>
                  <a:pt x="1537" y="660"/>
                </a:lnTo>
                <a:cubicBezTo>
                  <a:pt x="1442" y="708"/>
                  <a:pt x="1418" y="827"/>
                  <a:pt x="1477" y="922"/>
                </a:cubicBezTo>
                <a:lnTo>
                  <a:pt x="1573" y="1101"/>
                </a:lnTo>
                <a:lnTo>
                  <a:pt x="1132" y="1339"/>
                </a:lnTo>
                <a:cubicBezTo>
                  <a:pt x="668" y="1577"/>
                  <a:pt x="322" y="1993"/>
                  <a:pt x="168" y="2482"/>
                </a:cubicBezTo>
                <a:cubicBezTo>
                  <a:pt x="1" y="2982"/>
                  <a:pt x="49" y="3506"/>
                  <a:pt x="263" y="3982"/>
                </a:cubicBezTo>
                <a:cubicBezTo>
                  <a:pt x="489" y="4446"/>
                  <a:pt x="1180" y="5220"/>
                  <a:pt x="1692" y="5803"/>
                </a:cubicBezTo>
                <a:cubicBezTo>
                  <a:pt x="1727" y="5839"/>
                  <a:pt x="1787" y="5863"/>
                  <a:pt x="1835" y="5863"/>
                </a:cubicBezTo>
                <a:cubicBezTo>
                  <a:pt x="1870" y="5863"/>
                  <a:pt x="1918" y="5839"/>
                  <a:pt x="1954" y="5815"/>
                </a:cubicBezTo>
                <a:cubicBezTo>
                  <a:pt x="2025" y="5744"/>
                  <a:pt x="2025" y="5637"/>
                  <a:pt x="1965" y="5565"/>
                </a:cubicBezTo>
                <a:cubicBezTo>
                  <a:pt x="1251" y="4768"/>
                  <a:pt x="763" y="4149"/>
                  <a:pt x="596" y="3815"/>
                </a:cubicBezTo>
                <a:cubicBezTo>
                  <a:pt x="203" y="3029"/>
                  <a:pt x="525" y="2065"/>
                  <a:pt x="1299" y="1648"/>
                </a:cubicBezTo>
                <a:lnTo>
                  <a:pt x="1751" y="1410"/>
                </a:lnTo>
                <a:lnTo>
                  <a:pt x="2763" y="3125"/>
                </a:lnTo>
                <a:cubicBezTo>
                  <a:pt x="2668" y="3160"/>
                  <a:pt x="2573" y="3220"/>
                  <a:pt x="2501" y="3303"/>
                </a:cubicBezTo>
                <a:cubicBezTo>
                  <a:pt x="2096" y="3660"/>
                  <a:pt x="2037" y="4232"/>
                  <a:pt x="2346" y="4672"/>
                </a:cubicBezTo>
                <a:cubicBezTo>
                  <a:pt x="2513" y="4887"/>
                  <a:pt x="5299" y="7685"/>
                  <a:pt x="5525" y="7839"/>
                </a:cubicBezTo>
                <a:cubicBezTo>
                  <a:pt x="5704" y="7970"/>
                  <a:pt x="5906" y="8030"/>
                  <a:pt x="6133" y="8030"/>
                </a:cubicBezTo>
                <a:cubicBezTo>
                  <a:pt x="6418" y="8030"/>
                  <a:pt x="6692" y="7911"/>
                  <a:pt x="6907" y="7673"/>
                </a:cubicBezTo>
                <a:cubicBezTo>
                  <a:pt x="6978" y="7601"/>
                  <a:pt x="7038" y="7494"/>
                  <a:pt x="7085" y="7387"/>
                </a:cubicBezTo>
                <a:lnTo>
                  <a:pt x="8800" y="8399"/>
                </a:lnTo>
                <a:lnTo>
                  <a:pt x="8562" y="8863"/>
                </a:lnTo>
                <a:cubicBezTo>
                  <a:pt x="8267" y="9418"/>
                  <a:pt x="7695" y="9741"/>
                  <a:pt x="7107" y="9741"/>
                </a:cubicBezTo>
                <a:cubicBezTo>
                  <a:pt x="6862" y="9741"/>
                  <a:pt x="6614" y="9685"/>
                  <a:pt x="6383" y="9566"/>
                </a:cubicBezTo>
                <a:cubicBezTo>
                  <a:pt x="5764" y="9256"/>
                  <a:pt x="4097" y="7768"/>
                  <a:pt x="2513" y="6113"/>
                </a:cubicBezTo>
                <a:cubicBezTo>
                  <a:pt x="2477" y="6077"/>
                  <a:pt x="2433" y="6059"/>
                  <a:pt x="2388" y="6059"/>
                </a:cubicBezTo>
                <a:cubicBezTo>
                  <a:pt x="2344" y="6059"/>
                  <a:pt x="2299" y="6077"/>
                  <a:pt x="2263" y="6113"/>
                </a:cubicBezTo>
                <a:cubicBezTo>
                  <a:pt x="2192" y="6184"/>
                  <a:pt x="2192" y="6292"/>
                  <a:pt x="2263" y="6363"/>
                </a:cubicBezTo>
                <a:cubicBezTo>
                  <a:pt x="3656" y="7839"/>
                  <a:pt x="5466" y="9518"/>
                  <a:pt x="6240" y="9887"/>
                </a:cubicBezTo>
                <a:cubicBezTo>
                  <a:pt x="6514" y="10030"/>
                  <a:pt x="6811" y="10102"/>
                  <a:pt x="7109" y="10102"/>
                </a:cubicBezTo>
                <a:cubicBezTo>
                  <a:pt x="7323" y="10102"/>
                  <a:pt x="7526" y="10066"/>
                  <a:pt x="7740" y="9994"/>
                </a:cubicBezTo>
                <a:cubicBezTo>
                  <a:pt x="8240" y="9828"/>
                  <a:pt x="8645" y="9494"/>
                  <a:pt x="8883" y="9030"/>
                </a:cubicBezTo>
                <a:lnTo>
                  <a:pt x="9121" y="8578"/>
                </a:lnTo>
                <a:lnTo>
                  <a:pt x="9300" y="8685"/>
                </a:lnTo>
                <a:cubicBezTo>
                  <a:pt x="9335" y="8697"/>
                  <a:pt x="9359" y="8721"/>
                  <a:pt x="9395" y="8721"/>
                </a:cubicBezTo>
                <a:cubicBezTo>
                  <a:pt x="9455" y="8721"/>
                  <a:pt x="9514" y="8685"/>
                  <a:pt x="9538" y="8625"/>
                </a:cubicBezTo>
                <a:lnTo>
                  <a:pt x="10181" y="7542"/>
                </a:lnTo>
                <a:cubicBezTo>
                  <a:pt x="10169" y="7494"/>
                  <a:pt x="10169" y="7447"/>
                  <a:pt x="10169" y="7411"/>
                </a:cubicBezTo>
                <a:cubicBezTo>
                  <a:pt x="10157" y="7363"/>
                  <a:pt x="10121" y="7316"/>
                  <a:pt x="10074" y="7304"/>
                </a:cubicBezTo>
                <a:lnTo>
                  <a:pt x="8871" y="6589"/>
                </a:lnTo>
                <a:cubicBezTo>
                  <a:pt x="8845" y="6574"/>
                  <a:pt x="8816" y="6568"/>
                  <a:pt x="8788" y="6568"/>
                </a:cubicBezTo>
                <a:cubicBezTo>
                  <a:pt x="8725" y="6568"/>
                  <a:pt x="8662" y="6600"/>
                  <a:pt x="8621" y="6649"/>
                </a:cubicBezTo>
                <a:cubicBezTo>
                  <a:pt x="8573" y="6732"/>
                  <a:pt x="8609" y="6839"/>
                  <a:pt x="8681" y="6899"/>
                </a:cubicBezTo>
                <a:lnTo>
                  <a:pt x="9740" y="7530"/>
                </a:lnTo>
                <a:lnTo>
                  <a:pt x="9276" y="8304"/>
                </a:lnTo>
                <a:lnTo>
                  <a:pt x="6823" y="6851"/>
                </a:lnTo>
                <a:lnTo>
                  <a:pt x="7276" y="6077"/>
                </a:lnTo>
                <a:lnTo>
                  <a:pt x="8038" y="6530"/>
                </a:lnTo>
                <a:cubicBezTo>
                  <a:pt x="8064" y="6545"/>
                  <a:pt x="8092" y="6551"/>
                  <a:pt x="8121" y="6551"/>
                </a:cubicBezTo>
                <a:cubicBezTo>
                  <a:pt x="8184" y="6551"/>
                  <a:pt x="8247" y="6519"/>
                  <a:pt x="8288" y="6470"/>
                </a:cubicBezTo>
                <a:cubicBezTo>
                  <a:pt x="8335" y="6375"/>
                  <a:pt x="8312" y="6280"/>
                  <a:pt x="8228" y="6220"/>
                </a:cubicBezTo>
                <a:lnTo>
                  <a:pt x="7311" y="5684"/>
                </a:lnTo>
                <a:cubicBezTo>
                  <a:pt x="7281" y="5662"/>
                  <a:pt x="7251" y="5653"/>
                  <a:pt x="7221" y="5653"/>
                </a:cubicBezTo>
                <a:cubicBezTo>
                  <a:pt x="7203" y="5653"/>
                  <a:pt x="7186" y="5656"/>
                  <a:pt x="7169" y="5661"/>
                </a:cubicBezTo>
                <a:cubicBezTo>
                  <a:pt x="7133" y="5684"/>
                  <a:pt x="7085" y="5708"/>
                  <a:pt x="7073" y="5756"/>
                </a:cubicBezTo>
                <a:lnTo>
                  <a:pt x="6430" y="6839"/>
                </a:lnTo>
                <a:cubicBezTo>
                  <a:pt x="6383" y="6935"/>
                  <a:pt x="6418" y="7030"/>
                  <a:pt x="6490" y="7089"/>
                </a:cubicBezTo>
                <a:lnTo>
                  <a:pt x="6728" y="7244"/>
                </a:lnTo>
                <a:lnTo>
                  <a:pt x="6716" y="7268"/>
                </a:lnTo>
                <a:cubicBezTo>
                  <a:pt x="6680" y="7351"/>
                  <a:pt x="6633" y="7411"/>
                  <a:pt x="6597" y="7470"/>
                </a:cubicBezTo>
                <a:cubicBezTo>
                  <a:pt x="6466" y="7615"/>
                  <a:pt x="6284" y="7692"/>
                  <a:pt x="6098" y="7692"/>
                </a:cubicBezTo>
                <a:cubicBezTo>
                  <a:pt x="5962" y="7692"/>
                  <a:pt x="5825" y="7651"/>
                  <a:pt x="5704" y="7566"/>
                </a:cubicBezTo>
                <a:cubicBezTo>
                  <a:pt x="5514" y="7423"/>
                  <a:pt x="2751" y="4672"/>
                  <a:pt x="2608" y="4470"/>
                </a:cubicBezTo>
                <a:cubicBezTo>
                  <a:pt x="2394" y="4196"/>
                  <a:pt x="2442" y="3815"/>
                  <a:pt x="2716" y="3577"/>
                </a:cubicBezTo>
                <a:cubicBezTo>
                  <a:pt x="2775" y="3541"/>
                  <a:pt x="2835" y="3494"/>
                  <a:pt x="2906" y="3458"/>
                </a:cubicBezTo>
                <a:lnTo>
                  <a:pt x="2930" y="3446"/>
                </a:lnTo>
                <a:lnTo>
                  <a:pt x="3085" y="3684"/>
                </a:lnTo>
                <a:cubicBezTo>
                  <a:pt x="3108" y="3744"/>
                  <a:pt x="3168" y="3779"/>
                  <a:pt x="3228" y="3779"/>
                </a:cubicBezTo>
                <a:cubicBezTo>
                  <a:pt x="3263" y="3779"/>
                  <a:pt x="3287" y="3756"/>
                  <a:pt x="3323" y="3744"/>
                </a:cubicBezTo>
                <a:lnTo>
                  <a:pt x="4406" y="3101"/>
                </a:lnTo>
                <a:cubicBezTo>
                  <a:pt x="4454" y="3077"/>
                  <a:pt x="4478" y="3041"/>
                  <a:pt x="4490" y="3006"/>
                </a:cubicBezTo>
                <a:cubicBezTo>
                  <a:pt x="4513" y="2958"/>
                  <a:pt x="4490" y="2910"/>
                  <a:pt x="4478" y="2863"/>
                </a:cubicBezTo>
                <a:lnTo>
                  <a:pt x="2858" y="100"/>
                </a:lnTo>
                <a:cubicBezTo>
                  <a:pt x="2823" y="53"/>
                  <a:pt x="2799" y="29"/>
                  <a:pt x="2751" y="5"/>
                </a:cubicBezTo>
                <a:cubicBezTo>
                  <a:pt x="2739" y="2"/>
                  <a:pt x="2727" y="0"/>
                  <a:pt x="2715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46" name="Google Shape;10446;p55"/>
          <p:cNvGrpSpPr/>
          <p:nvPr/>
        </p:nvGrpSpPr>
        <p:grpSpPr>
          <a:xfrm>
            <a:off x="5765817" y="3227724"/>
            <a:ext cx="364865" cy="324822"/>
            <a:chOff x="5765817" y="3227724"/>
            <a:chExt cx="364865" cy="324822"/>
          </a:xfrm>
        </p:grpSpPr>
        <p:sp>
          <p:nvSpPr>
            <p:cNvPr id="10447" name="Google Shape;10447;p55"/>
            <p:cNvSpPr/>
            <p:nvPr/>
          </p:nvSpPr>
          <p:spPr>
            <a:xfrm>
              <a:off x="5765817" y="3227724"/>
              <a:ext cx="364865" cy="324822"/>
            </a:xfrm>
            <a:custGeom>
              <a:avLst/>
              <a:gdLst/>
              <a:ahLst/>
              <a:cxnLst/>
              <a:rect l="l" t="t" r="r" b="b"/>
              <a:pathLst>
                <a:path w="11490" h="10229" extrusionOk="0">
                  <a:moveTo>
                    <a:pt x="8287" y="370"/>
                  </a:moveTo>
                  <a:cubicBezTo>
                    <a:pt x="9871" y="370"/>
                    <a:pt x="11157" y="1656"/>
                    <a:pt x="11157" y="3251"/>
                  </a:cubicBezTo>
                  <a:cubicBezTo>
                    <a:pt x="11133" y="4037"/>
                    <a:pt x="10847" y="4870"/>
                    <a:pt x="10299" y="5751"/>
                  </a:cubicBezTo>
                  <a:cubicBezTo>
                    <a:pt x="9847" y="6442"/>
                    <a:pt x="9216" y="7156"/>
                    <a:pt x="8418" y="7871"/>
                  </a:cubicBezTo>
                  <a:cubicBezTo>
                    <a:pt x="7263" y="8918"/>
                    <a:pt x="6084" y="9645"/>
                    <a:pt x="5763" y="9835"/>
                  </a:cubicBezTo>
                  <a:cubicBezTo>
                    <a:pt x="5430" y="9645"/>
                    <a:pt x="4251" y="8930"/>
                    <a:pt x="3096" y="7895"/>
                  </a:cubicBezTo>
                  <a:cubicBezTo>
                    <a:pt x="2310" y="7180"/>
                    <a:pt x="1667" y="6466"/>
                    <a:pt x="1215" y="5763"/>
                  </a:cubicBezTo>
                  <a:cubicBezTo>
                    <a:pt x="667" y="4894"/>
                    <a:pt x="381" y="4049"/>
                    <a:pt x="381" y="3251"/>
                  </a:cubicBezTo>
                  <a:cubicBezTo>
                    <a:pt x="381" y="1668"/>
                    <a:pt x="1667" y="370"/>
                    <a:pt x="3263" y="370"/>
                  </a:cubicBezTo>
                  <a:cubicBezTo>
                    <a:pt x="4191" y="370"/>
                    <a:pt x="5084" y="834"/>
                    <a:pt x="5620" y="1608"/>
                  </a:cubicBezTo>
                  <a:cubicBezTo>
                    <a:pt x="5656" y="1656"/>
                    <a:pt x="5715" y="1679"/>
                    <a:pt x="5775" y="1679"/>
                  </a:cubicBezTo>
                  <a:cubicBezTo>
                    <a:pt x="5834" y="1679"/>
                    <a:pt x="5894" y="1656"/>
                    <a:pt x="5918" y="1608"/>
                  </a:cubicBezTo>
                  <a:cubicBezTo>
                    <a:pt x="6454" y="834"/>
                    <a:pt x="7335" y="370"/>
                    <a:pt x="8287" y="370"/>
                  </a:cubicBezTo>
                  <a:close/>
                  <a:moveTo>
                    <a:pt x="3227" y="1"/>
                  </a:moveTo>
                  <a:cubicBezTo>
                    <a:pt x="1441" y="1"/>
                    <a:pt x="0" y="1441"/>
                    <a:pt x="0" y="3227"/>
                  </a:cubicBezTo>
                  <a:cubicBezTo>
                    <a:pt x="0" y="4108"/>
                    <a:pt x="298" y="5013"/>
                    <a:pt x="893" y="5942"/>
                  </a:cubicBezTo>
                  <a:cubicBezTo>
                    <a:pt x="1370" y="6668"/>
                    <a:pt x="2001" y="7418"/>
                    <a:pt x="2822" y="8145"/>
                  </a:cubicBezTo>
                  <a:cubicBezTo>
                    <a:pt x="4203" y="9383"/>
                    <a:pt x="5620" y="10181"/>
                    <a:pt x="5632" y="10192"/>
                  </a:cubicBezTo>
                  <a:cubicBezTo>
                    <a:pt x="5668" y="10216"/>
                    <a:pt x="5692" y="10228"/>
                    <a:pt x="5727" y="10228"/>
                  </a:cubicBezTo>
                  <a:cubicBezTo>
                    <a:pt x="5751" y="10228"/>
                    <a:pt x="5787" y="10216"/>
                    <a:pt x="5811" y="10192"/>
                  </a:cubicBezTo>
                  <a:cubicBezTo>
                    <a:pt x="5834" y="10181"/>
                    <a:pt x="7239" y="9395"/>
                    <a:pt x="8632" y="8145"/>
                  </a:cubicBezTo>
                  <a:cubicBezTo>
                    <a:pt x="9442" y="7418"/>
                    <a:pt x="10097" y="6668"/>
                    <a:pt x="10561" y="5942"/>
                  </a:cubicBezTo>
                  <a:cubicBezTo>
                    <a:pt x="11157" y="5013"/>
                    <a:pt x="11454" y="4108"/>
                    <a:pt x="11454" y="3227"/>
                  </a:cubicBezTo>
                  <a:cubicBezTo>
                    <a:pt x="11490" y="1441"/>
                    <a:pt x="10049" y="1"/>
                    <a:pt x="8263" y="1"/>
                  </a:cubicBezTo>
                  <a:cubicBezTo>
                    <a:pt x="7275" y="1"/>
                    <a:pt x="6358" y="453"/>
                    <a:pt x="5739" y="1203"/>
                  </a:cubicBezTo>
                  <a:cubicBezTo>
                    <a:pt x="5132" y="453"/>
                    <a:pt x="4203" y="1"/>
                    <a:pt x="32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8" name="Google Shape;10448;p55"/>
            <p:cNvSpPr/>
            <p:nvPr/>
          </p:nvSpPr>
          <p:spPr>
            <a:xfrm>
              <a:off x="6022144" y="3250429"/>
              <a:ext cx="85484" cy="84341"/>
            </a:xfrm>
            <a:custGeom>
              <a:avLst/>
              <a:gdLst/>
              <a:ahLst/>
              <a:cxnLst/>
              <a:rect l="l" t="t" r="r" b="b"/>
              <a:pathLst>
                <a:path w="2692" h="2656" extrusionOk="0">
                  <a:moveTo>
                    <a:pt x="191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86"/>
                    <a:pt x="84" y="357"/>
                    <a:pt x="191" y="357"/>
                  </a:cubicBezTo>
                  <a:cubicBezTo>
                    <a:pt x="1346" y="357"/>
                    <a:pt x="2311" y="1310"/>
                    <a:pt x="2334" y="2477"/>
                  </a:cubicBezTo>
                  <a:cubicBezTo>
                    <a:pt x="2334" y="2572"/>
                    <a:pt x="2406" y="2655"/>
                    <a:pt x="2513" y="2655"/>
                  </a:cubicBezTo>
                  <a:cubicBezTo>
                    <a:pt x="2608" y="2655"/>
                    <a:pt x="2692" y="2560"/>
                    <a:pt x="2692" y="2477"/>
                  </a:cubicBezTo>
                  <a:cubicBezTo>
                    <a:pt x="2668" y="1107"/>
                    <a:pt x="1561" y="0"/>
                    <a:pt x="1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9" name="Google Shape;10449;p55"/>
            <p:cNvSpPr/>
            <p:nvPr/>
          </p:nvSpPr>
          <p:spPr>
            <a:xfrm>
              <a:off x="5862987" y="3250429"/>
              <a:ext cx="73386" cy="43504"/>
            </a:xfrm>
            <a:custGeom>
              <a:avLst/>
              <a:gdLst/>
              <a:ahLst/>
              <a:cxnLst/>
              <a:rect l="l" t="t" r="r" b="b"/>
              <a:pathLst>
                <a:path w="2311" h="1370" extrusionOk="0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cubicBezTo>
                    <a:pt x="0" y="286"/>
                    <a:pt x="72" y="357"/>
                    <a:pt x="179" y="357"/>
                  </a:cubicBezTo>
                  <a:cubicBezTo>
                    <a:pt x="881" y="357"/>
                    <a:pt x="1548" y="703"/>
                    <a:pt x="1953" y="1298"/>
                  </a:cubicBezTo>
                  <a:cubicBezTo>
                    <a:pt x="1989" y="1334"/>
                    <a:pt x="2036" y="1369"/>
                    <a:pt x="2108" y="1369"/>
                  </a:cubicBezTo>
                  <a:cubicBezTo>
                    <a:pt x="2131" y="1369"/>
                    <a:pt x="2179" y="1357"/>
                    <a:pt x="2203" y="1334"/>
                  </a:cubicBezTo>
                  <a:cubicBezTo>
                    <a:pt x="2286" y="1286"/>
                    <a:pt x="2310" y="1179"/>
                    <a:pt x="2251" y="1084"/>
                  </a:cubicBezTo>
                  <a:cubicBezTo>
                    <a:pt x="1786" y="405"/>
                    <a:pt x="1012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50" name="Google Shape;10450;p55"/>
          <p:cNvGrpSpPr/>
          <p:nvPr/>
        </p:nvGrpSpPr>
        <p:grpSpPr>
          <a:xfrm>
            <a:off x="6228583" y="3237664"/>
            <a:ext cx="446539" cy="303895"/>
            <a:chOff x="6228583" y="3237664"/>
            <a:chExt cx="446539" cy="303895"/>
          </a:xfrm>
        </p:grpSpPr>
        <p:sp>
          <p:nvSpPr>
            <p:cNvPr id="10451" name="Google Shape;10451;p55"/>
            <p:cNvSpPr/>
            <p:nvPr/>
          </p:nvSpPr>
          <p:spPr>
            <a:xfrm>
              <a:off x="6357508" y="3277453"/>
              <a:ext cx="26865" cy="25912"/>
            </a:xfrm>
            <a:custGeom>
              <a:avLst/>
              <a:gdLst/>
              <a:ahLst/>
              <a:cxnLst/>
              <a:rect l="l" t="t" r="r" b="b"/>
              <a:pathLst>
                <a:path w="846" h="816" extrusionOk="0">
                  <a:moveTo>
                    <a:pt x="632" y="0"/>
                  </a:moveTo>
                  <a:cubicBezTo>
                    <a:pt x="578" y="0"/>
                    <a:pt x="525" y="18"/>
                    <a:pt x="489" y="54"/>
                  </a:cubicBezTo>
                  <a:lnTo>
                    <a:pt x="72" y="471"/>
                  </a:lnTo>
                  <a:cubicBezTo>
                    <a:pt x="1" y="542"/>
                    <a:pt x="1" y="685"/>
                    <a:pt x="72" y="756"/>
                  </a:cubicBezTo>
                  <a:cubicBezTo>
                    <a:pt x="120" y="804"/>
                    <a:pt x="167" y="816"/>
                    <a:pt x="227" y="816"/>
                  </a:cubicBezTo>
                  <a:cubicBezTo>
                    <a:pt x="263" y="816"/>
                    <a:pt x="322" y="804"/>
                    <a:pt x="370" y="756"/>
                  </a:cubicBezTo>
                  <a:lnTo>
                    <a:pt x="786" y="340"/>
                  </a:lnTo>
                  <a:cubicBezTo>
                    <a:pt x="846" y="268"/>
                    <a:pt x="846" y="149"/>
                    <a:pt x="775" y="54"/>
                  </a:cubicBezTo>
                  <a:cubicBezTo>
                    <a:pt x="739" y="18"/>
                    <a:pt x="685" y="0"/>
                    <a:pt x="63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2" name="Google Shape;10452;p55"/>
            <p:cNvSpPr/>
            <p:nvPr/>
          </p:nvSpPr>
          <p:spPr>
            <a:xfrm>
              <a:off x="6276596" y="3358746"/>
              <a:ext cx="26896" cy="25912"/>
            </a:xfrm>
            <a:custGeom>
              <a:avLst/>
              <a:gdLst/>
              <a:ahLst/>
              <a:cxnLst/>
              <a:rect l="l" t="t" r="r" b="b"/>
              <a:pathLst>
                <a:path w="847" h="816" extrusionOk="0">
                  <a:moveTo>
                    <a:pt x="632" y="0"/>
                  </a:moveTo>
                  <a:cubicBezTo>
                    <a:pt x="578" y="0"/>
                    <a:pt x="525" y="18"/>
                    <a:pt x="489" y="54"/>
                  </a:cubicBezTo>
                  <a:lnTo>
                    <a:pt x="72" y="471"/>
                  </a:lnTo>
                  <a:cubicBezTo>
                    <a:pt x="1" y="554"/>
                    <a:pt x="1" y="685"/>
                    <a:pt x="72" y="756"/>
                  </a:cubicBezTo>
                  <a:cubicBezTo>
                    <a:pt x="120" y="804"/>
                    <a:pt x="167" y="816"/>
                    <a:pt x="227" y="816"/>
                  </a:cubicBezTo>
                  <a:cubicBezTo>
                    <a:pt x="286" y="816"/>
                    <a:pt x="334" y="804"/>
                    <a:pt x="370" y="756"/>
                  </a:cubicBezTo>
                  <a:lnTo>
                    <a:pt x="787" y="340"/>
                  </a:lnTo>
                  <a:cubicBezTo>
                    <a:pt x="846" y="256"/>
                    <a:pt x="846" y="137"/>
                    <a:pt x="775" y="54"/>
                  </a:cubicBezTo>
                  <a:cubicBezTo>
                    <a:pt x="739" y="18"/>
                    <a:pt x="685" y="0"/>
                    <a:pt x="63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3" name="Google Shape;10453;p55"/>
            <p:cNvSpPr/>
            <p:nvPr/>
          </p:nvSpPr>
          <p:spPr>
            <a:xfrm>
              <a:off x="6357508" y="3358365"/>
              <a:ext cx="26865" cy="25912"/>
            </a:xfrm>
            <a:custGeom>
              <a:avLst/>
              <a:gdLst/>
              <a:ahLst/>
              <a:cxnLst/>
              <a:rect l="l" t="t" r="r" b="b"/>
              <a:pathLst>
                <a:path w="846" h="816" extrusionOk="0">
                  <a:moveTo>
                    <a:pt x="215" y="0"/>
                  </a:moveTo>
                  <a:cubicBezTo>
                    <a:pt x="161" y="0"/>
                    <a:pt x="108" y="18"/>
                    <a:pt x="72" y="54"/>
                  </a:cubicBezTo>
                  <a:cubicBezTo>
                    <a:pt x="1" y="125"/>
                    <a:pt x="1" y="268"/>
                    <a:pt x="72" y="340"/>
                  </a:cubicBezTo>
                  <a:lnTo>
                    <a:pt x="489" y="756"/>
                  </a:lnTo>
                  <a:cubicBezTo>
                    <a:pt x="536" y="792"/>
                    <a:pt x="584" y="816"/>
                    <a:pt x="644" y="816"/>
                  </a:cubicBezTo>
                  <a:cubicBezTo>
                    <a:pt x="703" y="816"/>
                    <a:pt x="739" y="792"/>
                    <a:pt x="786" y="756"/>
                  </a:cubicBezTo>
                  <a:cubicBezTo>
                    <a:pt x="846" y="685"/>
                    <a:pt x="846" y="566"/>
                    <a:pt x="775" y="471"/>
                  </a:cubicBezTo>
                  <a:lnTo>
                    <a:pt x="358" y="54"/>
                  </a:lnTo>
                  <a:cubicBezTo>
                    <a:pt x="322" y="18"/>
                    <a:pt x="269" y="0"/>
                    <a:pt x="2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4" name="Google Shape;10454;p55"/>
            <p:cNvSpPr/>
            <p:nvPr/>
          </p:nvSpPr>
          <p:spPr>
            <a:xfrm>
              <a:off x="6276596" y="3277453"/>
              <a:ext cx="26896" cy="25912"/>
            </a:xfrm>
            <a:custGeom>
              <a:avLst/>
              <a:gdLst/>
              <a:ahLst/>
              <a:cxnLst/>
              <a:rect l="l" t="t" r="r" b="b"/>
              <a:pathLst>
                <a:path w="847" h="816" extrusionOk="0">
                  <a:moveTo>
                    <a:pt x="219" y="0"/>
                  </a:moveTo>
                  <a:cubicBezTo>
                    <a:pt x="167" y="0"/>
                    <a:pt x="114" y="18"/>
                    <a:pt x="72" y="54"/>
                  </a:cubicBezTo>
                  <a:cubicBezTo>
                    <a:pt x="1" y="137"/>
                    <a:pt x="1" y="268"/>
                    <a:pt x="72" y="340"/>
                  </a:cubicBezTo>
                  <a:lnTo>
                    <a:pt x="489" y="756"/>
                  </a:lnTo>
                  <a:cubicBezTo>
                    <a:pt x="536" y="804"/>
                    <a:pt x="584" y="816"/>
                    <a:pt x="644" y="816"/>
                  </a:cubicBezTo>
                  <a:cubicBezTo>
                    <a:pt x="679" y="816"/>
                    <a:pt x="751" y="804"/>
                    <a:pt x="787" y="756"/>
                  </a:cubicBezTo>
                  <a:cubicBezTo>
                    <a:pt x="846" y="685"/>
                    <a:pt x="846" y="554"/>
                    <a:pt x="775" y="471"/>
                  </a:cubicBezTo>
                  <a:lnTo>
                    <a:pt x="358" y="54"/>
                  </a:lnTo>
                  <a:cubicBezTo>
                    <a:pt x="322" y="18"/>
                    <a:pt x="272" y="0"/>
                    <a:pt x="21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5" name="Google Shape;10455;p55"/>
            <p:cNvSpPr/>
            <p:nvPr/>
          </p:nvSpPr>
          <p:spPr>
            <a:xfrm>
              <a:off x="6526508" y="3290314"/>
              <a:ext cx="21593" cy="19879"/>
            </a:xfrm>
            <a:custGeom>
              <a:avLst/>
              <a:gdLst/>
              <a:ahLst/>
              <a:cxnLst/>
              <a:rect l="l" t="t" r="r" b="b"/>
              <a:pathLst>
                <a:path w="680" h="626" extrusionOk="0">
                  <a:moveTo>
                    <a:pt x="446" y="0"/>
                  </a:moveTo>
                  <a:cubicBezTo>
                    <a:pt x="394" y="0"/>
                    <a:pt x="340" y="18"/>
                    <a:pt x="298" y="54"/>
                  </a:cubicBezTo>
                  <a:lnTo>
                    <a:pt x="84" y="280"/>
                  </a:lnTo>
                  <a:cubicBezTo>
                    <a:pt x="1" y="351"/>
                    <a:pt x="1" y="482"/>
                    <a:pt x="84" y="566"/>
                  </a:cubicBezTo>
                  <a:cubicBezTo>
                    <a:pt x="120" y="601"/>
                    <a:pt x="167" y="625"/>
                    <a:pt x="227" y="625"/>
                  </a:cubicBezTo>
                  <a:cubicBezTo>
                    <a:pt x="275" y="625"/>
                    <a:pt x="334" y="601"/>
                    <a:pt x="382" y="566"/>
                  </a:cubicBezTo>
                  <a:lnTo>
                    <a:pt x="596" y="340"/>
                  </a:lnTo>
                  <a:cubicBezTo>
                    <a:pt x="679" y="268"/>
                    <a:pt x="679" y="125"/>
                    <a:pt x="584" y="54"/>
                  </a:cubicBezTo>
                  <a:cubicBezTo>
                    <a:pt x="548" y="18"/>
                    <a:pt x="498" y="0"/>
                    <a:pt x="4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6" name="Google Shape;10456;p55"/>
            <p:cNvSpPr/>
            <p:nvPr/>
          </p:nvSpPr>
          <p:spPr>
            <a:xfrm>
              <a:off x="6465253" y="3352299"/>
              <a:ext cx="20831" cy="19498"/>
            </a:xfrm>
            <a:custGeom>
              <a:avLst/>
              <a:gdLst/>
              <a:ahLst/>
              <a:cxnLst/>
              <a:rect l="l" t="t" r="r" b="b"/>
              <a:pathLst>
                <a:path w="656" h="614" extrusionOk="0">
                  <a:moveTo>
                    <a:pt x="437" y="1"/>
                  </a:moveTo>
                  <a:cubicBezTo>
                    <a:pt x="385" y="1"/>
                    <a:pt x="334" y="19"/>
                    <a:pt x="299" y="54"/>
                  </a:cubicBezTo>
                  <a:lnTo>
                    <a:pt x="72" y="281"/>
                  </a:lnTo>
                  <a:cubicBezTo>
                    <a:pt x="1" y="352"/>
                    <a:pt x="1" y="483"/>
                    <a:pt x="72" y="554"/>
                  </a:cubicBezTo>
                  <a:cubicBezTo>
                    <a:pt x="120" y="602"/>
                    <a:pt x="168" y="614"/>
                    <a:pt x="227" y="614"/>
                  </a:cubicBezTo>
                  <a:cubicBezTo>
                    <a:pt x="263" y="614"/>
                    <a:pt x="322" y="602"/>
                    <a:pt x="370" y="554"/>
                  </a:cubicBezTo>
                  <a:lnTo>
                    <a:pt x="596" y="340"/>
                  </a:lnTo>
                  <a:cubicBezTo>
                    <a:pt x="656" y="257"/>
                    <a:pt x="656" y="126"/>
                    <a:pt x="584" y="54"/>
                  </a:cubicBezTo>
                  <a:cubicBezTo>
                    <a:pt x="543" y="19"/>
                    <a:pt x="489" y="1"/>
                    <a:pt x="4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7" name="Google Shape;10457;p55"/>
            <p:cNvSpPr/>
            <p:nvPr/>
          </p:nvSpPr>
          <p:spPr>
            <a:xfrm>
              <a:off x="6526508" y="3352299"/>
              <a:ext cx="21593" cy="19498"/>
            </a:xfrm>
            <a:custGeom>
              <a:avLst/>
              <a:gdLst/>
              <a:ahLst/>
              <a:cxnLst/>
              <a:rect l="l" t="t" r="r" b="b"/>
              <a:pathLst>
                <a:path w="680" h="614" extrusionOk="0">
                  <a:moveTo>
                    <a:pt x="221" y="1"/>
                  </a:moveTo>
                  <a:cubicBezTo>
                    <a:pt x="170" y="1"/>
                    <a:pt x="120" y="19"/>
                    <a:pt x="84" y="54"/>
                  </a:cubicBezTo>
                  <a:cubicBezTo>
                    <a:pt x="1" y="126"/>
                    <a:pt x="1" y="257"/>
                    <a:pt x="84" y="340"/>
                  </a:cubicBezTo>
                  <a:lnTo>
                    <a:pt x="298" y="554"/>
                  </a:lnTo>
                  <a:cubicBezTo>
                    <a:pt x="346" y="602"/>
                    <a:pt x="394" y="614"/>
                    <a:pt x="453" y="614"/>
                  </a:cubicBezTo>
                  <a:cubicBezTo>
                    <a:pt x="501" y="614"/>
                    <a:pt x="560" y="602"/>
                    <a:pt x="596" y="554"/>
                  </a:cubicBezTo>
                  <a:cubicBezTo>
                    <a:pt x="679" y="483"/>
                    <a:pt x="679" y="352"/>
                    <a:pt x="584" y="281"/>
                  </a:cubicBezTo>
                  <a:lnTo>
                    <a:pt x="358" y="54"/>
                  </a:lnTo>
                  <a:cubicBezTo>
                    <a:pt x="322" y="19"/>
                    <a:pt x="272" y="1"/>
                    <a:pt x="22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8" name="Google Shape;10458;p55"/>
            <p:cNvSpPr/>
            <p:nvPr/>
          </p:nvSpPr>
          <p:spPr>
            <a:xfrm>
              <a:off x="6465253" y="3290314"/>
              <a:ext cx="20831" cy="19879"/>
            </a:xfrm>
            <a:custGeom>
              <a:avLst/>
              <a:gdLst/>
              <a:ahLst/>
              <a:cxnLst/>
              <a:rect l="l" t="t" r="r" b="b"/>
              <a:pathLst>
                <a:path w="656" h="626" extrusionOk="0">
                  <a:moveTo>
                    <a:pt x="215" y="0"/>
                  </a:moveTo>
                  <a:cubicBezTo>
                    <a:pt x="162" y="0"/>
                    <a:pt x="108" y="18"/>
                    <a:pt x="72" y="54"/>
                  </a:cubicBezTo>
                  <a:cubicBezTo>
                    <a:pt x="1" y="125"/>
                    <a:pt x="1" y="268"/>
                    <a:pt x="72" y="340"/>
                  </a:cubicBezTo>
                  <a:lnTo>
                    <a:pt x="299" y="566"/>
                  </a:lnTo>
                  <a:cubicBezTo>
                    <a:pt x="346" y="601"/>
                    <a:pt x="382" y="625"/>
                    <a:pt x="441" y="625"/>
                  </a:cubicBezTo>
                  <a:cubicBezTo>
                    <a:pt x="489" y="625"/>
                    <a:pt x="549" y="601"/>
                    <a:pt x="596" y="566"/>
                  </a:cubicBezTo>
                  <a:cubicBezTo>
                    <a:pt x="656" y="482"/>
                    <a:pt x="656" y="351"/>
                    <a:pt x="584" y="280"/>
                  </a:cubicBezTo>
                  <a:lnTo>
                    <a:pt x="358" y="54"/>
                  </a:lnTo>
                  <a:cubicBezTo>
                    <a:pt x="322" y="18"/>
                    <a:pt x="269" y="0"/>
                    <a:pt x="2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9" name="Google Shape;10459;p55"/>
            <p:cNvSpPr/>
            <p:nvPr/>
          </p:nvSpPr>
          <p:spPr>
            <a:xfrm>
              <a:off x="6304573" y="3437180"/>
              <a:ext cx="119145" cy="13274"/>
            </a:xfrm>
            <a:custGeom>
              <a:avLst/>
              <a:gdLst/>
              <a:ahLst/>
              <a:cxnLst/>
              <a:rect l="l" t="t" r="r" b="b"/>
              <a:pathLst>
                <a:path w="3752" h="418" extrusionOk="0">
                  <a:moveTo>
                    <a:pt x="203" y="1"/>
                  </a:moveTo>
                  <a:cubicBezTo>
                    <a:pt x="96" y="1"/>
                    <a:pt x="1" y="84"/>
                    <a:pt x="1" y="203"/>
                  </a:cubicBezTo>
                  <a:cubicBezTo>
                    <a:pt x="1" y="322"/>
                    <a:pt x="84" y="417"/>
                    <a:pt x="203" y="417"/>
                  </a:cubicBezTo>
                  <a:lnTo>
                    <a:pt x="3537" y="417"/>
                  </a:lnTo>
                  <a:cubicBezTo>
                    <a:pt x="3644" y="417"/>
                    <a:pt x="3751" y="322"/>
                    <a:pt x="3751" y="203"/>
                  </a:cubicBezTo>
                  <a:cubicBezTo>
                    <a:pt x="3751" y="84"/>
                    <a:pt x="3644" y="1"/>
                    <a:pt x="35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0" name="Google Shape;10460;p55"/>
            <p:cNvSpPr/>
            <p:nvPr/>
          </p:nvSpPr>
          <p:spPr>
            <a:xfrm>
              <a:off x="6304573" y="3500341"/>
              <a:ext cx="25372" cy="13242"/>
            </a:xfrm>
            <a:custGeom>
              <a:avLst/>
              <a:gdLst/>
              <a:ahLst/>
              <a:cxnLst/>
              <a:rect l="l" t="t" r="r" b="b"/>
              <a:pathLst>
                <a:path w="799" h="417" extrusionOk="0">
                  <a:moveTo>
                    <a:pt x="203" y="0"/>
                  </a:moveTo>
                  <a:cubicBezTo>
                    <a:pt x="108" y="0"/>
                    <a:pt x="1" y="95"/>
                    <a:pt x="1" y="214"/>
                  </a:cubicBezTo>
                  <a:cubicBezTo>
                    <a:pt x="1" y="333"/>
                    <a:pt x="84" y="417"/>
                    <a:pt x="203" y="417"/>
                  </a:cubicBezTo>
                  <a:lnTo>
                    <a:pt x="596" y="417"/>
                  </a:lnTo>
                  <a:cubicBezTo>
                    <a:pt x="703" y="417"/>
                    <a:pt x="798" y="333"/>
                    <a:pt x="798" y="214"/>
                  </a:cubicBezTo>
                  <a:cubicBezTo>
                    <a:pt x="798" y="95"/>
                    <a:pt x="715" y="0"/>
                    <a:pt x="5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1" name="Google Shape;10461;p55"/>
            <p:cNvSpPr/>
            <p:nvPr/>
          </p:nvSpPr>
          <p:spPr>
            <a:xfrm>
              <a:off x="6346934" y="3500341"/>
              <a:ext cx="76784" cy="13242"/>
            </a:xfrm>
            <a:custGeom>
              <a:avLst/>
              <a:gdLst/>
              <a:ahLst/>
              <a:cxnLst/>
              <a:rect l="l" t="t" r="r" b="b"/>
              <a:pathLst>
                <a:path w="2418" h="417" extrusionOk="0">
                  <a:moveTo>
                    <a:pt x="215" y="0"/>
                  </a:moveTo>
                  <a:cubicBezTo>
                    <a:pt x="107" y="0"/>
                    <a:pt x="0" y="95"/>
                    <a:pt x="0" y="214"/>
                  </a:cubicBezTo>
                  <a:cubicBezTo>
                    <a:pt x="0" y="333"/>
                    <a:pt x="96" y="417"/>
                    <a:pt x="215" y="417"/>
                  </a:cubicBezTo>
                  <a:lnTo>
                    <a:pt x="2203" y="417"/>
                  </a:lnTo>
                  <a:cubicBezTo>
                    <a:pt x="2310" y="417"/>
                    <a:pt x="2417" y="333"/>
                    <a:pt x="2417" y="214"/>
                  </a:cubicBezTo>
                  <a:cubicBezTo>
                    <a:pt x="2417" y="95"/>
                    <a:pt x="2310" y="0"/>
                    <a:pt x="22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2" name="Google Shape;10462;p55"/>
            <p:cNvSpPr/>
            <p:nvPr/>
          </p:nvSpPr>
          <p:spPr>
            <a:xfrm>
              <a:off x="6304573" y="3468935"/>
              <a:ext cx="119145" cy="12893"/>
            </a:xfrm>
            <a:custGeom>
              <a:avLst/>
              <a:gdLst/>
              <a:ahLst/>
              <a:cxnLst/>
              <a:rect l="l" t="t" r="r" b="b"/>
              <a:pathLst>
                <a:path w="3752" h="406" extrusionOk="0">
                  <a:moveTo>
                    <a:pt x="203" y="1"/>
                  </a:moveTo>
                  <a:cubicBezTo>
                    <a:pt x="96" y="1"/>
                    <a:pt x="1" y="84"/>
                    <a:pt x="1" y="203"/>
                  </a:cubicBezTo>
                  <a:cubicBezTo>
                    <a:pt x="1" y="322"/>
                    <a:pt x="84" y="406"/>
                    <a:pt x="203" y="406"/>
                  </a:cubicBezTo>
                  <a:lnTo>
                    <a:pt x="3537" y="406"/>
                  </a:lnTo>
                  <a:cubicBezTo>
                    <a:pt x="3644" y="406"/>
                    <a:pt x="3751" y="322"/>
                    <a:pt x="3751" y="203"/>
                  </a:cubicBezTo>
                  <a:cubicBezTo>
                    <a:pt x="3751" y="84"/>
                    <a:pt x="3644" y="1"/>
                    <a:pt x="35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3" name="Google Shape;10463;p55"/>
            <p:cNvSpPr/>
            <p:nvPr/>
          </p:nvSpPr>
          <p:spPr>
            <a:xfrm>
              <a:off x="6228583" y="3237664"/>
              <a:ext cx="357688" cy="186338"/>
            </a:xfrm>
            <a:custGeom>
              <a:avLst/>
              <a:gdLst/>
              <a:ahLst/>
              <a:cxnLst/>
              <a:rect l="l" t="t" r="r" b="b"/>
              <a:pathLst>
                <a:path w="11264" h="5868" extrusionOk="0">
                  <a:moveTo>
                    <a:pt x="8752" y="1045"/>
                  </a:moveTo>
                  <a:cubicBezTo>
                    <a:pt x="9240" y="1045"/>
                    <a:pt x="9716" y="1224"/>
                    <a:pt x="10085" y="1593"/>
                  </a:cubicBezTo>
                  <a:cubicBezTo>
                    <a:pt x="10811" y="2331"/>
                    <a:pt x="10811" y="3545"/>
                    <a:pt x="10085" y="4272"/>
                  </a:cubicBezTo>
                  <a:cubicBezTo>
                    <a:pt x="9716" y="4641"/>
                    <a:pt x="9234" y="4825"/>
                    <a:pt x="8750" y="4825"/>
                  </a:cubicBezTo>
                  <a:cubicBezTo>
                    <a:pt x="8267" y="4825"/>
                    <a:pt x="7781" y="4641"/>
                    <a:pt x="7406" y="4272"/>
                  </a:cubicBezTo>
                  <a:cubicBezTo>
                    <a:pt x="6668" y="3522"/>
                    <a:pt x="6668" y="2331"/>
                    <a:pt x="7406" y="1593"/>
                  </a:cubicBezTo>
                  <a:cubicBezTo>
                    <a:pt x="7775" y="1224"/>
                    <a:pt x="8252" y="1045"/>
                    <a:pt x="8752" y="1045"/>
                  </a:cubicBezTo>
                  <a:close/>
                  <a:moveTo>
                    <a:pt x="3215" y="402"/>
                  </a:moveTo>
                  <a:cubicBezTo>
                    <a:pt x="3870" y="402"/>
                    <a:pt x="4501" y="652"/>
                    <a:pt x="5001" y="1140"/>
                  </a:cubicBezTo>
                  <a:cubicBezTo>
                    <a:pt x="5978" y="2140"/>
                    <a:pt x="5978" y="3736"/>
                    <a:pt x="5001" y="4712"/>
                  </a:cubicBezTo>
                  <a:cubicBezTo>
                    <a:pt x="4507" y="5206"/>
                    <a:pt x="3858" y="5453"/>
                    <a:pt x="3211" y="5453"/>
                  </a:cubicBezTo>
                  <a:cubicBezTo>
                    <a:pt x="2563" y="5453"/>
                    <a:pt x="1918" y="5206"/>
                    <a:pt x="1429" y="4712"/>
                  </a:cubicBezTo>
                  <a:cubicBezTo>
                    <a:pt x="441" y="3736"/>
                    <a:pt x="441" y="2128"/>
                    <a:pt x="1429" y="1140"/>
                  </a:cubicBezTo>
                  <a:cubicBezTo>
                    <a:pt x="1918" y="652"/>
                    <a:pt x="2560" y="402"/>
                    <a:pt x="3215" y="402"/>
                  </a:cubicBezTo>
                  <a:close/>
                  <a:moveTo>
                    <a:pt x="3209" y="0"/>
                  </a:moveTo>
                  <a:cubicBezTo>
                    <a:pt x="2462" y="0"/>
                    <a:pt x="1715" y="289"/>
                    <a:pt x="1144" y="866"/>
                  </a:cubicBezTo>
                  <a:cubicBezTo>
                    <a:pt x="1" y="2009"/>
                    <a:pt x="1" y="3855"/>
                    <a:pt x="1144" y="4998"/>
                  </a:cubicBezTo>
                  <a:cubicBezTo>
                    <a:pt x="1703" y="5569"/>
                    <a:pt x="2465" y="5867"/>
                    <a:pt x="3215" y="5867"/>
                  </a:cubicBezTo>
                  <a:cubicBezTo>
                    <a:pt x="3953" y="5867"/>
                    <a:pt x="4715" y="5581"/>
                    <a:pt x="5275" y="4998"/>
                  </a:cubicBezTo>
                  <a:cubicBezTo>
                    <a:pt x="5680" y="4593"/>
                    <a:pt x="5930" y="4117"/>
                    <a:pt x="6049" y="3617"/>
                  </a:cubicBezTo>
                  <a:lnTo>
                    <a:pt x="6561" y="3617"/>
                  </a:lnTo>
                  <a:cubicBezTo>
                    <a:pt x="6668" y="3962"/>
                    <a:pt x="6859" y="4284"/>
                    <a:pt x="7121" y="4557"/>
                  </a:cubicBezTo>
                  <a:cubicBezTo>
                    <a:pt x="7573" y="4998"/>
                    <a:pt x="8168" y="5224"/>
                    <a:pt x="8752" y="5224"/>
                  </a:cubicBezTo>
                  <a:cubicBezTo>
                    <a:pt x="9323" y="5224"/>
                    <a:pt x="9919" y="4998"/>
                    <a:pt x="10371" y="4557"/>
                  </a:cubicBezTo>
                  <a:cubicBezTo>
                    <a:pt x="11264" y="3664"/>
                    <a:pt x="11264" y="2200"/>
                    <a:pt x="10371" y="1307"/>
                  </a:cubicBezTo>
                  <a:cubicBezTo>
                    <a:pt x="9924" y="860"/>
                    <a:pt x="9335" y="637"/>
                    <a:pt x="8746" y="637"/>
                  </a:cubicBezTo>
                  <a:cubicBezTo>
                    <a:pt x="8156" y="637"/>
                    <a:pt x="7567" y="860"/>
                    <a:pt x="7121" y="1307"/>
                  </a:cubicBezTo>
                  <a:cubicBezTo>
                    <a:pt x="6609" y="1831"/>
                    <a:pt x="6394" y="2533"/>
                    <a:pt x="6466" y="3212"/>
                  </a:cubicBezTo>
                  <a:lnTo>
                    <a:pt x="6132" y="3212"/>
                  </a:lnTo>
                  <a:cubicBezTo>
                    <a:pt x="6204" y="2379"/>
                    <a:pt x="5930" y="1497"/>
                    <a:pt x="5275" y="866"/>
                  </a:cubicBezTo>
                  <a:cubicBezTo>
                    <a:pt x="4704" y="289"/>
                    <a:pt x="3956" y="0"/>
                    <a:pt x="320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4" name="Google Shape;10464;p55"/>
            <p:cNvSpPr/>
            <p:nvPr/>
          </p:nvSpPr>
          <p:spPr>
            <a:xfrm>
              <a:off x="6295141" y="3295775"/>
              <a:ext cx="70718" cy="71131"/>
            </a:xfrm>
            <a:custGeom>
              <a:avLst/>
              <a:gdLst/>
              <a:ahLst/>
              <a:cxnLst/>
              <a:rect l="l" t="t" r="r" b="b"/>
              <a:pathLst>
                <a:path w="2227" h="2240" extrusionOk="0">
                  <a:moveTo>
                    <a:pt x="1119" y="394"/>
                  </a:moveTo>
                  <a:cubicBezTo>
                    <a:pt x="1512" y="394"/>
                    <a:pt x="1834" y="703"/>
                    <a:pt x="1834" y="1108"/>
                  </a:cubicBezTo>
                  <a:cubicBezTo>
                    <a:pt x="1810" y="1501"/>
                    <a:pt x="1500" y="1822"/>
                    <a:pt x="1119" y="1822"/>
                  </a:cubicBezTo>
                  <a:cubicBezTo>
                    <a:pt x="726" y="1822"/>
                    <a:pt x="405" y="1501"/>
                    <a:pt x="405" y="1108"/>
                  </a:cubicBezTo>
                  <a:cubicBezTo>
                    <a:pt x="405" y="715"/>
                    <a:pt x="714" y="394"/>
                    <a:pt x="1119" y="394"/>
                  </a:cubicBezTo>
                  <a:close/>
                  <a:moveTo>
                    <a:pt x="1119" y="1"/>
                  </a:moveTo>
                  <a:cubicBezTo>
                    <a:pt x="500" y="1"/>
                    <a:pt x="0" y="501"/>
                    <a:pt x="0" y="1120"/>
                  </a:cubicBezTo>
                  <a:cubicBezTo>
                    <a:pt x="0" y="1727"/>
                    <a:pt x="500" y="2239"/>
                    <a:pt x="1119" y="2239"/>
                  </a:cubicBezTo>
                  <a:cubicBezTo>
                    <a:pt x="1727" y="2239"/>
                    <a:pt x="2227" y="1727"/>
                    <a:pt x="2227" y="1120"/>
                  </a:cubicBezTo>
                  <a:cubicBezTo>
                    <a:pt x="2227" y="489"/>
                    <a:pt x="1727" y="1"/>
                    <a:pt x="11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5" name="Google Shape;10465;p55"/>
            <p:cNvSpPr/>
            <p:nvPr/>
          </p:nvSpPr>
          <p:spPr>
            <a:xfrm>
              <a:off x="6482273" y="3306763"/>
              <a:ext cx="48045" cy="48045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3" y="405"/>
                  </a:moveTo>
                  <a:cubicBezTo>
                    <a:pt x="953" y="405"/>
                    <a:pt x="1120" y="560"/>
                    <a:pt x="1120" y="762"/>
                  </a:cubicBezTo>
                  <a:cubicBezTo>
                    <a:pt x="1120" y="965"/>
                    <a:pt x="953" y="1119"/>
                    <a:pt x="763" y="1119"/>
                  </a:cubicBezTo>
                  <a:cubicBezTo>
                    <a:pt x="560" y="1119"/>
                    <a:pt x="406" y="953"/>
                    <a:pt x="406" y="762"/>
                  </a:cubicBezTo>
                  <a:cubicBezTo>
                    <a:pt x="406" y="560"/>
                    <a:pt x="560" y="405"/>
                    <a:pt x="763" y="405"/>
                  </a:cubicBezTo>
                  <a:close/>
                  <a:moveTo>
                    <a:pt x="763" y="0"/>
                  </a:moveTo>
                  <a:cubicBezTo>
                    <a:pt x="346" y="0"/>
                    <a:pt x="1" y="345"/>
                    <a:pt x="1" y="762"/>
                  </a:cubicBezTo>
                  <a:cubicBezTo>
                    <a:pt x="1" y="1179"/>
                    <a:pt x="346" y="1512"/>
                    <a:pt x="763" y="1512"/>
                  </a:cubicBezTo>
                  <a:cubicBezTo>
                    <a:pt x="1179" y="1512"/>
                    <a:pt x="1513" y="1179"/>
                    <a:pt x="1513" y="762"/>
                  </a:cubicBezTo>
                  <a:cubicBezTo>
                    <a:pt x="1513" y="345"/>
                    <a:pt x="1179" y="0"/>
                    <a:pt x="7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6" name="Google Shape;10466;p55"/>
            <p:cNvSpPr/>
            <p:nvPr/>
          </p:nvSpPr>
          <p:spPr>
            <a:xfrm>
              <a:off x="6456584" y="3437180"/>
              <a:ext cx="76784" cy="76403"/>
            </a:xfrm>
            <a:custGeom>
              <a:avLst/>
              <a:gdLst/>
              <a:ahLst/>
              <a:cxnLst/>
              <a:rect l="l" t="t" r="r" b="b"/>
              <a:pathLst>
                <a:path w="2418" h="2406" extrusionOk="0">
                  <a:moveTo>
                    <a:pt x="2012" y="406"/>
                  </a:moveTo>
                  <a:lnTo>
                    <a:pt x="2012" y="1989"/>
                  </a:lnTo>
                  <a:lnTo>
                    <a:pt x="417" y="1989"/>
                  </a:lnTo>
                  <a:lnTo>
                    <a:pt x="417" y="406"/>
                  </a:lnTo>
                  <a:close/>
                  <a:moveTo>
                    <a:pt x="298" y="1"/>
                  </a:moveTo>
                  <a:cubicBezTo>
                    <a:pt x="143" y="1"/>
                    <a:pt x="0" y="132"/>
                    <a:pt x="0" y="298"/>
                  </a:cubicBezTo>
                  <a:lnTo>
                    <a:pt x="0" y="2108"/>
                  </a:lnTo>
                  <a:cubicBezTo>
                    <a:pt x="0" y="2275"/>
                    <a:pt x="143" y="2406"/>
                    <a:pt x="298" y="2406"/>
                  </a:cubicBezTo>
                  <a:lnTo>
                    <a:pt x="2119" y="2406"/>
                  </a:lnTo>
                  <a:cubicBezTo>
                    <a:pt x="2286" y="2406"/>
                    <a:pt x="2417" y="2275"/>
                    <a:pt x="2417" y="2108"/>
                  </a:cubicBezTo>
                  <a:lnTo>
                    <a:pt x="2417" y="298"/>
                  </a:lnTo>
                  <a:cubicBezTo>
                    <a:pt x="2417" y="120"/>
                    <a:pt x="2286" y="1"/>
                    <a:pt x="21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7" name="Google Shape;10467;p55"/>
            <p:cNvSpPr/>
            <p:nvPr/>
          </p:nvSpPr>
          <p:spPr>
            <a:xfrm>
              <a:off x="6268658" y="3367351"/>
              <a:ext cx="406464" cy="174208"/>
            </a:xfrm>
            <a:custGeom>
              <a:avLst/>
              <a:gdLst/>
              <a:ahLst/>
              <a:cxnLst/>
              <a:rect l="l" t="t" r="r" b="b"/>
              <a:pathLst>
                <a:path w="12800" h="5486" extrusionOk="0">
                  <a:moveTo>
                    <a:pt x="10419" y="1616"/>
                  </a:moveTo>
                  <a:lnTo>
                    <a:pt x="10419" y="3009"/>
                  </a:lnTo>
                  <a:lnTo>
                    <a:pt x="9573" y="3009"/>
                  </a:lnTo>
                  <a:lnTo>
                    <a:pt x="9573" y="1616"/>
                  </a:lnTo>
                  <a:close/>
                  <a:moveTo>
                    <a:pt x="12395" y="402"/>
                  </a:moveTo>
                  <a:lnTo>
                    <a:pt x="12395" y="414"/>
                  </a:lnTo>
                  <a:lnTo>
                    <a:pt x="12395" y="4224"/>
                  </a:lnTo>
                  <a:lnTo>
                    <a:pt x="12383" y="4236"/>
                  </a:lnTo>
                  <a:lnTo>
                    <a:pt x="10835" y="3807"/>
                  </a:lnTo>
                  <a:lnTo>
                    <a:pt x="10823" y="3795"/>
                  </a:lnTo>
                  <a:lnTo>
                    <a:pt x="10823" y="3224"/>
                  </a:lnTo>
                  <a:lnTo>
                    <a:pt x="10823" y="1414"/>
                  </a:lnTo>
                  <a:lnTo>
                    <a:pt x="10823" y="842"/>
                  </a:lnTo>
                  <a:cubicBezTo>
                    <a:pt x="10823" y="842"/>
                    <a:pt x="10823" y="831"/>
                    <a:pt x="10835" y="831"/>
                  </a:cubicBezTo>
                  <a:lnTo>
                    <a:pt x="12383" y="402"/>
                  </a:lnTo>
                  <a:close/>
                  <a:moveTo>
                    <a:pt x="12362" y="0"/>
                  </a:moveTo>
                  <a:cubicBezTo>
                    <a:pt x="12330" y="0"/>
                    <a:pt x="12297" y="3"/>
                    <a:pt x="12264" y="9"/>
                  </a:cubicBezTo>
                  <a:lnTo>
                    <a:pt x="10716" y="438"/>
                  </a:lnTo>
                  <a:cubicBezTo>
                    <a:pt x="10538" y="485"/>
                    <a:pt x="10407" y="664"/>
                    <a:pt x="10407" y="842"/>
                  </a:cubicBezTo>
                  <a:lnTo>
                    <a:pt x="10407" y="1212"/>
                  </a:lnTo>
                  <a:lnTo>
                    <a:pt x="9549" y="1212"/>
                  </a:lnTo>
                  <a:lnTo>
                    <a:pt x="9549" y="914"/>
                  </a:lnTo>
                  <a:cubicBezTo>
                    <a:pt x="9549" y="819"/>
                    <a:pt x="9466" y="711"/>
                    <a:pt x="9347" y="711"/>
                  </a:cubicBezTo>
                  <a:cubicBezTo>
                    <a:pt x="9228" y="711"/>
                    <a:pt x="9133" y="795"/>
                    <a:pt x="9133" y="914"/>
                  </a:cubicBezTo>
                  <a:lnTo>
                    <a:pt x="9133" y="1414"/>
                  </a:lnTo>
                  <a:lnTo>
                    <a:pt x="9133" y="3224"/>
                  </a:lnTo>
                  <a:lnTo>
                    <a:pt x="9133" y="4986"/>
                  </a:lnTo>
                  <a:cubicBezTo>
                    <a:pt x="9133" y="5045"/>
                    <a:pt x="9085" y="5081"/>
                    <a:pt x="9026" y="5081"/>
                  </a:cubicBezTo>
                  <a:lnTo>
                    <a:pt x="513" y="5081"/>
                  </a:lnTo>
                  <a:cubicBezTo>
                    <a:pt x="453" y="5081"/>
                    <a:pt x="417" y="5045"/>
                    <a:pt x="417" y="4986"/>
                  </a:cubicBezTo>
                  <a:lnTo>
                    <a:pt x="417" y="1854"/>
                  </a:lnTo>
                  <a:cubicBezTo>
                    <a:pt x="417" y="1747"/>
                    <a:pt x="322" y="1652"/>
                    <a:pt x="203" y="1652"/>
                  </a:cubicBezTo>
                  <a:cubicBezTo>
                    <a:pt x="84" y="1652"/>
                    <a:pt x="1" y="1735"/>
                    <a:pt x="1" y="1854"/>
                  </a:cubicBezTo>
                  <a:lnTo>
                    <a:pt x="1" y="4986"/>
                  </a:lnTo>
                  <a:cubicBezTo>
                    <a:pt x="1" y="5260"/>
                    <a:pt x="215" y="5486"/>
                    <a:pt x="501" y="5486"/>
                  </a:cubicBezTo>
                  <a:lnTo>
                    <a:pt x="9014" y="5486"/>
                  </a:lnTo>
                  <a:cubicBezTo>
                    <a:pt x="9299" y="5486"/>
                    <a:pt x="9526" y="5260"/>
                    <a:pt x="9526" y="4986"/>
                  </a:cubicBezTo>
                  <a:lnTo>
                    <a:pt x="9526" y="3414"/>
                  </a:lnTo>
                  <a:lnTo>
                    <a:pt x="10371" y="3414"/>
                  </a:lnTo>
                  <a:lnTo>
                    <a:pt x="10371" y="3795"/>
                  </a:lnTo>
                  <a:cubicBezTo>
                    <a:pt x="10371" y="3986"/>
                    <a:pt x="10502" y="4152"/>
                    <a:pt x="10681" y="4188"/>
                  </a:cubicBezTo>
                  <a:lnTo>
                    <a:pt x="12228" y="4629"/>
                  </a:lnTo>
                  <a:cubicBezTo>
                    <a:pt x="12264" y="4641"/>
                    <a:pt x="12300" y="4641"/>
                    <a:pt x="12347" y="4641"/>
                  </a:cubicBezTo>
                  <a:cubicBezTo>
                    <a:pt x="12443" y="4641"/>
                    <a:pt x="12526" y="4605"/>
                    <a:pt x="12597" y="4545"/>
                  </a:cubicBezTo>
                  <a:cubicBezTo>
                    <a:pt x="12705" y="4474"/>
                    <a:pt x="12764" y="4343"/>
                    <a:pt x="12764" y="4224"/>
                  </a:cubicBezTo>
                  <a:lnTo>
                    <a:pt x="12764" y="426"/>
                  </a:lnTo>
                  <a:cubicBezTo>
                    <a:pt x="12800" y="283"/>
                    <a:pt x="12740" y="164"/>
                    <a:pt x="12633" y="80"/>
                  </a:cubicBezTo>
                  <a:cubicBezTo>
                    <a:pt x="12553" y="27"/>
                    <a:pt x="12459" y="0"/>
                    <a:pt x="123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68" name="Google Shape;10468;p55"/>
          <p:cNvGrpSpPr/>
          <p:nvPr/>
        </p:nvGrpSpPr>
        <p:grpSpPr>
          <a:xfrm>
            <a:off x="865862" y="3207306"/>
            <a:ext cx="364484" cy="364897"/>
            <a:chOff x="865862" y="3207306"/>
            <a:chExt cx="364484" cy="364897"/>
          </a:xfrm>
        </p:grpSpPr>
        <p:sp>
          <p:nvSpPr>
            <p:cNvPr id="10469" name="Google Shape;10469;p55"/>
            <p:cNvSpPr/>
            <p:nvPr/>
          </p:nvSpPr>
          <p:spPr>
            <a:xfrm>
              <a:off x="928229" y="3269323"/>
              <a:ext cx="240131" cy="240100"/>
            </a:xfrm>
            <a:custGeom>
              <a:avLst/>
              <a:gdLst/>
              <a:ahLst/>
              <a:cxnLst/>
              <a:rect l="l" t="t" r="r" b="b"/>
              <a:pathLst>
                <a:path w="7562" h="7561" extrusionOk="0">
                  <a:moveTo>
                    <a:pt x="3775" y="0"/>
                  </a:moveTo>
                  <a:cubicBezTo>
                    <a:pt x="1692" y="0"/>
                    <a:pt x="1" y="1703"/>
                    <a:pt x="1" y="3787"/>
                  </a:cubicBezTo>
                  <a:cubicBezTo>
                    <a:pt x="1" y="5870"/>
                    <a:pt x="1692" y="7561"/>
                    <a:pt x="3775" y="7561"/>
                  </a:cubicBezTo>
                  <a:cubicBezTo>
                    <a:pt x="4454" y="7561"/>
                    <a:pt x="5121" y="7382"/>
                    <a:pt x="5704" y="7037"/>
                  </a:cubicBezTo>
                  <a:cubicBezTo>
                    <a:pt x="5787" y="6977"/>
                    <a:pt x="5823" y="6858"/>
                    <a:pt x="5775" y="6775"/>
                  </a:cubicBezTo>
                  <a:cubicBezTo>
                    <a:pt x="5736" y="6720"/>
                    <a:pt x="5672" y="6691"/>
                    <a:pt x="5605" y="6691"/>
                  </a:cubicBezTo>
                  <a:cubicBezTo>
                    <a:pt x="5570" y="6691"/>
                    <a:pt x="5534" y="6699"/>
                    <a:pt x="5502" y="6716"/>
                  </a:cubicBezTo>
                  <a:cubicBezTo>
                    <a:pt x="4990" y="7025"/>
                    <a:pt x="4394" y="7192"/>
                    <a:pt x="3775" y="7192"/>
                  </a:cubicBezTo>
                  <a:cubicBezTo>
                    <a:pt x="1906" y="7192"/>
                    <a:pt x="382" y="5668"/>
                    <a:pt x="382" y="3798"/>
                  </a:cubicBezTo>
                  <a:cubicBezTo>
                    <a:pt x="382" y="1917"/>
                    <a:pt x="1906" y="405"/>
                    <a:pt x="3775" y="405"/>
                  </a:cubicBezTo>
                  <a:cubicBezTo>
                    <a:pt x="5656" y="405"/>
                    <a:pt x="7168" y="1917"/>
                    <a:pt x="7168" y="3798"/>
                  </a:cubicBezTo>
                  <a:cubicBezTo>
                    <a:pt x="7168" y="4775"/>
                    <a:pt x="6740" y="5715"/>
                    <a:pt x="6002" y="6358"/>
                  </a:cubicBezTo>
                  <a:cubicBezTo>
                    <a:pt x="5918" y="6430"/>
                    <a:pt x="5906" y="6549"/>
                    <a:pt x="5978" y="6620"/>
                  </a:cubicBezTo>
                  <a:cubicBezTo>
                    <a:pt x="6024" y="6667"/>
                    <a:pt x="6082" y="6691"/>
                    <a:pt x="6136" y="6691"/>
                  </a:cubicBezTo>
                  <a:cubicBezTo>
                    <a:pt x="6179" y="6691"/>
                    <a:pt x="6220" y="6676"/>
                    <a:pt x="6252" y="6644"/>
                  </a:cubicBezTo>
                  <a:cubicBezTo>
                    <a:pt x="7085" y="5930"/>
                    <a:pt x="7561" y="4882"/>
                    <a:pt x="7561" y="3787"/>
                  </a:cubicBezTo>
                  <a:cubicBezTo>
                    <a:pt x="7561" y="1703"/>
                    <a:pt x="5859" y="0"/>
                    <a:pt x="37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0" name="Google Shape;10470;p55"/>
            <p:cNvSpPr/>
            <p:nvPr/>
          </p:nvSpPr>
          <p:spPr>
            <a:xfrm>
              <a:off x="956205" y="3297681"/>
              <a:ext cx="184179" cy="184147"/>
            </a:xfrm>
            <a:custGeom>
              <a:avLst/>
              <a:gdLst/>
              <a:ahLst/>
              <a:cxnLst/>
              <a:rect l="l" t="t" r="r" b="b"/>
              <a:pathLst>
                <a:path w="5800" h="5799" extrusionOk="0">
                  <a:moveTo>
                    <a:pt x="2894" y="0"/>
                  </a:moveTo>
                  <a:cubicBezTo>
                    <a:pt x="1311" y="0"/>
                    <a:pt x="1" y="1298"/>
                    <a:pt x="1" y="2905"/>
                  </a:cubicBezTo>
                  <a:cubicBezTo>
                    <a:pt x="1" y="4501"/>
                    <a:pt x="1287" y="5799"/>
                    <a:pt x="2894" y="5799"/>
                  </a:cubicBezTo>
                  <a:cubicBezTo>
                    <a:pt x="4502" y="5799"/>
                    <a:pt x="5799" y="4513"/>
                    <a:pt x="5799" y="2905"/>
                  </a:cubicBezTo>
                  <a:cubicBezTo>
                    <a:pt x="5799" y="2322"/>
                    <a:pt x="5621" y="1751"/>
                    <a:pt x="5311" y="1286"/>
                  </a:cubicBezTo>
                  <a:cubicBezTo>
                    <a:pt x="5276" y="1229"/>
                    <a:pt x="5219" y="1202"/>
                    <a:pt x="5159" y="1202"/>
                  </a:cubicBezTo>
                  <a:cubicBezTo>
                    <a:pt x="5118" y="1202"/>
                    <a:pt x="5076" y="1215"/>
                    <a:pt x="5037" y="1239"/>
                  </a:cubicBezTo>
                  <a:cubicBezTo>
                    <a:pt x="4954" y="1298"/>
                    <a:pt x="4942" y="1417"/>
                    <a:pt x="5002" y="1501"/>
                  </a:cubicBezTo>
                  <a:cubicBezTo>
                    <a:pt x="5275" y="1917"/>
                    <a:pt x="5430" y="2417"/>
                    <a:pt x="5430" y="2905"/>
                  </a:cubicBezTo>
                  <a:cubicBezTo>
                    <a:pt x="5430" y="4287"/>
                    <a:pt x="4299" y="5418"/>
                    <a:pt x="2918" y="5418"/>
                  </a:cubicBezTo>
                  <a:cubicBezTo>
                    <a:pt x="1525" y="5418"/>
                    <a:pt x="394" y="4287"/>
                    <a:pt x="394" y="2905"/>
                  </a:cubicBezTo>
                  <a:cubicBezTo>
                    <a:pt x="394" y="1524"/>
                    <a:pt x="1513" y="393"/>
                    <a:pt x="2894" y="393"/>
                  </a:cubicBezTo>
                  <a:cubicBezTo>
                    <a:pt x="3525" y="393"/>
                    <a:pt x="4132" y="631"/>
                    <a:pt x="4597" y="1036"/>
                  </a:cubicBezTo>
                  <a:cubicBezTo>
                    <a:pt x="4628" y="1073"/>
                    <a:pt x="4669" y="1089"/>
                    <a:pt x="4712" y="1089"/>
                  </a:cubicBezTo>
                  <a:cubicBezTo>
                    <a:pt x="4764" y="1089"/>
                    <a:pt x="4819" y="1064"/>
                    <a:pt x="4859" y="1024"/>
                  </a:cubicBezTo>
                  <a:cubicBezTo>
                    <a:pt x="4942" y="953"/>
                    <a:pt x="4918" y="834"/>
                    <a:pt x="4847" y="762"/>
                  </a:cubicBezTo>
                  <a:cubicBezTo>
                    <a:pt x="4311" y="274"/>
                    <a:pt x="3609" y="0"/>
                    <a:pt x="28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1" name="Google Shape;10471;p55"/>
            <p:cNvSpPr/>
            <p:nvPr/>
          </p:nvSpPr>
          <p:spPr>
            <a:xfrm>
              <a:off x="1042039" y="3207306"/>
              <a:ext cx="12511" cy="47664"/>
            </a:xfrm>
            <a:custGeom>
              <a:avLst/>
              <a:gdLst/>
              <a:ahLst/>
              <a:cxnLst/>
              <a:rect l="l" t="t" r="r" b="b"/>
              <a:pathLst>
                <a:path w="394" h="1501" extrusionOk="0">
                  <a:moveTo>
                    <a:pt x="191" y="1"/>
                  </a:moveTo>
                  <a:cubicBezTo>
                    <a:pt x="96" y="1"/>
                    <a:pt x="1" y="96"/>
                    <a:pt x="1" y="203"/>
                  </a:cubicBezTo>
                  <a:lnTo>
                    <a:pt x="1" y="1310"/>
                  </a:lnTo>
                  <a:cubicBezTo>
                    <a:pt x="1" y="1430"/>
                    <a:pt x="96" y="1501"/>
                    <a:pt x="191" y="1501"/>
                  </a:cubicBezTo>
                  <a:cubicBezTo>
                    <a:pt x="298" y="1501"/>
                    <a:pt x="394" y="1418"/>
                    <a:pt x="394" y="1310"/>
                  </a:cubicBezTo>
                  <a:lnTo>
                    <a:pt x="394" y="203"/>
                  </a:lnTo>
                  <a:cubicBezTo>
                    <a:pt x="394" y="96"/>
                    <a:pt x="298" y="1"/>
                    <a:pt x="1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2" name="Google Shape;10472;p55"/>
            <p:cNvSpPr/>
            <p:nvPr/>
          </p:nvSpPr>
          <p:spPr>
            <a:xfrm>
              <a:off x="1042039" y="3524538"/>
              <a:ext cx="12511" cy="47664"/>
            </a:xfrm>
            <a:custGeom>
              <a:avLst/>
              <a:gdLst/>
              <a:ahLst/>
              <a:cxnLst/>
              <a:rect l="l" t="t" r="r" b="b"/>
              <a:pathLst>
                <a:path w="394" h="1501" extrusionOk="0">
                  <a:moveTo>
                    <a:pt x="191" y="0"/>
                  </a:moveTo>
                  <a:cubicBezTo>
                    <a:pt x="96" y="0"/>
                    <a:pt x="1" y="95"/>
                    <a:pt x="1" y="191"/>
                  </a:cubicBezTo>
                  <a:lnTo>
                    <a:pt x="1" y="1310"/>
                  </a:lnTo>
                  <a:cubicBezTo>
                    <a:pt x="1" y="1417"/>
                    <a:pt x="84" y="1500"/>
                    <a:pt x="191" y="1500"/>
                  </a:cubicBezTo>
                  <a:cubicBezTo>
                    <a:pt x="298" y="1500"/>
                    <a:pt x="394" y="1417"/>
                    <a:pt x="394" y="1310"/>
                  </a:cubicBezTo>
                  <a:lnTo>
                    <a:pt x="394" y="191"/>
                  </a:lnTo>
                  <a:cubicBezTo>
                    <a:pt x="394" y="95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3" name="Google Shape;10473;p55"/>
            <p:cNvSpPr/>
            <p:nvPr/>
          </p:nvSpPr>
          <p:spPr>
            <a:xfrm>
              <a:off x="953188" y="3230836"/>
              <a:ext cx="31406" cy="43441"/>
            </a:xfrm>
            <a:custGeom>
              <a:avLst/>
              <a:gdLst/>
              <a:ahLst/>
              <a:cxnLst/>
              <a:rect l="l" t="t" r="r" b="b"/>
              <a:pathLst>
                <a:path w="989" h="1368" extrusionOk="0">
                  <a:moveTo>
                    <a:pt x="217" y="0"/>
                  </a:moveTo>
                  <a:cubicBezTo>
                    <a:pt x="185" y="0"/>
                    <a:pt x="153" y="7"/>
                    <a:pt x="120" y="22"/>
                  </a:cubicBezTo>
                  <a:cubicBezTo>
                    <a:pt x="36" y="81"/>
                    <a:pt x="1" y="188"/>
                    <a:pt x="48" y="296"/>
                  </a:cubicBezTo>
                  <a:lnTo>
                    <a:pt x="608" y="1272"/>
                  </a:lnTo>
                  <a:cubicBezTo>
                    <a:pt x="644" y="1331"/>
                    <a:pt x="715" y="1367"/>
                    <a:pt x="775" y="1367"/>
                  </a:cubicBezTo>
                  <a:cubicBezTo>
                    <a:pt x="798" y="1367"/>
                    <a:pt x="834" y="1343"/>
                    <a:pt x="870" y="1331"/>
                  </a:cubicBezTo>
                  <a:cubicBezTo>
                    <a:pt x="953" y="1272"/>
                    <a:pt x="989" y="1165"/>
                    <a:pt x="941" y="1070"/>
                  </a:cubicBezTo>
                  <a:lnTo>
                    <a:pt x="394" y="93"/>
                  </a:lnTo>
                  <a:cubicBezTo>
                    <a:pt x="352" y="35"/>
                    <a:pt x="288" y="0"/>
                    <a:pt x="2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4" name="Google Shape;10474;p55"/>
            <p:cNvSpPr/>
            <p:nvPr/>
          </p:nvSpPr>
          <p:spPr>
            <a:xfrm>
              <a:off x="1111614" y="3505485"/>
              <a:ext cx="30644" cy="42520"/>
            </a:xfrm>
            <a:custGeom>
              <a:avLst/>
              <a:gdLst/>
              <a:ahLst/>
              <a:cxnLst/>
              <a:rect l="l" t="t" r="r" b="b"/>
              <a:pathLst>
                <a:path w="965" h="1339" extrusionOk="0">
                  <a:moveTo>
                    <a:pt x="210" y="1"/>
                  </a:moveTo>
                  <a:cubicBezTo>
                    <a:pt x="181" y="1"/>
                    <a:pt x="151" y="6"/>
                    <a:pt x="119" y="17"/>
                  </a:cubicBezTo>
                  <a:cubicBezTo>
                    <a:pt x="24" y="76"/>
                    <a:pt x="0" y="183"/>
                    <a:pt x="48" y="291"/>
                  </a:cubicBezTo>
                  <a:lnTo>
                    <a:pt x="596" y="1255"/>
                  </a:lnTo>
                  <a:cubicBezTo>
                    <a:pt x="620" y="1314"/>
                    <a:pt x="691" y="1338"/>
                    <a:pt x="751" y="1338"/>
                  </a:cubicBezTo>
                  <a:cubicBezTo>
                    <a:pt x="786" y="1338"/>
                    <a:pt x="810" y="1326"/>
                    <a:pt x="846" y="1314"/>
                  </a:cubicBezTo>
                  <a:cubicBezTo>
                    <a:pt x="929" y="1255"/>
                    <a:pt x="965" y="1148"/>
                    <a:pt x="917" y="1041"/>
                  </a:cubicBezTo>
                  <a:lnTo>
                    <a:pt x="381" y="100"/>
                  </a:lnTo>
                  <a:cubicBezTo>
                    <a:pt x="339" y="33"/>
                    <a:pt x="279" y="1"/>
                    <a:pt x="2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5" name="Google Shape;10475;p55"/>
            <p:cNvSpPr/>
            <p:nvPr/>
          </p:nvSpPr>
          <p:spPr>
            <a:xfrm>
              <a:off x="888916" y="3295998"/>
              <a:ext cx="44648" cy="29691"/>
            </a:xfrm>
            <a:custGeom>
              <a:avLst/>
              <a:gdLst/>
              <a:ahLst/>
              <a:cxnLst/>
              <a:rect l="l" t="t" r="r" b="b"/>
              <a:pathLst>
                <a:path w="1406" h="935" extrusionOk="0">
                  <a:moveTo>
                    <a:pt x="203" y="0"/>
                  </a:moveTo>
                  <a:cubicBezTo>
                    <a:pt x="136" y="0"/>
                    <a:pt x="64" y="37"/>
                    <a:pt x="24" y="101"/>
                  </a:cubicBezTo>
                  <a:cubicBezTo>
                    <a:pt x="1" y="184"/>
                    <a:pt x="36" y="303"/>
                    <a:pt x="120" y="351"/>
                  </a:cubicBezTo>
                  <a:lnTo>
                    <a:pt x="1084" y="899"/>
                  </a:lnTo>
                  <a:cubicBezTo>
                    <a:pt x="1120" y="923"/>
                    <a:pt x="1144" y="934"/>
                    <a:pt x="1179" y="934"/>
                  </a:cubicBezTo>
                  <a:cubicBezTo>
                    <a:pt x="1239" y="934"/>
                    <a:pt x="1310" y="899"/>
                    <a:pt x="1334" y="839"/>
                  </a:cubicBezTo>
                  <a:cubicBezTo>
                    <a:pt x="1406" y="756"/>
                    <a:pt x="1358" y="637"/>
                    <a:pt x="1263" y="577"/>
                  </a:cubicBezTo>
                  <a:lnTo>
                    <a:pt x="298" y="30"/>
                  </a:lnTo>
                  <a:cubicBezTo>
                    <a:pt x="271" y="10"/>
                    <a:pt x="237" y="0"/>
                    <a:pt x="2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6" name="Google Shape;10476;p55"/>
            <p:cNvSpPr/>
            <p:nvPr/>
          </p:nvSpPr>
          <p:spPr>
            <a:xfrm>
              <a:off x="1162644" y="3454106"/>
              <a:ext cx="45029" cy="30390"/>
            </a:xfrm>
            <a:custGeom>
              <a:avLst/>
              <a:gdLst/>
              <a:ahLst/>
              <a:cxnLst/>
              <a:rect l="l" t="t" r="r" b="b"/>
              <a:pathLst>
                <a:path w="1418" h="957" extrusionOk="0">
                  <a:moveTo>
                    <a:pt x="237" y="1"/>
                  </a:moveTo>
                  <a:cubicBezTo>
                    <a:pt x="171" y="1"/>
                    <a:pt x="101" y="41"/>
                    <a:pt x="60" y="99"/>
                  </a:cubicBezTo>
                  <a:cubicBezTo>
                    <a:pt x="1" y="194"/>
                    <a:pt x="48" y="313"/>
                    <a:pt x="132" y="373"/>
                  </a:cubicBezTo>
                  <a:lnTo>
                    <a:pt x="1096" y="920"/>
                  </a:lnTo>
                  <a:cubicBezTo>
                    <a:pt x="1132" y="932"/>
                    <a:pt x="1156" y="956"/>
                    <a:pt x="1191" y="956"/>
                  </a:cubicBezTo>
                  <a:cubicBezTo>
                    <a:pt x="1251" y="956"/>
                    <a:pt x="1322" y="920"/>
                    <a:pt x="1346" y="861"/>
                  </a:cubicBezTo>
                  <a:cubicBezTo>
                    <a:pt x="1418" y="766"/>
                    <a:pt x="1382" y="646"/>
                    <a:pt x="1299" y="575"/>
                  </a:cubicBezTo>
                  <a:lnTo>
                    <a:pt x="322" y="27"/>
                  </a:lnTo>
                  <a:cubicBezTo>
                    <a:pt x="296" y="9"/>
                    <a:pt x="267" y="1"/>
                    <a:pt x="2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7" name="Google Shape;10477;p55"/>
            <p:cNvSpPr/>
            <p:nvPr/>
          </p:nvSpPr>
          <p:spPr>
            <a:xfrm>
              <a:off x="865862" y="3383864"/>
              <a:ext cx="47664" cy="12130"/>
            </a:xfrm>
            <a:custGeom>
              <a:avLst/>
              <a:gdLst/>
              <a:ahLst/>
              <a:cxnLst/>
              <a:rect l="l" t="t" r="r" b="b"/>
              <a:pathLst>
                <a:path w="1501" h="382" extrusionOk="0">
                  <a:moveTo>
                    <a:pt x="191" y="1"/>
                  </a:moveTo>
                  <a:cubicBezTo>
                    <a:pt x="84" y="1"/>
                    <a:pt x="0" y="84"/>
                    <a:pt x="0" y="191"/>
                  </a:cubicBezTo>
                  <a:cubicBezTo>
                    <a:pt x="0" y="287"/>
                    <a:pt x="84" y="382"/>
                    <a:pt x="191" y="382"/>
                  </a:cubicBezTo>
                  <a:lnTo>
                    <a:pt x="1310" y="382"/>
                  </a:lnTo>
                  <a:cubicBezTo>
                    <a:pt x="1429" y="382"/>
                    <a:pt x="1501" y="299"/>
                    <a:pt x="1501" y="191"/>
                  </a:cubicBezTo>
                  <a:cubicBezTo>
                    <a:pt x="1501" y="84"/>
                    <a:pt x="1417" y="1"/>
                    <a:pt x="13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8" name="Google Shape;10478;p55"/>
            <p:cNvSpPr/>
            <p:nvPr/>
          </p:nvSpPr>
          <p:spPr>
            <a:xfrm>
              <a:off x="1182300" y="3383864"/>
              <a:ext cx="48045" cy="12130"/>
            </a:xfrm>
            <a:custGeom>
              <a:avLst/>
              <a:gdLst/>
              <a:ahLst/>
              <a:cxnLst/>
              <a:rect l="l" t="t" r="r" b="b"/>
              <a:pathLst>
                <a:path w="1513" h="382" extrusionOk="0">
                  <a:moveTo>
                    <a:pt x="203" y="1"/>
                  </a:moveTo>
                  <a:cubicBezTo>
                    <a:pt x="96" y="1"/>
                    <a:pt x="1" y="84"/>
                    <a:pt x="1" y="191"/>
                  </a:cubicBezTo>
                  <a:cubicBezTo>
                    <a:pt x="1" y="287"/>
                    <a:pt x="96" y="382"/>
                    <a:pt x="203" y="382"/>
                  </a:cubicBezTo>
                  <a:lnTo>
                    <a:pt x="1311" y="382"/>
                  </a:lnTo>
                  <a:cubicBezTo>
                    <a:pt x="1418" y="382"/>
                    <a:pt x="1513" y="287"/>
                    <a:pt x="1513" y="191"/>
                  </a:cubicBezTo>
                  <a:cubicBezTo>
                    <a:pt x="1513" y="84"/>
                    <a:pt x="1430" y="1"/>
                    <a:pt x="131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9" name="Google Shape;10479;p55"/>
            <p:cNvSpPr/>
            <p:nvPr/>
          </p:nvSpPr>
          <p:spPr>
            <a:xfrm>
              <a:off x="888916" y="3454011"/>
              <a:ext cx="43885" cy="30104"/>
            </a:xfrm>
            <a:custGeom>
              <a:avLst/>
              <a:gdLst/>
              <a:ahLst/>
              <a:cxnLst/>
              <a:rect l="l" t="t" r="r" b="b"/>
              <a:pathLst>
                <a:path w="1382" h="948" extrusionOk="0">
                  <a:moveTo>
                    <a:pt x="1186" y="1"/>
                  </a:moveTo>
                  <a:cubicBezTo>
                    <a:pt x="1152" y="1"/>
                    <a:pt x="1117" y="10"/>
                    <a:pt x="1084" y="30"/>
                  </a:cubicBezTo>
                  <a:lnTo>
                    <a:pt x="120" y="590"/>
                  </a:lnTo>
                  <a:cubicBezTo>
                    <a:pt x="36" y="649"/>
                    <a:pt x="1" y="745"/>
                    <a:pt x="48" y="852"/>
                  </a:cubicBezTo>
                  <a:cubicBezTo>
                    <a:pt x="72" y="911"/>
                    <a:pt x="144" y="947"/>
                    <a:pt x="215" y="947"/>
                  </a:cubicBezTo>
                  <a:cubicBezTo>
                    <a:pt x="239" y="947"/>
                    <a:pt x="274" y="923"/>
                    <a:pt x="298" y="911"/>
                  </a:cubicBezTo>
                  <a:lnTo>
                    <a:pt x="1263" y="364"/>
                  </a:lnTo>
                  <a:cubicBezTo>
                    <a:pt x="1358" y="304"/>
                    <a:pt x="1382" y="197"/>
                    <a:pt x="1334" y="90"/>
                  </a:cubicBezTo>
                  <a:cubicBezTo>
                    <a:pt x="1311" y="35"/>
                    <a:pt x="1251" y="1"/>
                    <a:pt x="11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0" name="Google Shape;10480;p55"/>
            <p:cNvSpPr/>
            <p:nvPr/>
          </p:nvSpPr>
          <p:spPr>
            <a:xfrm>
              <a:off x="1163025" y="3295648"/>
              <a:ext cx="44648" cy="30040"/>
            </a:xfrm>
            <a:custGeom>
              <a:avLst/>
              <a:gdLst/>
              <a:ahLst/>
              <a:cxnLst/>
              <a:rect l="l" t="t" r="r" b="b"/>
              <a:pathLst>
                <a:path w="1406" h="946" extrusionOk="0">
                  <a:moveTo>
                    <a:pt x="1177" y="1"/>
                  </a:moveTo>
                  <a:cubicBezTo>
                    <a:pt x="1147" y="1"/>
                    <a:pt x="1115" y="6"/>
                    <a:pt x="1084" y="17"/>
                  </a:cubicBezTo>
                  <a:lnTo>
                    <a:pt x="120" y="576"/>
                  </a:lnTo>
                  <a:cubicBezTo>
                    <a:pt x="36" y="636"/>
                    <a:pt x="1" y="731"/>
                    <a:pt x="48" y="838"/>
                  </a:cubicBezTo>
                  <a:cubicBezTo>
                    <a:pt x="96" y="910"/>
                    <a:pt x="155" y="945"/>
                    <a:pt x="227" y="945"/>
                  </a:cubicBezTo>
                  <a:cubicBezTo>
                    <a:pt x="251" y="945"/>
                    <a:pt x="286" y="934"/>
                    <a:pt x="310" y="910"/>
                  </a:cubicBezTo>
                  <a:lnTo>
                    <a:pt x="1287" y="362"/>
                  </a:lnTo>
                  <a:cubicBezTo>
                    <a:pt x="1370" y="302"/>
                    <a:pt x="1406" y="195"/>
                    <a:pt x="1358" y="100"/>
                  </a:cubicBezTo>
                  <a:cubicBezTo>
                    <a:pt x="1316" y="33"/>
                    <a:pt x="1250" y="1"/>
                    <a:pt x="11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1" name="Google Shape;10481;p55"/>
            <p:cNvSpPr/>
            <p:nvPr/>
          </p:nvSpPr>
          <p:spPr>
            <a:xfrm>
              <a:off x="953188" y="3505835"/>
              <a:ext cx="31787" cy="43282"/>
            </a:xfrm>
            <a:custGeom>
              <a:avLst/>
              <a:gdLst/>
              <a:ahLst/>
              <a:cxnLst/>
              <a:rect l="l" t="t" r="r" b="b"/>
              <a:pathLst>
                <a:path w="1001" h="1363" extrusionOk="0">
                  <a:moveTo>
                    <a:pt x="782" y="0"/>
                  </a:moveTo>
                  <a:cubicBezTo>
                    <a:pt x="714" y="0"/>
                    <a:pt x="648" y="37"/>
                    <a:pt x="608" y="101"/>
                  </a:cubicBezTo>
                  <a:lnTo>
                    <a:pt x="60" y="1065"/>
                  </a:lnTo>
                  <a:cubicBezTo>
                    <a:pt x="1" y="1161"/>
                    <a:pt x="48" y="1280"/>
                    <a:pt x="132" y="1327"/>
                  </a:cubicBezTo>
                  <a:cubicBezTo>
                    <a:pt x="167" y="1351"/>
                    <a:pt x="191" y="1363"/>
                    <a:pt x="227" y="1363"/>
                  </a:cubicBezTo>
                  <a:cubicBezTo>
                    <a:pt x="286" y="1363"/>
                    <a:pt x="358" y="1327"/>
                    <a:pt x="394" y="1280"/>
                  </a:cubicBezTo>
                  <a:lnTo>
                    <a:pt x="941" y="303"/>
                  </a:lnTo>
                  <a:cubicBezTo>
                    <a:pt x="1001" y="184"/>
                    <a:pt x="965" y="65"/>
                    <a:pt x="882" y="30"/>
                  </a:cubicBezTo>
                  <a:cubicBezTo>
                    <a:pt x="850" y="10"/>
                    <a:pt x="816" y="0"/>
                    <a:pt x="7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2" name="Google Shape;10482;p55"/>
            <p:cNvSpPr/>
            <p:nvPr/>
          </p:nvSpPr>
          <p:spPr>
            <a:xfrm>
              <a:off x="1111614" y="3231726"/>
              <a:ext cx="31025" cy="42933"/>
            </a:xfrm>
            <a:custGeom>
              <a:avLst/>
              <a:gdLst/>
              <a:ahLst/>
              <a:cxnLst/>
              <a:rect l="l" t="t" r="r" b="b"/>
              <a:pathLst>
                <a:path w="977" h="1352" extrusionOk="0">
                  <a:moveTo>
                    <a:pt x="754" y="0"/>
                  </a:moveTo>
                  <a:cubicBezTo>
                    <a:pt x="688" y="0"/>
                    <a:pt x="620" y="37"/>
                    <a:pt x="572" y="101"/>
                  </a:cubicBezTo>
                  <a:lnTo>
                    <a:pt x="24" y="1065"/>
                  </a:lnTo>
                  <a:cubicBezTo>
                    <a:pt x="0" y="1137"/>
                    <a:pt x="24" y="1256"/>
                    <a:pt x="119" y="1315"/>
                  </a:cubicBezTo>
                  <a:cubicBezTo>
                    <a:pt x="143" y="1339"/>
                    <a:pt x="179" y="1351"/>
                    <a:pt x="203" y="1351"/>
                  </a:cubicBezTo>
                  <a:cubicBezTo>
                    <a:pt x="262" y="1351"/>
                    <a:pt x="346" y="1315"/>
                    <a:pt x="370" y="1256"/>
                  </a:cubicBezTo>
                  <a:lnTo>
                    <a:pt x="917" y="291"/>
                  </a:lnTo>
                  <a:cubicBezTo>
                    <a:pt x="977" y="208"/>
                    <a:pt x="941" y="89"/>
                    <a:pt x="846" y="29"/>
                  </a:cubicBezTo>
                  <a:cubicBezTo>
                    <a:pt x="818" y="10"/>
                    <a:pt x="786" y="0"/>
                    <a:pt x="7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83" name="Google Shape;10483;p55"/>
          <p:cNvGrpSpPr/>
          <p:nvPr/>
        </p:nvGrpSpPr>
        <p:grpSpPr>
          <a:xfrm>
            <a:off x="1404617" y="3226962"/>
            <a:ext cx="370168" cy="325965"/>
            <a:chOff x="1404617" y="3226962"/>
            <a:chExt cx="370168" cy="325965"/>
          </a:xfrm>
        </p:grpSpPr>
        <p:sp>
          <p:nvSpPr>
            <p:cNvPr id="10484" name="Google Shape;10484;p55"/>
            <p:cNvSpPr/>
            <p:nvPr/>
          </p:nvSpPr>
          <p:spPr>
            <a:xfrm>
              <a:off x="1535067" y="3226962"/>
              <a:ext cx="12130" cy="37090"/>
            </a:xfrm>
            <a:custGeom>
              <a:avLst/>
              <a:gdLst/>
              <a:ahLst/>
              <a:cxnLst/>
              <a:rect l="l" t="t" r="r" b="b"/>
              <a:pathLst>
                <a:path w="382" h="1168" extrusionOk="0">
                  <a:moveTo>
                    <a:pt x="191" y="1"/>
                  </a:moveTo>
                  <a:cubicBezTo>
                    <a:pt x="84" y="1"/>
                    <a:pt x="0" y="84"/>
                    <a:pt x="0" y="191"/>
                  </a:cubicBezTo>
                  <a:lnTo>
                    <a:pt x="0" y="977"/>
                  </a:lnTo>
                  <a:cubicBezTo>
                    <a:pt x="0" y="1084"/>
                    <a:pt x="84" y="1168"/>
                    <a:pt x="191" y="1168"/>
                  </a:cubicBezTo>
                  <a:cubicBezTo>
                    <a:pt x="298" y="1168"/>
                    <a:pt x="381" y="1084"/>
                    <a:pt x="381" y="977"/>
                  </a:cubicBezTo>
                  <a:lnTo>
                    <a:pt x="381" y="191"/>
                  </a:lnTo>
                  <a:cubicBezTo>
                    <a:pt x="381" y="84"/>
                    <a:pt x="298" y="1"/>
                    <a:pt x="1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5" name="Google Shape;10485;p55"/>
            <p:cNvSpPr/>
            <p:nvPr/>
          </p:nvSpPr>
          <p:spPr>
            <a:xfrm>
              <a:off x="1472287" y="3243221"/>
              <a:ext cx="25753" cy="34073"/>
            </a:xfrm>
            <a:custGeom>
              <a:avLst/>
              <a:gdLst/>
              <a:ahLst/>
              <a:cxnLst/>
              <a:rect l="l" t="t" r="r" b="b"/>
              <a:pathLst>
                <a:path w="811" h="1073" extrusionOk="0">
                  <a:moveTo>
                    <a:pt x="217" y="1"/>
                  </a:moveTo>
                  <a:cubicBezTo>
                    <a:pt x="185" y="1"/>
                    <a:pt x="152" y="9"/>
                    <a:pt x="120" y="25"/>
                  </a:cubicBezTo>
                  <a:cubicBezTo>
                    <a:pt x="25" y="72"/>
                    <a:pt x="1" y="179"/>
                    <a:pt x="37" y="287"/>
                  </a:cubicBezTo>
                  <a:lnTo>
                    <a:pt x="442" y="989"/>
                  </a:lnTo>
                  <a:cubicBezTo>
                    <a:pt x="477" y="1049"/>
                    <a:pt x="549" y="1072"/>
                    <a:pt x="608" y="1072"/>
                  </a:cubicBezTo>
                  <a:cubicBezTo>
                    <a:pt x="632" y="1072"/>
                    <a:pt x="668" y="1061"/>
                    <a:pt x="692" y="1049"/>
                  </a:cubicBezTo>
                  <a:cubicBezTo>
                    <a:pt x="787" y="989"/>
                    <a:pt x="811" y="882"/>
                    <a:pt x="775" y="775"/>
                  </a:cubicBezTo>
                  <a:lnTo>
                    <a:pt x="382" y="96"/>
                  </a:lnTo>
                  <a:cubicBezTo>
                    <a:pt x="342" y="33"/>
                    <a:pt x="281" y="1"/>
                    <a:pt x="2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" name="Google Shape;10486;p55"/>
            <p:cNvSpPr/>
            <p:nvPr/>
          </p:nvSpPr>
          <p:spPr>
            <a:xfrm>
              <a:off x="1426179" y="3289266"/>
              <a:ext cx="35947" cy="24705"/>
            </a:xfrm>
            <a:custGeom>
              <a:avLst/>
              <a:gdLst/>
              <a:ahLst/>
              <a:cxnLst/>
              <a:rect l="l" t="t" r="r" b="b"/>
              <a:pathLst>
                <a:path w="1132" h="778" extrusionOk="0">
                  <a:moveTo>
                    <a:pt x="229" y="1"/>
                  </a:moveTo>
                  <a:cubicBezTo>
                    <a:pt x="159" y="1"/>
                    <a:pt x="89" y="41"/>
                    <a:pt x="48" y="99"/>
                  </a:cubicBezTo>
                  <a:cubicBezTo>
                    <a:pt x="0" y="194"/>
                    <a:pt x="36" y="301"/>
                    <a:pt x="143" y="361"/>
                  </a:cubicBezTo>
                  <a:lnTo>
                    <a:pt x="822" y="742"/>
                  </a:lnTo>
                  <a:cubicBezTo>
                    <a:pt x="858" y="754"/>
                    <a:pt x="881" y="777"/>
                    <a:pt x="917" y="777"/>
                  </a:cubicBezTo>
                  <a:cubicBezTo>
                    <a:pt x="977" y="777"/>
                    <a:pt x="1048" y="742"/>
                    <a:pt x="1072" y="682"/>
                  </a:cubicBezTo>
                  <a:cubicBezTo>
                    <a:pt x="1132" y="599"/>
                    <a:pt x="1096" y="480"/>
                    <a:pt x="1001" y="420"/>
                  </a:cubicBezTo>
                  <a:lnTo>
                    <a:pt x="322" y="27"/>
                  </a:lnTo>
                  <a:cubicBezTo>
                    <a:pt x="292" y="9"/>
                    <a:pt x="261" y="1"/>
                    <a:pt x="2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" name="Google Shape;10487;p55"/>
            <p:cNvSpPr/>
            <p:nvPr/>
          </p:nvSpPr>
          <p:spPr>
            <a:xfrm>
              <a:off x="1410682" y="3350997"/>
              <a:ext cx="37439" cy="12511"/>
            </a:xfrm>
            <a:custGeom>
              <a:avLst/>
              <a:gdLst/>
              <a:ahLst/>
              <a:cxnLst/>
              <a:rect l="l" t="t" r="r" b="b"/>
              <a:pathLst>
                <a:path w="1179" h="394" extrusionOk="0">
                  <a:moveTo>
                    <a:pt x="191" y="0"/>
                  </a:moveTo>
                  <a:cubicBezTo>
                    <a:pt x="96" y="0"/>
                    <a:pt x="0" y="95"/>
                    <a:pt x="0" y="203"/>
                  </a:cubicBezTo>
                  <a:cubicBezTo>
                    <a:pt x="0" y="298"/>
                    <a:pt x="84" y="393"/>
                    <a:pt x="191" y="393"/>
                  </a:cubicBezTo>
                  <a:lnTo>
                    <a:pt x="988" y="393"/>
                  </a:lnTo>
                  <a:cubicBezTo>
                    <a:pt x="1084" y="393"/>
                    <a:pt x="1179" y="298"/>
                    <a:pt x="1179" y="203"/>
                  </a:cubicBezTo>
                  <a:cubicBezTo>
                    <a:pt x="1179" y="95"/>
                    <a:pt x="1084" y="0"/>
                    <a:pt x="98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" name="Google Shape;10488;p55"/>
            <p:cNvSpPr/>
            <p:nvPr/>
          </p:nvSpPr>
          <p:spPr>
            <a:xfrm>
              <a:off x="1426179" y="3400980"/>
              <a:ext cx="35566" cy="24896"/>
            </a:xfrm>
            <a:custGeom>
              <a:avLst/>
              <a:gdLst/>
              <a:ahLst/>
              <a:cxnLst/>
              <a:rect l="l" t="t" r="r" b="b"/>
              <a:pathLst>
                <a:path w="1120" h="784" extrusionOk="0">
                  <a:moveTo>
                    <a:pt x="904" y="0"/>
                  </a:moveTo>
                  <a:cubicBezTo>
                    <a:pt x="874" y="0"/>
                    <a:pt x="843" y="7"/>
                    <a:pt x="810" y="22"/>
                  </a:cubicBezTo>
                  <a:lnTo>
                    <a:pt x="119" y="414"/>
                  </a:lnTo>
                  <a:cubicBezTo>
                    <a:pt x="36" y="486"/>
                    <a:pt x="0" y="593"/>
                    <a:pt x="60" y="688"/>
                  </a:cubicBezTo>
                  <a:cubicBezTo>
                    <a:pt x="96" y="748"/>
                    <a:pt x="167" y="784"/>
                    <a:pt x="227" y="784"/>
                  </a:cubicBezTo>
                  <a:cubicBezTo>
                    <a:pt x="262" y="784"/>
                    <a:pt x="286" y="760"/>
                    <a:pt x="322" y="748"/>
                  </a:cubicBezTo>
                  <a:lnTo>
                    <a:pt x="1001" y="367"/>
                  </a:lnTo>
                  <a:cubicBezTo>
                    <a:pt x="1096" y="307"/>
                    <a:pt x="1120" y="200"/>
                    <a:pt x="1072" y="93"/>
                  </a:cubicBezTo>
                  <a:cubicBezTo>
                    <a:pt x="1031" y="35"/>
                    <a:pt x="972" y="0"/>
                    <a:pt x="90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" name="Google Shape;10489;p55"/>
            <p:cNvSpPr/>
            <p:nvPr/>
          </p:nvSpPr>
          <p:spPr>
            <a:xfrm>
              <a:off x="1620138" y="3289043"/>
              <a:ext cx="35566" cy="24928"/>
            </a:xfrm>
            <a:custGeom>
              <a:avLst/>
              <a:gdLst/>
              <a:ahLst/>
              <a:cxnLst/>
              <a:rect l="l" t="t" r="r" b="b"/>
              <a:pathLst>
                <a:path w="1120" h="785" extrusionOk="0">
                  <a:moveTo>
                    <a:pt x="895" y="1"/>
                  </a:moveTo>
                  <a:cubicBezTo>
                    <a:pt x="864" y="1"/>
                    <a:pt x="831" y="8"/>
                    <a:pt x="798" y="22"/>
                  </a:cubicBezTo>
                  <a:lnTo>
                    <a:pt x="119" y="403"/>
                  </a:lnTo>
                  <a:cubicBezTo>
                    <a:pt x="24" y="463"/>
                    <a:pt x="0" y="570"/>
                    <a:pt x="48" y="677"/>
                  </a:cubicBezTo>
                  <a:cubicBezTo>
                    <a:pt x="107" y="749"/>
                    <a:pt x="167" y="784"/>
                    <a:pt x="227" y="784"/>
                  </a:cubicBezTo>
                  <a:cubicBezTo>
                    <a:pt x="250" y="784"/>
                    <a:pt x="286" y="761"/>
                    <a:pt x="310" y="749"/>
                  </a:cubicBezTo>
                  <a:lnTo>
                    <a:pt x="1000" y="368"/>
                  </a:lnTo>
                  <a:cubicBezTo>
                    <a:pt x="1084" y="308"/>
                    <a:pt x="1120" y="201"/>
                    <a:pt x="1072" y="94"/>
                  </a:cubicBezTo>
                  <a:cubicBezTo>
                    <a:pt x="1031" y="36"/>
                    <a:pt x="966" y="1"/>
                    <a:pt x="89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" name="Google Shape;10490;p55"/>
            <p:cNvSpPr/>
            <p:nvPr/>
          </p:nvSpPr>
          <p:spPr>
            <a:xfrm>
              <a:off x="1584224" y="3243507"/>
              <a:ext cx="26103" cy="33787"/>
            </a:xfrm>
            <a:custGeom>
              <a:avLst/>
              <a:gdLst/>
              <a:ahLst/>
              <a:cxnLst/>
              <a:rect l="l" t="t" r="r" b="b"/>
              <a:pathLst>
                <a:path w="822" h="1064" extrusionOk="0">
                  <a:moveTo>
                    <a:pt x="594" y="1"/>
                  </a:moveTo>
                  <a:cubicBezTo>
                    <a:pt x="527" y="1"/>
                    <a:pt x="458" y="41"/>
                    <a:pt x="417" y="99"/>
                  </a:cubicBezTo>
                  <a:lnTo>
                    <a:pt x="24" y="790"/>
                  </a:lnTo>
                  <a:cubicBezTo>
                    <a:pt x="0" y="873"/>
                    <a:pt x="24" y="992"/>
                    <a:pt x="119" y="1040"/>
                  </a:cubicBezTo>
                  <a:cubicBezTo>
                    <a:pt x="143" y="1052"/>
                    <a:pt x="179" y="1063"/>
                    <a:pt x="203" y="1063"/>
                  </a:cubicBezTo>
                  <a:cubicBezTo>
                    <a:pt x="262" y="1063"/>
                    <a:pt x="346" y="1040"/>
                    <a:pt x="369" y="980"/>
                  </a:cubicBezTo>
                  <a:lnTo>
                    <a:pt x="762" y="290"/>
                  </a:lnTo>
                  <a:cubicBezTo>
                    <a:pt x="822" y="206"/>
                    <a:pt x="774" y="87"/>
                    <a:pt x="679" y="28"/>
                  </a:cubicBezTo>
                  <a:cubicBezTo>
                    <a:pt x="653" y="9"/>
                    <a:pt x="624" y="1"/>
                    <a:pt x="59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" name="Google Shape;10491;p55"/>
            <p:cNvSpPr/>
            <p:nvPr/>
          </p:nvSpPr>
          <p:spPr>
            <a:xfrm>
              <a:off x="1404617" y="3271197"/>
              <a:ext cx="285859" cy="281349"/>
            </a:xfrm>
            <a:custGeom>
              <a:avLst/>
              <a:gdLst/>
              <a:ahLst/>
              <a:cxnLst/>
              <a:rect l="l" t="t" r="r" b="b"/>
              <a:pathLst>
                <a:path w="9002" h="8860" extrusionOk="0">
                  <a:moveTo>
                    <a:pt x="4525" y="1013"/>
                  </a:moveTo>
                  <a:lnTo>
                    <a:pt x="4573" y="1025"/>
                  </a:lnTo>
                  <a:lnTo>
                    <a:pt x="4704" y="1025"/>
                  </a:lnTo>
                  <a:lnTo>
                    <a:pt x="4787" y="1061"/>
                  </a:lnTo>
                  <a:lnTo>
                    <a:pt x="4811" y="1061"/>
                  </a:lnTo>
                  <a:lnTo>
                    <a:pt x="4823" y="1072"/>
                  </a:lnTo>
                  <a:cubicBezTo>
                    <a:pt x="4835" y="1072"/>
                    <a:pt x="4835" y="1084"/>
                    <a:pt x="4847" y="1084"/>
                  </a:cubicBezTo>
                  <a:cubicBezTo>
                    <a:pt x="4847" y="1084"/>
                    <a:pt x="4870" y="1084"/>
                    <a:pt x="4870" y="1096"/>
                  </a:cubicBezTo>
                  <a:lnTo>
                    <a:pt x="4942" y="1132"/>
                  </a:lnTo>
                  <a:lnTo>
                    <a:pt x="4954" y="1132"/>
                  </a:lnTo>
                  <a:lnTo>
                    <a:pt x="4989" y="1144"/>
                  </a:lnTo>
                  <a:cubicBezTo>
                    <a:pt x="4989" y="1144"/>
                    <a:pt x="5001" y="1144"/>
                    <a:pt x="5001" y="1156"/>
                  </a:cubicBezTo>
                  <a:cubicBezTo>
                    <a:pt x="5001" y="1156"/>
                    <a:pt x="5013" y="1156"/>
                    <a:pt x="5013" y="1180"/>
                  </a:cubicBezTo>
                  <a:lnTo>
                    <a:pt x="5049" y="1192"/>
                  </a:lnTo>
                  <a:cubicBezTo>
                    <a:pt x="5049" y="1192"/>
                    <a:pt x="5061" y="1192"/>
                    <a:pt x="5061" y="1203"/>
                  </a:cubicBezTo>
                  <a:cubicBezTo>
                    <a:pt x="5061" y="1203"/>
                    <a:pt x="5073" y="1203"/>
                    <a:pt x="5073" y="1215"/>
                  </a:cubicBezTo>
                  <a:lnTo>
                    <a:pt x="5085" y="1239"/>
                  </a:lnTo>
                  <a:cubicBezTo>
                    <a:pt x="5085" y="1239"/>
                    <a:pt x="5109" y="1239"/>
                    <a:pt x="5109" y="1251"/>
                  </a:cubicBezTo>
                  <a:cubicBezTo>
                    <a:pt x="5109" y="1251"/>
                    <a:pt x="5120" y="1251"/>
                    <a:pt x="5120" y="1263"/>
                  </a:cubicBezTo>
                  <a:cubicBezTo>
                    <a:pt x="5120" y="1263"/>
                    <a:pt x="5132" y="1263"/>
                    <a:pt x="5132" y="1275"/>
                  </a:cubicBezTo>
                  <a:lnTo>
                    <a:pt x="5144" y="1299"/>
                  </a:lnTo>
                  <a:cubicBezTo>
                    <a:pt x="5144" y="1299"/>
                    <a:pt x="5168" y="1299"/>
                    <a:pt x="5168" y="1311"/>
                  </a:cubicBezTo>
                  <a:lnTo>
                    <a:pt x="5263" y="1394"/>
                  </a:lnTo>
                  <a:lnTo>
                    <a:pt x="5299" y="1430"/>
                  </a:lnTo>
                  <a:cubicBezTo>
                    <a:pt x="5382" y="1501"/>
                    <a:pt x="5466" y="1596"/>
                    <a:pt x="5537" y="1680"/>
                  </a:cubicBezTo>
                  <a:cubicBezTo>
                    <a:pt x="5561" y="1715"/>
                    <a:pt x="5585" y="1739"/>
                    <a:pt x="5597" y="1787"/>
                  </a:cubicBezTo>
                  <a:lnTo>
                    <a:pt x="5597" y="1799"/>
                  </a:lnTo>
                  <a:cubicBezTo>
                    <a:pt x="5609" y="1834"/>
                    <a:pt x="5644" y="1858"/>
                    <a:pt x="5656" y="1894"/>
                  </a:cubicBezTo>
                  <a:lnTo>
                    <a:pt x="5656" y="1906"/>
                  </a:lnTo>
                  <a:cubicBezTo>
                    <a:pt x="5668" y="1930"/>
                    <a:pt x="5680" y="1965"/>
                    <a:pt x="5704" y="2013"/>
                  </a:cubicBezTo>
                  <a:lnTo>
                    <a:pt x="5704" y="2025"/>
                  </a:lnTo>
                  <a:cubicBezTo>
                    <a:pt x="5716" y="2049"/>
                    <a:pt x="5728" y="2096"/>
                    <a:pt x="5740" y="2132"/>
                  </a:cubicBezTo>
                  <a:lnTo>
                    <a:pt x="5740" y="2144"/>
                  </a:lnTo>
                  <a:cubicBezTo>
                    <a:pt x="5763" y="2168"/>
                    <a:pt x="5775" y="2215"/>
                    <a:pt x="5775" y="2251"/>
                  </a:cubicBezTo>
                  <a:lnTo>
                    <a:pt x="5775" y="2263"/>
                  </a:lnTo>
                  <a:cubicBezTo>
                    <a:pt x="5787" y="2287"/>
                    <a:pt x="5787" y="2335"/>
                    <a:pt x="5799" y="2382"/>
                  </a:cubicBezTo>
                  <a:lnTo>
                    <a:pt x="5799" y="2394"/>
                  </a:lnTo>
                  <a:cubicBezTo>
                    <a:pt x="5799" y="2442"/>
                    <a:pt x="5823" y="2466"/>
                    <a:pt x="5823" y="2513"/>
                  </a:cubicBezTo>
                  <a:lnTo>
                    <a:pt x="5823" y="2525"/>
                  </a:lnTo>
                  <a:lnTo>
                    <a:pt x="5823" y="2549"/>
                  </a:lnTo>
                  <a:cubicBezTo>
                    <a:pt x="5728" y="2620"/>
                    <a:pt x="5466" y="2739"/>
                    <a:pt x="5240" y="2894"/>
                  </a:cubicBezTo>
                  <a:cubicBezTo>
                    <a:pt x="5216" y="2894"/>
                    <a:pt x="5216" y="2906"/>
                    <a:pt x="5216" y="2906"/>
                  </a:cubicBezTo>
                  <a:cubicBezTo>
                    <a:pt x="5192" y="2918"/>
                    <a:pt x="5180" y="2930"/>
                    <a:pt x="5144" y="2966"/>
                  </a:cubicBezTo>
                  <a:cubicBezTo>
                    <a:pt x="5120" y="2977"/>
                    <a:pt x="5085" y="3013"/>
                    <a:pt x="5061" y="3037"/>
                  </a:cubicBezTo>
                  <a:cubicBezTo>
                    <a:pt x="5025" y="3049"/>
                    <a:pt x="5013" y="3085"/>
                    <a:pt x="4978" y="3097"/>
                  </a:cubicBezTo>
                  <a:cubicBezTo>
                    <a:pt x="4620" y="3406"/>
                    <a:pt x="4347" y="3823"/>
                    <a:pt x="4204" y="4299"/>
                  </a:cubicBezTo>
                  <a:cubicBezTo>
                    <a:pt x="4180" y="4299"/>
                    <a:pt x="4144" y="4287"/>
                    <a:pt x="4132" y="4287"/>
                  </a:cubicBezTo>
                  <a:cubicBezTo>
                    <a:pt x="4061" y="4275"/>
                    <a:pt x="3966" y="4275"/>
                    <a:pt x="3894" y="4275"/>
                  </a:cubicBezTo>
                  <a:lnTo>
                    <a:pt x="3632" y="4275"/>
                  </a:lnTo>
                  <a:cubicBezTo>
                    <a:pt x="3608" y="4275"/>
                    <a:pt x="3596" y="4251"/>
                    <a:pt x="3585" y="4251"/>
                  </a:cubicBezTo>
                  <a:lnTo>
                    <a:pt x="3573" y="4251"/>
                  </a:lnTo>
                  <a:cubicBezTo>
                    <a:pt x="3549" y="4240"/>
                    <a:pt x="3537" y="4240"/>
                    <a:pt x="3525" y="4228"/>
                  </a:cubicBezTo>
                  <a:cubicBezTo>
                    <a:pt x="3513" y="4216"/>
                    <a:pt x="3489" y="4216"/>
                    <a:pt x="3465" y="4192"/>
                  </a:cubicBezTo>
                  <a:lnTo>
                    <a:pt x="3454" y="4180"/>
                  </a:lnTo>
                  <a:cubicBezTo>
                    <a:pt x="3430" y="4168"/>
                    <a:pt x="3418" y="4168"/>
                    <a:pt x="3406" y="4156"/>
                  </a:cubicBezTo>
                  <a:lnTo>
                    <a:pt x="3394" y="4156"/>
                  </a:lnTo>
                  <a:cubicBezTo>
                    <a:pt x="3370" y="4132"/>
                    <a:pt x="3358" y="4120"/>
                    <a:pt x="3346" y="4120"/>
                  </a:cubicBezTo>
                  <a:lnTo>
                    <a:pt x="3335" y="4109"/>
                  </a:lnTo>
                  <a:cubicBezTo>
                    <a:pt x="3311" y="4097"/>
                    <a:pt x="3299" y="4097"/>
                    <a:pt x="3287" y="4073"/>
                  </a:cubicBezTo>
                  <a:lnTo>
                    <a:pt x="3275" y="4073"/>
                  </a:lnTo>
                  <a:lnTo>
                    <a:pt x="3227" y="4037"/>
                  </a:lnTo>
                  <a:lnTo>
                    <a:pt x="3215" y="4013"/>
                  </a:lnTo>
                  <a:cubicBezTo>
                    <a:pt x="3192" y="4001"/>
                    <a:pt x="3180" y="3990"/>
                    <a:pt x="3168" y="3990"/>
                  </a:cubicBezTo>
                  <a:lnTo>
                    <a:pt x="3156" y="3990"/>
                  </a:lnTo>
                  <a:lnTo>
                    <a:pt x="3108" y="3942"/>
                  </a:lnTo>
                  <a:lnTo>
                    <a:pt x="3096" y="3930"/>
                  </a:lnTo>
                  <a:lnTo>
                    <a:pt x="3061" y="3894"/>
                  </a:lnTo>
                  <a:lnTo>
                    <a:pt x="3049" y="3882"/>
                  </a:lnTo>
                  <a:lnTo>
                    <a:pt x="3001" y="3835"/>
                  </a:lnTo>
                  <a:lnTo>
                    <a:pt x="2989" y="3823"/>
                  </a:lnTo>
                  <a:lnTo>
                    <a:pt x="2989" y="3811"/>
                  </a:lnTo>
                  <a:cubicBezTo>
                    <a:pt x="2870" y="3680"/>
                    <a:pt x="2775" y="3525"/>
                    <a:pt x="2715" y="3358"/>
                  </a:cubicBezTo>
                  <a:cubicBezTo>
                    <a:pt x="2715" y="3347"/>
                    <a:pt x="2703" y="3335"/>
                    <a:pt x="2703" y="3323"/>
                  </a:cubicBezTo>
                  <a:lnTo>
                    <a:pt x="2703" y="3299"/>
                  </a:lnTo>
                  <a:cubicBezTo>
                    <a:pt x="2703" y="3287"/>
                    <a:pt x="2692" y="3275"/>
                    <a:pt x="2692" y="3263"/>
                  </a:cubicBezTo>
                  <a:lnTo>
                    <a:pt x="2692" y="3239"/>
                  </a:lnTo>
                  <a:cubicBezTo>
                    <a:pt x="2692" y="3228"/>
                    <a:pt x="2680" y="3204"/>
                    <a:pt x="2680" y="3180"/>
                  </a:cubicBezTo>
                  <a:cubicBezTo>
                    <a:pt x="2656" y="3108"/>
                    <a:pt x="2644" y="3049"/>
                    <a:pt x="2632" y="2977"/>
                  </a:cubicBezTo>
                  <a:lnTo>
                    <a:pt x="2632" y="2930"/>
                  </a:lnTo>
                  <a:lnTo>
                    <a:pt x="2632" y="2882"/>
                  </a:lnTo>
                  <a:cubicBezTo>
                    <a:pt x="2632" y="2823"/>
                    <a:pt x="2620" y="2763"/>
                    <a:pt x="2620" y="2704"/>
                  </a:cubicBezTo>
                  <a:lnTo>
                    <a:pt x="2620" y="2644"/>
                  </a:lnTo>
                  <a:lnTo>
                    <a:pt x="2620" y="2632"/>
                  </a:lnTo>
                  <a:lnTo>
                    <a:pt x="2620" y="2573"/>
                  </a:lnTo>
                  <a:lnTo>
                    <a:pt x="2620" y="2513"/>
                  </a:lnTo>
                  <a:lnTo>
                    <a:pt x="2620" y="2501"/>
                  </a:lnTo>
                  <a:cubicBezTo>
                    <a:pt x="2620" y="2454"/>
                    <a:pt x="2632" y="2430"/>
                    <a:pt x="2632" y="2382"/>
                  </a:cubicBezTo>
                  <a:lnTo>
                    <a:pt x="2632" y="2370"/>
                  </a:lnTo>
                  <a:cubicBezTo>
                    <a:pt x="2632" y="2335"/>
                    <a:pt x="2644" y="2287"/>
                    <a:pt x="2656" y="2263"/>
                  </a:cubicBezTo>
                  <a:lnTo>
                    <a:pt x="2656" y="2251"/>
                  </a:lnTo>
                  <a:cubicBezTo>
                    <a:pt x="2680" y="2215"/>
                    <a:pt x="2680" y="2168"/>
                    <a:pt x="2692" y="2144"/>
                  </a:cubicBezTo>
                  <a:lnTo>
                    <a:pt x="2692" y="2132"/>
                  </a:lnTo>
                  <a:cubicBezTo>
                    <a:pt x="2703" y="2096"/>
                    <a:pt x="2715" y="2049"/>
                    <a:pt x="2739" y="2025"/>
                  </a:cubicBezTo>
                  <a:lnTo>
                    <a:pt x="2739" y="2013"/>
                  </a:lnTo>
                  <a:cubicBezTo>
                    <a:pt x="2751" y="1977"/>
                    <a:pt x="2763" y="1930"/>
                    <a:pt x="2775" y="1906"/>
                  </a:cubicBezTo>
                  <a:lnTo>
                    <a:pt x="2775" y="1894"/>
                  </a:lnTo>
                  <a:cubicBezTo>
                    <a:pt x="2799" y="1858"/>
                    <a:pt x="2811" y="1834"/>
                    <a:pt x="2834" y="1799"/>
                  </a:cubicBezTo>
                  <a:lnTo>
                    <a:pt x="2858" y="1787"/>
                  </a:lnTo>
                  <a:cubicBezTo>
                    <a:pt x="2870" y="1751"/>
                    <a:pt x="2894" y="1727"/>
                    <a:pt x="2918" y="1692"/>
                  </a:cubicBezTo>
                  <a:cubicBezTo>
                    <a:pt x="2989" y="1608"/>
                    <a:pt x="3061" y="1513"/>
                    <a:pt x="3156" y="1442"/>
                  </a:cubicBezTo>
                  <a:lnTo>
                    <a:pt x="3180" y="1418"/>
                  </a:lnTo>
                  <a:lnTo>
                    <a:pt x="3299" y="1311"/>
                  </a:lnTo>
                  <a:cubicBezTo>
                    <a:pt x="3299" y="1311"/>
                    <a:pt x="3311" y="1311"/>
                    <a:pt x="3311" y="1299"/>
                  </a:cubicBezTo>
                  <a:cubicBezTo>
                    <a:pt x="3311" y="1299"/>
                    <a:pt x="3335" y="1299"/>
                    <a:pt x="3335" y="1275"/>
                  </a:cubicBezTo>
                  <a:lnTo>
                    <a:pt x="3346" y="1263"/>
                  </a:lnTo>
                  <a:cubicBezTo>
                    <a:pt x="3346" y="1263"/>
                    <a:pt x="3358" y="1263"/>
                    <a:pt x="3358" y="1251"/>
                  </a:cubicBezTo>
                  <a:cubicBezTo>
                    <a:pt x="3358" y="1251"/>
                    <a:pt x="3370" y="1251"/>
                    <a:pt x="3370" y="1239"/>
                  </a:cubicBezTo>
                  <a:cubicBezTo>
                    <a:pt x="3370" y="1239"/>
                    <a:pt x="3394" y="1239"/>
                    <a:pt x="3394" y="1215"/>
                  </a:cubicBezTo>
                  <a:cubicBezTo>
                    <a:pt x="3394" y="1215"/>
                    <a:pt x="3406" y="1215"/>
                    <a:pt x="3406" y="1203"/>
                  </a:cubicBezTo>
                  <a:lnTo>
                    <a:pt x="3430" y="1192"/>
                  </a:lnTo>
                  <a:cubicBezTo>
                    <a:pt x="3430" y="1192"/>
                    <a:pt x="3454" y="1192"/>
                    <a:pt x="3454" y="1180"/>
                  </a:cubicBezTo>
                  <a:cubicBezTo>
                    <a:pt x="3454" y="1180"/>
                    <a:pt x="3465" y="1180"/>
                    <a:pt x="3465" y="1156"/>
                  </a:cubicBezTo>
                  <a:lnTo>
                    <a:pt x="3489" y="1144"/>
                  </a:lnTo>
                  <a:cubicBezTo>
                    <a:pt x="3489" y="1144"/>
                    <a:pt x="3513" y="1144"/>
                    <a:pt x="3513" y="1132"/>
                  </a:cubicBezTo>
                  <a:lnTo>
                    <a:pt x="3585" y="1096"/>
                  </a:lnTo>
                  <a:cubicBezTo>
                    <a:pt x="3585" y="1096"/>
                    <a:pt x="3596" y="1096"/>
                    <a:pt x="3596" y="1084"/>
                  </a:cubicBezTo>
                  <a:cubicBezTo>
                    <a:pt x="3608" y="1084"/>
                    <a:pt x="3608" y="1072"/>
                    <a:pt x="3632" y="1072"/>
                  </a:cubicBezTo>
                  <a:lnTo>
                    <a:pt x="3644" y="1061"/>
                  </a:lnTo>
                  <a:lnTo>
                    <a:pt x="3656" y="1061"/>
                  </a:lnTo>
                  <a:lnTo>
                    <a:pt x="3763" y="1025"/>
                  </a:lnTo>
                  <a:lnTo>
                    <a:pt x="3882" y="1025"/>
                  </a:lnTo>
                  <a:lnTo>
                    <a:pt x="3930" y="1013"/>
                  </a:lnTo>
                  <a:close/>
                  <a:moveTo>
                    <a:pt x="4347" y="418"/>
                  </a:moveTo>
                  <a:cubicBezTo>
                    <a:pt x="4847" y="418"/>
                    <a:pt x="5335" y="584"/>
                    <a:pt x="5740" y="882"/>
                  </a:cubicBezTo>
                  <a:cubicBezTo>
                    <a:pt x="6156" y="1192"/>
                    <a:pt x="6454" y="1620"/>
                    <a:pt x="6585" y="2108"/>
                  </a:cubicBezTo>
                  <a:cubicBezTo>
                    <a:pt x="6621" y="2227"/>
                    <a:pt x="6644" y="2370"/>
                    <a:pt x="6668" y="2489"/>
                  </a:cubicBezTo>
                  <a:lnTo>
                    <a:pt x="6442" y="2489"/>
                  </a:lnTo>
                  <a:cubicBezTo>
                    <a:pt x="6442" y="2442"/>
                    <a:pt x="6430" y="2394"/>
                    <a:pt x="6430" y="2346"/>
                  </a:cubicBezTo>
                  <a:lnTo>
                    <a:pt x="6430" y="2335"/>
                  </a:lnTo>
                  <a:cubicBezTo>
                    <a:pt x="6406" y="2287"/>
                    <a:pt x="6406" y="2251"/>
                    <a:pt x="6394" y="2204"/>
                  </a:cubicBezTo>
                  <a:lnTo>
                    <a:pt x="6394" y="2192"/>
                  </a:lnTo>
                  <a:lnTo>
                    <a:pt x="6347" y="2049"/>
                  </a:lnTo>
                  <a:lnTo>
                    <a:pt x="6347" y="2037"/>
                  </a:lnTo>
                  <a:lnTo>
                    <a:pt x="6311" y="1906"/>
                  </a:lnTo>
                  <a:lnTo>
                    <a:pt x="6311" y="1894"/>
                  </a:lnTo>
                  <a:cubicBezTo>
                    <a:pt x="6287" y="1846"/>
                    <a:pt x="6263" y="1799"/>
                    <a:pt x="6252" y="1775"/>
                  </a:cubicBezTo>
                  <a:lnTo>
                    <a:pt x="6228" y="1751"/>
                  </a:lnTo>
                  <a:cubicBezTo>
                    <a:pt x="6216" y="1715"/>
                    <a:pt x="6192" y="1680"/>
                    <a:pt x="6156" y="1632"/>
                  </a:cubicBezTo>
                  <a:lnTo>
                    <a:pt x="6144" y="1620"/>
                  </a:lnTo>
                  <a:cubicBezTo>
                    <a:pt x="6109" y="1573"/>
                    <a:pt x="6085" y="1549"/>
                    <a:pt x="6073" y="1501"/>
                  </a:cubicBezTo>
                  <a:cubicBezTo>
                    <a:pt x="5978" y="1382"/>
                    <a:pt x="5894" y="1275"/>
                    <a:pt x="5787" y="1192"/>
                  </a:cubicBezTo>
                  <a:lnTo>
                    <a:pt x="5775" y="1180"/>
                  </a:lnTo>
                  <a:lnTo>
                    <a:pt x="5751" y="1156"/>
                  </a:lnTo>
                  <a:lnTo>
                    <a:pt x="5740" y="1144"/>
                  </a:lnTo>
                  <a:lnTo>
                    <a:pt x="5680" y="1084"/>
                  </a:lnTo>
                  <a:lnTo>
                    <a:pt x="5668" y="1072"/>
                  </a:lnTo>
                  <a:lnTo>
                    <a:pt x="5621" y="1037"/>
                  </a:lnTo>
                  <a:lnTo>
                    <a:pt x="5609" y="1025"/>
                  </a:lnTo>
                  <a:lnTo>
                    <a:pt x="5597" y="1013"/>
                  </a:lnTo>
                  <a:lnTo>
                    <a:pt x="5573" y="1001"/>
                  </a:lnTo>
                  <a:lnTo>
                    <a:pt x="5561" y="977"/>
                  </a:lnTo>
                  <a:lnTo>
                    <a:pt x="5549" y="965"/>
                  </a:lnTo>
                  <a:lnTo>
                    <a:pt x="5537" y="953"/>
                  </a:lnTo>
                  <a:lnTo>
                    <a:pt x="5513" y="942"/>
                  </a:lnTo>
                  <a:cubicBezTo>
                    <a:pt x="5513" y="942"/>
                    <a:pt x="5501" y="918"/>
                    <a:pt x="5490" y="918"/>
                  </a:cubicBezTo>
                  <a:lnTo>
                    <a:pt x="5442" y="894"/>
                  </a:lnTo>
                  <a:cubicBezTo>
                    <a:pt x="5430" y="894"/>
                    <a:pt x="5430" y="882"/>
                    <a:pt x="5430" y="882"/>
                  </a:cubicBezTo>
                  <a:cubicBezTo>
                    <a:pt x="5430" y="882"/>
                    <a:pt x="5418" y="858"/>
                    <a:pt x="5394" y="858"/>
                  </a:cubicBezTo>
                  <a:lnTo>
                    <a:pt x="5359" y="834"/>
                  </a:lnTo>
                  <a:cubicBezTo>
                    <a:pt x="5359" y="834"/>
                    <a:pt x="5335" y="834"/>
                    <a:pt x="5335" y="822"/>
                  </a:cubicBezTo>
                  <a:lnTo>
                    <a:pt x="5299" y="787"/>
                  </a:lnTo>
                  <a:cubicBezTo>
                    <a:pt x="5299" y="787"/>
                    <a:pt x="5275" y="787"/>
                    <a:pt x="5275" y="775"/>
                  </a:cubicBezTo>
                  <a:lnTo>
                    <a:pt x="5251" y="763"/>
                  </a:lnTo>
                  <a:cubicBezTo>
                    <a:pt x="5251" y="763"/>
                    <a:pt x="5240" y="763"/>
                    <a:pt x="5216" y="739"/>
                  </a:cubicBezTo>
                  <a:cubicBezTo>
                    <a:pt x="5204" y="739"/>
                    <a:pt x="5192" y="727"/>
                    <a:pt x="5180" y="727"/>
                  </a:cubicBezTo>
                  <a:lnTo>
                    <a:pt x="5144" y="727"/>
                  </a:lnTo>
                  <a:cubicBezTo>
                    <a:pt x="5144" y="727"/>
                    <a:pt x="5132" y="727"/>
                    <a:pt x="5120" y="715"/>
                  </a:cubicBezTo>
                  <a:lnTo>
                    <a:pt x="5037" y="715"/>
                  </a:lnTo>
                  <a:lnTo>
                    <a:pt x="5013" y="703"/>
                  </a:lnTo>
                  <a:lnTo>
                    <a:pt x="5001" y="703"/>
                  </a:lnTo>
                  <a:cubicBezTo>
                    <a:pt x="4978" y="703"/>
                    <a:pt x="4978" y="703"/>
                    <a:pt x="4966" y="680"/>
                  </a:cubicBezTo>
                  <a:lnTo>
                    <a:pt x="3989" y="680"/>
                  </a:lnTo>
                  <a:lnTo>
                    <a:pt x="3942" y="703"/>
                  </a:lnTo>
                  <a:lnTo>
                    <a:pt x="3727" y="703"/>
                  </a:lnTo>
                  <a:cubicBezTo>
                    <a:pt x="3716" y="703"/>
                    <a:pt x="3716" y="703"/>
                    <a:pt x="3704" y="715"/>
                  </a:cubicBezTo>
                  <a:lnTo>
                    <a:pt x="3585" y="715"/>
                  </a:lnTo>
                  <a:cubicBezTo>
                    <a:pt x="3573" y="715"/>
                    <a:pt x="3573" y="715"/>
                    <a:pt x="3549" y="727"/>
                  </a:cubicBezTo>
                  <a:lnTo>
                    <a:pt x="3525" y="727"/>
                  </a:lnTo>
                  <a:cubicBezTo>
                    <a:pt x="3513" y="727"/>
                    <a:pt x="3489" y="751"/>
                    <a:pt x="3477" y="751"/>
                  </a:cubicBezTo>
                  <a:cubicBezTo>
                    <a:pt x="3465" y="751"/>
                    <a:pt x="3465" y="751"/>
                    <a:pt x="3454" y="763"/>
                  </a:cubicBezTo>
                  <a:lnTo>
                    <a:pt x="3418" y="775"/>
                  </a:lnTo>
                  <a:cubicBezTo>
                    <a:pt x="3418" y="775"/>
                    <a:pt x="3406" y="775"/>
                    <a:pt x="3406" y="787"/>
                  </a:cubicBezTo>
                  <a:lnTo>
                    <a:pt x="3370" y="811"/>
                  </a:lnTo>
                  <a:lnTo>
                    <a:pt x="3358" y="822"/>
                  </a:lnTo>
                  <a:cubicBezTo>
                    <a:pt x="3358" y="822"/>
                    <a:pt x="3346" y="822"/>
                    <a:pt x="3346" y="834"/>
                  </a:cubicBezTo>
                  <a:lnTo>
                    <a:pt x="3299" y="870"/>
                  </a:lnTo>
                  <a:lnTo>
                    <a:pt x="3287" y="882"/>
                  </a:lnTo>
                  <a:cubicBezTo>
                    <a:pt x="3275" y="882"/>
                    <a:pt x="3275" y="894"/>
                    <a:pt x="3251" y="894"/>
                  </a:cubicBezTo>
                  <a:lnTo>
                    <a:pt x="3215" y="930"/>
                  </a:lnTo>
                  <a:lnTo>
                    <a:pt x="3192" y="942"/>
                  </a:lnTo>
                  <a:lnTo>
                    <a:pt x="3180" y="953"/>
                  </a:lnTo>
                  <a:cubicBezTo>
                    <a:pt x="3180" y="953"/>
                    <a:pt x="3168" y="965"/>
                    <a:pt x="3156" y="965"/>
                  </a:cubicBezTo>
                  <a:lnTo>
                    <a:pt x="3132" y="989"/>
                  </a:lnTo>
                  <a:lnTo>
                    <a:pt x="3120" y="1001"/>
                  </a:lnTo>
                  <a:lnTo>
                    <a:pt x="3108" y="1013"/>
                  </a:lnTo>
                  <a:cubicBezTo>
                    <a:pt x="3096" y="1013"/>
                    <a:pt x="3096" y="1025"/>
                    <a:pt x="3096" y="1025"/>
                  </a:cubicBezTo>
                  <a:lnTo>
                    <a:pt x="3073" y="1049"/>
                  </a:lnTo>
                  <a:lnTo>
                    <a:pt x="3037" y="1072"/>
                  </a:lnTo>
                  <a:lnTo>
                    <a:pt x="3013" y="1084"/>
                  </a:lnTo>
                  <a:lnTo>
                    <a:pt x="2954" y="1144"/>
                  </a:lnTo>
                  <a:lnTo>
                    <a:pt x="2942" y="1168"/>
                  </a:lnTo>
                  <a:lnTo>
                    <a:pt x="2930" y="1180"/>
                  </a:lnTo>
                  <a:lnTo>
                    <a:pt x="2918" y="1192"/>
                  </a:lnTo>
                  <a:cubicBezTo>
                    <a:pt x="2811" y="1287"/>
                    <a:pt x="2715" y="1382"/>
                    <a:pt x="2632" y="1501"/>
                  </a:cubicBezTo>
                  <a:cubicBezTo>
                    <a:pt x="2596" y="1549"/>
                    <a:pt x="2573" y="1584"/>
                    <a:pt x="2561" y="1620"/>
                  </a:cubicBezTo>
                  <a:lnTo>
                    <a:pt x="2537" y="1644"/>
                  </a:lnTo>
                  <a:cubicBezTo>
                    <a:pt x="2513" y="1680"/>
                    <a:pt x="2501" y="1715"/>
                    <a:pt x="2465" y="1763"/>
                  </a:cubicBezTo>
                  <a:lnTo>
                    <a:pt x="2465" y="1775"/>
                  </a:lnTo>
                  <a:cubicBezTo>
                    <a:pt x="2453" y="1823"/>
                    <a:pt x="2418" y="1846"/>
                    <a:pt x="2406" y="1894"/>
                  </a:cubicBezTo>
                  <a:lnTo>
                    <a:pt x="2406" y="1906"/>
                  </a:lnTo>
                  <a:lnTo>
                    <a:pt x="2358" y="2037"/>
                  </a:lnTo>
                  <a:lnTo>
                    <a:pt x="2358" y="2061"/>
                  </a:lnTo>
                  <a:lnTo>
                    <a:pt x="2322" y="2192"/>
                  </a:lnTo>
                  <a:lnTo>
                    <a:pt x="2322" y="2204"/>
                  </a:lnTo>
                  <a:cubicBezTo>
                    <a:pt x="2299" y="2251"/>
                    <a:pt x="2287" y="2299"/>
                    <a:pt x="2287" y="2335"/>
                  </a:cubicBezTo>
                  <a:lnTo>
                    <a:pt x="2287" y="2358"/>
                  </a:lnTo>
                  <a:cubicBezTo>
                    <a:pt x="2275" y="2394"/>
                    <a:pt x="2275" y="2442"/>
                    <a:pt x="2275" y="2489"/>
                  </a:cubicBezTo>
                  <a:lnTo>
                    <a:pt x="2275" y="2501"/>
                  </a:lnTo>
                  <a:lnTo>
                    <a:pt x="2275" y="2573"/>
                  </a:lnTo>
                  <a:lnTo>
                    <a:pt x="2275" y="2656"/>
                  </a:lnTo>
                  <a:lnTo>
                    <a:pt x="2275" y="2668"/>
                  </a:lnTo>
                  <a:lnTo>
                    <a:pt x="2275" y="2739"/>
                  </a:lnTo>
                  <a:cubicBezTo>
                    <a:pt x="2275" y="2811"/>
                    <a:pt x="2275" y="2894"/>
                    <a:pt x="2287" y="2954"/>
                  </a:cubicBezTo>
                  <a:lnTo>
                    <a:pt x="2287" y="2989"/>
                  </a:lnTo>
                  <a:cubicBezTo>
                    <a:pt x="2287" y="3013"/>
                    <a:pt x="2287" y="3037"/>
                    <a:pt x="2299" y="3049"/>
                  </a:cubicBezTo>
                  <a:cubicBezTo>
                    <a:pt x="2322" y="3144"/>
                    <a:pt x="2334" y="3228"/>
                    <a:pt x="2358" y="3311"/>
                  </a:cubicBezTo>
                  <a:cubicBezTo>
                    <a:pt x="2358" y="3335"/>
                    <a:pt x="2382" y="3347"/>
                    <a:pt x="2394" y="3382"/>
                  </a:cubicBezTo>
                  <a:lnTo>
                    <a:pt x="2394" y="3394"/>
                  </a:lnTo>
                  <a:cubicBezTo>
                    <a:pt x="2394" y="3406"/>
                    <a:pt x="2406" y="3442"/>
                    <a:pt x="2406" y="3454"/>
                  </a:cubicBezTo>
                  <a:lnTo>
                    <a:pt x="2406" y="3466"/>
                  </a:lnTo>
                  <a:cubicBezTo>
                    <a:pt x="2418" y="3489"/>
                    <a:pt x="2418" y="3513"/>
                    <a:pt x="2442" y="3525"/>
                  </a:cubicBezTo>
                  <a:lnTo>
                    <a:pt x="2442" y="3549"/>
                  </a:lnTo>
                  <a:cubicBezTo>
                    <a:pt x="2513" y="3739"/>
                    <a:pt x="2632" y="3918"/>
                    <a:pt x="2763" y="4085"/>
                  </a:cubicBezTo>
                  <a:lnTo>
                    <a:pt x="2775" y="4097"/>
                  </a:lnTo>
                  <a:lnTo>
                    <a:pt x="2799" y="4109"/>
                  </a:lnTo>
                  <a:lnTo>
                    <a:pt x="2799" y="4120"/>
                  </a:lnTo>
                  <a:lnTo>
                    <a:pt x="2811" y="4144"/>
                  </a:lnTo>
                  <a:cubicBezTo>
                    <a:pt x="2823" y="4156"/>
                    <a:pt x="2834" y="4168"/>
                    <a:pt x="2858" y="4204"/>
                  </a:cubicBezTo>
                  <a:lnTo>
                    <a:pt x="2870" y="4216"/>
                  </a:lnTo>
                  <a:lnTo>
                    <a:pt x="2918" y="4263"/>
                  </a:lnTo>
                  <a:lnTo>
                    <a:pt x="2930" y="4275"/>
                  </a:lnTo>
                  <a:cubicBezTo>
                    <a:pt x="2942" y="4287"/>
                    <a:pt x="2954" y="4299"/>
                    <a:pt x="2989" y="4323"/>
                  </a:cubicBezTo>
                  <a:lnTo>
                    <a:pt x="3001" y="4335"/>
                  </a:lnTo>
                  <a:lnTo>
                    <a:pt x="3049" y="4382"/>
                  </a:lnTo>
                  <a:lnTo>
                    <a:pt x="3061" y="4394"/>
                  </a:lnTo>
                  <a:cubicBezTo>
                    <a:pt x="3073" y="4406"/>
                    <a:pt x="3108" y="4418"/>
                    <a:pt x="3120" y="4442"/>
                  </a:cubicBezTo>
                  <a:lnTo>
                    <a:pt x="3132" y="4442"/>
                  </a:lnTo>
                  <a:cubicBezTo>
                    <a:pt x="3156" y="4454"/>
                    <a:pt x="3168" y="4466"/>
                    <a:pt x="3192" y="4478"/>
                  </a:cubicBezTo>
                  <a:lnTo>
                    <a:pt x="3215" y="4501"/>
                  </a:lnTo>
                  <a:lnTo>
                    <a:pt x="3227" y="4501"/>
                  </a:lnTo>
                  <a:cubicBezTo>
                    <a:pt x="3215" y="4501"/>
                    <a:pt x="3215" y="4513"/>
                    <a:pt x="3192" y="4513"/>
                  </a:cubicBezTo>
                  <a:cubicBezTo>
                    <a:pt x="3156" y="4537"/>
                    <a:pt x="3096" y="4573"/>
                    <a:pt x="3049" y="4597"/>
                  </a:cubicBezTo>
                  <a:cubicBezTo>
                    <a:pt x="3037" y="4597"/>
                    <a:pt x="3037" y="4621"/>
                    <a:pt x="3013" y="4621"/>
                  </a:cubicBezTo>
                  <a:cubicBezTo>
                    <a:pt x="2977" y="4585"/>
                    <a:pt x="2942" y="4561"/>
                    <a:pt x="2894" y="4525"/>
                  </a:cubicBezTo>
                  <a:lnTo>
                    <a:pt x="2858" y="4478"/>
                  </a:lnTo>
                  <a:lnTo>
                    <a:pt x="2811" y="4442"/>
                  </a:lnTo>
                  <a:lnTo>
                    <a:pt x="2799" y="4418"/>
                  </a:lnTo>
                  <a:lnTo>
                    <a:pt x="2763" y="4394"/>
                  </a:lnTo>
                  <a:lnTo>
                    <a:pt x="2751" y="4382"/>
                  </a:lnTo>
                  <a:cubicBezTo>
                    <a:pt x="2620" y="4347"/>
                    <a:pt x="2608" y="4335"/>
                    <a:pt x="2608" y="4335"/>
                  </a:cubicBezTo>
                  <a:lnTo>
                    <a:pt x="2584" y="4311"/>
                  </a:lnTo>
                  <a:lnTo>
                    <a:pt x="2561" y="4287"/>
                  </a:lnTo>
                  <a:lnTo>
                    <a:pt x="2537" y="4275"/>
                  </a:lnTo>
                  <a:lnTo>
                    <a:pt x="2513" y="4240"/>
                  </a:lnTo>
                  <a:lnTo>
                    <a:pt x="2501" y="4228"/>
                  </a:lnTo>
                  <a:cubicBezTo>
                    <a:pt x="2501" y="4216"/>
                    <a:pt x="2477" y="4216"/>
                    <a:pt x="2477" y="4192"/>
                  </a:cubicBezTo>
                  <a:lnTo>
                    <a:pt x="2465" y="4180"/>
                  </a:lnTo>
                  <a:cubicBezTo>
                    <a:pt x="2465" y="4168"/>
                    <a:pt x="2453" y="4168"/>
                    <a:pt x="2453" y="4156"/>
                  </a:cubicBezTo>
                  <a:lnTo>
                    <a:pt x="2442" y="4132"/>
                  </a:lnTo>
                  <a:cubicBezTo>
                    <a:pt x="2442" y="4120"/>
                    <a:pt x="2418" y="4120"/>
                    <a:pt x="2418" y="4109"/>
                  </a:cubicBezTo>
                  <a:lnTo>
                    <a:pt x="2406" y="4097"/>
                  </a:lnTo>
                  <a:cubicBezTo>
                    <a:pt x="2406" y="4073"/>
                    <a:pt x="2394" y="4073"/>
                    <a:pt x="2394" y="4061"/>
                  </a:cubicBezTo>
                  <a:lnTo>
                    <a:pt x="2382" y="4049"/>
                  </a:lnTo>
                  <a:cubicBezTo>
                    <a:pt x="2358" y="4037"/>
                    <a:pt x="2358" y="4013"/>
                    <a:pt x="2346" y="4001"/>
                  </a:cubicBezTo>
                  <a:lnTo>
                    <a:pt x="2346" y="3990"/>
                  </a:lnTo>
                  <a:cubicBezTo>
                    <a:pt x="2334" y="3978"/>
                    <a:pt x="2334" y="3954"/>
                    <a:pt x="2322" y="3942"/>
                  </a:cubicBezTo>
                  <a:lnTo>
                    <a:pt x="2299" y="3930"/>
                  </a:lnTo>
                  <a:cubicBezTo>
                    <a:pt x="2299" y="3918"/>
                    <a:pt x="2287" y="3894"/>
                    <a:pt x="2287" y="3894"/>
                  </a:cubicBezTo>
                  <a:lnTo>
                    <a:pt x="2275" y="3882"/>
                  </a:lnTo>
                  <a:cubicBezTo>
                    <a:pt x="2275" y="3870"/>
                    <a:pt x="2263" y="3870"/>
                    <a:pt x="2263" y="3859"/>
                  </a:cubicBezTo>
                  <a:lnTo>
                    <a:pt x="2239" y="3835"/>
                  </a:lnTo>
                  <a:cubicBezTo>
                    <a:pt x="2239" y="3823"/>
                    <a:pt x="2227" y="3823"/>
                    <a:pt x="2227" y="3811"/>
                  </a:cubicBezTo>
                  <a:lnTo>
                    <a:pt x="2215" y="3775"/>
                  </a:lnTo>
                  <a:cubicBezTo>
                    <a:pt x="2215" y="3763"/>
                    <a:pt x="2203" y="3763"/>
                    <a:pt x="2203" y="3751"/>
                  </a:cubicBezTo>
                  <a:cubicBezTo>
                    <a:pt x="2203" y="3739"/>
                    <a:pt x="2203" y="3739"/>
                    <a:pt x="2180" y="3716"/>
                  </a:cubicBezTo>
                  <a:cubicBezTo>
                    <a:pt x="2180" y="3704"/>
                    <a:pt x="2168" y="3704"/>
                    <a:pt x="2168" y="3692"/>
                  </a:cubicBezTo>
                  <a:cubicBezTo>
                    <a:pt x="2168" y="3692"/>
                    <a:pt x="2168" y="3680"/>
                    <a:pt x="2156" y="3680"/>
                  </a:cubicBezTo>
                  <a:cubicBezTo>
                    <a:pt x="2156" y="3656"/>
                    <a:pt x="2144" y="3656"/>
                    <a:pt x="2144" y="3644"/>
                  </a:cubicBezTo>
                  <a:cubicBezTo>
                    <a:pt x="2144" y="3632"/>
                    <a:pt x="2144" y="3632"/>
                    <a:pt x="2120" y="3620"/>
                  </a:cubicBezTo>
                  <a:cubicBezTo>
                    <a:pt x="2120" y="3597"/>
                    <a:pt x="2108" y="3597"/>
                    <a:pt x="2108" y="3585"/>
                  </a:cubicBezTo>
                  <a:lnTo>
                    <a:pt x="2096" y="3561"/>
                  </a:lnTo>
                  <a:cubicBezTo>
                    <a:pt x="2096" y="3537"/>
                    <a:pt x="2084" y="3537"/>
                    <a:pt x="2084" y="3525"/>
                  </a:cubicBezTo>
                  <a:lnTo>
                    <a:pt x="2061" y="3501"/>
                  </a:lnTo>
                  <a:cubicBezTo>
                    <a:pt x="2061" y="3478"/>
                    <a:pt x="2049" y="3466"/>
                    <a:pt x="2049" y="3454"/>
                  </a:cubicBezTo>
                  <a:lnTo>
                    <a:pt x="2049" y="3442"/>
                  </a:lnTo>
                  <a:cubicBezTo>
                    <a:pt x="2049" y="3418"/>
                    <a:pt x="2037" y="3394"/>
                    <a:pt x="2037" y="3382"/>
                  </a:cubicBezTo>
                  <a:lnTo>
                    <a:pt x="2037" y="3358"/>
                  </a:lnTo>
                  <a:cubicBezTo>
                    <a:pt x="2037" y="3347"/>
                    <a:pt x="2025" y="3335"/>
                    <a:pt x="2025" y="3323"/>
                  </a:cubicBezTo>
                  <a:lnTo>
                    <a:pt x="2025" y="3287"/>
                  </a:lnTo>
                  <a:cubicBezTo>
                    <a:pt x="2025" y="3275"/>
                    <a:pt x="2025" y="3263"/>
                    <a:pt x="2001" y="3239"/>
                  </a:cubicBezTo>
                  <a:lnTo>
                    <a:pt x="2001" y="3216"/>
                  </a:lnTo>
                  <a:lnTo>
                    <a:pt x="2001" y="3180"/>
                  </a:lnTo>
                  <a:lnTo>
                    <a:pt x="2001" y="3156"/>
                  </a:lnTo>
                  <a:lnTo>
                    <a:pt x="2001" y="3120"/>
                  </a:lnTo>
                  <a:lnTo>
                    <a:pt x="2001" y="3097"/>
                  </a:lnTo>
                  <a:lnTo>
                    <a:pt x="2001" y="3061"/>
                  </a:lnTo>
                  <a:lnTo>
                    <a:pt x="2001" y="3037"/>
                  </a:lnTo>
                  <a:lnTo>
                    <a:pt x="2001" y="3001"/>
                  </a:lnTo>
                  <a:lnTo>
                    <a:pt x="2001" y="2977"/>
                  </a:lnTo>
                  <a:lnTo>
                    <a:pt x="2001" y="2942"/>
                  </a:lnTo>
                  <a:lnTo>
                    <a:pt x="2001" y="2930"/>
                  </a:lnTo>
                  <a:lnTo>
                    <a:pt x="2001" y="2906"/>
                  </a:lnTo>
                  <a:lnTo>
                    <a:pt x="2001" y="2870"/>
                  </a:lnTo>
                  <a:lnTo>
                    <a:pt x="2001" y="2823"/>
                  </a:lnTo>
                  <a:lnTo>
                    <a:pt x="2001" y="2811"/>
                  </a:lnTo>
                  <a:lnTo>
                    <a:pt x="2001" y="2751"/>
                  </a:lnTo>
                  <a:cubicBezTo>
                    <a:pt x="2001" y="2525"/>
                    <a:pt x="2037" y="2323"/>
                    <a:pt x="2096" y="2108"/>
                  </a:cubicBezTo>
                  <a:cubicBezTo>
                    <a:pt x="2227" y="1620"/>
                    <a:pt x="2537" y="1192"/>
                    <a:pt x="2942" y="882"/>
                  </a:cubicBezTo>
                  <a:cubicBezTo>
                    <a:pt x="3346" y="584"/>
                    <a:pt x="3835" y="418"/>
                    <a:pt x="4347" y="418"/>
                  </a:cubicBezTo>
                  <a:close/>
                  <a:moveTo>
                    <a:pt x="4251" y="1"/>
                  </a:moveTo>
                  <a:cubicBezTo>
                    <a:pt x="3656" y="1"/>
                    <a:pt x="3096" y="191"/>
                    <a:pt x="2620" y="537"/>
                  </a:cubicBezTo>
                  <a:cubicBezTo>
                    <a:pt x="2144" y="894"/>
                    <a:pt x="1787" y="1406"/>
                    <a:pt x="1620" y="1977"/>
                  </a:cubicBezTo>
                  <a:cubicBezTo>
                    <a:pt x="1549" y="2215"/>
                    <a:pt x="1513" y="2477"/>
                    <a:pt x="1513" y="2727"/>
                  </a:cubicBezTo>
                  <a:lnTo>
                    <a:pt x="1513" y="2799"/>
                  </a:lnTo>
                  <a:lnTo>
                    <a:pt x="1513" y="2811"/>
                  </a:lnTo>
                  <a:lnTo>
                    <a:pt x="1513" y="2835"/>
                  </a:lnTo>
                  <a:lnTo>
                    <a:pt x="1513" y="2870"/>
                  </a:lnTo>
                  <a:lnTo>
                    <a:pt x="1513" y="2906"/>
                  </a:lnTo>
                  <a:lnTo>
                    <a:pt x="1513" y="2954"/>
                  </a:lnTo>
                  <a:lnTo>
                    <a:pt x="1513" y="2977"/>
                  </a:lnTo>
                  <a:lnTo>
                    <a:pt x="1513" y="3025"/>
                  </a:lnTo>
                  <a:lnTo>
                    <a:pt x="1513" y="3049"/>
                  </a:lnTo>
                  <a:lnTo>
                    <a:pt x="1513" y="3097"/>
                  </a:lnTo>
                  <a:lnTo>
                    <a:pt x="1513" y="3132"/>
                  </a:lnTo>
                  <a:lnTo>
                    <a:pt x="1513" y="3168"/>
                  </a:lnTo>
                  <a:lnTo>
                    <a:pt x="1513" y="3204"/>
                  </a:lnTo>
                  <a:lnTo>
                    <a:pt x="1513" y="3251"/>
                  </a:lnTo>
                  <a:lnTo>
                    <a:pt x="1513" y="3275"/>
                  </a:lnTo>
                  <a:cubicBezTo>
                    <a:pt x="1513" y="3287"/>
                    <a:pt x="1513" y="3311"/>
                    <a:pt x="1537" y="3323"/>
                  </a:cubicBezTo>
                  <a:lnTo>
                    <a:pt x="1537" y="3335"/>
                  </a:lnTo>
                  <a:lnTo>
                    <a:pt x="1537" y="3347"/>
                  </a:lnTo>
                  <a:cubicBezTo>
                    <a:pt x="1537" y="3370"/>
                    <a:pt x="1537" y="3382"/>
                    <a:pt x="1549" y="3394"/>
                  </a:cubicBezTo>
                  <a:lnTo>
                    <a:pt x="1549" y="3430"/>
                  </a:lnTo>
                  <a:cubicBezTo>
                    <a:pt x="1549" y="3442"/>
                    <a:pt x="1560" y="3454"/>
                    <a:pt x="1560" y="3489"/>
                  </a:cubicBezTo>
                  <a:lnTo>
                    <a:pt x="1560" y="3501"/>
                  </a:lnTo>
                  <a:cubicBezTo>
                    <a:pt x="1560" y="3525"/>
                    <a:pt x="1572" y="3549"/>
                    <a:pt x="1572" y="3573"/>
                  </a:cubicBezTo>
                  <a:lnTo>
                    <a:pt x="1572" y="3585"/>
                  </a:lnTo>
                  <a:cubicBezTo>
                    <a:pt x="1572" y="3609"/>
                    <a:pt x="1596" y="3620"/>
                    <a:pt x="1596" y="3632"/>
                  </a:cubicBezTo>
                  <a:lnTo>
                    <a:pt x="1596" y="3644"/>
                  </a:lnTo>
                  <a:lnTo>
                    <a:pt x="1596" y="3668"/>
                  </a:lnTo>
                  <a:cubicBezTo>
                    <a:pt x="1596" y="3680"/>
                    <a:pt x="1608" y="3692"/>
                    <a:pt x="1608" y="3704"/>
                  </a:cubicBezTo>
                  <a:lnTo>
                    <a:pt x="1608" y="3728"/>
                  </a:lnTo>
                  <a:lnTo>
                    <a:pt x="1608" y="3739"/>
                  </a:lnTo>
                  <a:cubicBezTo>
                    <a:pt x="1608" y="3751"/>
                    <a:pt x="1620" y="3763"/>
                    <a:pt x="1620" y="3787"/>
                  </a:cubicBezTo>
                  <a:cubicBezTo>
                    <a:pt x="1620" y="3799"/>
                    <a:pt x="1632" y="3799"/>
                    <a:pt x="1632" y="3811"/>
                  </a:cubicBezTo>
                  <a:cubicBezTo>
                    <a:pt x="1632" y="3823"/>
                    <a:pt x="1656" y="3847"/>
                    <a:pt x="1656" y="3847"/>
                  </a:cubicBezTo>
                  <a:cubicBezTo>
                    <a:pt x="1656" y="3859"/>
                    <a:pt x="1656" y="3859"/>
                    <a:pt x="1668" y="3870"/>
                  </a:cubicBezTo>
                  <a:cubicBezTo>
                    <a:pt x="1668" y="3882"/>
                    <a:pt x="1680" y="3906"/>
                    <a:pt x="1680" y="3906"/>
                  </a:cubicBezTo>
                  <a:cubicBezTo>
                    <a:pt x="1680" y="3918"/>
                    <a:pt x="1691" y="3918"/>
                    <a:pt x="1691" y="3930"/>
                  </a:cubicBezTo>
                  <a:cubicBezTo>
                    <a:pt x="1691" y="3942"/>
                    <a:pt x="1715" y="3966"/>
                    <a:pt x="1715" y="3966"/>
                  </a:cubicBezTo>
                  <a:lnTo>
                    <a:pt x="1727" y="3990"/>
                  </a:lnTo>
                  <a:cubicBezTo>
                    <a:pt x="1727" y="4001"/>
                    <a:pt x="1739" y="4025"/>
                    <a:pt x="1739" y="4025"/>
                  </a:cubicBezTo>
                  <a:cubicBezTo>
                    <a:pt x="1739" y="4025"/>
                    <a:pt x="1739" y="4037"/>
                    <a:pt x="1751" y="4037"/>
                  </a:cubicBezTo>
                  <a:cubicBezTo>
                    <a:pt x="1751" y="4049"/>
                    <a:pt x="1775" y="4061"/>
                    <a:pt x="1775" y="4061"/>
                  </a:cubicBezTo>
                  <a:cubicBezTo>
                    <a:pt x="1775" y="4061"/>
                    <a:pt x="1775" y="4085"/>
                    <a:pt x="1787" y="4085"/>
                  </a:cubicBezTo>
                  <a:cubicBezTo>
                    <a:pt x="1799" y="4097"/>
                    <a:pt x="1799" y="4109"/>
                    <a:pt x="1811" y="4120"/>
                  </a:cubicBezTo>
                  <a:lnTo>
                    <a:pt x="1834" y="4144"/>
                  </a:lnTo>
                  <a:cubicBezTo>
                    <a:pt x="1846" y="4156"/>
                    <a:pt x="1858" y="4180"/>
                    <a:pt x="1858" y="4204"/>
                  </a:cubicBezTo>
                  <a:lnTo>
                    <a:pt x="1858" y="4216"/>
                  </a:lnTo>
                  <a:cubicBezTo>
                    <a:pt x="1870" y="4228"/>
                    <a:pt x="1870" y="4240"/>
                    <a:pt x="1894" y="4263"/>
                  </a:cubicBezTo>
                  <a:lnTo>
                    <a:pt x="1906" y="4287"/>
                  </a:lnTo>
                  <a:cubicBezTo>
                    <a:pt x="1918" y="4299"/>
                    <a:pt x="1918" y="4323"/>
                    <a:pt x="1930" y="4323"/>
                  </a:cubicBezTo>
                  <a:lnTo>
                    <a:pt x="1953" y="4335"/>
                  </a:lnTo>
                  <a:cubicBezTo>
                    <a:pt x="1965" y="4347"/>
                    <a:pt x="1965" y="4359"/>
                    <a:pt x="1977" y="4359"/>
                  </a:cubicBezTo>
                  <a:cubicBezTo>
                    <a:pt x="1977" y="4382"/>
                    <a:pt x="1989" y="4382"/>
                    <a:pt x="1989" y="4394"/>
                  </a:cubicBezTo>
                  <a:lnTo>
                    <a:pt x="2025" y="4418"/>
                  </a:lnTo>
                  <a:lnTo>
                    <a:pt x="2037" y="4442"/>
                  </a:lnTo>
                  <a:lnTo>
                    <a:pt x="2072" y="4466"/>
                  </a:lnTo>
                  <a:cubicBezTo>
                    <a:pt x="2072" y="4478"/>
                    <a:pt x="2084" y="4478"/>
                    <a:pt x="2084" y="4501"/>
                  </a:cubicBezTo>
                  <a:lnTo>
                    <a:pt x="2108" y="4525"/>
                  </a:lnTo>
                  <a:cubicBezTo>
                    <a:pt x="2108" y="4537"/>
                    <a:pt x="2132" y="4537"/>
                    <a:pt x="2132" y="4537"/>
                  </a:cubicBezTo>
                  <a:lnTo>
                    <a:pt x="2156" y="4573"/>
                  </a:lnTo>
                  <a:lnTo>
                    <a:pt x="2168" y="4585"/>
                  </a:lnTo>
                  <a:lnTo>
                    <a:pt x="2203" y="4621"/>
                  </a:lnTo>
                  <a:lnTo>
                    <a:pt x="2215" y="4632"/>
                  </a:lnTo>
                  <a:lnTo>
                    <a:pt x="2251" y="4656"/>
                  </a:lnTo>
                  <a:lnTo>
                    <a:pt x="2263" y="4680"/>
                  </a:lnTo>
                  <a:lnTo>
                    <a:pt x="2311" y="4716"/>
                  </a:lnTo>
                  <a:lnTo>
                    <a:pt x="2346" y="4763"/>
                  </a:lnTo>
                  <a:cubicBezTo>
                    <a:pt x="2382" y="4775"/>
                    <a:pt x="2406" y="4811"/>
                    <a:pt x="2430" y="4823"/>
                  </a:cubicBezTo>
                  <a:lnTo>
                    <a:pt x="2406" y="4835"/>
                  </a:lnTo>
                  <a:cubicBezTo>
                    <a:pt x="2287" y="4811"/>
                    <a:pt x="2156" y="4811"/>
                    <a:pt x="2025" y="4811"/>
                  </a:cubicBezTo>
                  <a:cubicBezTo>
                    <a:pt x="906" y="4811"/>
                    <a:pt x="1" y="5716"/>
                    <a:pt x="1" y="6835"/>
                  </a:cubicBezTo>
                  <a:cubicBezTo>
                    <a:pt x="1" y="7954"/>
                    <a:pt x="906" y="8859"/>
                    <a:pt x="2025" y="8859"/>
                  </a:cubicBezTo>
                  <a:lnTo>
                    <a:pt x="8633" y="8859"/>
                  </a:lnTo>
                  <a:cubicBezTo>
                    <a:pt x="8740" y="8859"/>
                    <a:pt x="8823" y="8764"/>
                    <a:pt x="8823" y="8669"/>
                  </a:cubicBezTo>
                  <a:cubicBezTo>
                    <a:pt x="9002" y="8573"/>
                    <a:pt x="8919" y="8490"/>
                    <a:pt x="8811" y="8490"/>
                  </a:cubicBezTo>
                  <a:lnTo>
                    <a:pt x="2203" y="8490"/>
                  </a:lnTo>
                  <a:cubicBezTo>
                    <a:pt x="1299" y="8490"/>
                    <a:pt x="560" y="7752"/>
                    <a:pt x="560" y="6847"/>
                  </a:cubicBezTo>
                  <a:cubicBezTo>
                    <a:pt x="560" y="5942"/>
                    <a:pt x="1299" y="5216"/>
                    <a:pt x="2203" y="5216"/>
                  </a:cubicBezTo>
                  <a:cubicBezTo>
                    <a:pt x="2334" y="5216"/>
                    <a:pt x="2489" y="5228"/>
                    <a:pt x="2620" y="5275"/>
                  </a:cubicBezTo>
                  <a:cubicBezTo>
                    <a:pt x="2629" y="5277"/>
                    <a:pt x="2639" y="5278"/>
                    <a:pt x="2649" y="5278"/>
                  </a:cubicBezTo>
                  <a:cubicBezTo>
                    <a:pt x="2715" y="5278"/>
                    <a:pt x="2791" y="5244"/>
                    <a:pt x="2823" y="5192"/>
                  </a:cubicBezTo>
                  <a:cubicBezTo>
                    <a:pt x="2882" y="5109"/>
                    <a:pt x="2954" y="5037"/>
                    <a:pt x="3037" y="4978"/>
                  </a:cubicBezTo>
                  <a:cubicBezTo>
                    <a:pt x="3049" y="4954"/>
                    <a:pt x="3061" y="4942"/>
                    <a:pt x="3096" y="4930"/>
                  </a:cubicBezTo>
                  <a:lnTo>
                    <a:pt x="3108" y="4930"/>
                  </a:lnTo>
                  <a:cubicBezTo>
                    <a:pt x="3120" y="4918"/>
                    <a:pt x="3132" y="4894"/>
                    <a:pt x="3168" y="4882"/>
                  </a:cubicBezTo>
                  <a:cubicBezTo>
                    <a:pt x="3215" y="4859"/>
                    <a:pt x="3251" y="4823"/>
                    <a:pt x="3299" y="4811"/>
                  </a:cubicBezTo>
                  <a:cubicBezTo>
                    <a:pt x="3311" y="4799"/>
                    <a:pt x="3346" y="4799"/>
                    <a:pt x="3358" y="4775"/>
                  </a:cubicBezTo>
                  <a:cubicBezTo>
                    <a:pt x="3406" y="4763"/>
                    <a:pt x="3454" y="4740"/>
                    <a:pt x="3489" y="4716"/>
                  </a:cubicBezTo>
                  <a:cubicBezTo>
                    <a:pt x="3513" y="4716"/>
                    <a:pt x="3537" y="4704"/>
                    <a:pt x="3549" y="4704"/>
                  </a:cubicBezTo>
                  <a:lnTo>
                    <a:pt x="3573" y="4704"/>
                  </a:lnTo>
                  <a:cubicBezTo>
                    <a:pt x="3585" y="4704"/>
                    <a:pt x="3608" y="4692"/>
                    <a:pt x="3632" y="4692"/>
                  </a:cubicBezTo>
                  <a:lnTo>
                    <a:pt x="3930" y="4692"/>
                  </a:lnTo>
                  <a:cubicBezTo>
                    <a:pt x="3989" y="4692"/>
                    <a:pt x="4025" y="4704"/>
                    <a:pt x="4085" y="4704"/>
                  </a:cubicBezTo>
                  <a:cubicBezTo>
                    <a:pt x="4120" y="4704"/>
                    <a:pt x="4132" y="4716"/>
                    <a:pt x="4168" y="4716"/>
                  </a:cubicBezTo>
                  <a:lnTo>
                    <a:pt x="4180" y="4716"/>
                  </a:lnTo>
                  <a:cubicBezTo>
                    <a:pt x="4204" y="4716"/>
                    <a:pt x="4227" y="4740"/>
                    <a:pt x="4251" y="4740"/>
                  </a:cubicBezTo>
                  <a:lnTo>
                    <a:pt x="4394" y="4740"/>
                  </a:lnTo>
                  <a:cubicBezTo>
                    <a:pt x="4394" y="4740"/>
                    <a:pt x="4406" y="4740"/>
                    <a:pt x="4406" y="4716"/>
                  </a:cubicBezTo>
                  <a:lnTo>
                    <a:pt x="4454" y="4680"/>
                  </a:lnTo>
                  <a:cubicBezTo>
                    <a:pt x="4478" y="4644"/>
                    <a:pt x="4489" y="4621"/>
                    <a:pt x="4489" y="4585"/>
                  </a:cubicBezTo>
                  <a:cubicBezTo>
                    <a:pt x="4489" y="4561"/>
                    <a:pt x="4513" y="4525"/>
                    <a:pt x="4513" y="4513"/>
                  </a:cubicBezTo>
                  <a:cubicBezTo>
                    <a:pt x="4513" y="4501"/>
                    <a:pt x="4525" y="4478"/>
                    <a:pt x="4525" y="4466"/>
                  </a:cubicBezTo>
                  <a:cubicBezTo>
                    <a:pt x="4525" y="4454"/>
                    <a:pt x="4525" y="4442"/>
                    <a:pt x="4537" y="4418"/>
                  </a:cubicBezTo>
                  <a:cubicBezTo>
                    <a:pt x="4537" y="4406"/>
                    <a:pt x="4549" y="4382"/>
                    <a:pt x="4549" y="4359"/>
                  </a:cubicBezTo>
                  <a:lnTo>
                    <a:pt x="4549" y="4347"/>
                  </a:lnTo>
                  <a:cubicBezTo>
                    <a:pt x="4811" y="3609"/>
                    <a:pt x="5442" y="3049"/>
                    <a:pt x="6216" y="2894"/>
                  </a:cubicBezTo>
                  <a:lnTo>
                    <a:pt x="6240" y="2894"/>
                  </a:lnTo>
                  <a:cubicBezTo>
                    <a:pt x="6371" y="2858"/>
                    <a:pt x="6513" y="2847"/>
                    <a:pt x="6668" y="2847"/>
                  </a:cubicBezTo>
                  <a:lnTo>
                    <a:pt x="6799" y="2847"/>
                  </a:lnTo>
                  <a:cubicBezTo>
                    <a:pt x="7228" y="2870"/>
                    <a:pt x="7633" y="3013"/>
                    <a:pt x="7978" y="3263"/>
                  </a:cubicBezTo>
                  <a:cubicBezTo>
                    <a:pt x="8012" y="3287"/>
                    <a:pt x="8051" y="3300"/>
                    <a:pt x="8090" y="3300"/>
                  </a:cubicBezTo>
                  <a:cubicBezTo>
                    <a:pt x="8148" y="3300"/>
                    <a:pt x="8204" y="3272"/>
                    <a:pt x="8240" y="3216"/>
                  </a:cubicBezTo>
                  <a:cubicBezTo>
                    <a:pt x="8299" y="3132"/>
                    <a:pt x="8288" y="3013"/>
                    <a:pt x="8204" y="2954"/>
                  </a:cubicBezTo>
                  <a:cubicBezTo>
                    <a:pt x="7847" y="2680"/>
                    <a:pt x="7430" y="2513"/>
                    <a:pt x="6978" y="2477"/>
                  </a:cubicBezTo>
                  <a:cubicBezTo>
                    <a:pt x="6966" y="2311"/>
                    <a:pt x="6930" y="2132"/>
                    <a:pt x="6894" y="1977"/>
                  </a:cubicBezTo>
                  <a:cubicBezTo>
                    <a:pt x="6728" y="1418"/>
                    <a:pt x="6371" y="894"/>
                    <a:pt x="5894" y="537"/>
                  </a:cubicBezTo>
                  <a:cubicBezTo>
                    <a:pt x="5418" y="180"/>
                    <a:pt x="4847" y="1"/>
                    <a:pt x="425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" name="Google Shape;10492;p55"/>
            <p:cNvSpPr/>
            <p:nvPr/>
          </p:nvSpPr>
          <p:spPr>
            <a:xfrm>
              <a:off x="1670026" y="3377672"/>
              <a:ext cx="104760" cy="175256"/>
            </a:xfrm>
            <a:custGeom>
              <a:avLst/>
              <a:gdLst/>
              <a:ahLst/>
              <a:cxnLst/>
              <a:rect l="l" t="t" r="r" b="b"/>
              <a:pathLst>
                <a:path w="3299" h="5519" extrusionOk="0">
                  <a:moveTo>
                    <a:pt x="210" y="0"/>
                  </a:moveTo>
                  <a:cubicBezTo>
                    <a:pt x="169" y="0"/>
                    <a:pt x="128" y="15"/>
                    <a:pt x="96" y="41"/>
                  </a:cubicBezTo>
                  <a:cubicBezTo>
                    <a:pt x="1" y="113"/>
                    <a:pt x="1" y="232"/>
                    <a:pt x="60" y="303"/>
                  </a:cubicBezTo>
                  <a:cubicBezTo>
                    <a:pt x="394" y="708"/>
                    <a:pt x="572" y="1196"/>
                    <a:pt x="572" y="1720"/>
                  </a:cubicBezTo>
                  <a:lnTo>
                    <a:pt x="572" y="1780"/>
                  </a:lnTo>
                  <a:lnTo>
                    <a:pt x="572" y="1791"/>
                  </a:lnTo>
                  <a:cubicBezTo>
                    <a:pt x="572" y="1851"/>
                    <a:pt x="596" y="1910"/>
                    <a:pt x="644" y="1958"/>
                  </a:cubicBezTo>
                  <a:cubicBezTo>
                    <a:pt x="676" y="1990"/>
                    <a:pt x="718" y="2000"/>
                    <a:pt x="760" y="2000"/>
                  </a:cubicBezTo>
                  <a:cubicBezTo>
                    <a:pt x="781" y="2000"/>
                    <a:pt x="803" y="1998"/>
                    <a:pt x="822" y="1994"/>
                  </a:cubicBezTo>
                  <a:cubicBezTo>
                    <a:pt x="977" y="1946"/>
                    <a:pt x="1132" y="1922"/>
                    <a:pt x="1299" y="1922"/>
                  </a:cubicBezTo>
                  <a:cubicBezTo>
                    <a:pt x="2192" y="1922"/>
                    <a:pt x="2906" y="2649"/>
                    <a:pt x="2906" y="3530"/>
                  </a:cubicBezTo>
                  <a:cubicBezTo>
                    <a:pt x="2906" y="4423"/>
                    <a:pt x="2180" y="5125"/>
                    <a:pt x="1299" y="5125"/>
                  </a:cubicBezTo>
                  <a:lnTo>
                    <a:pt x="1168" y="5125"/>
                  </a:lnTo>
                  <a:cubicBezTo>
                    <a:pt x="1061" y="5125"/>
                    <a:pt x="977" y="5220"/>
                    <a:pt x="977" y="5328"/>
                  </a:cubicBezTo>
                  <a:cubicBezTo>
                    <a:pt x="977" y="5423"/>
                    <a:pt x="1061" y="5518"/>
                    <a:pt x="1168" y="5518"/>
                  </a:cubicBezTo>
                  <a:lnTo>
                    <a:pt x="1299" y="5518"/>
                  </a:lnTo>
                  <a:cubicBezTo>
                    <a:pt x="2394" y="5518"/>
                    <a:pt x="3287" y="4625"/>
                    <a:pt x="3287" y="3518"/>
                  </a:cubicBezTo>
                  <a:cubicBezTo>
                    <a:pt x="3299" y="2422"/>
                    <a:pt x="2406" y="1529"/>
                    <a:pt x="1299" y="1529"/>
                  </a:cubicBezTo>
                  <a:cubicBezTo>
                    <a:pt x="1180" y="1529"/>
                    <a:pt x="1061" y="1541"/>
                    <a:pt x="942" y="1565"/>
                  </a:cubicBezTo>
                  <a:cubicBezTo>
                    <a:pt x="918" y="1029"/>
                    <a:pt x="703" y="494"/>
                    <a:pt x="358" y="77"/>
                  </a:cubicBezTo>
                  <a:cubicBezTo>
                    <a:pt x="318" y="24"/>
                    <a:pt x="263" y="0"/>
                    <a:pt x="2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93" name="Google Shape;10493;p55"/>
          <p:cNvGrpSpPr/>
          <p:nvPr/>
        </p:nvGrpSpPr>
        <p:grpSpPr>
          <a:xfrm>
            <a:off x="1954741" y="3212419"/>
            <a:ext cx="366389" cy="354481"/>
            <a:chOff x="1954741" y="3212419"/>
            <a:chExt cx="366389" cy="354481"/>
          </a:xfrm>
        </p:grpSpPr>
        <p:sp>
          <p:nvSpPr>
            <p:cNvPr id="10494" name="Google Shape;10494;p55"/>
            <p:cNvSpPr/>
            <p:nvPr/>
          </p:nvSpPr>
          <p:spPr>
            <a:xfrm>
              <a:off x="1964204" y="3212419"/>
              <a:ext cx="356926" cy="354481"/>
            </a:xfrm>
            <a:custGeom>
              <a:avLst/>
              <a:gdLst/>
              <a:ahLst/>
              <a:cxnLst/>
              <a:rect l="l" t="t" r="r" b="b"/>
              <a:pathLst>
                <a:path w="11240" h="11163" extrusionOk="0">
                  <a:moveTo>
                    <a:pt x="3618" y="1"/>
                  </a:moveTo>
                  <a:cubicBezTo>
                    <a:pt x="3546" y="1"/>
                    <a:pt x="3474" y="18"/>
                    <a:pt x="3405" y="54"/>
                  </a:cubicBezTo>
                  <a:cubicBezTo>
                    <a:pt x="2405" y="507"/>
                    <a:pt x="1560" y="1245"/>
                    <a:pt x="953" y="2161"/>
                  </a:cubicBezTo>
                  <a:cubicBezTo>
                    <a:pt x="321" y="3114"/>
                    <a:pt x="0" y="4221"/>
                    <a:pt x="0" y="5352"/>
                  </a:cubicBezTo>
                  <a:cubicBezTo>
                    <a:pt x="0" y="8567"/>
                    <a:pt x="2619" y="11163"/>
                    <a:pt x="5822" y="11163"/>
                  </a:cubicBezTo>
                  <a:cubicBezTo>
                    <a:pt x="6953" y="11163"/>
                    <a:pt x="8061" y="10841"/>
                    <a:pt x="9001" y="10222"/>
                  </a:cubicBezTo>
                  <a:cubicBezTo>
                    <a:pt x="9930" y="9603"/>
                    <a:pt x="10656" y="8758"/>
                    <a:pt x="11120" y="7757"/>
                  </a:cubicBezTo>
                  <a:cubicBezTo>
                    <a:pt x="11240" y="7567"/>
                    <a:pt x="11180" y="7317"/>
                    <a:pt x="11001" y="7186"/>
                  </a:cubicBezTo>
                  <a:cubicBezTo>
                    <a:pt x="10912" y="7109"/>
                    <a:pt x="10802" y="7070"/>
                    <a:pt x="10692" y="7070"/>
                  </a:cubicBezTo>
                  <a:cubicBezTo>
                    <a:pt x="10582" y="7070"/>
                    <a:pt x="10472" y="7109"/>
                    <a:pt x="10382" y="7186"/>
                  </a:cubicBezTo>
                  <a:cubicBezTo>
                    <a:pt x="9585" y="7793"/>
                    <a:pt x="8632" y="8115"/>
                    <a:pt x="7632" y="8115"/>
                  </a:cubicBezTo>
                  <a:cubicBezTo>
                    <a:pt x="7370" y="8115"/>
                    <a:pt x="7084" y="8091"/>
                    <a:pt x="6810" y="8043"/>
                  </a:cubicBezTo>
                  <a:cubicBezTo>
                    <a:pt x="6802" y="8042"/>
                    <a:pt x="6794" y="8042"/>
                    <a:pt x="6786" y="8042"/>
                  </a:cubicBezTo>
                  <a:cubicBezTo>
                    <a:pt x="6698" y="8042"/>
                    <a:pt x="6607" y="8101"/>
                    <a:pt x="6596" y="8210"/>
                  </a:cubicBezTo>
                  <a:cubicBezTo>
                    <a:pt x="6572" y="8317"/>
                    <a:pt x="6632" y="8412"/>
                    <a:pt x="6751" y="8436"/>
                  </a:cubicBezTo>
                  <a:cubicBezTo>
                    <a:pt x="7049" y="8484"/>
                    <a:pt x="7346" y="8508"/>
                    <a:pt x="7632" y="8508"/>
                  </a:cubicBezTo>
                  <a:cubicBezTo>
                    <a:pt x="8715" y="8508"/>
                    <a:pt x="9763" y="8150"/>
                    <a:pt x="10620" y="7495"/>
                  </a:cubicBezTo>
                  <a:cubicBezTo>
                    <a:pt x="10644" y="7478"/>
                    <a:pt x="10668" y="7469"/>
                    <a:pt x="10689" y="7469"/>
                  </a:cubicBezTo>
                  <a:cubicBezTo>
                    <a:pt x="10710" y="7469"/>
                    <a:pt x="10728" y="7478"/>
                    <a:pt x="10739" y="7495"/>
                  </a:cubicBezTo>
                  <a:cubicBezTo>
                    <a:pt x="10775" y="7519"/>
                    <a:pt x="10787" y="7567"/>
                    <a:pt x="10775" y="7615"/>
                  </a:cubicBezTo>
                  <a:cubicBezTo>
                    <a:pt x="10347" y="8543"/>
                    <a:pt x="9668" y="9341"/>
                    <a:pt x="8811" y="9901"/>
                  </a:cubicBezTo>
                  <a:cubicBezTo>
                    <a:pt x="7930" y="10484"/>
                    <a:pt x="6906" y="10782"/>
                    <a:pt x="5834" y="10782"/>
                  </a:cubicBezTo>
                  <a:cubicBezTo>
                    <a:pt x="2846" y="10782"/>
                    <a:pt x="405" y="8341"/>
                    <a:pt x="405" y="5352"/>
                  </a:cubicBezTo>
                  <a:cubicBezTo>
                    <a:pt x="405" y="4293"/>
                    <a:pt x="714" y="3269"/>
                    <a:pt x="1274" y="2376"/>
                  </a:cubicBezTo>
                  <a:cubicBezTo>
                    <a:pt x="1845" y="1507"/>
                    <a:pt x="2631" y="828"/>
                    <a:pt x="3572" y="411"/>
                  </a:cubicBezTo>
                  <a:cubicBezTo>
                    <a:pt x="3592" y="401"/>
                    <a:pt x="3609" y="396"/>
                    <a:pt x="3626" y="396"/>
                  </a:cubicBezTo>
                  <a:cubicBezTo>
                    <a:pt x="3649" y="396"/>
                    <a:pt x="3670" y="407"/>
                    <a:pt x="3691" y="435"/>
                  </a:cubicBezTo>
                  <a:cubicBezTo>
                    <a:pt x="3715" y="471"/>
                    <a:pt x="3715" y="530"/>
                    <a:pt x="3691" y="554"/>
                  </a:cubicBezTo>
                  <a:cubicBezTo>
                    <a:pt x="3036" y="1423"/>
                    <a:pt x="2679" y="2459"/>
                    <a:pt x="2679" y="3543"/>
                  </a:cubicBezTo>
                  <a:cubicBezTo>
                    <a:pt x="2679" y="4602"/>
                    <a:pt x="3000" y="5614"/>
                    <a:pt x="3631" y="6460"/>
                  </a:cubicBezTo>
                  <a:cubicBezTo>
                    <a:pt x="4239" y="7293"/>
                    <a:pt x="5084" y="7912"/>
                    <a:pt x="6060" y="8234"/>
                  </a:cubicBezTo>
                  <a:cubicBezTo>
                    <a:pt x="6081" y="8242"/>
                    <a:pt x="6103" y="8245"/>
                    <a:pt x="6124" y="8245"/>
                  </a:cubicBezTo>
                  <a:cubicBezTo>
                    <a:pt x="6200" y="8245"/>
                    <a:pt x="6273" y="8198"/>
                    <a:pt x="6310" y="8115"/>
                  </a:cubicBezTo>
                  <a:cubicBezTo>
                    <a:pt x="6334" y="8007"/>
                    <a:pt x="6287" y="7912"/>
                    <a:pt x="6191" y="7865"/>
                  </a:cubicBezTo>
                  <a:cubicBezTo>
                    <a:pt x="4322" y="7257"/>
                    <a:pt x="3060" y="5507"/>
                    <a:pt x="3060" y="3543"/>
                  </a:cubicBezTo>
                  <a:cubicBezTo>
                    <a:pt x="3060" y="2531"/>
                    <a:pt x="3393" y="1578"/>
                    <a:pt x="4001" y="792"/>
                  </a:cubicBezTo>
                  <a:cubicBezTo>
                    <a:pt x="4131" y="614"/>
                    <a:pt x="4131" y="364"/>
                    <a:pt x="4001" y="185"/>
                  </a:cubicBezTo>
                  <a:cubicBezTo>
                    <a:pt x="3898" y="67"/>
                    <a:pt x="3759" y="1"/>
                    <a:pt x="36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5" name="Google Shape;10495;p55"/>
            <p:cNvSpPr/>
            <p:nvPr/>
          </p:nvSpPr>
          <p:spPr>
            <a:xfrm>
              <a:off x="2127520" y="3279898"/>
              <a:ext cx="77546" cy="77546"/>
            </a:xfrm>
            <a:custGeom>
              <a:avLst/>
              <a:gdLst/>
              <a:ahLst/>
              <a:cxnLst/>
              <a:rect l="l" t="t" r="r" b="b"/>
              <a:pathLst>
                <a:path w="2442" h="2442" extrusionOk="0">
                  <a:moveTo>
                    <a:pt x="1239" y="846"/>
                  </a:moveTo>
                  <a:cubicBezTo>
                    <a:pt x="1334" y="989"/>
                    <a:pt x="1465" y="1108"/>
                    <a:pt x="1608" y="1215"/>
                  </a:cubicBezTo>
                  <a:cubicBezTo>
                    <a:pt x="1465" y="1310"/>
                    <a:pt x="1346" y="1441"/>
                    <a:pt x="1239" y="1584"/>
                  </a:cubicBezTo>
                  <a:cubicBezTo>
                    <a:pt x="1155" y="1441"/>
                    <a:pt x="1013" y="1322"/>
                    <a:pt x="870" y="1215"/>
                  </a:cubicBezTo>
                  <a:cubicBezTo>
                    <a:pt x="1013" y="1108"/>
                    <a:pt x="1155" y="989"/>
                    <a:pt x="1239" y="846"/>
                  </a:cubicBezTo>
                  <a:close/>
                  <a:moveTo>
                    <a:pt x="1227" y="1"/>
                  </a:moveTo>
                  <a:cubicBezTo>
                    <a:pt x="1120" y="1"/>
                    <a:pt x="1036" y="84"/>
                    <a:pt x="1036" y="191"/>
                  </a:cubicBezTo>
                  <a:cubicBezTo>
                    <a:pt x="1036" y="656"/>
                    <a:pt x="655" y="1025"/>
                    <a:pt x="203" y="1025"/>
                  </a:cubicBezTo>
                  <a:cubicBezTo>
                    <a:pt x="96" y="1025"/>
                    <a:pt x="1" y="1108"/>
                    <a:pt x="1" y="1215"/>
                  </a:cubicBezTo>
                  <a:cubicBezTo>
                    <a:pt x="1" y="1322"/>
                    <a:pt x="96" y="1406"/>
                    <a:pt x="203" y="1406"/>
                  </a:cubicBezTo>
                  <a:cubicBezTo>
                    <a:pt x="655" y="1406"/>
                    <a:pt x="1036" y="1787"/>
                    <a:pt x="1036" y="2239"/>
                  </a:cubicBezTo>
                  <a:cubicBezTo>
                    <a:pt x="1036" y="2346"/>
                    <a:pt x="1120" y="2442"/>
                    <a:pt x="1227" y="2442"/>
                  </a:cubicBezTo>
                  <a:cubicBezTo>
                    <a:pt x="1334" y="2442"/>
                    <a:pt x="1417" y="2346"/>
                    <a:pt x="1417" y="2239"/>
                  </a:cubicBezTo>
                  <a:cubicBezTo>
                    <a:pt x="1417" y="1787"/>
                    <a:pt x="1786" y="1406"/>
                    <a:pt x="2251" y="1406"/>
                  </a:cubicBezTo>
                  <a:cubicBezTo>
                    <a:pt x="2358" y="1406"/>
                    <a:pt x="2441" y="1322"/>
                    <a:pt x="2441" y="1215"/>
                  </a:cubicBezTo>
                  <a:cubicBezTo>
                    <a:pt x="2441" y="1108"/>
                    <a:pt x="2358" y="1025"/>
                    <a:pt x="2251" y="1025"/>
                  </a:cubicBezTo>
                  <a:cubicBezTo>
                    <a:pt x="1786" y="1025"/>
                    <a:pt x="1417" y="656"/>
                    <a:pt x="1417" y="191"/>
                  </a:cubicBezTo>
                  <a:cubicBezTo>
                    <a:pt x="1417" y="84"/>
                    <a:pt x="1334" y="1"/>
                    <a:pt x="12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6" name="Google Shape;10496;p55"/>
            <p:cNvSpPr/>
            <p:nvPr/>
          </p:nvSpPr>
          <p:spPr>
            <a:xfrm>
              <a:off x="2202747" y="3365732"/>
              <a:ext cx="38995" cy="38963"/>
            </a:xfrm>
            <a:custGeom>
              <a:avLst/>
              <a:gdLst/>
              <a:ahLst/>
              <a:cxnLst/>
              <a:rect l="l" t="t" r="r" b="b"/>
              <a:pathLst>
                <a:path w="1228" h="1227" extrusionOk="0">
                  <a:moveTo>
                    <a:pt x="608" y="405"/>
                  </a:moveTo>
                  <a:cubicBezTo>
                    <a:pt x="727" y="405"/>
                    <a:pt x="834" y="512"/>
                    <a:pt x="834" y="632"/>
                  </a:cubicBezTo>
                  <a:cubicBezTo>
                    <a:pt x="834" y="739"/>
                    <a:pt x="727" y="846"/>
                    <a:pt x="608" y="846"/>
                  </a:cubicBezTo>
                  <a:cubicBezTo>
                    <a:pt x="489" y="846"/>
                    <a:pt x="394" y="739"/>
                    <a:pt x="394" y="632"/>
                  </a:cubicBezTo>
                  <a:cubicBezTo>
                    <a:pt x="394" y="489"/>
                    <a:pt x="489" y="405"/>
                    <a:pt x="608" y="405"/>
                  </a:cubicBezTo>
                  <a:close/>
                  <a:moveTo>
                    <a:pt x="608" y="0"/>
                  </a:moveTo>
                  <a:cubicBezTo>
                    <a:pt x="275" y="0"/>
                    <a:pt x="1" y="262"/>
                    <a:pt x="1" y="608"/>
                  </a:cubicBezTo>
                  <a:cubicBezTo>
                    <a:pt x="1" y="953"/>
                    <a:pt x="275" y="1227"/>
                    <a:pt x="608" y="1227"/>
                  </a:cubicBezTo>
                  <a:cubicBezTo>
                    <a:pt x="953" y="1227"/>
                    <a:pt x="1227" y="953"/>
                    <a:pt x="1227" y="608"/>
                  </a:cubicBezTo>
                  <a:cubicBezTo>
                    <a:pt x="1227" y="274"/>
                    <a:pt x="953" y="0"/>
                    <a:pt x="6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7" name="Google Shape;10497;p55"/>
            <p:cNvSpPr/>
            <p:nvPr/>
          </p:nvSpPr>
          <p:spPr>
            <a:xfrm>
              <a:off x="1964553" y="3518473"/>
              <a:ext cx="38995" cy="38614"/>
            </a:xfrm>
            <a:custGeom>
              <a:avLst/>
              <a:gdLst/>
              <a:ahLst/>
              <a:cxnLst/>
              <a:rect l="l" t="t" r="r" b="b"/>
              <a:pathLst>
                <a:path w="1228" h="1216" extrusionOk="0">
                  <a:moveTo>
                    <a:pt x="608" y="382"/>
                  </a:moveTo>
                  <a:cubicBezTo>
                    <a:pt x="727" y="382"/>
                    <a:pt x="834" y="489"/>
                    <a:pt x="834" y="608"/>
                  </a:cubicBezTo>
                  <a:cubicBezTo>
                    <a:pt x="822" y="727"/>
                    <a:pt x="727" y="834"/>
                    <a:pt x="608" y="834"/>
                  </a:cubicBezTo>
                  <a:cubicBezTo>
                    <a:pt x="489" y="834"/>
                    <a:pt x="394" y="727"/>
                    <a:pt x="394" y="608"/>
                  </a:cubicBezTo>
                  <a:cubicBezTo>
                    <a:pt x="394" y="489"/>
                    <a:pt x="489" y="382"/>
                    <a:pt x="608" y="382"/>
                  </a:cubicBezTo>
                  <a:close/>
                  <a:moveTo>
                    <a:pt x="608" y="1"/>
                  </a:moveTo>
                  <a:cubicBezTo>
                    <a:pt x="275" y="1"/>
                    <a:pt x="1" y="263"/>
                    <a:pt x="1" y="608"/>
                  </a:cubicBezTo>
                  <a:cubicBezTo>
                    <a:pt x="1" y="953"/>
                    <a:pt x="275" y="1215"/>
                    <a:pt x="608" y="1215"/>
                  </a:cubicBezTo>
                  <a:cubicBezTo>
                    <a:pt x="953" y="1215"/>
                    <a:pt x="1227" y="953"/>
                    <a:pt x="1227" y="608"/>
                  </a:cubicBezTo>
                  <a:cubicBezTo>
                    <a:pt x="1227" y="263"/>
                    <a:pt x="942" y="1"/>
                    <a:pt x="6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8" name="Google Shape;10498;p55"/>
            <p:cNvSpPr/>
            <p:nvPr/>
          </p:nvSpPr>
          <p:spPr>
            <a:xfrm>
              <a:off x="2158894" y="3385007"/>
              <a:ext cx="15909" cy="16290"/>
            </a:xfrm>
            <a:custGeom>
              <a:avLst/>
              <a:gdLst/>
              <a:ahLst/>
              <a:cxnLst/>
              <a:rect l="l" t="t" r="r" b="b"/>
              <a:pathLst>
                <a:path w="501" h="513" extrusionOk="0">
                  <a:moveTo>
                    <a:pt x="251" y="1"/>
                  </a:moveTo>
                  <a:cubicBezTo>
                    <a:pt x="108" y="1"/>
                    <a:pt x="1" y="120"/>
                    <a:pt x="1" y="263"/>
                  </a:cubicBezTo>
                  <a:cubicBezTo>
                    <a:pt x="1" y="394"/>
                    <a:pt x="108" y="513"/>
                    <a:pt x="251" y="513"/>
                  </a:cubicBezTo>
                  <a:cubicBezTo>
                    <a:pt x="394" y="513"/>
                    <a:pt x="501" y="394"/>
                    <a:pt x="501" y="263"/>
                  </a:cubicBezTo>
                  <a:cubicBezTo>
                    <a:pt x="501" y="120"/>
                    <a:pt x="394" y="1"/>
                    <a:pt x="25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9" name="Google Shape;10499;p55"/>
            <p:cNvSpPr/>
            <p:nvPr/>
          </p:nvSpPr>
          <p:spPr>
            <a:xfrm>
              <a:off x="1954741" y="3478779"/>
              <a:ext cx="15909" cy="15909"/>
            </a:xfrm>
            <a:custGeom>
              <a:avLst/>
              <a:gdLst/>
              <a:ahLst/>
              <a:cxnLst/>
              <a:rect l="l" t="t" r="r" b="b"/>
              <a:pathLst>
                <a:path w="501" h="501" extrusionOk="0">
                  <a:moveTo>
                    <a:pt x="250" y="0"/>
                  </a:moveTo>
                  <a:cubicBezTo>
                    <a:pt x="108" y="0"/>
                    <a:pt x="0" y="108"/>
                    <a:pt x="0" y="250"/>
                  </a:cubicBezTo>
                  <a:cubicBezTo>
                    <a:pt x="0" y="393"/>
                    <a:pt x="108" y="501"/>
                    <a:pt x="250" y="501"/>
                  </a:cubicBezTo>
                  <a:cubicBezTo>
                    <a:pt x="393" y="501"/>
                    <a:pt x="500" y="393"/>
                    <a:pt x="500" y="250"/>
                  </a:cubicBezTo>
                  <a:cubicBezTo>
                    <a:pt x="500" y="108"/>
                    <a:pt x="393" y="0"/>
                    <a:pt x="25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0" name="Google Shape;10500;p55"/>
            <p:cNvSpPr/>
            <p:nvPr/>
          </p:nvSpPr>
          <p:spPr>
            <a:xfrm>
              <a:off x="2208813" y="3264020"/>
              <a:ext cx="16290" cy="16290"/>
            </a:xfrm>
            <a:custGeom>
              <a:avLst/>
              <a:gdLst/>
              <a:ahLst/>
              <a:cxnLst/>
              <a:rect l="l" t="t" r="r" b="b"/>
              <a:pathLst>
                <a:path w="513" h="513" extrusionOk="0">
                  <a:moveTo>
                    <a:pt x="250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394"/>
                    <a:pt x="119" y="513"/>
                    <a:pt x="250" y="513"/>
                  </a:cubicBezTo>
                  <a:cubicBezTo>
                    <a:pt x="393" y="513"/>
                    <a:pt x="512" y="394"/>
                    <a:pt x="512" y="263"/>
                  </a:cubicBezTo>
                  <a:cubicBezTo>
                    <a:pt x="512" y="120"/>
                    <a:pt x="393" y="1"/>
                    <a:pt x="25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01" name="Google Shape;10501;p55"/>
          <p:cNvGrpSpPr/>
          <p:nvPr/>
        </p:nvGrpSpPr>
        <p:grpSpPr>
          <a:xfrm>
            <a:off x="3043239" y="3215626"/>
            <a:ext cx="366008" cy="348670"/>
            <a:chOff x="3043239" y="3215626"/>
            <a:chExt cx="366008" cy="348670"/>
          </a:xfrm>
        </p:grpSpPr>
        <p:sp>
          <p:nvSpPr>
            <p:cNvPr id="10502" name="Google Shape;10502;p55"/>
            <p:cNvSpPr/>
            <p:nvPr/>
          </p:nvSpPr>
          <p:spPr>
            <a:xfrm>
              <a:off x="3106749" y="3273198"/>
              <a:ext cx="302498" cy="291098"/>
            </a:xfrm>
            <a:custGeom>
              <a:avLst/>
              <a:gdLst/>
              <a:ahLst/>
              <a:cxnLst/>
              <a:rect l="l" t="t" r="r" b="b"/>
              <a:pathLst>
                <a:path w="9526" h="9167" extrusionOk="0">
                  <a:moveTo>
                    <a:pt x="4711" y="1"/>
                  </a:moveTo>
                  <a:cubicBezTo>
                    <a:pt x="4689" y="1"/>
                    <a:pt x="4667" y="4"/>
                    <a:pt x="4644" y="9"/>
                  </a:cubicBezTo>
                  <a:cubicBezTo>
                    <a:pt x="4561" y="45"/>
                    <a:pt x="4525" y="140"/>
                    <a:pt x="4561" y="236"/>
                  </a:cubicBezTo>
                  <a:lnTo>
                    <a:pt x="5287" y="1950"/>
                  </a:lnTo>
                  <a:cubicBezTo>
                    <a:pt x="5311" y="2010"/>
                    <a:pt x="5359" y="2033"/>
                    <a:pt x="5418" y="2057"/>
                  </a:cubicBezTo>
                  <a:lnTo>
                    <a:pt x="9026" y="2379"/>
                  </a:lnTo>
                  <a:cubicBezTo>
                    <a:pt x="9097" y="2379"/>
                    <a:pt x="9109" y="2438"/>
                    <a:pt x="9121" y="2474"/>
                  </a:cubicBezTo>
                  <a:cubicBezTo>
                    <a:pt x="9121" y="2498"/>
                    <a:pt x="9145" y="2545"/>
                    <a:pt x="9097" y="2605"/>
                  </a:cubicBezTo>
                  <a:lnTo>
                    <a:pt x="6406" y="4974"/>
                  </a:lnTo>
                  <a:cubicBezTo>
                    <a:pt x="6359" y="5010"/>
                    <a:pt x="6347" y="5070"/>
                    <a:pt x="6347" y="5129"/>
                  </a:cubicBezTo>
                  <a:lnTo>
                    <a:pt x="7133" y="8665"/>
                  </a:lnTo>
                  <a:cubicBezTo>
                    <a:pt x="7144" y="8737"/>
                    <a:pt x="7109" y="8760"/>
                    <a:pt x="7085" y="8784"/>
                  </a:cubicBezTo>
                  <a:cubicBezTo>
                    <a:pt x="7078" y="8791"/>
                    <a:pt x="7053" y="8803"/>
                    <a:pt x="7021" y="8803"/>
                  </a:cubicBezTo>
                  <a:cubicBezTo>
                    <a:pt x="7001" y="8803"/>
                    <a:pt x="6977" y="8798"/>
                    <a:pt x="6954" y="8784"/>
                  </a:cubicBezTo>
                  <a:lnTo>
                    <a:pt x="3846" y="6939"/>
                  </a:lnTo>
                  <a:cubicBezTo>
                    <a:pt x="3817" y="6921"/>
                    <a:pt x="3787" y="6912"/>
                    <a:pt x="3757" y="6912"/>
                  </a:cubicBezTo>
                  <a:cubicBezTo>
                    <a:pt x="3727" y="6912"/>
                    <a:pt x="3698" y="6921"/>
                    <a:pt x="3668" y="6939"/>
                  </a:cubicBezTo>
                  <a:lnTo>
                    <a:pt x="560" y="8784"/>
                  </a:lnTo>
                  <a:cubicBezTo>
                    <a:pt x="535" y="8794"/>
                    <a:pt x="510" y="8798"/>
                    <a:pt x="487" y="8798"/>
                  </a:cubicBezTo>
                  <a:cubicBezTo>
                    <a:pt x="457" y="8798"/>
                    <a:pt x="431" y="8791"/>
                    <a:pt x="417" y="8784"/>
                  </a:cubicBezTo>
                  <a:cubicBezTo>
                    <a:pt x="406" y="8760"/>
                    <a:pt x="358" y="8725"/>
                    <a:pt x="382" y="8665"/>
                  </a:cubicBezTo>
                  <a:lnTo>
                    <a:pt x="798" y="6832"/>
                  </a:lnTo>
                  <a:cubicBezTo>
                    <a:pt x="810" y="6736"/>
                    <a:pt x="763" y="6653"/>
                    <a:pt x="656" y="6641"/>
                  </a:cubicBezTo>
                  <a:cubicBezTo>
                    <a:pt x="641" y="6637"/>
                    <a:pt x="627" y="6635"/>
                    <a:pt x="613" y="6635"/>
                  </a:cubicBezTo>
                  <a:cubicBezTo>
                    <a:pt x="542" y="6635"/>
                    <a:pt x="475" y="6683"/>
                    <a:pt x="465" y="6772"/>
                  </a:cubicBezTo>
                  <a:lnTo>
                    <a:pt x="48" y="8606"/>
                  </a:lnTo>
                  <a:cubicBezTo>
                    <a:pt x="1" y="8784"/>
                    <a:pt x="84" y="8963"/>
                    <a:pt x="227" y="9082"/>
                  </a:cubicBezTo>
                  <a:cubicBezTo>
                    <a:pt x="314" y="9135"/>
                    <a:pt x="412" y="9166"/>
                    <a:pt x="511" y="9166"/>
                  </a:cubicBezTo>
                  <a:cubicBezTo>
                    <a:pt x="588" y="9166"/>
                    <a:pt x="666" y="9147"/>
                    <a:pt x="739" y="9106"/>
                  </a:cubicBezTo>
                  <a:lnTo>
                    <a:pt x="3751" y="7308"/>
                  </a:lnTo>
                  <a:lnTo>
                    <a:pt x="6775" y="9106"/>
                  </a:lnTo>
                  <a:cubicBezTo>
                    <a:pt x="6847" y="9153"/>
                    <a:pt x="6930" y="9165"/>
                    <a:pt x="7013" y="9165"/>
                  </a:cubicBezTo>
                  <a:cubicBezTo>
                    <a:pt x="7109" y="9165"/>
                    <a:pt x="7204" y="9141"/>
                    <a:pt x="7287" y="9082"/>
                  </a:cubicBezTo>
                  <a:cubicBezTo>
                    <a:pt x="7430" y="8975"/>
                    <a:pt x="7502" y="8796"/>
                    <a:pt x="7466" y="8606"/>
                  </a:cubicBezTo>
                  <a:lnTo>
                    <a:pt x="6692" y="5165"/>
                  </a:lnTo>
                  <a:lnTo>
                    <a:pt x="9335" y="2843"/>
                  </a:lnTo>
                  <a:cubicBezTo>
                    <a:pt x="9490" y="2700"/>
                    <a:pt x="9526" y="2533"/>
                    <a:pt x="9466" y="2355"/>
                  </a:cubicBezTo>
                  <a:cubicBezTo>
                    <a:pt x="9407" y="2164"/>
                    <a:pt x="9264" y="2057"/>
                    <a:pt x="9085" y="2033"/>
                  </a:cubicBezTo>
                  <a:lnTo>
                    <a:pt x="5573" y="1712"/>
                  </a:lnTo>
                  <a:lnTo>
                    <a:pt x="4870" y="105"/>
                  </a:lnTo>
                  <a:cubicBezTo>
                    <a:pt x="4843" y="32"/>
                    <a:pt x="4781" y="1"/>
                    <a:pt x="471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3" name="Google Shape;10503;p55"/>
            <p:cNvSpPr/>
            <p:nvPr/>
          </p:nvSpPr>
          <p:spPr>
            <a:xfrm>
              <a:off x="3043239" y="3215626"/>
              <a:ext cx="209869" cy="255628"/>
            </a:xfrm>
            <a:custGeom>
              <a:avLst/>
              <a:gdLst/>
              <a:ahLst/>
              <a:cxnLst/>
              <a:rect l="l" t="t" r="r" b="b"/>
              <a:pathLst>
                <a:path w="6609" h="8050" extrusionOk="0">
                  <a:moveTo>
                    <a:pt x="5775" y="1"/>
                  </a:moveTo>
                  <a:cubicBezTo>
                    <a:pt x="5596" y="1"/>
                    <a:pt x="5430" y="96"/>
                    <a:pt x="5358" y="275"/>
                  </a:cubicBezTo>
                  <a:lnTo>
                    <a:pt x="3953" y="3513"/>
                  </a:lnTo>
                  <a:lnTo>
                    <a:pt x="441" y="3835"/>
                  </a:lnTo>
                  <a:cubicBezTo>
                    <a:pt x="262" y="3846"/>
                    <a:pt x="96" y="3965"/>
                    <a:pt x="60" y="4144"/>
                  </a:cubicBezTo>
                  <a:cubicBezTo>
                    <a:pt x="0" y="4323"/>
                    <a:pt x="60" y="4501"/>
                    <a:pt x="191" y="4644"/>
                  </a:cubicBezTo>
                  <a:lnTo>
                    <a:pt x="2834" y="6966"/>
                  </a:lnTo>
                  <a:lnTo>
                    <a:pt x="2632" y="7859"/>
                  </a:lnTo>
                  <a:cubicBezTo>
                    <a:pt x="2608" y="7942"/>
                    <a:pt x="2656" y="8037"/>
                    <a:pt x="2763" y="8049"/>
                  </a:cubicBezTo>
                  <a:lnTo>
                    <a:pt x="2798" y="8049"/>
                  </a:lnTo>
                  <a:cubicBezTo>
                    <a:pt x="2870" y="8049"/>
                    <a:pt x="2941" y="7990"/>
                    <a:pt x="2953" y="7918"/>
                  </a:cubicBezTo>
                  <a:lnTo>
                    <a:pt x="3179" y="6918"/>
                  </a:lnTo>
                  <a:cubicBezTo>
                    <a:pt x="3191" y="6859"/>
                    <a:pt x="3179" y="6799"/>
                    <a:pt x="3120" y="6752"/>
                  </a:cubicBezTo>
                  <a:lnTo>
                    <a:pt x="417" y="4406"/>
                  </a:lnTo>
                  <a:cubicBezTo>
                    <a:pt x="358" y="4358"/>
                    <a:pt x="370" y="4299"/>
                    <a:pt x="381" y="4263"/>
                  </a:cubicBezTo>
                  <a:cubicBezTo>
                    <a:pt x="381" y="4239"/>
                    <a:pt x="417" y="4192"/>
                    <a:pt x="489" y="4180"/>
                  </a:cubicBezTo>
                  <a:lnTo>
                    <a:pt x="4084" y="3846"/>
                  </a:lnTo>
                  <a:cubicBezTo>
                    <a:pt x="4144" y="3846"/>
                    <a:pt x="4203" y="3811"/>
                    <a:pt x="4227" y="3739"/>
                  </a:cubicBezTo>
                  <a:lnTo>
                    <a:pt x="5656" y="429"/>
                  </a:lnTo>
                  <a:cubicBezTo>
                    <a:pt x="5680" y="370"/>
                    <a:pt x="5739" y="346"/>
                    <a:pt x="5751" y="346"/>
                  </a:cubicBezTo>
                  <a:cubicBezTo>
                    <a:pt x="5787" y="346"/>
                    <a:pt x="5846" y="346"/>
                    <a:pt x="5858" y="429"/>
                  </a:cubicBezTo>
                  <a:lnTo>
                    <a:pt x="6251" y="1334"/>
                  </a:lnTo>
                  <a:cubicBezTo>
                    <a:pt x="6269" y="1407"/>
                    <a:pt x="6336" y="1438"/>
                    <a:pt x="6404" y="1438"/>
                  </a:cubicBezTo>
                  <a:cubicBezTo>
                    <a:pt x="6425" y="1438"/>
                    <a:pt x="6446" y="1435"/>
                    <a:pt x="6466" y="1429"/>
                  </a:cubicBezTo>
                  <a:cubicBezTo>
                    <a:pt x="6573" y="1382"/>
                    <a:pt x="6608" y="1275"/>
                    <a:pt x="6573" y="1191"/>
                  </a:cubicBezTo>
                  <a:lnTo>
                    <a:pt x="6192" y="275"/>
                  </a:lnTo>
                  <a:cubicBezTo>
                    <a:pt x="6108" y="108"/>
                    <a:pt x="5954" y="1"/>
                    <a:pt x="57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04" name="Google Shape;10504;p55"/>
          <p:cNvGrpSpPr/>
          <p:nvPr/>
        </p:nvGrpSpPr>
        <p:grpSpPr>
          <a:xfrm>
            <a:off x="4218333" y="3184982"/>
            <a:ext cx="209107" cy="383442"/>
            <a:chOff x="4218333" y="3184982"/>
            <a:chExt cx="209107" cy="383442"/>
          </a:xfrm>
        </p:grpSpPr>
        <p:sp>
          <p:nvSpPr>
            <p:cNvPr id="10505" name="Google Shape;10505;p55"/>
            <p:cNvSpPr/>
            <p:nvPr/>
          </p:nvSpPr>
          <p:spPr>
            <a:xfrm>
              <a:off x="4218333" y="3184982"/>
              <a:ext cx="207963" cy="117652"/>
            </a:xfrm>
            <a:custGeom>
              <a:avLst/>
              <a:gdLst/>
              <a:ahLst/>
              <a:cxnLst/>
              <a:rect l="l" t="t" r="r" b="b"/>
              <a:pathLst>
                <a:path w="6549" h="3705" extrusionOk="0">
                  <a:moveTo>
                    <a:pt x="3270" y="1"/>
                  </a:moveTo>
                  <a:cubicBezTo>
                    <a:pt x="3116" y="1"/>
                    <a:pt x="3003" y="73"/>
                    <a:pt x="3024" y="216"/>
                  </a:cubicBezTo>
                  <a:cubicBezTo>
                    <a:pt x="3035" y="314"/>
                    <a:pt x="3116" y="372"/>
                    <a:pt x="3212" y="372"/>
                  </a:cubicBezTo>
                  <a:cubicBezTo>
                    <a:pt x="3221" y="372"/>
                    <a:pt x="3230" y="371"/>
                    <a:pt x="3239" y="370"/>
                  </a:cubicBezTo>
                  <a:cubicBezTo>
                    <a:pt x="3257" y="367"/>
                    <a:pt x="3275" y="365"/>
                    <a:pt x="3293" y="365"/>
                  </a:cubicBezTo>
                  <a:cubicBezTo>
                    <a:pt x="3448" y="365"/>
                    <a:pt x="3572" y="497"/>
                    <a:pt x="3572" y="668"/>
                  </a:cubicBezTo>
                  <a:lnTo>
                    <a:pt x="3572" y="763"/>
                  </a:lnTo>
                  <a:lnTo>
                    <a:pt x="2977" y="763"/>
                  </a:lnTo>
                  <a:lnTo>
                    <a:pt x="2977" y="704"/>
                  </a:lnTo>
                  <a:cubicBezTo>
                    <a:pt x="2977" y="609"/>
                    <a:pt x="2905" y="525"/>
                    <a:pt x="2798" y="525"/>
                  </a:cubicBezTo>
                  <a:cubicBezTo>
                    <a:pt x="2691" y="525"/>
                    <a:pt x="2619" y="609"/>
                    <a:pt x="2619" y="704"/>
                  </a:cubicBezTo>
                  <a:lnTo>
                    <a:pt x="2619" y="763"/>
                  </a:lnTo>
                  <a:lnTo>
                    <a:pt x="1524" y="763"/>
                  </a:lnTo>
                  <a:cubicBezTo>
                    <a:pt x="1417" y="763"/>
                    <a:pt x="1345" y="847"/>
                    <a:pt x="1345" y="942"/>
                  </a:cubicBezTo>
                  <a:cubicBezTo>
                    <a:pt x="1345" y="1049"/>
                    <a:pt x="1417" y="1120"/>
                    <a:pt x="1524" y="1120"/>
                  </a:cubicBezTo>
                  <a:lnTo>
                    <a:pt x="6072" y="1120"/>
                  </a:lnTo>
                  <a:cubicBezTo>
                    <a:pt x="6132" y="1120"/>
                    <a:pt x="6191" y="1180"/>
                    <a:pt x="6191" y="1240"/>
                  </a:cubicBezTo>
                  <a:lnTo>
                    <a:pt x="6191" y="1644"/>
                  </a:lnTo>
                  <a:cubicBezTo>
                    <a:pt x="6191" y="1704"/>
                    <a:pt x="6132" y="1763"/>
                    <a:pt x="6072" y="1763"/>
                  </a:cubicBezTo>
                  <a:lnTo>
                    <a:pt x="476" y="1763"/>
                  </a:lnTo>
                  <a:cubicBezTo>
                    <a:pt x="417" y="1763"/>
                    <a:pt x="357" y="1704"/>
                    <a:pt x="357" y="1644"/>
                  </a:cubicBezTo>
                  <a:lnTo>
                    <a:pt x="357" y="1240"/>
                  </a:lnTo>
                  <a:cubicBezTo>
                    <a:pt x="357" y="1180"/>
                    <a:pt x="417" y="1120"/>
                    <a:pt x="476" y="1120"/>
                  </a:cubicBezTo>
                  <a:lnTo>
                    <a:pt x="810" y="1120"/>
                  </a:lnTo>
                  <a:cubicBezTo>
                    <a:pt x="917" y="1120"/>
                    <a:pt x="988" y="1049"/>
                    <a:pt x="988" y="942"/>
                  </a:cubicBezTo>
                  <a:cubicBezTo>
                    <a:pt x="988" y="847"/>
                    <a:pt x="917" y="763"/>
                    <a:pt x="810" y="763"/>
                  </a:cubicBezTo>
                  <a:lnTo>
                    <a:pt x="476" y="763"/>
                  </a:lnTo>
                  <a:cubicBezTo>
                    <a:pt x="214" y="763"/>
                    <a:pt x="0" y="978"/>
                    <a:pt x="0" y="1240"/>
                  </a:cubicBezTo>
                  <a:lnTo>
                    <a:pt x="0" y="1644"/>
                  </a:lnTo>
                  <a:cubicBezTo>
                    <a:pt x="0" y="1918"/>
                    <a:pt x="214" y="2121"/>
                    <a:pt x="476" y="2121"/>
                  </a:cubicBezTo>
                  <a:lnTo>
                    <a:pt x="607" y="2121"/>
                  </a:lnTo>
                  <a:lnTo>
                    <a:pt x="607" y="3526"/>
                  </a:lnTo>
                  <a:cubicBezTo>
                    <a:pt x="607" y="3621"/>
                    <a:pt x="691" y="3704"/>
                    <a:pt x="798" y="3704"/>
                  </a:cubicBezTo>
                  <a:cubicBezTo>
                    <a:pt x="893" y="3704"/>
                    <a:pt x="976" y="3621"/>
                    <a:pt x="976" y="3526"/>
                  </a:cubicBezTo>
                  <a:lnTo>
                    <a:pt x="976" y="2121"/>
                  </a:lnTo>
                  <a:lnTo>
                    <a:pt x="5584" y="2121"/>
                  </a:lnTo>
                  <a:lnTo>
                    <a:pt x="5584" y="2573"/>
                  </a:lnTo>
                  <a:cubicBezTo>
                    <a:pt x="5584" y="2668"/>
                    <a:pt x="5656" y="2752"/>
                    <a:pt x="5763" y="2752"/>
                  </a:cubicBezTo>
                  <a:cubicBezTo>
                    <a:pt x="5870" y="2752"/>
                    <a:pt x="5941" y="2668"/>
                    <a:pt x="5941" y="2573"/>
                  </a:cubicBezTo>
                  <a:lnTo>
                    <a:pt x="5941" y="2121"/>
                  </a:lnTo>
                  <a:lnTo>
                    <a:pt x="6072" y="2121"/>
                  </a:lnTo>
                  <a:cubicBezTo>
                    <a:pt x="6346" y="2121"/>
                    <a:pt x="6549" y="1918"/>
                    <a:pt x="6549" y="1644"/>
                  </a:cubicBezTo>
                  <a:lnTo>
                    <a:pt x="6549" y="1240"/>
                  </a:lnTo>
                  <a:cubicBezTo>
                    <a:pt x="6549" y="978"/>
                    <a:pt x="6346" y="763"/>
                    <a:pt x="6072" y="763"/>
                  </a:cubicBezTo>
                  <a:lnTo>
                    <a:pt x="3929" y="763"/>
                  </a:lnTo>
                  <a:lnTo>
                    <a:pt x="3929" y="668"/>
                  </a:lnTo>
                  <a:cubicBezTo>
                    <a:pt x="3929" y="221"/>
                    <a:pt x="3539" y="1"/>
                    <a:pt x="32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6" name="Google Shape;10506;p55"/>
            <p:cNvSpPr/>
            <p:nvPr/>
          </p:nvSpPr>
          <p:spPr>
            <a:xfrm>
              <a:off x="4218333" y="3282946"/>
              <a:ext cx="209107" cy="285477"/>
            </a:xfrm>
            <a:custGeom>
              <a:avLst/>
              <a:gdLst/>
              <a:ahLst/>
              <a:cxnLst/>
              <a:rect l="l" t="t" r="r" b="b"/>
              <a:pathLst>
                <a:path w="6585" h="8990" extrusionOk="0">
                  <a:moveTo>
                    <a:pt x="3215" y="5120"/>
                  </a:moveTo>
                  <a:cubicBezTo>
                    <a:pt x="2965" y="5655"/>
                    <a:pt x="2107" y="7477"/>
                    <a:pt x="1643" y="8442"/>
                  </a:cubicBezTo>
                  <a:cubicBezTo>
                    <a:pt x="1596" y="8537"/>
                    <a:pt x="1512" y="8572"/>
                    <a:pt x="1417" y="8572"/>
                  </a:cubicBezTo>
                  <a:cubicBezTo>
                    <a:pt x="1369" y="8572"/>
                    <a:pt x="1345" y="8561"/>
                    <a:pt x="1310" y="8549"/>
                  </a:cubicBezTo>
                  <a:cubicBezTo>
                    <a:pt x="1191" y="8489"/>
                    <a:pt x="1131" y="8334"/>
                    <a:pt x="1191" y="8215"/>
                  </a:cubicBezTo>
                  <a:lnTo>
                    <a:pt x="2667" y="5120"/>
                  </a:lnTo>
                  <a:close/>
                  <a:moveTo>
                    <a:pt x="3870" y="5120"/>
                  </a:moveTo>
                  <a:lnTo>
                    <a:pt x="5346" y="8215"/>
                  </a:lnTo>
                  <a:cubicBezTo>
                    <a:pt x="5406" y="8334"/>
                    <a:pt x="5358" y="8489"/>
                    <a:pt x="5227" y="8549"/>
                  </a:cubicBezTo>
                  <a:cubicBezTo>
                    <a:pt x="5203" y="8561"/>
                    <a:pt x="5155" y="8572"/>
                    <a:pt x="5120" y="8572"/>
                  </a:cubicBezTo>
                  <a:cubicBezTo>
                    <a:pt x="5036" y="8572"/>
                    <a:pt x="4941" y="8513"/>
                    <a:pt x="4905" y="8442"/>
                  </a:cubicBezTo>
                  <a:lnTo>
                    <a:pt x="3870" y="6287"/>
                  </a:lnTo>
                  <a:cubicBezTo>
                    <a:pt x="3870" y="6287"/>
                    <a:pt x="3489" y="5465"/>
                    <a:pt x="3477" y="5417"/>
                  </a:cubicBezTo>
                  <a:cubicBezTo>
                    <a:pt x="3572" y="5203"/>
                    <a:pt x="3608" y="5144"/>
                    <a:pt x="3608" y="5120"/>
                  </a:cubicBezTo>
                  <a:close/>
                  <a:moveTo>
                    <a:pt x="3274" y="5834"/>
                  </a:moveTo>
                  <a:lnTo>
                    <a:pt x="3536" y="6358"/>
                  </a:lnTo>
                  <a:lnTo>
                    <a:pt x="3536" y="8370"/>
                  </a:lnTo>
                  <a:cubicBezTo>
                    <a:pt x="3536" y="8501"/>
                    <a:pt x="3417" y="8620"/>
                    <a:pt x="3274" y="8620"/>
                  </a:cubicBezTo>
                  <a:cubicBezTo>
                    <a:pt x="3143" y="8620"/>
                    <a:pt x="3024" y="8501"/>
                    <a:pt x="3024" y="8370"/>
                  </a:cubicBezTo>
                  <a:lnTo>
                    <a:pt x="3024" y="6358"/>
                  </a:lnTo>
                  <a:lnTo>
                    <a:pt x="3274" y="5834"/>
                  </a:lnTo>
                  <a:close/>
                  <a:moveTo>
                    <a:pt x="5763" y="0"/>
                  </a:moveTo>
                  <a:cubicBezTo>
                    <a:pt x="5656" y="0"/>
                    <a:pt x="5584" y="71"/>
                    <a:pt x="5584" y="179"/>
                  </a:cubicBezTo>
                  <a:lnTo>
                    <a:pt x="5584" y="3774"/>
                  </a:lnTo>
                  <a:lnTo>
                    <a:pt x="976" y="3774"/>
                  </a:lnTo>
                  <a:lnTo>
                    <a:pt x="976" y="1131"/>
                  </a:lnTo>
                  <a:cubicBezTo>
                    <a:pt x="976" y="1024"/>
                    <a:pt x="893" y="953"/>
                    <a:pt x="798" y="953"/>
                  </a:cubicBezTo>
                  <a:cubicBezTo>
                    <a:pt x="691" y="953"/>
                    <a:pt x="607" y="1024"/>
                    <a:pt x="607" y="1131"/>
                  </a:cubicBezTo>
                  <a:lnTo>
                    <a:pt x="607" y="3774"/>
                  </a:lnTo>
                  <a:lnTo>
                    <a:pt x="476" y="3774"/>
                  </a:lnTo>
                  <a:cubicBezTo>
                    <a:pt x="214" y="3774"/>
                    <a:pt x="0" y="3977"/>
                    <a:pt x="0" y="4251"/>
                  </a:cubicBezTo>
                  <a:lnTo>
                    <a:pt x="0" y="4643"/>
                  </a:lnTo>
                  <a:cubicBezTo>
                    <a:pt x="0" y="4917"/>
                    <a:pt x="214" y="5120"/>
                    <a:pt x="476" y="5120"/>
                  </a:cubicBezTo>
                  <a:lnTo>
                    <a:pt x="2286" y="5120"/>
                  </a:lnTo>
                  <a:lnTo>
                    <a:pt x="881" y="8072"/>
                  </a:lnTo>
                  <a:cubicBezTo>
                    <a:pt x="738" y="8370"/>
                    <a:pt x="869" y="8739"/>
                    <a:pt x="1167" y="8870"/>
                  </a:cubicBezTo>
                  <a:cubicBezTo>
                    <a:pt x="1250" y="8918"/>
                    <a:pt x="1334" y="8930"/>
                    <a:pt x="1429" y="8930"/>
                  </a:cubicBezTo>
                  <a:cubicBezTo>
                    <a:pt x="1667" y="8930"/>
                    <a:pt x="1881" y="8799"/>
                    <a:pt x="1988" y="8596"/>
                  </a:cubicBezTo>
                  <a:lnTo>
                    <a:pt x="2679" y="7120"/>
                  </a:lnTo>
                  <a:lnTo>
                    <a:pt x="2679" y="8382"/>
                  </a:lnTo>
                  <a:cubicBezTo>
                    <a:pt x="2679" y="8715"/>
                    <a:pt x="2953" y="8989"/>
                    <a:pt x="3298" y="8989"/>
                  </a:cubicBezTo>
                  <a:cubicBezTo>
                    <a:pt x="3620" y="8989"/>
                    <a:pt x="3905" y="8727"/>
                    <a:pt x="3905" y="8382"/>
                  </a:cubicBezTo>
                  <a:lnTo>
                    <a:pt x="3905" y="7120"/>
                  </a:lnTo>
                  <a:lnTo>
                    <a:pt x="4608" y="8596"/>
                  </a:lnTo>
                  <a:cubicBezTo>
                    <a:pt x="4703" y="8799"/>
                    <a:pt x="4917" y="8930"/>
                    <a:pt x="5155" y="8930"/>
                  </a:cubicBezTo>
                  <a:cubicBezTo>
                    <a:pt x="5239" y="8930"/>
                    <a:pt x="5334" y="8918"/>
                    <a:pt x="5417" y="8870"/>
                  </a:cubicBezTo>
                  <a:cubicBezTo>
                    <a:pt x="5715" y="8727"/>
                    <a:pt x="5858" y="8370"/>
                    <a:pt x="5703" y="8072"/>
                  </a:cubicBezTo>
                  <a:lnTo>
                    <a:pt x="4310" y="5120"/>
                  </a:lnTo>
                  <a:lnTo>
                    <a:pt x="5060" y="5120"/>
                  </a:lnTo>
                  <a:cubicBezTo>
                    <a:pt x="5167" y="5120"/>
                    <a:pt x="5239" y="5048"/>
                    <a:pt x="5239" y="4941"/>
                  </a:cubicBezTo>
                  <a:cubicBezTo>
                    <a:pt x="5239" y="4846"/>
                    <a:pt x="5167" y="4763"/>
                    <a:pt x="5060" y="4763"/>
                  </a:cubicBezTo>
                  <a:lnTo>
                    <a:pt x="512" y="4763"/>
                  </a:lnTo>
                  <a:cubicBezTo>
                    <a:pt x="453" y="4763"/>
                    <a:pt x="393" y="4703"/>
                    <a:pt x="393" y="4643"/>
                  </a:cubicBezTo>
                  <a:lnTo>
                    <a:pt x="393" y="4251"/>
                  </a:lnTo>
                  <a:cubicBezTo>
                    <a:pt x="393" y="4191"/>
                    <a:pt x="453" y="4131"/>
                    <a:pt x="512" y="4131"/>
                  </a:cubicBezTo>
                  <a:lnTo>
                    <a:pt x="6108" y="4131"/>
                  </a:lnTo>
                  <a:cubicBezTo>
                    <a:pt x="6168" y="4131"/>
                    <a:pt x="6227" y="4191"/>
                    <a:pt x="6227" y="4251"/>
                  </a:cubicBezTo>
                  <a:lnTo>
                    <a:pt x="6227" y="4643"/>
                  </a:lnTo>
                  <a:cubicBezTo>
                    <a:pt x="6227" y="4703"/>
                    <a:pt x="6168" y="4763"/>
                    <a:pt x="6108" y="4763"/>
                  </a:cubicBezTo>
                  <a:lnTo>
                    <a:pt x="5775" y="4763"/>
                  </a:lnTo>
                  <a:cubicBezTo>
                    <a:pt x="5679" y="4763"/>
                    <a:pt x="5596" y="4846"/>
                    <a:pt x="5596" y="4941"/>
                  </a:cubicBezTo>
                  <a:cubicBezTo>
                    <a:pt x="5596" y="5048"/>
                    <a:pt x="5679" y="5120"/>
                    <a:pt x="5775" y="5120"/>
                  </a:cubicBezTo>
                  <a:lnTo>
                    <a:pt x="6108" y="5120"/>
                  </a:lnTo>
                  <a:cubicBezTo>
                    <a:pt x="6370" y="5120"/>
                    <a:pt x="6584" y="4917"/>
                    <a:pt x="6584" y="4643"/>
                  </a:cubicBezTo>
                  <a:lnTo>
                    <a:pt x="6584" y="4251"/>
                  </a:lnTo>
                  <a:cubicBezTo>
                    <a:pt x="6549" y="3977"/>
                    <a:pt x="6346" y="3774"/>
                    <a:pt x="6072" y="3774"/>
                  </a:cubicBezTo>
                  <a:lnTo>
                    <a:pt x="5941" y="3774"/>
                  </a:lnTo>
                  <a:lnTo>
                    <a:pt x="5941" y="179"/>
                  </a:lnTo>
                  <a:cubicBezTo>
                    <a:pt x="5941" y="71"/>
                    <a:pt x="5870" y="0"/>
                    <a:pt x="57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07" name="Google Shape;10507;p55"/>
          <p:cNvSpPr/>
          <p:nvPr/>
        </p:nvSpPr>
        <p:spPr>
          <a:xfrm>
            <a:off x="4816819" y="3186157"/>
            <a:ext cx="83230" cy="379536"/>
          </a:xfrm>
          <a:custGeom>
            <a:avLst/>
            <a:gdLst/>
            <a:ahLst/>
            <a:cxnLst/>
            <a:rect l="l" t="t" r="r" b="b"/>
            <a:pathLst>
              <a:path w="2621" h="11952" extrusionOk="0">
                <a:moveTo>
                  <a:pt x="1310" y="572"/>
                </a:moveTo>
                <a:cubicBezTo>
                  <a:pt x="1537" y="976"/>
                  <a:pt x="1560" y="1060"/>
                  <a:pt x="1560" y="1060"/>
                </a:cubicBezTo>
                <a:lnTo>
                  <a:pt x="1560" y="1072"/>
                </a:lnTo>
                <a:cubicBezTo>
                  <a:pt x="1489" y="1119"/>
                  <a:pt x="1382" y="1131"/>
                  <a:pt x="1298" y="1131"/>
                </a:cubicBezTo>
                <a:cubicBezTo>
                  <a:pt x="1203" y="1131"/>
                  <a:pt x="1120" y="1095"/>
                  <a:pt x="1025" y="1072"/>
                </a:cubicBezTo>
                <a:lnTo>
                  <a:pt x="1310" y="572"/>
                </a:lnTo>
                <a:close/>
                <a:moveTo>
                  <a:pt x="1739" y="1369"/>
                </a:moveTo>
                <a:lnTo>
                  <a:pt x="2156" y="2155"/>
                </a:lnTo>
                <a:lnTo>
                  <a:pt x="465" y="2155"/>
                </a:lnTo>
                <a:lnTo>
                  <a:pt x="882" y="1369"/>
                </a:lnTo>
                <a:cubicBezTo>
                  <a:pt x="1013" y="1441"/>
                  <a:pt x="1156" y="1476"/>
                  <a:pt x="1310" y="1476"/>
                </a:cubicBezTo>
                <a:cubicBezTo>
                  <a:pt x="1453" y="1476"/>
                  <a:pt x="1608" y="1441"/>
                  <a:pt x="1739" y="1369"/>
                </a:cubicBezTo>
                <a:close/>
                <a:moveTo>
                  <a:pt x="2263" y="9763"/>
                </a:moveTo>
                <a:lnTo>
                  <a:pt x="2263" y="10454"/>
                </a:lnTo>
                <a:lnTo>
                  <a:pt x="358" y="10454"/>
                </a:lnTo>
                <a:lnTo>
                  <a:pt x="358" y="9763"/>
                </a:lnTo>
                <a:close/>
                <a:moveTo>
                  <a:pt x="1310" y="0"/>
                </a:moveTo>
                <a:cubicBezTo>
                  <a:pt x="1251" y="0"/>
                  <a:pt x="1191" y="36"/>
                  <a:pt x="1144" y="95"/>
                </a:cubicBezTo>
                <a:lnTo>
                  <a:pt x="656" y="1024"/>
                </a:lnTo>
                <a:lnTo>
                  <a:pt x="132" y="2012"/>
                </a:lnTo>
                <a:cubicBezTo>
                  <a:pt x="48" y="2179"/>
                  <a:pt x="1" y="2357"/>
                  <a:pt x="1" y="2548"/>
                </a:cubicBezTo>
                <a:lnTo>
                  <a:pt x="1" y="5727"/>
                </a:lnTo>
                <a:cubicBezTo>
                  <a:pt x="1" y="5834"/>
                  <a:pt x="72" y="5906"/>
                  <a:pt x="179" y="5906"/>
                </a:cubicBezTo>
                <a:cubicBezTo>
                  <a:pt x="286" y="5906"/>
                  <a:pt x="358" y="5834"/>
                  <a:pt x="358" y="5727"/>
                </a:cubicBezTo>
                <a:lnTo>
                  <a:pt x="358" y="2512"/>
                </a:lnTo>
                <a:lnTo>
                  <a:pt x="1132" y="2512"/>
                </a:lnTo>
                <a:lnTo>
                  <a:pt x="1132" y="9406"/>
                </a:lnTo>
                <a:lnTo>
                  <a:pt x="1132" y="9418"/>
                </a:lnTo>
                <a:lnTo>
                  <a:pt x="358" y="9418"/>
                </a:lnTo>
                <a:lnTo>
                  <a:pt x="358" y="6465"/>
                </a:lnTo>
                <a:cubicBezTo>
                  <a:pt x="358" y="6358"/>
                  <a:pt x="286" y="6287"/>
                  <a:pt x="179" y="6287"/>
                </a:cubicBezTo>
                <a:cubicBezTo>
                  <a:pt x="72" y="6287"/>
                  <a:pt x="1" y="6358"/>
                  <a:pt x="1" y="6465"/>
                </a:cubicBezTo>
                <a:lnTo>
                  <a:pt x="1" y="10644"/>
                </a:lnTo>
                <a:cubicBezTo>
                  <a:pt x="1" y="10882"/>
                  <a:pt x="60" y="11120"/>
                  <a:pt x="191" y="11311"/>
                </a:cubicBezTo>
                <a:cubicBezTo>
                  <a:pt x="227" y="11370"/>
                  <a:pt x="286" y="11406"/>
                  <a:pt x="346" y="11406"/>
                </a:cubicBezTo>
                <a:cubicBezTo>
                  <a:pt x="477" y="11406"/>
                  <a:pt x="560" y="11251"/>
                  <a:pt x="489" y="11132"/>
                </a:cubicBezTo>
                <a:cubicBezTo>
                  <a:pt x="429" y="11025"/>
                  <a:pt x="382" y="10930"/>
                  <a:pt x="370" y="10823"/>
                </a:cubicBezTo>
                <a:lnTo>
                  <a:pt x="2227" y="10823"/>
                </a:lnTo>
                <a:cubicBezTo>
                  <a:pt x="2144" y="11251"/>
                  <a:pt x="1775" y="11597"/>
                  <a:pt x="1310" y="11597"/>
                </a:cubicBezTo>
                <a:cubicBezTo>
                  <a:pt x="1179" y="11597"/>
                  <a:pt x="1037" y="11561"/>
                  <a:pt x="917" y="11525"/>
                </a:cubicBezTo>
                <a:cubicBezTo>
                  <a:pt x="895" y="11512"/>
                  <a:pt x="870" y="11506"/>
                  <a:pt x="845" y="11506"/>
                </a:cubicBezTo>
                <a:cubicBezTo>
                  <a:pt x="780" y="11506"/>
                  <a:pt x="714" y="11548"/>
                  <a:pt x="679" y="11609"/>
                </a:cubicBezTo>
                <a:cubicBezTo>
                  <a:pt x="644" y="11704"/>
                  <a:pt x="679" y="11799"/>
                  <a:pt x="775" y="11847"/>
                </a:cubicBezTo>
                <a:cubicBezTo>
                  <a:pt x="941" y="11918"/>
                  <a:pt x="1111" y="11951"/>
                  <a:pt x="1277" y="11951"/>
                </a:cubicBezTo>
                <a:cubicBezTo>
                  <a:pt x="1966" y="11951"/>
                  <a:pt x="2584" y="11383"/>
                  <a:pt x="2584" y="10644"/>
                </a:cubicBezTo>
                <a:cubicBezTo>
                  <a:pt x="2620" y="10608"/>
                  <a:pt x="2620" y="9596"/>
                  <a:pt x="2620" y="9585"/>
                </a:cubicBezTo>
                <a:lnTo>
                  <a:pt x="2620" y="8049"/>
                </a:lnTo>
                <a:cubicBezTo>
                  <a:pt x="2620" y="7953"/>
                  <a:pt x="2549" y="7870"/>
                  <a:pt x="2441" y="7870"/>
                </a:cubicBezTo>
                <a:cubicBezTo>
                  <a:pt x="2334" y="7870"/>
                  <a:pt x="2263" y="7953"/>
                  <a:pt x="2263" y="8049"/>
                </a:cubicBezTo>
                <a:lnTo>
                  <a:pt x="2263" y="9406"/>
                </a:lnTo>
                <a:lnTo>
                  <a:pt x="1489" y="9406"/>
                </a:lnTo>
                <a:lnTo>
                  <a:pt x="1489" y="9394"/>
                </a:lnTo>
                <a:lnTo>
                  <a:pt x="1489" y="2500"/>
                </a:lnTo>
                <a:lnTo>
                  <a:pt x="2263" y="2500"/>
                </a:lnTo>
                <a:lnTo>
                  <a:pt x="2263" y="2548"/>
                </a:lnTo>
                <a:lnTo>
                  <a:pt x="2263" y="7334"/>
                </a:lnTo>
                <a:cubicBezTo>
                  <a:pt x="2263" y="7441"/>
                  <a:pt x="2334" y="7513"/>
                  <a:pt x="2441" y="7513"/>
                </a:cubicBezTo>
                <a:cubicBezTo>
                  <a:pt x="2549" y="7513"/>
                  <a:pt x="2620" y="7441"/>
                  <a:pt x="2620" y="7334"/>
                </a:cubicBezTo>
                <a:lnTo>
                  <a:pt x="2620" y="2548"/>
                </a:lnTo>
                <a:cubicBezTo>
                  <a:pt x="2620" y="2369"/>
                  <a:pt x="2572" y="2191"/>
                  <a:pt x="2489" y="2012"/>
                </a:cubicBezTo>
                <a:lnTo>
                  <a:pt x="1477" y="95"/>
                </a:lnTo>
                <a:cubicBezTo>
                  <a:pt x="1441" y="36"/>
                  <a:pt x="1382" y="0"/>
                  <a:pt x="1310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08" name="Google Shape;10508;p55"/>
          <p:cNvGrpSpPr/>
          <p:nvPr/>
        </p:nvGrpSpPr>
        <p:grpSpPr>
          <a:xfrm>
            <a:off x="6896644" y="3216007"/>
            <a:ext cx="322917" cy="347876"/>
            <a:chOff x="6896644" y="3216007"/>
            <a:chExt cx="322917" cy="347876"/>
          </a:xfrm>
        </p:grpSpPr>
        <p:sp>
          <p:nvSpPr>
            <p:cNvPr id="10509" name="Google Shape;10509;p55"/>
            <p:cNvSpPr/>
            <p:nvPr/>
          </p:nvSpPr>
          <p:spPr>
            <a:xfrm>
              <a:off x="6896644" y="3216007"/>
              <a:ext cx="301387" cy="347876"/>
            </a:xfrm>
            <a:custGeom>
              <a:avLst/>
              <a:gdLst/>
              <a:ahLst/>
              <a:cxnLst/>
              <a:rect l="l" t="t" r="r" b="b"/>
              <a:pathLst>
                <a:path w="9491" h="10955" extrusionOk="0">
                  <a:moveTo>
                    <a:pt x="5192" y="382"/>
                  </a:moveTo>
                  <a:lnTo>
                    <a:pt x="6490" y="1679"/>
                  </a:lnTo>
                  <a:lnTo>
                    <a:pt x="3906" y="1679"/>
                  </a:lnTo>
                  <a:lnTo>
                    <a:pt x="5192" y="382"/>
                  </a:lnTo>
                  <a:close/>
                  <a:moveTo>
                    <a:pt x="5186" y="1"/>
                  </a:moveTo>
                  <a:cubicBezTo>
                    <a:pt x="5144" y="1"/>
                    <a:pt x="5103" y="13"/>
                    <a:pt x="5073" y="36"/>
                  </a:cubicBezTo>
                  <a:lnTo>
                    <a:pt x="3442" y="1679"/>
                  </a:lnTo>
                  <a:lnTo>
                    <a:pt x="870" y="1679"/>
                  </a:lnTo>
                  <a:cubicBezTo>
                    <a:pt x="775" y="1679"/>
                    <a:pt x="703" y="1751"/>
                    <a:pt x="703" y="1846"/>
                  </a:cubicBezTo>
                  <a:lnTo>
                    <a:pt x="703" y="4501"/>
                  </a:lnTo>
                  <a:lnTo>
                    <a:pt x="168" y="4501"/>
                  </a:lnTo>
                  <a:cubicBezTo>
                    <a:pt x="72" y="4501"/>
                    <a:pt x="1" y="4585"/>
                    <a:pt x="1" y="4668"/>
                  </a:cubicBezTo>
                  <a:lnTo>
                    <a:pt x="1" y="10788"/>
                  </a:lnTo>
                  <a:cubicBezTo>
                    <a:pt x="1" y="10883"/>
                    <a:pt x="72" y="10954"/>
                    <a:pt x="168" y="10954"/>
                  </a:cubicBezTo>
                  <a:lnTo>
                    <a:pt x="1846" y="10954"/>
                  </a:lnTo>
                  <a:cubicBezTo>
                    <a:pt x="1942" y="10954"/>
                    <a:pt x="2013" y="10883"/>
                    <a:pt x="2013" y="10788"/>
                  </a:cubicBezTo>
                  <a:cubicBezTo>
                    <a:pt x="2013" y="10704"/>
                    <a:pt x="1942" y="10621"/>
                    <a:pt x="1846" y="10621"/>
                  </a:cubicBezTo>
                  <a:lnTo>
                    <a:pt x="334" y="10621"/>
                  </a:lnTo>
                  <a:lnTo>
                    <a:pt x="334" y="4989"/>
                  </a:lnTo>
                  <a:lnTo>
                    <a:pt x="1084" y="5537"/>
                  </a:lnTo>
                  <a:cubicBezTo>
                    <a:pt x="1115" y="5554"/>
                    <a:pt x="1147" y="5562"/>
                    <a:pt x="1178" y="5562"/>
                  </a:cubicBezTo>
                  <a:cubicBezTo>
                    <a:pt x="1231" y="5562"/>
                    <a:pt x="1280" y="5539"/>
                    <a:pt x="1311" y="5501"/>
                  </a:cubicBezTo>
                  <a:cubicBezTo>
                    <a:pt x="1358" y="5430"/>
                    <a:pt x="1346" y="5323"/>
                    <a:pt x="1275" y="5287"/>
                  </a:cubicBezTo>
                  <a:lnTo>
                    <a:pt x="1049" y="5096"/>
                  </a:lnTo>
                  <a:lnTo>
                    <a:pt x="1049" y="4692"/>
                  </a:lnTo>
                  <a:lnTo>
                    <a:pt x="1049" y="4668"/>
                  </a:lnTo>
                  <a:lnTo>
                    <a:pt x="1049" y="4656"/>
                  </a:lnTo>
                  <a:lnTo>
                    <a:pt x="1049" y="2013"/>
                  </a:lnTo>
                  <a:lnTo>
                    <a:pt x="9169" y="2013"/>
                  </a:lnTo>
                  <a:lnTo>
                    <a:pt x="9169" y="2620"/>
                  </a:lnTo>
                  <a:cubicBezTo>
                    <a:pt x="9169" y="2703"/>
                    <a:pt x="9240" y="2787"/>
                    <a:pt x="9335" y="2787"/>
                  </a:cubicBezTo>
                  <a:cubicBezTo>
                    <a:pt x="9419" y="2787"/>
                    <a:pt x="9490" y="2703"/>
                    <a:pt x="9490" y="2620"/>
                  </a:cubicBezTo>
                  <a:lnTo>
                    <a:pt x="9490" y="1846"/>
                  </a:lnTo>
                  <a:cubicBezTo>
                    <a:pt x="9466" y="1751"/>
                    <a:pt x="9395" y="1679"/>
                    <a:pt x="9300" y="1679"/>
                  </a:cubicBezTo>
                  <a:lnTo>
                    <a:pt x="6930" y="1679"/>
                  </a:lnTo>
                  <a:lnTo>
                    <a:pt x="5299" y="36"/>
                  </a:lnTo>
                  <a:cubicBezTo>
                    <a:pt x="5269" y="13"/>
                    <a:pt x="5228" y="1"/>
                    <a:pt x="51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0" name="Google Shape;10510;p55"/>
            <p:cNvSpPr/>
            <p:nvPr/>
          </p:nvSpPr>
          <p:spPr>
            <a:xfrm>
              <a:off x="6954883" y="3306382"/>
              <a:ext cx="42012" cy="41980"/>
            </a:xfrm>
            <a:custGeom>
              <a:avLst/>
              <a:gdLst/>
              <a:ahLst/>
              <a:cxnLst/>
              <a:rect l="l" t="t" r="r" b="b"/>
              <a:pathLst>
                <a:path w="1323" h="1322" extrusionOk="0">
                  <a:moveTo>
                    <a:pt x="1001" y="322"/>
                  </a:moveTo>
                  <a:lnTo>
                    <a:pt x="1001" y="988"/>
                  </a:lnTo>
                  <a:lnTo>
                    <a:pt x="322" y="988"/>
                  </a:lnTo>
                  <a:lnTo>
                    <a:pt x="322" y="322"/>
                  </a:lnTo>
                  <a:close/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1155"/>
                  </a:lnTo>
                  <a:cubicBezTo>
                    <a:pt x="1" y="1250"/>
                    <a:pt x="72" y="1322"/>
                    <a:pt x="167" y="1322"/>
                  </a:cubicBezTo>
                  <a:lnTo>
                    <a:pt x="1155" y="1322"/>
                  </a:lnTo>
                  <a:cubicBezTo>
                    <a:pt x="1251" y="1322"/>
                    <a:pt x="1322" y="1250"/>
                    <a:pt x="1322" y="1155"/>
                  </a:cubicBezTo>
                  <a:lnTo>
                    <a:pt x="1322" y="155"/>
                  </a:lnTo>
                  <a:cubicBezTo>
                    <a:pt x="1310" y="72"/>
                    <a:pt x="1239" y="0"/>
                    <a:pt x="1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1" name="Google Shape;10511;p55"/>
            <p:cNvSpPr/>
            <p:nvPr/>
          </p:nvSpPr>
          <p:spPr>
            <a:xfrm>
              <a:off x="7013122" y="3306382"/>
              <a:ext cx="32168" cy="10225"/>
            </a:xfrm>
            <a:custGeom>
              <a:avLst/>
              <a:gdLst/>
              <a:ahLst/>
              <a:cxnLst/>
              <a:rect l="l" t="t" r="r" b="b"/>
              <a:pathLst>
                <a:path w="1013" h="322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845" y="322"/>
                  </a:lnTo>
                  <a:cubicBezTo>
                    <a:pt x="929" y="322"/>
                    <a:pt x="1012" y="250"/>
                    <a:pt x="1012" y="155"/>
                  </a:cubicBezTo>
                  <a:cubicBezTo>
                    <a:pt x="1012" y="72"/>
                    <a:pt x="929" y="0"/>
                    <a:pt x="84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2" name="Google Shape;10512;p55"/>
            <p:cNvSpPr/>
            <p:nvPr/>
          </p:nvSpPr>
          <p:spPr>
            <a:xfrm>
              <a:off x="7013471" y="3333596"/>
              <a:ext cx="105903" cy="10606"/>
            </a:xfrm>
            <a:custGeom>
              <a:avLst/>
              <a:gdLst/>
              <a:ahLst/>
              <a:cxnLst/>
              <a:rect l="l" t="t" r="r" b="b"/>
              <a:pathLst>
                <a:path w="3335" h="334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8" y="334"/>
                  </a:cubicBezTo>
                  <a:lnTo>
                    <a:pt x="3168" y="334"/>
                  </a:lnTo>
                  <a:cubicBezTo>
                    <a:pt x="3251" y="334"/>
                    <a:pt x="3335" y="250"/>
                    <a:pt x="3335" y="167"/>
                  </a:cubicBezTo>
                  <a:cubicBezTo>
                    <a:pt x="3335" y="60"/>
                    <a:pt x="3263" y="0"/>
                    <a:pt x="3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3" name="Google Shape;10513;p55"/>
            <p:cNvSpPr/>
            <p:nvPr/>
          </p:nvSpPr>
          <p:spPr>
            <a:xfrm>
              <a:off x="6966982" y="3375576"/>
              <a:ext cx="63923" cy="10606"/>
            </a:xfrm>
            <a:custGeom>
              <a:avLst/>
              <a:gdLst/>
              <a:ahLst/>
              <a:cxnLst/>
              <a:rect l="l" t="t" r="r" b="b"/>
              <a:pathLst>
                <a:path w="2013" h="334" extrusionOk="0">
                  <a:moveTo>
                    <a:pt x="167" y="0"/>
                  </a:moveTo>
                  <a:cubicBezTo>
                    <a:pt x="84" y="0"/>
                    <a:pt x="1" y="71"/>
                    <a:pt x="1" y="167"/>
                  </a:cubicBezTo>
                  <a:cubicBezTo>
                    <a:pt x="1" y="262"/>
                    <a:pt x="84" y="333"/>
                    <a:pt x="167" y="333"/>
                  </a:cubicBezTo>
                  <a:lnTo>
                    <a:pt x="1846" y="333"/>
                  </a:lnTo>
                  <a:cubicBezTo>
                    <a:pt x="1941" y="333"/>
                    <a:pt x="2013" y="262"/>
                    <a:pt x="2013" y="167"/>
                  </a:cubicBezTo>
                  <a:cubicBezTo>
                    <a:pt x="2013" y="71"/>
                    <a:pt x="1941" y="0"/>
                    <a:pt x="18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4" name="Google Shape;10514;p55"/>
            <p:cNvSpPr/>
            <p:nvPr/>
          </p:nvSpPr>
          <p:spPr>
            <a:xfrm>
              <a:off x="6928781" y="3524157"/>
              <a:ext cx="52237" cy="10225"/>
            </a:xfrm>
            <a:custGeom>
              <a:avLst/>
              <a:gdLst/>
              <a:ahLst/>
              <a:cxnLst/>
              <a:rect l="l" t="t" r="r" b="b"/>
              <a:pathLst>
                <a:path w="1645" h="322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8" y="322"/>
                  </a:cubicBezTo>
                  <a:lnTo>
                    <a:pt x="1477" y="322"/>
                  </a:lnTo>
                  <a:cubicBezTo>
                    <a:pt x="1561" y="322"/>
                    <a:pt x="1644" y="250"/>
                    <a:pt x="1644" y="167"/>
                  </a:cubicBezTo>
                  <a:cubicBezTo>
                    <a:pt x="1644" y="72"/>
                    <a:pt x="1561" y="0"/>
                    <a:pt x="14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5" name="Google Shape;10515;p55"/>
            <p:cNvSpPr/>
            <p:nvPr/>
          </p:nvSpPr>
          <p:spPr>
            <a:xfrm>
              <a:off x="6945420" y="3314701"/>
              <a:ext cx="274141" cy="248800"/>
            </a:xfrm>
            <a:custGeom>
              <a:avLst/>
              <a:gdLst/>
              <a:ahLst/>
              <a:cxnLst/>
              <a:rect l="l" t="t" r="r" b="b"/>
              <a:pathLst>
                <a:path w="8633" h="7835" extrusionOk="0">
                  <a:moveTo>
                    <a:pt x="5835" y="3274"/>
                  </a:moveTo>
                  <a:lnTo>
                    <a:pt x="5323" y="3632"/>
                  </a:lnTo>
                  <a:lnTo>
                    <a:pt x="1787" y="3632"/>
                  </a:lnTo>
                  <a:lnTo>
                    <a:pt x="1275" y="3274"/>
                  </a:lnTo>
                  <a:close/>
                  <a:moveTo>
                    <a:pt x="4882" y="3965"/>
                  </a:moveTo>
                  <a:lnTo>
                    <a:pt x="4370" y="4322"/>
                  </a:lnTo>
                  <a:lnTo>
                    <a:pt x="2739" y="4322"/>
                  </a:lnTo>
                  <a:lnTo>
                    <a:pt x="2227" y="3965"/>
                  </a:lnTo>
                  <a:close/>
                  <a:moveTo>
                    <a:pt x="3930" y="4632"/>
                  </a:moveTo>
                  <a:lnTo>
                    <a:pt x="3561" y="4894"/>
                  </a:lnTo>
                  <a:lnTo>
                    <a:pt x="3180" y="4632"/>
                  </a:lnTo>
                  <a:close/>
                  <a:moveTo>
                    <a:pt x="7752" y="0"/>
                  </a:moveTo>
                  <a:cubicBezTo>
                    <a:pt x="7668" y="0"/>
                    <a:pt x="7585" y="72"/>
                    <a:pt x="7585" y="167"/>
                  </a:cubicBezTo>
                  <a:lnTo>
                    <a:pt x="7585" y="1560"/>
                  </a:lnTo>
                  <a:lnTo>
                    <a:pt x="7585" y="1977"/>
                  </a:lnTo>
                  <a:lnTo>
                    <a:pt x="6252" y="2929"/>
                  </a:lnTo>
                  <a:lnTo>
                    <a:pt x="799" y="2929"/>
                  </a:lnTo>
                  <a:lnTo>
                    <a:pt x="263" y="2548"/>
                  </a:lnTo>
                  <a:cubicBezTo>
                    <a:pt x="233" y="2528"/>
                    <a:pt x="197" y="2519"/>
                    <a:pt x="162" y="2519"/>
                  </a:cubicBezTo>
                  <a:cubicBezTo>
                    <a:pt x="114" y="2519"/>
                    <a:pt x="69" y="2537"/>
                    <a:pt x="48" y="2572"/>
                  </a:cubicBezTo>
                  <a:cubicBezTo>
                    <a:pt x="1" y="2643"/>
                    <a:pt x="13" y="2750"/>
                    <a:pt x="72" y="2798"/>
                  </a:cubicBezTo>
                  <a:lnTo>
                    <a:pt x="3442" y="5215"/>
                  </a:lnTo>
                  <a:cubicBezTo>
                    <a:pt x="3472" y="5233"/>
                    <a:pt x="3504" y="5242"/>
                    <a:pt x="3537" y="5242"/>
                  </a:cubicBezTo>
                  <a:cubicBezTo>
                    <a:pt x="3570" y="5242"/>
                    <a:pt x="3602" y="5233"/>
                    <a:pt x="3632" y="5215"/>
                  </a:cubicBezTo>
                  <a:lnTo>
                    <a:pt x="8300" y="1858"/>
                  </a:lnTo>
                  <a:lnTo>
                    <a:pt x="8300" y="7501"/>
                  </a:lnTo>
                  <a:lnTo>
                    <a:pt x="941" y="7501"/>
                  </a:lnTo>
                  <a:cubicBezTo>
                    <a:pt x="846" y="7501"/>
                    <a:pt x="775" y="7572"/>
                    <a:pt x="775" y="7668"/>
                  </a:cubicBezTo>
                  <a:cubicBezTo>
                    <a:pt x="775" y="7751"/>
                    <a:pt x="846" y="7834"/>
                    <a:pt x="941" y="7834"/>
                  </a:cubicBezTo>
                  <a:lnTo>
                    <a:pt x="8454" y="7834"/>
                  </a:lnTo>
                  <a:cubicBezTo>
                    <a:pt x="8538" y="7834"/>
                    <a:pt x="8621" y="7751"/>
                    <a:pt x="8621" y="7668"/>
                  </a:cubicBezTo>
                  <a:lnTo>
                    <a:pt x="8621" y="1548"/>
                  </a:lnTo>
                  <a:cubicBezTo>
                    <a:pt x="8625" y="1552"/>
                    <a:pt x="8628" y="1553"/>
                    <a:pt x="8629" y="1553"/>
                  </a:cubicBezTo>
                  <a:cubicBezTo>
                    <a:pt x="8633" y="1553"/>
                    <a:pt x="8633" y="1548"/>
                    <a:pt x="8633" y="1548"/>
                  </a:cubicBezTo>
                  <a:cubicBezTo>
                    <a:pt x="8621" y="1477"/>
                    <a:pt x="8561" y="1417"/>
                    <a:pt x="8466" y="1417"/>
                  </a:cubicBezTo>
                  <a:lnTo>
                    <a:pt x="7919" y="1417"/>
                  </a:lnTo>
                  <a:lnTo>
                    <a:pt x="7919" y="167"/>
                  </a:lnTo>
                  <a:cubicBezTo>
                    <a:pt x="7919" y="72"/>
                    <a:pt x="7847" y="0"/>
                    <a:pt x="775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16" name="Google Shape;10516;p55"/>
          <p:cNvGrpSpPr/>
          <p:nvPr/>
        </p:nvGrpSpPr>
        <p:grpSpPr>
          <a:xfrm>
            <a:off x="7429366" y="3223183"/>
            <a:ext cx="334634" cy="333904"/>
            <a:chOff x="7429366" y="3223183"/>
            <a:chExt cx="334634" cy="333904"/>
          </a:xfrm>
        </p:grpSpPr>
        <p:sp>
          <p:nvSpPr>
            <p:cNvPr id="10517" name="Google Shape;10517;p55"/>
            <p:cNvSpPr/>
            <p:nvPr/>
          </p:nvSpPr>
          <p:spPr>
            <a:xfrm>
              <a:off x="7429366" y="3223183"/>
              <a:ext cx="334634" cy="333904"/>
            </a:xfrm>
            <a:custGeom>
              <a:avLst/>
              <a:gdLst/>
              <a:ahLst/>
              <a:cxnLst/>
              <a:rect l="l" t="t" r="r" b="b"/>
              <a:pathLst>
                <a:path w="10538" h="10515" extrusionOk="0">
                  <a:moveTo>
                    <a:pt x="6978" y="322"/>
                  </a:moveTo>
                  <a:cubicBezTo>
                    <a:pt x="7930" y="322"/>
                    <a:pt x="8716" y="1096"/>
                    <a:pt x="8716" y="2061"/>
                  </a:cubicBezTo>
                  <a:cubicBezTo>
                    <a:pt x="8716" y="2334"/>
                    <a:pt x="8633" y="2644"/>
                    <a:pt x="8478" y="2942"/>
                  </a:cubicBezTo>
                  <a:cubicBezTo>
                    <a:pt x="8478" y="2954"/>
                    <a:pt x="8466" y="2977"/>
                    <a:pt x="8466" y="2977"/>
                  </a:cubicBezTo>
                  <a:cubicBezTo>
                    <a:pt x="8061" y="3823"/>
                    <a:pt x="7276" y="4704"/>
                    <a:pt x="6978" y="5025"/>
                  </a:cubicBezTo>
                  <a:cubicBezTo>
                    <a:pt x="6680" y="4716"/>
                    <a:pt x="5894" y="3835"/>
                    <a:pt x="5490" y="2989"/>
                  </a:cubicBezTo>
                  <a:cubicBezTo>
                    <a:pt x="5490" y="2977"/>
                    <a:pt x="5478" y="2954"/>
                    <a:pt x="5478" y="2942"/>
                  </a:cubicBezTo>
                  <a:cubicBezTo>
                    <a:pt x="5323" y="2632"/>
                    <a:pt x="5240" y="2334"/>
                    <a:pt x="5240" y="2061"/>
                  </a:cubicBezTo>
                  <a:cubicBezTo>
                    <a:pt x="5240" y="1096"/>
                    <a:pt x="6025" y="322"/>
                    <a:pt x="6978" y="322"/>
                  </a:cubicBezTo>
                  <a:close/>
                  <a:moveTo>
                    <a:pt x="5252" y="3227"/>
                  </a:moveTo>
                  <a:cubicBezTo>
                    <a:pt x="5728" y="4192"/>
                    <a:pt x="6597" y="5121"/>
                    <a:pt x="6811" y="5335"/>
                  </a:cubicBezTo>
                  <a:lnTo>
                    <a:pt x="6811" y="5811"/>
                  </a:lnTo>
                  <a:lnTo>
                    <a:pt x="3751" y="6728"/>
                  </a:lnTo>
                  <a:lnTo>
                    <a:pt x="3751" y="3668"/>
                  </a:lnTo>
                  <a:lnTo>
                    <a:pt x="5252" y="3227"/>
                  </a:lnTo>
                  <a:close/>
                  <a:moveTo>
                    <a:pt x="8704" y="3239"/>
                  </a:moveTo>
                  <a:lnTo>
                    <a:pt x="10205" y="3668"/>
                  </a:lnTo>
                  <a:lnTo>
                    <a:pt x="10205" y="6728"/>
                  </a:lnTo>
                  <a:lnTo>
                    <a:pt x="7145" y="5811"/>
                  </a:lnTo>
                  <a:lnTo>
                    <a:pt x="7145" y="5335"/>
                  </a:lnTo>
                  <a:cubicBezTo>
                    <a:pt x="7371" y="5121"/>
                    <a:pt x="8228" y="4192"/>
                    <a:pt x="8704" y="3239"/>
                  </a:cubicBezTo>
                  <a:close/>
                  <a:moveTo>
                    <a:pt x="358" y="2763"/>
                  </a:moveTo>
                  <a:lnTo>
                    <a:pt x="3418" y="3668"/>
                  </a:lnTo>
                  <a:lnTo>
                    <a:pt x="3418" y="6728"/>
                  </a:lnTo>
                  <a:lnTo>
                    <a:pt x="2263" y="6383"/>
                  </a:lnTo>
                  <a:cubicBezTo>
                    <a:pt x="2244" y="6375"/>
                    <a:pt x="2225" y="6372"/>
                    <a:pt x="2208" y="6372"/>
                  </a:cubicBezTo>
                  <a:cubicBezTo>
                    <a:pt x="2136" y="6372"/>
                    <a:pt x="2077" y="6425"/>
                    <a:pt x="2049" y="6502"/>
                  </a:cubicBezTo>
                  <a:cubicBezTo>
                    <a:pt x="2025" y="6585"/>
                    <a:pt x="2084" y="6680"/>
                    <a:pt x="2168" y="6704"/>
                  </a:cubicBezTo>
                  <a:lnTo>
                    <a:pt x="3418" y="7085"/>
                  </a:lnTo>
                  <a:lnTo>
                    <a:pt x="3418" y="10121"/>
                  </a:lnTo>
                  <a:lnTo>
                    <a:pt x="358" y="9204"/>
                  </a:lnTo>
                  <a:lnTo>
                    <a:pt x="358" y="6168"/>
                  </a:lnTo>
                  <a:lnTo>
                    <a:pt x="1513" y="6514"/>
                  </a:lnTo>
                  <a:lnTo>
                    <a:pt x="1561" y="6514"/>
                  </a:lnTo>
                  <a:cubicBezTo>
                    <a:pt x="1632" y="6514"/>
                    <a:pt x="1692" y="6466"/>
                    <a:pt x="1727" y="6394"/>
                  </a:cubicBezTo>
                  <a:cubicBezTo>
                    <a:pt x="1751" y="6311"/>
                    <a:pt x="1692" y="6216"/>
                    <a:pt x="1608" y="6192"/>
                  </a:cubicBezTo>
                  <a:lnTo>
                    <a:pt x="358" y="5811"/>
                  </a:lnTo>
                  <a:lnTo>
                    <a:pt x="358" y="2763"/>
                  </a:lnTo>
                  <a:close/>
                  <a:moveTo>
                    <a:pt x="7145" y="6156"/>
                  </a:moveTo>
                  <a:lnTo>
                    <a:pt x="10205" y="7061"/>
                  </a:lnTo>
                  <a:lnTo>
                    <a:pt x="10205" y="10121"/>
                  </a:lnTo>
                  <a:lnTo>
                    <a:pt x="7145" y="9204"/>
                  </a:lnTo>
                  <a:lnTo>
                    <a:pt x="7145" y="7990"/>
                  </a:lnTo>
                  <a:cubicBezTo>
                    <a:pt x="7145" y="7895"/>
                    <a:pt x="7073" y="7823"/>
                    <a:pt x="6978" y="7823"/>
                  </a:cubicBezTo>
                  <a:cubicBezTo>
                    <a:pt x="6895" y="7823"/>
                    <a:pt x="6811" y="7895"/>
                    <a:pt x="6811" y="7990"/>
                  </a:cubicBezTo>
                  <a:lnTo>
                    <a:pt x="6811" y="9204"/>
                  </a:lnTo>
                  <a:lnTo>
                    <a:pt x="3751" y="10121"/>
                  </a:lnTo>
                  <a:lnTo>
                    <a:pt x="3751" y="7061"/>
                  </a:lnTo>
                  <a:lnTo>
                    <a:pt x="6811" y="6156"/>
                  </a:lnTo>
                  <a:lnTo>
                    <a:pt x="6811" y="7311"/>
                  </a:lnTo>
                  <a:cubicBezTo>
                    <a:pt x="6811" y="7407"/>
                    <a:pt x="6895" y="7478"/>
                    <a:pt x="6978" y="7478"/>
                  </a:cubicBezTo>
                  <a:cubicBezTo>
                    <a:pt x="7073" y="7478"/>
                    <a:pt x="7145" y="7407"/>
                    <a:pt x="7145" y="7311"/>
                  </a:cubicBezTo>
                  <a:lnTo>
                    <a:pt x="7145" y="6156"/>
                  </a:lnTo>
                  <a:close/>
                  <a:moveTo>
                    <a:pt x="6966" y="1"/>
                  </a:moveTo>
                  <a:cubicBezTo>
                    <a:pt x="5823" y="1"/>
                    <a:pt x="4894" y="918"/>
                    <a:pt x="4894" y="2061"/>
                  </a:cubicBezTo>
                  <a:cubicBezTo>
                    <a:pt x="4894" y="2334"/>
                    <a:pt x="4966" y="2632"/>
                    <a:pt x="5085" y="2930"/>
                  </a:cubicBezTo>
                  <a:lnTo>
                    <a:pt x="3573" y="3370"/>
                  </a:lnTo>
                  <a:lnTo>
                    <a:pt x="215" y="2382"/>
                  </a:lnTo>
                  <a:cubicBezTo>
                    <a:pt x="205" y="2375"/>
                    <a:pt x="192" y="2372"/>
                    <a:pt x="179" y="2372"/>
                  </a:cubicBezTo>
                  <a:cubicBezTo>
                    <a:pt x="146" y="2372"/>
                    <a:pt x="106" y="2389"/>
                    <a:pt x="72" y="2406"/>
                  </a:cubicBezTo>
                  <a:cubicBezTo>
                    <a:pt x="25" y="2442"/>
                    <a:pt x="1" y="2477"/>
                    <a:pt x="1" y="2537"/>
                  </a:cubicBezTo>
                  <a:lnTo>
                    <a:pt x="1" y="5954"/>
                  </a:lnTo>
                  <a:lnTo>
                    <a:pt x="1" y="9335"/>
                  </a:lnTo>
                  <a:cubicBezTo>
                    <a:pt x="1" y="9419"/>
                    <a:pt x="37" y="9478"/>
                    <a:pt x="120" y="9502"/>
                  </a:cubicBezTo>
                  <a:lnTo>
                    <a:pt x="3513" y="10514"/>
                  </a:lnTo>
                  <a:lnTo>
                    <a:pt x="3573" y="10514"/>
                  </a:lnTo>
                  <a:lnTo>
                    <a:pt x="6847" y="9550"/>
                  </a:lnTo>
                  <a:cubicBezTo>
                    <a:pt x="6859" y="9562"/>
                    <a:pt x="6883" y="9562"/>
                    <a:pt x="6918" y="9562"/>
                  </a:cubicBezTo>
                  <a:cubicBezTo>
                    <a:pt x="6942" y="9562"/>
                    <a:pt x="6966" y="9562"/>
                    <a:pt x="6990" y="9550"/>
                  </a:cubicBezTo>
                  <a:lnTo>
                    <a:pt x="10264" y="10514"/>
                  </a:lnTo>
                  <a:lnTo>
                    <a:pt x="10312" y="10514"/>
                  </a:lnTo>
                  <a:cubicBezTo>
                    <a:pt x="10335" y="10514"/>
                    <a:pt x="10383" y="10502"/>
                    <a:pt x="10419" y="10490"/>
                  </a:cubicBezTo>
                  <a:cubicBezTo>
                    <a:pt x="10455" y="10454"/>
                    <a:pt x="10490" y="10407"/>
                    <a:pt x="10490" y="10347"/>
                  </a:cubicBezTo>
                  <a:lnTo>
                    <a:pt x="10538" y="6942"/>
                  </a:lnTo>
                  <a:lnTo>
                    <a:pt x="10538" y="3549"/>
                  </a:lnTo>
                  <a:cubicBezTo>
                    <a:pt x="10538" y="3477"/>
                    <a:pt x="10490" y="3418"/>
                    <a:pt x="10419" y="3394"/>
                  </a:cubicBezTo>
                  <a:lnTo>
                    <a:pt x="8835" y="2930"/>
                  </a:lnTo>
                  <a:cubicBezTo>
                    <a:pt x="8954" y="2632"/>
                    <a:pt x="9038" y="2334"/>
                    <a:pt x="9038" y="2061"/>
                  </a:cubicBezTo>
                  <a:cubicBezTo>
                    <a:pt x="9038" y="918"/>
                    <a:pt x="8109" y="1"/>
                    <a:pt x="696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8" name="Google Shape;10518;p55"/>
            <p:cNvSpPr/>
            <p:nvPr/>
          </p:nvSpPr>
          <p:spPr>
            <a:xfrm>
              <a:off x="7613514" y="3251541"/>
              <a:ext cx="74878" cy="74529"/>
            </a:xfrm>
            <a:custGeom>
              <a:avLst/>
              <a:gdLst/>
              <a:ahLst/>
              <a:cxnLst/>
              <a:rect l="l" t="t" r="r" b="b"/>
              <a:pathLst>
                <a:path w="2358" h="2347" extrusionOk="0">
                  <a:moveTo>
                    <a:pt x="1179" y="322"/>
                  </a:moveTo>
                  <a:cubicBezTo>
                    <a:pt x="1643" y="322"/>
                    <a:pt x="2012" y="691"/>
                    <a:pt x="2012" y="1156"/>
                  </a:cubicBezTo>
                  <a:cubicBezTo>
                    <a:pt x="2012" y="1620"/>
                    <a:pt x="1643" y="1989"/>
                    <a:pt x="1179" y="1989"/>
                  </a:cubicBezTo>
                  <a:cubicBezTo>
                    <a:pt x="715" y="1989"/>
                    <a:pt x="345" y="1620"/>
                    <a:pt x="345" y="1156"/>
                  </a:cubicBezTo>
                  <a:cubicBezTo>
                    <a:pt x="334" y="703"/>
                    <a:pt x="715" y="322"/>
                    <a:pt x="1179" y="322"/>
                  </a:cubicBezTo>
                  <a:close/>
                  <a:moveTo>
                    <a:pt x="1179" y="1"/>
                  </a:moveTo>
                  <a:cubicBezTo>
                    <a:pt x="524" y="1"/>
                    <a:pt x="0" y="513"/>
                    <a:pt x="0" y="1168"/>
                  </a:cubicBezTo>
                  <a:cubicBezTo>
                    <a:pt x="0" y="1811"/>
                    <a:pt x="524" y="2346"/>
                    <a:pt x="1179" y="2346"/>
                  </a:cubicBezTo>
                  <a:cubicBezTo>
                    <a:pt x="1834" y="2346"/>
                    <a:pt x="2358" y="1822"/>
                    <a:pt x="2358" y="1168"/>
                  </a:cubicBezTo>
                  <a:cubicBezTo>
                    <a:pt x="2358" y="513"/>
                    <a:pt x="1834" y="1"/>
                    <a:pt x="1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19" name="Google Shape;10519;p55"/>
          <p:cNvSpPr/>
          <p:nvPr/>
        </p:nvSpPr>
        <p:spPr>
          <a:xfrm>
            <a:off x="8079296" y="3207306"/>
            <a:ext cx="229906" cy="364135"/>
          </a:xfrm>
          <a:custGeom>
            <a:avLst/>
            <a:gdLst/>
            <a:ahLst/>
            <a:cxnLst/>
            <a:rect l="l" t="t" r="r" b="b"/>
            <a:pathLst>
              <a:path w="7240" h="11467" extrusionOk="0">
                <a:moveTo>
                  <a:pt x="1048" y="346"/>
                </a:moveTo>
                <a:cubicBezTo>
                  <a:pt x="1156" y="346"/>
                  <a:pt x="1239" y="441"/>
                  <a:pt x="1239" y="537"/>
                </a:cubicBezTo>
                <a:cubicBezTo>
                  <a:pt x="1239" y="644"/>
                  <a:pt x="1156" y="727"/>
                  <a:pt x="1048" y="727"/>
                </a:cubicBezTo>
                <a:cubicBezTo>
                  <a:pt x="941" y="727"/>
                  <a:pt x="858" y="644"/>
                  <a:pt x="858" y="537"/>
                </a:cubicBezTo>
                <a:cubicBezTo>
                  <a:pt x="858" y="429"/>
                  <a:pt x="941" y="346"/>
                  <a:pt x="1048" y="346"/>
                </a:cubicBezTo>
                <a:close/>
                <a:moveTo>
                  <a:pt x="3549" y="1203"/>
                </a:moveTo>
                <a:lnTo>
                  <a:pt x="3906" y="1453"/>
                </a:lnTo>
                <a:lnTo>
                  <a:pt x="3549" y="1453"/>
                </a:lnTo>
                <a:lnTo>
                  <a:pt x="3549" y="1203"/>
                </a:lnTo>
                <a:close/>
                <a:moveTo>
                  <a:pt x="6883" y="1060"/>
                </a:moveTo>
                <a:lnTo>
                  <a:pt x="6883" y="1072"/>
                </a:lnTo>
                <a:lnTo>
                  <a:pt x="6097" y="2799"/>
                </a:lnTo>
                <a:cubicBezTo>
                  <a:pt x="6085" y="2846"/>
                  <a:pt x="6085" y="2894"/>
                  <a:pt x="6097" y="2942"/>
                </a:cubicBezTo>
                <a:lnTo>
                  <a:pt x="6883" y="4680"/>
                </a:lnTo>
                <a:lnTo>
                  <a:pt x="4620" y="4680"/>
                </a:lnTo>
                <a:lnTo>
                  <a:pt x="4620" y="1608"/>
                </a:lnTo>
                <a:cubicBezTo>
                  <a:pt x="4620" y="1549"/>
                  <a:pt x="4597" y="1501"/>
                  <a:pt x="4549" y="1477"/>
                </a:cubicBezTo>
                <a:lnTo>
                  <a:pt x="3942" y="1060"/>
                </a:lnTo>
                <a:close/>
                <a:moveTo>
                  <a:pt x="6883" y="4680"/>
                </a:moveTo>
                <a:cubicBezTo>
                  <a:pt x="6883" y="4686"/>
                  <a:pt x="6880" y="4689"/>
                  <a:pt x="6878" y="4689"/>
                </a:cubicBezTo>
                <a:cubicBezTo>
                  <a:pt x="6877" y="4689"/>
                  <a:pt x="6877" y="4686"/>
                  <a:pt x="6883" y="4680"/>
                </a:cubicBezTo>
                <a:close/>
                <a:moveTo>
                  <a:pt x="4299" y="1787"/>
                </a:moveTo>
                <a:lnTo>
                  <a:pt x="4299" y="5394"/>
                </a:lnTo>
                <a:lnTo>
                  <a:pt x="1941" y="5406"/>
                </a:lnTo>
                <a:lnTo>
                  <a:pt x="1941" y="2692"/>
                </a:lnTo>
                <a:cubicBezTo>
                  <a:pt x="1941" y="2608"/>
                  <a:pt x="1870" y="2537"/>
                  <a:pt x="1787" y="2537"/>
                </a:cubicBezTo>
                <a:cubicBezTo>
                  <a:pt x="1691" y="2537"/>
                  <a:pt x="1620" y="2608"/>
                  <a:pt x="1620" y="2692"/>
                </a:cubicBezTo>
                <a:lnTo>
                  <a:pt x="1620" y="5406"/>
                </a:lnTo>
                <a:lnTo>
                  <a:pt x="1227" y="5406"/>
                </a:lnTo>
                <a:lnTo>
                  <a:pt x="1227" y="1787"/>
                </a:lnTo>
                <a:lnTo>
                  <a:pt x="1620" y="1787"/>
                </a:lnTo>
                <a:lnTo>
                  <a:pt x="1620" y="1989"/>
                </a:lnTo>
                <a:cubicBezTo>
                  <a:pt x="1620" y="2072"/>
                  <a:pt x="1691" y="2144"/>
                  <a:pt x="1787" y="2144"/>
                </a:cubicBezTo>
                <a:cubicBezTo>
                  <a:pt x="1870" y="2144"/>
                  <a:pt x="1941" y="2072"/>
                  <a:pt x="1941" y="1989"/>
                </a:cubicBezTo>
                <a:lnTo>
                  <a:pt x="1941" y="1787"/>
                </a:lnTo>
                <a:close/>
                <a:moveTo>
                  <a:pt x="1584" y="10764"/>
                </a:moveTo>
                <a:cubicBezTo>
                  <a:pt x="1691" y="10764"/>
                  <a:pt x="1787" y="10859"/>
                  <a:pt x="1787" y="10954"/>
                </a:cubicBezTo>
                <a:lnTo>
                  <a:pt x="1787" y="11145"/>
                </a:lnTo>
                <a:lnTo>
                  <a:pt x="322" y="11145"/>
                </a:lnTo>
                <a:lnTo>
                  <a:pt x="322" y="10954"/>
                </a:lnTo>
                <a:cubicBezTo>
                  <a:pt x="322" y="10847"/>
                  <a:pt x="417" y="10764"/>
                  <a:pt x="513" y="10764"/>
                </a:cubicBezTo>
                <a:close/>
                <a:moveTo>
                  <a:pt x="1048" y="1"/>
                </a:moveTo>
                <a:cubicBezTo>
                  <a:pt x="775" y="1"/>
                  <a:pt x="536" y="239"/>
                  <a:pt x="536" y="525"/>
                </a:cubicBezTo>
                <a:cubicBezTo>
                  <a:pt x="536" y="763"/>
                  <a:pt x="679" y="953"/>
                  <a:pt x="894" y="1037"/>
                </a:cubicBezTo>
                <a:lnTo>
                  <a:pt x="894" y="10419"/>
                </a:lnTo>
                <a:lnTo>
                  <a:pt x="513" y="10419"/>
                </a:lnTo>
                <a:cubicBezTo>
                  <a:pt x="215" y="10419"/>
                  <a:pt x="1" y="10657"/>
                  <a:pt x="1" y="10943"/>
                </a:cubicBezTo>
                <a:lnTo>
                  <a:pt x="1" y="11300"/>
                </a:lnTo>
                <a:cubicBezTo>
                  <a:pt x="1" y="11395"/>
                  <a:pt x="72" y="11466"/>
                  <a:pt x="155" y="11466"/>
                </a:cubicBezTo>
                <a:lnTo>
                  <a:pt x="1965" y="11466"/>
                </a:lnTo>
                <a:cubicBezTo>
                  <a:pt x="2049" y="11466"/>
                  <a:pt x="2120" y="11395"/>
                  <a:pt x="2120" y="11300"/>
                </a:cubicBezTo>
                <a:lnTo>
                  <a:pt x="2120" y="10943"/>
                </a:lnTo>
                <a:cubicBezTo>
                  <a:pt x="2120" y="10645"/>
                  <a:pt x="1882" y="10419"/>
                  <a:pt x="1608" y="10419"/>
                </a:cubicBezTo>
                <a:lnTo>
                  <a:pt x="1227" y="10419"/>
                </a:lnTo>
                <a:lnTo>
                  <a:pt x="1227" y="5740"/>
                </a:lnTo>
                <a:lnTo>
                  <a:pt x="4299" y="5740"/>
                </a:lnTo>
                <a:cubicBezTo>
                  <a:pt x="4489" y="5740"/>
                  <a:pt x="4632" y="5585"/>
                  <a:pt x="4632" y="5394"/>
                </a:cubicBezTo>
                <a:lnTo>
                  <a:pt x="4632" y="5025"/>
                </a:lnTo>
                <a:lnTo>
                  <a:pt x="6883" y="5025"/>
                </a:lnTo>
                <a:cubicBezTo>
                  <a:pt x="7002" y="5025"/>
                  <a:pt x="7109" y="4966"/>
                  <a:pt x="7180" y="4859"/>
                </a:cubicBezTo>
                <a:cubicBezTo>
                  <a:pt x="7228" y="4763"/>
                  <a:pt x="7240" y="4632"/>
                  <a:pt x="7180" y="4525"/>
                </a:cubicBezTo>
                <a:lnTo>
                  <a:pt x="6442" y="2882"/>
                </a:lnTo>
                <a:lnTo>
                  <a:pt x="7180" y="1227"/>
                </a:lnTo>
                <a:cubicBezTo>
                  <a:pt x="7228" y="1120"/>
                  <a:pt x="7228" y="989"/>
                  <a:pt x="7156" y="894"/>
                </a:cubicBezTo>
                <a:cubicBezTo>
                  <a:pt x="7097" y="787"/>
                  <a:pt x="6978" y="727"/>
                  <a:pt x="6859" y="727"/>
                </a:cubicBezTo>
                <a:lnTo>
                  <a:pt x="3358" y="727"/>
                </a:lnTo>
                <a:cubicBezTo>
                  <a:pt x="3275" y="727"/>
                  <a:pt x="3192" y="810"/>
                  <a:pt x="3192" y="894"/>
                </a:cubicBezTo>
                <a:lnTo>
                  <a:pt x="3192" y="1453"/>
                </a:lnTo>
                <a:lnTo>
                  <a:pt x="1215" y="1453"/>
                </a:lnTo>
                <a:lnTo>
                  <a:pt x="1215" y="1037"/>
                </a:lnTo>
                <a:cubicBezTo>
                  <a:pt x="1429" y="953"/>
                  <a:pt x="1572" y="763"/>
                  <a:pt x="1572" y="525"/>
                </a:cubicBezTo>
                <a:cubicBezTo>
                  <a:pt x="1572" y="227"/>
                  <a:pt x="1334" y="1"/>
                  <a:pt x="1048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20" name="Google Shape;10520;p55"/>
          <p:cNvGrpSpPr/>
          <p:nvPr/>
        </p:nvGrpSpPr>
        <p:grpSpPr>
          <a:xfrm>
            <a:off x="5216456" y="3725484"/>
            <a:ext cx="356196" cy="265631"/>
            <a:chOff x="5216456" y="3725484"/>
            <a:chExt cx="356196" cy="265631"/>
          </a:xfrm>
        </p:grpSpPr>
        <p:sp>
          <p:nvSpPr>
            <p:cNvPr id="10521" name="Google Shape;10521;p55"/>
            <p:cNvSpPr/>
            <p:nvPr/>
          </p:nvSpPr>
          <p:spPr>
            <a:xfrm>
              <a:off x="5216456" y="3814335"/>
              <a:ext cx="296465" cy="176780"/>
            </a:xfrm>
            <a:custGeom>
              <a:avLst/>
              <a:gdLst/>
              <a:ahLst/>
              <a:cxnLst/>
              <a:rect l="l" t="t" r="r" b="b"/>
              <a:pathLst>
                <a:path w="9336" h="5567" extrusionOk="0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2" name="Google Shape;10522;p55"/>
            <p:cNvSpPr/>
            <p:nvPr/>
          </p:nvSpPr>
          <p:spPr>
            <a:xfrm>
              <a:off x="5304925" y="3725484"/>
              <a:ext cx="267726" cy="170715"/>
            </a:xfrm>
            <a:custGeom>
              <a:avLst/>
              <a:gdLst/>
              <a:ahLst/>
              <a:cxnLst/>
              <a:rect l="l" t="t" r="r" b="b"/>
              <a:pathLst>
                <a:path w="8431" h="5376" extrusionOk="0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23" name="Google Shape;10523;p55"/>
          <p:cNvGrpSpPr/>
          <p:nvPr/>
        </p:nvGrpSpPr>
        <p:grpSpPr>
          <a:xfrm>
            <a:off x="6849393" y="3733994"/>
            <a:ext cx="355053" cy="248038"/>
            <a:chOff x="6849393" y="3733994"/>
            <a:chExt cx="355053" cy="248038"/>
          </a:xfrm>
        </p:grpSpPr>
        <p:sp>
          <p:nvSpPr>
            <p:cNvPr id="10524" name="Google Shape;10524;p55"/>
            <p:cNvSpPr/>
            <p:nvPr/>
          </p:nvSpPr>
          <p:spPr>
            <a:xfrm>
              <a:off x="6849393" y="3733994"/>
              <a:ext cx="355053" cy="248038"/>
            </a:xfrm>
            <a:custGeom>
              <a:avLst/>
              <a:gdLst/>
              <a:ahLst/>
              <a:cxnLst/>
              <a:rect l="l" t="t" r="r" b="b"/>
              <a:pathLst>
                <a:path w="11181" h="7811" extrusionOk="0">
                  <a:moveTo>
                    <a:pt x="10800" y="357"/>
                  </a:moveTo>
                  <a:cubicBezTo>
                    <a:pt x="10800" y="357"/>
                    <a:pt x="10823" y="357"/>
                    <a:pt x="10823" y="369"/>
                  </a:cubicBezTo>
                  <a:lnTo>
                    <a:pt x="10823" y="5227"/>
                  </a:lnTo>
                  <a:lnTo>
                    <a:pt x="346" y="5239"/>
                  </a:lnTo>
                  <a:cubicBezTo>
                    <a:pt x="346" y="5239"/>
                    <a:pt x="334" y="5239"/>
                    <a:pt x="334" y="5227"/>
                  </a:cubicBezTo>
                  <a:lnTo>
                    <a:pt x="334" y="369"/>
                  </a:lnTo>
                  <a:cubicBezTo>
                    <a:pt x="334" y="369"/>
                    <a:pt x="334" y="357"/>
                    <a:pt x="346" y="357"/>
                  </a:cubicBezTo>
                  <a:close/>
                  <a:moveTo>
                    <a:pt x="10835" y="5572"/>
                  </a:moveTo>
                  <a:lnTo>
                    <a:pt x="10823" y="5977"/>
                  </a:lnTo>
                  <a:lnTo>
                    <a:pt x="10252" y="5977"/>
                  </a:lnTo>
                  <a:cubicBezTo>
                    <a:pt x="10169" y="5977"/>
                    <a:pt x="10073" y="6060"/>
                    <a:pt x="10073" y="6156"/>
                  </a:cubicBezTo>
                  <a:cubicBezTo>
                    <a:pt x="10073" y="6263"/>
                    <a:pt x="10157" y="6334"/>
                    <a:pt x="10252" y="6334"/>
                  </a:cubicBezTo>
                  <a:lnTo>
                    <a:pt x="10823" y="6334"/>
                  </a:lnTo>
                  <a:lnTo>
                    <a:pt x="10823" y="6739"/>
                  </a:lnTo>
                  <a:lnTo>
                    <a:pt x="8014" y="6739"/>
                  </a:lnTo>
                  <a:cubicBezTo>
                    <a:pt x="7918" y="6739"/>
                    <a:pt x="7823" y="6811"/>
                    <a:pt x="7823" y="6918"/>
                  </a:cubicBezTo>
                  <a:cubicBezTo>
                    <a:pt x="7823" y="7013"/>
                    <a:pt x="7906" y="7096"/>
                    <a:pt x="8014" y="7096"/>
                  </a:cubicBezTo>
                  <a:lnTo>
                    <a:pt x="10823" y="7096"/>
                  </a:lnTo>
                  <a:lnTo>
                    <a:pt x="10823" y="7489"/>
                  </a:lnTo>
                  <a:cubicBezTo>
                    <a:pt x="10823" y="7489"/>
                    <a:pt x="10823" y="7501"/>
                    <a:pt x="10812" y="7501"/>
                  </a:cubicBezTo>
                  <a:lnTo>
                    <a:pt x="358" y="7501"/>
                  </a:lnTo>
                  <a:cubicBezTo>
                    <a:pt x="358" y="7501"/>
                    <a:pt x="346" y="7501"/>
                    <a:pt x="346" y="7489"/>
                  </a:cubicBezTo>
                  <a:lnTo>
                    <a:pt x="346" y="7096"/>
                  </a:lnTo>
                  <a:lnTo>
                    <a:pt x="7263" y="7096"/>
                  </a:lnTo>
                  <a:cubicBezTo>
                    <a:pt x="7359" y="7096"/>
                    <a:pt x="7442" y="7025"/>
                    <a:pt x="7442" y="6918"/>
                  </a:cubicBezTo>
                  <a:cubicBezTo>
                    <a:pt x="7442" y="6834"/>
                    <a:pt x="7371" y="6739"/>
                    <a:pt x="7263" y="6739"/>
                  </a:cubicBezTo>
                  <a:lnTo>
                    <a:pt x="346" y="6739"/>
                  </a:lnTo>
                  <a:lnTo>
                    <a:pt x="346" y="6334"/>
                  </a:lnTo>
                  <a:lnTo>
                    <a:pt x="9514" y="6334"/>
                  </a:lnTo>
                  <a:cubicBezTo>
                    <a:pt x="9597" y="6334"/>
                    <a:pt x="9692" y="6263"/>
                    <a:pt x="9692" y="6156"/>
                  </a:cubicBezTo>
                  <a:cubicBezTo>
                    <a:pt x="9692" y="6072"/>
                    <a:pt x="9621" y="5977"/>
                    <a:pt x="9514" y="5977"/>
                  </a:cubicBezTo>
                  <a:lnTo>
                    <a:pt x="346" y="5977"/>
                  </a:lnTo>
                  <a:lnTo>
                    <a:pt x="346" y="5572"/>
                  </a:lnTo>
                  <a:close/>
                  <a:moveTo>
                    <a:pt x="358" y="0"/>
                  </a:moveTo>
                  <a:cubicBezTo>
                    <a:pt x="167" y="0"/>
                    <a:pt x="1" y="167"/>
                    <a:pt x="1" y="357"/>
                  </a:cubicBezTo>
                  <a:lnTo>
                    <a:pt x="1" y="7453"/>
                  </a:lnTo>
                  <a:cubicBezTo>
                    <a:pt x="1" y="7644"/>
                    <a:pt x="167" y="7811"/>
                    <a:pt x="358" y="7811"/>
                  </a:cubicBezTo>
                  <a:lnTo>
                    <a:pt x="10823" y="7811"/>
                  </a:lnTo>
                  <a:cubicBezTo>
                    <a:pt x="11014" y="7811"/>
                    <a:pt x="11181" y="7644"/>
                    <a:pt x="11181" y="7453"/>
                  </a:cubicBezTo>
                  <a:lnTo>
                    <a:pt x="11181" y="357"/>
                  </a:lnTo>
                  <a:cubicBezTo>
                    <a:pt x="11181" y="167"/>
                    <a:pt x="11014" y="0"/>
                    <a:pt x="1082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5" name="Google Shape;10525;p55"/>
            <p:cNvSpPr/>
            <p:nvPr/>
          </p:nvSpPr>
          <p:spPr>
            <a:xfrm>
              <a:off x="7080411" y="3758192"/>
              <a:ext cx="100219" cy="129687"/>
            </a:xfrm>
            <a:custGeom>
              <a:avLst/>
              <a:gdLst/>
              <a:ahLst/>
              <a:cxnLst/>
              <a:rect l="l" t="t" r="r" b="b"/>
              <a:pathLst>
                <a:path w="3156" h="4084" extrusionOk="0">
                  <a:moveTo>
                    <a:pt x="179" y="0"/>
                  </a:moveTo>
                  <a:cubicBezTo>
                    <a:pt x="96" y="0"/>
                    <a:pt x="0" y="72"/>
                    <a:pt x="0" y="179"/>
                  </a:cubicBezTo>
                  <a:cubicBezTo>
                    <a:pt x="0" y="274"/>
                    <a:pt x="84" y="357"/>
                    <a:pt x="179" y="357"/>
                  </a:cubicBezTo>
                  <a:lnTo>
                    <a:pt x="2072" y="357"/>
                  </a:lnTo>
                  <a:cubicBezTo>
                    <a:pt x="2144" y="726"/>
                    <a:pt x="2429" y="1012"/>
                    <a:pt x="2798" y="1084"/>
                  </a:cubicBezTo>
                  <a:lnTo>
                    <a:pt x="2798" y="3001"/>
                  </a:lnTo>
                  <a:cubicBezTo>
                    <a:pt x="2429" y="3072"/>
                    <a:pt x="2144" y="3358"/>
                    <a:pt x="2072" y="3727"/>
                  </a:cubicBezTo>
                  <a:lnTo>
                    <a:pt x="179" y="3727"/>
                  </a:lnTo>
                  <a:cubicBezTo>
                    <a:pt x="96" y="3727"/>
                    <a:pt x="0" y="3810"/>
                    <a:pt x="0" y="3905"/>
                  </a:cubicBezTo>
                  <a:cubicBezTo>
                    <a:pt x="0" y="4013"/>
                    <a:pt x="84" y="4084"/>
                    <a:pt x="179" y="4084"/>
                  </a:cubicBezTo>
                  <a:lnTo>
                    <a:pt x="2239" y="4084"/>
                  </a:lnTo>
                  <a:cubicBezTo>
                    <a:pt x="2322" y="4084"/>
                    <a:pt x="2417" y="4013"/>
                    <a:pt x="2417" y="3905"/>
                  </a:cubicBezTo>
                  <a:cubicBezTo>
                    <a:pt x="2417" y="3596"/>
                    <a:pt x="2667" y="3346"/>
                    <a:pt x="2977" y="3346"/>
                  </a:cubicBezTo>
                  <a:cubicBezTo>
                    <a:pt x="3072" y="3346"/>
                    <a:pt x="3156" y="3274"/>
                    <a:pt x="3156" y="3167"/>
                  </a:cubicBezTo>
                  <a:lnTo>
                    <a:pt x="3156" y="917"/>
                  </a:lnTo>
                  <a:cubicBezTo>
                    <a:pt x="3156" y="810"/>
                    <a:pt x="3072" y="738"/>
                    <a:pt x="2977" y="738"/>
                  </a:cubicBezTo>
                  <a:cubicBezTo>
                    <a:pt x="2667" y="738"/>
                    <a:pt x="2417" y="488"/>
                    <a:pt x="2417" y="179"/>
                  </a:cubicBezTo>
                  <a:cubicBezTo>
                    <a:pt x="2417" y="83"/>
                    <a:pt x="2346" y="0"/>
                    <a:pt x="22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6" name="Google Shape;10526;p55"/>
            <p:cNvSpPr/>
            <p:nvPr/>
          </p:nvSpPr>
          <p:spPr>
            <a:xfrm>
              <a:off x="6873209" y="3757811"/>
              <a:ext cx="100219" cy="130068"/>
            </a:xfrm>
            <a:custGeom>
              <a:avLst/>
              <a:gdLst/>
              <a:ahLst/>
              <a:cxnLst/>
              <a:rect l="l" t="t" r="r" b="b"/>
              <a:pathLst>
                <a:path w="3156" h="4096" extrusionOk="0">
                  <a:moveTo>
                    <a:pt x="918" y="0"/>
                  </a:moveTo>
                  <a:cubicBezTo>
                    <a:pt x="834" y="0"/>
                    <a:pt x="739" y="84"/>
                    <a:pt x="739" y="191"/>
                  </a:cubicBezTo>
                  <a:cubicBezTo>
                    <a:pt x="739" y="500"/>
                    <a:pt x="489" y="750"/>
                    <a:pt x="179" y="750"/>
                  </a:cubicBezTo>
                  <a:cubicBezTo>
                    <a:pt x="84" y="750"/>
                    <a:pt x="1" y="822"/>
                    <a:pt x="1" y="929"/>
                  </a:cubicBezTo>
                  <a:lnTo>
                    <a:pt x="1" y="3179"/>
                  </a:lnTo>
                  <a:cubicBezTo>
                    <a:pt x="1" y="3263"/>
                    <a:pt x="72" y="3358"/>
                    <a:pt x="179" y="3358"/>
                  </a:cubicBezTo>
                  <a:cubicBezTo>
                    <a:pt x="489" y="3358"/>
                    <a:pt x="739" y="3608"/>
                    <a:pt x="739" y="3917"/>
                  </a:cubicBezTo>
                  <a:cubicBezTo>
                    <a:pt x="739" y="4013"/>
                    <a:pt x="810" y="4096"/>
                    <a:pt x="918" y="4096"/>
                  </a:cubicBezTo>
                  <a:lnTo>
                    <a:pt x="2977" y="4096"/>
                  </a:lnTo>
                  <a:cubicBezTo>
                    <a:pt x="3061" y="4096"/>
                    <a:pt x="3156" y="4025"/>
                    <a:pt x="3156" y="3917"/>
                  </a:cubicBezTo>
                  <a:cubicBezTo>
                    <a:pt x="3132" y="3822"/>
                    <a:pt x="3061" y="3739"/>
                    <a:pt x="2977" y="3739"/>
                  </a:cubicBezTo>
                  <a:lnTo>
                    <a:pt x="1084" y="3739"/>
                  </a:lnTo>
                  <a:cubicBezTo>
                    <a:pt x="1013" y="3370"/>
                    <a:pt x="727" y="3084"/>
                    <a:pt x="346" y="3013"/>
                  </a:cubicBezTo>
                  <a:lnTo>
                    <a:pt x="346" y="1096"/>
                  </a:lnTo>
                  <a:cubicBezTo>
                    <a:pt x="727" y="1024"/>
                    <a:pt x="1013" y="738"/>
                    <a:pt x="1084" y="369"/>
                  </a:cubicBezTo>
                  <a:lnTo>
                    <a:pt x="2977" y="369"/>
                  </a:lnTo>
                  <a:cubicBezTo>
                    <a:pt x="3061" y="369"/>
                    <a:pt x="3156" y="286"/>
                    <a:pt x="3156" y="191"/>
                  </a:cubicBezTo>
                  <a:cubicBezTo>
                    <a:pt x="3156" y="95"/>
                    <a:pt x="3073" y="0"/>
                    <a:pt x="29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7" name="Google Shape;10527;p55"/>
            <p:cNvSpPr/>
            <p:nvPr/>
          </p:nvSpPr>
          <p:spPr>
            <a:xfrm>
              <a:off x="6962060" y="3758192"/>
              <a:ext cx="129338" cy="129338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2037" y="334"/>
                  </a:moveTo>
                  <a:cubicBezTo>
                    <a:pt x="2977" y="334"/>
                    <a:pt x="3727" y="1096"/>
                    <a:pt x="3727" y="2036"/>
                  </a:cubicBezTo>
                  <a:cubicBezTo>
                    <a:pt x="3727" y="2977"/>
                    <a:pt x="2977" y="3727"/>
                    <a:pt x="2037" y="3727"/>
                  </a:cubicBezTo>
                  <a:cubicBezTo>
                    <a:pt x="1096" y="3727"/>
                    <a:pt x="334" y="2977"/>
                    <a:pt x="334" y="2036"/>
                  </a:cubicBezTo>
                  <a:cubicBezTo>
                    <a:pt x="334" y="1096"/>
                    <a:pt x="1096" y="334"/>
                    <a:pt x="2037" y="334"/>
                  </a:cubicBezTo>
                  <a:close/>
                  <a:moveTo>
                    <a:pt x="2037" y="0"/>
                  </a:moveTo>
                  <a:cubicBezTo>
                    <a:pt x="906" y="0"/>
                    <a:pt x="1" y="917"/>
                    <a:pt x="1" y="2036"/>
                  </a:cubicBezTo>
                  <a:cubicBezTo>
                    <a:pt x="1" y="3155"/>
                    <a:pt x="918" y="4072"/>
                    <a:pt x="2037" y="4072"/>
                  </a:cubicBezTo>
                  <a:cubicBezTo>
                    <a:pt x="3156" y="4072"/>
                    <a:pt x="4073" y="3155"/>
                    <a:pt x="4073" y="2036"/>
                  </a:cubicBezTo>
                  <a:cubicBezTo>
                    <a:pt x="4073" y="905"/>
                    <a:pt x="3168" y="0"/>
                    <a:pt x="203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8" name="Google Shape;10528;p55"/>
            <p:cNvSpPr/>
            <p:nvPr/>
          </p:nvSpPr>
          <p:spPr>
            <a:xfrm>
              <a:off x="6997244" y="3781627"/>
              <a:ext cx="59382" cy="82436"/>
            </a:xfrm>
            <a:custGeom>
              <a:avLst/>
              <a:gdLst/>
              <a:ahLst/>
              <a:cxnLst/>
              <a:rect l="l" t="t" r="r" b="b"/>
              <a:pathLst>
                <a:path w="1870" h="2596" extrusionOk="0">
                  <a:moveTo>
                    <a:pt x="750" y="536"/>
                  </a:moveTo>
                  <a:lnTo>
                    <a:pt x="750" y="1060"/>
                  </a:lnTo>
                  <a:cubicBezTo>
                    <a:pt x="452" y="965"/>
                    <a:pt x="345" y="881"/>
                    <a:pt x="345" y="762"/>
                  </a:cubicBezTo>
                  <a:cubicBezTo>
                    <a:pt x="345" y="691"/>
                    <a:pt x="500" y="584"/>
                    <a:pt x="750" y="536"/>
                  </a:cubicBezTo>
                  <a:close/>
                  <a:moveTo>
                    <a:pt x="1107" y="1524"/>
                  </a:moveTo>
                  <a:cubicBezTo>
                    <a:pt x="1405" y="1608"/>
                    <a:pt x="1512" y="1703"/>
                    <a:pt x="1512" y="1822"/>
                  </a:cubicBezTo>
                  <a:cubicBezTo>
                    <a:pt x="1512" y="1893"/>
                    <a:pt x="1357" y="2001"/>
                    <a:pt x="1107" y="2036"/>
                  </a:cubicBezTo>
                  <a:lnTo>
                    <a:pt x="1107" y="1524"/>
                  </a:lnTo>
                  <a:close/>
                  <a:moveTo>
                    <a:pt x="941" y="0"/>
                  </a:moveTo>
                  <a:cubicBezTo>
                    <a:pt x="857" y="0"/>
                    <a:pt x="762" y="72"/>
                    <a:pt x="762" y="179"/>
                  </a:cubicBezTo>
                  <a:lnTo>
                    <a:pt x="762" y="191"/>
                  </a:lnTo>
                  <a:cubicBezTo>
                    <a:pt x="333" y="238"/>
                    <a:pt x="24" y="477"/>
                    <a:pt x="24" y="774"/>
                  </a:cubicBezTo>
                  <a:cubicBezTo>
                    <a:pt x="24" y="1191"/>
                    <a:pt x="441" y="1346"/>
                    <a:pt x="762" y="1429"/>
                  </a:cubicBezTo>
                  <a:lnTo>
                    <a:pt x="762" y="2036"/>
                  </a:lnTo>
                  <a:cubicBezTo>
                    <a:pt x="512" y="2001"/>
                    <a:pt x="357" y="1893"/>
                    <a:pt x="357" y="1822"/>
                  </a:cubicBezTo>
                  <a:cubicBezTo>
                    <a:pt x="357" y="1727"/>
                    <a:pt x="286" y="1643"/>
                    <a:pt x="179" y="1643"/>
                  </a:cubicBezTo>
                  <a:cubicBezTo>
                    <a:pt x="83" y="1643"/>
                    <a:pt x="0" y="1715"/>
                    <a:pt x="0" y="1822"/>
                  </a:cubicBezTo>
                  <a:cubicBezTo>
                    <a:pt x="0" y="2120"/>
                    <a:pt x="310" y="2334"/>
                    <a:pt x="750" y="2393"/>
                  </a:cubicBezTo>
                  <a:lnTo>
                    <a:pt x="750" y="2417"/>
                  </a:lnTo>
                  <a:cubicBezTo>
                    <a:pt x="750" y="2501"/>
                    <a:pt x="822" y="2596"/>
                    <a:pt x="929" y="2596"/>
                  </a:cubicBezTo>
                  <a:cubicBezTo>
                    <a:pt x="1036" y="2596"/>
                    <a:pt x="1107" y="2513"/>
                    <a:pt x="1107" y="2417"/>
                  </a:cubicBezTo>
                  <a:lnTo>
                    <a:pt x="1107" y="2393"/>
                  </a:lnTo>
                  <a:cubicBezTo>
                    <a:pt x="1536" y="2358"/>
                    <a:pt x="1845" y="2120"/>
                    <a:pt x="1845" y="1822"/>
                  </a:cubicBezTo>
                  <a:cubicBezTo>
                    <a:pt x="1845" y="1417"/>
                    <a:pt x="1453" y="1250"/>
                    <a:pt x="1107" y="1167"/>
                  </a:cubicBezTo>
                  <a:lnTo>
                    <a:pt x="1107" y="548"/>
                  </a:lnTo>
                  <a:cubicBezTo>
                    <a:pt x="1357" y="596"/>
                    <a:pt x="1512" y="703"/>
                    <a:pt x="1512" y="774"/>
                  </a:cubicBezTo>
                  <a:cubicBezTo>
                    <a:pt x="1512" y="869"/>
                    <a:pt x="1584" y="953"/>
                    <a:pt x="1691" y="953"/>
                  </a:cubicBezTo>
                  <a:cubicBezTo>
                    <a:pt x="1774" y="953"/>
                    <a:pt x="1869" y="881"/>
                    <a:pt x="1869" y="774"/>
                  </a:cubicBezTo>
                  <a:cubicBezTo>
                    <a:pt x="1869" y="477"/>
                    <a:pt x="1548" y="250"/>
                    <a:pt x="1119" y="191"/>
                  </a:cubicBezTo>
                  <a:lnTo>
                    <a:pt x="1119" y="179"/>
                  </a:lnTo>
                  <a:cubicBezTo>
                    <a:pt x="1119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29" name="Google Shape;10529;p55"/>
          <p:cNvGrpSpPr/>
          <p:nvPr/>
        </p:nvGrpSpPr>
        <p:grpSpPr>
          <a:xfrm>
            <a:off x="7918997" y="3714687"/>
            <a:ext cx="392111" cy="280206"/>
            <a:chOff x="7918997" y="3714687"/>
            <a:chExt cx="392111" cy="280206"/>
          </a:xfrm>
        </p:grpSpPr>
        <p:sp>
          <p:nvSpPr>
            <p:cNvPr id="10530" name="Google Shape;10530;p55"/>
            <p:cNvSpPr/>
            <p:nvPr/>
          </p:nvSpPr>
          <p:spPr>
            <a:xfrm>
              <a:off x="7918997" y="3781246"/>
              <a:ext cx="309675" cy="213648"/>
            </a:xfrm>
            <a:custGeom>
              <a:avLst/>
              <a:gdLst/>
              <a:ahLst/>
              <a:cxnLst/>
              <a:rect l="l" t="t" r="r" b="b"/>
              <a:pathLst>
                <a:path w="9752" h="6728" extrusionOk="0">
                  <a:moveTo>
                    <a:pt x="774" y="3644"/>
                  </a:moveTo>
                  <a:cubicBezTo>
                    <a:pt x="965" y="3644"/>
                    <a:pt x="1132" y="3810"/>
                    <a:pt x="1132" y="4001"/>
                  </a:cubicBezTo>
                  <a:cubicBezTo>
                    <a:pt x="1132" y="4191"/>
                    <a:pt x="965" y="4358"/>
                    <a:pt x="774" y="4358"/>
                  </a:cubicBezTo>
                  <a:cubicBezTo>
                    <a:pt x="560" y="4358"/>
                    <a:pt x="417" y="4191"/>
                    <a:pt x="417" y="4001"/>
                  </a:cubicBezTo>
                  <a:cubicBezTo>
                    <a:pt x="417" y="3810"/>
                    <a:pt x="584" y="3644"/>
                    <a:pt x="774" y="3644"/>
                  </a:cubicBezTo>
                  <a:close/>
                  <a:moveTo>
                    <a:pt x="715" y="0"/>
                  </a:moveTo>
                  <a:cubicBezTo>
                    <a:pt x="310" y="0"/>
                    <a:pt x="0" y="322"/>
                    <a:pt x="0" y="715"/>
                  </a:cubicBezTo>
                  <a:cubicBezTo>
                    <a:pt x="0" y="1072"/>
                    <a:pt x="250" y="1370"/>
                    <a:pt x="596" y="1429"/>
                  </a:cubicBezTo>
                  <a:lnTo>
                    <a:pt x="596" y="3346"/>
                  </a:lnTo>
                  <a:cubicBezTo>
                    <a:pt x="298" y="3429"/>
                    <a:pt x="72" y="3703"/>
                    <a:pt x="72" y="4025"/>
                  </a:cubicBezTo>
                  <a:cubicBezTo>
                    <a:pt x="72" y="4358"/>
                    <a:pt x="298" y="4644"/>
                    <a:pt x="596" y="4715"/>
                  </a:cubicBezTo>
                  <a:lnTo>
                    <a:pt x="596" y="5442"/>
                  </a:lnTo>
                  <a:cubicBezTo>
                    <a:pt x="322" y="5513"/>
                    <a:pt x="120" y="5775"/>
                    <a:pt x="120" y="6073"/>
                  </a:cubicBezTo>
                  <a:cubicBezTo>
                    <a:pt x="120" y="6430"/>
                    <a:pt x="417" y="6727"/>
                    <a:pt x="774" y="6727"/>
                  </a:cubicBezTo>
                  <a:lnTo>
                    <a:pt x="2215" y="6727"/>
                  </a:lnTo>
                  <a:cubicBezTo>
                    <a:pt x="2322" y="6727"/>
                    <a:pt x="2394" y="6644"/>
                    <a:pt x="2394" y="6549"/>
                  </a:cubicBezTo>
                  <a:cubicBezTo>
                    <a:pt x="2394" y="6442"/>
                    <a:pt x="2286" y="6335"/>
                    <a:pt x="2191" y="6335"/>
                  </a:cubicBezTo>
                  <a:lnTo>
                    <a:pt x="739" y="6335"/>
                  </a:lnTo>
                  <a:cubicBezTo>
                    <a:pt x="584" y="6335"/>
                    <a:pt x="441" y="6204"/>
                    <a:pt x="441" y="6037"/>
                  </a:cubicBezTo>
                  <a:cubicBezTo>
                    <a:pt x="441" y="5882"/>
                    <a:pt x="584" y="5739"/>
                    <a:pt x="739" y="5739"/>
                  </a:cubicBezTo>
                  <a:lnTo>
                    <a:pt x="9561" y="5739"/>
                  </a:lnTo>
                  <a:cubicBezTo>
                    <a:pt x="9668" y="5739"/>
                    <a:pt x="9752" y="5668"/>
                    <a:pt x="9752" y="5561"/>
                  </a:cubicBezTo>
                  <a:cubicBezTo>
                    <a:pt x="9752" y="5465"/>
                    <a:pt x="9668" y="5382"/>
                    <a:pt x="9561" y="5382"/>
                  </a:cubicBezTo>
                  <a:lnTo>
                    <a:pt x="929" y="5382"/>
                  </a:lnTo>
                  <a:lnTo>
                    <a:pt x="929" y="4703"/>
                  </a:lnTo>
                  <a:cubicBezTo>
                    <a:pt x="1251" y="4632"/>
                    <a:pt x="1489" y="4346"/>
                    <a:pt x="1489" y="4001"/>
                  </a:cubicBezTo>
                  <a:cubicBezTo>
                    <a:pt x="1489" y="3656"/>
                    <a:pt x="1251" y="3370"/>
                    <a:pt x="929" y="3298"/>
                  </a:cubicBezTo>
                  <a:lnTo>
                    <a:pt x="929" y="1215"/>
                  </a:lnTo>
                  <a:cubicBezTo>
                    <a:pt x="929" y="1167"/>
                    <a:pt x="917" y="1108"/>
                    <a:pt x="870" y="1084"/>
                  </a:cubicBezTo>
                  <a:cubicBezTo>
                    <a:pt x="834" y="1060"/>
                    <a:pt x="786" y="1036"/>
                    <a:pt x="739" y="1036"/>
                  </a:cubicBezTo>
                  <a:lnTo>
                    <a:pt x="715" y="1036"/>
                  </a:lnTo>
                  <a:cubicBezTo>
                    <a:pt x="512" y="1036"/>
                    <a:pt x="358" y="870"/>
                    <a:pt x="358" y="679"/>
                  </a:cubicBezTo>
                  <a:cubicBezTo>
                    <a:pt x="358" y="489"/>
                    <a:pt x="512" y="322"/>
                    <a:pt x="715" y="322"/>
                  </a:cubicBezTo>
                  <a:cubicBezTo>
                    <a:pt x="905" y="322"/>
                    <a:pt x="1072" y="489"/>
                    <a:pt x="1072" y="679"/>
                  </a:cubicBezTo>
                  <a:cubicBezTo>
                    <a:pt x="1072" y="715"/>
                    <a:pt x="1072" y="762"/>
                    <a:pt x="1048" y="786"/>
                  </a:cubicBezTo>
                  <a:cubicBezTo>
                    <a:pt x="1036" y="858"/>
                    <a:pt x="1048" y="941"/>
                    <a:pt x="1120" y="977"/>
                  </a:cubicBezTo>
                  <a:lnTo>
                    <a:pt x="2906" y="2525"/>
                  </a:lnTo>
                  <a:cubicBezTo>
                    <a:pt x="2940" y="2553"/>
                    <a:pt x="2985" y="2568"/>
                    <a:pt x="3029" y="2568"/>
                  </a:cubicBezTo>
                  <a:cubicBezTo>
                    <a:pt x="3077" y="2568"/>
                    <a:pt x="3124" y="2550"/>
                    <a:pt x="3156" y="2513"/>
                  </a:cubicBezTo>
                  <a:lnTo>
                    <a:pt x="4287" y="1274"/>
                  </a:lnTo>
                  <a:cubicBezTo>
                    <a:pt x="4358" y="1203"/>
                    <a:pt x="4346" y="1084"/>
                    <a:pt x="4275" y="1024"/>
                  </a:cubicBezTo>
                  <a:cubicBezTo>
                    <a:pt x="4237" y="992"/>
                    <a:pt x="4191" y="976"/>
                    <a:pt x="4147" y="976"/>
                  </a:cubicBezTo>
                  <a:cubicBezTo>
                    <a:pt x="4095" y="976"/>
                    <a:pt x="4045" y="998"/>
                    <a:pt x="4013" y="1036"/>
                  </a:cubicBezTo>
                  <a:lnTo>
                    <a:pt x="3001" y="2155"/>
                  </a:lnTo>
                  <a:lnTo>
                    <a:pt x="1429" y="798"/>
                  </a:lnTo>
                  <a:lnTo>
                    <a:pt x="1429" y="715"/>
                  </a:lnTo>
                  <a:cubicBezTo>
                    <a:pt x="1429" y="310"/>
                    <a:pt x="1096" y="0"/>
                    <a:pt x="7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1" name="Google Shape;10531;p55"/>
            <p:cNvSpPr/>
            <p:nvPr/>
          </p:nvSpPr>
          <p:spPr>
            <a:xfrm>
              <a:off x="8080439" y="3862920"/>
              <a:ext cx="68083" cy="68083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72" y="357"/>
                  </a:moveTo>
                  <a:cubicBezTo>
                    <a:pt x="1465" y="357"/>
                    <a:pt x="1786" y="691"/>
                    <a:pt x="1786" y="1072"/>
                  </a:cubicBezTo>
                  <a:cubicBezTo>
                    <a:pt x="1786" y="1465"/>
                    <a:pt x="1465" y="1786"/>
                    <a:pt x="1072" y="1786"/>
                  </a:cubicBezTo>
                  <a:cubicBezTo>
                    <a:pt x="691" y="1786"/>
                    <a:pt x="358" y="1465"/>
                    <a:pt x="358" y="1072"/>
                  </a:cubicBezTo>
                  <a:cubicBezTo>
                    <a:pt x="358" y="691"/>
                    <a:pt x="691" y="357"/>
                    <a:pt x="1072" y="357"/>
                  </a:cubicBezTo>
                  <a:close/>
                  <a:moveTo>
                    <a:pt x="1072" y="0"/>
                  </a:moveTo>
                  <a:cubicBezTo>
                    <a:pt x="477" y="0"/>
                    <a:pt x="0" y="476"/>
                    <a:pt x="0" y="1072"/>
                  </a:cubicBezTo>
                  <a:cubicBezTo>
                    <a:pt x="0" y="1667"/>
                    <a:pt x="477" y="2143"/>
                    <a:pt x="1072" y="2143"/>
                  </a:cubicBezTo>
                  <a:cubicBezTo>
                    <a:pt x="1667" y="2143"/>
                    <a:pt x="2144" y="1655"/>
                    <a:pt x="2144" y="1072"/>
                  </a:cubicBezTo>
                  <a:cubicBezTo>
                    <a:pt x="2144" y="476"/>
                    <a:pt x="1667" y="0"/>
                    <a:pt x="10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2" name="Google Shape;10532;p55"/>
            <p:cNvSpPr/>
            <p:nvPr/>
          </p:nvSpPr>
          <p:spPr>
            <a:xfrm>
              <a:off x="8000290" y="3885593"/>
              <a:ext cx="45410" cy="45410"/>
            </a:xfrm>
            <a:custGeom>
              <a:avLst/>
              <a:gdLst/>
              <a:ahLst/>
              <a:cxnLst/>
              <a:rect l="l" t="t" r="r" b="b"/>
              <a:pathLst>
                <a:path w="1430" h="1430" extrusionOk="0">
                  <a:moveTo>
                    <a:pt x="727" y="358"/>
                  </a:moveTo>
                  <a:cubicBezTo>
                    <a:pt x="917" y="358"/>
                    <a:pt x="1084" y="524"/>
                    <a:pt x="1084" y="715"/>
                  </a:cubicBezTo>
                  <a:cubicBezTo>
                    <a:pt x="1084" y="905"/>
                    <a:pt x="917" y="1072"/>
                    <a:pt x="727" y="1072"/>
                  </a:cubicBezTo>
                  <a:cubicBezTo>
                    <a:pt x="536" y="1072"/>
                    <a:pt x="369" y="905"/>
                    <a:pt x="369" y="715"/>
                  </a:cubicBezTo>
                  <a:cubicBezTo>
                    <a:pt x="369" y="524"/>
                    <a:pt x="536" y="358"/>
                    <a:pt x="727" y="358"/>
                  </a:cubicBezTo>
                  <a:close/>
                  <a:moveTo>
                    <a:pt x="694" y="0"/>
                  </a:moveTo>
                  <a:cubicBezTo>
                    <a:pt x="310" y="0"/>
                    <a:pt x="0" y="317"/>
                    <a:pt x="0" y="715"/>
                  </a:cubicBezTo>
                  <a:cubicBezTo>
                    <a:pt x="0" y="1120"/>
                    <a:pt x="322" y="1429"/>
                    <a:pt x="715" y="1429"/>
                  </a:cubicBezTo>
                  <a:cubicBezTo>
                    <a:pt x="1096" y="1429"/>
                    <a:pt x="1429" y="1096"/>
                    <a:pt x="1429" y="715"/>
                  </a:cubicBezTo>
                  <a:cubicBezTo>
                    <a:pt x="1429" y="310"/>
                    <a:pt x="1096" y="1"/>
                    <a:pt x="715" y="1"/>
                  </a:cubicBezTo>
                  <a:cubicBezTo>
                    <a:pt x="708" y="0"/>
                    <a:pt x="701" y="0"/>
                    <a:pt x="6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3" name="Google Shape;10533;p55"/>
            <p:cNvSpPr/>
            <p:nvPr/>
          </p:nvSpPr>
          <p:spPr>
            <a:xfrm>
              <a:off x="8006323" y="3714687"/>
              <a:ext cx="304784" cy="277920"/>
            </a:xfrm>
            <a:custGeom>
              <a:avLst/>
              <a:gdLst/>
              <a:ahLst/>
              <a:cxnLst/>
              <a:rect l="l" t="t" r="r" b="b"/>
              <a:pathLst>
                <a:path w="9598" h="8752" extrusionOk="0">
                  <a:moveTo>
                    <a:pt x="8800" y="5740"/>
                  </a:moveTo>
                  <a:cubicBezTo>
                    <a:pt x="8990" y="5740"/>
                    <a:pt x="9157" y="5906"/>
                    <a:pt x="9157" y="6097"/>
                  </a:cubicBezTo>
                  <a:cubicBezTo>
                    <a:pt x="9157" y="6287"/>
                    <a:pt x="9002" y="6454"/>
                    <a:pt x="8800" y="6454"/>
                  </a:cubicBezTo>
                  <a:cubicBezTo>
                    <a:pt x="8609" y="6454"/>
                    <a:pt x="8442" y="6287"/>
                    <a:pt x="8442" y="6097"/>
                  </a:cubicBezTo>
                  <a:cubicBezTo>
                    <a:pt x="8442" y="5906"/>
                    <a:pt x="8597" y="5740"/>
                    <a:pt x="8800" y="5740"/>
                  </a:cubicBezTo>
                  <a:close/>
                  <a:moveTo>
                    <a:pt x="3430" y="1"/>
                  </a:moveTo>
                  <a:cubicBezTo>
                    <a:pt x="2989" y="1"/>
                    <a:pt x="2632" y="358"/>
                    <a:pt x="2632" y="787"/>
                  </a:cubicBezTo>
                  <a:cubicBezTo>
                    <a:pt x="2632" y="989"/>
                    <a:pt x="2727" y="1203"/>
                    <a:pt x="2858" y="1334"/>
                  </a:cubicBezTo>
                  <a:lnTo>
                    <a:pt x="1739" y="2561"/>
                  </a:lnTo>
                  <a:cubicBezTo>
                    <a:pt x="1668" y="2632"/>
                    <a:pt x="1680" y="2751"/>
                    <a:pt x="1763" y="2811"/>
                  </a:cubicBezTo>
                  <a:cubicBezTo>
                    <a:pt x="1796" y="2844"/>
                    <a:pt x="1838" y="2859"/>
                    <a:pt x="1881" y="2859"/>
                  </a:cubicBezTo>
                  <a:cubicBezTo>
                    <a:pt x="1931" y="2859"/>
                    <a:pt x="1981" y="2838"/>
                    <a:pt x="2013" y="2799"/>
                  </a:cubicBezTo>
                  <a:lnTo>
                    <a:pt x="3251" y="1430"/>
                  </a:lnTo>
                  <a:cubicBezTo>
                    <a:pt x="3287" y="1382"/>
                    <a:pt x="3311" y="1323"/>
                    <a:pt x="3287" y="1275"/>
                  </a:cubicBezTo>
                  <a:cubicBezTo>
                    <a:pt x="3275" y="1215"/>
                    <a:pt x="3251" y="1168"/>
                    <a:pt x="3204" y="1144"/>
                  </a:cubicBezTo>
                  <a:cubicBezTo>
                    <a:pt x="3073" y="1072"/>
                    <a:pt x="2977" y="918"/>
                    <a:pt x="2977" y="775"/>
                  </a:cubicBezTo>
                  <a:cubicBezTo>
                    <a:pt x="2977" y="537"/>
                    <a:pt x="3168" y="334"/>
                    <a:pt x="3406" y="334"/>
                  </a:cubicBezTo>
                  <a:cubicBezTo>
                    <a:pt x="3644" y="334"/>
                    <a:pt x="3847" y="537"/>
                    <a:pt x="3847" y="775"/>
                  </a:cubicBezTo>
                  <a:cubicBezTo>
                    <a:pt x="3847" y="918"/>
                    <a:pt x="3751" y="1072"/>
                    <a:pt x="3620" y="1144"/>
                  </a:cubicBezTo>
                  <a:cubicBezTo>
                    <a:pt x="3573" y="1168"/>
                    <a:pt x="3525" y="1215"/>
                    <a:pt x="3525" y="1275"/>
                  </a:cubicBezTo>
                  <a:cubicBezTo>
                    <a:pt x="3513" y="1334"/>
                    <a:pt x="3525" y="1382"/>
                    <a:pt x="3573" y="1430"/>
                  </a:cubicBezTo>
                  <a:lnTo>
                    <a:pt x="6430" y="4561"/>
                  </a:lnTo>
                  <a:cubicBezTo>
                    <a:pt x="6462" y="4606"/>
                    <a:pt x="6512" y="4627"/>
                    <a:pt x="6562" y="4627"/>
                  </a:cubicBezTo>
                  <a:cubicBezTo>
                    <a:pt x="6605" y="4627"/>
                    <a:pt x="6647" y="4612"/>
                    <a:pt x="6680" y="4585"/>
                  </a:cubicBezTo>
                  <a:lnTo>
                    <a:pt x="8466" y="3037"/>
                  </a:lnTo>
                  <a:cubicBezTo>
                    <a:pt x="8526" y="2989"/>
                    <a:pt x="8549" y="2918"/>
                    <a:pt x="8526" y="2835"/>
                  </a:cubicBezTo>
                  <a:cubicBezTo>
                    <a:pt x="8514" y="2811"/>
                    <a:pt x="8514" y="2763"/>
                    <a:pt x="8514" y="2739"/>
                  </a:cubicBezTo>
                  <a:cubicBezTo>
                    <a:pt x="8514" y="2537"/>
                    <a:pt x="8680" y="2382"/>
                    <a:pt x="8871" y="2382"/>
                  </a:cubicBezTo>
                  <a:cubicBezTo>
                    <a:pt x="9061" y="2382"/>
                    <a:pt x="9228" y="2537"/>
                    <a:pt x="9228" y="2739"/>
                  </a:cubicBezTo>
                  <a:cubicBezTo>
                    <a:pt x="9228" y="2930"/>
                    <a:pt x="9061" y="3097"/>
                    <a:pt x="8871" y="3097"/>
                  </a:cubicBezTo>
                  <a:lnTo>
                    <a:pt x="8847" y="3097"/>
                  </a:lnTo>
                  <a:cubicBezTo>
                    <a:pt x="8800" y="3097"/>
                    <a:pt x="8740" y="3108"/>
                    <a:pt x="8704" y="3132"/>
                  </a:cubicBezTo>
                  <a:cubicBezTo>
                    <a:pt x="8680" y="3168"/>
                    <a:pt x="8645" y="3228"/>
                    <a:pt x="8645" y="3275"/>
                  </a:cubicBezTo>
                  <a:lnTo>
                    <a:pt x="8645" y="5359"/>
                  </a:lnTo>
                  <a:cubicBezTo>
                    <a:pt x="8335" y="5430"/>
                    <a:pt x="8097" y="5716"/>
                    <a:pt x="8097" y="6049"/>
                  </a:cubicBezTo>
                  <a:cubicBezTo>
                    <a:pt x="8097" y="6395"/>
                    <a:pt x="8335" y="6680"/>
                    <a:pt x="8645" y="6752"/>
                  </a:cubicBezTo>
                  <a:lnTo>
                    <a:pt x="8645" y="7442"/>
                  </a:lnTo>
                  <a:lnTo>
                    <a:pt x="7561" y="7442"/>
                  </a:lnTo>
                  <a:cubicBezTo>
                    <a:pt x="7454" y="7442"/>
                    <a:pt x="7383" y="7514"/>
                    <a:pt x="7383" y="7621"/>
                  </a:cubicBezTo>
                  <a:cubicBezTo>
                    <a:pt x="7383" y="7716"/>
                    <a:pt x="7454" y="7800"/>
                    <a:pt x="7561" y="7800"/>
                  </a:cubicBezTo>
                  <a:lnTo>
                    <a:pt x="8823" y="7800"/>
                  </a:lnTo>
                  <a:cubicBezTo>
                    <a:pt x="8990" y="7800"/>
                    <a:pt x="9121" y="7930"/>
                    <a:pt x="9121" y="8097"/>
                  </a:cubicBezTo>
                  <a:cubicBezTo>
                    <a:pt x="9121" y="8252"/>
                    <a:pt x="8990" y="8395"/>
                    <a:pt x="8823" y="8395"/>
                  </a:cubicBezTo>
                  <a:lnTo>
                    <a:pt x="179" y="8395"/>
                  </a:lnTo>
                  <a:cubicBezTo>
                    <a:pt x="72" y="8395"/>
                    <a:pt x="1" y="8466"/>
                    <a:pt x="1" y="8573"/>
                  </a:cubicBezTo>
                  <a:cubicBezTo>
                    <a:pt x="1" y="8669"/>
                    <a:pt x="72" y="8752"/>
                    <a:pt x="179" y="8752"/>
                  </a:cubicBezTo>
                  <a:lnTo>
                    <a:pt x="8823" y="8752"/>
                  </a:lnTo>
                  <a:cubicBezTo>
                    <a:pt x="9181" y="8752"/>
                    <a:pt x="9478" y="8454"/>
                    <a:pt x="9478" y="8097"/>
                  </a:cubicBezTo>
                  <a:cubicBezTo>
                    <a:pt x="9478" y="7800"/>
                    <a:pt x="9276" y="7538"/>
                    <a:pt x="9002" y="7466"/>
                  </a:cubicBezTo>
                  <a:lnTo>
                    <a:pt x="9002" y="6752"/>
                  </a:lnTo>
                  <a:cubicBezTo>
                    <a:pt x="9300" y="6704"/>
                    <a:pt x="9526" y="6430"/>
                    <a:pt x="9526" y="6097"/>
                  </a:cubicBezTo>
                  <a:cubicBezTo>
                    <a:pt x="9526" y="5775"/>
                    <a:pt x="9300" y="5490"/>
                    <a:pt x="9002" y="5394"/>
                  </a:cubicBezTo>
                  <a:lnTo>
                    <a:pt x="9002" y="3478"/>
                  </a:lnTo>
                  <a:cubicBezTo>
                    <a:pt x="9347" y="3418"/>
                    <a:pt x="9597" y="3120"/>
                    <a:pt x="9597" y="2763"/>
                  </a:cubicBezTo>
                  <a:cubicBezTo>
                    <a:pt x="9597" y="2358"/>
                    <a:pt x="9276" y="2049"/>
                    <a:pt x="8883" y="2049"/>
                  </a:cubicBezTo>
                  <a:cubicBezTo>
                    <a:pt x="8502" y="2049"/>
                    <a:pt x="8168" y="2382"/>
                    <a:pt x="8168" y="2763"/>
                  </a:cubicBezTo>
                  <a:lnTo>
                    <a:pt x="8168" y="2858"/>
                  </a:lnTo>
                  <a:lnTo>
                    <a:pt x="6597" y="4204"/>
                  </a:lnTo>
                  <a:lnTo>
                    <a:pt x="3989" y="1334"/>
                  </a:lnTo>
                  <a:cubicBezTo>
                    <a:pt x="4144" y="1192"/>
                    <a:pt x="4216" y="989"/>
                    <a:pt x="4216" y="787"/>
                  </a:cubicBezTo>
                  <a:cubicBezTo>
                    <a:pt x="4216" y="358"/>
                    <a:pt x="3858" y="1"/>
                    <a:pt x="34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4" name="Google Shape;10534;p55"/>
            <p:cNvSpPr/>
            <p:nvPr/>
          </p:nvSpPr>
          <p:spPr>
            <a:xfrm>
              <a:off x="8183643" y="3885593"/>
              <a:ext cx="45410" cy="45410"/>
            </a:xfrm>
            <a:custGeom>
              <a:avLst/>
              <a:gdLst/>
              <a:ahLst/>
              <a:cxnLst/>
              <a:rect l="l" t="t" r="r" b="b"/>
              <a:pathLst>
                <a:path w="1430" h="1430" extrusionOk="0">
                  <a:moveTo>
                    <a:pt x="703" y="358"/>
                  </a:moveTo>
                  <a:cubicBezTo>
                    <a:pt x="894" y="358"/>
                    <a:pt x="1060" y="524"/>
                    <a:pt x="1060" y="715"/>
                  </a:cubicBezTo>
                  <a:cubicBezTo>
                    <a:pt x="1060" y="905"/>
                    <a:pt x="894" y="1072"/>
                    <a:pt x="703" y="1072"/>
                  </a:cubicBezTo>
                  <a:cubicBezTo>
                    <a:pt x="501" y="1072"/>
                    <a:pt x="346" y="905"/>
                    <a:pt x="346" y="715"/>
                  </a:cubicBezTo>
                  <a:cubicBezTo>
                    <a:pt x="346" y="524"/>
                    <a:pt x="501" y="358"/>
                    <a:pt x="703" y="358"/>
                  </a:cubicBezTo>
                  <a:close/>
                  <a:moveTo>
                    <a:pt x="715" y="1"/>
                  </a:moveTo>
                  <a:cubicBezTo>
                    <a:pt x="310" y="1"/>
                    <a:pt x="1" y="334"/>
                    <a:pt x="1" y="715"/>
                  </a:cubicBezTo>
                  <a:cubicBezTo>
                    <a:pt x="1" y="1120"/>
                    <a:pt x="322" y="1429"/>
                    <a:pt x="715" y="1429"/>
                  </a:cubicBezTo>
                  <a:cubicBezTo>
                    <a:pt x="1096" y="1429"/>
                    <a:pt x="1430" y="1108"/>
                    <a:pt x="1430" y="715"/>
                  </a:cubicBezTo>
                  <a:cubicBezTo>
                    <a:pt x="1430" y="310"/>
                    <a:pt x="1096" y="1"/>
                    <a:pt x="7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35" name="Google Shape;10535;p55"/>
          <p:cNvSpPr/>
          <p:nvPr/>
        </p:nvSpPr>
        <p:spPr>
          <a:xfrm>
            <a:off x="867354" y="3694364"/>
            <a:ext cx="355434" cy="326981"/>
          </a:xfrm>
          <a:custGeom>
            <a:avLst/>
            <a:gdLst/>
            <a:ahLst/>
            <a:cxnLst/>
            <a:rect l="l" t="t" r="r" b="b"/>
            <a:pathLst>
              <a:path w="11193" h="10297" extrusionOk="0">
                <a:moveTo>
                  <a:pt x="6014" y="2129"/>
                </a:moveTo>
                <a:lnTo>
                  <a:pt x="6014" y="3034"/>
                </a:lnTo>
                <a:lnTo>
                  <a:pt x="5097" y="3034"/>
                </a:lnTo>
                <a:lnTo>
                  <a:pt x="5097" y="2129"/>
                </a:lnTo>
                <a:close/>
                <a:moveTo>
                  <a:pt x="8704" y="347"/>
                </a:moveTo>
                <a:cubicBezTo>
                  <a:pt x="8745" y="347"/>
                  <a:pt x="8785" y="350"/>
                  <a:pt x="8824" y="355"/>
                </a:cubicBezTo>
                <a:cubicBezTo>
                  <a:pt x="9133" y="403"/>
                  <a:pt x="9371" y="617"/>
                  <a:pt x="9550" y="1058"/>
                </a:cubicBezTo>
                <a:cubicBezTo>
                  <a:pt x="9824" y="1689"/>
                  <a:pt x="9847" y="2201"/>
                  <a:pt x="9645" y="2558"/>
                </a:cubicBezTo>
                <a:cubicBezTo>
                  <a:pt x="9419" y="2939"/>
                  <a:pt x="8966" y="3034"/>
                  <a:pt x="8907" y="3046"/>
                </a:cubicBezTo>
                <a:lnTo>
                  <a:pt x="6335" y="3046"/>
                </a:lnTo>
                <a:lnTo>
                  <a:pt x="6335" y="2034"/>
                </a:lnTo>
                <a:cubicBezTo>
                  <a:pt x="6442" y="1903"/>
                  <a:pt x="6764" y="1498"/>
                  <a:pt x="7204" y="1141"/>
                </a:cubicBezTo>
                <a:cubicBezTo>
                  <a:pt x="7798" y="612"/>
                  <a:pt x="8304" y="347"/>
                  <a:pt x="8704" y="347"/>
                </a:cubicBezTo>
                <a:close/>
                <a:moveTo>
                  <a:pt x="4585" y="3356"/>
                </a:moveTo>
                <a:lnTo>
                  <a:pt x="4585" y="4653"/>
                </a:lnTo>
                <a:lnTo>
                  <a:pt x="299" y="4653"/>
                </a:lnTo>
                <a:lnTo>
                  <a:pt x="299" y="3356"/>
                </a:lnTo>
                <a:close/>
                <a:moveTo>
                  <a:pt x="6204" y="3356"/>
                </a:moveTo>
                <a:lnTo>
                  <a:pt x="6204" y="9987"/>
                </a:lnTo>
                <a:lnTo>
                  <a:pt x="4906" y="9987"/>
                </a:lnTo>
                <a:lnTo>
                  <a:pt x="4906" y="3356"/>
                </a:lnTo>
                <a:close/>
                <a:moveTo>
                  <a:pt x="10812" y="3356"/>
                </a:moveTo>
                <a:lnTo>
                  <a:pt x="10812" y="4653"/>
                </a:lnTo>
                <a:lnTo>
                  <a:pt x="9074" y="4653"/>
                </a:lnTo>
                <a:cubicBezTo>
                  <a:pt x="8990" y="4653"/>
                  <a:pt x="8907" y="4725"/>
                  <a:pt x="8907" y="4820"/>
                </a:cubicBezTo>
                <a:cubicBezTo>
                  <a:pt x="8907" y="4903"/>
                  <a:pt x="8990" y="4987"/>
                  <a:pt x="9074" y="4987"/>
                </a:cubicBezTo>
                <a:lnTo>
                  <a:pt x="10002" y="4987"/>
                </a:lnTo>
                <a:lnTo>
                  <a:pt x="10002" y="9594"/>
                </a:lnTo>
                <a:cubicBezTo>
                  <a:pt x="10002" y="9809"/>
                  <a:pt x="9824" y="9987"/>
                  <a:pt x="9609" y="9987"/>
                </a:cubicBezTo>
                <a:lnTo>
                  <a:pt x="6526" y="9987"/>
                </a:lnTo>
                <a:lnTo>
                  <a:pt x="6526" y="4987"/>
                </a:lnTo>
                <a:lnTo>
                  <a:pt x="8419" y="4987"/>
                </a:lnTo>
                <a:cubicBezTo>
                  <a:pt x="8514" y="4987"/>
                  <a:pt x="8585" y="4903"/>
                  <a:pt x="8585" y="4820"/>
                </a:cubicBezTo>
                <a:cubicBezTo>
                  <a:pt x="8585" y="4725"/>
                  <a:pt x="8514" y="4653"/>
                  <a:pt x="8419" y="4653"/>
                </a:cubicBezTo>
                <a:lnTo>
                  <a:pt x="6526" y="4653"/>
                </a:lnTo>
                <a:lnTo>
                  <a:pt x="6526" y="3356"/>
                </a:lnTo>
                <a:close/>
                <a:moveTo>
                  <a:pt x="2416" y="1"/>
                </a:moveTo>
                <a:cubicBezTo>
                  <a:pt x="2282" y="1"/>
                  <a:pt x="2156" y="24"/>
                  <a:pt x="2037" y="69"/>
                </a:cubicBezTo>
                <a:cubicBezTo>
                  <a:pt x="1727" y="188"/>
                  <a:pt x="1465" y="474"/>
                  <a:pt x="1287" y="903"/>
                </a:cubicBezTo>
                <a:cubicBezTo>
                  <a:pt x="977" y="1653"/>
                  <a:pt x="965" y="2248"/>
                  <a:pt x="1215" y="2689"/>
                </a:cubicBezTo>
                <a:cubicBezTo>
                  <a:pt x="1287" y="2820"/>
                  <a:pt x="1382" y="2927"/>
                  <a:pt x="1489" y="3022"/>
                </a:cubicBezTo>
                <a:lnTo>
                  <a:pt x="156" y="3022"/>
                </a:lnTo>
                <a:cubicBezTo>
                  <a:pt x="72" y="3022"/>
                  <a:pt x="1" y="3094"/>
                  <a:pt x="1" y="3177"/>
                </a:cubicBezTo>
                <a:lnTo>
                  <a:pt x="1" y="4808"/>
                </a:lnTo>
                <a:cubicBezTo>
                  <a:pt x="1" y="4891"/>
                  <a:pt x="72" y="4963"/>
                  <a:pt x="156" y="4963"/>
                </a:cubicBezTo>
                <a:lnTo>
                  <a:pt x="834" y="4963"/>
                </a:lnTo>
                <a:lnTo>
                  <a:pt x="834" y="9583"/>
                </a:lnTo>
                <a:cubicBezTo>
                  <a:pt x="834" y="9964"/>
                  <a:pt x="1156" y="10297"/>
                  <a:pt x="1549" y="10297"/>
                </a:cubicBezTo>
                <a:lnTo>
                  <a:pt x="2656" y="10297"/>
                </a:lnTo>
                <a:cubicBezTo>
                  <a:pt x="2751" y="10297"/>
                  <a:pt x="2823" y="10225"/>
                  <a:pt x="2823" y="10130"/>
                </a:cubicBezTo>
                <a:cubicBezTo>
                  <a:pt x="2823" y="10047"/>
                  <a:pt x="2751" y="9964"/>
                  <a:pt x="2656" y="9964"/>
                </a:cubicBezTo>
                <a:lnTo>
                  <a:pt x="1549" y="9964"/>
                </a:lnTo>
                <a:cubicBezTo>
                  <a:pt x="1334" y="9964"/>
                  <a:pt x="1156" y="9785"/>
                  <a:pt x="1156" y="9583"/>
                </a:cubicBezTo>
                <a:lnTo>
                  <a:pt x="1156" y="4963"/>
                </a:lnTo>
                <a:lnTo>
                  <a:pt x="4609" y="4963"/>
                </a:lnTo>
                <a:lnTo>
                  <a:pt x="4609" y="9964"/>
                </a:lnTo>
                <a:lnTo>
                  <a:pt x="3311" y="9964"/>
                </a:lnTo>
                <a:cubicBezTo>
                  <a:pt x="3228" y="9964"/>
                  <a:pt x="3156" y="10047"/>
                  <a:pt x="3156" y="10130"/>
                </a:cubicBezTo>
                <a:cubicBezTo>
                  <a:pt x="3156" y="10225"/>
                  <a:pt x="3228" y="10297"/>
                  <a:pt x="3311" y="10297"/>
                </a:cubicBezTo>
                <a:lnTo>
                  <a:pt x="9645" y="10297"/>
                </a:lnTo>
                <a:cubicBezTo>
                  <a:pt x="10026" y="10297"/>
                  <a:pt x="10359" y="9964"/>
                  <a:pt x="10359" y="9583"/>
                </a:cubicBezTo>
                <a:lnTo>
                  <a:pt x="10359" y="4963"/>
                </a:lnTo>
                <a:lnTo>
                  <a:pt x="11026" y="4963"/>
                </a:lnTo>
                <a:cubicBezTo>
                  <a:pt x="11110" y="4963"/>
                  <a:pt x="11193" y="4891"/>
                  <a:pt x="11193" y="4808"/>
                </a:cubicBezTo>
                <a:lnTo>
                  <a:pt x="11193" y="3177"/>
                </a:lnTo>
                <a:cubicBezTo>
                  <a:pt x="11145" y="3106"/>
                  <a:pt x="11074" y="3034"/>
                  <a:pt x="10979" y="3034"/>
                </a:cubicBezTo>
                <a:lnTo>
                  <a:pt x="9657" y="3034"/>
                </a:lnTo>
                <a:cubicBezTo>
                  <a:pt x="9752" y="2939"/>
                  <a:pt x="9847" y="2844"/>
                  <a:pt x="9919" y="2701"/>
                </a:cubicBezTo>
                <a:cubicBezTo>
                  <a:pt x="10181" y="2260"/>
                  <a:pt x="10157" y="1641"/>
                  <a:pt x="9847" y="915"/>
                </a:cubicBezTo>
                <a:cubicBezTo>
                  <a:pt x="9621" y="379"/>
                  <a:pt x="9300" y="81"/>
                  <a:pt x="8871" y="22"/>
                </a:cubicBezTo>
                <a:cubicBezTo>
                  <a:pt x="8824" y="16"/>
                  <a:pt x="8776" y="13"/>
                  <a:pt x="8728" y="13"/>
                </a:cubicBezTo>
                <a:cubicBezTo>
                  <a:pt x="7648" y="13"/>
                  <a:pt x="6371" y="1489"/>
                  <a:pt x="6097" y="1808"/>
                </a:cubicBezTo>
                <a:lnTo>
                  <a:pt x="5025" y="1808"/>
                </a:lnTo>
                <a:cubicBezTo>
                  <a:pt x="4859" y="1617"/>
                  <a:pt x="4359" y="1022"/>
                  <a:pt x="3751" y="581"/>
                </a:cubicBezTo>
                <a:cubicBezTo>
                  <a:pt x="3715" y="556"/>
                  <a:pt x="3677" y="543"/>
                  <a:pt x="3642" y="543"/>
                </a:cubicBezTo>
                <a:cubicBezTo>
                  <a:pt x="3595" y="543"/>
                  <a:pt x="3552" y="565"/>
                  <a:pt x="3525" y="605"/>
                </a:cubicBezTo>
                <a:cubicBezTo>
                  <a:pt x="3466" y="677"/>
                  <a:pt x="3478" y="784"/>
                  <a:pt x="3549" y="831"/>
                </a:cubicBezTo>
                <a:cubicBezTo>
                  <a:pt x="4144" y="1260"/>
                  <a:pt x="4656" y="1855"/>
                  <a:pt x="4787" y="2022"/>
                </a:cubicBezTo>
                <a:lnTo>
                  <a:pt x="4787" y="3034"/>
                </a:lnTo>
                <a:lnTo>
                  <a:pt x="2216" y="3034"/>
                </a:lnTo>
                <a:cubicBezTo>
                  <a:pt x="2144" y="3022"/>
                  <a:pt x="1692" y="2927"/>
                  <a:pt x="1489" y="2546"/>
                </a:cubicBezTo>
                <a:cubicBezTo>
                  <a:pt x="1275" y="2189"/>
                  <a:pt x="1323" y="1677"/>
                  <a:pt x="1573" y="1034"/>
                </a:cubicBezTo>
                <a:cubicBezTo>
                  <a:pt x="1727" y="700"/>
                  <a:pt x="1906" y="474"/>
                  <a:pt x="2144" y="379"/>
                </a:cubicBezTo>
                <a:cubicBezTo>
                  <a:pt x="2224" y="348"/>
                  <a:pt x="2314" y="332"/>
                  <a:pt x="2413" y="332"/>
                </a:cubicBezTo>
                <a:cubicBezTo>
                  <a:pt x="2578" y="332"/>
                  <a:pt x="2769" y="377"/>
                  <a:pt x="2978" y="474"/>
                </a:cubicBezTo>
                <a:cubicBezTo>
                  <a:pt x="3001" y="488"/>
                  <a:pt x="3025" y="493"/>
                  <a:pt x="3049" y="493"/>
                </a:cubicBezTo>
                <a:cubicBezTo>
                  <a:pt x="3109" y="493"/>
                  <a:pt x="3166" y="454"/>
                  <a:pt x="3192" y="403"/>
                </a:cubicBezTo>
                <a:cubicBezTo>
                  <a:pt x="3239" y="308"/>
                  <a:pt x="3192" y="224"/>
                  <a:pt x="3120" y="177"/>
                </a:cubicBezTo>
                <a:cubicBezTo>
                  <a:pt x="2864" y="59"/>
                  <a:pt x="2630" y="1"/>
                  <a:pt x="2416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36" name="Google Shape;10536;p55"/>
          <p:cNvGrpSpPr/>
          <p:nvPr/>
        </p:nvGrpSpPr>
        <p:grpSpPr>
          <a:xfrm>
            <a:off x="1408777" y="3680964"/>
            <a:ext cx="357720" cy="355148"/>
            <a:chOff x="1408777" y="3680964"/>
            <a:chExt cx="357720" cy="355148"/>
          </a:xfrm>
        </p:grpSpPr>
        <p:sp>
          <p:nvSpPr>
            <p:cNvPr id="10537" name="Google Shape;10537;p55"/>
            <p:cNvSpPr/>
            <p:nvPr/>
          </p:nvSpPr>
          <p:spPr>
            <a:xfrm>
              <a:off x="1510488" y="3814144"/>
              <a:ext cx="37852" cy="49188"/>
            </a:xfrm>
            <a:custGeom>
              <a:avLst/>
              <a:gdLst/>
              <a:ahLst/>
              <a:cxnLst/>
              <a:rect l="l" t="t" r="r" b="b"/>
              <a:pathLst>
                <a:path w="1192" h="1549" extrusionOk="0">
                  <a:moveTo>
                    <a:pt x="596" y="0"/>
                  </a:moveTo>
                  <a:cubicBezTo>
                    <a:pt x="262" y="0"/>
                    <a:pt x="1" y="274"/>
                    <a:pt x="1" y="596"/>
                  </a:cubicBezTo>
                  <a:lnTo>
                    <a:pt x="1" y="953"/>
                  </a:lnTo>
                  <a:cubicBezTo>
                    <a:pt x="1" y="1286"/>
                    <a:pt x="262" y="1548"/>
                    <a:pt x="596" y="1548"/>
                  </a:cubicBezTo>
                  <a:cubicBezTo>
                    <a:pt x="917" y="1548"/>
                    <a:pt x="1191" y="1286"/>
                    <a:pt x="1191" y="953"/>
                  </a:cubicBezTo>
                  <a:lnTo>
                    <a:pt x="1191" y="691"/>
                  </a:lnTo>
                  <a:cubicBezTo>
                    <a:pt x="1191" y="596"/>
                    <a:pt x="1108" y="524"/>
                    <a:pt x="1024" y="524"/>
                  </a:cubicBezTo>
                  <a:cubicBezTo>
                    <a:pt x="941" y="524"/>
                    <a:pt x="858" y="596"/>
                    <a:pt x="858" y="691"/>
                  </a:cubicBezTo>
                  <a:lnTo>
                    <a:pt x="858" y="953"/>
                  </a:lnTo>
                  <a:cubicBezTo>
                    <a:pt x="858" y="1108"/>
                    <a:pt x="739" y="1227"/>
                    <a:pt x="596" y="1227"/>
                  </a:cubicBezTo>
                  <a:cubicBezTo>
                    <a:pt x="441" y="1227"/>
                    <a:pt x="322" y="1108"/>
                    <a:pt x="322" y="953"/>
                  </a:cubicBezTo>
                  <a:lnTo>
                    <a:pt x="322" y="596"/>
                  </a:lnTo>
                  <a:cubicBezTo>
                    <a:pt x="322" y="453"/>
                    <a:pt x="441" y="334"/>
                    <a:pt x="596" y="334"/>
                  </a:cubicBezTo>
                  <a:cubicBezTo>
                    <a:pt x="679" y="334"/>
                    <a:pt x="763" y="262"/>
                    <a:pt x="763" y="167"/>
                  </a:cubicBezTo>
                  <a:cubicBezTo>
                    <a:pt x="763" y="84"/>
                    <a:pt x="679" y="0"/>
                    <a:pt x="5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8" name="Google Shape;10538;p55"/>
            <p:cNvSpPr/>
            <p:nvPr/>
          </p:nvSpPr>
          <p:spPr>
            <a:xfrm>
              <a:off x="1627315" y="3814144"/>
              <a:ext cx="37852" cy="49188"/>
            </a:xfrm>
            <a:custGeom>
              <a:avLst/>
              <a:gdLst/>
              <a:ahLst/>
              <a:cxnLst/>
              <a:rect l="l" t="t" r="r" b="b"/>
              <a:pathLst>
                <a:path w="1192" h="1549" extrusionOk="0">
                  <a:moveTo>
                    <a:pt x="596" y="0"/>
                  </a:moveTo>
                  <a:cubicBezTo>
                    <a:pt x="262" y="0"/>
                    <a:pt x="1" y="274"/>
                    <a:pt x="1" y="596"/>
                  </a:cubicBezTo>
                  <a:lnTo>
                    <a:pt x="1" y="953"/>
                  </a:lnTo>
                  <a:cubicBezTo>
                    <a:pt x="1" y="1286"/>
                    <a:pt x="262" y="1548"/>
                    <a:pt x="596" y="1548"/>
                  </a:cubicBezTo>
                  <a:cubicBezTo>
                    <a:pt x="917" y="1548"/>
                    <a:pt x="1191" y="1286"/>
                    <a:pt x="1191" y="953"/>
                  </a:cubicBezTo>
                  <a:lnTo>
                    <a:pt x="1191" y="691"/>
                  </a:lnTo>
                  <a:cubicBezTo>
                    <a:pt x="1191" y="596"/>
                    <a:pt x="1108" y="524"/>
                    <a:pt x="1024" y="524"/>
                  </a:cubicBezTo>
                  <a:cubicBezTo>
                    <a:pt x="929" y="524"/>
                    <a:pt x="858" y="596"/>
                    <a:pt x="858" y="691"/>
                  </a:cubicBezTo>
                  <a:lnTo>
                    <a:pt x="858" y="953"/>
                  </a:lnTo>
                  <a:cubicBezTo>
                    <a:pt x="858" y="1108"/>
                    <a:pt x="739" y="1227"/>
                    <a:pt x="596" y="1227"/>
                  </a:cubicBezTo>
                  <a:cubicBezTo>
                    <a:pt x="441" y="1227"/>
                    <a:pt x="322" y="1108"/>
                    <a:pt x="322" y="953"/>
                  </a:cubicBezTo>
                  <a:lnTo>
                    <a:pt x="322" y="596"/>
                  </a:lnTo>
                  <a:cubicBezTo>
                    <a:pt x="322" y="453"/>
                    <a:pt x="441" y="334"/>
                    <a:pt x="596" y="334"/>
                  </a:cubicBezTo>
                  <a:cubicBezTo>
                    <a:pt x="679" y="334"/>
                    <a:pt x="751" y="262"/>
                    <a:pt x="751" y="167"/>
                  </a:cubicBezTo>
                  <a:cubicBezTo>
                    <a:pt x="751" y="84"/>
                    <a:pt x="679" y="0"/>
                    <a:pt x="5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9" name="Google Shape;10539;p55"/>
            <p:cNvSpPr/>
            <p:nvPr/>
          </p:nvSpPr>
          <p:spPr>
            <a:xfrm>
              <a:off x="1525604" y="3908806"/>
              <a:ext cx="123305" cy="33152"/>
            </a:xfrm>
            <a:custGeom>
              <a:avLst/>
              <a:gdLst/>
              <a:ahLst/>
              <a:cxnLst/>
              <a:rect l="l" t="t" r="r" b="b"/>
              <a:pathLst>
                <a:path w="3883" h="1044" extrusionOk="0">
                  <a:moveTo>
                    <a:pt x="3714" y="0"/>
                  </a:moveTo>
                  <a:cubicBezTo>
                    <a:pt x="3669" y="0"/>
                    <a:pt x="3622" y="18"/>
                    <a:pt x="3585" y="55"/>
                  </a:cubicBezTo>
                  <a:cubicBezTo>
                    <a:pt x="3215" y="460"/>
                    <a:pt x="2596" y="710"/>
                    <a:pt x="1953" y="710"/>
                  </a:cubicBezTo>
                  <a:cubicBezTo>
                    <a:pt x="1299" y="710"/>
                    <a:pt x="679" y="472"/>
                    <a:pt x="310" y="55"/>
                  </a:cubicBezTo>
                  <a:cubicBezTo>
                    <a:pt x="278" y="23"/>
                    <a:pt x="231" y="4"/>
                    <a:pt x="183" y="4"/>
                  </a:cubicBezTo>
                  <a:cubicBezTo>
                    <a:pt x="144" y="4"/>
                    <a:pt x="104" y="17"/>
                    <a:pt x="72" y="43"/>
                  </a:cubicBezTo>
                  <a:cubicBezTo>
                    <a:pt x="13" y="103"/>
                    <a:pt x="1" y="210"/>
                    <a:pt x="60" y="282"/>
                  </a:cubicBezTo>
                  <a:cubicBezTo>
                    <a:pt x="489" y="758"/>
                    <a:pt x="1191" y="1044"/>
                    <a:pt x="1930" y="1044"/>
                  </a:cubicBezTo>
                  <a:cubicBezTo>
                    <a:pt x="2680" y="1044"/>
                    <a:pt x="3370" y="758"/>
                    <a:pt x="3811" y="282"/>
                  </a:cubicBezTo>
                  <a:cubicBezTo>
                    <a:pt x="3882" y="210"/>
                    <a:pt x="3882" y="103"/>
                    <a:pt x="3823" y="43"/>
                  </a:cubicBezTo>
                  <a:cubicBezTo>
                    <a:pt x="3794" y="15"/>
                    <a:pt x="3755" y="0"/>
                    <a:pt x="371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0" name="Google Shape;10540;p55"/>
            <p:cNvSpPr/>
            <p:nvPr/>
          </p:nvSpPr>
          <p:spPr>
            <a:xfrm>
              <a:off x="1408777" y="3680964"/>
              <a:ext cx="298338" cy="296528"/>
            </a:xfrm>
            <a:custGeom>
              <a:avLst/>
              <a:gdLst/>
              <a:ahLst/>
              <a:cxnLst/>
              <a:rect l="l" t="t" r="r" b="b"/>
              <a:pathLst>
                <a:path w="9395" h="9338" extrusionOk="0">
                  <a:moveTo>
                    <a:pt x="5655" y="0"/>
                  </a:moveTo>
                  <a:cubicBezTo>
                    <a:pt x="5592" y="0"/>
                    <a:pt x="5529" y="1"/>
                    <a:pt x="5466" y="3"/>
                  </a:cubicBezTo>
                  <a:cubicBezTo>
                    <a:pt x="4037" y="51"/>
                    <a:pt x="2692" y="622"/>
                    <a:pt x="1680" y="1634"/>
                  </a:cubicBezTo>
                  <a:cubicBezTo>
                    <a:pt x="667" y="2646"/>
                    <a:pt x="96" y="3992"/>
                    <a:pt x="48" y="5421"/>
                  </a:cubicBezTo>
                  <a:cubicBezTo>
                    <a:pt x="1" y="6849"/>
                    <a:pt x="489" y="8219"/>
                    <a:pt x="1429" y="9278"/>
                  </a:cubicBezTo>
                  <a:cubicBezTo>
                    <a:pt x="1465" y="9302"/>
                    <a:pt x="1501" y="9338"/>
                    <a:pt x="1549" y="9338"/>
                  </a:cubicBezTo>
                  <a:cubicBezTo>
                    <a:pt x="1596" y="9338"/>
                    <a:pt x="1620" y="9314"/>
                    <a:pt x="1656" y="9290"/>
                  </a:cubicBezTo>
                  <a:cubicBezTo>
                    <a:pt x="1727" y="9231"/>
                    <a:pt x="1727" y="9123"/>
                    <a:pt x="1668" y="9052"/>
                  </a:cubicBezTo>
                  <a:cubicBezTo>
                    <a:pt x="787" y="8052"/>
                    <a:pt x="310" y="6754"/>
                    <a:pt x="358" y="5421"/>
                  </a:cubicBezTo>
                  <a:cubicBezTo>
                    <a:pt x="406" y="4075"/>
                    <a:pt x="941" y="2813"/>
                    <a:pt x="1894" y="1861"/>
                  </a:cubicBezTo>
                  <a:cubicBezTo>
                    <a:pt x="2846" y="908"/>
                    <a:pt x="4108" y="360"/>
                    <a:pt x="5454" y="325"/>
                  </a:cubicBezTo>
                  <a:cubicBezTo>
                    <a:pt x="5500" y="323"/>
                    <a:pt x="5547" y="323"/>
                    <a:pt x="5594" y="323"/>
                  </a:cubicBezTo>
                  <a:cubicBezTo>
                    <a:pt x="6878" y="323"/>
                    <a:pt x="8120" y="796"/>
                    <a:pt x="9085" y="1634"/>
                  </a:cubicBezTo>
                  <a:cubicBezTo>
                    <a:pt x="9119" y="1663"/>
                    <a:pt x="9162" y="1678"/>
                    <a:pt x="9203" y="1678"/>
                  </a:cubicBezTo>
                  <a:cubicBezTo>
                    <a:pt x="9248" y="1678"/>
                    <a:pt x="9292" y="1660"/>
                    <a:pt x="9323" y="1623"/>
                  </a:cubicBezTo>
                  <a:cubicBezTo>
                    <a:pt x="9395" y="1551"/>
                    <a:pt x="9395" y="1444"/>
                    <a:pt x="9323" y="1384"/>
                  </a:cubicBezTo>
                  <a:cubicBezTo>
                    <a:pt x="8300" y="486"/>
                    <a:pt x="7004" y="0"/>
                    <a:pt x="56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1" name="Google Shape;10541;p55"/>
            <p:cNvSpPr/>
            <p:nvPr/>
          </p:nvSpPr>
          <p:spPr>
            <a:xfrm>
              <a:off x="1468508" y="3739075"/>
              <a:ext cx="297989" cy="297036"/>
            </a:xfrm>
            <a:custGeom>
              <a:avLst/>
              <a:gdLst/>
              <a:ahLst/>
              <a:cxnLst/>
              <a:rect l="l" t="t" r="r" b="b"/>
              <a:pathLst>
                <a:path w="9384" h="9354" extrusionOk="0">
                  <a:moveTo>
                    <a:pt x="7834" y="1"/>
                  </a:moveTo>
                  <a:cubicBezTo>
                    <a:pt x="7795" y="1"/>
                    <a:pt x="7754" y="15"/>
                    <a:pt x="7716" y="43"/>
                  </a:cubicBezTo>
                  <a:cubicBezTo>
                    <a:pt x="7645" y="102"/>
                    <a:pt x="7645" y="209"/>
                    <a:pt x="7704" y="281"/>
                  </a:cubicBezTo>
                  <a:cubicBezTo>
                    <a:pt x="8585" y="1281"/>
                    <a:pt x="9062" y="2579"/>
                    <a:pt x="9014" y="3912"/>
                  </a:cubicBezTo>
                  <a:cubicBezTo>
                    <a:pt x="8966" y="5257"/>
                    <a:pt x="8431" y="6520"/>
                    <a:pt x="7478" y="7472"/>
                  </a:cubicBezTo>
                  <a:cubicBezTo>
                    <a:pt x="6526" y="8425"/>
                    <a:pt x="5263" y="8972"/>
                    <a:pt x="3918" y="9008"/>
                  </a:cubicBezTo>
                  <a:cubicBezTo>
                    <a:pt x="3870" y="9009"/>
                    <a:pt x="3823" y="9010"/>
                    <a:pt x="3775" y="9010"/>
                  </a:cubicBezTo>
                  <a:cubicBezTo>
                    <a:pt x="2492" y="9010"/>
                    <a:pt x="1251" y="8548"/>
                    <a:pt x="299" y="7698"/>
                  </a:cubicBezTo>
                  <a:cubicBezTo>
                    <a:pt x="259" y="7670"/>
                    <a:pt x="216" y="7655"/>
                    <a:pt x="175" y="7655"/>
                  </a:cubicBezTo>
                  <a:cubicBezTo>
                    <a:pt x="130" y="7655"/>
                    <a:pt x="86" y="7673"/>
                    <a:pt x="49" y="7710"/>
                  </a:cubicBezTo>
                  <a:cubicBezTo>
                    <a:pt x="1" y="7782"/>
                    <a:pt x="1" y="7889"/>
                    <a:pt x="72" y="7948"/>
                  </a:cubicBezTo>
                  <a:cubicBezTo>
                    <a:pt x="1096" y="8853"/>
                    <a:pt x="2394" y="9353"/>
                    <a:pt x="3763" y="9353"/>
                  </a:cubicBezTo>
                  <a:lnTo>
                    <a:pt x="3930" y="9353"/>
                  </a:lnTo>
                  <a:cubicBezTo>
                    <a:pt x="5359" y="9306"/>
                    <a:pt x="6692" y="8722"/>
                    <a:pt x="7704" y="7710"/>
                  </a:cubicBezTo>
                  <a:cubicBezTo>
                    <a:pt x="8716" y="6698"/>
                    <a:pt x="9300" y="5365"/>
                    <a:pt x="9347" y="3936"/>
                  </a:cubicBezTo>
                  <a:cubicBezTo>
                    <a:pt x="9383" y="2507"/>
                    <a:pt x="8895" y="1126"/>
                    <a:pt x="7954" y="66"/>
                  </a:cubicBezTo>
                  <a:cubicBezTo>
                    <a:pt x="7922" y="21"/>
                    <a:pt x="7879" y="1"/>
                    <a:pt x="7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42" name="Google Shape;10542;p55"/>
          <p:cNvGrpSpPr/>
          <p:nvPr/>
        </p:nvGrpSpPr>
        <p:grpSpPr>
          <a:xfrm>
            <a:off x="1952836" y="3680964"/>
            <a:ext cx="357720" cy="355148"/>
            <a:chOff x="1952836" y="3680964"/>
            <a:chExt cx="357720" cy="355148"/>
          </a:xfrm>
        </p:grpSpPr>
        <p:sp>
          <p:nvSpPr>
            <p:cNvPr id="10543" name="Google Shape;10543;p55"/>
            <p:cNvSpPr/>
            <p:nvPr/>
          </p:nvSpPr>
          <p:spPr>
            <a:xfrm>
              <a:off x="2054166" y="3814144"/>
              <a:ext cx="38233" cy="49188"/>
            </a:xfrm>
            <a:custGeom>
              <a:avLst/>
              <a:gdLst/>
              <a:ahLst/>
              <a:cxnLst/>
              <a:rect l="l" t="t" r="r" b="b"/>
              <a:pathLst>
                <a:path w="1204" h="1549" extrusionOk="0">
                  <a:moveTo>
                    <a:pt x="596" y="0"/>
                  </a:moveTo>
                  <a:cubicBezTo>
                    <a:pt x="275" y="0"/>
                    <a:pt x="1" y="274"/>
                    <a:pt x="1" y="596"/>
                  </a:cubicBezTo>
                  <a:lnTo>
                    <a:pt x="1" y="953"/>
                  </a:lnTo>
                  <a:cubicBezTo>
                    <a:pt x="1" y="1286"/>
                    <a:pt x="275" y="1548"/>
                    <a:pt x="596" y="1548"/>
                  </a:cubicBezTo>
                  <a:cubicBezTo>
                    <a:pt x="929" y="1548"/>
                    <a:pt x="1191" y="1286"/>
                    <a:pt x="1191" y="953"/>
                  </a:cubicBezTo>
                  <a:lnTo>
                    <a:pt x="1191" y="691"/>
                  </a:lnTo>
                  <a:cubicBezTo>
                    <a:pt x="1203" y="596"/>
                    <a:pt x="1120" y="524"/>
                    <a:pt x="1037" y="524"/>
                  </a:cubicBezTo>
                  <a:cubicBezTo>
                    <a:pt x="941" y="524"/>
                    <a:pt x="870" y="596"/>
                    <a:pt x="870" y="691"/>
                  </a:cubicBezTo>
                  <a:lnTo>
                    <a:pt x="870" y="953"/>
                  </a:lnTo>
                  <a:cubicBezTo>
                    <a:pt x="870" y="1108"/>
                    <a:pt x="751" y="1227"/>
                    <a:pt x="596" y="1227"/>
                  </a:cubicBezTo>
                  <a:cubicBezTo>
                    <a:pt x="453" y="1227"/>
                    <a:pt x="334" y="1108"/>
                    <a:pt x="334" y="953"/>
                  </a:cubicBezTo>
                  <a:lnTo>
                    <a:pt x="334" y="596"/>
                  </a:lnTo>
                  <a:cubicBezTo>
                    <a:pt x="334" y="453"/>
                    <a:pt x="453" y="334"/>
                    <a:pt x="596" y="334"/>
                  </a:cubicBezTo>
                  <a:cubicBezTo>
                    <a:pt x="691" y="334"/>
                    <a:pt x="763" y="262"/>
                    <a:pt x="763" y="167"/>
                  </a:cubicBezTo>
                  <a:cubicBezTo>
                    <a:pt x="763" y="84"/>
                    <a:pt x="691" y="0"/>
                    <a:pt x="5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4" name="Google Shape;10544;p55"/>
            <p:cNvSpPr/>
            <p:nvPr/>
          </p:nvSpPr>
          <p:spPr>
            <a:xfrm>
              <a:off x="2170992" y="3814144"/>
              <a:ext cx="37852" cy="49188"/>
            </a:xfrm>
            <a:custGeom>
              <a:avLst/>
              <a:gdLst/>
              <a:ahLst/>
              <a:cxnLst/>
              <a:rect l="l" t="t" r="r" b="b"/>
              <a:pathLst>
                <a:path w="1192" h="1549" extrusionOk="0">
                  <a:moveTo>
                    <a:pt x="596" y="0"/>
                  </a:moveTo>
                  <a:cubicBezTo>
                    <a:pt x="275" y="0"/>
                    <a:pt x="1" y="274"/>
                    <a:pt x="1" y="596"/>
                  </a:cubicBezTo>
                  <a:lnTo>
                    <a:pt x="1" y="953"/>
                  </a:lnTo>
                  <a:cubicBezTo>
                    <a:pt x="1" y="1286"/>
                    <a:pt x="275" y="1548"/>
                    <a:pt x="596" y="1548"/>
                  </a:cubicBezTo>
                  <a:cubicBezTo>
                    <a:pt x="929" y="1548"/>
                    <a:pt x="1191" y="1286"/>
                    <a:pt x="1191" y="953"/>
                  </a:cubicBezTo>
                  <a:lnTo>
                    <a:pt x="1191" y="691"/>
                  </a:lnTo>
                  <a:cubicBezTo>
                    <a:pt x="1191" y="596"/>
                    <a:pt x="1120" y="524"/>
                    <a:pt x="1037" y="524"/>
                  </a:cubicBezTo>
                  <a:cubicBezTo>
                    <a:pt x="941" y="524"/>
                    <a:pt x="870" y="596"/>
                    <a:pt x="870" y="691"/>
                  </a:cubicBezTo>
                  <a:lnTo>
                    <a:pt x="870" y="953"/>
                  </a:lnTo>
                  <a:cubicBezTo>
                    <a:pt x="870" y="1108"/>
                    <a:pt x="751" y="1227"/>
                    <a:pt x="596" y="1227"/>
                  </a:cubicBezTo>
                  <a:cubicBezTo>
                    <a:pt x="453" y="1227"/>
                    <a:pt x="334" y="1108"/>
                    <a:pt x="334" y="953"/>
                  </a:cubicBezTo>
                  <a:lnTo>
                    <a:pt x="334" y="596"/>
                  </a:lnTo>
                  <a:cubicBezTo>
                    <a:pt x="334" y="453"/>
                    <a:pt x="453" y="334"/>
                    <a:pt x="596" y="334"/>
                  </a:cubicBezTo>
                  <a:cubicBezTo>
                    <a:pt x="691" y="334"/>
                    <a:pt x="763" y="262"/>
                    <a:pt x="763" y="167"/>
                  </a:cubicBezTo>
                  <a:cubicBezTo>
                    <a:pt x="763" y="84"/>
                    <a:pt x="691" y="0"/>
                    <a:pt x="5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5" name="Google Shape;10545;p55"/>
            <p:cNvSpPr/>
            <p:nvPr/>
          </p:nvSpPr>
          <p:spPr>
            <a:xfrm>
              <a:off x="2070043" y="3908647"/>
              <a:ext cx="122924" cy="33311"/>
            </a:xfrm>
            <a:custGeom>
              <a:avLst/>
              <a:gdLst/>
              <a:ahLst/>
              <a:cxnLst/>
              <a:rect l="l" t="t" r="r" b="b"/>
              <a:pathLst>
                <a:path w="3871" h="1049" extrusionOk="0">
                  <a:moveTo>
                    <a:pt x="1930" y="1"/>
                  </a:moveTo>
                  <a:cubicBezTo>
                    <a:pt x="1191" y="1"/>
                    <a:pt x="489" y="287"/>
                    <a:pt x="60" y="763"/>
                  </a:cubicBezTo>
                  <a:cubicBezTo>
                    <a:pt x="1" y="822"/>
                    <a:pt x="1" y="930"/>
                    <a:pt x="72" y="1001"/>
                  </a:cubicBezTo>
                  <a:cubicBezTo>
                    <a:pt x="101" y="1029"/>
                    <a:pt x="140" y="1044"/>
                    <a:pt x="181" y="1044"/>
                  </a:cubicBezTo>
                  <a:cubicBezTo>
                    <a:pt x="226" y="1044"/>
                    <a:pt x="273" y="1026"/>
                    <a:pt x="310" y="989"/>
                  </a:cubicBezTo>
                  <a:cubicBezTo>
                    <a:pt x="679" y="584"/>
                    <a:pt x="1299" y="334"/>
                    <a:pt x="1953" y="334"/>
                  </a:cubicBezTo>
                  <a:cubicBezTo>
                    <a:pt x="2596" y="334"/>
                    <a:pt x="3215" y="572"/>
                    <a:pt x="3585" y="989"/>
                  </a:cubicBezTo>
                  <a:cubicBezTo>
                    <a:pt x="3620" y="1013"/>
                    <a:pt x="3656" y="1049"/>
                    <a:pt x="3704" y="1049"/>
                  </a:cubicBezTo>
                  <a:cubicBezTo>
                    <a:pt x="3751" y="1049"/>
                    <a:pt x="3775" y="1037"/>
                    <a:pt x="3811" y="1001"/>
                  </a:cubicBezTo>
                  <a:cubicBezTo>
                    <a:pt x="3870" y="930"/>
                    <a:pt x="3870" y="822"/>
                    <a:pt x="3811" y="763"/>
                  </a:cubicBezTo>
                  <a:cubicBezTo>
                    <a:pt x="3382" y="287"/>
                    <a:pt x="2680" y="1"/>
                    <a:pt x="19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6" name="Google Shape;10546;p55"/>
            <p:cNvSpPr/>
            <p:nvPr/>
          </p:nvSpPr>
          <p:spPr>
            <a:xfrm>
              <a:off x="1952836" y="3680964"/>
              <a:ext cx="298338" cy="296528"/>
            </a:xfrm>
            <a:custGeom>
              <a:avLst/>
              <a:gdLst/>
              <a:ahLst/>
              <a:cxnLst/>
              <a:rect l="l" t="t" r="r" b="b"/>
              <a:pathLst>
                <a:path w="9395" h="9338" extrusionOk="0">
                  <a:moveTo>
                    <a:pt x="5654" y="0"/>
                  </a:moveTo>
                  <a:cubicBezTo>
                    <a:pt x="5591" y="0"/>
                    <a:pt x="5528" y="1"/>
                    <a:pt x="5466" y="3"/>
                  </a:cubicBezTo>
                  <a:cubicBezTo>
                    <a:pt x="4037" y="51"/>
                    <a:pt x="2692" y="622"/>
                    <a:pt x="1680" y="1634"/>
                  </a:cubicBezTo>
                  <a:cubicBezTo>
                    <a:pt x="668" y="2646"/>
                    <a:pt x="84" y="3992"/>
                    <a:pt x="48" y="5421"/>
                  </a:cubicBezTo>
                  <a:cubicBezTo>
                    <a:pt x="1" y="6849"/>
                    <a:pt x="489" y="8219"/>
                    <a:pt x="1430" y="9278"/>
                  </a:cubicBezTo>
                  <a:cubicBezTo>
                    <a:pt x="1453" y="9302"/>
                    <a:pt x="1501" y="9338"/>
                    <a:pt x="1549" y="9338"/>
                  </a:cubicBezTo>
                  <a:cubicBezTo>
                    <a:pt x="1596" y="9338"/>
                    <a:pt x="1620" y="9314"/>
                    <a:pt x="1656" y="9290"/>
                  </a:cubicBezTo>
                  <a:cubicBezTo>
                    <a:pt x="1727" y="9231"/>
                    <a:pt x="1727" y="9123"/>
                    <a:pt x="1668" y="9052"/>
                  </a:cubicBezTo>
                  <a:cubicBezTo>
                    <a:pt x="787" y="8052"/>
                    <a:pt x="310" y="6754"/>
                    <a:pt x="358" y="5421"/>
                  </a:cubicBezTo>
                  <a:cubicBezTo>
                    <a:pt x="406" y="4075"/>
                    <a:pt x="941" y="2813"/>
                    <a:pt x="1894" y="1861"/>
                  </a:cubicBezTo>
                  <a:cubicBezTo>
                    <a:pt x="2846" y="908"/>
                    <a:pt x="4108" y="360"/>
                    <a:pt x="5442" y="325"/>
                  </a:cubicBezTo>
                  <a:cubicBezTo>
                    <a:pt x="5489" y="323"/>
                    <a:pt x="5536" y="323"/>
                    <a:pt x="5583" y="323"/>
                  </a:cubicBezTo>
                  <a:cubicBezTo>
                    <a:pt x="6878" y="323"/>
                    <a:pt x="8120" y="796"/>
                    <a:pt x="9073" y="1634"/>
                  </a:cubicBezTo>
                  <a:cubicBezTo>
                    <a:pt x="9113" y="1663"/>
                    <a:pt x="9156" y="1678"/>
                    <a:pt x="9196" y="1678"/>
                  </a:cubicBezTo>
                  <a:cubicBezTo>
                    <a:pt x="9239" y="1678"/>
                    <a:pt x="9280" y="1660"/>
                    <a:pt x="9312" y="1623"/>
                  </a:cubicBezTo>
                  <a:cubicBezTo>
                    <a:pt x="9395" y="1551"/>
                    <a:pt x="9395" y="1444"/>
                    <a:pt x="9312" y="1384"/>
                  </a:cubicBezTo>
                  <a:cubicBezTo>
                    <a:pt x="8288" y="486"/>
                    <a:pt x="6992" y="0"/>
                    <a:pt x="56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7" name="Google Shape;10547;p55"/>
            <p:cNvSpPr/>
            <p:nvPr/>
          </p:nvSpPr>
          <p:spPr>
            <a:xfrm>
              <a:off x="2012217" y="3739075"/>
              <a:ext cx="298338" cy="297036"/>
            </a:xfrm>
            <a:custGeom>
              <a:avLst/>
              <a:gdLst/>
              <a:ahLst/>
              <a:cxnLst/>
              <a:rect l="l" t="t" r="r" b="b"/>
              <a:pathLst>
                <a:path w="9395" h="9354" extrusionOk="0">
                  <a:moveTo>
                    <a:pt x="7840" y="1"/>
                  </a:moveTo>
                  <a:cubicBezTo>
                    <a:pt x="7800" y="1"/>
                    <a:pt x="7760" y="15"/>
                    <a:pt x="7727" y="43"/>
                  </a:cubicBezTo>
                  <a:cubicBezTo>
                    <a:pt x="7656" y="102"/>
                    <a:pt x="7656" y="209"/>
                    <a:pt x="7715" y="281"/>
                  </a:cubicBezTo>
                  <a:cubicBezTo>
                    <a:pt x="8585" y="1281"/>
                    <a:pt x="9073" y="2579"/>
                    <a:pt x="9025" y="3912"/>
                  </a:cubicBezTo>
                  <a:cubicBezTo>
                    <a:pt x="8977" y="5257"/>
                    <a:pt x="8442" y="6520"/>
                    <a:pt x="7489" y="7472"/>
                  </a:cubicBezTo>
                  <a:cubicBezTo>
                    <a:pt x="6537" y="8425"/>
                    <a:pt x="5275" y="8972"/>
                    <a:pt x="3929" y="9008"/>
                  </a:cubicBezTo>
                  <a:cubicBezTo>
                    <a:pt x="3881" y="9009"/>
                    <a:pt x="3834" y="9010"/>
                    <a:pt x="3786" y="9010"/>
                  </a:cubicBezTo>
                  <a:cubicBezTo>
                    <a:pt x="2503" y="9010"/>
                    <a:pt x="1262" y="8548"/>
                    <a:pt x="298" y="7698"/>
                  </a:cubicBezTo>
                  <a:cubicBezTo>
                    <a:pt x="264" y="7670"/>
                    <a:pt x="221" y="7655"/>
                    <a:pt x="180" y="7655"/>
                  </a:cubicBezTo>
                  <a:cubicBezTo>
                    <a:pt x="135" y="7655"/>
                    <a:pt x="91" y="7673"/>
                    <a:pt x="60" y="7710"/>
                  </a:cubicBezTo>
                  <a:cubicBezTo>
                    <a:pt x="0" y="7782"/>
                    <a:pt x="0" y="7889"/>
                    <a:pt x="83" y="7948"/>
                  </a:cubicBezTo>
                  <a:cubicBezTo>
                    <a:pt x="1107" y="8853"/>
                    <a:pt x="2405" y="9353"/>
                    <a:pt x="3774" y="9353"/>
                  </a:cubicBezTo>
                  <a:lnTo>
                    <a:pt x="3929" y="9353"/>
                  </a:lnTo>
                  <a:cubicBezTo>
                    <a:pt x="5358" y="9306"/>
                    <a:pt x="6703" y="8722"/>
                    <a:pt x="7715" y="7710"/>
                  </a:cubicBezTo>
                  <a:cubicBezTo>
                    <a:pt x="8727" y="6698"/>
                    <a:pt x="9311" y="5365"/>
                    <a:pt x="9347" y="3936"/>
                  </a:cubicBezTo>
                  <a:cubicBezTo>
                    <a:pt x="9394" y="2507"/>
                    <a:pt x="8906" y="1126"/>
                    <a:pt x="7965" y="66"/>
                  </a:cubicBezTo>
                  <a:cubicBezTo>
                    <a:pt x="7933" y="21"/>
                    <a:pt x="7887" y="1"/>
                    <a:pt x="784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48" name="Google Shape;10548;p55"/>
          <p:cNvGrpSpPr/>
          <p:nvPr/>
        </p:nvGrpSpPr>
        <p:grpSpPr>
          <a:xfrm>
            <a:off x="2496894" y="3680964"/>
            <a:ext cx="357720" cy="355148"/>
            <a:chOff x="2496894" y="3680964"/>
            <a:chExt cx="357720" cy="355148"/>
          </a:xfrm>
        </p:grpSpPr>
        <p:sp>
          <p:nvSpPr>
            <p:cNvPr id="10549" name="Google Shape;10549;p55"/>
            <p:cNvSpPr/>
            <p:nvPr/>
          </p:nvSpPr>
          <p:spPr>
            <a:xfrm>
              <a:off x="2598224" y="3786549"/>
              <a:ext cx="37852" cy="59763"/>
            </a:xfrm>
            <a:custGeom>
              <a:avLst/>
              <a:gdLst/>
              <a:ahLst/>
              <a:cxnLst/>
              <a:rect l="l" t="t" r="r" b="b"/>
              <a:pathLst>
                <a:path w="1192" h="1882" extrusionOk="0">
                  <a:moveTo>
                    <a:pt x="596" y="0"/>
                  </a:moveTo>
                  <a:cubicBezTo>
                    <a:pt x="275" y="0"/>
                    <a:pt x="1" y="262"/>
                    <a:pt x="1" y="595"/>
                  </a:cubicBezTo>
                  <a:lnTo>
                    <a:pt x="1" y="1286"/>
                  </a:lnTo>
                  <a:cubicBezTo>
                    <a:pt x="1" y="1619"/>
                    <a:pt x="275" y="1881"/>
                    <a:pt x="596" y="1881"/>
                  </a:cubicBezTo>
                  <a:cubicBezTo>
                    <a:pt x="929" y="1881"/>
                    <a:pt x="1191" y="1619"/>
                    <a:pt x="1191" y="1286"/>
                  </a:cubicBezTo>
                  <a:lnTo>
                    <a:pt x="1191" y="679"/>
                  </a:lnTo>
                  <a:cubicBezTo>
                    <a:pt x="1191" y="595"/>
                    <a:pt x="1120" y="512"/>
                    <a:pt x="1037" y="512"/>
                  </a:cubicBezTo>
                  <a:cubicBezTo>
                    <a:pt x="941" y="512"/>
                    <a:pt x="870" y="595"/>
                    <a:pt x="870" y="679"/>
                  </a:cubicBezTo>
                  <a:lnTo>
                    <a:pt x="870" y="1286"/>
                  </a:lnTo>
                  <a:cubicBezTo>
                    <a:pt x="870" y="1441"/>
                    <a:pt x="751" y="1560"/>
                    <a:pt x="596" y="1560"/>
                  </a:cubicBezTo>
                  <a:cubicBezTo>
                    <a:pt x="453" y="1560"/>
                    <a:pt x="334" y="1441"/>
                    <a:pt x="334" y="1286"/>
                  </a:cubicBezTo>
                  <a:lnTo>
                    <a:pt x="334" y="595"/>
                  </a:lnTo>
                  <a:cubicBezTo>
                    <a:pt x="334" y="441"/>
                    <a:pt x="453" y="322"/>
                    <a:pt x="596" y="322"/>
                  </a:cubicBezTo>
                  <a:cubicBezTo>
                    <a:pt x="691" y="322"/>
                    <a:pt x="763" y="250"/>
                    <a:pt x="763" y="155"/>
                  </a:cubicBezTo>
                  <a:cubicBezTo>
                    <a:pt x="763" y="72"/>
                    <a:pt x="691" y="0"/>
                    <a:pt x="5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0" name="Google Shape;10550;p55"/>
            <p:cNvSpPr/>
            <p:nvPr/>
          </p:nvSpPr>
          <p:spPr>
            <a:xfrm>
              <a:off x="2715051" y="3786549"/>
              <a:ext cx="37852" cy="59763"/>
            </a:xfrm>
            <a:custGeom>
              <a:avLst/>
              <a:gdLst/>
              <a:ahLst/>
              <a:cxnLst/>
              <a:rect l="l" t="t" r="r" b="b"/>
              <a:pathLst>
                <a:path w="1192" h="1882" extrusionOk="0">
                  <a:moveTo>
                    <a:pt x="596" y="0"/>
                  </a:moveTo>
                  <a:cubicBezTo>
                    <a:pt x="275" y="0"/>
                    <a:pt x="1" y="262"/>
                    <a:pt x="1" y="595"/>
                  </a:cubicBezTo>
                  <a:lnTo>
                    <a:pt x="1" y="1286"/>
                  </a:lnTo>
                  <a:cubicBezTo>
                    <a:pt x="1" y="1619"/>
                    <a:pt x="275" y="1881"/>
                    <a:pt x="596" y="1881"/>
                  </a:cubicBezTo>
                  <a:cubicBezTo>
                    <a:pt x="930" y="1881"/>
                    <a:pt x="1191" y="1619"/>
                    <a:pt x="1191" y="1286"/>
                  </a:cubicBezTo>
                  <a:lnTo>
                    <a:pt x="1191" y="679"/>
                  </a:lnTo>
                  <a:cubicBezTo>
                    <a:pt x="1191" y="595"/>
                    <a:pt x="1120" y="512"/>
                    <a:pt x="1025" y="512"/>
                  </a:cubicBezTo>
                  <a:cubicBezTo>
                    <a:pt x="941" y="512"/>
                    <a:pt x="870" y="595"/>
                    <a:pt x="870" y="679"/>
                  </a:cubicBezTo>
                  <a:lnTo>
                    <a:pt x="870" y="1286"/>
                  </a:lnTo>
                  <a:cubicBezTo>
                    <a:pt x="870" y="1441"/>
                    <a:pt x="751" y="1560"/>
                    <a:pt x="596" y="1560"/>
                  </a:cubicBezTo>
                  <a:cubicBezTo>
                    <a:pt x="453" y="1560"/>
                    <a:pt x="334" y="1441"/>
                    <a:pt x="334" y="1286"/>
                  </a:cubicBezTo>
                  <a:lnTo>
                    <a:pt x="334" y="595"/>
                  </a:lnTo>
                  <a:cubicBezTo>
                    <a:pt x="334" y="441"/>
                    <a:pt x="453" y="322"/>
                    <a:pt x="596" y="322"/>
                  </a:cubicBezTo>
                  <a:cubicBezTo>
                    <a:pt x="691" y="322"/>
                    <a:pt x="763" y="250"/>
                    <a:pt x="763" y="155"/>
                  </a:cubicBezTo>
                  <a:cubicBezTo>
                    <a:pt x="763" y="72"/>
                    <a:pt x="691" y="0"/>
                    <a:pt x="5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1" name="Google Shape;10551;p55"/>
            <p:cNvSpPr/>
            <p:nvPr/>
          </p:nvSpPr>
          <p:spPr>
            <a:xfrm>
              <a:off x="2496894" y="3680964"/>
              <a:ext cx="297989" cy="296528"/>
            </a:xfrm>
            <a:custGeom>
              <a:avLst/>
              <a:gdLst/>
              <a:ahLst/>
              <a:cxnLst/>
              <a:rect l="l" t="t" r="r" b="b"/>
              <a:pathLst>
                <a:path w="9384" h="9338" extrusionOk="0">
                  <a:moveTo>
                    <a:pt x="5643" y="0"/>
                  </a:moveTo>
                  <a:cubicBezTo>
                    <a:pt x="5580" y="0"/>
                    <a:pt x="5517" y="1"/>
                    <a:pt x="5454" y="3"/>
                  </a:cubicBezTo>
                  <a:cubicBezTo>
                    <a:pt x="4025" y="51"/>
                    <a:pt x="2692" y="622"/>
                    <a:pt x="1680" y="1634"/>
                  </a:cubicBezTo>
                  <a:cubicBezTo>
                    <a:pt x="668" y="2646"/>
                    <a:pt x="84" y="3992"/>
                    <a:pt x="37" y="5421"/>
                  </a:cubicBezTo>
                  <a:cubicBezTo>
                    <a:pt x="1" y="6849"/>
                    <a:pt x="489" y="8219"/>
                    <a:pt x="1430" y="9278"/>
                  </a:cubicBezTo>
                  <a:cubicBezTo>
                    <a:pt x="1453" y="9302"/>
                    <a:pt x="1501" y="9338"/>
                    <a:pt x="1549" y="9338"/>
                  </a:cubicBezTo>
                  <a:cubicBezTo>
                    <a:pt x="1584" y="9338"/>
                    <a:pt x="1620" y="9314"/>
                    <a:pt x="1644" y="9290"/>
                  </a:cubicBezTo>
                  <a:cubicBezTo>
                    <a:pt x="1727" y="9231"/>
                    <a:pt x="1727" y="9123"/>
                    <a:pt x="1668" y="9052"/>
                  </a:cubicBezTo>
                  <a:cubicBezTo>
                    <a:pt x="787" y="8052"/>
                    <a:pt x="310" y="6754"/>
                    <a:pt x="358" y="5421"/>
                  </a:cubicBezTo>
                  <a:cubicBezTo>
                    <a:pt x="394" y="4075"/>
                    <a:pt x="930" y="2813"/>
                    <a:pt x="1882" y="1861"/>
                  </a:cubicBezTo>
                  <a:cubicBezTo>
                    <a:pt x="2835" y="908"/>
                    <a:pt x="4109" y="360"/>
                    <a:pt x="5442" y="325"/>
                  </a:cubicBezTo>
                  <a:cubicBezTo>
                    <a:pt x="5489" y="323"/>
                    <a:pt x="5536" y="323"/>
                    <a:pt x="5583" y="323"/>
                  </a:cubicBezTo>
                  <a:cubicBezTo>
                    <a:pt x="6877" y="323"/>
                    <a:pt x="8108" y="796"/>
                    <a:pt x="9073" y="1634"/>
                  </a:cubicBezTo>
                  <a:cubicBezTo>
                    <a:pt x="9108" y="1663"/>
                    <a:pt x="9150" y="1678"/>
                    <a:pt x="9191" y="1678"/>
                  </a:cubicBezTo>
                  <a:cubicBezTo>
                    <a:pt x="9236" y="1678"/>
                    <a:pt x="9280" y="1660"/>
                    <a:pt x="9312" y="1623"/>
                  </a:cubicBezTo>
                  <a:cubicBezTo>
                    <a:pt x="9383" y="1551"/>
                    <a:pt x="9383" y="1444"/>
                    <a:pt x="9312" y="1384"/>
                  </a:cubicBezTo>
                  <a:cubicBezTo>
                    <a:pt x="8288" y="486"/>
                    <a:pt x="6992" y="0"/>
                    <a:pt x="564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2" name="Google Shape;10552;p55"/>
            <p:cNvSpPr/>
            <p:nvPr/>
          </p:nvSpPr>
          <p:spPr>
            <a:xfrm>
              <a:off x="2555895" y="3739075"/>
              <a:ext cx="298719" cy="297036"/>
            </a:xfrm>
            <a:custGeom>
              <a:avLst/>
              <a:gdLst/>
              <a:ahLst/>
              <a:cxnLst/>
              <a:rect l="l" t="t" r="r" b="b"/>
              <a:pathLst>
                <a:path w="9407" h="9354" extrusionOk="0">
                  <a:moveTo>
                    <a:pt x="7840" y="1"/>
                  </a:moveTo>
                  <a:cubicBezTo>
                    <a:pt x="7800" y="1"/>
                    <a:pt x="7760" y="15"/>
                    <a:pt x="7727" y="43"/>
                  </a:cubicBezTo>
                  <a:cubicBezTo>
                    <a:pt x="7644" y="102"/>
                    <a:pt x="7644" y="209"/>
                    <a:pt x="7704" y="281"/>
                  </a:cubicBezTo>
                  <a:cubicBezTo>
                    <a:pt x="8585" y="1281"/>
                    <a:pt x="9061" y="2579"/>
                    <a:pt x="9013" y="3912"/>
                  </a:cubicBezTo>
                  <a:cubicBezTo>
                    <a:pt x="8978" y="5257"/>
                    <a:pt x="8430" y="6520"/>
                    <a:pt x="7489" y="7472"/>
                  </a:cubicBezTo>
                  <a:cubicBezTo>
                    <a:pt x="6537" y="8425"/>
                    <a:pt x="5263" y="8972"/>
                    <a:pt x="3929" y="9008"/>
                  </a:cubicBezTo>
                  <a:cubicBezTo>
                    <a:pt x="3881" y="9009"/>
                    <a:pt x="3833" y="9010"/>
                    <a:pt x="3785" y="9010"/>
                  </a:cubicBezTo>
                  <a:cubicBezTo>
                    <a:pt x="2491" y="9010"/>
                    <a:pt x="1251" y="8548"/>
                    <a:pt x="298" y="7698"/>
                  </a:cubicBezTo>
                  <a:cubicBezTo>
                    <a:pt x="264" y="7670"/>
                    <a:pt x="222" y="7655"/>
                    <a:pt x="180" y="7655"/>
                  </a:cubicBezTo>
                  <a:cubicBezTo>
                    <a:pt x="135" y="7655"/>
                    <a:pt x="91" y="7673"/>
                    <a:pt x="60" y="7710"/>
                  </a:cubicBezTo>
                  <a:cubicBezTo>
                    <a:pt x="0" y="7782"/>
                    <a:pt x="0" y="7889"/>
                    <a:pt x="72" y="7948"/>
                  </a:cubicBezTo>
                  <a:cubicBezTo>
                    <a:pt x="1096" y="8853"/>
                    <a:pt x="2393" y="9353"/>
                    <a:pt x="3763" y="9353"/>
                  </a:cubicBezTo>
                  <a:lnTo>
                    <a:pt x="3929" y="9353"/>
                  </a:lnTo>
                  <a:cubicBezTo>
                    <a:pt x="5358" y="9306"/>
                    <a:pt x="6692" y="8722"/>
                    <a:pt x="7704" y="7710"/>
                  </a:cubicBezTo>
                  <a:cubicBezTo>
                    <a:pt x="8716" y="6698"/>
                    <a:pt x="9299" y="5365"/>
                    <a:pt x="9347" y="3936"/>
                  </a:cubicBezTo>
                  <a:cubicBezTo>
                    <a:pt x="9406" y="2507"/>
                    <a:pt x="8894" y="1126"/>
                    <a:pt x="7966" y="66"/>
                  </a:cubicBezTo>
                  <a:cubicBezTo>
                    <a:pt x="7933" y="21"/>
                    <a:pt x="7887" y="1"/>
                    <a:pt x="784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3" name="Google Shape;10553;p55"/>
            <p:cNvSpPr/>
            <p:nvPr/>
          </p:nvSpPr>
          <p:spPr>
            <a:xfrm>
              <a:off x="2569867" y="3875336"/>
              <a:ext cx="211393" cy="99139"/>
            </a:xfrm>
            <a:custGeom>
              <a:avLst/>
              <a:gdLst/>
              <a:ahLst/>
              <a:cxnLst/>
              <a:rect l="l" t="t" r="r" b="b"/>
              <a:pathLst>
                <a:path w="6657" h="3122" extrusionOk="0">
                  <a:moveTo>
                    <a:pt x="5692" y="478"/>
                  </a:moveTo>
                  <a:lnTo>
                    <a:pt x="5692" y="478"/>
                  </a:lnTo>
                  <a:cubicBezTo>
                    <a:pt x="5644" y="562"/>
                    <a:pt x="5597" y="657"/>
                    <a:pt x="5537" y="728"/>
                  </a:cubicBezTo>
                  <a:cubicBezTo>
                    <a:pt x="5466" y="859"/>
                    <a:pt x="5311" y="931"/>
                    <a:pt x="5156" y="966"/>
                  </a:cubicBezTo>
                  <a:cubicBezTo>
                    <a:pt x="4537" y="1038"/>
                    <a:pt x="3918" y="1074"/>
                    <a:pt x="3323" y="1074"/>
                  </a:cubicBezTo>
                  <a:cubicBezTo>
                    <a:pt x="2715" y="1074"/>
                    <a:pt x="2096" y="1038"/>
                    <a:pt x="1489" y="966"/>
                  </a:cubicBezTo>
                  <a:cubicBezTo>
                    <a:pt x="1334" y="955"/>
                    <a:pt x="1191" y="859"/>
                    <a:pt x="1108" y="740"/>
                  </a:cubicBezTo>
                  <a:cubicBezTo>
                    <a:pt x="1049" y="657"/>
                    <a:pt x="1001" y="574"/>
                    <a:pt x="953" y="490"/>
                  </a:cubicBezTo>
                  <a:lnTo>
                    <a:pt x="953" y="490"/>
                  </a:lnTo>
                  <a:cubicBezTo>
                    <a:pt x="1727" y="609"/>
                    <a:pt x="2525" y="681"/>
                    <a:pt x="3323" y="681"/>
                  </a:cubicBezTo>
                  <a:cubicBezTo>
                    <a:pt x="4120" y="681"/>
                    <a:pt x="4918" y="609"/>
                    <a:pt x="5692" y="478"/>
                  </a:cubicBezTo>
                  <a:close/>
                  <a:moveTo>
                    <a:pt x="6347" y="324"/>
                  </a:moveTo>
                  <a:cubicBezTo>
                    <a:pt x="6311" y="335"/>
                    <a:pt x="6311" y="335"/>
                    <a:pt x="6311" y="359"/>
                  </a:cubicBezTo>
                  <a:cubicBezTo>
                    <a:pt x="6121" y="1050"/>
                    <a:pt x="5716" y="1681"/>
                    <a:pt x="5180" y="2121"/>
                  </a:cubicBezTo>
                  <a:cubicBezTo>
                    <a:pt x="4644" y="2574"/>
                    <a:pt x="3989" y="2812"/>
                    <a:pt x="3323" y="2812"/>
                  </a:cubicBezTo>
                  <a:cubicBezTo>
                    <a:pt x="2656" y="2812"/>
                    <a:pt x="2001" y="2574"/>
                    <a:pt x="1465" y="2121"/>
                  </a:cubicBezTo>
                  <a:cubicBezTo>
                    <a:pt x="941" y="1693"/>
                    <a:pt x="537" y="1050"/>
                    <a:pt x="334" y="359"/>
                  </a:cubicBezTo>
                  <a:lnTo>
                    <a:pt x="334" y="335"/>
                  </a:lnTo>
                  <a:cubicBezTo>
                    <a:pt x="406" y="359"/>
                    <a:pt x="477" y="371"/>
                    <a:pt x="572" y="395"/>
                  </a:cubicBezTo>
                  <a:cubicBezTo>
                    <a:pt x="644" y="574"/>
                    <a:pt x="739" y="752"/>
                    <a:pt x="834" y="907"/>
                  </a:cubicBezTo>
                  <a:cubicBezTo>
                    <a:pt x="965" y="1109"/>
                    <a:pt x="1203" y="1264"/>
                    <a:pt x="1465" y="1276"/>
                  </a:cubicBezTo>
                  <a:cubicBezTo>
                    <a:pt x="2084" y="1347"/>
                    <a:pt x="2715" y="1383"/>
                    <a:pt x="3335" y="1383"/>
                  </a:cubicBezTo>
                  <a:cubicBezTo>
                    <a:pt x="3954" y="1383"/>
                    <a:pt x="4585" y="1347"/>
                    <a:pt x="5216" y="1276"/>
                  </a:cubicBezTo>
                  <a:cubicBezTo>
                    <a:pt x="5466" y="1240"/>
                    <a:pt x="5704" y="1109"/>
                    <a:pt x="5835" y="883"/>
                  </a:cubicBezTo>
                  <a:cubicBezTo>
                    <a:pt x="5942" y="728"/>
                    <a:pt x="6037" y="562"/>
                    <a:pt x="6109" y="383"/>
                  </a:cubicBezTo>
                  <a:cubicBezTo>
                    <a:pt x="6180" y="371"/>
                    <a:pt x="6252" y="347"/>
                    <a:pt x="6347" y="324"/>
                  </a:cubicBezTo>
                  <a:close/>
                  <a:moveTo>
                    <a:pt x="334" y="0"/>
                  </a:moveTo>
                  <a:cubicBezTo>
                    <a:pt x="256" y="0"/>
                    <a:pt x="181" y="36"/>
                    <a:pt x="120" y="97"/>
                  </a:cubicBezTo>
                  <a:cubicBezTo>
                    <a:pt x="37" y="193"/>
                    <a:pt x="1" y="324"/>
                    <a:pt x="37" y="443"/>
                  </a:cubicBezTo>
                  <a:cubicBezTo>
                    <a:pt x="251" y="1217"/>
                    <a:pt x="668" y="1883"/>
                    <a:pt x="1263" y="2360"/>
                  </a:cubicBezTo>
                  <a:cubicBezTo>
                    <a:pt x="1858" y="2871"/>
                    <a:pt x="2596" y="3122"/>
                    <a:pt x="3335" y="3122"/>
                  </a:cubicBezTo>
                  <a:cubicBezTo>
                    <a:pt x="4097" y="3122"/>
                    <a:pt x="4811" y="2860"/>
                    <a:pt x="5406" y="2360"/>
                  </a:cubicBezTo>
                  <a:cubicBezTo>
                    <a:pt x="5990" y="1871"/>
                    <a:pt x="6418" y="1205"/>
                    <a:pt x="6645" y="443"/>
                  </a:cubicBezTo>
                  <a:cubicBezTo>
                    <a:pt x="6656" y="324"/>
                    <a:pt x="6633" y="193"/>
                    <a:pt x="6549" y="97"/>
                  </a:cubicBezTo>
                  <a:cubicBezTo>
                    <a:pt x="6495" y="43"/>
                    <a:pt x="6412" y="2"/>
                    <a:pt x="6328" y="2"/>
                  </a:cubicBezTo>
                  <a:cubicBezTo>
                    <a:pt x="6302" y="2"/>
                    <a:pt x="6277" y="6"/>
                    <a:pt x="6252" y="14"/>
                  </a:cubicBezTo>
                  <a:cubicBezTo>
                    <a:pt x="5323" y="240"/>
                    <a:pt x="4335" y="359"/>
                    <a:pt x="3335" y="359"/>
                  </a:cubicBezTo>
                  <a:cubicBezTo>
                    <a:pt x="2334" y="359"/>
                    <a:pt x="1346" y="240"/>
                    <a:pt x="418" y="14"/>
                  </a:cubicBezTo>
                  <a:cubicBezTo>
                    <a:pt x="390" y="5"/>
                    <a:pt x="362" y="0"/>
                    <a:pt x="3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54" name="Google Shape;10554;p55"/>
          <p:cNvGrpSpPr/>
          <p:nvPr/>
        </p:nvGrpSpPr>
        <p:grpSpPr>
          <a:xfrm>
            <a:off x="3040984" y="3681059"/>
            <a:ext cx="356164" cy="355815"/>
            <a:chOff x="3040984" y="3681059"/>
            <a:chExt cx="356164" cy="355815"/>
          </a:xfrm>
        </p:grpSpPr>
        <p:sp>
          <p:nvSpPr>
            <p:cNvPr id="10555" name="Google Shape;10555;p55"/>
            <p:cNvSpPr/>
            <p:nvPr/>
          </p:nvSpPr>
          <p:spPr>
            <a:xfrm>
              <a:off x="3040984" y="3681059"/>
              <a:ext cx="356164" cy="355815"/>
            </a:xfrm>
            <a:custGeom>
              <a:avLst/>
              <a:gdLst/>
              <a:ahLst/>
              <a:cxnLst/>
              <a:rect l="l" t="t" r="r" b="b"/>
              <a:pathLst>
                <a:path w="11216" h="11205" extrusionOk="0">
                  <a:moveTo>
                    <a:pt x="5620" y="0"/>
                  </a:moveTo>
                  <a:cubicBezTo>
                    <a:pt x="4274" y="0"/>
                    <a:pt x="2965" y="488"/>
                    <a:pt x="1953" y="1369"/>
                  </a:cubicBezTo>
                  <a:cubicBezTo>
                    <a:pt x="1881" y="1429"/>
                    <a:pt x="1881" y="1536"/>
                    <a:pt x="1941" y="1608"/>
                  </a:cubicBezTo>
                  <a:cubicBezTo>
                    <a:pt x="1972" y="1645"/>
                    <a:pt x="2016" y="1663"/>
                    <a:pt x="2061" y="1663"/>
                  </a:cubicBezTo>
                  <a:cubicBezTo>
                    <a:pt x="2103" y="1663"/>
                    <a:pt x="2145" y="1648"/>
                    <a:pt x="2179" y="1620"/>
                  </a:cubicBezTo>
                  <a:cubicBezTo>
                    <a:pt x="3131" y="786"/>
                    <a:pt x="4358" y="346"/>
                    <a:pt x="5620" y="346"/>
                  </a:cubicBezTo>
                  <a:cubicBezTo>
                    <a:pt x="7013" y="346"/>
                    <a:pt x="8346" y="893"/>
                    <a:pt x="9335" y="1893"/>
                  </a:cubicBezTo>
                  <a:cubicBezTo>
                    <a:pt x="10335" y="2882"/>
                    <a:pt x="10882" y="4215"/>
                    <a:pt x="10882" y="5608"/>
                  </a:cubicBezTo>
                  <a:cubicBezTo>
                    <a:pt x="10882" y="7013"/>
                    <a:pt x="10335" y="8335"/>
                    <a:pt x="9335" y="9335"/>
                  </a:cubicBezTo>
                  <a:cubicBezTo>
                    <a:pt x="8346" y="10323"/>
                    <a:pt x="7013" y="10883"/>
                    <a:pt x="5620" y="10883"/>
                  </a:cubicBezTo>
                  <a:cubicBezTo>
                    <a:pt x="4215" y="10883"/>
                    <a:pt x="2893" y="10323"/>
                    <a:pt x="1893" y="9335"/>
                  </a:cubicBezTo>
                  <a:cubicBezTo>
                    <a:pt x="893" y="8335"/>
                    <a:pt x="345" y="7013"/>
                    <a:pt x="345" y="5608"/>
                  </a:cubicBezTo>
                  <a:cubicBezTo>
                    <a:pt x="345" y="4298"/>
                    <a:pt x="822" y="3048"/>
                    <a:pt x="1703" y="2084"/>
                  </a:cubicBezTo>
                  <a:cubicBezTo>
                    <a:pt x="1762" y="2012"/>
                    <a:pt x="1762" y="1905"/>
                    <a:pt x="1691" y="1846"/>
                  </a:cubicBezTo>
                  <a:cubicBezTo>
                    <a:pt x="1657" y="1817"/>
                    <a:pt x="1614" y="1802"/>
                    <a:pt x="1573" y="1802"/>
                  </a:cubicBezTo>
                  <a:cubicBezTo>
                    <a:pt x="1528" y="1802"/>
                    <a:pt x="1484" y="1820"/>
                    <a:pt x="1453" y="1858"/>
                  </a:cubicBezTo>
                  <a:cubicBezTo>
                    <a:pt x="512" y="2882"/>
                    <a:pt x="0" y="4227"/>
                    <a:pt x="0" y="5608"/>
                  </a:cubicBezTo>
                  <a:cubicBezTo>
                    <a:pt x="0" y="7096"/>
                    <a:pt x="583" y="8513"/>
                    <a:pt x="1643" y="9573"/>
                  </a:cubicBezTo>
                  <a:cubicBezTo>
                    <a:pt x="2703" y="10621"/>
                    <a:pt x="4096" y="11204"/>
                    <a:pt x="5608" y="11204"/>
                  </a:cubicBezTo>
                  <a:cubicBezTo>
                    <a:pt x="7108" y="11204"/>
                    <a:pt x="8501" y="10621"/>
                    <a:pt x="9561" y="9573"/>
                  </a:cubicBezTo>
                  <a:cubicBezTo>
                    <a:pt x="10620" y="8513"/>
                    <a:pt x="11204" y="7108"/>
                    <a:pt x="11204" y="5608"/>
                  </a:cubicBezTo>
                  <a:cubicBezTo>
                    <a:pt x="11216" y="4096"/>
                    <a:pt x="10632" y="2691"/>
                    <a:pt x="9573" y="1631"/>
                  </a:cubicBezTo>
                  <a:cubicBezTo>
                    <a:pt x="8525" y="572"/>
                    <a:pt x="7120" y="0"/>
                    <a:pt x="56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6" name="Google Shape;10556;p55"/>
            <p:cNvSpPr/>
            <p:nvPr/>
          </p:nvSpPr>
          <p:spPr>
            <a:xfrm>
              <a:off x="3183120" y="3921508"/>
              <a:ext cx="59414" cy="59382"/>
            </a:xfrm>
            <a:custGeom>
              <a:avLst/>
              <a:gdLst/>
              <a:ahLst/>
              <a:cxnLst/>
              <a:rect l="l" t="t" r="r" b="b"/>
              <a:pathLst>
                <a:path w="1871" h="1870" extrusionOk="0">
                  <a:moveTo>
                    <a:pt x="929" y="334"/>
                  </a:moveTo>
                  <a:cubicBezTo>
                    <a:pt x="1263" y="334"/>
                    <a:pt x="1549" y="608"/>
                    <a:pt x="1549" y="941"/>
                  </a:cubicBezTo>
                  <a:cubicBezTo>
                    <a:pt x="1549" y="1263"/>
                    <a:pt x="1263" y="1548"/>
                    <a:pt x="929" y="1548"/>
                  </a:cubicBezTo>
                  <a:cubicBezTo>
                    <a:pt x="608" y="1548"/>
                    <a:pt x="334" y="1287"/>
                    <a:pt x="334" y="941"/>
                  </a:cubicBezTo>
                  <a:cubicBezTo>
                    <a:pt x="334" y="596"/>
                    <a:pt x="608" y="334"/>
                    <a:pt x="929" y="334"/>
                  </a:cubicBezTo>
                  <a:close/>
                  <a:moveTo>
                    <a:pt x="929" y="1"/>
                  </a:moveTo>
                  <a:cubicBezTo>
                    <a:pt x="429" y="1"/>
                    <a:pt x="1" y="417"/>
                    <a:pt x="1" y="941"/>
                  </a:cubicBezTo>
                  <a:cubicBezTo>
                    <a:pt x="1" y="1453"/>
                    <a:pt x="417" y="1870"/>
                    <a:pt x="929" y="1870"/>
                  </a:cubicBezTo>
                  <a:cubicBezTo>
                    <a:pt x="1191" y="1870"/>
                    <a:pt x="1430" y="1775"/>
                    <a:pt x="1608" y="1596"/>
                  </a:cubicBezTo>
                  <a:cubicBezTo>
                    <a:pt x="1787" y="1417"/>
                    <a:pt x="1870" y="1179"/>
                    <a:pt x="1870" y="941"/>
                  </a:cubicBezTo>
                  <a:cubicBezTo>
                    <a:pt x="1870" y="679"/>
                    <a:pt x="1763" y="453"/>
                    <a:pt x="1584" y="263"/>
                  </a:cubicBezTo>
                  <a:cubicBezTo>
                    <a:pt x="1406" y="108"/>
                    <a:pt x="1191" y="1"/>
                    <a:pt x="9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7" name="Google Shape;10557;p55"/>
            <p:cNvSpPr/>
            <p:nvPr/>
          </p:nvSpPr>
          <p:spPr>
            <a:xfrm>
              <a:off x="3149110" y="3735868"/>
              <a:ext cx="141056" cy="174716"/>
            </a:xfrm>
            <a:custGeom>
              <a:avLst/>
              <a:gdLst/>
              <a:ahLst/>
              <a:cxnLst/>
              <a:rect l="l" t="t" r="r" b="b"/>
              <a:pathLst>
                <a:path w="4442" h="5502" extrusionOk="0">
                  <a:moveTo>
                    <a:pt x="2143" y="1"/>
                  </a:moveTo>
                  <a:cubicBezTo>
                    <a:pt x="1322" y="1"/>
                    <a:pt x="810" y="286"/>
                    <a:pt x="536" y="501"/>
                  </a:cubicBezTo>
                  <a:cubicBezTo>
                    <a:pt x="191" y="786"/>
                    <a:pt x="0" y="1156"/>
                    <a:pt x="0" y="1513"/>
                  </a:cubicBezTo>
                  <a:cubicBezTo>
                    <a:pt x="0" y="1739"/>
                    <a:pt x="84" y="1941"/>
                    <a:pt x="262" y="2084"/>
                  </a:cubicBezTo>
                  <a:cubicBezTo>
                    <a:pt x="393" y="2203"/>
                    <a:pt x="596" y="2263"/>
                    <a:pt x="774" y="2263"/>
                  </a:cubicBezTo>
                  <a:cubicBezTo>
                    <a:pt x="1084" y="2263"/>
                    <a:pt x="1227" y="2049"/>
                    <a:pt x="1334" y="1894"/>
                  </a:cubicBezTo>
                  <a:cubicBezTo>
                    <a:pt x="1465" y="1679"/>
                    <a:pt x="1596" y="1489"/>
                    <a:pt x="2108" y="1489"/>
                  </a:cubicBezTo>
                  <a:cubicBezTo>
                    <a:pt x="2286" y="1489"/>
                    <a:pt x="2858" y="1525"/>
                    <a:pt x="2858" y="2001"/>
                  </a:cubicBezTo>
                  <a:cubicBezTo>
                    <a:pt x="2858" y="2358"/>
                    <a:pt x="2512" y="2632"/>
                    <a:pt x="2227" y="2858"/>
                  </a:cubicBezTo>
                  <a:cubicBezTo>
                    <a:pt x="2155" y="2918"/>
                    <a:pt x="2072" y="2965"/>
                    <a:pt x="2024" y="3025"/>
                  </a:cubicBezTo>
                  <a:cubicBezTo>
                    <a:pt x="1679" y="3323"/>
                    <a:pt x="1286" y="3763"/>
                    <a:pt x="1286" y="4668"/>
                  </a:cubicBezTo>
                  <a:cubicBezTo>
                    <a:pt x="1286" y="5180"/>
                    <a:pt x="1405" y="5501"/>
                    <a:pt x="2000" y="5501"/>
                  </a:cubicBezTo>
                  <a:cubicBezTo>
                    <a:pt x="2274" y="5501"/>
                    <a:pt x="2465" y="5442"/>
                    <a:pt x="2596" y="5323"/>
                  </a:cubicBezTo>
                  <a:cubicBezTo>
                    <a:pt x="2703" y="5216"/>
                    <a:pt x="2762" y="5085"/>
                    <a:pt x="2762" y="4918"/>
                  </a:cubicBezTo>
                  <a:cubicBezTo>
                    <a:pt x="2762" y="4430"/>
                    <a:pt x="2762" y="4192"/>
                    <a:pt x="3263" y="3787"/>
                  </a:cubicBezTo>
                  <a:lnTo>
                    <a:pt x="3286" y="3787"/>
                  </a:lnTo>
                  <a:cubicBezTo>
                    <a:pt x="3298" y="3775"/>
                    <a:pt x="3322" y="3763"/>
                    <a:pt x="3358" y="3727"/>
                  </a:cubicBezTo>
                  <a:cubicBezTo>
                    <a:pt x="3429" y="3680"/>
                    <a:pt x="3453" y="3573"/>
                    <a:pt x="3393" y="3489"/>
                  </a:cubicBezTo>
                  <a:cubicBezTo>
                    <a:pt x="3360" y="3449"/>
                    <a:pt x="3311" y="3427"/>
                    <a:pt x="3261" y="3427"/>
                  </a:cubicBezTo>
                  <a:cubicBezTo>
                    <a:pt x="3224" y="3427"/>
                    <a:pt x="3186" y="3440"/>
                    <a:pt x="3155" y="3465"/>
                  </a:cubicBezTo>
                  <a:cubicBezTo>
                    <a:pt x="3120" y="3477"/>
                    <a:pt x="3108" y="3513"/>
                    <a:pt x="3072" y="3525"/>
                  </a:cubicBezTo>
                  <a:lnTo>
                    <a:pt x="3060" y="3525"/>
                  </a:lnTo>
                  <a:cubicBezTo>
                    <a:pt x="2465" y="3989"/>
                    <a:pt x="2429" y="4346"/>
                    <a:pt x="2429" y="4906"/>
                  </a:cubicBezTo>
                  <a:cubicBezTo>
                    <a:pt x="2429" y="4977"/>
                    <a:pt x="2429" y="5156"/>
                    <a:pt x="2000" y="5156"/>
                  </a:cubicBezTo>
                  <a:cubicBezTo>
                    <a:pt x="1798" y="5156"/>
                    <a:pt x="1739" y="5120"/>
                    <a:pt x="1703" y="5085"/>
                  </a:cubicBezTo>
                  <a:cubicBezTo>
                    <a:pt x="1643" y="5025"/>
                    <a:pt x="1619" y="4882"/>
                    <a:pt x="1619" y="4656"/>
                  </a:cubicBezTo>
                  <a:cubicBezTo>
                    <a:pt x="1619" y="3882"/>
                    <a:pt x="1929" y="3513"/>
                    <a:pt x="2227" y="3251"/>
                  </a:cubicBezTo>
                  <a:cubicBezTo>
                    <a:pt x="2286" y="3215"/>
                    <a:pt x="2346" y="3156"/>
                    <a:pt x="2417" y="3108"/>
                  </a:cubicBezTo>
                  <a:cubicBezTo>
                    <a:pt x="2762" y="2858"/>
                    <a:pt x="3179" y="2525"/>
                    <a:pt x="3179" y="1989"/>
                  </a:cubicBezTo>
                  <a:cubicBezTo>
                    <a:pt x="3179" y="1465"/>
                    <a:pt x="2762" y="1144"/>
                    <a:pt x="2108" y="1144"/>
                  </a:cubicBezTo>
                  <a:cubicBezTo>
                    <a:pt x="1417" y="1144"/>
                    <a:pt x="1215" y="1453"/>
                    <a:pt x="1048" y="1691"/>
                  </a:cubicBezTo>
                  <a:cubicBezTo>
                    <a:pt x="941" y="1858"/>
                    <a:pt x="881" y="1918"/>
                    <a:pt x="750" y="1918"/>
                  </a:cubicBezTo>
                  <a:cubicBezTo>
                    <a:pt x="572" y="1918"/>
                    <a:pt x="322" y="1810"/>
                    <a:pt x="322" y="1513"/>
                  </a:cubicBezTo>
                  <a:cubicBezTo>
                    <a:pt x="322" y="1322"/>
                    <a:pt x="429" y="1025"/>
                    <a:pt x="738" y="775"/>
                  </a:cubicBezTo>
                  <a:cubicBezTo>
                    <a:pt x="977" y="572"/>
                    <a:pt x="1405" y="334"/>
                    <a:pt x="2131" y="334"/>
                  </a:cubicBezTo>
                  <a:cubicBezTo>
                    <a:pt x="3298" y="334"/>
                    <a:pt x="4120" y="953"/>
                    <a:pt x="4120" y="1822"/>
                  </a:cubicBezTo>
                  <a:cubicBezTo>
                    <a:pt x="4120" y="2227"/>
                    <a:pt x="3941" y="2644"/>
                    <a:pt x="3596" y="3037"/>
                  </a:cubicBezTo>
                  <a:cubicBezTo>
                    <a:pt x="3524" y="3096"/>
                    <a:pt x="3536" y="3203"/>
                    <a:pt x="3596" y="3263"/>
                  </a:cubicBezTo>
                  <a:cubicBezTo>
                    <a:pt x="3629" y="3290"/>
                    <a:pt x="3669" y="3305"/>
                    <a:pt x="3709" y="3305"/>
                  </a:cubicBezTo>
                  <a:cubicBezTo>
                    <a:pt x="3755" y="3305"/>
                    <a:pt x="3802" y="3284"/>
                    <a:pt x="3834" y="3239"/>
                  </a:cubicBezTo>
                  <a:cubicBezTo>
                    <a:pt x="4239" y="2787"/>
                    <a:pt x="4441" y="2310"/>
                    <a:pt x="4441" y="1810"/>
                  </a:cubicBezTo>
                  <a:cubicBezTo>
                    <a:pt x="4441" y="1287"/>
                    <a:pt x="4203" y="834"/>
                    <a:pt x="3786" y="501"/>
                  </a:cubicBezTo>
                  <a:cubicBezTo>
                    <a:pt x="3370" y="179"/>
                    <a:pt x="2798" y="1"/>
                    <a:pt x="214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58" name="Google Shape;10558;p55"/>
          <p:cNvGrpSpPr/>
          <p:nvPr/>
        </p:nvGrpSpPr>
        <p:grpSpPr>
          <a:xfrm>
            <a:off x="3584280" y="3699191"/>
            <a:ext cx="358069" cy="317995"/>
            <a:chOff x="3584280" y="3699191"/>
            <a:chExt cx="358069" cy="317995"/>
          </a:xfrm>
        </p:grpSpPr>
        <p:sp>
          <p:nvSpPr>
            <p:cNvPr id="10559" name="Google Shape;10559;p55"/>
            <p:cNvSpPr/>
            <p:nvPr/>
          </p:nvSpPr>
          <p:spPr>
            <a:xfrm>
              <a:off x="3584280" y="3699191"/>
              <a:ext cx="358069" cy="317995"/>
            </a:xfrm>
            <a:custGeom>
              <a:avLst/>
              <a:gdLst/>
              <a:ahLst/>
              <a:cxnLst/>
              <a:rect l="l" t="t" r="r" b="b"/>
              <a:pathLst>
                <a:path w="11276" h="10014" extrusionOk="0">
                  <a:moveTo>
                    <a:pt x="5644" y="1"/>
                  </a:moveTo>
                  <a:cubicBezTo>
                    <a:pt x="5203" y="1"/>
                    <a:pt x="4810" y="227"/>
                    <a:pt x="4596" y="620"/>
                  </a:cubicBezTo>
                  <a:lnTo>
                    <a:pt x="822" y="7168"/>
                  </a:lnTo>
                  <a:cubicBezTo>
                    <a:pt x="774" y="7240"/>
                    <a:pt x="798" y="7347"/>
                    <a:pt x="881" y="7395"/>
                  </a:cubicBezTo>
                  <a:cubicBezTo>
                    <a:pt x="903" y="7406"/>
                    <a:pt x="929" y="7411"/>
                    <a:pt x="955" y="7411"/>
                  </a:cubicBezTo>
                  <a:cubicBezTo>
                    <a:pt x="1012" y="7411"/>
                    <a:pt x="1071" y="7384"/>
                    <a:pt x="1096" y="7335"/>
                  </a:cubicBezTo>
                  <a:lnTo>
                    <a:pt x="4882" y="787"/>
                  </a:lnTo>
                  <a:cubicBezTo>
                    <a:pt x="5049" y="513"/>
                    <a:pt x="5322" y="346"/>
                    <a:pt x="5644" y="346"/>
                  </a:cubicBezTo>
                  <a:cubicBezTo>
                    <a:pt x="5953" y="346"/>
                    <a:pt x="6239" y="513"/>
                    <a:pt x="6394" y="787"/>
                  </a:cubicBezTo>
                  <a:lnTo>
                    <a:pt x="10775" y="8359"/>
                  </a:lnTo>
                  <a:cubicBezTo>
                    <a:pt x="10942" y="8621"/>
                    <a:pt x="10942" y="8954"/>
                    <a:pt x="10775" y="9240"/>
                  </a:cubicBezTo>
                  <a:cubicBezTo>
                    <a:pt x="10609" y="9502"/>
                    <a:pt x="10323" y="9669"/>
                    <a:pt x="10013" y="9669"/>
                  </a:cubicBezTo>
                  <a:lnTo>
                    <a:pt x="1262" y="9669"/>
                  </a:lnTo>
                  <a:cubicBezTo>
                    <a:pt x="953" y="9669"/>
                    <a:pt x="667" y="9502"/>
                    <a:pt x="500" y="9240"/>
                  </a:cubicBezTo>
                  <a:cubicBezTo>
                    <a:pt x="346" y="8966"/>
                    <a:pt x="346" y="8645"/>
                    <a:pt x="500" y="8359"/>
                  </a:cubicBezTo>
                  <a:lnTo>
                    <a:pt x="774" y="7895"/>
                  </a:lnTo>
                  <a:cubicBezTo>
                    <a:pt x="822" y="7823"/>
                    <a:pt x="786" y="7716"/>
                    <a:pt x="715" y="7668"/>
                  </a:cubicBezTo>
                  <a:cubicBezTo>
                    <a:pt x="693" y="7657"/>
                    <a:pt x="667" y="7652"/>
                    <a:pt x="641" y="7652"/>
                  </a:cubicBezTo>
                  <a:cubicBezTo>
                    <a:pt x="583" y="7652"/>
                    <a:pt x="521" y="7679"/>
                    <a:pt x="488" y="7728"/>
                  </a:cubicBezTo>
                  <a:lnTo>
                    <a:pt x="227" y="8192"/>
                  </a:lnTo>
                  <a:cubicBezTo>
                    <a:pt x="0" y="8561"/>
                    <a:pt x="0" y="9026"/>
                    <a:pt x="227" y="9395"/>
                  </a:cubicBezTo>
                  <a:cubicBezTo>
                    <a:pt x="441" y="9776"/>
                    <a:pt x="834" y="10014"/>
                    <a:pt x="1262" y="10014"/>
                  </a:cubicBezTo>
                  <a:lnTo>
                    <a:pt x="10013" y="10014"/>
                  </a:lnTo>
                  <a:cubicBezTo>
                    <a:pt x="10442" y="10014"/>
                    <a:pt x="10847" y="9788"/>
                    <a:pt x="11061" y="9395"/>
                  </a:cubicBezTo>
                  <a:cubicBezTo>
                    <a:pt x="11276" y="9026"/>
                    <a:pt x="11276" y="8585"/>
                    <a:pt x="11061" y="8192"/>
                  </a:cubicBezTo>
                  <a:lnTo>
                    <a:pt x="6680" y="620"/>
                  </a:lnTo>
                  <a:cubicBezTo>
                    <a:pt x="6453" y="251"/>
                    <a:pt x="6072" y="1"/>
                    <a:pt x="56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0" name="Google Shape;10560;p55"/>
            <p:cNvSpPr/>
            <p:nvPr/>
          </p:nvSpPr>
          <p:spPr>
            <a:xfrm>
              <a:off x="3613400" y="3727167"/>
              <a:ext cx="299831" cy="261661"/>
            </a:xfrm>
            <a:custGeom>
              <a:avLst/>
              <a:gdLst/>
              <a:ahLst/>
              <a:cxnLst/>
              <a:rect l="l" t="t" r="r" b="b"/>
              <a:pathLst>
                <a:path w="9442" h="8240" extrusionOk="0">
                  <a:moveTo>
                    <a:pt x="4727" y="358"/>
                  </a:moveTo>
                  <a:lnTo>
                    <a:pt x="9085" y="7907"/>
                  </a:lnTo>
                  <a:lnTo>
                    <a:pt x="381" y="7907"/>
                  </a:lnTo>
                  <a:lnTo>
                    <a:pt x="4727" y="358"/>
                  </a:lnTo>
                  <a:close/>
                  <a:moveTo>
                    <a:pt x="4727" y="1"/>
                  </a:moveTo>
                  <a:cubicBezTo>
                    <a:pt x="4608" y="1"/>
                    <a:pt x="4501" y="60"/>
                    <a:pt x="4441" y="168"/>
                  </a:cubicBezTo>
                  <a:lnTo>
                    <a:pt x="60" y="7740"/>
                  </a:lnTo>
                  <a:cubicBezTo>
                    <a:pt x="0" y="7847"/>
                    <a:pt x="0" y="7966"/>
                    <a:pt x="60" y="8073"/>
                  </a:cubicBezTo>
                  <a:cubicBezTo>
                    <a:pt x="119" y="8192"/>
                    <a:pt x="226" y="8240"/>
                    <a:pt x="345" y="8240"/>
                  </a:cubicBezTo>
                  <a:lnTo>
                    <a:pt x="9096" y="8240"/>
                  </a:lnTo>
                  <a:cubicBezTo>
                    <a:pt x="9216" y="8240"/>
                    <a:pt x="9323" y="8180"/>
                    <a:pt x="9382" y="8073"/>
                  </a:cubicBezTo>
                  <a:cubicBezTo>
                    <a:pt x="9442" y="7966"/>
                    <a:pt x="9442" y="7847"/>
                    <a:pt x="9382" y="7740"/>
                  </a:cubicBezTo>
                  <a:lnTo>
                    <a:pt x="5001" y="168"/>
                  </a:lnTo>
                  <a:cubicBezTo>
                    <a:pt x="4941" y="60"/>
                    <a:pt x="4846" y="1"/>
                    <a:pt x="47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1" name="Google Shape;10561;p55"/>
            <p:cNvSpPr/>
            <p:nvPr/>
          </p:nvSpPr>
          <p:spPr>
            <a:xfrm>
              <a:off x="3735879" y="3910171"/>
              <a:ext cx="54873" cy="54841"/>
            </a:xfrm>
            <a:custGeom>
              <a:avLst/>
              <a:gdLst/>
              <a:ahLst/>
              <a:cxnLst/>
              <a:rect l="l" t="t" r="r" b="b"/>
              <a:pathLst>
                <a:path w="1728" h="1727" extrusionOk="0">
                  <a:moveTo>
                    <a:pt x="870" y="322"/>
                  </a:moveTo>
                  <a:cubicBezTo>
                    <a:pt x="1168" y="322"/>
                    <a:pt x="1406" y="572"/>
                    <a:pt x="1406" y="870"/>
                  </a:cubicBezTo>
                  <a:cubicBezTo>
                    <a:pt x="1406" y="1167"/>
                    <a:pt x="1168" y="1405"/>
                    <a:pt x="870" y="1405"/>
                  </a:cubicBezTo>
                  <a:cubicBezTo>
                    <a:pt x="572" y="1405"/>
                    <a:pt x="334" y="1167"/>
                    <a:pt x="334" y="870"/>
                  </a:cubicBezTo>
                  <a:cubicBezTo>
                    <a:pt x="334" y="572"/>
                    <a:pt x="572" y="322"/>
                    <a:pt x="870" y="322"/>
                  </a:cubicBezTo>
                  <a:close/>
                  <a:moveTo>
                    <a:pt x="870" y="0"/>
                  </a:moveTo>
                  <a:cubicBezTo>
                    <a:pt x="394" y="0"/>
                    <a:pt x="1" y="393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34"/>
                    <a:pt x="1727" y="870"/>
                  </a:cubicBezTo>
                  <a:cubicBezTo>
                    <a:pt x="1727" y="393"/>
                    <a:pt x="1346" y="0"/>
                    <a:pt x="87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2" name="Google Shape;10562;p55"/>
            <p:cNvSpPr/>
            <p:nvPr/>
          </p:nvSpPr>
          <p:spPr>
            <a:xfrm>
              <a:off x="3738896" y="3788422"/>
              <a:ext cx="49188" cy="114604"/>
            </a:xfrm>
            <a:custGeom>
              <a:avLst/>
              <a:gdLst/>
              <a:ahLst/>
              <a:cxnLst/>
              <a:rect l="l" t="t" r="r" b="b"/>
              <a:pathLst>
                <a:path w="1549" h="3609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lnTo>
                    <a:pt x="1" y="3037"/>
                  </a:lnTo>
                  <a:cubicBezTo>
                    <a:pt x="1" y="3346"/>
                    <a:pt x="263" y="3608"/>
                    <a:pt x="572" y="3608"/>
                  </a:cubicBezTo>
                  <a:lnTo>
                    <a:pt x="965" y="3608"/>
                  </a:lnTo>
                  <a:cubicBezTo>
                    <a:pt x="1275" y="3608"/>
                    <a:pt x="1549" y="3358"/>
                    <a:pt x="1549" y="3037"/>
                  </a:cubicBezTo>
                  <a:lnTo>
                    <a:pt x="1549" y="1560"/>
                  </a:lnTo>
                  <a:cubicBezTo>
                    <a:pt x="1549" y="1465"/>
                    <a:pt x="1465" y="1394"/>
                    <a:pt x="1382" y="1394"/>
                  </a:cubicBezTo>
                  <a:cubicBezTo>
                    <a:pt x="1287" y="1394"/>
                    <a:pt x="1215" y="1465"/>
                    <a:pt x="1215" y="1560"/>
                  </a:cubicBezTo>
                  <a:lnTo>
                    <a:pt x="1215" y="3037"/>
                  </a:lnTo>
                  <a:cubicBezTo>
                    <a:pt x="1215" y="3168"/>
                    <a:pt x="1108" y="3275"/>
                    <a:pt x="977" y="3275"/>
                  </a:cubicBezTo>
                  <a:lnTo>
                    <a:pt x="584" y="3275"/>
                  </a:lnTo>
                  <a:cubicBezTo>
                    <a:pt x="453" y="3275"/>
                    <a:pt x="346" y="3168"/>
                    <a:pt x="346" y="3037"/>
                  </a:cubicBezTo>
                  <a:lnTo>
                    <a:pt x="346" y="572"/>
                  </a:lnTo>
                  <a:cubicBezTo>
                    <a:pt x="346" y="441"/>
                    <a:pt x="453" y="334"/>
                    <a:pt x="584" y="334"/>
                  </a:cubicBezTo>
                  <a:lnTo>
                    <a:pt x="977" y="334"/>
                  </a:lnTo>
                  <a:cubicBezTo>
                    <a:pt x="1108" y="334"/>
                    <a:pt x="1215" y="441"/>
                    <a:pt x="1215" y="572"/>
                  </a:cubicBezTo>
                  <a:lnTo>
                    <a:pt x="1215" y="906"/>
                  </a:lnTo>
                  <a:cubicBezTo>
                    <a:pt x="1215" y="989"/>
                    <a:pt x="1287" y="1072"/>
                    <a:pt x="1382" y="1072"/>
                  </a:cubicBezTo>
                  <a:cubicBezTo>
                    <a:pt x="1465" y="1072"/>
                    <a:pt x="1549" y="989"/>
                    <a:pt x="1549" y="906"/>
                  </a:cubicBezTo>
                  <a:lnTo>
                    <a:pt x="1549" y="572"/>
                  </a:lnTo>
                  <a:cubicBezTo>
                    <a:pt x="1549" y="263"/>
                    <a:pt x="1287" y="1"/>
                    <a:pt x="96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63" name="Google Shape;10563;p55"/>
          <p:cNvGrpSpPr/>
          <p:nvPr/>
        </p:nvGrpSpPr>
        <p:grpSpPr>
          <a:xfrm>
            <a:off x="4129482" y="3681059"/>
            <a:ext cx="355402" cy="354291"/>
            <a:chOff x="4129482" y="3681059"/>
            <a:chExt cx="355402" cy="354291"/>
          </a:xfrm>
        </p:grpSpPr>
        <p:sp>
          <p:nvSpPr>
            <p:cNvPr id="10564" name="Google Shape;10564;p55"/>
            <p:cNvSpPr/>
            <p:nvPr/>
          </p:nvSpPr>
          <p:spPr>
            <a:xfrm>
              <a:off x="4313979" y="3719578"/>
              <a:ext cx="133117" cy="225016"/>
            </a:xfrm>
            <a:custGeom>
              <a:avLst/>
              <a:gdLst/>
              <a:ahLst/>
              <a:cxnLst/>
              <a:rect l="l" t="t" r="r" b="b"/>
              <a:pathLst>
                <a:path w="4192" h="7086" extrusionOk="0">
                  <a:moveTo>
                    <a:pt x="173" y="0"/>
                  </a:moveTo>
                  <a:cubicBezTo>
                    <a:pt x="96" y="0"/>
                    <a:pt x="23" y="68"/>
                    <a:pt x="12" y="156"/>
                  </a:cubicBezTo>
                  <a:cubicBezTo>
                    <a:pt x="0" y="240"/>
                    <a:pt x="72" y="323"/>
                    <a:pt x="167" y="335"/>
                  </a:cubicBezTo>
                  <a:cubicBezTo>
                    <a:pt x="1167" y="418"/>
                    <a:pt x="2108" y="883"/>
                    <a:pt x="2798" y="1633"/>
                  </a:cubicBezTo>
                  <a:cubicBezTo>
                    <a:pt x="3501" y="2383"/>
                    <a:pt x="3870" y="3359"/>
                    <a:pt x="3870" y="4383"/>
                  </a:cubicBezTo>
                  <a:cubicBezTo>
                    <a:pt x="3870" y="5217"/>
                    <a:pt x="3620" y="6002"/>
                    <a:pt x="3156" y="6693"/>
                  </a:cubicBezTo>
                  <a:lnTo>
                    <a:pt x="893" y="4407"/>
                  </a:lnTo>
                  <a:cubicBezTo>
                    <a:pt x="864" y="4377"/>
                    <a:pt x="822" y="4362"/>
                    <a:pt x="779" y="4362"/>
                  </a:cubicBezTo>
                  <a:cubicBezTo>
                    <a:pt x="736" y="4362"/>
                    <a:pt x="691" y="4377"/>
                    <a:pt x="655" y="4407"/>
                  </a:cubicBezTo>
                  <a:cubicBezTo>
                    <a:pt x="596" y="4467"/>
                    <a:pt x="596" y="4574"/>
                    <a:pt x="655" y="4645"/>
                  </a:cubicBezTo>
                  <a:lnTo>
                    <a:pt x="3048" y="7050"/>
                  </a:lnTo>
                  <a:cubicBezTo>
                    <a:pt x="3084" y="7074"/>
                    <a:pt x="3120" y="7086"/>
                    <a:pt x="3167" y="7086"/>
                  </a:cubicBezTo>
                  <a:lnTo>
                    <a:pt x="3179" y="7086"/>
                  </a:lnTo>
                  <a:cubicBezTo>
                    <a:pt x="3227" y="7086"/>
                    <a:pt x="3275" y="7062"/>
                    <a:pt x="3298" y="7026"/>
                  </a:cubicBezTo>
                  <a:cubicBezTo>
                    <a:pt x="3882" y="6252"/>
                    <a:pt x="4191" y="5348"/>
                    <a:pt x="4191" y="4383"/>
                  </a:cubicBezTo>
                  <a:cubicBezTo>
                    <a:pt x="4191" y="3276"/>
                    <a:pt x="3775" y="2228"/>
                    <a:pt x="3036" y="1407"/>
                  </a:cubicBezTo>
                  <a:cubicBezTo>
                    <a:pt x="2286" y="597"/>
                    <a:pt x="1274" y="97"/>
                    <a:pt x="191" y="2"/>
                  </a:cubicBezTo>
                  <a:cubicBezTo>
                    <a:pt x="185" y="1"/>
                    <a:pt x="179" y="0"/>
                    <a:pt x="1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5" name="Google Shape;10565;p55"/>
            <p:cNvSpPr/>
            <p:nvPr/>
          </p:nvSpPr>
          <p:spPr>
            <a:xfrm>
              <a:off x="4220968" y="3719197"/>
              <a:ext cx="106284" cy="132387"/>
            </a:xfrm>
            <a:custGeom>
              <a:avLst/>
              <a:gdLst/>
              <a:ahLst/>
              <a:cxnLst/>
              <a:rect l="l" t="t" r="r" b="b"/>
              <a:pathLst>
                <a:path w="3347" h="4169" extrusionOk="0">
                  <a:moveTo>
                    <a:pt x="2340" y="1"/>
                  </a:moveTo>
                  <a:cubicBezTo>
                    <a:pt x="2334" y="1"/>
                    <a:pt x="2328" y="1"/>
                    <a:pt x="2322" y="2"/>
                  </a:cubicBezTo>
                  <a:cubicBezTo>
                    <a:pt x="1501" y="73"/>
                    <a:pt x="715" y="371"/>
                    <a:pt x="60" y="883"/>
                  </a:cubicBezTo>
                  <a:cubicBezTo>
                    <a:pt x="12" y="907"/>
                    <a:pt x="0" y="954"/>
                    <a:pt x="0" y="1002"/>
                  </a:cubicBezTo>
                  <a:cubicBezTo>
                    <a:pt x="0" y="1038"/>
                    <a:pt x="12" y="1085"/>
                    <a:pt x="36" y="1133"/>
                  </a:cubicBezTo>
                  <a:lnTo>
                    <a:pt x="3048" y="4121"/>
                  </a:lnTo>
                  <a:cubicBezTo>
                    <a:pt x="3072" y="4157"/>
                    <a:pt x="3120" y="4169"/>
                    <a:pt x="3167" y="4169"/>
                  </a:cubicBezTo>
                  <a:cubicBezTo>
                    <a:pt x="3203" y="4169"/>
                    <a:pt x="3251" y="4157"/>
                    <a:pt x="3287" y="4121"/>
                  </a:cubicBezTo>
                  <a:cubicBezTo>
                    <a:pt x="3346" y="4062"/>
                    <a:pt x="3346" y="3955"/>
                    <a:pt x="3287" y="3883"/>
                  </a:cubicBezTo>
                  <a:lnTo>
                    <a:pt x="429" y="1026"/>
                  </a:lnTo>
                  <a:cubicBezTo>
                    <a:pt x="1001" y="645"/>
                    <a:pt x="1655" y="383"/>
                    <a:pt x="2358" y="323"/>
                  </a:cubicBezTo>
                  <a:cubicBezTo>
                    <a:pt x="2363" y="324"/>
                    <a:pt x="2367" y="324"/>
                    <a:pt x="2372" y="324"/>
                  </a:cubicBezTo>
                  <a:cubicBezTo>
                    <a:pt x="2449" y="324"/>
                    <a:pt x="2512" y="235"/>
                    <a:pt x="2501" y="157"/>
                  </a:cubicBezTo>
                  <a:cubicBezTo>
                    <a:pt x="2479" y="68"/>
                    <a:pt x="2416" y="1"/>
                    <a:pt x="234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6" name="Google Shape;10566;p55"/>
            <p:cNvSpPr/>
            <p:nvPr/>
          </p:nvSpPr>
          <p:spPr>
            <a:xfrm>
              <a:off x="4167270" y="3772545"/>
              <a:ext cx="226127" cy="225746"/>
            </a:xfrm>
            <a:custGeom>
              <a:avLst/>
              <a:gdLst/>
              <a:ahLst/>
              <a:cxnLst/>
              <a:rect l="l" t="t" r="r" b="b"/>
              <a:pathLst>
                <a:path w="7121" h="7109" extrusionOk="0">
                  <a:moveTo>
                    <a:pt x="1037" y="405"/>
                  </a:moveTo>
                  <a:lnTo>
                    <a:pt x="6704" y="6061"/>
                  </a:lnTo>
                  <a:cubicBezTo>
                    <a:pt x="6013" y="6537"/>
                    <a:pt x="5228" y="6775"/>
                    <a:pt x="4406" y="6775"/>
                  </a:cubicBezTo>
                  <a:cubicBezTo>
                    <a:pt x="2168" y="6775"/>
                    <a:pt x="334" y="4942"/>
                    <a:pt x="334" y="2703"/>
                  </a:cubicBezTo>
                  <a:cubicBezTo>
                    <a:pt x="334" y="1882"/>
                    <a:pt x="572" y="1096"/>
                    <a:pt x="1037" y="405"/>
                  </a:cubicBezTo>
                  <a:close/>
                  <a:moveTo>
                    <a:pt x="1001" y="1"/>
                  </a:moveTo>
                  <a:cubicBezTo>
                    <a:pt x="953" y="1"/>
                    <a:pt x="918" y="36"/>
                    <a:pt x="882" y="60"/>
                  </a:cubicBezTo>
                  <a:cubicBezTo>
                    <a:pt x="298" y="822"/>
                    <a:pt x="1" y="1739"/>
                    <a:pt x="1" y="2703"/>
                  </a:cubicBezTo>
                  <a:cubicBezTo>
                    <a:pt x="1" y="5120"/>
                    <a:pt x="1989" y="7109"/>
                    <a:pt x="4406" y="7109"/>
                  </a:cubicBezTo>
                  <a:cubicBezTo>
                    <a:pt x="5382" y="7109"/>
                    <a:pt x="6287" y="6811"/>
                    <a:pt x="7061" y="6228"/>
                  </a:cubicBezTo>
                  <a:cubicBezTo>
                    <a:pt x="7109" y="6192"/>
                    <a:pt x="7121" y="6156"/>
                    <a:pt x="7121" y="6108"/>
                  </a:cubicBezTo>
                  <a:cubicBezTo>
                    <a:pt x="7121" y="6061"/>
                    <a:pt x="7109" y="6013"/>
                    <a:pt x="7073" y="5978"/>
                  </a:cubicBezTo>
                  <a:lnTo>
                    <a:pt x="1132" y="36"/>
                  </a:lnTo>
                  <a:cubicBezTo>
                    <a:pt x="1096" y="24"/>
                    <a:pt x="1048" y="1"/>
                    <a:pt x="10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7" name="Google Shape;10567;p55"/>
            <p:cNvSpPr/>
            <p:nvPr/>
          </p:nvSpPr>
          <p:spPr>
            <a:xfrm>
              <a:off x="4129482" y="3681059"/>
              <a:ext cx="355402" cy="354291"/>
            </a:xfrm>
            <a:custGeom>
              <a:avLst/>
              <a:gdLst/>
              <a:ahLst/>
              <a:cxnLst/>
              <a:rect l="l" t="t" r="r" b="b"/>
              <a:pathLst>
                <a:path w="11192" h="11157" extrusionOk="0">
                  <a:moveTo>
                    <a:pt x="5596" y="0"/>
                  </a:moveTo>
                  <a:cubicBezTo>
                    <a:pt x="4096" y="0"/>
                    <a:pt x="2703" y="572"/>
                    <a:pt x="1643" y="1631"/>
                  </a:cubicBezTo>
                  <a:cubicBezTo>
                    <a:pt x="584" y="2691"/>
                    <a:pt x="0" y="4096"/>
                    <a:pt x="0" y="5584"/>
                  </a:cubicBezTo>
                  <a:cubicBezTo>
                    <a:pt x="0" y="7013"/>
                    <a:pt x="536" y="8358"/>
                    <a:pt x="1512" y="9406"/>
                  </a:cubicBezTo>
                  <a:cubicBezTo>
                    <a:pt x="2477" y="10430"/>
                    <a:pt x="3786" y="11061"/>
                    <a:pt x="5191" y="11156"/>
                  </a:cubicBezTo>
                  <a:cubicBezTo>
                    <a:pt x="5286" y="11156"/>
                    <a:pt x="5358" y="11097"/>
                    <a:pt x="5382" y="11014"/>
                  </a:cubicBezTo>
                  <a:cubicBezTo>
                    <a:pt x="5382" y="10918"/>
                    <a:pt x="5322" y="10847"/>
                    <a:pt x="5227" y="10835"/>
                  </a:cubicBezTo>
                  <a:cubicBezTo>
                    <a:pt x="3905" y="10740"/>
                    <a:pt x="2667" y="10144"/>
                    <a:pt x="1762" y="9180"/>
                  </a:cubicBezTo>
                  <a:cubicBezTo>
                    <a:pt x="834" y="8192"/>
                    <a:pt x="333" y="6930"/>
                    <a:pt x="333" y="5572"/>
                  </a:cubicBezTo>
                  <a:cubicBezTo>
                    <a:pt x="333" y="4179"/>
                    <a:pt x="881" y="2858"/>
                    <a:pt x="1881" y="1858"/>
                  </a:cubicBezTo>
                  <a:cubicBezTo>
                    <a:pt x="2881" y="858"/>
                    <a:pt x="4203" y="310"/>
                    <a:pt x="5596" y="310"/>
                  </a:cubicBezTo>
                  <a:cubicBezTo>
                    <a:pt x="7001" y="310"/>
                    <a:pt x="8323" y="858"/>
                    <a:pt x="9323" y="1858"/>
                  </a:cubicBezTo>
                  <a:cubicBezTo>
                    <a:pt x="10323" y="2858"/>
                    <a:pt x="10871" y="4179"/>
                    <a:pt x="10871" y="5572"/>
                  </a:cubicBezTo>
                  <a:cubicBezTo>
                    <a:pt x="10871" y="6918"/>
                    <a:pt x="10359" y="8192"/>
                    <a:pt x="9442" y="9180"/>
                  </a:cubicBezTo>
                  <a:cubicBezTo>
                    <a:pt x="8525" y="10144"/>
                    <a:pt x="7299" y="10740"/>
                    <a:pt x="5977" y="10835"/>
                  </a:cubicBezTo>
                  <a:cubicBezTo>
                    <a:pt x="5882" y="10835"/>
                    <a:pt x="5810" y="10918"/>
                    <a:pt x="5822" y="11014"/>
                  </a:cubicBezTo>
                  <a:cubicBezTo>
                    <a:pt x="5822" y="11097"/>
                    <a:pt x="5894" y="11156"/>
                    <a:pt x="5989" y="11156"/>
                  </a:cubicBezTo>
                  <a:lnTo>
                    <a:pt x="6001" y="11156"/>
                  </a:lnTo>
                  <a:cubicBezTo>
                    <a:pt x="7418" y="11061"/>
                    <a:pt x="8727" y="10442"/>
                    <a:pt x="9692" y="9406"/>
                  </a:cubicBezTo>
                  <a:cubicBezTo>
                    <a:pt x="10656" y="8358"/>
                    <a:pt x="11192" y="7013"/>
                    <a:pt x="11192" y="5584"/>
                  </a:cubicBezTo>
                  <a:cubicBezTo>
                    <a:pt x="11192" y="4096"/>
                    <a:pt x="10597" y="2691"/>
                    <a:pt x="9561" y="1631"/>
                  </a:cubicBezTo>
                  <a:cubicBezTo>
                    <a:pt x="8501" y="572"/>
                    <a:pt x="7108" y="0"/>
                    <a:pt x="55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68" name="Google Shape;10568;p55"/>
          <p:cNvGrpSpPr/>
          <p:nvPr/>
        </p:nvGrpSpPr>
        <p:grpSpPr>
          <a:xfrm>
            <a:off x="4673540" y="3680297"/>
            <a:ext cx="355434" cy="355815"/>
            <a:chOff x="4673540" y="3680297"/>
            <a:chExt cx="355434" cy="355815"/>
          </a:xfrm>
        </p:grpSpPr>
        <p:sp>
          <p:nvSpPr>
            <p:cNvPr id="10569" name="Google Shape;10569;p55"/>
            <p:cNvSpPr/>
            <p:nvPr/>
          </p:nvSpPr>
          <p:spPr>
            <a:xfrm>
              <a:off x="4673540" y="3680297"/>
              <a:ext cx="355434" cy="355815"/>
            </a:xfrm>
            <a:custGeom>
              <a:avLst/>
              <a:gdLst/>
              <a:ahLst/>
              <a:cxnLst/>
              <a:rect l="l" t="t" r="r" b="b"/>
              <a:pathLst>
                <a:path w="11193" h="11205" extrusionOk="0">
                  <a:moveTo>
                    <a:pt x="2012" y="0"/>
                  </a:moveTo>
                  <a:cubicBezTo>
                    <a:pt x="905" y="0"/>
                    <a:pt x="0" y="893"/>
                    <a:pt x="0" y="2013"/>
                  </a:cubicBezTo>
                  <a:lnTo>
                    <a:pt x="0" y="9192"/>
                  </a:lnTo>
                  <a:cubicBezTo>
                    <a:pt x="0" y="10287"/>
                    <a:pt x="893" y="11204"/>
                    <a:pt x="2012" y="11204"/>
                  </a:cubicBezTo>
                  <a:lnTo>
                    <a:pt x="9180" y="11204"/>
                  </a:lnTo>
                  <a:cubicBezTo>
                    <a:pt x="10287" y="11204"/>
                    <a:pt x="11192" y="10311"/>
                    <a:pt x="11192" y="9192"/>
                  </a:cubicBezTo>
                  <a:lnTo>
                    <a:pt x="11192" y="2013"/>
                  </a:lnTo>
                  <a:cubicBezTo>
                    <a:pt x="11180" y="917"/>
                    <a:pt x="10287" y="0"/>
                    <a:pt x="9180" y="0"/>
                  </a:cubicBezTo>
                  <a:lnTo>
                    <a:pt x="8085" y="0"/>
                  </a:lnTo>
                  <a:cubicBezTo>
                    <a:pt x="7989" y="0"/>
                    <a:pt x="7918" y="84"/>
                    <a:pt x="7918" y="167"/>
                  </a:cubicBezTo>
                  <a:cubicBezTo>
                    <a:pt x="7918" y="262"/>
                    <a:pt x="7989" y="334"/>
                    <a:pt x="8085" y="334"/>
                  </a:cubicBezTo>
                  <a:lnTo>
                    <a:pt x="9180" y="334"/>
                  </a:lnTo>
                  <a:cubicBezTo>
                    <a:pt x="10109" y="334"/>
                    <a:pt x="10847" y="1084"/>
                    <a:pt x="10847" y="2001"/>
                  </a:cubicBezTo>
                  <a:lnTo>
                    <a:pt x="10847" y="9180"/>
                  </a:lnTo>
                  <a:cubicBezTo>
                    <a:pt x="10847" y="10097"/>
                    <a:pt x="10109" y="10847"/>
                    <a:pt x="9180" y="10847"/>
                  </a:cubicBezTo>
                  <a:lnTo>
                    <a:pt x="2012" y="10847"/>
                  </a:lnTo>
                  <a:cubicBezTo>
                    <a:pt x="1084" y="10847"/>
                    <a:pt x="345" y="10097"/>
                    <a:pt x="345" y="9180"/>
                  </a:cubicBezTo>
                  <a:lnTo>
                    <a:pt x="345" y="2001"/>
                  </a:lnTo>
                  <a:cubicBezTo>
                    <a:pt x="345" y="1084"/>
                    <a:pt x="1084" y="334"/>
                    <a:pt x="2012" y="334"/>
                  </a:cubicBezTo>
                  <a:lnTo>
                    <a:pt x="7418" y="334"/>
                  </a:lnTo>
                  <a:cubicBezTo>
                    <a:pt x="7501" y="334"/>
                    <a:pt x="7573" y="262"/>
                    <a:pt x="7573" y="167"/>
                  </a:cubicBezTo>
                  <a:cubicBezTo>
                    <a:pt x="7573" y="84"/>
                    <a:pt x="7501" y="0"/>
                    <a:pt x="741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0" name="Google Shape;10570;p55"/>
            <p:cNvSpPr/>
            <p:nvPr/>
          </p:nvSpPr>
          <p:spPr>
            <a:xfrm>
              <a:off x="4805864" y="3736630"/>
              <a:ext cx="93042" cy="92661"/>
            </a:xfrm>
            <a:custGeom>
              <a:avLst/>
              <a:gdLst/>
              <a:ahLst/>
              <a:cxnLst/>
              <a:rect l="l" t="t" r="r" b="b"/>
              <a:pathLst>
                <a:path w="2930" h="2918" extrusionOk="0">
                  <a:moveTo>
                    <a:pt x="1477" y="334"/>
                  </a:moveTo>
                  <a:cubicBezTo>
                    <a:pt x="2096" y="334"/>
                    <a:pt x="2608" y="834"/>
                    <a:pt x="2608" y="1465"/>
                  </a:cubicBezTo>
                  <a:cubicBezTo>
                    <a:pt x="2608" y="2084"/>
                    <a:pt x="2096" y="2596"/>
                    <a:pt x="1477" y="2596"/>
                  </a:cubicBezTo>
                  <a:cubicBezTo>
                    <a:pt x="846" y="2596"/>
                    <a:pt x="346" y="2084"/>
                    <a:pt x="346" y="1465"/>
                  </a:cubicBezTo>
                  <a:cubicBezTo>
                    <a:pt x="346" y="834"/>
                    <a:pt x="846" y="334"/>
                    <a:pt x="1477" y="334"/>
                  </a:cubicBezTo>
                  <a:close/>
                  <a:moveTo>
                    <a:pt x="1477" y="0"/>
                  </a:moveTo>
                  <a:cubicBezTo>
                    <a:pt x="667" y="0"/>
                    <a:pt x="12" y="655"/>
                    <a:pt x="12" y="1465"/>
                  </a:cubicBezTo>
                  <a:cubicBezTo>
                    <a:pt x="0" y="2263"/>
                    <a:pt x="655" y="2918"/>
                    <a:pt x="1477" y="2918"/>
                  </a:cubicBezTo>
                  <a:cubicBezTo>
                    <a:pt x="2274" y="2918"/>
                    <a:pt x="2929" y="2263"/>
                    <a:pt x="2929" y="1465"/>
                  </a:cubicBezTo>
                  <a:cubicBezTo>
                    <a:pt x="2929" y="655"/>
                    <a:pt x="2274" y="0"/>
                    <a:pt x="14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1" name="Google Shape;10571;p55"/>
            <p:cNvSpPr/>
            <p:nvPr/>
          </p:nvSpPr>
          <p:spPr>
            <a:xfrm>
              <a:off x="4779380" y="3841358"/>
              <a:ext cx="143723" cy="138801"/>
            </a:xfrm>
            <a:custGeom>
              <a:avLst/>
              <a:gdLst/>
              <a:ahLst/>
              <a:cxnLst/>
              <a:rect l="l" t="t" r="r" b="b"/>
              <a:pathLst>
                <a:path w="4526" h="4371" extrusionOk="0">
                  <a:moveTo>
                    <a:pt x="477" y="1"/>
                  </a:moveTo>
                  <a:cubicBezTo>
                    <a:pt x="215" y="1"/>
                    <a:pt x="1" y="203"/>
                    <a:pt x="1" y="477"/>
                  </a:cubicBezTo>
                  <a:lnTo>
                    <a:pt x="1" y="893"/>
                  </a:lnTo>
                  <a:cubicBezTo>
                    <a:pt x="1" y="1155"/>
                    <a:pt x="203" y="1370"/>
                    <a:pt x="477" y="1370"/>
                  </a:cubicBezTo>
                  <a:lnTo>
                    <a:pt x="763" y="1370"/>
                  </a:lnTo>
                  <a:cubicBezTo>
                    <a:pt x="834" y="1370"/>
                    <a:pt x="906" y="1429"/>
                    <a:pt x="906" y="1513"/>
                  </a:cubicBezTo>
                  <a:lnTo>
                    <a:pt x="906" y="2858"/>
                  </a:lnTo>
                  <a:cubicBezTo>
                    <a:pt x="906" y="2929"/>
                    <a:pt x="846" y="3001"/>
                    <a:pt x="763" y="3001"/>
                  </a:cubicBezTo>
                  <a:lnTo>
                    <a:pt x="572" y="3001"/>
                  </a:lnTo>
                  <a:cubicBezTo>
                    <a:pt x="299" y="3001"/>
                    <a:pt x="96" y="3215"/>
                    <a:pt x="96" y="3477"/>
                  </a:cubicBezTo>
                  <a:lnTo>
                    <a:pt x="96" y="3894"/>
                  </a:lnTo>
                  <a:cubicBezTo>
                    <a:pt x="96" y="4168"/>
                    <a:pt x="299" y="4370"/>
                    <a:pt x="572" y="4370"/>
                  </a:cubicBezTo>
                  <a:lnTo>
                    <a:pt x="4049" y="4370"/>
                  </a:lnTo>
                  <a:cubicBezTo>
                    <a:pt x="4311" y="4370"/>
                    <a:pt x="4525" y="4168"/>
                    <a:pt x="4525" y="3894"/>
                  </a:cubicBezTo>
                  <a:lnTo>
                    <a:pt x="4525" y="3477"/>
                  </a:lnTo>
                  <a:cubicBezTo>
                    <a:pt x="4525" y="3215"/>
                    <a:pt x="4311" y="3001"/>
                    <a:pt x="4049" y="3001"/>
                  </a:cubicBezTo>
                  <a:lnTo>
                    <a:pt x="3859" y="3001"/>
                  </a:lnTo>
                  <a:cubicBezTo>
                    <a:pt x="3787" y="3001"/>
                    <a:pt x="3704" y="2941"/>
                    <a:pt x="3704" y="2858"/>
                  </a:cubicBezTo>
                  <a:lnTo>
                    <a:pt x="3704" y="477"/>
                  </a:lnTo>
                  <a:cubicBezTo>
                    <a:pt x="3704" y="203"/>
                    <a:pt x="3501" y="1"/>
                    <a:pt x="3228" y="1"/>
                  </a:cubicBezTo>
                  <a:lnTo>
                    <a:pt x="1442" y="1"/>
                  </a:lnTo>
                  <a:cubicBezTo>
                    <a:pt x="1358" y="1"/>
                    <a:pt x="1287" y="72"/>
                    <a:pt x="1287" y="155"/>
                  </a:cubicBezTo>
                  <a:cubicBezTo>
                    <a:pt x="1287" y="251"/>
                    <a:pt x="1358" y="322"/>
                    <a:pt x="1442" y="322"/>
                  </a:cubicBezTo>
                  <a:lnTo>
                    <a:pt x="3228" y="322"/>
                  </a:lnTo>
                  <a:cubicBezTo>
                    <a:pt x="3311" y="322"/>
                    <a:pt x="3382" y="382"/>
                    <a:pt x="3382" y="477"/>
                  </a:cubicBezTo>
                  <a:lnTo>
                    <a:pt x="3382" y="2858"/>
                  </a:lnTo>
                  <a:cubicBezTo>
                    <a:pt x="3382" y="3120"/>
                    <a:pt x="3585" y="3334"/>
                    <a:pt x="3859" y="3334"/>
                  </a:cubicBezTo>
                  <a:lnTo>
                    <a:pt x="4049" y="3334"/>
                  </a:lnTo>
                  <a:cubicBezTo>
                    <a:pt x="4121" y="3334"/>
                    <a:pt x="4204" y="3394"/>
                    <a:pt x="4204" y="3477"/>
                  </a:cubicBezTo>
                  <a:lnTo>
                    <a:pt x="4204" y="3894"/>
                  </a:lnTo>
                  <a:cubicBezTo>
                    <a:pt x="4204" y="3965"/>
                    <a:pt x="4132" y="4049"/>
                    <a:pt x="4049" y="4049"/>
                  </a:cubicBezTo>
                  <a:lnTo>
                    <a:pt x="572" y="4049"/>
                  </a:lnTo>
                  <a:cubicBezTo>
                    <a:pt x="489" y="4049"/>
                    <a:pt x="418" y="3989"/>
                    <a:pt x="418" y="3894"/>
                  </a:cubicBezTo>
                  <a:lnTo>
                    <a:pt x="418" y="3477"/>
                  </a:lnTo>
                  <a:cubicBezTo>
                    <a:pt x="418" y="3406"/>
                    <a:pt x="477" y="3334"/>
                    <a:pt x="572" y="3334"/>
                  </a:cubicBezTo>
                  <a:lnTo>
                    <a:pt x="763" y="3334"/>
                  </a:lnTo>
                  <a:cubicBezTo>
                    <a:pt x="1025" y="3334"/>
                    <a:pt x="1239" y="3120"/>
                    <a:pt x="1239" y="2858"/>
                  </a:cubicBezTo>
                  <a:lnTo>
                    <a:pt x="1239" y="1513"/>
                  </a:lnTo>
                  <a:cubicBezTo>
                    <a:pt x="1239" y="1251"/>
                    <a:pt x="1025" y="1036"/>
                    <a:pt x="763" y="1036"/>
                  </a:cubicBezTo>
                  <a:lnTo>
                    <a:pt x="477" y="1036"/>
                  </a:lnTo>
                  <a:cubicBezTo>
                    <a:pt x="406" y="1036"/>
                    <a:pt x="334" y="977"/>
                    <a:pt x="334" y="893"/>
                  </a:cubicBezTo>
                  <a:lnTo>
                    <a:pt x="334" y="477"/>
                  </a:lnTo>
                  <a:cubicBezTo>
                    <a:pt x="334" y="393"/>
                    <a:pt x="394" y="322"/>
                    <a:pt x="477" y="322"/>
                  </a:cubicBezTo>
                  <a:lnTo>
                    <a:pt x="787" y="322"/>
                  </a:lnTo>
                  <a:cubicBezTo>
                    <a:pt x="882" y="322"/>
                    <a:pt x="953" y="251"/>
                    <a:pt x="953" y="155"/>
                  </a:cubicBezTo>
                  <a:cubicBezTo>
                    <a:pt x="953" y="72"/>
                    <a:pt x="882" y="1"/>
                    <a:pt x="7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72" name="Google Shape;10572;p55"/>
          <p:cNvGrpSpPr/>
          <p:nvPr/>
        </p:nvGrpSpPr>
        <p:grpSpPr>
          <a:xfrm>
            <a:off x="5779408" y="3699191"/>
            <a:ext cx="317645" cy="318757"/>
            <a:chOff x="5779408" y="3699191"/>
            <a:chExt cx="317645" cy="318757"/>
          </a:xfrm>
        </p:grpSpPr>
        <p:sp>
          <p:nvSpPr>
            <p:cNvPr id="10573" name="Google Shape;10573;p55"/>
            <p:cNvSpPr/>
            <p:nvPr/>
          </p:nvSpPr>
          <p:spPr>
            <a:xfrm>
              <a:off x="5892837" y="3700334"/>
              <a:ext cx="204216" cy="317614"/>
            </a:xfrm>
            <a:custGeom>
              <a:avLst/>
              <a:gdLst/>
              <a:ahLst/>
              <a:cxnLst/>
              <a:rect l="l" t="t" r="r" b="b"/>
              <a:pathLst>
                <a:path w="6431" h="10002" extrusionOk="0">
                  <a:moveTo>
                    <a:pt x="4025" y="0"/>
                  </a:moveTo>
                  <a:cubicBezTo>
                    <a:pt x="3870" y="0"/>
                    <a:pt x="3704" y="60"/>
                    <a:pt x="3608" y="179"/>
                  </a:cubicBezTo>
                  <a:lnTo>
                    <a:pt x="1465" y="2322"/>
                  </a:lnTo>
                  <a:lnTo>
                    <a:pt x="299" y="1167"/>
                  </a:lnTo>
                  <a:cubicBezTo>
                    <a:pt x="269" y="1138"/>
                    <a:pt x="227" y="1123"/>
                    <a:pt x="184" y="1123"/>
                  </a:cubicBezTo>
                  <a:cubicBezTo>
                    <a:pt x="141" y="1123"/>
                    <a:pt x="96" y="1138"/>
                    <a:pt x="60" y="1167"/>
                  </a:cubicBezTo>
                  <a:cubicBezTo>
                    <a:pt x="1" y="1227"/>
                    <a:pt x="1" y="1322"/>
                    <a:pt x="60" y="1405"/>
                  </a:cubicBezTo>
                  <a:lnTo>
                    <a:pt x="1346" y="2679"/>
                  </a:lnTo>
                  <a:cubicBezTo>
                    <a:pt x="1370" y="2715"/>
                    <a:pt x="1418" y="2727"/>
                    <a:pt x="1465" y="2727"/>
                  </a:cubicBezTo>
                  <a:cubicBezTo>
                    <a:pt x="1501" y="2727"/>
                    <a:pt x="1549" y="2715"/>
                    <a:pt x="1584" y="2679"/>
                  </a:cubicBezTo>
                  <a:lnTo>
                    <a:pt x="3847" y="417"/>
                  </a:lnTo>
                  <a:cubicBezTo>
                    <a:pt x="3882" y="370"/>
                    <a:pt x="3966" y="346"/>
                    <a:pt x="4037" y="346"/>
                  </a:cubicBezTo>
                  <a:cubicBezTo>
                    <a:pt x="4109" y="346"/>
                    <a:pt x="4168" y="370"/>
                    <a:pt x="4228" y="417"/>
                  </a:cubicBezTo>
                  <a:lnTo>
                    <a:pt x="6049" y="2239"/>
                  </a:lnTo>
                  <a:cubicBezTo>
                    <a:pt x="6085" y="2275"/>
                    <a:pt x="6121" y="2358"/>
                    <a:pt x="6121" y="2429"/>
                  </a:cubicBezTo>
                  <a:cubicBezTo>
                    <a:pt x="6121" y="2501"/>
                    <a:pt x="6085" y="2560"/>
                    <a:pt x="6049" y="2620"/>
                  </a:cubicBezTo>
                  <a:lnTo>
                    <a:pt x="3775" y="4882"/>
                  </a:lnTo>
                  <a:cubicBezTo>
                    <a:pt x="3716" y="4942"/>
                    <a:pt x="3716" y="5049"/>
                    <a:pt x="3775" y="5120"/>
                  </a:cubicBezTo>
                  <a:lnTo>
                    <a:pt x="6049" y="7382"/>
                  </a:lnTo>
                  <a:cubicBezTo>
                    <a:pt x="6085" y="7430"/>
                    <a:pt x="6121" y="7501"/>
                    <a:pt x="6121" y="7573"/>
                  </a:cubicBezTo>
                  <a:cubicBezTo>
                    <a:pt x="6121" y="7656"/>
                    <a:pt x="6085" y="7716"/>
                    <a:pt x="6049" y="7775"/>
                  </a:cubicBezTo>
                  <a:lnTo>
                    <a:pt x="4228" y="9585"/>
                  </a:lnTo>
                  <a:cubicBezTo>
                    <a:pt x="4174" y="9639"/>
                    <a:pt x="4103" y="9665"/>
                    <a:pt x="4033" y="9665"/>
                  </a:cubicBezTo>
                  <a:cubicBezTo>
                    <a:pt x="3963" y="9665"/>
                    <a:pt x="3894" y="9639"/>
                    <a:pt x="3847" y="9585"/>
                  </a:cubicBezTo>
                  <a:lnTo>
                    <a:pt x="2989" y="8740"/>
                  </a:lnTo>
                  <a:cubicBezTo>
                    <a:pt x="2960" y="8710"/>
                    <a:pt x="2921" y="8695"/>
                    <a:pt x="2879" y="8695"/>
                  </a:cubicBezTo>
                  <a:cubicBezTo>
                    <a:pt x="2838" y="8695"/>
                    <a:pt x="2793" y="8710"/>
                    <a:pt x="2751" y="8740"/>
                  </a:cubicBezTo>
                  <a:cubicBezTo>
                    <a:pt x="2692" y="8799"/>
                    <a:pt x="2692" y="8906"/>
                    <a:pt x="2751" y="8978"/>
                  </a:cubicBezTo>
                  <a:lnTo>
                    <a:pt x="3608" y="9823"/>
                  </a:lnTo>
                  <a:cubicBezTo>
                    <a:pt x="3728" y="9942"/>
                    <a:pt x="3870" y="10002"/>
                    <a:pt x="4025" y="10002"/>
                  </a:cubicBezTo>
                  <a:cubicBezTo>
                    <a:pt x="4168" y="10002"/>
                    <a:pt x="4335" y="9942"/>
                    <a:pt x="4442" y="9823"/>
                  </a:cubicBezTo>
                  <a:lnTo>
                    <a:pt x="6252" y="8013"/>
                  </a:lnTo>
                  <a:cubicBezTo>
                    <a:pt x="6371" y="7894"/>
                    <a:pt x="6430" y="7740"/>
                    <a:pt x="6430" y="7597"/>
                  </a:cubicBezTo>
                  <a:cubicBezTo>
                    <a:pt x="6430" y="7430"/>
                    <a:pt x="6371" y="7275"/>
                    <a:pt x="6252" y="7180"/>
                  </a:cubicBezTo>
                  <a:lnTo>
                    <a:pt x="4109" y="4977"/>
                  </a:lnTo>
                  <a:lnTo>
                    <a:pt x="6252" y="2834"/>
                  </a:lnTo>
                  <a:cubicBezTo>
                    <a:pt x="6371" y="2715"/>
                    <a:pt x="6430" y="2560"/>
                    <a:pt x="6430" y="2417"/>
                  </a:cubicBezTo>
                  <a:cubicBezTo>
                    <a:pt x="6430" y="2251"/>
                    <a:pt x="6371" y="2096"/>
                    <a:pt x="6252" y="2001"/>
                  </a:cubicBezTo>
                  <a:lnTo>
                    <a:pt x="4442" y="179"/>
                  </a:lnTo>
                  <a:cubicBezTo>
                    <a:pt x="4323" y="60"/>
                    <a:pt x="4168" y="0"/>
                    <a:pt x="40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4" name="Google Shape;10574;p55"/>
            <p:cNvSpPr/>
            <p:nvPr/>
          </p:nvSpPr>
          <p:spPr>
            <a:xfrm>
              <a:off x="5779408" y="3699191"/>
              <a:ext cx="195134" cy="316883"/>
            </a:xfrm>
            <a:custGeom>
              <a:avLst/>
              <a:gdLst/>
              <a:ahLst/>
              <a:cxnLst/>
              <a:rect l="l" t="t" r="r" b="b"/>
              <a:pathLst>
                <a:path w="6145" h="9979" extrusionOk="0">
                  <a:moveTo>
                    <a:pt x="2477" y="1"/>
                  </a:moveTo>
                  <a:cubicBezTo>
                    <a:pt x="2311" y="1"/>
                    <a:pt x="2156" y="60"/>
                    <a:pt x="2061" y="179"/>
                  </a:cubicBezTo>
                  <a:lnTo>
                    <a:pt x="239" y="2001"/>
                  </a:lnTo>
                  <a:cubicBezTo>
                    <a:pt x="1" y="2239"/>
                    <a:pt x="1" y="2608"/>
                    <a:pt x="239" y="2846"/>
                  </a:cubicBezTo>
                  <a:lnTo>
                    <a:pt x="2382" y="4989"/>
                  </a:lnTo>
                  <a:lnTo>
                    <a:pt x="239" y="7133"/>
                  </a:lnTo>
                  <a:cubicBezTo>
                    <a:pt x="1" y="7371"/>
                    <a:pt x="1" y="7752"/>
                    <a:pt x="239" y="7990"/>
                  </a:cubicBezTo>
                  <a:lnTo>
                    <a:pt x="2061" y="9800"/>
                  </a:lnTo>
                  <a:cubicBezTo>
                    <a:pt x="2180" y="9919"/>
                    <a:pt x="2323" y="9978"/>
                    <a:pt x="2477" y="9978"/>
                  </a:cubicBezTo>
                  <a:cubicBezTo>
                    <a:pt x="2620" y="9978"/>
                    <a:pt x="2787" y="9919"/>
                    <a:pt x="2882" y="9800"/>
                  </a:cubicBezTo>
                  <a:lnTo>
                    <a:pt x="5037" y="7656"/>
                  </a:lnTo>
                  <a:lnTo>
                    <a:pt x="5859" y="8490"/>
                  </a:lnTo>
                  <a:cubicBezTo>
                    <a:pt x="5895" y="8520"/>
                    <a:pt x="5936" y="8535"/>
                    <a:pt x="5978" y="8535"/>
                  </a:cubicBezTo>
                  <a:cubicBezTo>
                    <a:pt x="6020" y="8535"/>
                    <a:pt x="6061" y="8520"/>
                    <a:pt x="6097" y="8490"/>
                  </a:cubicBezTo>
                  <a:cubicBezTo>
                    <a:pt x="6145" y="8430"/>
                    <a:pt x="6145" y="8323"/>
                    <a:pt x="6085" y="8264"/>
                  </a:cubicBezTo>
                  <a:lnTo>
                    <a:pt x="5156" y="7335"/>
                  </a:lnTo>
                  <a:cubicBezTo>
                    <a:pt x="5121" y="7299"/>
                    <a:pt x="5073" y="7287"/>
                    <a:pt x="5037" y="7287"/>
                  </a:cubicBezTo>
                  <a:cubicBezTo>
                    <a:pt x="4990" y="7287"/>
                    <a:pt x="4942" y="7299"/>
                    <a:pt x="4918" y="7335"/>
                  </a:cubicBezTo>
                  <a:lnTo>
                    <a:pt x="2656" y="9597"/>
                  </a:lnTo>
                  <a:cubicBezTo>
                    <a:pt x="2608" y="9633"/>
                    <a:pt x="2537" y="9669"/>
                    <a:pt x="2454" y="9669"/>
                  </a:cubicBezTo>
                  <a:cubicBezTo>
                    <a:pt x="2382" y="9669"/>
                    <a:pt x="2323" y="9633"/>
                    <a:pt x="2263" y="9597"/>
                  </a:cubicBezTo>
                  <a:lnTo>
                    <a:pt x="453" y="7776"/>
                  </a:lnTo>
                  <a:cubicBezTo>
                    <a:pt x="346" y="7668"/>
                    <a:pt x="346" y="7490"/>
                    <a:pt x="453" y="7395"/>
                  </a:cubicBezTo>
                  <a:lnTo>
                    <a:pt x="2716" y="5132"/>
                  </a:lnTo>
                  <a:cubicBezTo>
                    <a:pt x="2739" y="5097"/>
                    <a:pt x="2751" y="5049"/>
                    <a:pt x="2751" y="5013"/>
                  </a:cubicBezTo>
                  <a:cubicBezTo>
                    <a:pt x="2751" y="4966"/>
                    <a:pt x="2739" y="4918"/>
                    <a:pt x="2716" y="4894"/>
                  </a:cubicBezTo>
                  <a:lnTo>
                    <a:pt x="453" y="2632"/>
                  </a:lnTo>
                  <a:cubicBezTo>
                    <a:pt x="346" y="2525"/>
                    <a:pt x="346" y="2346"/>
                    <a:pt x="453" y="2239"/>
                  </a:cubicBezTo>
                  <a:lnTo>
                    <a:pt x="2263" y="417"/>
                  </a:lnTo>
                  <a:cubicBezTo>
                    <a:pt x="2311" y="382"/>
                    <a:pt x="2382" y="346"/>
                    <a:pt x="2454" y="346"/>
                  </a:cubicBezTo>
                  <a:cubicBezTo>
                    <a:pt x="2537" y="346"/>
                    <a:pt x="2597" y="382"/>
                    <a:pt x="2656" y="417"/>
                  </a:cubicBezTo>
                  <a:lnTo>
                    <a:pt x="3168" y="941"/>
                  </a:lnTo>
                  <a:cubicBezTo>
                    <a:pt x="3198" y="971"/>
                    <a:pt x="3239" y="986"/>
                    <a:pt x="3283" y="986"/>
                  </a:cubicBezTo>
                  <a:cubicBezTo>
                    <a:pt x="3326" y="986"/>
                    <a:pt x="3370" y="971"/>
                    <a:pt x="3406" y="941"/>
                  </a:cubicBezTo>
                  <a:cubicBezTo>
                    <a:pt x="3466" y="882"/>
                    <a:pt x="3466" y="775"/>
                    <a:pt x="3406" y="703"/>
                  </a:cubicBezTo>
                  <a:lnTo>
                    <a:pt x="2882" y="179"/>
                  </a:lnTo>
                  <a:cubicBezTo>
                    <a:pt x="2775" y="60"/>
                    <a:pt x="2620" y="1"/>
                    <a:pt x="2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75" name="Google Shape;10575;p55"/>
          <p:cNvSpPr/>
          <p:nvPr/>
        </p:nvSpPr>
        <p:spPr>
          <a:xfrm>
            <a:off x="6304573" y="3694459"/>
            <a:ext cx="356196" cy="328410"/>
          </a:xfrm>
          <a:custGeom>
            <a:avLst/>
            <a:gdLst/>
            <a:ahLst/>
            <a:cxnLst/>
            <a:rect l="l" t="t" r="r" b="b"/>
            <a:pathLst>
              <a:path w="11217" h="10342" extrusionOk="0">
                <a:moveTo>
                  <a:pt x="3394" y="1186"/>
                </a:moveTo>
                <a:lnTo>
                  <a:pt x="3394" y="1507"/>
                </a:lnTo>
                <a:lnTo>
                  <a:pt x="1668" y="1507"/>
                </a:lnTo>
                <a:lnTo>
                  <a:pt x="1668" y="1186"/>
                </a:lnTo>
                <a:close/>
                <a:moveTo>
                  <a:pt x="3096" y="1829"/>
                </a:moveTo>
                <a:lnTo>
                  <a:pt x="3096" y="2090"/>
                </a:lnTo>
                <a:lnTo>
                  <a:pt x="2013" y="3043"/>
                </a:lnTo>
                <a:lnTo>
                  <a:pt x="2013" y="1829"/>
                </a:lnTo>
                <a:close/>
                <a:moveTo>
                  <a:pt x="6740" y="5948"/>
                </a:moveTo>
                <a:cubicBezTo>
                  <a:pt x="6775" y="5948"/>
                  <a:pt x="6799" y="5972"/>
                  <a:pt x="6799" y="6008"/>
                </a:cubicBezTo>
                <a:lnTo>
                  <a:pt x="6799" y="10020"/>
                </a:lnTo>
                <a:lnTo>
                  <a:pt x="4644" y="10020"/>
                </a:lnTo>
                <a:lnTo>
                  <a:pt x="4644" y="6008"/>
                </a:lnTo>
                <a:cubicBezTo>
                  <a:pt x="4644" y="5972"/>
                  <a:pt x="4668" y="5948"/>
                  <a:pt x="4704" y="5948"/>
                </a:cubicBezTo>
                <a:close/>
                <a:moveTo>
                  <a:pt x="5601" y="1"/>
                </a:moveTo>
                <a:cubicBezTo>
                  <a:pt x="5543" y="1"/>
                  <a:pt x="5484" y="19"/>
                  <a:pt x="5430" y="55"/>
                </a:cubicBezTo>
                <a:lnTo>
                  <a:pt x="3692" y="1567"/>
                </a:lnTo>
                <a:lnTo>
                  <a:pt x="3692" y="1126"/>
                </a:lnTo>
                <a:cubicBezTo>
                  <a:pt x="3692" y="995"/>
                  <a:pt x="3573" y="876"/>
                  <a:pt x="3442" y="876"/>
                </a:cubicBezTo>
                <a:lnTo>
                  <a:pt x="1596" y="876"/>
                </a:lnTo>
                <a:cubicBezTo>
                  <a:pt x="1453" y="876"/>
                  <a:pt x="1334" y="995"/>
                  <a:pt x="1334" y="1126"/>
                </a:cubicBezTo>
                <a:lnTo>
                  <a:pt x="1334" y="1590"/>
                </a:lnTo>
                <a:cubicBezTo>
                  <a:pt x="1334" y="1721"/>
                  <a:pt x="1453" y="1840"/>
                  <a:pt x="1596" y="1840"/>
                </a:cubicBezTo>
                <a:lnTo>
                  <a:pt x="1691" y="1840"/>
                </a:lnTo>
                <a:lnTo>
                  <a:pt x="1691" y="3329"/>
                </a:lnTo>
                <a:lnTo>
                  <a:pt x="108" y="4710"/>
                </a:lnTo>
                <a:cubicBezTo>
                  <a:pt x="25" y="4781"/>
                  <a:pt x="1" y="4888"/>
                  <a:pt x="25" y="4984"/>
                </a:cubicBezTo>
                <a:cubicBezTo>
                  <a:pt x="60" y="5079"/>
                  <a:pt x="167" y="5138"/>
                  <a:pt x="251" y="5138"/>
                </a:cubicBezTo>
                <a:lnTo>
                  <a:pt x="1322" y="5138"/>
                </a:lnTo>
                <a:lnTo>
                  <a:pt x="1322" y="7972"/>
                </a:lnTo>
                <a:cubicBezTo>
                  <a:pt x="1322" y="8056"/>
                  <a:pt x="1394" y="8139"/>
                  <a:pt x="1489" y="8139"/>
                </a:cubicBezTo>
                <a:cubicBezTo>
                  <a:pt x="1572" y="8139"/>
                  <a:pt x="1656" y="8056"/>
                  <a:pt x="1656" y="7972"/>
                </a:cubicBezTo>
                <a:lnTo>
                  <a:pt x="1656" y="5055"/>
                </a:lnTo>
                <a:lnTo>
                  <a:pt x="5609" y="1614"/>
                </a:lnTo>
                <a:lnTo>
                  <a:pt x="9561" y="5055"/>
                </a:lnTo>
                <a:lnTo>
                  <a:pt x="9561" y="9937"/>
                </a:lnTo>
                <a:cubicBezTo>
                  <a:pt x="9561" y="9984"/>
                  <a:pt x="9526" y="10020"/>
                  <a:pt x="9478" y="10020"/>
                </a:cubicBezTo>
                <a:lnTo>
                  <a:pt x="7109" y="10020"/>
                </a:lnTo>
                <a:lnTo>
                  <a:pt x="7109" y="6008"/>
                </a:lnTo>
                <a:cubicBezTo>
                  <a:pt x="7109" y="5793"/>
                  <a:pt x="6930" y="5615"/>
                  <a:pt x="6728" y="5615"/>
                </a:cubicBezTo>
                <a:lnTo>
                  <a:pt x="4680" y="5615"/>
                </a:lnTo>
                <a:cubicBezTo>
                  <a:pt x="4478" y="5615"/>
                  <a:pt x="4299" y="5793"/>
                  <a:pt x="4299" y="6008"/>
                </a:cubicBezTo>
                <a:lnTo>
                  <a:pt x="4299" y="10020"/>
                </a:lnTo>
                <a:lnTo>
                  <a:pt x="1739" y="10020"/>
                </a:lnTo>
                <a:cubicBezTo>
                  <a:pt x="1691" y="10020"/>
                  <a:pt x="1656" y="9984"/>
                  <a:pt x="1656" y="9937"/>
                </a:cubicBezTo>
                <a:lnTo>
                  <a:pt x="1656" y="8734"/>
                </a:lnTo>
                <a:cubicBezTo>
                  <a:pt x="1656" y="8639"/>
                  <a:pt x="1572" y="8567"/>
                  <a:pt x="1489" y="8567"/>
                </a:cubicBezTo>
                <a:cubicBezTo>
                  <a:pt x="1394" y="8567"/>
                  <a:pt x="1322" y="8639"/>
                  <a:pt x="1322" y="8734"/>
                </a:cubicBezTo>
                <a:lnTo>
                  <a:pt x="1322" y="9937"/>
                </a:lnTo>
                <a:cubicBezTo>
                  <a:pt x="1322" y="10163"/>
                  <a:pt x="1501" y="10342"/>
                  <a:pt x="1727" y="10342"/>
                </a:cubicBezTo>
                <a:lnTo>
                  <a:pt x="9466" y="10342"/>
                </a:lnTo>
                <a:cubicBezTo>
                  <a:pt x="9692" y="10342"/>
                  <a:pt x="9871" y="10163"/>
                  <a:pt x="9871" y="9937"/>
                </a:cubicBezTo>
                <a:lnTo>
                  <a:pt x="9871" y="5127"/>
                </a:lnTo>
                <a:lnTo>
                  <a:pt x="10943" y="5127"/>
                </a:lnTo>
                <a:cubicBezTo>
                  <a:pt x="11038" y="5127"/>
                  <a:pt x="11133" y="5067"/>
                  <a:pt x="11157" y="4960"/>
                </a:cubicBezTo>
                <a:cubicBezTo>
                  <a:pt x="11216" y="4877"/>
                  <a:pt x="11205" y="4769"/>
                  <a:pt x="11121" y="4698"/>
                </a:cubicBezTo>
                <a:lnTo>
                  <a:pt x="8811" y="2686"/>
                </a:lnTo>
                <a:cubicBezTo>
                  <a:pt x="8785" y="2659"/>
                  <a:pt x="8748" y="2647"/>
                  <a:pt x="8711" y="2647"/>
                </a:cubicBezTo>
                <a:cubicBezTo>
                  <a:pt x="8665" y="2647"/>
                  <a:pt x="8618" y="2665"/>
                  <a:pt x="8585" y="2698"/>
                </a:cubicBezTo>
                <a:cubicBezTo>
                  <a:pt x="8526" y="2757"/>
                  <a:pt x="8538" y="2864"/>
                  <a:pt x="8597" y="2924"/>
                </a:cubicBezTo>
                <a:lnTo>
                  <a:pt x="10764" y="4805"/>
                </a:lnTo>
                <a:lnTo>
                  <a:pt x="9776" y="4805"/>
                </a:lnTo>
                <a:lnTo>
                  <a:pt x="5763" y="1305"/>
                </a:lnTo>
                <a:cubicBezTo>
                  <a:pt x="5716" y="1269"/>
                  <a:pt x="5659" y="1251"/>
                  <a:pt x="5601" y="1251"/>
                </a:cubicBezTo>
                <a:cubicBezTo>
                  <a:pt x="5543" y="1251"/>
                  <a:pt x="5484" y="1269"/>
                  <a:pt x="5430" y="1305"/>
                </a:cubicBezTo>
                <a:lnTo>
                  <a:pt x="1418" y="4805"/>
                </a:lnTo>
                <a:lnTo>
                  <a:pt x="429" y="4805"/>
                </a:lnTo>
                <a:lnTo>
                  <a:pt x="1918" y="3507"/>
                </a:lnTo>
                <a:lnTo>
                  <a:pt x="3335" y="2281"/>
                </a:lnTo>
                <a:lnTo>
                  <a:pt x="5609" y="340"/>
                </a:lnTo>
                <a:lnTo>
                  <a:pt x="8026" y="2436"/>
                </a:lnTo>
                <a:cubicBezTo>
                  <a:pt x="8052" y="2463"/>
                  <a:pt x="8086" y="2475"/>
                  <a:pt x="8121" y="2475"/>
                </a:cubicBezTo>
                <a:cubicBezTo>
                  <a:pt x="8164" y="2475"/>
                  <a:pt x="8207" y="2457"/>
                  <a:pt x="8240" y="2424"/>
                </a:cubicBezTo>
                <a:cubicBezTo>
                  <a:pt x="8299" y="2364"/>
                  <a:pt x="8288" y="2257"/>
                  <a:pt x="8228" y="2198"/>
                </a:cubicBezTo>
                <a:lnTo>
                  <a:pt x="5763" y="55"/>
                </a:lnTo>
                <a:cubicBezTo>
                  <a:pt x="5716" y="19"/>
                  <a:pt x="5659" y="1"/>
                  <a:pt x="5601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76" name="Google Shape;10576;p55"/>
          <p:cNvGrpSpPr/>
          <p:nvPr/>
        </p:nvGrpSpPr>
        <p:grpSpPr>
          <a:xfrm>
            <a:off x="7390435" y="3680868"/>
            <a:ext cx="372073" cy="355243"/>
            <a:chOff x="7390435" y="3680868"/>
            <a:chExt cx="372073" cy="355243"/>
          </a:xfrm>
        </p:grpSpPr>
        <p:sp>
          <p:nvSpPr>
            <p:cNvPr id="10577" name="Google Shape;10577;p55"/>
            <p:cNvSpPr/>
            <p:nvPr/>
          </p:nvSpPr>
          <p:spPr>
            <a:xfrm>
              <a:off x="7390435" y="3744950"/>
              <a:ext cx="294178" cy="291162"/>
            </a:xfrm>
            <a:custGeom>
              <a:avLst/>
              <a:gdLst/>
              <a:ahLst/>
              <a:cxnLst/>
              <a:rect l="l" t="t" r="r" b="b"/>
              <a:pathLst>
                <a:path w="9264" h="9169" extrusionOk="0">
                  <a:moveTo>
                    <a:pt x="4668" y="0"/>
                  </a:moveTo>
                  <a:cubicBezTo>
                    <a:pt x="3441" y="0"/>
                    <a:pt x="2287" y="477"/>
                    <a:pt x="1417" y="1334"/>
                  </a:cubicBezTo>
                  <a:cubicBezTo>
                    <a:pt x="1358" y="1393"/>
                    <a:pt x="1358" y="1501"/>
                    <a:pt x="1417" y="1572"/>
                  </a:cubicBezTo>
                  <a:cubicBezTo>
                    <a:pt x="1447" y="1602"/>
                    <a:pt x="1489" y="1617"/>
                    <a:pt x="1532" y="1617"/>
                  </a:cubicBezTo>
                  <a:cubicBezTo>
                    <a:pt x="1575" y="1617"/>
                    <a:pt x="1620" y="1602"/>
                    <a:pt x="1655" y="1572"/>
                  </a:cubicBezTo>
                  <a:cubicBezTo>
                    <a:pt x="2465" y="774"/>
                    <a:pt x="3537" y="322"/>
                    <a:pt x="4668" y="322"/>
                  </a:cubicBezTo>
                  <a:cubicBezTo>
                    <a:pt x="5799" y="322"/>
                    <a:pt x="6870" y="774"/>
                    <a:pt x="7668" y="1572"/>
                  </a:cubicBezTo>
                  <a:cubicBezTo>
                    <a:pt x="8478" y="2382"/>
                    <a:pt x="8918" y="3453"/>
                    <a:pt x="8918" y="4584"/>
                  </a:cubicBezTo>
                  <a:cubicBezTo>
                    <a:pt x="8918" y="5715"/>
                    <a:pt x="8478" y="6787"/>
                    <a:pt x="7668" y="7585"/>
                  </a:cubicBezTo>
                  <a:cubicBezTo>
                    <a:pt x="6841" y="8412"/>
                    <a:pt x="5751" y="8826"/>
                    <a:pt x="4662" y="8826"/>
                  </a:cubicBezTo>
                  <a:cubicBezTo>
                    <a:pt x="3572" y="8826"/>
                    <a:pt x="2483" y="8412"/>
                    <a:pt x="1655" y="7585"/>
                  </a:cubicBezTo>
                  <a:cubicBezTo>
                    <a:pt x="953" y="6882"/>
                    <a:pt x="524" y="5965"/>
                    <a:pt x="441" y="4977"/>
                  </a:cubicBezTo>
                  <a:cubicBezTo>
                    <a:pt x="346" y="4013"/>
                    <a:pt x="596" y="3037"/>
                    <a:pt x="1132" y="2227"/>
                  </a:cubicBezTo>
                  <a:cubicBezTo>
                    <a:pt x="1179" y="2155"/>
                    <a:pt x="1167" y="2048"/>
                    <a:pt x="1096" y="1989"/>
                  </a:cubicBezTo>
                  <a:cubicBezTo>
                    <a:pt x="1066" y="1972"/>
                    <a:pt x="1035" y="1964"/>
                    <a:pt x="1005" y="1964"/>
                  </a:cubicBezTo>
                  <a:cubicBezTo>
                    <a:pt x="950" y="1964"/>
                    <a:pt x="896" y="1990"/>
                    <a:pt x="858" y="2036"/>
                  </a:cubicBezTo>
                  <a:cubicBezTo>
                    <a:pt x="274" y="2894"/>
                    <a:pt x="1" y="3953"/>
                    <a:pt x="108" y="5013"/>
                  </a:cubicBezTo>
                  <a:cubicBezTo>
                    <a:pt x="215" y="6073"/>
                    <a:pt x="679" y="7085"/>
                    <a:pt x="1429" y="7823"/>
                  </a:cubicBezTo>
                  <a:cubicBezTo>
                    <a:pt x="2322" y="8716"/>
                    <a:pt x="3501" y="9168"/>
                    <a:pt x="4680" y="9168"/>
                  </a:cubicBezTo>
                  <a:cubicBezTo>
                    <a:pt x="5858" y="9168"/>
                    <a:pt x="7025" y="8716"/>
                    <a:pt x="7918" y="7823"/>
                  </a:cubicBezTo>
                  <a:cubicBezTo>
                    <a:pt x="8787" y="6966"/>
                    <a:pt x="9264" y="5799"/>
                    <a:pt x="9264" y="4584"/>
                  </a:cubicBezTo>
                  <a:cubicBezTo>
                    <a:pt x="9264" y="3358"/>
                    <a:pt x="8787" y="2203"/>
                    <a:pt x="7906" y="1334"/>
                  </a:cubicBezTo>
                  <a:cubicBezTo>
                    <a:pt x="7049" y="477"/>
                    <a:pt x="5882" y="0"/>
                    <a:pt x="46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8" name="Google Shape;10578;p55"/>
            <p:cNvSpPr/>
            <p:nvPr/>
          </p:nvSpPr>
          <p:spPr>
            <a:xfrm>
              <a:off x="7408948" y="3772259"/>
              <a:ext cx="259407" cy="236257"/>
            </a:xfrm>
            <a:custGeom>
              <a:avLst/>
              <a:gdLst/>
              <a:ahLst/>
              <a:cxnLst/>
              <a:rect l="l" t="t" r="r" b="b"/>
              <a:pathLst>
                <a:path w="8169" h="7440" extrusionOk="0">
                  <a:moveTo>
                    <a:pt x="4085" y="319"/>
                  </a:moveTo>
                  <a:cubicBezTo>
                    <a:pt x="4942" y="319"/>
                    <a:pt x="5823" y="653"/>
                    <a:pt x="6478" y="1319"/>
                  </a:cubicBezTo>
                  <a:cubicBezTo>
                    <a:pt x="7800" y="2653"/>
                    <a:pt x="7800" y="4796"/>
                    <a:pt x="6478" y="6117"/>
                  </a:cubicBezTo>
                  <a:cubicBezTo>
                    <a:pt x="5817" y="6778"/>
                    <a:pt x="4951" y="7109"/>
                    <a:pt x="4083" y="7109"/>
                  </a:cubicBezTo>
                  <a:cubicBezTo>
                    <a:pt x="3216" y="7109"/>
                    <a:pt x="2346" y="6778"/>
                    <a:pt x="1680" y="6117"/>
                  </a:cubicBezTo>
                  <a:cubicBezTo>
                    <a:pt x="358" y="4796"/>
                    <a:pt x="358" y="2653"/>
                    <a:pt x="1680" y="1319"/>
                  </a:cubicBezTo>
                  <a:cubicBezTo>
                    <a:pt x="2335" y="664"/>
                    <a:pt x="3216" y="319"/>
                    <a:pt x="4085" y="319"/>
                  </a:cubicBezTo>
                  <a:close/>
                  <a:moveTo>
                    <a:pt x="4088" y="1"/>
                  </a:moveTo>
                  <a:cubicBezTo>
                    <a:pt x="3132" y="1"/>
                    <a:pt x="2174" y="361"/>
                    <a:pt x="1442" y="1081"/>
                  </a:cubicBezTo>
                  <a:cubicBezTo>
                    <a:pt x="1" y="2534"/>
                    <a:pt x="1" y="4891"/>
                    <a:pt x="1442" y="6356"/>
                  </a:cubicBezTo>
                  <a:cubicBezTo>
                    <a:pt x="2180" y="7082"/>
                    <a:pt x="3120" y="7439"/>
                    <a:pt x="4085" y="7439"/>
                  </a:cubicBezTo>
                  <a:cubicBezTo>
                    <a:pt x="5037" y="7439"/>
                    <a:pt x="5978" y="7082"/>
                    <a:pt x="6716" y="6356"/>
                  </a:cubicBezTo>
                  <a:cubicBezTo>
                    <a:pt x="8169" y="4891"/>
                    <a:pt x="8169" y="2546"/>
                    <a:pt x="6716" y="1081"/>
                  </a:cubicBezTo>
                  <a:cubicBezTo>
                    <a:pt x="5996" y="361"/>
                    <a:pt x="5043" y="1"/>
                    <a:pt x="40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9" name="Google Shape;10579;p55"/>
            <p:cNvSpPr/>
            <p:nvPr/>
          </p:nvSpPr>
          <p:spPr>
            <a:xfrm>
              <a:off x="7487986" y="3680868"/>
              <a:ext cx="274522" cy="259565"/>
            </a:xfrm>
            <a:custGeom>
              <a:avLst/>
              <a:gdLst/>
              <a:ahLst/>
              <a:cxnLst/>
              <a:rect l="l" t="t" r="r" b="b"/>
              <a:pathLst>
                <a:path w="8645" h="8174" extrusionOk="0">
                  <a:moveTo>
                    <a:pt x="3614" y="0"/>
                  </a:moveTo>
                  <a:cubicBezTo>
                    <a:pt x="2438" y="0"/>
                    <a:pt x="1262" y="447"/>
                    <a:pt x="369" y="1340"/>
                  </a:cubicBezTo>
                  <a:cubicBezTo>
                    <a:pt x="262" y="1447"/>
                    <a:pt x="167" y="1566"/>
                    <a:pt x="60" y="1685"/>
                  </a:cubicBezTo>
                  <a:cubicBezTo>
                    <a:pt x="0" y="1756"/>
                    <a:pt x="12" y="1864"/>
                    <a:pt x="84" y="1923"/>
                  </a:cubicBezTo>
                  <a:cubicBezTo>
                    <a:pt x="118" y="1948"/>
                    <a:pt x="155" y="1960"/>
                    <a:pt x="191" y="1960"/>
                  </a:cubicBezTo>
                  <a:cubicBezTo>
                    <a:pt x="240" y="1960"/>
                    <a:pt x="287" y="1936"/>
                    <a:pt x="322" y="1887"/>
                  </a:cubicBezTo>
                  <a:cubicBezTo>
                    <a:pt x="417" y="1792"/>
                    <a:pt x="500" y="1685"/>
                    <a:pt x="608" y="1578"/>
                  </a:cubicBezTo>
                  <a:cubicBezTo>
                    <a:pt x="1435" y="750"/>
                    <a:pt x="2524" y="337"/>
                    <a:pt x="3614" y="337"/>
                  </a:cubicBezTo>
                  <a:cubicBezTo>
                    <a:pt x="4703" y="337"/>
                    <a:pt x="5793" y="750"/>
                    <a:pt x="6620" y="1578"/>
                  </a:cubicBezTo>
                  <a:cubicBezTo>
                    <a:pt x="8275" y="3233"/>
                    <a:pt x="8275" y="5936"/>
                    <a:pt x="6620" y="7591"/>
                  </a:cubicBezTo>
                  <a:cubicBezTo>
                    <a:pt x="6513" y="7698"/>
                    <a:pt x="6418" y="7781"/>
                    <a:pt x="6311" y="7876"/>
                  </a:cubicBezTo>
                  <a:cubicBezTo>
                    <a:pt x="6239" y="7936"/>
                    <a:pt x="6215" y="8043"/>
                    <a:pt x="6275" y="8114"/>
                  </a:cubicBezTo>
                  <a:cubicBezTo>
                    <a:pt x="6311" y="8162"/>
                    <a:pt x="6358" y="8174"/>
                    <a:pt x="6418" y="8174"/>
                  </a:cubicBezTo>
                  <a:cubicBezTo>
                    <a:pt x="6454" y="8174"/>
                    <a:pt x="6489" y="8162"/>
                    <a:pt x="6513" y="8126"/>
                  </a:cubicBezTo>
                  <a:cubicBezTo>
                    <a:pt x="6632" y="8043"/>
                    <a:pt x="6751" y="7936"/>
                    <a:pt x="6858" y="7817"/>
                  </a:cubicBezTo>
                  <a:cubicBezTo>
                    <a:pt x="8644" y="6031"/>
                    <a:pt x="8644" y="3126"/>
                    <a:pt x="6858" y="1340"/>
                  </a:cubicBezTo>
                  <a:cubicBezTo>
                    <a:pt x="5965" y="447"/>
                    <a:pt x="4790" y="0"/>
                    <a:pt x="361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0" name="Google Shape;10580;p55"/>
            <p:cNvSpPr/>
            <p:nvPr/>
          </p:nvSpPr>
          <p:spPr>
            <a:xfrm>
              <a:off x="7691758" y="3789502"/>
              <a:ext cx="34073" cy="102918"/>
            </a:xfrm>
            <a:custGeom>
              <a:avLst/>
              <a:gdLst/>
              <a:ahLst/>
              <a:cxnLst/>
              <a:rect l="l" t="t" r="r" b="b"/>
              <a:pathLst>
                <a:path w="1073" h="3241" extrusionOk="0">
                  <a:moveTo>
                    <a:pt x="589" y="1"/>
                  </a:moveTo>
                  <a:cubicBezTo>
                    <a:pt x="580" y="1"/>
                    <a:pt x="570" y="1"/>
                    <a:pt x="560" y="2"/>
                  </a:cubicBezTo>
                  <a:cubicBezTo>
                    <a:pt x="477" y="38"/>
                    <a:pt x="429" y="121"/>
                    <a:pt x="441" y="217"/>
                  </a:cubicBezTo>
                  <a:cubicBezTo>
                    <a:pt x="715" y="1157"/>
                    <a:pt x="560" y="2145"/>
                    <a:pt x="37" y="2967"/>
                  </a:cubicBezTo>
                  <a:cubicBezTo>
                    <a:pt x="1" y="3038"/>
                    <a:pt x="13" y="3146"/>
                    <a:pt x="84" y="3205"/>
                  </a:cubicBezTo>
                  <a:cubicBezTo>
                    <a:pt x="120" y="3217"/>
                    <a:pt x="144" y="3241"/>
                    <a:pt x="167" y="3241"/>
                  </a:cubicBezTo>
                  <a:cubicBezTo>
                    <a:pt x="239" y="3241"/>
                    <a:pt x="275" y="3205"/>
                    <a:pt x="310" y="3158"/>
                  </a:cubicBezTo>
                  <a:cubicBezTo>
                    <a:pt x="906" y="2265"/>
                    <a:pt x="1072" y="1169"/>
                    <a:pt x="775" y="121"/>
                  </a:cubicBezTo>
                  <a:cubicBezTo>
                    <a:pt x="743" y="47"/>
                    <a:pt x="672" y="1"/>
                    <a:pt x="5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1" name="Google Shape;10581;p55"/>
            <p:cNvSpPr/>
            <p:nvPr/>
          </p:nvSpPr>
          <p:spPr>
            <a:xfrm>
              <a:off x="7536000" y="3708082"/>
              <a:ext cx="173192" cy="72052"/>
            </a:xfrm>
            <a:custGeom>
              <a:avLst/>
              <a:gdLst/>
              <a:ahLst/>
              <a:cxnLst/>
              <a:rect l="l" t="t" r="r" b="b"/>
              <a:pathLst>
                <a:path w="5454" h="2269" extrusionOk="0">
                  <a:moveTo>
                    <a:pt x="2121" y="0"/>
                  </a:moveTo>
                  <a:cubicBezTo>
                    <a:pt x="1410" y="0"/>
                    <a:pt x="707" y="204"/>
                    <a:pt x="108" y="590"/>
                  </a:cubicBezTo>
                  <a:cubicBezTo>
                    <a:pt x="36" y="638"/>
                    <a:pt x="0" y="733"/>
                    <a:pt x="60" y="828"/>
                  </a:cubicBezTo>
                  <a:cubicBezTo>
                    <a:pt x="91" y="874"/>
                    <a:pt x="147" y="906"/>
                    <a:pt x="205" y="906"/>
                  </a:cubicBezTo>
                  <a:cubicBezTo>
                    <a:pt x="237" y="906"/>
                    <a:pt x="269" y="897"/>
                    <a:pt x="298" y="876"/>
                  </a:cubicBezTo>
                  <a:cubicBezTo>
                    <a:pt x="841" y="534"/>
                    <a:pt x="1478" y="344"/>
                    <a:pt x="2123" y="344"/>
                  </a:cubicBezTo>
                  <a:cubicBezTo>
                    <a:pt x="2241" y="344"/>
                    <a:pt x="2359" y="351"/>
                    <a:pt x="2477" y="364"/>
                  </a:cubicBezTo>
                  <a:cubicBezTo>
                    <a:pt x="3251" y="435"/>
                    <a:pt x="3977" y="792"/>
                    <a:pt x="4513" y="1328"/>
                  </a:cubicBezTo>
                  <a:cubicBezTo>
                    <a:pt x="4763" y="1590"/>
                    <a:pt x="4977" y="1864"/>
                    <a:pt x="5120" y="2185"/>
                  </a:cubicBezTo>
                  <a:cubicBezTo>
                    <a:pt x="5156" y="2245"/>
                    <a:pt x="5215" y="2269"/>
                    <a:pt x="5275" y="2269"/>
                  </a:cubicBezTo>
                  <a:cubicBezTo>
                    <a:pt x="5299" y="2269"/>
                    <a:pt x="5323" y="2269"/>
                    <a:pt x="5346" y="2257"/>
                  </a:cubicBezTo>
                  <a:cubicBezTo>
                    <a:pt x="5418" y="2197"/>
                    <a:pt x="5453" y="2102"/>
                    <a:pt x="5406" y="2019"/>
                  </a:cubicBezTo>
                  <a:cubicBezTo>
                    <a:pt x="5227" y="1673"/>
                    <a:pt x="5001" y="1364"/>
                    <a:pt x="4739" y="1102"/>
                  </a:cubicBezTo>
                  <a:cubicBezTo>
                    <a:pt x="4144" y="507"/>
                    <a:pt x="3334" y="114"/>
                    <a:pt x="2489" y="18"/>
                  </a:cubicBezTo>
                  <a:cubicBezTo>
                    <a:pt x="2366" y="6"/>
                    <a:pt x="2243" y="0"/>
                    <a:pt x="212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2" name="Google Shape;10582;p55"/>
            <p:cNvSpPr/>
            <p:nvPr/>
          </p:nvSpPr>
          <p:spPr>
            <a:xfrm>
              <a:off x="7501228" y="3819415"/>
              <a:ext cx="75640" cy="141437"/>
            </a:xfrm>
            <a:custGeom>
              <a:avLst/>
              <a:gdLst/>
              <a:ahLst/>
              <a:cxnLst/>
              <a:rect l="l" t="t" r="r" b="b"/>
              <a:pathLst>
                <a:path w="2382" h="4454" extrusionOk="0">
                  <a:moveTo>
                    <a:pt x="1012" y="692"/>
                  </a:moveTo>
                  <a:lnTo>
                    <a:pt x="1012" y="2061"/>
                  </a:lnTo>
                  <a:cubicBezTo>
                    <a:pt x="607" y="2001"/>
                    <a:pt x="310" y="1715"/>
                    <a:pt x="310" y="1370"/>
                  </a:cubicBezTo>
                  <a:cubicBezTo>
                    <a:pt x="310" y="1025"/>
                    <a:pt x="607" y="763"/>
                    <a:pt x="1012" y="692"/>
                  </a:cubicBezTo>
                  <a:close/>
                  <a:moveTo>
                    <a:pt x="1357" y="2418"/>
                  </a:moveTo>
                  <a:cubicBezTo>
                    <a:pt x="1750" y="2477"/>
                    <a:pt x="2048" y="2751"/>
                    <a:pt x="2048" y="3097"/>
                  </a:cubicBezTo>
                  <a:cubicBezTo>
                    <a:pt x="2048" y="3430"/>
                    <a:pt x="1738" y="3704"/>
                    <a:pt x="1357" y="3763"/>
                  </a:cubicBezTo>
                  <a:lnTo>
                    <a:pt x="1357" y="2418"/>
                  </a:lnTo>
                  <a:close/>
                  <a:moveTo>
                    <a:pt x="1191" y="1"/>
                  </a:moveTo>
                  <a:cubicBezTo>
                    <a:pt x="1095" y="1"/>
                    <a:pt x="1024" y="72"/>
                    <a:pt x="1024" y="168"/>
                  </a:cubicBezTo>
                  <a:lnTo>
                    <a:pt x="1024" y="358"/>
                  </a:lnTo>
                  <a:cubicBezTo>
                    <a:pt x="441" y="430"/>
                    <a:pt x="0" y="870"/>
                    <a:pt x="0" y="1370"/>
                  </a:cubicBezTo>
                  <a:cubicBezTo>
                    <a:pt x="0" y="1882"/>
                    <a:pt x="441" y="2323"/>
                    <a:pt x="1024" y="2382"/>
                  </a:cubicBezTo>
                  <a:lnTo>
                    <a:pt x="1024" y="3763"/>
                  </a:lnTo>
                  <a:cubicBezTo>
                    <a:pt x="619" y="3704"/>
                    <a:pt x="322" y="3430"/>
                    <a:pt x="322" y="3085"/>
                  </a:cubicBezTo>
                  <a:cubicBezTo>
                    <a:pt x="322" y="2989"/>
                    <a:pt x="250" y="2918"/>
                    <a:pt x="167" y="2918"/>
                  </a:cubicBezTo>
                  <a:cubicBezTo>
                    <a:pt x="71" y="2918"/>
                    <a:pt x="0" y="2989"/>
                    <a:pt x="0" y="3085"/>
                  </a:cubicBezTo>
                  <a:cubicBezTo>
                    <a:pt x="0" y="3609"/>
                    <a:pt x="441" y="4037"/>
                    <a:pt x="1024" y="4097"/>
                  </a:cubicBezTo>
                  <a:lnTo>
                    <a:pt x="1024" y="4287"/>
                  </a:lnTo>
                  <a:cubicBezTo>
                    <a:pt x="1024" y="4371"/>
                    <a:pt x="1095" y="4454"/>
                    <a:pt x="1191" y="4454"/>
                  </a:cubicBezTo>
                  <a:cubicBezTo>
                    <a:pt x="1274" y="4454"/>
                    <a:pt x="1357" y="4371"/>
                    <a:pt x="1357" y="4287"/>
                  </a:cubicBezTo>
                  <a:lnTo>
                    <a:pt x="1357" y="4097"/>
                  </a:lnTo>
                  <a:cubicBezTo>
                    <a:pt x="1929" y="4025"/>
                    <a:pt x="2381" y="3585"/>
                    <a:pt x="2381" y="3085"/>
                  </a:cubicBezTo>
                  <a:cubicBezTo>
                    <a:pt x="2381" y="2573"/>
                    <a:pt x="1929" y="2144"/>
                    <a:pt x="1357" y="2073"/>
                  </a:cubicBezTo>
                  <a:lnTo>
                    <a:pt x="1357" y="692"/>
                  </a:lnTo>
                  <a:cubicBezTo>
                    <a:pt x="1750" y="751"/>
                    <a:pt x="2048" y="1025"/>
                    <a:pt x="2048" y="1370"/>
                  </a:cubicBezTo>
                  <a:cubicBezTo>
                    <a:pt x="2048" y="1465"/>
                    <a:pt x="2131" y="1537"/>
                    <a:pt x="2215" y="1537"/>
                  </a:cubicBezTo>
                  <a:cubicBezTo>
                    <a:pt x="2298" y="1537"/>
                    <a:pt x="2381" y="1465"/>
                    <a:pt x="2381" y="1370"/>
                  </a:cubicBezTo>
                  <a:cubicBezTo>
                    <a:pt x="2381" y="846"/>
                    <a:pt x="1929" y="418"/>
                    <a:pt x="1345" y="358"/>
                  </a:cubicBezTo>
                  <a:lnTo>
                    <a:pt x="1345" y="168"/>
                  </a:lnTo>
                  <a:cubicBezTo>
                    <a:pt x="1345" y="72"/>
                    <a:pt x="1274" y="1"/>
                    <a:pt x="11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83" name="Google Shape;10583;p55"/>
          <p:cNvGrpSpPr/>
          <p:nvPr/>
        </p:nvGrpSpPr>
        <p:grpSpPr>
          <a:xfrm>
            <a:off x="1421638" y="4125629"/>
            <a:ext cx="374709" cy="374010"/>
            <a:chOff x="1421638" y="4125629"/>
            <a:chExt cx="374709" cy="374010"/>
          </a:xfrm>
        </p:grpSpPr>
        <p:sp>
          <p:nvSpPr>
            <p:cNvPr id="10584" name="Google Shape;10584;p55"/>
            <p:cNvSpPr/>
            <p:nvPr/>
          </p:nvSpPr>
          <p:spPr>
            <a:xfrm>
              <a:off x="1421638" y="4265954"/>
              <a:ext cx="374709" cy="233685"/>
            </a:xfrm>
            <a:custGeom>
              <a:avLst/>
              <a:gdLst/>
              <a:ahLst/>
              <a:cxnLst/>
              <a:rect l="l" t="t" r="r" b="b"/>
              <a:pathLst>
                <a:path w="11800" h="7359" extrusionOk="0">
                  <a:moveTo>
                    <a:pt x="3180" y="3298"/>
                  </a:moveTo>
                  <a:lnTo>
                    <a:pt x="3180" y="7001"/>
                  </a:lnTo>
                  <a:lnTo>
                    <a:pt x="1691" y="7001"/>
                  </a:lnTo>
                  <a:lnTo>
                    <a:pt x="1691" y="3298"/>
                  </a:lnTo>
                  <a:close/>
                  <a:moveTo>
                    <a:pt x="6680" y="2370"/>
                  </a:moveTo>
                  <a:lnTo>
                    <a:pt x="6680" y="7001"/>
                  </a:lnTo>
                  <a:lnTo>
                    <a:pt x="5192" y="7001"/>
                  </a:lnTo>
                  <a:lnTo>
                    <a:pt x="5192" y="2370"/>
                  </a:lnTo>
                  <a:close/>
                  <a:moveTo>
                    <a:pt x="10180" y="345"/>
                  </a:moveTo>
                  <a:lnTo>
                    <a:pt x="10180" y="7001"/>
                  </a:lnTo>
                  <a:lnTo>
                    <a:pt x="8692" y="7001"/>
                  </a:lnTo>
                  <a:lnTo>
                    <a:pt x="8692" y="345"/>
                  </a:lnTo>
                  <a:close/>
                  <a:moveTo>
                    <a:pt x="8502" y="0"/>
                  </a:moveTo>
                  <a:cubicBezTo>
                    <a:pt x="8406" y="0"/>
                    <a:pt x="8323" y="84"/>
                    <a:pt x="8323" y="179"/>
                  </a:cubicBezTo>
                  <a:lnTo>
                    <a:pt x="8323" y="7001"/>
                  </a:lnTo>
                  <a:lnTo>
                    <a:pt x="7013" y="7001"/>
                  </a:lnTo>
                  <a:lnTo>
                    <a:pt x="7013" y="2203"/>
                  </a:lnTo>
                  <a:cubicBezTo>
                    <a:pt x="7013" y="2120"/>
                    <a:pt x="6930" y="2024"/>
                    <a:pt x="6835" y="2024"/>
                  </a:cubicBezTo>
                  <a:lnTo>
                    <a:pt x="4989" y="2024"/>
                  </a:lnTo>
                  <a:cubicBezTo>
                    <a:pt x="4894" y="2024"/>
                    <a:pt x="4811" y="2108"/>
                    <a:pt x="4811" y="2203"/>
                  </a:cubicBezTo>
                  <a:lnTo>
                    <a:pt x="4811" y="7001"/>
                  </a:lnTo>
                  <a:lnTo>
                    <a:pt x="3501" y="7001"/>
                  </a:lnTo>
                  <a:lnTo>
                    <a:pt x="3501" y="3132"/>
                  </a:lnTo>
                  <a:cubicBezTo>
                    <a:pt x="3501" y="3036"/>
                    <a:pt x="3418" y="2953"/>
                    <a:pt x="3322" y="2953"/>
                  </a:cubicBezTo>
                  <a:lnTo>
                    <a:pt x="1477" y="2953"/>
                  </a:lnTo>
                  <a:cubicBezTo>
                    <a:pt x="1382" y="2953"/>
                    <a:pt x="1298" y="3024"/>
                    <a:pt x="1298" y="3132"/>
                  </a:cubicBezTo>
                  <a:lnTo>
                    <a:pt x="1298" y="7001"/>
                  </a:lnTo>
                  <a:lnTo>
                    <a:pt x="179" y="7001"/>
                  </a:lnTo>
                  <a:cubicBezTo>
                    <a:pt x="84" y="7001"/>
                    <a:pt x="1" y="7073"/>
                    <a:pt x="1" y="7180"/>
                  </a:cubicBezTo>
                  <a:cubicBezTo>
                    <a:pt x="1" y="7287"/>
                    <a:pt x="72" y="7358"/>
                    <a:pt x="179" y="7358"/>
                  </a:cubicBezTo>
                  <a:lnTo>
                    <a:pt x="11597" y="7358"/>
                  </a:lnTo>
                  <a:cubicBezTo>
                    <a:pt x="11681" y="7358"/>
                    <a:pt x="11776" y="7287"/>
                    <a:pt x="11776" y="7180"/>
                  </a:cubicBezTo>
                  <a:cubicBezTo>
                    <a:pt x="11800" y="7073"/>
                    <a:pt x="11728" y="7001"/>
                    <a:pt x="11633" y="7001"/>
                  </a:cubicBezTo>
                  <a:lnTo>
                    <a:pt x="10526" y="7001"/>
                  </a:lnTo>
                  <a:lnTo>
                    <a:pt x="10526" y="179"/>
                  </a:lnTo>
                  <a:cubicBezTo>
                    <a:pt x="10526" y="95"/>
                    <a:pt x="10442" y="0"/>
                    <a:pt x="1034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5" name="Google Shape;10585;p55"/>
            <p:cNvSpPr/>
            <p:nvPr/>
          </p:nvSpPr>
          <p:spPr>
            <a:xfrm>
              <a:off x="1428052" y="4125629"/>
              <a:ext cx="356958" cy="215585"/>
            </a:xfrm>
            <a:custGeom>
              <a:avLst/>
              <a:gdLst/>
              <a:ahLst/>
              <a:cxnLst/>
              <a:rect l="l" t="t" r="r" b="b"/>
              <a:pathLst>
                <a:path w="11241" h="6789" extrusionOk="0">
                  <a:moveTo>
                    <a:pt x="10668" y="0"/>
                  </a:moveTo>
                  <a:cubicBezTo>
                    <a:pt x="10653" y="0"/>
                    <a:pt x="10637" y="1"/>
                    <a:pt x="10621" y="2"/>
                  </a:cubicBezTo>
                  <a:lnTo>
                    <a:pt x="9145" y="181"/>
                  </a:lnTo>
                  <a:cubicBezTo>
                    <a:pt x="8847" y="216"/>
                    <a:pt x="8633" y="490"/>
                    <a:pt x="8669" y="788"/>
                  </a:cubicBezTo>
                  <a:cubicBezTo>
                    <a:pt x="8691" y="1064"/>
                    <a:pt x="8938" y="1268"/>
                    <a:pt x="9211" y="1268"/>
                  </a:cubicBezTo>
                  <a:cubicBezTo>
                    <a:pt x="9232" y="1268"/>
                    <a:pt x="9254" y="1267"/>
                    <a:pt x="9276" y="1264"/>
                  </a:cubicBezTo>
                  <a:lnTo>
                    <a:pt x="9395" y="1252"/>
                  </a:lnTo>
                  <a:lnTo>
                    <a:pt x="9395" y="1252"/>
                  </a:lnTo>
                  <a:cubicBezTo>
                    <a:pt x="7597" y="3348"/>
                    <a:pt x="5442" y="4443"/>
                    <a:pt x="3918" y="4979"/>
                  </a:cubicBezTo>
                  <a:cubicBezTo>
                    <a:pt x="2025" y="5657"/>
                    <a:pt x="561" y="5717"/>
                    <a:pt x="537" y="5717"/>
                  </a:cubicBezTo>
                  <a:cubicBezTo>
                    <a:pt x="239" y="5729"/>
                    <a:pt x="1" y="5967"/>
                    <a:pt x="25" y="6265"/>
                  </a:cubicBezTo>
                  <a:cubicBezTo>
                    <a:pt x="37" y="6562"/>
                    <a:pt x="275" y="6789"/>
                    <a:pt x="561" y="6789"/>
                  </a:cubicBezTo>
                  <a:lnTo>
                    <a:pt x="572" y="6789"/>
                  </a:lnTo>
                  <a:cubicBezTo>
                    <a:pt x="632" y="6789"/>
                    <a:pt x="2192" y="6729"/>
                    <a:pt x="4263" y="6003"/>
                  </a:cubicBezTo>
                  <a:cubicBezTo>
                    <a:pt x="5418" y="5586"/>
                    <a:pt x="6514" y="5050"/>
                    <a:pt x="7490" y="4383"/>
                  </a:cubicBezTo>
                  <a:cubicBezTo>
                    <a:pt x="7561" y="4324"/>
                    <a:pt x="7597" y="4217"/>
                    <a:pt x="7538" y="4145"/>
                  </a:cubicBezTo>
                  <a:cubicBezTo>
                    <a:pt x="7501" y="4093"/>
                    <a:pt x="7445" y="4065"/>
                    <a:pt x="7391" y="4065"/>
                  </a:cubicBezTo>
                  <a:cubicBezTo>
                    <a:pt x="7358" y="4065"/>
                    <a:pt x="7326" y="4075"/>
                    <a:pt x="7299" y="4098"/>
                  </a:cubicBezTo>
                  <a:cubicBezTo>
                    <a:pt x="6335" y="4753"/>
                    <a:pt x="5275" y="5288"/>
                    <a:pt x="4144" y="5693"/>
                  </a:cubicBezTo>
                  <a:cubicBezTo>
                    <a:pt x="2132" y="6408"/>
                    <a:pt x="632" y="6467"/>
                    <a:pt x="561" y="6467"/>
                  </a:cubicBezTo>
                  <a:cubicBezTo>
                    <a:pt x="453" y="6467"/>
                    <a:pt x="358" y="6372"/>
                    <a:pt x="358" y="6265"/>
                  </a:cubicBezTo>
                  <a:cubicBezTo>
                    <a:pt x="358" y="6169"/>
                    <a:pt x="441" y="6074"/>
                    <a:pt x="561" y="6062"/>
                  </a:cubicBezTo>
                  <a:cubicBezTo>
                    <a:pt x="572" y="6062"/>
                    <a:pt x="2085" y="6003"/>
                    <a:pt x="4037" y="5300"/>
                  </a:cubicBezTo>
                  <a:cubicBezTo>
                    <a:pt x="5680" y="4717"/>
                    <a:pt x="8026" y="3514"/>
                    <a:pt x="9943" y="1133"/>
                  </a:cubicBezTo>
                  <a:cubicBezTo>
                    <a:pt x="10035" y="1018"/>
                    <a:pt x="9949" y="847"/>
                    <a:pt x="9813" y="847"/>
                  </a:cubicBezTo>
                  <a:cubicBezTo>
                    <a:pt x="9809" y="847"/>
                    <a:pt x="9804" y="847"/>
                    <a:pt x="9800" y="847"/>
                  </a:cubicBezTo>
                  <a:lnTo>
                    <a:pt x="9252" y="931"/>
                  </a:lnTo>
                  <a:cubicBezTo>
                    <a:pt x="9244" y="932"/>
                    <a:pt x="9236" y="932"/>
                    <a:pt x="9228" y="932"/>
                  </a:cubicBezTo>
                  <a:cubicBezTo>
                    <a:pt x="9139" y="932"/>
                    <a:pt x="9049" y="874"/>
                    <a:pt x="9038" y="776"/>
                  </a:cubicBezTo>
                  <a:cubicBezTo>
                    <a:pt x="9014" y="657"/>
                    <a:pt x="9085" y="550"/>
                    <a:pt x="9204" y="538"/>
                  </a:cubicBezTo>
                  <a:lnTo>
                    <a:pt x="10681" y="359"/>
                  </a:lnTo>
                  <a:cubicBezTo>
                    <a:pt x="10688" y="358"/>
                    <a:pt x="10696" y="358"/>
                    <a:pt x="10703" y="358"/>
                  </a:cubicBezTo>
                  <a:cubicBezTo>
                    <a:pt x="10812" y="358"/>
                    <a:pt x="10895" y="438"/>
                    <a:pt x="10895" y="550"/>
                  </a:cubicBezTo>
                  <a:lnTo>
                    <a:pt x="10895" y="2026"/>
                  </a:lnTo>
                  <a:cubicBezTo>
                    <a:pt x="10895" y="2133"/>
                    <a:pt x="10812" y="2217"/>
                    <a:pt x="10705" y="2217"/>
                  </a:cubicBezTo>
                  <a:cubicBezTo>
                    <a:pt x="10598" y="2217"/>
                    <a:pt x="10514" y="2133"/>
                    <a:pt x="10514" y="2026"/>
                  </a:cubicBezTo>
                  <a:lnTo>
                    <a:pt x="10514" y="1586"/>
                  </a:lnTo>
                  <a:cubicBezTo>
                    <a:pt x="10514" y="1502"/>
                    <a:pt x="10467" y="1443"/>
                    <a:pt x="10407" y="1419"/>
                  </a:cubicBezTo>
                  <a:cubicBezTo>
                    <a:pt x="10387" y="1409"/>
                    <a:pt x="10368" y="1405"/>
                    <a:pt x="10349" y="1405"/>
                  </a:cubicBezTo>
                  <a:cubicBezTo>
                    <a:pt x="10298" y="1405"/>
                    <a:pt x="10251" y="1435"/>
                    <a:pt x="10217" y="1478"/>
                  </a:cubicBezTo>
                  <a:cubicBezTo>
                    <a:pt x="9574" y="2264"/>
                    <a:pt x="8835" y="2979"/>
                    <a:pt x="8026" y="3610"/>
                  </a:cubicBezTo>
                  <a:cubicBezTo>
                    <a:pt x="7954" y="3669"/>
                    <a:pt x="7942" y="3764"/>
                    <a:pt x="8002" y="3848"/>
                  </a:cubicBezTo>
                  <a:cubicBezTo>
                    <a:pt x="8036" y="3888"/>
                    <a:pt x="8081" y="3910"/>
                    <a:pt x="8129" y="3910"/>
                  </a:cubicBezTo>
                  <a:cubicBezTo>
                    <a:pt x="8166" y="3910"/>
                    <a:pt x="8204" y="3897"/>
                    <a:pt x="8240" y="3872"/>
                  </a:cubicBezTo>
                  <a:cubicBezTo>
                    <a:pt x="8931" y="3336"/>
                    <a:pt x="9585" y="2729"/>
                    <a:pt x="10169" y="2062"/>
                  </a:cubicBezTo>
                  <a:cubicBezTo>
                    <a:pt x="10181" y="2336"/>
                    <a:pt x="10419" y="2574"/>
                    <a:pt x="10705" y="2574"/>
                  </a:cubicBezTo>
                  <a:cubicBezTo>
                    <a:pt x="11002" y="2574"/>
                    <a:pt x="11240" y="2336"/>
                    <a:pt x="11240" y="2038"/>
                  </a:cubicBezTo>
                  <a:lnTo>
                    <a:pt x="11240" y="573"/>
                  </a:lnTo>
                  <a:cubicBezTo>
                    <a:pt x="11240" y="395"/>
                    <a:pt x="11169" y="240"/>
                    <a:pt x="11050" y="133"/>
                  </a:cubicBezTo>
                  <a:cubicBezTo>
                    <a:pt x="10943" y="47"/>
                    <a:pt x="10807" y="0"/>
                    <a:pt x="106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86" name="Google Shape;10586;p55"/>
          <p:cNvGrpSpPr/>
          <p:nvPr/>
        </p:nvGrpSpPr>
        <p:grpSpPr>
          <a:xfrm>
            <a:off x="1973254" y="4156304"/>
            <a:ext cx="357720" cy="342192"/>
            <a:chOff x="1973254" y="4156304"/>
            <a:chExt cx="357720" cy="342192"/>
          </a:xfrm>
        </p:grpSpPr>
        <p:sp>
          <p:nvSpPr>
            <p:cNvPr id="10587" name="Google Shape;10587;p55"/>
            <p:cNvSpPr/>
            <p:nvPr/>
          </p:nvSpPr>
          <p:spPr>
            <a:xfrm>
              <a:off x="2129044" y="4156304"/>
              <a:ext cx="18926" cy="97964"/>
            </a:xfrm>
            <a:custGeom>
              <a:avLst/>
              <a:gdLst/>
              <a:ahLst/>
              <a:cxnLst/>
              <a:rect l="l" t="t" r="r" b="b"/>
              <a:pathLst>
                <a:path w="596" h="3085" extrusionOk="0">
                  <a:moveTo>
                    <a:pt x="417" y="0"/>
                  </a:moveTo>
                  <a:cubicBezTo>
                    <a:pt x="310" y="0"/>
                    <a:pt x="238" y="72"/>
                    <a:pt x="238" y="179"/>
                  </a:cubicBezTo>
                  <a:cubicBezTo>
                    <a:pt x="238" y="358"/>
                    <a:pt x="191" y="453"/>
                    <a:pt x="131" y="560"/>
                  </a:cubicBezTo>
                  <a:cubicBezTo>
                    <a:pt x="72" y="667"/>
                    <a:pt x="0" y="822"/>
                    <a:pt x="0" y="1096"/>
                  </a:cubicBezTo>
                  <a:cubicBezTo>
                    <a:pt x="0" y="1358"/>
                    <a:pt x="72" y="1501"/>
                    <a:pt x="131" y="1632"/>
                  </a:cubicBezTo>
                  <a:cubicBezTo>
                    <a:pt x="191" y="1727"/>
                    <a:pt x="238" y="1822"/>
                    <a:pt x="238" y="2001"/>
                  </a:cubicBezTo>
                  <a:cubicBezTo>
                    <a:pt x="238" y="2179"/>
                    <a:pt x="191" y="2263"/>
                    <a:pt x="131" y="2370"/>
                  </a:cubicBezTo>
                  <a:cubicBezTo>
                    <a:pt x="72" y="2501"/>
                    <a:pt x="0" y="2644"/>
                    <a:pt x="0" y="2906"/>
                  </a:cubicBezTo>
                  <a:cubicBezTo>
                    <a:pt x="0" y="3013"/>
                    <a:pt x="72" y="3084"/>
                    <a:pt x="179" y="3084"/>
                  </a:cubicBezTo>
                  <a:cubicBezTo>
                    <a:pt x="286" y="3084"/>
                    <a:pt x="357" y="3013"/>
                    <a:pt x="357" y="2906"/>
                  </a:cubicBezTo>
                  <a:cubicBezTo>
                    <a:pt x="357" y="2727"/>
                    <a:pt x="405" y="2644"/>
                    <a:pt x="464" y="2536"/>
                  </a:cubicBezTo>
                  <a:cubicBezTo>
                    <a:pt x="524" y="2417"/>
                    <a:pt x="595" y="2263"/>
                    <a:pt x="595" y="2001"/>
                  </a:cubicBezTo>
                  <a:cubicBezTo>
                    <a:pt x="595" y="1727"/>
                    <a:pt x="524" y="1584"/>
                    <a:pt x="464" y="1465"/>
                  </a:cubicBezTo>
                  <a:cubicBezTo>
                    <a:pt x="405" y="1358"/>
                    <a:pt x="357" y="1274"/>
                    <a:pt x="357" y="1096"/>
                  </a:cubicBezTo>
                  <a:cubicBezTo>
                    <a:pt x="357" y="905"/>
                    <a:pt x="405" y="822"/>
                    <a:pt x="464" y="715"/>
                  </a:cubicBezTo>
                  <a:cubicBezTo>
                    <a:pt x="524" y="596"/>
                    <a:pt x="595" y="453"/>
                    <a:pt x="595" y="179"/>
                  </a:cubicBezTo>
                  <a:cubicBezTo>
                    <a:pt x="595" y="72"/>
                    <a:pt x="524" y="0"/>
                    <a:pt x="4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8" name="Google Shape;10588;p55"/>
            <p:cNvSpPr/>
            <p:nvPr/>
          </p:nvSpPr>
          <p:spPr>
            <a:xfrm>
              <a:off x="2174771" y="4156304"/>
              <a:ext cx="18958" cy="97964"/>
            </a:xfrm>
            <a:custGeom>
              <a:avLst/>
              <a:gdLst/>
              <a:ahLst/>
              <a:cxnLst/>
              <a:rect l="l" t="t" r="r" b="b"/>
              <a:pathLst>
                <a:path w="597" h="3085" extrusionOk="0">
                  <a:moveTo>
                    <a:pt x="418" y="0"/>
                  </a:moveTo>
                  <a:cubicBezTo>
                    <a:pt x="322" y="0"/>
                    <a:pt x="239" y="72"/>
                    <a:pt x="239" y="179"/>
                  </a:cubicBezTo>
                  <a:cubicBezTo>
                    <a:pt x="239" y="358"/>
                    <a:pt x="191" y="453"/>
                    <a:pt x="144" y="560"/>
                  </a:cubicBezTo>
                  <a:cubicBezTo>
                    <a:pt x="84" y="667"/>
                    <a:pt x="1" y="822"/>
                    <a:pt x="1" y="1096"/>
                  </a:cubicBezTo>
                  <a:cubicBezTo>
                    <a:pt x="1" y="1358"/>
                    <a:pt x="84" y="1501"/>
                    <a:pt x="144" y="1632"/>
                  </a:cubicBezTo>
                  <a:cubicBezTo>
                    <a:pt x="191" y="1727"/>
                    <a:pt x="239" y="1822"/>
                    <a:pt x="239" y="2001"/>
                  </a:cubicBezTo>
                  <a:cubicBezTo>
                    <a:pt x="239" y="2179"/>
                    <a:pt x="191" y="2263"/>
                    <a:pt x="144" y="2370"/>
                  </a:cubicBezTo>
                  <a:cubicBezTo>
                    <a:pt x="84" y="2501"/>
                    <a:pt x="1" y="2644"/>
                    <a:pt x="1" y="2906"/>
                  </a:cubicBezTo>
                  <a:cubicBezTo>
                    <a:pt x="1" y="3013"/>
                    <a:pt x="84" y="3084"/>
                    <a:pt x="179" y="3084"/>
                  </a:cubicBezTo>
                  <a:cubicBezTo>
                    <a:pt x="287" y="3084"/>
                    <a:pt x="358" y="3013"/>
                    <a:pt x="358" y="2906"/>
                  </a:cubicBezTo>
                  <a:cubicBezTo>
                    <a:pt x="358" y="2727"/>
                    <a:pt x="406" y="2644"/>
                    <a:pt x="465" y="2536"/>
                  </a:cubicBezTo>
                  <a:cubicBezTo>
                    <a:pt x="525" y="2417"/>
                    <a:pt x="596" y="2263"/>
                    <a:pt x="596" y="2001"/>
                  </a:cubicBezTo>
                  <a:cubicBezTo>
                    <a:pt x="596" y="1727"/>
                    <a:pt x="525" y="1584"/>
                    <a:pt x="465" y="1465"/>
                  </a:cubicBezTo>
                  <a:cubicBezTo>
                    <a:pt x="406" y="1358"/>
                    <a:pt x="358" y="1274"/>
                    <a:pt x="358" y="1096"/>
                  </a:cubicBezTo>
                  <a:cubicBezTo>
                    <a:pt x="358" y="905"/>
                    <a:pt x="406" y="822"/>
                    <a:pt x="465" y="715"/>
                  </a:cubicBezTo>
                  <a:cubicBezTo>
                    <a:pt x="525" y="596"/>
                    <a:pt x="596" y="453"/>
                    <a:pt x="596" y="179"/>
                  </a:cubicBezTo>
                  <a:cubicBezTo>
                    <a:pt x="596" y="72"/>
                    <a:pt x="525" y="0"/>
                    <a:pt x="41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9" name="Google Shape;10589;p55"/>
            <p:cNvSpPr/>
            <p:nvPr/>
          </p:nvSpPr>
          <p:spPr>
            <a:xfrm>
              <a:off x="1992529" y="4460644"/>
              <a:ext cx="338445" cy="37852"/>
            </a:xfrm>
            <a:custGeom>
              <a:avLst/>
              <a:gdLst/>
              <a:ahLst/>
              <a:cxnLst/>
              <a:rect l="l" t="t" r="r" b="b"/>
              <a:pathLst>
                <a:path w="10658" h="1192" extrusionOk="0">
                  <a:moveTo>
                    <a:pt x="10002" y="358"/>
                  </a:moveTo>
                  <a:lnTo>
                    <a:pt x="9931" y="632"/>
                  </a:lnTo>
                  <a:cubicBezTo>
                    <a:pt x="9895" y="751"/>
                    <a:pt x="9764" y="834"/>
                    <a:pt x="9645" y="834"/>
                  </a:cubicBezTo>
                  <a:lnTo>
                    <a:pt x="1013" y="834"/>
                  </a:lnTo>
                  <a:cubicBezTo>
                    <a:pt x="894" y="834"/>
                    <a:pt x="763" y="739"/>
                    <a:pt x="727" y="632"/>
                  </a:cubicBezTo>
                  <a:lnTo>
                    <a:pt x="656" y="358"/>
                  </a:lnTo>
                  <a:close/>
                  <a:moveTo>
                    <a:pt x="180" y="1"/>
                  </a:moveTo>
                  <a:cubicBezTo>
                    <a:pt x="72" y="1"/>
                    <a:pt x="1" y="84"/>
                    <a:pt x="1" y="180"/>
                  </a:cubicBezTo>
                  <a:cubicBezTo>
                    <a:pt x="1" y="287"/>
                    <a:pt x="72" y="358"/>
                    <a:pt x="180" y="358"/>
                  </a:cubicBezTo>
                  <a:lnTo>
                    <a:pt x="287" y="358"/>
                  </a:lnTo>
                  <a:lnTo>
                    <a:pt x="382" y="715"/>
                  </a:lnTo>
                  <a:cubicBezTo>
                    <a:pt x="465" y="989"/>
                    <a:pt x="739" y="1192"/>
                    <a:pt x="1013" y="1192"/>
                  </a:cubicBezTo>
                  <a:lnTo>
                    <a:pt x="9645" y="1192"/>
                  </a:lnTo>
                  <a:cubicBezTo>
                    <a:pt x="9931" y="1192"/>
                    <a:pt x="10193" y="989"/>
                    <a:pt x="10264" y="715"/>
                  </a:cubicBezTo>
                  <a:lnTo>
                    <a:pt x="10371" y="358"/>
                  </a:lnTo>
                  <a:lnTo>
                    <a:pt x="10478" y="358"/>
                  </a:lnTo>
                  <a:cubicBezTo>
                    <a:pt x="10574" y="358"/>
                    <a:pt x="10657" y="287"/>
                    <a:pt x="10657" y="180"/>
                  </a:cubicBezTo>
                  <a:cubicBezTo>
                    <a:pt x="10657" y="96"/>
                    <a:pt x="10586" y="1"/>
                    <a:pt x="104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0" name="Google Shape;10590;p55"/>
            <p:cNvSpPr/>
            <p:nvPr/>
          </p:nvSpPr>
          <p:spPr>
            <a:xfrm>
              <a:off x="1996340" y="4288627"/>
              <a:ext cx="60525" cy="69226"/>
            </a:xfrm>
            <a:custGeom>
              <a:avLst/>
              <a:gdLst/>
              <a:ahLst/>
              <a:cxnLst/>
              <a:rect l="l" t="t" r="r" b="b"/>
              <a:pathLst>
                <a:path w="1906" h="2180" extrusionOk="0">
                  <a:moveTo>
                    <a:pt x="1500" y="358"/>
                  </a:moveTo>
                  <a:lnTo>
                    <a:pt x="1500" y="1346"/>
                  </a:lnTo>
                  <a:cubicBezTo>
                    <a:pt x="1500" y="1513"/>
                    <a:pt x="1512" y="1656"/>
                    <a:pt x="1524" y="1822"/>
                  </a:cubicBezTo>
                  <a:lnTo>
                    <a:pt x="1512" y="1822"/>
                  </a:lnTo>
                  <a:cubicBezTo>
                    <a:pt x="869" y="1822"/>
                    <a:pt x="369" y="1298"/>
                    <a:pt x="369" y="679"/>
                  </a:cubicBezTo>
                  <a:cubicBezTo>
                    <a:pt x="357" y="572"/>
                    <a:pt x="369" y="465"/>
                    <a:pt x="405" y="358"/>
                  </a:cubicBezTo>
                  <a:close/>
                  <a:moveTo>
                    <a:pt x="262" y="1"/>
                  </a:moveTo>
                  <a:cubicBezTo>
                    <a:pt x="191" y="1"/>
                    <a:pt x="131" y="48"/>
                    <a:pt x="107" y="120"/>
                  </a:cubicBezTo>
                  <a:cubicBezTo>
                    <a:pt x="24" y="298"/>
                    <a:pt x="0" y="477"/>
                    <a:pt x="0" y="679"/>
                  </a:cubicBezTo>
                  <a:cubicBezTo>
                    <a:pt x="0" y="1513"/>
                    <a:pt x="667" y="2179"/>
                    <a:pt x="1500" y="2179"/>
                  </a:cubicBezTo>
                  <a:lnTo>
                    <a:pt x="1726" y="2179"/>
                  </a:lnTo>
                  <a:cubicBezTo>
                    <a:pt x="1786" y="2179"/>
                    <a:pt x="1834" y="2144"/>
                    <a:pt x="1857" y="2120"/>
                  </a:cubicBezTo>
                  <a:cubicBezTo>
                    <a:pt x="1893" y="2084"/>
                    <a:pt x="1905" y="2025"/>
                    <a:pt x="1905" y="1965"/>
                  </a:cubicBezTo>
                  <a:cubicBezTo>
                    <a:pt x="1857" y="1763"/>
                    <a:pt x="1846" y="1548"/>
                    <a:pt x="1846" y="1358"/>
                  </a:cubicBezTo>
                  <a:lnTo>
                    <a:pt x="1846" y="179"/>
                  </a:lnTo>
                  <a:cubicBezTo>
                    <a:pt x="1846" y="84"/>
                    <a:pt x="1774" y="1"/>
                    <a:pt x="16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1" name="Google Shape;10591;p55"/>
            <p:cNvSpPr/>
            <p:nvPr/>
          </p:nvSpPr>
          <p:spPr>
            <a:xfrm>
              <a:off x="1973254" y="4265954"/>
              <a:ext cx="306658" cy="184147"/>
            </a:xfrm>
            <a:custGeom>
              <a:avLst/>
              <a:gdLst/>
              <a:ahLst/>
              <a:cxnLst/>
              <a:rect l="l" t="t" r="r" b="b"/>
              <a:pathLst>
                <a:path w="9657" h="5799" extrusionOk="0">
                  <a:moveTo>
                    <a:pt x="9288" y="357"/>
                  </a:moveTo>
                  <a:lnTo>
                    <a:pt x="9288" y="2072"/>
                  </a:lnTo>
                  <a:cubicBezTo>
                    <a:pt x="9288" y="3917"/>
                    <a:pt x="7776" y="5418"/>
                    <a:pt x="5930" y="5418"/>
                  </a:cubicBezTo>
                  <a:cubicBezTo>
                    <a:pt x="4585" y="5418"/>
                    <a:pt x="3358" y="4620"/>
                    <a:pt x="2834" y="3370"/>
                  </a:cubicBezTo>
                  <a:cubicBezTo>
                    <a:pt x="2811" y="3310"/>
                    <a:pt x="2751" y="3263"/>
                    <a:pt x="2668" y="3263"/>
                  </a:cubicBezTo>
                  <a:lnTo>
                    <a:pt x="2227" y="3263"/>
                  </a:lnTo>
                  <a:cubicBezTo>
                    <a:pt x="1203" y="3263"/>
                    <a:pt x="346" y="2429"/>
                    <a:pt x="346" y="1393"/>
                  </a:cubicBezTo>
                  <a:cubicBezTo>
                    <a:pt x="358" y="1012"/>
                    <a:pt x="477" y="655"/>
                    <a:pt x="668" y="357"/>
                  </a:cubicBezTo>
                  <a:lnTo>
                    <a:pt x="8335" y="357"/>
                  </a:lnTo>
                  <a:lnTo>
                    <a:pt x="8335" y="1131"/>
                  </a:lnTo>
                  <a:cubicBezTo>
                    <a:pt x="8335" y="1238"/>
                    <a:pt x="8407" y="1310"/>
                    <a:pt x="8514" y="1310"/>
                  </a:cubicBezTo>
                  <a:cubicBezTo>
                    <a:pt x="8609" y="1310"/>
                    <a:pt x="8692" y="1238"/>
                    <a:pt x="8692" y="1131"/>
                  </a:cubicBezTo>
                  <a:lnTo>
                    <a:pt x="8692" y="357"/>
                  </a:lnTo>
                  <a:close/>
                  <a:moveTo>
                    <a:pt x="572" y="0"/>
                  </a:moveTo>
                  <a:cubicBezTo>
                    <a:pt x="513" y="0"/>
                    <a:pt x="477" y="36"/>
                    <a:pt x="429" y="84"/>
                  </a:cubicBezTo>
                  <a:cubicBezTo>
                    <a:pt x="144" y="465"/>
                    <a:pt x="1" y="917"/>
                    <a:pt x="1" y="1381"/>
                  </a:cubicBezTo>
                  <a:cubicBezTo>
                    <a:pt x="1" y="2620"/>
                    <a:pt x="1013" y="3620"/>
                    <a:pt x="2227" y="3620"/>
                  </a:cubicBezTo>
                  <a:lnTo>
                    <a:pt x="2561" y="3620"/>
                  </a:lnTo>
                  <a:cubicBezTo>
                    <a:pt x="3168" y="4941"/>
                    <a:pt x="4478" y="5799"/>
                    <a:pt x="5930" y="5799"/>
                  </a:cubicBezTo>
                  <a:cubicBezTo>
                    <a:pt x="7990" y="5799"/>
                    <a:pt x="9657" y="4132"/>
                    <a:pt x="9657" y="2072"/>
                  </a:cubicBezTo>
                  <a:lnTo>
                    <a:pt x="9657" y="179"/>
                  </a:lnTo>
                  <a:cubicBezTo>
                    <a:pt x="9657" y="84"/>
                    <a:pt x="9585" y="0"/>
                    <a:pt x="94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2" name="Google Shape;10592;p55"/>
            <p:cNvSpPr/>
            <p:nvPr/>
          </p:nvSpPr>
          <p:spPr>
            <a:xfrm>
              <a:off x="2155877" y="4319620"/>
              <a:ext cx="93423" cy="99488"/>
            </a:xfrm>
            <a:custGeom>
              <a:avLst/>
              <a:gdLst/>
              <a:ahLst/>
              <a:cxnLst/>
              <a:rect l="l" t="t" r="r" b="b"/>
              <a:pathLst>
                <a:path w="2942" h="3133" extrusionOk="0">
                  <a:moveTo>
                    <a:pt x="2763" y="1"/>
                  </a:moveTo>
                  <a:cubicBezTo>
                    <a:pt x="2656" y="1"/>
                    <a:pt x="2584" y="72"/>
                    <a:pt x="2584" y="179"/>
                  </a:cubicBezTo>
                  <a:lnTo>
                    <a:pt x="2584" y="382"/>
                  </a:lnTo>
                  <a:cubicBezTo>
                    <a:pt x="2584" y="1703"/>
                    <a:pt x="1513" y="2775"/>
                    <a:pt x="179" y="2775"/>
                  </a:cubicBezTo>
                  <a:cubicBezTo>
                    <a:pt x="84" y="2775"/>
                    <a:pt x="0" y="2858"/>
                    <a:pt x="0" y="2954"/>
                  </a:cubicBezTo>
                  <a:cubicBezTo>
                    <a:pt x="0" y="3061"/>
                    <a:pt x="84" y="3132"/>
                    <a:pt x="179" y="3132"/>
                  </a:cubicBezTo>
                  <a:cubicBezTo>
                    <a:pt x="1703" y="3132"/>
                    <a:pt x="2941" y="1906"/>
                    <a:pt x="2941" y="382"/>
                  </a:cubicBezTo>
                  <a:lnTo>
                    <a:pt x="2941" y="179"/>
                  </a:lnTo>
                  <a:cubicBezTo>
                    <a:pt x="2941" y="72"/>
                    <a:pt x="2858" y="1"/>
                    <a:pt x="27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93" name="Google Shape;10593;p55"/>
          <p:cNvGrpSpPr/>
          <p:nvPr/>
        </p:nvGrpSpPr>
        <p:grpSpPr>
          <a:xfrm>
            <a:off x="2523759" y="4135505"/>
            <a:ext cx="341049" cy="340318"/>
            <a:chOff x="2523759" y="4135505"/>
            <a:chExt cx="341049" cy="340318"/>
          </a:xfrm>
        </p:grpSpPr>
        <p:sp>
          <p:nvSpPr>
            <p:cNvPr id="10594" name="Google Shape;10594;p55"/>
            <p:cNvSpPr/>
            <p:nvPr/>
          </p:nvSpPr>
          <p:spPr>
            <a:xfrm>
              <a:off x="2523759" y="4135505"/>
              <a:ext cx="341049" cy="340318"/>
            </a:xfrm>
            <a:custGeom>
              <a:avLst/>
              <a:gdLst/>
              <a:ahLst/>
              <a:cxnLst/>
              <a:rect l="l" t="t" r="r" b="b"/>
              <a:pathLst>
                <a:path w="10740" h="10717" extrusionOk="0">
                  <a:moveTo>
                    <a:pt x="7882" y="358"/>
                  </a:moveTo>
                  <a:cubicBezTo>
                    <a:pt x="7501" y="703"/>
                    <a:pt x="6965" y="1286"/>
                    <a:pt x="6751" y="1906"/>
                  </a:cubicBezTo>
                  <a:cubicBezTo>
                    <a:pt x="6215" y="1644"/>
                    <a:pt x="5620" y="1489"/>
                    <a:pt x="5013" y="1489"/>
                  </a:cubicBezTo>
                  <a:cubicBezTo>
                    <a:pt x="4739" y="1489"/>
                    <a:pt x="4489" y="1513"/>
                    <a:pt x="4251" y="1536"/>
                  </a:cubicBezTo>
                  <a:cubicBezTo>
                    <a:pt x="5132" y="1060"/>
                    <a:pt x="6061" y="763"/>
                    <a:pt x="6727" y="584"/>
                  </a:cubicBezTo>
                  <a:cubicBezTo>
                    <a:pt x="7192" y="465"/>
                    <a:pt x="7585" y="405"/>
                    <a:pt x="7882" y="358"/>
                  </a:cubicBezTo>
                  <a:close/>
                  <a:moveTo>
                    <a:pt x="8013" y="3453"/>
                  </a:moveTo>
                  <a:cubicBezTo>
                    <a:pt x="8180" y="3727"/>
                    <a:pt x="8335" y="4025"/>
                    <a:pt x="8418" y="4323"/>
                  </a:cubicBezTo>
                  <a:cubicBezTo>
                    <a:pt x="8466" y="4453"/>
                    <a:pt x="8549" y="4561"/>
                    <a:pt x="8668" y="4620"/>
                  </a:cubicBezTo>
                  <a:cubicBezTo>
                    <a:pt x="8739" y="4650"/>
                    <a:pt x="8811" y="4665"/>
                    <a:pt x="8879" y="4665"/>
                  </a:cubicBezTo>
                  <a:cubicBezTo>
                    <a:pt x="8948" y="4665"/>
                    <a:pt x="9013" y="4650"/>
                    <a:pt x="9073" y="4620"/>
                  </a:cubicBezTo>
                  <a:lnTo>
                    <a:pt x="10299" y="4096"/>
                  </a:lnTo>
                  <a:lnTo>
                    <a:pt x="10002" y="5001"/>
                  </a:lnTo>
                  <a:cubicBezTo>
                    <a:pt x="9930" y="5215"/>
                    <a:pt x="9930" y="5430"/>
                    <a:pt x="10002" y="5632"/>
                  </a:cubicBezTo>
                  <a:lnTo>
                    <a:pt x="10299" y="6537"/>
                  </a:lnTo>
                  <a:lnTo>
                    <a:pt x="9073" y="6049"/>
                  </a:lnTo>
                  <a:cubicBezTo>
                    <a:pt x="9007" y="6019"/>
                    <a:pt x="8939" y="6004"/>
                    <a:pt x="8870" y="6004"/>
                  </a:cubicBezTo>
                  <a:cubicBezTo>
                    <a:pt x="8802" y="6004"/>
                    <a:pt x="8733" y="6019"/>
                    <a:pt x="8668" y="6049"/>
                  </a:cubicBezTo>
                  <a:cubicBezTo>
                    <a:pt x="8549" y="6108"/>
                    <a:pt x="8454" y="6216"/>
                    <a:pt x="8418" y="6347"/>
                  </a:cubicBezTo>
                  <a:cubicBezTo>
                    <a:pt x="8335" y="6656"/>
                    <a:pt x="8192" y="6942"/>
                    <a:pt x="8013" y="7204"/>
                  </a:cubicBezTo>
                  <a:cubicBezTo>
                    <a:pt x="7894" y="6644"/>
                    <a:pt x="7835" y="6001"/>
                    <a:pt x="7835" y="5335"/>
                  </a:cubicBezTo>
                  <a:cubicBezTo>
                    <a:pt x="7835" y="4668"/>
                    <a:pt x="7894" y="4025"/>
                    <a:pt x="8013" y="3453"/>
                  </a:cubicBezTo>
                  <a:close/>
                  <a:moveTo>
                    <a:pt x="3001" y="2298"/>
                  </a:moveTo>
                  <a:lnTo>
                    <a:pt x="3001" y="2298"/>
                  </a:lnTo>
                  <a:cubicBezTo>
                    <a:pt x="2691" y="3203"/>
                    <a:pt x="2548" y="4263"/>
                    <a:pt x="2548" y="5358"/>
                  </a:cubicBezTo>
                  <a:cubicBezTo>
                    <a:pt x="2548" y="6466"/>
                    <a:pt x="2703" y="7501"/>
                    <a:pt x="3001" y="8430"/>
                  </a:cubicBezTo>
                  <a:cubicBezTo>
                    <a:pt x="2858" y="8323"/>
                    <a:pt x="2703" y="8216"/>
                    <a:pt x="2572" y="8121"/>
                  </a:cubicBezTo>
                  <a:cubicBezTo>
                    <a:pt x="1989" y="7656"/>
                    <a:pt x="1572" y="7025"/>
                    <a:pt x="1179" y="6430"/>
                  </a:cubicBezTo>
                  <a:cubicBezTo>
                    <a:pt x="941" y="6061"/>
                    <a:pt x="679" y="5692"/>
                    <a:pt x="381" y="5346"/>
                  </a:cubicBezTo>
                  <a:cubicBezTo>
                    <a:pt x="667" y="5001"/>
                    <a:pt x="917" y="4632"/>
                    <a:pt x="1179" y="4263"/>
                  </a:cubicBezTo>
                  <a:cubicBezTo>
                    <a:pt x="1572" y="3656"/>
                    <a:pt x="1989" y="3025"/>
                    <a:pt x="2572" y="2584"/>
                  </a:cubicBezTo>
                  <a:cubicBezTo>
                    <a:pt x="2703" y="2477"/>
                    <a:pt x="2858" y="2370"/>
                    <a:pt x="3001" y="2298"/>
                  </a:cubicBezTo>
                  <a:close/>
                  <a:moveTo>
                    <a:pt x="6168" y="2013"/>
                  </a:moveTo>
                  <a:cubicBezTo>
                    <a:pt x="6465" y="2120"/>
                    <a:pt x="6751" y="2251"/>
                    <a:pt x="7001" y="2429"/>
                  </a:cubicBezTo>
                  <a:cubicBezTo>
                    <a:pt x="6942" y="2596"/>
                    <a:pt x="6906" y="2775"/>
                    <a:pt x="6858" y="2965"/>
                  </a:cubicBezTo>
                  <a:cubicBezTo>
                    <a:pt x="6846" y="3049"/>
                    <a:pt x="6882" y="3132"/>
                    <a:pt x="6977" y="3156"/>
                  </a:cubicBezTo>
                  <a:lnTo>
                    <a:pt x="7001" y="3156"/>
                  </a:lnTo>
                  <a:cubicBezTo>
                    <a:pt x="7084" y="3156"/>
                    <a:pt x="7144" y="3108"/>
                    <a:pt x="7156" y="3037"/>
                  </a:cubicBezTo>
                  <a:cubicBezTo>
                    <a:pt x="7180" y="2906"/>
                    <a:pt x="7227" y="2775"/>
                    <a:pt x="7263" y="2632"/>
                  </a:cubicBezTo>
                  <a:cubicBezTo>
                    <a:pt x="7442" y="2787"/>
                    <a:pt x="7596" y="2953"/>
                    <a:pt x="7751" y="3132"/>
                  </a:cubicBezTo>
                  <a:cubicBezTo>
                    <a:pt x="7585" y="3787"/>
                    <a:pt x="7513" y="4537"/>
                    <a:pt x="7513" y="5346"/>
                  </a:cubicBezTo>
                  <a:cubicBezTo>
                    <a:pt x="7513" y="6144"/>
                    <a:pt x="7596" y="6906"/>
                    <a:pt x="7751" y="7561"/>
                  </a:cubicBezTo>
                  <a:cubicBezTo>
                    <a:pt x="7632" y="7740"/>
                    <a:pt x="7465" y="7906"/>
                    <a:pt x="7287" y="8061"/>
                  </a:cubicBezTo>
                  <a:cubicBezTo>
                    <a:pt x="7049" y="7287"/>
                    <a:pt x="6918" y="6335"/>
                    <a:pt x="6918" y="5346"/>
                  </a:cubicBezTo>
                  <a:cubicBezTo>
                    <a:pt x="6918" y="4787"/>
                    <a:pt x="6965" y="4215"/>
                    <a:pt x="7037" y="3691"/>
                  </a:cubicBezTo>
                  <a:cubicBezTo>
                    <a:pt x="7049" y="3608"/>
                    <a:pt x="6989" y="3537"/>
                    <a:pt x="6906" y="3513"/>
                  </a:cubicBezTo>
                  <a:cubicBezTo>
                    <a:pt x="6898" y="3512"/>
                    <a:pt x="6890" y="3511"/>
                    <a:pt x="6882" y="3511"/>
                  </a:cubicBezTo>
                  <a:cubicBezTo>
                    <a:pt x="6799" y="3511"/>
                    <a:pt x="6738" y="3568"/>
                    <a:pt x="6727" y="3644"/>
                  </a:cubicBezTo>
                  <a:cubicBezTo>
                    <a:pt x="6632" y="4192"/>
                    <a:pt x="6584" y="4763"/>
                    <a:pt x="6584" y="5346"/>
                  </a:cubicBezTo>
                  <a:cubicBezTo>
                    <a:pt x="6584" y="6406"/>
                    <a:pt x="6739" y="7430"/>
                    <a:pt x="7001" y="8263"/>
                  </a:cubicBezTo>
                  <a:cubicBezTo>
                    <a:pt x="6739" y="8442"/>
                    <a:pt x="6465" y="8573"/>
                    <a:pt x="6168" y="8680"/>
                  </a:cubicBezTo>
                  <a:cubicBezTo>
                    <a:pt x="5977" y="7740"/>
                    <a:pt x="5870" y="6561"/>
                    <a:pt x="5870" y="5346"/>
                  </a:cubicBezTo>
                  <a:cubicBezTo>
                    <a:pt x="5870" y="4120"/>
                    <a:pt x="5977" y="2953"/>
                    <a:pt x="6168" y="2013"/>
                  </a:cubicBezTo>
                  <a:close/>
                  <a:moveTo>
                    <a:pt x="5263" y="1834"/>
                  </a:moveTo>
                  <a:cubicBezTo>
                    <a:pt x="5477" y="1846"/>
                    <a:pt x="5680" y="1882"/>
                    <a:pt x="5870" y="1929"/>
                  </a:cubicBezTo>
                  <a:cubicBezTo>
                    <a:pt x="5668" y="2894"/>
                    <a:pt x="5560" y="4096"/>
                    <a:pt x="5560" y="5346"/>
                  </a:cubicBezTo>
                  <a:cubicBezTo>
                    <a:pt x="5560" y="6597"/>
                    <a:pt x="5680" y="7799"/>
                    <a:pt x="5870" y="8775"/>
                  </a:cubicBezTo>
                  <a:cubicBezTo>
                    <a:pt x="5680" y="8811"/>
                    <a:pt x="5477" y="8847"/>
                    <a:pt x="5263" y="8859"/>
                  </a:cubicBezTo>
                  <a:cubicBezTo>
                    <a:pt x="5025" y="7882"/>
                    <a:pt x="4894" y="6632"/>
                    <a:pt x="4894" y="5346"/>
                  </a:cubicBezTo>
                  <a:cubicBezTo>
                    <a:pt x="4894" y="4049"/>
                    <a:pt x="5025" y="2822"/>
                    <a:pt x="5263" y="1834"/>
                  </a:cubicBezTo>
                  <a:close/>
                  <a:moveTo>
                    <a:pt x="4941" y="1822"/>
                  </a:moveTo>
                  <a:cubicBezTo>
                    <a:pt x="4703" y="2822"/>
                    <a:pt x="4584" y="4072"/>
                    <a:pt x="4584" y="5346"/>
                  </a:cubicBezTo>
                  <a:cubicBezTo>
                    <a:pt x="4584" y="6632"/>
                    <a:pt x="4715" y="7882"/>
                    <a:pt x="4941" y="8871"/>
                  </a:cubicBezTo>
                  <a:cubicBezTo>
                    <a:pt x="4668" y="8871"/>
                    <a:pt x="4429" y="8847"/>
                    <a:pt x="4191" y="8811"/>
                  </a:cubicBezTo>
                  <a:cubicBezTo>
                    <a:pt x="3977" y="7847"/>
                    <a:pt x="3834" y="6609"/>
                    <a:pt x="3834" y="5346"/>
                  </a:cubicBezTo>
                  <a:cubicBezTo>
                    <a:pt x="3834" y="4525"/>
                    <a:pt x="3882" y="3751"/>
                    <a:pt x="3989" y="3025"/>
                  </a:cubicBezTo>
                  <a:cubicBezTo>
                    <a:pt x="4013" y="2941"/>
                    <a:pt x="3953" y="2858"/>
                    <a:pt x="3870" y="2846"/>
                  </a:cubicBezTo>
                  <a:cubicBezTo>
                    <a:pt x="3862" y="2845"/>
                    <a:pt x="3854" y="2845"/>
                    <a:pt x="3846" y="2845"/>
                  </a:cubicBezTo>
                  <a:cubicBezTo>
                    <a:pt x="3763" y="2845"/>
                    <a:pt x="3702" y="2901"/>
                    <a:pt x="3691" y="2977"/>
                  </a:cubicBezTo>
                  <a:cubicBezTo>
                    <a:pt x="3584" y="3727"/>
                    <a:pt x="3536" y="4513"/>
                    <a:pt x="3536" y="5346"/>
                  </a:cubicBezTo>
                  <a:cubicBezTo>
                    <a:pt x="3536" y="6585"/>
                    <a:pt x="3655" y="7775"/>
                    <a:pt x="3870" y="8740"/>
                  </a:cubicBezTo>
                  <a:cubicBezTo>
                    <a:pt x="3703" y="8692"/>
                    <a:pt x="3548" y="8656"/>
                    <a:pt x="3394" y="8597"/>
                  </a:cubicBezTo>
                  <a:cubicBezTo>
                    <a:pt x="3036" y="7656"/>
                    <a:pt x="2834" y="6525"/>
                    <a:pt x="2834" y="5346"/>
                  </a:cubicBezTo>
                  <a:cubicBezTo>
                    <a:pt x="2834" y="4156"/>
                    <a:pt x="3036" y="3037"/>
                    <a:pt x="3394" y="2108"/>
                  </a:cubicBezTo>
                  <a:cubicBezTo>
                    <a:pt x="3536" y="2048"/>
                    <a:pt x="3703" y="2001"/>
                    <a:pt x="3870" y="1953"/>
                  </a:cubicBezTo>
                  <a:lnTo>
                    <a:pt x="3870" y="1953"/>
                  </a:lnTo>
                  <a:cubicBezTo>
                    <a:pt x="3834" y="2072"/>
                    <a:pt x="3822" y="2191"/>
                    <a:pt x="3786" y="2310"/>
                  </a:cubicBezTo>
                  <a:cubicBezTo>
                    <a:pt x="3775" y="2406"/>
                    <a:pt x="3834" y="2477"/>
                    <a:pt x="3906" y="2489"/>
                  </a:cubicBezTo>
                  <a:lnTo>
                    <a:pt x="3941" y="2489"/>
                  </a:lnTo>
                  <a:cubicBezTo>
                    <a:pt x="4013" y="2489"/>
                    <a:pt x="4072" y="2429"/>
                    <a:pt x="4084" y="2358"/>
                  </a:cubicBezTo>
                  <a:cubicBezTo>
                    <a:pt x="4120" y="2191"/>
                    <a:pt x="4144" y="2025"/>
                    <a:pt x="4191" y="1882"/>
                  </a:cubicBezTo>
                  <a:cubicBezTo>
                    <a:pt x="4429" y="1834"/>
                    <a:pt x="4679" y="1822"/>
                    <a:pt x="4941" y="1822"/>
                  </a:cubicBezTo>
                  <a:close/>
                  <a:moveTo>
                    <a:pt x="6751" y="8775"/>
                  </a:moveTo>
                  <a:cubicBezTo>
                    <a:pt x="6965" y="9406"/>
                    <a:pt x="7501" y="9978"/>
                    <a:pt x="7882" y="10335"/>
                  </a:cubicBezTo>
                  <a:cubicBezTo>
                    <a:pt x="7585" y="10288"/>
                    <a:pt x="7180" y="10228"/>
                    <a:pt x="6727" y="10109"/>
                  </a:cubicBezTo>
                  <a:cubicBezTo>
                    <a:pt x="6061" y="9942"/>
                    <a:pt x="5132" y="9645"/>
                    <a:pt x="4251" y="9145"/>
                  </a:cubicBezTo>
                  <a:lnTo>
                    <a:pt x="4251" y="9145"/>
                  </a:lnTo>
                  <a:cubicBezTo>
                    <a:pt x="4489" y="9168"/>
                    <a:pt x="4739" y="9192"/>
                    <a:pt x="5013" y="9192"/>
                  </a:cubicBezTo>
                  <a:cubicBezTo>
                    <a:pt x="5620" y="9192"/>
                    <a:pt x="6215" y="9049"/>
                    <a:pt x="6751" y="8775"/>
                  </a:cubicBezTo>
                  <a:close/>
                  <a:moveTo>
                    <a:pt x="8370" y="1"/>
                  </a:moveTo>
                  <a:cubicBezTo>
                    <a:pt x="8347" y="1"/>
                    <a:pt x="7632" y="48"/>
                    <a:pt x="6644" y="286"/>
                  </a:cubicBezTo>
                  <a:cubicBezTo>
                    <a:pt x="5739" y="513"/>
                    <a:pt x="4429" y="953"/>
                    <a:pt x="3298" y="1798"/>
                  </a:cubicBezTo>
                  <a:cubicBezTo>
                    <a:pt x="2953" y="1941"/>
                    <a:pt x="2655" y="2120"/>
                    <a:pt x="2382" y="2334"/>
                  </a:cubicBezTo>
                  <a:cubicBezTo>
                    <a:pt x="1750" y="2834"/>
                    <a:pt x="1322" y="3465"/>
                    <a:pt x="905" y="4096"/>
                  </a:cubicBezTo>
                  <a:cubicBezTo>
                    <a:pt x="631" y="4513"/>
                    <a:pt x="369" y="4894"/>
                    <a:pt x="60" y="5251"/>
                  </a:cubicBezTo>
                  <a:cubicBezTo>
                    <a:pt x="0" y="5311"/>
                    <a:pt x="0" y="5406"/>
                    <a:pt x="60" y="5466"/>
                  </a:cubicBezTo>
                  <a:cubicBezTo>
                    <a:pt x="369" y="5811"/>
                    <a:pt x="619" y="6204"/>
                    <a:pt x="905" y="6620"/>
                  </a:cubicBezTo>
                  <a:cubicBezTo>
                    <a:pt x="1322" y="7251"/>
                    <a:pt x="1750" y="7894"/>
                    <a:pt x="2382" y="8383"/>
                  </a:cubicBezTo>
                  <a:cubicBezTo>
                    <a:pt x="2655" y="8609"/>
                    <a:pt x="2977" y="8787"/>
                    <a:pt x="3298" y="8918"/>
                  </a:cubicBezTo>
                  <a:cubicBezTo>
                    <a:pt x="4429" y="9752"/>
                    <a:pt x="5751" y="10216"/>
                    <a:pt x="6668" y="10430"/>
                  </a:cubicBezTo>
                  <a:cubicBezTo>
                    <a:pt x="7644" y="10669"/>
                    <a:pt x="8358" y="10716"/>
                    <a:pt x="8394" y="10716"/>
                  </a:cubicBezTo>
                  <a:lnTo>
                    <a:pt x="8406" y="10716"/>
                  </a:lnTo>
                  <a:cubicBezTo>
                    <a:pt x="8466" y="10716"/>
                    <a:pt x="8525" y="10669"/>
                    <a:pt x="8549" y="10609"/>
                  </a:cubicBezTo>
                  <a:cubicBezTo>
                    <a:pt x="8585" y="10549"/>
                    <a:pt x="8549" y="10478"/>
                    <a:pt x="8501" y="10430"/>
                  </a:cubicBezTo>
                  <a:cubicBezTo>
                    <a:pt x="8478" y="10419"/>
                    <a:pt x="7323" y="9573"/>
                    <a:pt x="7049" y="8644"/>
                  </a:cubicBezTo>
                  <a:cubicBezTo>
                    <a:pt x="7156" y="8585"/>
                    <a:pt x="7263" y="8514"/>
                    <a:pt x="7358" y="8442"/>
                  </a:cubicBezTo>
                  <a:cubicBezTo>
                    <a:pt x="8013" y="7954"/>
                    <a:pt x="8513" y="7251"/>
                    <a:pt x="8739" y="6478"/>
                  </a:cubicBezTo>
                  <a:cubicBezTo>
                    <a:pt x="8751" y="6430"/>
                    <a:pt x="8775" y="6406"/>
                    <a:pt x="8823" y="6370"/>
                  </a:cubicBezTo>
                  <a:cubicBezTo>
                    <a:pt x="8850" y="6364"/>
                    <a:pt x="8882" y="6357"/>
                    <a:pt x="8913" y="6357"/>
                  </a:cubicBezTo>
                  <a:cubicBezTo>
                    <a:pt x="8935" y="6357"/>
                    <a:pt x="8957" y="6360"/>
                    <a:pt x="8978" y="6370"/>
                  </a:cubicBezTo>
                  <a:lnTo>
                    <a:pt x="10525" y="7037"/>
                  </a:lnTo>
                  <a:cubicBezTo>
                    <a:pt x="10549" y="7051"/>
                    <a:pt x="10570" y="7058"/>
                    <a:pt x="10591" y="7058"/>
                  </a:cubicBezTo>
                  <a:cubicBezTo>
                    <a:pt x="10622" y="7058"/>
                    <a:pt x="10651" y="7042"/>
                    <a:pt x="10680" y="7013"/>
                  </a:cubicBezTo>
                  <a:cubicBezTo>
                    <a:pt x="10728" y="6966"/>
                    <a:pt x="10740" y="6906"/>
                    <a:pt x="10728" y="6847"/>
                  </a:cubicBezTo>
                  <a:lnTo>
                    <a:pt x="10299" y="5561"/>
                  </a:lnTo>
                  <a:cubicBezTo>
                    <a:pt x="10252" y="5418"/>
                    <a:pt x="10252" y="5263"/>
                    <a:pt x="10299" y="5120"/>
                  </a:cubicBezTo>
                  <a:lnTo>
                    <a:pt x="10716" y="3870"/>
                  </a:lnTo>
                  <a:cubicBezTo>
                    <a:pt x="10728" y="3811"/>
                    <a:pt x="10716" y="3751"/>
                    <a:pt x="10668" y="3715"/>
                  </a:cubicBezTo>
                  <a:cubicBezTo>
                    <a:pt x="10637" y="3684"/>
                    <a:pt x="10599" y="3668"/>
                    <a:pt x="10561" y="3668"/>
                  </a:cubicBezTo>
                  <a:cubicBezTo>
                    <a:pt x="10541" y="3668"/>
                    <a:pt x="10521" y="3672"/>
                    <a:pt x="10502" y="3680"/>
                  </a:cubicBezTo>
                  <a:lnTo>
                    <a:pt x="8954" y="4346"/>
                  </a:lnTo>
                  <a:cubicBezTo>
                    <a:pt x="8936" y="4358"/>
                    <a:pt x="8909" y="4364"/>
                    <a:pt x="8882" y="4364"/>
                  </a:cubicBezTo>
                  <a:cubicBezTo>
                    <a:pt x="8856" y="4364"/>
                    <a:pt x="8829" y="4358"/>
                    <a:pt x="8811" y="4346"/>
                  </a:cubicBezTo>
                  <a:cubicBezTo>
                    <a:pt x="8763" y="4334"/>
                    <a:pt x="8739" y="4287"/>
                    <a:pt x="8716" y="4239"/>
                  </a:cubicBezTo>
                  <a:cubicBezTo>
                    <a:pt x="8478" y="3465"/>
                    <a:pt x="8001" y="2775"/>
                    <a:pt x="7346" y="2275"/>
                  </a:cubicBezTo>
                  <a:cubicBezTo>
                    <a:pt x="7239" y="2203"/>
                    <a:pt x="7144" y="2132"/>
                    <a:pt x="7037" y="2072"/>
                  </a:cubicBezTo>
                  <a:cubicBezTo>
                    <a:pt x="7299" y="1144"/>
                    <a:pt x="8466" y="286"/>
                    <a:pt x="8478" y="286"/>
                  </a:cubicBezTo>
                  <a:cubicBezTo>
                    <a:pt x="8537" y="239"/>
                    <a:pt x="8549" y="167"/>
                    <a:pt x="8537" y="108"/>
                  </a:cubicBezTo>
                  <a:cubicBezTo>
                    <a:pt x="8513" y="48"/>
                    <a:pt x="8454" y="1"/>
                    <a:pt x="83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5" name="Google Shape;10595;p55"/>
            <p:cNvSpPr/>
            <p:nvPr/>
          </p:nvSpPr>
          <p:spPr>
            <a:xfrm>
              <a:off x="2561547" y="4278815"/>
              <a:ext cx="36709" cy="37058"/>
            </a:xfrm>
            <a:custGeom>
              <a:avLst/>
              <a:gdLst/>
              <a:ahLst/>
              <a:cxnLst/>
              <a:rect l="l" t="t" r="r" b="b"/>
              <a:pathLst>
                <a:path w="1156" h="1167" extrusionOk="0">
                  <a:moveTo>
                    <a:pt x="584" y="310"/>
                  </a:moveTo>
                  <a:cubicBezTo>
                    <a:pt x="727" y="310"/>
                    <a:pt x="846" y="429"/>
                    <a:pt x="846" y="583"/>
                  </a:cubicBezTo>
                  <a:cubicBezTo>
                    <a:pt x="846" y="726"/>
                    <a:pt x="727" y="845"/>
                    <a:pt x="584" y="845"/>
                  </a:cubicBezTo>
                  <a:cubicBezTo>
                    <a:pt x="430" y="845"/>
                    <a:pt x="310" y="726"/>
                    <a:pt x="310" y="583"/>
                  </a:cubicBezTo>
                  <a:cubicBezTo>
                    <a:pt x="310" y="429"/>
                    <a:pt x="430" y="310"/>
                    <a:pt x="584" y="310"/>
                  </a:cubicBezTo>
                  <a:close/>
                  <a:moveTo>
                    <a:pt x="584" y="0"/>
                  </a:moveTo>
                  <a:cubicBezTo>
                    <a:pt x="263" y="0"/>
                    <a:pt x="1" y="250"/>
                    <a:pt x="1" y="583"/>
                  </a:cubicBezTo>
                  <a:cubicBezTo>
                    <a:pt x="1" y="893"/>
                    <a:pt x="251" y="1167"/>
                    <a:pt x="584" y="1167"/>
                  </a:cubicBezTo>
                  <a:cubicBezTo>
                    <a:pt x="894" y="1167"/>
                    <a:pt x="1156" y="905"/>
                    <a:pt x="1156" y="583"/>
                  </a:cubicBezTo>
                  <a:cubicBezTo>
                    <a:pt x="1156" y="274"/>
                    <a:pt x="894" y="0"/>
                    <a:pt x="5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96" name="Google Shape;10596;p55"/>
          <p:cNvGrpSpPr/>
          <p:nvPr/>
        </p:nvGrpSpPr>
        <p:grpSpPr>
          <a:xfrm>
            <a:off x="3040603" y="4130360"/>
            <a:ext cx="392079" cy="350353"/>
            <a:chOff x="3040603" y="4130360"/>
            <a:chExt cx="392079" cy="350353"/>
          </a:xfrm>
        </p:grpSpPr>
        <p:sp>
          <p:nvSpPr>
            <p:cNvPr id="10597" name="Google Shape;10597;p55"/>
            <p:cNvSpPr/>
            <p:nvPr/>
          </p:nvSpPr>
          <p:spPr>
            <a:xfrm>
              <a:off x="3081059" y="4144523"/>
              <a:ext cx="62780" cy="66241"/>
            </a:xfrm>
            <a:custGeom>
              <a:avLst/>
              <a:gdLst/>
              <a:ahLst/>
              <a:cxnLst/>
              <a:rect l="l" t="t" r="r" b="b"/>
              <a:pathLst>
                <a:path w="1977" h="2086" extrusionOk="0">
                  <a:moveTo>
                    <a:pt x="857" y="348"/>
                  </a:moveTo>
                  <a:cubicBezTo>
                    <a:pt x="1048" y="348"/>
                    <a:pt x="1250" y="467"/>
                    <a:pt x="1381" y="669"/>
                  </a:cubicBezTo>
                  <a:cubicBezTo>
                    <a:pt x="1524" y="931"/>
                    <a:pt x="1607" y="1264"/>
                    <a:pt x="1548" y="1491"/>
                  </a:cubicBezTo>
                  <a:cubicBezTo>
                    <a:pt x="1524" y="1550"/>
                    <a:pt x="1500" y="1645"/>
                    <a:pt x="1429" y="1681"/>
                  </a:cubicBezTo>
                  <a:cubicBezTo>
                    <a:pt x="1393" y="1705"/>
                    <a:pt x="1345" y="1717"/>
                    <a:pt x="1310" y="1717"/>
                  </a:cubicBezTo>
                  <a:cubicBezTo>
                    <a:pt x="1072" y="1717"/>
                    <a:pt x="714" y="1491"/>
                    <a:pt x="512" y="1193"/>
                  </a:cubicBezTo>
                  <a:cubicBezTo>
                    <a:pt x="417" y="1026"/>
                    <a:pt x="369" y="848"/>
                    <a:pt x="417" y="705"/>
                  </a:cubicBezTo>
                  <a:cubicBezTo>
                    <a:pt x="441" y="586"/>
                    <a:pt x="512" y="479"/>
                    <a:pt x="619" y="419"/>
                  </a:cubicBezTo>
                  <a:cubicBezTo>
                    <a:pt x="691" y="371"/>
                    <a:pt x="786" y="348"/>
                    <a:pt x="857" y="348"/>
                  </a:cubicBezTo>
                  <a:close/>
                  <a:moveTo>
                    <a:pt x="862" y="0"/>
                  </a:moveTo>
                  <a:cubicBezTo>
                    <a:pt x="713" y="0"/>
                    <a:pt x="565" y="40"/>
                    <a:pt x="429" y="121"/>
                  </a:cubicBezTo>
                  <a:cubicBezTo>
                    <a:pt x="238" y="240"/>
                    <a:pt x="119" y="419"/>
                    <a:pt x="60" y="633"/>
                  </a:cubicBezTo>
                  <a:cubicBezTo>
                    <a:pt x="0" y="883"/>
                    <a:pt x="60" y="1145"/>
                    <a:pt x="202" y="1407"/>
                  </a:cubicBezTo>
                  <a:cubicBezTo>
                    <a:pt x="357" y="1622"/>
                    <a:pt x="572" y="1836"/>
                    <a:pt x="834" y="1967"/>
                  </a:cubicBezTo>
                  <a:cubicBezTo>
                    <a:pt x="988" y="2062"/>
                    <a:pt x="1155" y="2086"/>
                    <a:pt x="1286" y="2086"/>
                  </a:cubicBezTo>
                  <a:cubicBezTo>
                    <a:pt x="1405" y="2086"/>
                    <a:pt x="1512" y="2050"/>
                    <a:pt x="1607" y="1991"/>
                  </a:cubicBezTo>
                  <a:cubicBezTo>
                    <a:pt x="1738" y="1907"/>
                    <a:pt x="1846" y="1776"/>
                    <a:pt x="1881" y="1574"/>
                  </a:cubicBezTo>
                  <a:cubicBezTo>
                    <a:pt x="1977" y="1252"/>
                    <a:pt x="1881" y="824"/>
                    <a:pt x="1679" y="490"/>
                  </a:cubicBezTo>
                  <a:cubicBezTo>
                    <a:pt x="1478" y="170"/>
                    <a:pt x="1170" y="0"/>
                    <a:pt x="8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8" name="Google Shape;10598;p55"/>
            <p:cNvSpPr/>
            <p:nvPr/>
          </p:nvSpPr>
          <p:spPr>
            <a:xfrm>
              <a:off x="3040603" y="4192981"/>
              <a:ext cx="58620" cy="55222"/>
            </a:xfrm>
            <a:custGeom>
              <a:avLst/>
              <a:gdLst/>
              <a:ahLst/>
              <a:cxnLst/>
              <a:rect l="l" t="t" r="r" b="b"/>
              <a:pathLst>
                <a:path w="1846" h="1739" extrusionOk="0">
                  <a:moveTo>
                    <a:pt x="750" y="369"/>
                  </a:moveTo>
                  <a:cubicBezTo>
                    <a:pt x="869" y="369"/>
                    <a:pt x="1000" y="429"/>
                    <a:pt x="1119" y="536"/>
                  </a:cubicBezTo>
                  <a:cubicBezTo>
                    <a:pt x="1357" y="727"/>
                    <a:pt x="1548" y="1155"/>
                    <a:pt x="1417" y="1310"/>
                  </a:cubicBezTo>
                  <a:cubicBezTo>
                    <a:pt x="1387" y="1347"/>
                    <a:pt x="1325" y="1366"/>
                    <a:pt x="1247" y="1366"/>
                  </a:cubicBezTo>
                  <a:cubicBezTo>
                    <a:pt x="1201" y="1366"/>
                    <a:pt x="1149" y="1359"/>
                    <a:pt x="1095" y="1346"/>
                  </a:cubicBezTo>
                  <a:cubicBezTo>
                    <a:pt x="905" y="1322"/>
                    <a:pt x="738" y="1227"/>
                    <a:pt x="595" y="1108"/>
                  </a:cubicBezTo>
                  <a:cubicBezTo>
                    <a:pt x="476" y="1000"/>
                    <a:pt x="405" y="893"/>
                    <a:pt x="393" y="774"/>
                  </a:cubicBezTo>
                  <a:cubicBezTo>
                    <a:pt x="381" y="667"/>
                    <a:pt x="405" y="560"/>
                    <a:pt x="476" y="488"/>
                  </a:cubicBezTo>
                  <a:cubicBezTo>
                    <a:pt x="560" y="417"/>
                    <a:pt x="643" y="369"/>
                    <a:pt x="750" y="369"/>
                  </a:cubicBezTo>
                  <a:close/>
                  <a:moveTo>
                    <a:pt x="753" y="0"/>
                  </a:moveTo>
                  <a:cubicBezTo>
                    <a:pt x="548" y="0"/>
                    <a:pt x="351" y="84"/>
                    <a:pt x="203" y="250"/>
                  </a:cubicBezTo>
                  <a:cubicBezTo>
                    <a:pt x="60" y="417"/>
                    <a:pt x="0" y="608"/>
                    <a:pt x="36" y="834"/>
                  </a:cubicBezTo>
                  <a:cubicBezTo>
                    <a:pt x="60" y="1036"/>
                    <a:pt x="179" y="1227"/>
                    <a:pt x="357" y="1393"/>
                  </a:cubicBezTo>
                  <a:cubicBezTo>
                    <a:pt x="536" y="1536"/>
                    <a:pt x="774" y="1655"/>
                    <a:pt x="1012" y="1727"/>
                  </a:cubicBezTo>
                  <a:cubicBezTo>
                    <a:pt x="1095" y="1739"/>
                    <a:pt x="1155" y="1739"/>
                    <a:pt x="1226" y="1739"/>
                  </a:cubicBezTo>
                  <a:cubicBezTo>
                    <a:pt x="1417" y="1739"/>
                    <a:pt x="1584" y="1679"/>
                    <a:pt x="1691" y="1560"/>
                  </a:cubicBezTo>
                  <a:cubicBezTo>
                    <a:pt x="1834" y="1381"/>
                    <a:pt x="1846" y="1143"/>
                    <a:pt x="1762" y="858"/>
                  </a:cubicBezTo>
                  <a:cubicBezTo>
                    <a:pt x="1691" y="631"/>
                    <a:pt x="1536" y="393"/>
                    <a:pt x="1357" y="250"/>
                  </a:cubicBezTo>
                  <a:cubicBezTo>
                    <a:pt x="1173" y="84"/>
                    <a:pt x="959" y="0"/>
                    <a:pt x="7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9" name="Google Shape;10599;p55"/>
            <p:cNvSpPr/>
            <p:nvPr/>
          </p:nvSpPr>
          <p:spPr>
            <a:xfrm>
              <a:off x="3147967" y="4130360"/>
              <a:ext cx="55984" cy="69067"/>
            </a:xfrm>
            <a:custGeom>
              <a:avLst/>
              <a:gdLst/>
              <a:ahLst/>
              <a:cxnLst/>
              <a:rect l="l" t="t" r="r" b="b"/>
              <a:pathLst>
                <a:path w="1763" h="2175" extrusionOk="0">
                  <a:moveTo>
                    <a:pt x="899" y="0"/>
                  </a:moveTo>
                  <a:cubicBezTo>
                    <a:pt x="581" y="0"/>
                    <a:pt x="279" y="177"/>
                    <a:pt x="120" y="496"/>
                  </a:cubicBezTo>
                  <a:cubicBezTo>
                    <a:pt x="72" y="579"/>
                    <a:pt x="108" y="686"/>
                    <a:pt x="191" y="734"/>
                  </a:cubicBezTo>
                  <a:cubicBezTo>
                    <a:pt x="220" y="749"/>
                    <a:pt x="249" y="755"/>
                    <a:pt x="277" y="755"/>
                  </a:cubicBezTo>
                  <a:cubicBezTo>
                    <a:pt x="340" y="755"/>
                    <a:pt x="396" y="720"/>
                    <a:pt x="429" y="663"/>
                  </a:cubicBezTo>
                  <a:cubicBezTo>
                    <a:pt x="524" y="474"/>
                    <a:pt x="701" y="359"/>
                    <a:pt x="881" y="359"/>
                  </a:cubicBezTo>
                  <a:cubicBezTo>
                    <a:pt x="905" y="359"/>
                    <a:pt x="929" y="361"/>
                    <a:pt x="953" y="365"/>
                  </a:cubicBezTo>
                  <a:cubicBezTo>
                    <a:pt x="1072" y="377"/>
                    <a:pt x="1179" y="436"/>
                    <a:pt x="1251" y="544"/>
                  </a:cubicBezTo>
                  <a:cubicBezTo>
                    <a:pt x="1346" y="675"/>
                    <a:pt x="1382" y="841"/>
                    <a:pt x="1358" y="1032"/>
                  </a:cubicBezTo>
                  <a:cubicBezTo>
                    <a:pt x="1301" y="1432"/>
                    <a:pt x="980" y="1832"/>
                    <a:pt x="744" y="1832"/>
                  </a:cubicBezTo>
                  <a:cubicBezTo>
                    <a:pt x="734" y="1832"/>
                    <a:pt x="724" y="1831"/>
                    <a:pt x="715" y="1829"/>
                  </a:cubicBezTo>
                  <a:cubicBezTo>
                    <a:pt x="548" y="1806"/>
                    <a:pt x="405" y="1556"/>
                    <a:pt x="358" y="1210"/>
                  </a:cubicBezTo>
                  <a:cubicBezTo>
                    <a:pt x="346" y="1103"/>
                    <a:pt x="251" y="1044"/>
                    <a:pt x="167" y="1044"/>
                  </a:cubicBezTo>
                  <a:cubicBezTo>
                    <a:pt x="60" y="1056"/>
                    <a:pt x="0" y="1151"/>
                    <a:pt x="0" y="1234"/>
                  </a:cubicBezTo>
                  <a:cubicBezTo>
                    <a:pt x="48" y="1663"/>
                    <a:pt x="274" y="2115"/>
                    <a:pt x="667" y="2175"/>
                  </a:cubicBezTo>
                  <a:lnTo>
                    <a:pt x="751" y="2175"/>
                  </a:lnTo>
                  <a:cubicBezTo>
                    <a:pt x="953" y="2175"/>
                    <a:pt x="1179" y="2056"/>
                    <a:pt x="1370" y="1818"/>
                  </a:cubicBezTo>
                  <a:cubicBezTo>
                    <a:pt x="1548" y="1603"/>
                    <a:pt x="1679" y="1329"/>
                    <a:pt x="1727" y="1056"/>
                  </a:cubicBezTo>
                  <a:cubicBezTo>
                    <a:pt x="1763" y="805"/>
                    <a:pt x="1703" y="544"/>
                    <a:pt x="1548" y="329"/>
                  </a:cubicBezTo>
                  <a:cubicBezTo>
                    <a:pt x="1417" y="151"/>
                    <a:pt x="1215" y="43"/>
                    <a:pt x="1013" y="8"/>
                  </a:cubicBezTo>
                  <a:cubicBezTo>
                    <a:pt x="974" y="3"/>
                    <a:pt x="936" y="0"/>
                    <a:pt x="8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0" name="Google Shape;10600;p55"/>
            <p:cNvSpPr/>
            <p:nvPr/>
          </p:nvSpPr>
          <p:spPr>
            <a:xfrm>
              <a:off x="3205443" y="4158082"/>
              <a:ext cx="52586" cy="59890"/>
            </a:xfrm>
            <a:custGeom>
              <a:avLst/>
              <a:gdLst/>
              <a:ahLst/>
              <a:cxnLst/>
              <a:rect l="l" t="t" r="r" b="b"/>
              <a:pathLst>
                <a:path w="1656" h="1886" extrusionOk="0">
                  <a:moveTo>
                    <a:pt x="905" y="349"/>
                  </a:moveTo>
                  <a:cubicBezTo>
                    <a:pt x="941" y="349"/>
                    <a:pt x="1000" y="361"/>
                    <a:pt x="1048" y="385"/>
                  </a:cubicBezTo>
                  <a:cubicBezTo>
                    <a:pt x="1143" y="421"/>
                    <a:pt x="1215" y="516"/>
                    <a:pt x="1238" y="623"/>
                  </a:cubicBezTo>
                  <a:cubicBezTo>
                    <a:pt x="1286" y="742"/>
                    <a:pt x="1274" y="885"/>
                    <a:pt x="1203" y="1016"/>
                  </a:cubicBezTo>
                  <a:cubicBezTo>
                    <a:pt x="1077" y="1268"/>
                    <a:pt x="774" y="1530"/>
                    <a:pt x="582" y="1530"/>
                  </a:cubicBezTo>
                  <a:cubicBezTo>
                    <a:pt x="556" y="1530"/>
                    <a:pt x="533" y="1526"/>
                    <a:pt x="512" y="1516"/>
                  </a:cubicBezTo>
                  <a:cubicBezTo>
                    <a:pt x="334" y="1421"/>
                    <a:pt x="346" y="945"/>
                    <a:pt x="465" y="683"/>
                  </a:cubicBezTo>
                  <a:cubicBezTo>
                    <a:pt x="524" y="540"/>
                    <a:pt x="631" y="444"/>
                    <a:pt x="750" y="385"/>
                  </a:cubicBezTo>
                  <a:cubicBezTo>
                    <a:pt x="798" y="361"/>
                    <a:pt x="857" y="349"/>
                    <a:pt x="905" y="349"/>
                  </a:cubicBezTo>
                  <a:close/>
                  <a:moveTo>
                    <a:pt x="917" y="1"/>
                  </a:moveTo>
                  <a:cubicBezTo>
                    <a:pt x="816" y="1"/>
                    <a:pt x="715" y="22"/>
                    <a:pt x="619" y="63"/>
                  </a:cubicBezTo>
                  <a:cubicBezTo>
                    <a:pt x="429" y="159"/>
                    <a:pt x="262" y="325"/>
                    <a:pt x="155" y="528"/>
                  </a:cubicBezTo>
                  <a:cubicBezTo>
                    <a:pt x="48" y="742"/>
                    <a:pt x="0" y="1004"/>
                    <a:pt x="24" y="1242"/>
                  </a:cubicBezTo>
                  <a:cubicBezTo>
                    <a:pt x="48" y="1540"/>
                    <a:pt x="167" y="1742"/>
                    <a:pt x="357" y="1837"/>
                  </a:cubicBezTo>
                  <a:cubicBezTo>
                    <a:pt x="441" y="1873"/>
                    <a:pt x="512" y="1885"/>
                    <a:pt x="584" y="1885"/>
                  </a:cubicBezTo>
                  <a:cubicBezTo>
                    <a:pt x="953" y="1885"/>
                    <a:pt x="1358" y="1504"/>
                    <a:pt x="1524" y="1171"/>
                  </a:cubicBezTo>
                  <a:cubicBezTo>
                    <a:pt x="1631" y="956"/>
                    <a:pt x="1655" y="742"/>
                    <a:pt x="1596" y="528"/>
                  </a:cubicBezTo>
                  <a:cubicBezTo>
                    <a:pt x="1536" y="325"/>
                    <a:pt x="1405" y="159"/>
                    <a:pt x="1215" y="63"/>
                  </a:cubicBezTo>
                  <a:cubicBezTo>
                    <a:pt x="1119" y="22"/>
                    <a:pt x="1018" y="1"/>
                    <a:pt x="9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1" name="Google Shape;10601;p55"/>
            <p:cNvSpPr/>
            <p:nvPr/>
          </p:nvSpPr>
          <p:spPr>
            <a:xfrm>
              <a:off x="3092777" y="4212002"/>
              <a:ext cx="144453" cy="102759"/>
            </a:xfrm>
            <a:custGeom>
              <a:avLst/>
              <a:gdLst/>
              <a:ahLst/>
              <a:cxnLst/>
              <a:rect l="l" t="t" r="r" b="b"/>
              <a:pathLst>
                <a:path w="4549" h="3236" extrusionOk="0">
                  <a:moveTo>
                    <a:pt x="2386" y="0"/>
                  </a:moveTo>
                  <a:cubicBezTo>
                    <a:pt x="2223" y="0"/>
                    <a:pt x="2061" y="17"/>
                    <a:pt x="1905" y="56"/>
                  </a:cubicBezTo>
                  <a:cubicBezTo>
                    <a:pt x="1334" y="175"/>
                    <a:pt x="834" y="485"/>
                    <a:pt x="476" y="949"/>
                  </a:cubicBezTo>
                  <a:cubicBezTo>
                    <a:pt x="131" y="1390"/>
                    <a:pt x="0" y="1914"/>
                    <a:pt x="84" y="2378"/>
                  </a:cubicBezTo>
                  <a:cubicBezTo>
                    <a:pt x="179" y="2830"/>
                    <a:pt x="488" y="3116"/>
                    <a:pt x="1000" y="3211"/>
                  </a:cubicBezTo>
                  <a:cubicBezTo>
                    <a:pt x="1119" y="3235"/>
                    <a:pt x="1262" y="3235"/>
                    <a:pt x="1417" y="3235"/>
                  </a:cubicBezTo>
                  <a:cubicBezTo>
                    <a:pt x="1715" y="3235"/>
                    <a:pt x="2084" y="3187"/>
                    <a:pt x="2524" y="3104"/>
                  </a:cubicBezTo>
                  <a:cubicBezTo>
                    <a:pt x="3203" y="2973"/>
                    <a:pt x="3679" y="2806"/>
                    <a:pt x="3989" y="2592"/>
                  </a:cubicBezTo>
                  <a:cubicBezTo>
                    <a:pt x="4394" y="2283"/>
                    <a:pt x="4548" y="1902"/>
                    <a:pt x="4465" y="1437"/>
                  </a:cubicBezTo>
                  <a:cubicBezTo>
                    <a:pt x="4394" y="1044"/>
                    <a:pt x="4132" y="687"/>
                    <a:pt x="3774" y="425"/>
                  </a:cubicBezTo>
                  <a:cubicBezTo>
                    <a:pt x="3746" y="401"/>
                    <a:pt x="3709" y="389"/>
                    <a:pt x="3672" y="389"/>
                  </a:cubicBezTo>
                  <a:cubicBezTo>
                    <a:pt x="3617" y="389"/>
                    <a:pt x="3560" y="416"/>
                    <a:pt x="3524" y="473"/>
                  </a:cubicBezTo>
                  <a:cubicBezTo>
                    <a:pt x="3465" y="544"/>
                    <a:pt x="3477" y="663"/>
                    <a:pt x="3572" y="723"/>
                  </a:cubicBezTo>
                  <a:cubicBezTo>
                    <a:pt x="3870" y="949"/>
                    <a:pt x="4060" y="1211"/>
                    <a:pt x="4120" y="1509"/>
                  </a:cubicBezTo>
                  <a:cubicBezTo>
                    <a:pt x="4179" y="1818"/>
                    <a:pt x="4072" y="2056"/>
                    <a:pt x="3774" y="2271"/>
                  </a:cubicBezTo>
                  <a:cubicBezTo>
                    <a:pt x="3501" y="2449"/>
                    <a:pt x="3084" y="2592"/>
                    <a:pt x="2453" y="2735"/>
                  </a:cubicBezTo>
                  <a:cubicBezTo>
                    <a:pt x="2024" y="2818"/>
                    <a:pt x="1679" y="2866"/>
                    <a:pt x="1417" y="2866"/>
                  </a:cubicBezTo>
                  <a:cubicBezTo>
                    <a:pt x="679" y="2866"/>
                    <a:pt x="500" y="2580"/>
                    <a:pt x="441" y="2283"/>
                  </a:cubicBezTo>
                  <a:cubicBezTo>
                    <a:pt x="298" y="1568"/>
                    <a:pt x="917" y="616"/>
                    <a:pt x="1977" y="390"/>
                  </a:cubicBezTo>
                  <a:cubicBezTo>
                    <a:pt x="2115" y="360"/>
                    <a:pt x="2254" y="344"/>
                    <a:pt x="2393" y="344"/>
                  </a:cubicBezTo>
                  <a:cubicBezTo>
                    <a:pt x="2587" y="344"/>
                    <a:pt x="2782" y="375"/>
                    <a:pt x="2977" y="437"/>
                  </a:cubicBezTo>
                  <a:cubicBezTo>
                    <a:pt x="2992" y="444"/>
                    <a:pt x="3008" y="447"/>
                    <a:pt x="3024" y="447"/>
                  </a:cubicBezTo>
                  <a:cubicBezTo>
                    <a:pt x="3097" y="447"/>
                    <a:pt x="3174" y="386"/>
                    <a:pt x="3203" y="318"/>
                  </a:cubicBezTo>
                  <a:cubicBezTo>
                    <a:pt x="3227" y="235"/>
                    <a:pt x="3167" y="128"/>
                    <a:pt x="3084" y="92"/>
                  </a:cubicBezTo>
                  <a:cubicBezTo>
                    <a:pt x="2859" y="36"/>
                    <a:pt x="2621" y="0"/>
                    <a:pt x="23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2" name="Google Shape;10602;p55"/>
            <p:cNvSpPr/>
            <p:nvPr/>
          </p:nvSpPr>
          <p:spPr>
            <a:xfrm>
              <a:off x="3283307" y="4290469"/>
              <a:ext cx="55254" cy="70782"/>
            </a:xfrm>
            <a:custGeom>
              <a:avLst/>
              <a:gdLst/>
              <a:ahLst/>
              <a:cxnLst/>
              <a:rect l="l" t="t" r="r" b="b"/>
              <a:pathLst>
                <a:path w="1740" h="2229" extrusionOk="0">
                  <a:moveTo>
                    <a:pt x="858" y="347"/>
                  </a:moveTo>
                  <a:cubicBezTo>
                    <a:pt x="1144" y="383"/>
                    <a:pt x="1346" y="645"/>
                    <a:pt x="1334" y="1002"/>
                  </a:cubicBezTo>
                  <a:cubicBezTo>
                    <a:pt x="1334" y="1288"/>
                    <a:pt x="1203" y="1598"/>
                    <a:pt x="1025" y="1764"/>
                  </a:cubicBezTo>
                  <a:cubicBezTo>
                    <a:pt x="985" y="1804"/>
                    <a:pt x="928" y="1853"/>
                    <a:pt x="854" y="1853"/>
                  </a:cubicBezTo>
                  <a:cubicBezTo>
                    <a:pt x="840" y="1853"/>
                    <a:pt x="825" y="1851"/>
                    <a:pt x="811" y="1848"/>
                  </a:cubicBezTo>
                  <a:cubicBezTo>
                    <a:pt x="572" y="1836"/>
                    <a:pt x="322" y="1359"/>
                    <a:pt x="334" y="943"/>
                  </a:cubicBezTo>
                  <a:cubicBezTo>
                    <a:pt x="334" y="752"/>
                    <a:pt x="418" y="586"/>
                    <a:pt x="525" y="466"/>
                  </a:cubicBezTo>
                  <a:cubicBezTo>
                    <a:pt x="620" y="395"/>
                    <a:pt x="727" y="347"/>
                    <a:pt x="822" y="347"/>
                  </a:cubicBezTo>
                  <a:close/>
                  <a:moveTo>
                    <a:pt x="824" y="1"/>
                  </a:moveTo>
                  <a:cubicBezTo>
                    <a:pt x="626" y="1"/>
                    <a:pt x="431" y="73"/>
                    <a:pt x="299" y="216"/>
                  </a:cubicBezTo>
                  <a:cubicBezTo>
                    <a:pt x="96" y="395"/>
                    <a:pt x="1" y="645"/>
                    <a:pt x="1" y="943"/>
                  </a:cubicBezTo>
                  <a:cubicBezTo>
                    <a:pt x="1" y="1205"/>
                    <a:pt x="72" y="1502"/>
                    <a:pt x="203" y="1764"/>
                  </a:cubicBezTo>
                  <a:cubicBezTo>
                    <a:pt x="370" y="2062"/>
                    <a:pt x="596" y="2229"/>
                    <a:pt x="834" y="2229"/>
                  </a:cubicBezTo>
                  <a:lnTo>
                    <a:pt x="858" y="2229"/>
                  </a:lnTo>
                  <a:cubicBezTo>
                    <a:pt x="1013" y="2229"/>
                    <a:pt x="1168" y="2169"/>
                    <a:pt x="1311" y="2026"/>
                  </a:cubicBezTo>
                  <a:cubicBezTo>
                    <a:pt x="1561" y="1812"/>
                    <a:pt x="1727" y="1395"/>
                    <a:pt x="1739" y="1014"/>
                  </a:cubicBezTo>
                  <a:cubicBezTo>
                    <a:pt x="1704" y="466"/>
                    <a:pt x="1346" y="26"/>
                    <a:pt x="870" y="2"/>
                  </a:cubicBezTo>
                  <a:cubicBezTo>
                    <a:pt x="855" y="1"/>
                    <a:pt x="839" y="1"/>
                    <a:pt x="8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3" name="Google Shape;10603;p55"/>
            <p:cNvSpPr/>
            <p:nvPr/>
          </p:nvSpPr>
          <p:spPr>
            <a:xfrm>
              <a:off x="3221702" y="4306728"/>
              <a:ext cx="54460" cy="62462"/>
            </a:xfrm>
            <a:custGeom>
              <a:avLst/>
              <a:gdLst/>
              <a:ahLst/>
              <a:cxnLst/>
              <a:rect l="l" t="t" r="r" b="b"/>
              <a:pathLst>
                <a:path w="1715" h="1967" extrusionOk="0">
                  <a:moveTo>
                    <a:pt x="834" y="359"/>
                  </a:moveTo>
                  <a:cubicBezTo>
                    <a:pt x="905" y="359"/>
                    <a:pt x="988" y="371"/>
                    <a:pt x="1048" y="419"/>
                  </a:cubicBezTo>
                  <a:cubicBezTo>
                    <a:pt x="1143" y="490"/>
                    <a:pt x="1227" y="609"/>
                    <a:pt x="1262" y="752"/>
                  </a:cubicBezTo>
                  <a:cubicBezTo>
                    <a:pt x="1322" y="1074"/>
                    <a:pt x="1250" y="1538"/>
                    <a:pt x="1060" y="1598"/>
                  </a:cubicBezTo>
                  <a:cubicBezTo>
                    <a:pt x="1053" y="1599"/>
                    <a:pt x="1045" y="1599"/>
                    <a:pt x="1037" y="1599"/>
                  </a:cubicBezTo>
                  <a:cubicBezTo>
                    <a:pt x="965" y="1599"/>
                    <a:pt x="859" y="1550"/>
                    <a:pt x="762" y="1443"/>
                  </a:cubicBezTo>
                  <a:cubicBezTo>
                    <a:pt x="643" y="1324"/>
                    <a:pt x="536" y="1145"/>
                    <a:pt x="488" y="966"/>
                  </a:cubicBezTo>
                  <a:cubicBezTo>
                    <a:pt x="417" y="681"/>
                    <a:pt x="524" y="431"/>
                    <a:pt x="750" y="371"/>
                  </a:cubicBezTo>
                  <a:cubicBezTo>
                    <a:pt x="774" y="359"/>
                    <a:pt x="810" y="359"/>
                    <a:pt x="834" y="359"/>
                  </a:cubicBezTo>
                  <a:close/>
                  <a:moveTo>
                    <a:pt x="822" y="0"/>
                  </a:moveTo>
                  <a:cubicBezTo>
                    <a:pt x="762" y="0"/>
                    <a:pt x="702" y="9"/>
                    <a:pt x="643" y="26"/>
                  </a:cubicBezTo>
                  <a:cubicBezTo>
                    <a:pt x="226" y="133"/>
                    <a:pt x="0" y="585"/>
                    <a:pt x="131" y="1074"/>
                  </a:cubicBezTo>
                  <a:cubicBezTo>
                    <a:pt x="191" y="1288"/>
                    <a:pt x="334" y="1526"/>
                    <a:pt x="512" y="1705"/>
                  </a:cubicBezTo>
                  <a:cubicBezTo>
                    <a:pt x="667" y="1871"/>
                    <a:pt x="846" y="1967"/>
                    <a:pt x="1024" y="1967"/>
                  </a:cubicBezTo>
                  <a:cubicBezTo>
                    <a:pt x="1072" y="1967"/>
                    <a:pt x="1119" y="1967"/>
                    <a:pt x="1167" y="1943"/>
                  </a:cubicBezTo>
                  <a:cubicBezTo>
                    <a:pt x="1608" y="1812"/>
                    <a:pt x="1715" y="1121"/>
                    <a:pt x="1596" y="669"/>
                  </a:cubicBezTo>
                  <a:cubicBezTo>
                    <a:pt x="1536" y="431"/>
                    <a:pt x="1405" y="240"/>
                    <a:pt x="1238" y="133"/>
                  </a:cubicBezTo>
                  <a:cubicBezTo>
                    <a:pt x="1112" y="49"/>
                    <a:pt x="968" y="0"/>
                    <a:pt x="8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4" name="Google Shape;10604;p55"/>
            <p:cNvSpPr/>
            <p:nvPr/>
          </p:nvSpPr>
          <p:spPr>
            <a:xfrm>
              <a:off x="3333606" y="4316667"/>
              <a:ext cx="66940" cy="62748"/>
            </a:xfrm>
            <a:custGeom>
              <a:avLst/>
              <a:gdLst/>
              <a:ahLst/>
              <a:cxnLst/>
              <a:rect l="l" t="t" r="r" b="b"/>
              <a:pathLst>
                <a:path w="2108" h="1976" extrusionOk="0">
                  <a:moveTo>
                    <a:pt x="1255" y="0"/>
                  </a:moveTo>
                  <a:cubicBezTo>
                    <a:pt x="1107" y="0"/>
                    <a:pt x="954" y="38"/>
                    <a:pt x="810" y="118"/>
                  </a:cubicBezTo>
                  <a:cubicBezTo>
                    <a:pt x="715" y="165"/>
                    <a:pt x="691" y="284"/>
                    <a:pt x="739" y="356"/>
                  </a:cubicBezTo>
                  <a:cubicBezTo>
                    <a:pt x="762" y="419"/>
                    <a:pt x="823" y="451"/>
                    <a:pt x="886" y="451"/>
                  </a:cubicBezTo>
                  <a:cubicBezTo>
                    <a:pt x="917" y="451"/>
                    <a:pt x="949" y="443"/>
                    <a:pt x="977" y="427"/>
                  </a:cubicBezTo>
                  <a:cubicBezTo>
                    <a:pt x="1064" y="376"/>
                    <a:pt x="1156" y="351"/>
                    <a:pt x="1246" y="351"/>
                  </a:cubicBezTo>
                  <a:cubicBezTo>
                    <a:pt x="1364" y="351"/>
                    <a:pt x="1477" y="394"/>
                    <a:pt x="1572" y="475"/>
                  </a:cubicBezTo>
                  <a:cubicBezTo>
                    <a:pt x="1655" y="570"/>
                    <a:pt x="1715" y="665"/>
                    <a:pt x="1715" y="784"/>
                  </a:cubicBezTo>
                  <a:cubicBezTo>
                    <a:pt x="1715" y="951"/>
                    <a:pt x="1655" y="1118"/>
                    <a:pt x="1524" y="1249"/>
                  </a:cubicBezTo>
                  <a:cubicBezTo>
                    <a:pt x="1314" y="1468"/>
                    <a:pt x="975" y="1622"/>
                    <a:pt x="739" y="1622"/>
                  </a:cubicBezTo>
                  <a:cubicBezTo>
                    <a:pt x="655" y="1622"/>
                    <a:pt x="583" y="1602"/>
                    <a:pt x="536" y="1558"/>
                  </a:cubicBezTo>
                  <a:cubicBezTo>
                    <a:pt x="417" y="1463"/>
                    <a:pt x="441" y="1142"/>
                    <a:pt x="584" y="844"/>
                  </a:cubicBezTo>
                  <a:cubicBezTo>
                    <a:pt x="631" y="761"/>
                    <a:pt x="596" y="653"/>
                    <a:pt x="512" y="606"/>
                  </a:cubicBezTo>
                  <a:cubicBezTo>
                    <a:pt x="485" y="595"/>
                    <a:pt x="457" y="590"/>
                    <a:pt x="430" y="590"/>
                  </a:cubicBezTo>
                  <a:cubicBezTo>
                    <a:pt x="366" y="590"/>
                    <a:pt x="308" y="622"/>
                    <a:pt x="274" y="689"/>
                  </a:cubicBezTo>
                  <a:cubicBezTo>
                    <a:pt x="84" y="1070"/>
                    <a:pt x="0" y="1558"/>
                    <a:pt x="298" y="1832"/>
                  </a:cubicBezTo>
                  <a:cubicBezTo>
                    <a:pt x="417" y="1939"/>
                    <a:pt x="572" y="1975"/>
                    <a:pt x="751" y="1975"/>
                  </a:cubicBezTo>
                  <a:cubicBezTo>
                    <a:pt x="858" y="1975"/>
                    <a:pt x="953" y="1963"/>
                    <a:pt x="1072" y="1939"/>
                  </a:cubicBezTo>
                  <a:cubicBezTo>
                    <a:pt x="1346" y="1856"/>
                    <a:pt x="1608" y="1701"/>
                    <a:pt x="1786" y="1499"/>
                  </a:cubicBezTo>
                  <a:cubicBezTo>
                    <a:pt x="2001" y="1296"/>
                    <a:pt x="2108" y="1046"/>
                    <a:pt x="2084" y="773"/>
                  </a:cubicBezTo>
                  <a:cubicBezTo>
                    <a:pt x="2072" y="546"/>
                    <a:pt x="1989" y="356"/>
                    <a:pt x="1822" y="213"/>
                  </a:cubicBezTo>
                  <a:cubicBezTo>
                    <a:pt x="1663" y="74"/>
                    <a:pt x="1463" y="0"/>
                    <a:pt x="12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5" name="Google Shape;10605;p55"/>
            <p:cNvSpPr/>
            <p:nvPr/>
          </p:nvSpPr>
          <p:spPr>
            <a:xfrm>
              <a:off x="3371046" y="4372587"/>
              <a:ext cx="61636" cy="51792"/>
            </a:xfrm>
            <a:custGeom>
              <a:avLst/>
              <a:gdLst/>
              <a:ahLst/>
              <a:cxnLst/>
              <a:rect l="l" t="t" r="r" b="b"/>
              <a:pathLst>
                <a:path w="1941" h="1631" extrusionOk="0">
                  <a:moveTo>
                    <a:pt x="1181" y="373"/>
                  </a:moveTo>
                  <a:cubicBezTo>
                    <a:pt x="1315" y="373"/>
                    <a:pt x="1432" y="430"/>
                    <a:pt x="1500" y="547"/>
                  </a:cubicBezTo>
                  <a:cubicBezTo>
                    <a:pt x="1548" y="631"/>
                    <a:pt x="1560" y="738"/>
                    <a:pt x="1536" y="845"/>
                  </a:cubicBezTo>
                  <a:cubicBezTo>
                    <a:pt x="1488" y="964"/>
                    <a:pt x="1405" y="1071"/>
                    <a:pt x="1262" y="1143"/>
                  </a:cubicBezTo>
                  <a:cubicBezTo>
                    <a:pt x="1119" y="1226"/>
                    <a:pt x="929" y="1286"/>
                    <a:pt x="750" y="1286"/>
                  </a:cubicBezTo>
                  <a:cubicBezTo>
                    <a:pt x="595" y="1286"/>
                    <a:pt x="476" y="1250"/>
                    <a:pt x="429" y="1190"/>
                  </a:cubicBezTo>
                  <a:cubicBezTo>
                    <a:pt x="393" y="1131"/>
                    <a:pt x="417" y="988"/>
                    <a:pt x="488" y="857"/>
                  </a:cubicBezTo>
                  <a:cubicBezTo>
                    <a:pt x="584" y="702"/>
                    <a:pt x="726" y="559"/>
                    <a:pt x="869" y="464"/>
                  </a:cubicBezTo>
                  <a:cubicBezTo>
                    <a:pt x="975" y="404"/>
                    <a:pt x="1083" y="373"/>
                    <a:pt x="1181" y="373"/>
                  </a:cubicBezTo>
                  <a:close/>
                  <a:moveTo>
                    <a:pt x="1161" y="0"/>
                  </a:moveTo>
                  <a:cubicBezTo>
                    <a:pt x="998" y="0"/>
                    <a:pt x="826" y="47"/>
                    <a:pt x="667" y="143"/>
                  </a:cubicBezTo>
                  <a:cubicBezTo>
                    <a:pt x="465" y="262"/>
                    <a:pt x="286" y="452"/>
                    <a:pt x="167" y="667"/>
                  </a:cubicBezTo>
                  <a:cubicBezTo>
                    <a:pt x="12" y="917"/>
                    <a:pt x="0" y="1167"/>
                    <a:pt x="107" y="1345"/>
                  </a:cubicBezTo>
                  <a:cubicBezTo>
                    <a:pt x="214" y="1524"/>
                    <a:pt x="429" y="1631"/>
                    <a:pt x="726" y="1631"/>
                  </a:cubicBezTo>
                  <a:cubicBezTo>
                    <a:pt x="965" y="1631"/>
                    <a:pt x="1238" y="1559"/>
                    <a:pt x="1429" y="1440"/>
                  </a:cubicBezTo>
                  <a:cubicBezTo>
                    <a:pt x="1643" y="1321"/>
                    <a:pt x="1786" y="1143"/>
                    <a:pt x="1858" y="952"/>
                  </a:cubicBezTo>
                  <a:cubicBezTo>
                    <a:pt x="1941" y="750"/>
                    <a:pt x="1917" y="536"/>
                    <a:pt x="1798" y="357"/>
                  </a:cubicBezTo>
                  <a:cubicBezTo>
                    <a:pt x="1666" y="122"/>
                    <a:pt x="1425" y="0"/>
                    <a:pt x="11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6" name="Google Shape;10606;p55"/>
            <p:cNvSpPr/>
            <p:nvPr/>
          </p:nvSpPr>
          <p:spPr>
            <a:xfrm>
              <a:off x="3227735" y="4370904"/>
              <a:ext cx="142961" cy="109809"/>
            </a:xfrm>
            <a:custGeom>
              <a:avLst/>
              <a:gdLst/>
              <a:ahLst/>
              <a:cxnLst/>
              <a:rect l="l" t="t" r="r" b="b"/>
              <a:pathLst>
                <a:path w="4502" h="3458" extrusionOk="0">
                  <a:moveTo>
                    <a:pt x="2067" y="1"/>
                  </a:moveTo>
                  <a:cubicBezTo>
                    <a:pt x="1808" y="1"/>
                    <a:pt x="1548" y="43"/>
                    <a:pt x="1298" y="124"/>
                  </a:cubicBezTo>
                  <a:cubicBezTo>
                    <a:pt x="763" y="303"/>
                    <a:pt x="358" y="660"/>
                    <a:pt x="179" y="1089"/>
                  </a:cubicBezTo>
                  <a:cubicBezTo>
                    <a:pt x="1" y="1517"/>
                    <a:pt x="96" y="1934"/>
                    <a:pt x="465" y="2291"/>
                  </a:cubicBezTo>
                  <a:cubicBezTo>
                    <a:pt x="739" y="2565"/>
                    <a:pt x="1168" y="2803"/>
                    <a:pt x="1810" y="3065"/>
                  </a:cubicBezTo>
                  <a:cubicBezTo>
                    <a:pt x="2441" y="3339"/>
                    <a:pt x="2918" y="3458"/>
                    <a:pt x="3299" y="3458"/>
                  </a:cubicBezTo>
                  <a:cubicBezTo>
                    <a:pt x="3799" y="3458"/>
                    <a:pt x="4156" y="3232"/>
                    <a:pt x="4335" y="2803"/>
                  </a:cubicBezTo>
                  <a:cubicBezTo>
                    <a:pt x="4501" y="2434"/>
                    <a:pt x="4501" y="1982"/>
                    <a:pt x="4335" y="1565"/>
                  </a:cubicBezTo>
                  <a:cubicBezTo>
                    <a:pt x="4316" y="1498"/>
                    <a:pt x="4244" y="1447"/>
                    <a:pt x="4167" y="1447"/>
                  </a:cubicBezTo>
                  <a:cubicBezTo>
                    <a:pt x="4147" y="1447"/>
                    <a:pt x="4128" y="1450"/>
                    <a:pt x="4108" y="1458"/>
                  </a:cubicBezTo>
                  <a:cubicBezTo>
                    <a:pt x="4025" y="1493"/>
                    <a:pt x="3965" y="1589"/>
                    <a:pt x="4013" y="1684"/>
                  </a:cubicBezTo>
                  <a:cubicBezTo>
                    <a:pt x="4120" y="2029"/>
                    <a:pt x="4144" y="2374"/>
                    <a:pt x="4025" y="2648"/>
                  </a:cubicBezTo>
                  <a:cubicBezTo>
                    <a:pt x="3927" y="2880"/>
                    <a:pt x="3758" y="3083"/>
                    <a:pt x="3320" y="3083"/>
                  </a:cubicBezTo>
                  <a:cubicBezTo>
                    <a:pt x="3016" y="3083"/>
                    <a:pt x="2583" y="2985"/>
                    <a:pt x="1953" y="2732"/>
                  </a:cubicBezTo>
                  <a:cubicBezTo>
                    <a:pt x="1358" y="2482"/>
                    <a:pt x="977" y="2267"/>
                    <a:pt x="739" y="2029"/>
                  </a:cubicBezTo>
                  <a:cubicBezTo>
                    <a:pt x="477" y="1767"/>
                    <a:pt x="406" y="1517"/>
                    <a:pt x="525" y="1220"/>
                  </a:cubicBezTo>
                  <a:cubicBezTo>
                    <a:pt x="656" y="886"/>
                    <a:pt x="989" y="612"/>
                    <a:pt x="1418" y="458"/>
                  </a:cubicBezTo>
                  <a:cubicBezTo>
                    <a:pt x="1628" y="393"/>
                    <a:pt x="1846" y="360"/>
                    <a:pt x="2065" y="360"/>
                  </a:cubicBezTo>
                  <a:cubicBezTo>
                    <a:pt x="2328" y="360"/>
                    <a:pt x="2593" y="408"/>
                    <a:pt x="2846" y="505"/>
                  </a:cubicBezTo>
                  <a:cubicBezTo>
                    <a:pt x="3156" y="636"/>
                    <a:pt x="3442" y="839"/>
                    <a:pt x="3656" y="1101"/>
                  </a:cubicBezTo>
                  <a:cubicBezTo>
                    <a:pt x="3692" y="1144"/>
                    <a:pt x="3751" y="1170"/>
                    <a:pt x="3807" y="1170"/>
                  </a:cubicBezTo>
                  <a:cubicBezTo>
                    <a:pt x="3843" y="1170"/>
                    <a:pt x="3878" y="1159"/>
                    <a:pt x="3906" y="1136"/>
                  </a:cubicBezTo>
                  <a:cubicBezTo>
                    <a:pt x="3977" y="1077"/>
                    <a:pt x="3989" y="958"/>
                    <a:pt x="3930" y="874"/>
                  </a:cubicBezTo>
                  <a:cubicBezTo>
                    <a:pt x="3680" y="577"/>
                    <a:pt x="3358" y="339"/>
                    <a:pt x="2977" y="184"/>
                  </a:cubicBezTo>
                  <a:cubicBezTo>
                    <a:pt x="2686" y="61"/>
                    <a:pt x="2376" y="1"/>
                    <a:pt x="20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07" name="Google Shape;10607;p55"/>
          <p:cNvGrpSpPr/>
          <p:nvPr/>
        </p:nvGrpSpPr>
        <p:grpSpPr>
          <a:xfrm>
            <a:off x="3662144" y="4135505"/>
            <a:ext cx="232955" cy="340318"/>
            <a:chOff x="3662144" y="4135505"/>
            <a:chExt cx="232955" cy="340318"/>
          </a:xfrm>
        </p:grpSpPr>
        <p:sp>
          <p:nvSpPr>
            <p:cNvPr id="10608" name="Google Shape;10608;p55"/>
            <p:cNvSpPr/>
            <p:nvPr/>
          </p:nvSpPr>
          <p:spPr>
            <a:xfrm>
              <a:off x="3662144" y="4135505"/>
              <a:ext cx="163761" cy="340318"/>
            </a:xfrm>
            <a:custGeom>
              <a:avLst/>
              <a:gdLst/>
              <a:ahLst/>
              <a:cxnLst/>
              <a:rect l="l" t="t" r="r" b="b"/>
              <a:pathLst>
                <a:path w="5157" h="10717" extrusionOk="0">
                  <a:moveTo>
                    <a:pt x="2573" y="1"/>
                  </a:moveTo>
                  <a:cubicBezTo>
                    <a:pt x="1715" y="1"/>
                    <a:pt x="1013" y="703"/>
                    <a:pt x="1013" y="1572"/>
                  </a:cubicBezTo>
                  <a:lnTo>
                    <a:pt x="1013" y="6097"/>
                  </a:lnTo>
                  <a:cubicBezTo>
                    <a:pt x="370" y="6585"/>
                    <a:pt x="1" y="7347"/>
                    <a:pt x="1" y="8144"/>
                  </a:cubicBezTo>
                  <a:cubicBezTo>
                    <a:pt x="1" y="9561"/>
                    <a:pt x="1156" y="10716"/>
                    <a:pt x="2573" y="10716"/>
                  </a:cubicBezTo>
                  <a:cubicBezTo>
                    <a:pt x="3990" y="10716"/>
                    <a:pt x="5144" y="9561"/>
                    <a:pt x="5144" y="8144"/>
                  </a:cubicBezTo>
                  <a:cubicBezTo>
                    <a:pt x="5156" y="7323"/>
                    <a:pt x="4775" y="6573"/>
                    <a:pt x="4144" y="6073"/>
                  </a:cubicBezTo>
                  <a:lnTo>
                    <a:pt x="4144" y="3322"/>
                  </a:lnTo>
                  <a:cubicBezTo>
                    <a:pt x="4144" y="3239"/>
                    <a:pt x="4061" y="3156"/>
                    <a:pt x="3978" y="3156"/>
                  </a:cubicBezTo>
                  <a:cubicBezTo>
                    <a:pt x="3882" y="3156"/>
                    <a:pt x="3811" y="3239"/>
                    <a:pt x="3811" y="3322"/>
                  </a:cubicBezTo>
                  <a:lnTo>
                    <a:pt x="3811" y="6168"/>
                  </a:lnTo>
                  <a:cubicBezTo>
                    <a:pt x="3811" y="6216"/>
                    <a:pt x="3847" y="6275"/>
                    <a:pt x="3871" y="6299"/>
                  </a:cubicBezTo>
                  <a:cubicBezTo>
                    <a:pt x="4466" y="6716"/>
                    <a:pt x="4823" y="7418"/>
                    <a:pt x="4823" y="8133"/>
                  </a:cubicBezTo>
                  <a:cubicBezTo>
                    <a:pt x="4823" y="9359"/>
                    <a:pt x="3811" y="10383"/>
                    <a:pt x="2573" y="10383"/>
                  </a:cubicBezTo>
                  <a:cubicBezTo>
                    <a:pt x="1346" y="10383"/>
                    <a:pt x="322" y="9371"/>
                    <a:pt x="322" y="8133"/>
                  </a:cubicBezTo>
                  <a:cubicBezTo>
                    <a:pt x="322" y="7406"/>
                    <a:pt x="680" y="6716"/>
                    <a:pt x="1275" y="6299"/>
                  </a:cubicBezTo>
                  <a:cubicBezTo>
                    <a:pt x="1323" y="6275"/>
                    <a:pt x="1334" y="6228"/>
                    <a:pt x="1334" y="6168"/>
                  </a:cubicBezTo>
                  <a:lnTo>
                    <a:pt x="1334" y="1572"/>
                  </a:lnTo>
                  <a:cubicBezTo>
                    <a:pt x="1334" y="882"/>
                    <a:pt x="1894" y="334"/>
                    <a:pt x="2573" y="334"/>
                  </a:cubicBezTo>
                  <a:cubicBezTo>
                    <a:pt x="3263" y="334"/>
                    <a:pt x="3811" y="882"/>
                    <a:pt x="3811" y="1572"/>
                  </a:cubicBezTo>
                  <a:lnTo>
                    <a:pt x="3811" y="2703"/>
                  </a:lnTo>
                  <a:cubicBezTo>
                    <a:pt x="3811" y="2787"/>
                    <a:pt x="3882" y="2858"/>
                    <a:pt x="3978" y="2858"/>
                  </a:cubicBezTo>
                  <a:cubicBezTo>
                    <a:pt x="4061" y="2858"/>
                    <a:pt x="4132" y="2787"/>
                    <a:pt x="4132" y="2703"/>
                  </a:cubicBezTo>
                  <a:lnTo>
                    <a:pt x="4132" y="1572"/>
                  </a:lnTo>
                  <a:cubicBezTo>
                    <a:pt x="4132" y="703"/>
                    <a:pt x="3442" y="1"/>
                    <a:pt x="25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9" name="Google Shape;10609;p55"/>
            <p:cNvSpPr/>
            <p:nvPr/>
          </p:nvSpPr>
          <p:spPr>
            <a:xfrm>
              <a:off x="3689771" y="4162719"/>
              <a:ext cx="109650" cy="285859"/>
            </a:xfrm>
            <a:custGeom>
              <a:avLst/>
              <a:gdLst/>
              <a:ahLst/>
              <a:cxnLst/>
              <a:rect l="l" t="t" r="r" b="b"/>
              <a:pathLst>
                <a:path w="3453" h="9002" extrusionOk="0">
                  <a:moveTo>
                    <a:pt x="1727" y="310"/>
                  </a:moveTo>
                  <a:cubicBezTo>
                    <a:pt x="1941" y="310"/>
                    <a:pt x="2108" y="489"/>
                    <a:pt x="2108" y="691"/>
                  </a:cubicBezTo>
                  <a:lnTo>
                    <a:pt x="2108" y="1156"/>
                  </a:lnTo>
                  <a:lnTo>
                    <a:pt x="1322" y="1156"/>
                  </a:lnTo>
                  <a:lnTo>
                    <a:pt x="1322" y="691"/>
                  </a:lnTo>
                  <a:cubicBezTo>
                    <a:pt x="1322" y="489"/>
                    <a:pt x="1500" y="310"/>
                    <a:pt x="1727" y="310"/>
                  </a:cubicBezTo>
                  <a:close/>
                  <a:moveTo>
                    <a:pt x="2108" y="1489"/>
                  </a:moveTo>
                  <a:lnTo>
                    <a:pt x="2108" y="2382"/>
                  </a:lnTo>
                  <a:lnTo>
                    <a:pt x="1322" y="2382"/>
                  </a:lnTo>
                  <a:lnTo>
                    <a:pt x="1322" y="1489"/>
                  </a:lnTo>
                  <a:close/>
                  <a:moveTo>
                    <a:pt x="2108" y="2704"/>
                  </a:moveTo>
                  <a:lnTo>
                    <a:pt x="2108" y="3596"/>
                  </a:lnTo>
                  <a:lnTo>
                    <a:pt x="1322" y="3596"/>
                  </a:lnTo>
                  <a:lnTo>
                    <a:pt x="1322" y="2704"/>
                  </a:lnTo>
                  <a:close/>
                  <a:moveTo>
                    <a:pt x="2108" y="3906"/>
                  </a:moveTo>
                  <a:lnTo>
                    <a:pt x="2108" y="4799"/>
                  </a:lnTo>
                  <a:lnTo>
                    <a:pt x="1322" y="4799"/>
                  </a:lnTo>
                  <a:lnTo>
                    <a:pt x="1322" y="3906"/>
                  </a:lnTo>
                  <a:close/>
                  <a:moveTo>
                    <a:pt x="1727" y="1"/>
                  </a:moveTo>
                  <a:cubicBezTo>
                    <a:pt x="1334" y="1"/>
                    <a:pt x="1012" y="310"/>
                    <a:pt x="1012" y="715"/>
                  </a:cubicBezTo>
                  <a:lnTo>
                    <a:pt x="1012" y="5668"/>
                  </a:lnTo>
                  <a:lnTo>
                    <a:pt x="726" y="5871"/>
                  </a:lnTo>
                  <a:cubicBezTo>
                    <a:pt x="262" y="6204"/>
                    <a:pt x="0" y="6728"/>
                    <a:pt x="0" y="7276"/>
                  </a:cubicBezTo>
                  <a:cubicBezTo>
                    <a:pt x="0" y="7609"/>
                    <a:pt x="95" y="7954"/>
                    <a:pt x="298" y="8240"/>
                  </a:cubicBezTo>
                  <a:cubicBezTo>
                    <a:pt x="321" y="8286"/>
                    <a:pt x="374" y="8312"/>
                    <a:pt x="427" y="8312"/>
                  </a:cubicBezTo>
                  <a:cubicBezTo>
                    <a:pt x="457" y="8312"/>
                    <a:pt x="487" y="8304"/>
                    <a:pt x="512" y="8288"/>
                  </a:cubicBezTo>
                  <a:cubicBezTo>
                    <a:pt x="595" y="8240"/>
                    <a:pt x="607" y="8133"/>
                    <a:pt x="560" y="8061"/>
                  </a:cubicBezTo>
                  <a:cubicBezTo>
                    <a:pt x="393" y="7823"/>
                    <a:pt x="322" y="7549"/>
                    <a:pt x="322" y="7276"/>
                  </a:cubicBezTo>
                  <a:cubicBezTo>
                    <a:pt x="322" y="6811"/>
                    <a:pt x="548" y="6394"/>
                    <a:pt x="917" y="6121"/>
                  </a:cubicBezTo>
                  <a:lnTo>
                    <a:pt x="1274" y="5871"/>
                  </a:lnTo>
                  <a:cubicBezTo>
                    <a:pt x="1322" y="5847"/>
                    <a:pt x="1334" y="5799"/>
                    <a:pt x="1334" y="5740"/>
                  </a:cubicBezTo>
                  <a:lnTo>
                    <a:pt x="1334" y="5132"/>
                  </a:lnTo>
                  <a:lnTo>
                    <a:pt x="2119" y="5132"/>
                  </a:lnTo>
                  <a:lnTo>
                    <a:pt x="2119" y="5740"/>
                  </a:lnTo>
                  <a:cubicBezTo>
                    <a:pt x="2119" y="5787"/>
                    <a:pt x="2155" y="5847"/>
                    <a:pt x="2179" y="5871"/>
                  </a:cubicBezTo>
                  <a:lnTo>
                    <a:pt x="2536" y="6121"/>
                  </a:lnTo>
                  <a:cubicBezTo>
                    <a:pt x="2917" y="6394"/>
                    <a:pt x="3131" y="6823"/>
                    <a:pt x="3131" y="7276"/>
                  </a:cubicBezTo>
                  <a:cubicBezTo>
                    <a:pt x="3120" y="8049"/>
                    <a:pt x="2500" y="8669"/>
                    <a:pt x="1727" y="8669"/>
                  </a:cubicBezTo>
                  <a:cubicBezTo>
                    <a:pt x="1441" y="8669"/>
                    <a:pt x="1155" y="8585"/>
                    <a:pt x="917" y="8419"/>
                  </a:cubicBezTo>
                  <a:cubicBezTo>
                    <a:pt x="892" y="8402"/>
                    <a:pt x="863" y="8394"/>
                    <a:pt x="835" y="8394"/>
                  </a:cubicBezTo>
                  <a:cubicBezTo>
                    <a:pt x="782" y="8394"/>
                    <a:pt x="729" y="8420"/>
                    <a:pt x="691" y="8466"/>
                  </a:cubicBezTo>
                  <a:cubicBezTo>
                    <a:pt x="655" y="8538"/>
                    <a:pt x="667" y="8633"/>
                    <a:pt x="738" y="8692"/>
                  </a:cubicBezTo>
                  <a:cubicBezTo>
                    <a:pt x="1036" y="8895"/>
                    <a:pt x="1369" y="9002"/>
                    <a:pt x="1727" y="9002"/>
                  </a:cubicBezTo>
                  <a:cubicBezTo>
                    <a:pt x="2679" y="9002"/>
                    <a:pt x="3453" y="8228"/>
                    <a:pt x="3453" y="7276"/>
                  </a:cubicBezTo>
                  <a:cubicBezTo>
                    <a:pt x="3453" y="6716"/>
                    <a:pt x="3179" y="6192"/>
                    <a:pt x="2715" y="5871"/>
                  </a:cubicBezTo>
                  <a:lnTo>
                    <a:pt x="2441" y="5668"/>
                  </a:lnTo>
                  <a:lnTo>
                    <a:pt x="2441" y="715"/>
                  </a:lnTo>
                  <a:cubicBezTo>
                    <a:pt x="2441" y="322"/>
                    <a:pt x="2119" y="1"/>
                    <a:pt x="17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0" name="Google Shape;10610;p55"/>
            <p:cNvSpPr/>
            <p:nvPr/>
          </p:nvSpPr>
          <p:spPr>
            <a:xfrm>
              <a:off x="3838352" y="4182375"/>
              <a:ext cx="56746" cy="94947"/>
            </a:xfrm>
            <a:custGeom>
              <a:avLst/>
              <a:gdLst/>
              <a:ahLst/>
              <a:cxnLst/>
              <a:rect l="l" t="t" r="r" b="b"/>
              <a:pathLst>
                <a:path w="1787" h="2990" extrusionOk="0">
                  <a:moveTo>
                    <a:pt x="881" y="1"/>
                  </a:moveTo>
                  <a:cubicBezTo>
                    <a:pt x="334" y="1"/>
                    <a:pt x="0" y="334"/>
                    <a:pt x="0" y="894"/>
                  </a:cubicBezTo>
                  <a:lnTo>
                    <a:pt x="0" y="2096"/>
                  </a:lnTo>
                  <a:cubicBezTo>
                    <a:pt x="0" y="2394"/>
                    <a:pt x="96" y="2632"/>
                    <a:pt x="262" y="2787"/>
                  </a:cubicBezTo>
                  <a:cubicBezTo>
                    <a:pt x="405" y="2918"/>
                    <a:pt x="619" y="2989"/>
                    <a:pt x="869" y="2989"/>
                  </a:cubicBezTo>
                  <a:cubicBezTo>
                    <a:pt x="1393" y="2989"/>
                    <a:pt x="1751" y="2692"/>
                    <a:pt x="1751" y="2263"/>
                  </a:cubicBezTo>
                  <a:cubicBezTo>
                    <a:pt x="1786" y="2120"/>
                    <a:pt x="1715" y="2073"/>
                    <a:pt x="1596" y="2073"/>
                  </a:cubicBezTo>
                  <a:cubicBezTo>
                    <a:pt x="1489" y="2073"/>
                    <a:pt x="1417" y="2120"/>
                    <a:pt x="1417" y="2192"/>
                  </a:cubicBezTo>
                  <a:cubicBezTo>
                    <a:pt x="1393" y="2382"/>
                    <a:pt x="1358" y="2668"/>
                    <a:pt x="917" y="2668"/>
                  </a:cubicBezTo>
                  <a:cubicBezTo>
                    <a:pt x="560" y="2668"/>
                    <a:pt x="381" y="2489"/>
                    <a:pt x="381" y="2096"/>
                  </a:cubicBezTo>
                  <a:lnTo>
                    <a:pt x="381" y="894"/>
                  </a:lnTo>
                  <a:cubicBezTo>
                    <a:pt x="381" y="525"/>
                    <a:pt x="560" y="334"/>
                    <a:pt x="893" y="334"/>
                  </a:cubicBezTo>
                  <a:cubicBezTo>
                    <a:pt x="1298" y="334"/>
                    <a:pt x="1405" y="584"/>
                    <a:pt x="1405" y="775"/>
                  </a:cubicBezTo>
                  <a:cubicBezTo>
                    <a:pt x="1405" y="846"/>
                    <a:pt x="1477" y="906"/>
                    <a:pt x="1584" y="906"/>
                  </a:cubicBezTo>
                  <a:cubicBezTo>
                    <a:pt x="1703" y="906"/>
                    <a:pt x="1762" y="882"/>
                    <a:pt x="1762" y="715"/>
                  </a:cubicBezTo>
                  <a:cubicBezTo>
                    <a:pt x="1762" y="299"/>
                    <a:pt x="1405" y="1"/>
                    <a:pt x="8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1" name="Google Shape;10611;p55"/>
            <p:cNvSpPr/>
            <p:nvPr/>
          </p:nvSpPr>
          <p:spPr>
            <a:xfrm>
              <a:off x="3813012" y="4151763"/>
              <a:ext cx="32930" cy="32930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36" y="310"/>
                  </a:moveTo>
                  <a:cubicBezTo>
                    <a:pt x="644" y="310"/>
                    <a:pt x="739" y="405"/>
                    <a:pt x="739" y="524"/>
                  </a:cubicBezTo>
                  <a:cubicBezTo>
                    <a:pt x="727" y="620"/>
                    <a:pt x="644" y="727"/>
                    <a:pt x="536" y="727"/>
                  </a:cubicBezTo>
                  <a:cubicBezTo>
                    <a:pt x="429" y="727"/>
                    <a:pt x="322" y="643"/>
                    <a:pt x="322" y="524"/>
                  </a:cubicBezTo>
                  <a:cubicBezTo>
                    <a:pt x="322" y="417"/>
                    <a:pt x="417" y="310"/>
                    <a:pt x="536" y="310"/>
                  </a:cubicBezTo>
                  <a:close/>
                  <a:moveTo>
                    <a:pt x="524" y="1"/>
                  </a:moveTo>
                  <a:cubicBezTo>
                    <a:pt x="239" y="1"/>
                    <a:pt x="1" y="239"/>
                    <a:pt x="1" y="524"/>
                  </a:cubicBezTo>
                  <a:cubicBezTo>
                    <a:pt x="1" y="798"/>
                    <a:pt x="239" y="1036"/>
                    <a:pt x="524" y="1036"/>
                  </a:cubicBezTo>
                  <a:cubicBezTo>
                    <a:pt x="822" y="1036"/>
                    <a:pt x="1036" y="798"/>
                    <a:pt x="1036" y="524"/>
                  </a:cubicBezTo>
                  <a:cubicBezTo>
                    <a:pt x="1036" y="239"/>
                    <a:pt x="798" y="1"/>
                    <a:pt x="5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12" name="Google Shape;10612;p55"/>
          <p:cNvGrpSpPr/>
          <p:nvPr/>
        </p:nvGrpSpPr>
        <p:grpSpPr>
          <a:xfrm>
            <a:off x="4149138" y="4121151"/>
            <a:ext cx="344065" cy="368644"/>
            <a:chOff x="4149138" y="4121151"/>
            <a:chExt cx="344065" cy="368644"/>
          </a:xfrm>
        </p:grpSpPr>
        <p:sp>
          <p:nvSpPr>
            <p:cNvPr id="10613" name="Google Shape;10613;p55"/>
            <p:cNvSpPr/>
            <p:nvPr/>
          </p:nvSpPr>
          <p:spPr>
            <a:xfrm>
              <a:off x="4205853" y="4182724"/>
              <a:ext cx="225746" cy="307071"/>
            </a:xfrm>
            <a:custGeom>
              <a:avLst/>
              <a:gdLst/>
              <a:ahLst/>
              <a:cxnLst/>
              <a:rect l="l" t="t" r="r" b="b"/>
              <a:pathLst>
                <a:path w="7109" h="9670" extrusionOk="0">
                  <a:moveTo>
                    <a:pt x="3643" y="359"/>
                  </a:moveTo>
                  <a:cubicBezTo>
                    <a:pt x="4417" y="359"/>
                    <a:pt x="5132" y="645"/>
                    <a:pt x="5703" y="1157"/>
                  </a:cubicBezTo>
                  <a:cubicBezTo>
                    <a:pt x="6358" y="1752"/>
                    <a:pt x="6751" y="2597"/>
                    <a:pt x="6751" y="3478"/>
                  </a:cubicBezTo>
                  <a:cubicBezTo>
                    <a:pt x="6739" y="4074"/>
                    <a:pt x="6572" y="4669"/>
                    <a:pt x="6251" y="5157"/>
                  </a:cubicBezTo>
                  <a:cubicBezTo>
                    <a:pt x="5929" y="5645"/>
                    <a:pt x="5489" y="6038"/>
                    <a:pt x="4953" y="6288"/>
                  </a:cubicBezTo>
                  <a:cubicBezTo>
                    <a:pt x="4620" y="6431"/>
                    <a:pt x="4417" y="6776"/>
                    <a:pt x="4417" y="7146"/>
                  </a:cubicBezTo>
                  <a:lnTo>
                    <a:pt x="4417" y="7360"/>
                  </a:lnTo>
                  <a:lnTo>
                    <a:pt x="2834" y="7360"/>
                  </a:lnTo>
                  <a:lnTo>
                    <a:pt x="2834" y="7146"/>
                  </a:lnTo>
                  <a:cubicBezTo>
                    <a:pt x="2834" y="6776"/>
                    <a:pt x="2631" y="6455"/>
                    <a:pt x="2298" y="6288"/>
                  </a:cubicBezTo>
                  <a:cubicBezTo>
                    <a:pt x="1084" y="5705"/>
                    <a:pt x="381" y="4407"/>
                    <a:pt x="548" y="3074"/>
                  </a:cubicBezTo>
                  <a:cubicBezTo>
                    <a:pt x="726" y="1669"/>
                    <a:pt x="1869" y="526"/>
                    <a:pt x="3286" y="383"/>
                  </a:cubicBezTo>
                  <a:cubicBezTo>
                    <a:pt x="3405" y="359"/>
                    <a:pt x="3524" y="359"/>
                    <a:pt x="3643" y="359"/>
                  </a:cubicBezTo>
                  <a:close/>
                  <a:moveTo>
                    <a:pt x="4417" y="7729"/>
                  </a:moveTo>
                  <a:lnTo>
                    <a:pt x="4417" y="8324"/>
                  </a:lnTo>
                  <a:cubicBezTo>
                    <a:pt x="4417" y="8443"/>
                    <a:pt x="4322" y="8539"/>
                    <a:pt x="4203" y="8539"/>
                  </a:cubicBezTo>
                  <a:lnTo>
                    <a:pt x="3048" y="8539"/>
                  </a:lnTo>
                  <a:cubicBezTo>
                    <a:pt x="2929" y="8539"/>
                    <a:pt x="2834" y="8443"/>
                    <a:pt x="2834" y="8324"/>
                  </a:cubicBezTo>
                  <a:lnTo>
                    <a:pt x="2834" y="7729"/>
                  </a:lnTo>
                  <a:close/>
                  <a:moveTo>
                    <a:pt x="4024" y="8896"/>
                  </a:moveTo>
                  <a:lnTo>
                    <a:pt x="4024" y="9098"/>
                  </a:lnTo>
                  <a:cubicBezTo>
                    <a:pt x="4024" y="9217"/>
                    <a:pt x="3941" y="9313"/>
                    <a:pt x="3822" y="9313"/>
                  </a:cubicBezTo>
                  <a:lnTo>
                    <a:pt x="3429" y="9313"/>
                  </a:lnTo>
                  <a:cubicBezTo>
                    <a:pt x="3310" y="9313"/>
                    <a:pt x="3227" y="9217"/>
                    <a:pt x="3227" y="9098"/>
                  </a:cubicBezTo>
                  <a:lnTo>
                    <a:pt x="3227" y="8896"/>
                  </a:lnTo>
                  <a:close/>
                  <a:moveTo>
                    <a:pt x="3658" y="1"/>
                  </a:moveTo>
                  <a:cubicBezTo>
                    <a:pt x="3519" y="1"/>
                    <a:pt x="3379" y="9"/>
                    <a:pt x="3239" y="26"/>
                  </a:cubicBezTo>
                  <a:cubicBezTo>
                    <a:pt x="1667" y="204"/>
                    <a:pt x="381" y="1466"/>
                    <a:pt x="191" y="3026"/>
                  </a:cubicBezTo>
                  <a:cubicBezTo>
                    <a:pt x="0" y="4526"/>
                    <a:pt x="786" y="5979"/>
                    <a:pt x="2155" y="6610"/>
                  </a:cubicBezTo>
                  <a:cubicBezTo>
                    <a:pt x="2358" y="6705"/>
                    <a:pt x="2477" y="6931"/>
                    <a:pt x="2477" y="7146"/>
                  </a:cubicBezTo>
                  <a:lnTo>
                    <a:pt x="2477" y="8324"/>
                  </a:lnTo>
                  <a:cubicBezTo>
                    <a:pt x="2477" y="8574"/>
                    <a:pt x="2643" y="8789"/>
                    <a:pt x="2870" y="8860"/>
                  </a:cubicBezTo>
                  <a:lnTo>
                    <a:pt x="2870" y="9098"/>
                  </a:lnTo>
                  <a:cubicBezTo>
                    <a:pt x="2870" y="9408"/>
                    <a:pt x="3120" y="9670"/>
                    <a:pt x="3429" y="9670"/>
                  </a:cubicBezTo>
                  <a:lnTo>
                    <a:pt x="3822" y="9670"/>
                  </a:lnTo>
                  <a:cubicBezTo>
                    <a:pt x="4132" y="9670"/>
                    <a:pt x="4382" y="9408"/>
                    <a:pt x="4382" y="9098"/>
                  </a:cubicBezTo>
                  <a:lnTo>
                    <a:pt x="4382" y="8860"/>
                  </a:lnTo>
                  <a:cubicBezTo>
                    <a:pt x="4608" y="8789"/>
                    <a:pt x="4775" y="8574"/>
                    <a:pt x="4775" y="8324"/>
                  </a:cubicBezTo>
                  <a:lnTo>
                    <a:pt x="4775" y="7146"/>
                  </a:lnTo>
                  <a:cubicBezTo>
                    <a:pt x="4775" y="6931"/>
                    <a:pt x="4906" y="6717"/>
                    <a:pt x="5096" y="6610"/>
                  </a:cubicBezTo>
                  <a:cubicBezTo>
                    <a:pt x="5691" y="6336"/>
                    <a:pt x="6191" y="5895"/>
                    <a:pt x="6549" y="5348"/>
                  </a:cubicBezTo>
                  <a:cubicBezTo>
                    <a:pt x="6906" y="4788"/>
                    <a:pt x="7096" y="4133"/>
                    <a:pt x="7096" y="3455"/>
                  </a:cubicBezTo>
                  <a:cubicBezTo>
                    <a:pt x="7108" y="2490"/>
                    <a:pt x="6680" y="1538"/>
                    <a:pt x="5953" y="883"/>
                  </a:cubicBezTo>
                  <a:cubicBezTo>
                    <a:pt x="5309" y="310"/>
                    <a:pt x="4506" y="1"/>
                    <a:pt x="36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4" name="Google Shape;10614;p55"/>
            <p:cNvSpPr/>
            <p:nvPr/>
          </p:nvSpPr>
          <p:spPr>
            <a:xfrm>
              <a:off x="4444777" y="4287484"/>
              <a:ext cx="48426" cy="11400"/>
            </a:xfrm>
            <a:custGeom>
              <a:avLst/>
              <a:gdLst/>
              <a:ahLst/>
              <a:cxnLst/>
              <a:rect l="l" t="t" r="r" b="b"/>
              <a:pathLst>
                <a:path w="1525" h="359" extrusionOk="0">
                  <a:moveTo>
                    <a:pt x="180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75"/>
                    <a:pt x="72" y="358"/>
                    <a:pt x="180" y="358"/>
                  </a:cubicBezTo>
                  <a:lnTo>
                    <a:pt x="1346" y="358"/>
                  </a:lnTo>
                  <a:cubicBezTo>
                    <a:pt x="1442" y="358"/>
                    <a:pt x="1525" y="275"/>
                    <a:pt x="1525" y="179"/>
                  </a:cubicBezTo>
                  <a:cubicBezTo>
                    <a:pt x="1525" y="72"/>
                    <a:pt x="1430" y="1"/>
                    <a:pt x="134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5" name="Google Shape;10615;p55"/>
            <p:cNvSpPr/>
            <p:nvPr/>
          </p:nvSpPr>
          <p:spPr>
            <a:xfrm>
              <a:off x="4149138" y="4287484"/>
              <a:ext cx="48426" cy="11400"/>
            </a:xfrm>
            <a:custGeom>
              <a:avLst/>
              <a:gdLst/>
              <a:ahLst/>
              <a:cxnLst/>
              <a:rect l="l" t="t" r="r" b="b"/>
              <a:pathLst>
                <a:path w="1525" h="359" extrusionOk="0">
                  <a:moveTo>
                    <a:pt x="179" y="1"/>
                  </a:moveTo>
                  <a:cubicBezTo>
                    <a:pt x="72" y="1"/>
                    <a:pt x="0" y="72"/>
                    <a:pt x="0" y="179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334" y="358"/>
                  </a:lnTo>
                  <a:cubicBezTo>
                    <a:pt x="1441" y="358"/>
                    <a:pt x="1512" y="275"/>
                    <a:pt x="1512" y="179"/>
                  </a:cubicBezTo>
                  <a:cubicBezTo>
                    <a:pt x="1524" y="72"/>
                    <a:pt x="1441" y="1"/>
                    <a:pt x="13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6" name="Google Shape;10616;p55"/>
            <p:cNvSpPr/>
            <p:nvPr/>
          </p:nvSpPr>
          <p:spPr>
            <a:xfrm>
              <a:off x="4315471" y="4121151"/>
              <a:ext cx="11400" cy="48045"/>
            </a:xfrm>
            <a:custGeom>
              <a:avLst/>
              <a:gdLst/>
              <a:ahLst/>
              <a:cxnLst/>
              <a:rect l="l" t="t" r="r" b="b"/>
              <a:pathLst>
                <a:path w="359" h="1513" extrusionOk="0">
                  <a:moveTo>
                    <a:pt x="180" y="0"/>
                  </a:moveTo>
                  <a:cubicBezTo>
                    <a:pt x="72" y="0"/>
                    <a:pt x="1" y="72"/>
                    <a:pt x="1" y="179"/>
                  </a:cubicBezTo>
                  <a:lnTo>
                    <a:pt x="1" y="1334"/>
                  </a:lnTo>
                  <a:cubicBezTo>
                    <a:pt x="1" y="1441"/>
                    <a:pt x="72" y="1512"/>
                    <a:pt x="180" y="1512"/>
                  </a:cubicBezTo>
                  <a:cubicBezTo>
                    <a:pt x="275" y="1512"/>
                    <a:pt x="358" y="1441"/>
                    <a:pt x="358" y="1334"/>
                  </a:cubicBezTo>
                  <a:lnTo>
                    <a:pt x="358" y="179"/>
                  </a:lnTo>
                  <a:cubicBezTo>
                    <a:pt x="358" y="72"/>
                    <a:pt x="275" y="0"/>
                    <a:pt x="18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7" name="Google Shape;10617;p55"/>
            <p:cNvSpPr/>
            <p:nvPr/>
          </p:nvSpPr>
          <p:spPr>
            <a:xfrm>
              <a:off x="4378632" y="4159575"/>
              <a:ext cx="22705" cy="27754"/>
            </a:xfrm>
            <a:custGeom>
              <a:avLst/>
              <a:gdLst/>
              <a:ahLst/>
              <a:cxnLst/>
              <a:rect l="l" t="t" r="r" b="b"/>
              <a:pathLst>
                <a:path w="715" h="874" extrusionOk="0">
                  <a:moveTo>
                    <a:pt x="513" y="0"/>
                  </a:moveTo>
                  <a:cubicBezTo>
                    <a:pt x="451" y="0"/>
                    <a:pt x="387" y="27"/>
                    <a:pt x="346" y="76"/>
                  </a:cubicBezTo>
                  <a:lnTo>
                    <a:pt x="48" y="588"/>
                  </a:lnTo>
                  <a:cubicBezTo>
                    <a:pt x="0" y="671"/>
                    <a:pt x="24" y="778"/>
                    <a:pt x="107" y="838"/>
                  </a:cubicBezTo>
                  <a:cubicBezTo>
                    <a:pt x="131" y="850"/>
                    <a:pt x="167" y="874"/>
                    <a:pt x="191" y="874"/>
                  </a:cubicBezTo>
                  <a:cubicBezTo>
                    <a:pt x="250" y="874"/>
                    <a:pt x="310" y="838"/>
                    <a:pt x="358" y="778"/>
                  </a:cubicBezTo>
                  <a:lnTo>
                    <a:pt x="655" y="278"/>
                  </a:lnTo>
                  <a:cubicBezTo>
                    <a:pt x="715" y="171"/>
                    <a:pt x="691" y="64"/>
                    <a:pt x="596" y="16"/>
                  </a:cubicBezTo>
                  <a:cubicBezTo>
                    <a:pt x="570" y="5"/>
                    <a:pt x="542" y="0"/>
                    <a:pt x="5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8" name="Google Shape;10618;p55"/>
            <p:cNvSpPr/>
            <p:nvPr/>
          </p:nvSpPr>
          <p:spPr>
            <a:xfrm>
              <a:off x="4240243" y="4399103"/>
              <a:ext cx="22705" cy="27563"/>
            </a:xfrm>
            <a:custGeom>
              <a:avLst/>
              <a:gdLst/>
              <a:ahLst/>
              <a:cxnLst/>
              <a:rect l="l" t="t" r="r" b="b"/>
              <a:pathLst>
                <a:path w="715" h="868" extrusionOk="0">
                  <a:moveTo>
                    <a:pt x="507" y="0"/>
                  </a:moveTo>
                  <a:cubicBezTo>
                    <a:pt x="444" y="0"/>
                    <a:pt x="387" y="33"/>
                    <a:pt x="346" y="82"/>
                  </a:cubicBezTo>
                  <a:lnTo>
                    <a:pt x="48" y="594"/>
                  </a:lnTo>
                  <a:cubicBezTo>
                    <a:pt x="1" y="677"/>
                    <a:pt x="24" y="784"/>
                    <a:pt x="108" y="844"/>
                  </a:cubicBezTo>
                  <a:cubicBezTo>
                    <a:pt x="132" y="855"/>
                    <a:pt x="155" y="867"/>
                    <a:pt x="191" y="867"/>
                  </a:cubicBezTo>
                  <a:cubicBezTo>
                    <a:pt x="251" y="867"/>
                    <a:pt x="310" y="844"/>
                    <a:pt x="358" y="784"/>
                  </a:cubicBezTo>
                  <a:lnTo>
                    <a:pt x="655" y="272"/>
                  </a:lnTo>
                  <a:cubicBezTo>
                    <a:pt x="715" y="189"/>
                    <a:pt x="679" y="82"/>
                    <a:pt x="596" y="22"/>
                  </a:cubicBezTo>
                  <a:cubicBezTo>
                    <a:pt x="566" y="7"/>
                    <a:pt x="536" y="0"/>
                    <a:pt x="50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9" name="Google Shape;10619;p55"/>
            <p:cNvSpPr/>
            <p:nvPr/>
          </p:nvSpPr>
          <p:spPr>
            <a:xfrm>
              <a:off x="4240243" y="4159130"/>
              <a:ext cx="22705" cy="28198"/>
            </a:xfrm>
            <a:custGeom>
              <a:avLst/>
              <a:gdLst/>
              <a:ahLst/>
              <a:cxnLst/>
              <a:rect l="l" t="t" r="r" b="b"/>
              <a:pathLst>
                <a:path w="715" h="888" extrusionOk="0">
                  <a:moveTo>
                    <a:pt x="213" y="1"/>
                  </a:moveTo>
                  <a:cubicBezTo>
                    <a:pt x="181" y="1"/>
                    <a:pt x="148" y="10"/>
                    <a:pt x="120" y="30"/>
                  </a:cubicBezTo>
                  <a:cubicBezTo>
                    <a:pt x="24" y="78"/>
                    <a:pt x="1" y="197"/>
                    <a:pt x="60" y="292"/>
                  </a:cubicBezTo>
                  <a:lnTo>
                    <a:pt x="358" y="792"/>
                  </a:lnTo>
                  <a:cubicBezTo>
                    <a:pt x="382" y="852"/>
                    <a:pt x="441" y="888"/>
                    <a:pt x="525" y="888"/>
                  </a:cubicBezTo>
                  <a:cubicBezTo>
                    <a:pt x="548" y="888"/>
                    <a:pt x="584" y="864"/>
                    <a:pt x="608" y="852"/>
                  </a:cubicBezTo>
                  <a:cubicBezTo>
                    <a:pt x="679" y="792"/>
                    <a:pt x="715" y="685"/>
                    <a:pt x="667" y="602"/>
                  </a:cubicBezTo>
                  <a:lnTo>
                    <a:pt x="370" y="90"/>
                  </a:lnTo>
                  <a:cubicBezTo>
                    <a:pt x="338" y="35"/>
                    <a:pt x="276" y="1"/>
                    <a:pt x="2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0" name="Google Shape;10620;p55"/>
            <p:cNvSpPr/>
            <p:nvPr/>
          </p:nvSpPr>
          <p:spPr>
            <a:xfrm>
              <a:off x="4378632" y="4399230"/>
              <a:ext cx="22705" cy="28198"/>
            </a:xfrm>
            <a:custGeom>
              <a:avLst/>
              <a:gdLst/>
              <a:ahLst/>
              <a:cxnLst/>
              <a:rect l="l" t="t" r="r" b="b"/>
              <a:pathLst>
                <a:path w="715" h="888" extrusionOk="0">
                  <a:moveTo>
                    <a:pt x="221" y="0"/>
                  </a:moveTo>
                  <a:cubicBezTo>
                    <a:pt x="187" y="0"/>
                    <a:pt x="152" y="10"/>
                    <a:pt x="119" y="30"/>
                  </a:cubicBezTo>
                  <a:cubicBezTo>
                    <a:pt x="24" y="78"/>
                    <a:pt x="0" y="197"/>
                    <a:pt x="60" y="292"/>
                  </a:cubicBezTo>
                  <a:lnTo>
                    <a:pt x="358" y="792"/>
                  </a:lnTo>
                  <a:cubicBezTo>
                    <a:pt x="393" y="851"/>
                    <a:pt x="453" y="887"/>
                    <a:pt x="524" y="887"/>
                  </a:cubicBezTo>
                  <a:cubicBezTo>
                    <a:pt x="548" y="887"/>
                    <a:pt x="584" y="863"/>
                    <a:pt x="608" y="851"/>
                  </a:cubicBezTo>
                  <a:cubicBezTo>
                    <a:pt x="691" y="792"/>
                    <a:pt x="715" y="673"/>
                    <a:pt x="667" y="601"/>
                  </a:cubicBezTo>
                  <a:lnTo>
                    <a:pt x="369" y="89"/>
                  </a:lnTo>
                  <a:cubicBezTo>
                    <a:pt x="346" y="35"/>
                    <a:pt x="286" y="0"/>
                    <a:pt x="22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1" name="Google Shape;10621;p55"/>
            <p:cNvSpPr/>
            <p:nvPr/>
          </p:nvSpPr>
          <p:spPr>
            <a:xfrm>
              <a:off x="4426264" y="4351851"/>
              <a:ext cx="29532" cy="21117"/>
            </a:xfrm>
            <a:custGeom>
              <a:avLst/>
              <a:gdLst/>
              <a:ahLst/>
              <a:cxnLst/>
              <a:rect l="l" t="t" r="r" b="b"/>
              <a:pathLst>
                <a:path w="930" h="665" extrusionOk="0">
                  <a:moveTo>
                    <a:pt x="215" y="0"/>
                  </a:moveTo>
                  <a:cubicBezTo>
                    <a:pt x="152" y="0"/>
                    <a:pt x="89" y="32"/>
                    <a:pt x="48" y="81"/>
                  </a:cubicBezTo>
                  <a:cubicBezTo>
                    <a:pt x="1" y="177"/>
                    <a:pt x="36" y="272"/>
                    <a:pt x="108" y="331"/>
                  </a:cubicBezTo>
                  <a:lnTo>
                    <a:pt x="608" y="629"/>
                  </a:lnTo>
                  <a:cubicBezTo>
                    <a:pt x="643" y="653"/>
                    <a:pt x="667" y="665"/>
                    <a:pt x="703" y="665"/>
                  </a:cubicBezTo>
                  <a:cubicBezTo>
                    <a:pt x="763" y="665"/>
                    <a:pt x="822" y="629"/>
                    <a:pt x="870" y="569"/>
                  </a:cubicBezTo>
                  <a:cubicBezTo>
                    <a:pt x="929" y="486"/>
                    <a:pt x="893" y="367"/>
                    <a:pt x="810" y="319"/>
                  </a:cubicBezTo>
                  <a:lnTo>
                    <a:pt x="298" y="22"/>
                  </a:lnTo>
                  <a:cubicBezTo>
                    <a:pt x="272" y="7"/>
                    <a:pt x="244" y="0"/>
                    <a:pt x="2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2" name="Google Shape;10622;p55"/>
            <p:cNvSpPr/>
            <p:nvPr/>
          </p:nvSpPr>
          <p:spPr>
            <a:xfrm>
              <a:off x="4186196" y="4213463"/>
              <a:ext cx="29500" cy="21117"/>
            </a:xfrm>
            <a:custGeom>
              <a:avLst/>
              <a:gdLst/>
              <a:ahLst/>
              <a:cxnLst/>
              <a:rect l="l" t="t" r="r" b="b"/>
              <a:pathLst>
                <a:path w="929" h="665" extrusionOk="0">
                  <a:moveTo>
                    <a:pt x="214" y="0"/>
                  </a:moveTo>
                  <a:cubicBezTo>
                    <a:pt x="152" y="0"/>
                    <a:pt x="89" y="33"/>
                    <a:pt x="48" y="82"/>
                  </a:cubicBezTo>
                  <a:cubicBezTo>
                    <a:pt x="0" y="165"/>
                    <a:pt x="36" y="272"/>
                    <a:pt x="107" y="332"/>
                  </a:cubicBezTo>
                  <a:lnTo>
                    <a:pt x="619" y="629"/>
                  </a:lnTo>
                  <a:cubicBezTo>
                    <a:pt x="643" y="641"/>
                    <a:pt x="667" y="665"/>
                    <a:pt x="703" y="665"/>
                  </a:cubicBezTo>
                  <a:cubicBezTo>
                    <a:pt x="762" y="665"/>
                    <a:pt x="822" y="629"/>
                    <a:pt x="869" y="570"/>
                  </a:cubicBezTo>
                  <a:cubicBezTo>
                    <a:pt x="929" y="463"/>
                    <a:pt x="893" y="367"/>
                    <a:pt x="810" y="320"/>
                  </a:cubicBezTo>
                  <a:lnTo>
                    <a:pt x="298" y="22"/>
                  </a:lnTo>
                  <a:cubicBezTo>
                    <a:pt x="272" y="7"/>
                    <a:pt x="243" y="0"/>
                    <a:pt x="21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3" name="Google Shape;10623;p55"/>
            <p:cNvSpPr/>
            <p:nvPr/>
          </p:nvSpPr>
          <p:spPr>
            <a:xfrm>
              <a:off x="4425883" y="4213590"/>
              <a:ext cx="29913" cy="21371"/>
            </a:xfrm>
            <a:custGeom>
              <a:avLst/>
              <a:gdLst/>
              <a:ahLst/>
              <a:cxnLst/>
              <a:rect l="l" t="t" r="r" b="b"/>
              <a:pathLst>
                <a:path w="942" h="673" extrusionOk="0">
                  <a:moveTo>
                    <a:pt x="725" y="0"/>
                  </a:moveTo>
                  <a:cubicBezTo>
                    <a:pt x="693" y="0"/>
                    <a:pt x="660" y="10"/>
                    <a:pt x="632" y="30"/>
                  </a:cubicBezTo>
                  <a:lnTo>
                    <a:pt x="120" y="328"/>
                  </a:lnTo>
                  <a:cubicBezTo>
                    <a:pt x="36" y="375"/>
                    <a:pt x="1" y="494"/>
                    <a:pt x="60" y="578"/>
                  </a:cubicBezTo>
                  <a:cubicBezTo>
                    <a:pt x="96" y="637"/>
                    <a:pt x="155" y="673"/>
                    <a:pt x="227" y="673"/>
                  </a:cubicBezTo>
                  <a:cubicBezTo>
                    <a:pt x="251" y="673"/>
                    <a:pt x="286" y="661"/>
                    <a:pt x="310" y="637"/>
                  </a:cubicBezTo>
                  <a:lnTo>
                    <a:pt x="822" y="340"/>
                  </a:lnTo>
                  <a:cubicBezTo>
                    <a:pt x="905" y="280"/>
                    <a:pt x="941" y="161"/>
                    <a:pt x="882" y="89"/>
                  </a:cubicBezTo>
                  <a:cubicBezTo>
                    <a:pt x="850" y="35"/>
                    <a:pt x="788" y="0"/>
                    <a:pt x="7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4" name="Google Shape;10624;p55"/>
            <p:cNvSpPr/>
            <p:nvPr/>
          </p:nvSpPr>
          <p:spPr>
            <a:xfrm>
              <a:off x="4186196" y="4351978"/>
              <a:ext cx="29500" cy="21371"/>
            </a:xfrm>
            <a:custGeom>
              <a:avLst/>
              <a:gdLst/>
              <a:ahLst/>
              <a:cxnLst/>
              <a:rect l="l" t="t" r="r" b="b"/>
              <a:pathLst>
                <a:path w="929" h="673" extrusionOk="0">
                  <a:moveTo>
                    <a:pt x="725" y="0"/>
                  </a:moveTo>
                  <a:cubicBezTo>
                    <a:pt x="692" y="0"/>
                    <a:pt x="660" y="9"/>
                    <a:pt x="631" y="30"/>
                  </a:cubicBezTo>
                  <a:lnTo>
                    <a:pt x="119" y="327"/>
                  </a:lnTo>
                  <a:cubicBezTo>
                    <a:pt x="36" y="375"/>
                    <a:pt x="0" y="494"/>
                    <a:pt x="60" y="589"/>
                  </a:cubicBezTo>
                  <a:cubicBezTo>
                    <a:pt x="95" y="649"/>
                    <a:pt x="155" y="673"/>
                    <a:pt x="226" y="673"/>
                  </a:cubicBezTo>
                  <a:cubicBezTo>
                    <a:pt x="262" y="673"/>
                    <a:pt x="286" y="661"/>
                    <a:pt x="322" y="649"/>
                  </a:cubicBezTo>
                  <a:lnTo>
                    <a:pt x="822" y="351"/>
                  </a:lnTo>
                  <a:cubicBezTo>
                    <a:pt x="893" y="292"/>
                    <a:pt x="929" y="173"/>
                    <a:pt x="881" y="89"/>
                  </a:cubicBezTo>
                  <a:cubicBezTo>
                    <a:pt x="850" y="34"/>
                    <a:pt x="787" y="0"/>
                    <a:pt x="7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25" name="Google Shape;10625;p55"/>
          <p:cNvSpPr/>
          <p:nvPr/>
        </p:nvSpPr>
        <p:spPr>
          <a:xfrm>
            <a:off x="4692054" y="4135409"/>
            <a:ext cx="344097" cy="340033"/>
          </a:xfrm>
          <a:custGeom>
            <a:avLst/>
            <a:gdLst/>
            <a:ahLst/>
            <a:cxnLst/>
            <a:rect l="l" t="t" r="r" b="b"/>
            <a:pathLst>
              <a:path w="10836" h="10708" extrusionOk="0">
                <a:moveTo>
                  <a:pt x="7677" y="328"/>
                </a:moveTo>
                <a:cubicBezTo>
                  <a:pt x="7821" y="328"/>
                  <a:pt x="7960" y="378"/>
                  <a:pt x="8061" y="480"/>
                </a:cubicBezTo>
                <a:lnTo>
                  <a:pt x="10288" y="2706"/>
                </a:lnTo>
                <a:cubicBezTo>
                  <a:pt x="10502" y="2897"/>
                  <a:pt x="10490" y="3278"/>
                  <a:pt x="10252" y="3516"/>
                </a:cubicBezTo>
                <a:cubicBezTo>
                  <a:pt x="10125" y="3643"/>
                  <a:pt x="9961" y="3709"/>
                  <a:pt x="9802" y="3709"/>
                </a:cubicBezTo>
                <a:cubicBezTo>
                  <a:pt x="9661" y="3709"/>
                  <a:pt x="9524" y="3657"/>
                  <a:pt x="9418" y="3552"/>
                </a:cubicBezTo>
                <a:lnTo>
                  <a:pt x="8264" y="2385"/>
                </a:lnTo>
                <a:cubicBezTo>
                  <a:pt x="8234" y="2355"/>
                  <a:pt x="8195" y="2340"/>
                  <a:pt x="8156" y="2340"/>
                </a:cubicBezTo>
                <a:cubicBezTo>
                  <a:pt x="8118" y="2340"/>
                  <a:pt x="8079" y="2355"/>
                  <a:pt x="8049" y="2385"/>
                </a:cubicBezTo>
                <a:cubicBezTo>
                  <a:pt x="7990" y="2444"/>
                  <a:pt x="7990" y="2540"/>
                  <a:pt x="8049" y="2599"/>
                </a:cubicBezTo>
                <a:lnTo>
                  <a:pt x="8930" y="3480"/>
                </a:lnTo>
                <a:lnTo>
                  <a:pt x="7811" y="4587"/>
                </a:lnTo>
                <a:cubicBezTo>
                  <a:pt x="7549" y="4861"/>
                  <a:pt x="7382" y="5207"/>
                  <a:pt x="7335" y="5564"/>
                </a:cubicBezTo>
                <a:cubicBezTo>
                  <a:pt x="7287" y="5921"/>
                  <a:pt x="7371" y="6290"/>
                  <a:pt x="7561" y="6588"/>
                </a:cubicBezTo>
                <a:cubicBezTo>
                  <a:pt x="7930" y="7171"/>
                  <a:pt x="7859" y="7838"/>
                  <a:pt x="7728" y="8028"/>
                </a:cubicBezTo>
                <a:cubicBezTo>
                  <a:pt x="7644" y="8016"/>
                  <a:pt x="7406" y="7897"/>
                  <a:pt x="6751" y="7350"/>
                </a:cubicBezTo>
                <a:cubicBezTo>
                  <a:pt x="6335" y="6993"/>
                  <a:pt x="5835" y="6528"/>
                  <a:pt x="5311" y="6004"/>
                </a:cubicBezTo>
                <a:lnTo>
                  <a:pt x="5204" y="5897"/>
                </a:lnTo>
                <a:lnTo>
                  <a:pt x="5180" y="5873"/>
                </a:lnTo>
                <a:cubicBezTo>
                  <a:pt x="5085" y="5778"/>
                  <a:pt x="4977" y="5695"/>
                  <a:pt x="4894" y="5588"/>
                </a:cubicBezTo>
                <a:lnTo>
                  <a:pt x="4846" y="5540"/>
                </a:lnTo>
                <a:lnTo>
                  <a:pt x="4739" y="5445"/>
                </a:lnTo>
                <a:cubicBezTo>
                  <a:pt x="4239" y="4921"/>
                  <a:pt x="3763" y="4409"/>
                  <a:pt x="3406" y="3992"/>
                </a:cubicBezTo>
                <a:cubicBezTo>
                  <a:pt x="2858" y="3337"/>
                  <a:pt x="2751" y="3099"/>
                  <a:pt x="2715" y="3028"/>
                </a:cubicBezTo>
                <a:cubicBezTo>
                  <a:pt x="2805" y="2970"/>
                  <a:pt x="2986" y="2926"/>
                  <a:pt x="3210" y="2926"/>
                </a:cubicBezTo>
                <a:cubicBezTo>
                  <a:pt x="3492" y="2926"/>
                  <a:pt x="3843" y="2995"/>
                  <a:pt x="4168" y="3194"/>
                </a:cubicBezTo>
                <a:cubicBezTo>
                  <a:pt x="4416" y="3353"/>
                  <a:pt x="4715" y="3430"/>
                  <a:pt x="5014" y="3430"/>
                </a:cubicBezTo>
                <a:cubicBezTo>
                  <a:pt x="5073" y="3430"/>
                  <a:pt x="5133" y="3427"/>
                  <a:pt x="5192" y="3421"/>
                </a:cubicBezTo>
                <a:cubicBezTo>
                  <a:pt x="5549" y="3373"/>
                  <a:pt x="5894" y="3194"/>
                  <a:pt x="6156" y="2944"/>
                </a:cubicBezTo>
                <a:lnTo>
                  <a:pt x="7275" y="1825"/>
                </a:lnTo>
                <a:lnTo>
                  <a:pt x="7359" y="1909"/>
                </a:lnTo>
                <a:cubicBezTo>
                  <a:pt x="7394" y="1938"/>
                  <a:pt x="7433" y="1953"/>
                  <a:pt x="7470" y="1953"/>
                </a:cubicBezTo>
                <a:cubicBezTo>
                  <a:pt x="7507" y="1953"/>
                  <a:pt x="7543" y="1938"/>
                  <a:pt x="7573" y="1909"/>
                </a:cubicBezTo>
                <a:cubicBezTo>
                  <a:pt x="7633" y="1849"/>
                  <a:pt x="7633" y="1766"/>
                  <a:pt x="7573" y="1706"/>
                </a:cubicBezTo>
                <a:lnTo>
                  <a:pt x="7204" y="1337"/>
                </a:lnTo>
                <a:lnTo>
                  <a:pt x="7192" y="1313"/>
                </a:lnTo>
                <a:cubicBezTo>
                  <a:pt x="7025" y="1123"/>
                  <a:pt x="7013" y="837"/>
                  <a:pt x="7144" y="635"/>
                </a:cubicBezTo>
                <a:cubicBezTo>
                  <a:pt x="7168" y="587"/>
                  <a:pt x="7204" y="539"/>
                  <a:pt x="7228" y="516"/>
                </a:cubicBezTo>
                <a:cubicBezTo>
                  <a:pt x="7353" y="390"/>
                  <a:pt x="7518" y="328"/>
                  <a:pt x="7677" y="328"/>
                </a:cubicBezTo>
                <a:close/>
                <a:moveTo>
                  <a:pt x="7667" y="0"/>
                </a:moveTo>
                <a:cubicBezTo>
                  <a:pt x="7428" y="0"/>
                  <a:pt x="7186" y="93"/>
                  <a:pt x="7001" y="277"/>
                </a:cubicBezTo>
                <a:cubicBezTo>
                  <a:pt x="6644" y="635"/>
                  <a:pt x="6632" y="1194"/>
                  <a:pt x="6978" y="1539"/>
                </a:cubicBezTo>
                <a:lnTo>
                  <a:pt x="7037" y="1599"/>
                </a:lnTo>
                <a:lnTo>
                  <a:pt x="5918" y="2718"/>
                </a:lnTo>
                <a:cubicBezTo>
                  <a:pt x="5651" y="2985"/>
                  <a:pt x="5292" y="3125"/>
                  <a:pt x="4942" y="3125"/>
                </a:cubicBezTo>
                <a:cubicBezTo>
                  <a:pt x="4715" y="3125"/>
                  <a:pt x="4491" y="3066"/>
                  <a:pt x="4299" y="2944"/>
                </a:cubicBezTo>
                <a:cubicBezTo>
                  <a:pt x="3965" y="2730"/>
                  <a:pt x="3596" y="2623"/>
                  <a:pt x="3215" y="2623"/>
                </a:cubicBezTo>
                <a:cubicBezTo>
                  <a:pt x="2882" y="2623"/>
                  <a:pt x="2584" y="2706"/>
                  <a:pt x="2453" y="2849"/>
                </a:cubicBezTo>
                <a:cubicBezTo>
                  <a:pt x="2322" y="2980"/>
                  <a:pt x="2418" y="3194"/>
                  <a:pt x="2525" y="3385"/>
                </a:cubicBezTo>
                <a:cubicBezTo>
                  <a:pt x="2632" y="3564"/>
                  <a:pt x="2810" y="3802"/>
                  <a:pt x="3049" y="4087"/>
                </a:cubicBezTo>
                <a:cubicBezTo>
                  <a:pt x="3394" y="4504"/>
                  <a:pt x="3846" y="5004"/>
                  <a:pt x="4370" y="5540"/>
                </a:cubicBezTo>
                <a:lnTo>
                  <a:pt x="3180" y="6731"/>
                </a:lnTo>
                <a:cubicBezTo>
                  <a:pt x="2763" y="7147"/>
                  <a:pt x="2346" y="7600"/>
                  <a:pt x="1965" y="8064"/>
                </a:cubicBezTo>
                <a:lnTo>
                  <a:pt x="84" y="10291"/>
                </a:lnTo>
                <a:cubicBezTo>
                  <a:pt x="1" y="10398"/>
                  <a:pt x="1" y="10541"/>
                  <a:pt x="84" y="10636"/>
                </a:cubicBezTo>
                <a:cubicBezTo>
                  <a:pt x="132" y="10683"/>
                  <a:pt x="191" y="10707"/>
                  <a:pt x="251" y="10707"/>
                </a:cubicBezTo>
                <a:cubicBezTo>
                  <a:pt x="310" y="10707"/>
                  <a:pt x="370" y="10683"/>
                  <a:pt x="429" y="10636"/>
                </a:cubicBezTo>
                <a:lnTo>
                  <a:pt x="2572" y="8850"/>
                </a:lnTo>
                <a:cubicBezTo>
                  <a:pt x="2632" y="8790"/>
                  <a:pt x="2644" y="8695"/>
                  <a:pt x="2584" y="8636"/>
                </a:cubicBezTo>
                <a:cubicBezTo>
                  <a:pt x="2552" y="8603"/>
                  <a:pt x="2512" y="8585"/>
                  <a:pt x="2472" y="8585"/>
                </a:cubicBezTo>
                <a:cubicBezTo>
                  <a:pt x="2440" y="8585"/>
                  <a:pt x="2409" y="8597"/>
                  <a:pt x="2382" y="8624"/>
                </a:cubicBezTo>
                <a:lnTo>
                  <a:pt x="739" y="9993"/>
                </a:lnTo>
                <a:lnTo>
                  <a:pt x="2191" y="8266"/>
                </a:lnTo>
                <a:cubicBezTo>
                  <a:pt x="2560" y="7826"/>
                  <a:pt x="2965" y="7374"/>
                  <a:pt x="3382" y="6957"/>
                </a:cubicBezTo>
                <a:lnTo>
                  <a:pt x="4573" y="5766"/>
                </a:lnTo>
                <a:lnTo>
                  <a:pt x="4585" y="5778"/>
                </a:lnTo>
                <a:lnTo>
                  <a:pt x="4763" y="5957"/>
                </a:lnTo>
                <a:lnTo>
                  <a:pt x="4942" y="6135"/>
                </a:lnTo>
                <a:lnTo>
                  <a:pt x="4954" y="6159"/>
                </a:lnTo>
                <a:lnTo>
                  <a:pt x="3763" y="7350"/>
                </a:lnTo>
                <a:cubicBezTo>
                  <a:pt x="3537" y="7564"/>
                  <a:pt x="3299" y="7790"/>
                  <a:pt x="3084" y="8005"/>
                </a:cubicBezTo>
                <a:cubicBezTo>
                  <a:pt x="3025" y="8064"/>
                  <a:pt x="3025" y="8147"/>
                  <a:pt x="3061" y="8207"/>
                </a:cubicBezTo>
                <a:cubicBezTo>
                  <a:pt x="3092" y="8238"/>
                  <a:pt x="3133" y="8253"/>
                  <a:pt x="3174" y="8253"/>
                </a:cubicBezTo>
                <a:cubicBezTo>
                  <a:pt x="3211" y="8253"/>
                  <a:pt x="3247" y="8241"/>
                  <a:pt x="3275" y="8219"/>
                </a:cubicBezTo>
                <a:cubicBezTo>
                  <a:pt x="3513" y="8005"/>
                  <a:pt x="3751" y="7778"/>
                  <a:pt x="3977" y="7552"/>
                </a:cubicBezTo>
                <a:lnTo>
                  <a:pt x="5168" y="6361"/>
                </a:lnTo>
                <a:cubicBezTo>
                  <a:pt x="5704" y="6885"/>
                  <a:pt x="6204" y="7350"/>
                  <a:pt x="6620" y="7683"/>
                </a:cubicBezTo>
                <a:cubicBezTo>
                  <a:pt x="6906" y="7921"/>
                  <a:pt x="7144" y="8088"/>
                  <a:pt x="7323" y="8207"/>
                </a:cubicBezTo>
                <a:cubicBezTo>
                  <a:pt x="7442" y="8278"/>
                  <a:pt x="7573" y="8362"/>
                  <a:pt x="7692" y="8362"/>
                </a:cubicBezTo>
                <a:cubicBezTo>
                  <a:pt x="7752" y="8362"/>
                  <a:pt x="7811" y="8338"/>
                  <a:pt x="7859" y="8302"/>
                </a:cubicBezTo>
                <a:cubicBezTo>
                  <a:pt x="7990" y="8159"/>
                  <a:pt x="8073" y="7862"/>
                  <a:pt x="8073" y="7540"/>
                </a:cubicBezTo>
                <a:cubicBezTo>
                  <a:pt x="8073" y="7171"/>
                  <a:pt x="7954" y="6778"/>
                  <a:pt x="7763" y="6457"/>
                </a:cubicBezTo>
                <a:cubicBezTo>
                  <a:pt x="7454" y="5957"/>
                  <a:pt x="7549" y="5278"/>
                  <a:pt x="7990" y="4826"/>
                </a:cubicBezTo>
                <a:lnTo>
                  <a:pt x="9109" y="3718"/>
                </a:lnTo>
                <a:lnTo>
                  <a:pt x="9168" y="3778"/>
                </a:lnTo>
                <a:lnTo>
                  <a:pt x="9192" y="3802"/>
                </a:lnTo>
                <a:lnTo>
                  <a:pt x="9216" y="3814"/>
                </a:lnTo>
                <a:cubicBezTo>
                  <a:pt x="9216" y="3814"/>
                  <a:pt x="9228" y="3837"/>
                  <a:pt x="9240" y="3837"/>
                </a:cubicBezTo>
                <a:cubicBezTo>
                  <a:pt x="9240" y="3837"/>
                  <a:pt x="9252" y="3837"/>
                  <a:pt x="9252" y="3849"/>
                </a:cubicBezTo>
                <a:lnTo>
                  <a:pt x="9264" y="3861"/>
                </a:lnTo>
                <a:cubicBezTo>
                  <a:pt x="9264" y="3861"/>
                  <a:pt x="9287" y="3861"/>
                  <a:pt x="9287" y="3873"/>
                </a:cubicBezTo>
                <a:lnTo>
                  <a:pt x="9299" y="3897"/>
                </a:lnTo>
                <a:cubicBezTo>
                  <a:pt x="9299" y="3897"/>
                  <a:pt x="9311" y="3897"/>
                  <a:pt x="9311" y="3909"/>
                </a:cubicBezTo>
                <a:lnTo>
                  <a:pt x="9323" y="3921"/>
                </a:lnTo>
                <a:cubicBezTo>
                  <a:pt x="9323" y="3921"/>
                  <a:pt x="9347" y="3921"/>
                  <a:pt x="9347" y="3933"/>
                </a:cubicBezTo>
                <a:lnTo>
                  <a:pt x="9359" y="3956"/>
                </a:lnTo>
                <a:cubicBezTo>
                  <a:pt x="9359" y="3956"/>
                  <a:pt x="9371" y="3956"/>
                  <a:pt x="9371" y="3968"/>
                </a:cubicBezTo>
                <a:cubicBezTo>
                  <a:pt x="9371" y="3968"/>
                  <a:pt x="9383" y="3968"/>
                  <a:pt x="9383" y="3980"/>
                </a:cubicBezTo>
                <a:cubicBezTo>
                  <a:pt x="9383" y="3980"/>
                  <a:pt x="9407" y="3980"/>
                  <a:pt x="9407" y="3992"/>
                </a:cubicBezTo>
                <a:cubicBezTo>
                  <a:pt x="9407" y="3992"/>
                  <a:pt x="9418" y="3992"/>
                  <a:pt x="9418" y="4016"/>
                </a:cubicBezTo>
                <a:lnTo>
                  <a:pt x="9430" y="4016"/>
                </a:lnTo>
                <a:cubicBezTo>
                  <a:pt x="9430" y="4016"/>
                  <a:pt x="9442" y="4016"/>
                  <a:pt x="9442" y="4028"/>
                </a:cubicBezTo>
                <a:lnTo>
                  <a:pt x="9942" y="4028"/>
                </a:lnTo>
                <a:cubicBezTo>
                  <a:pt x="9954" y="4028"/>
                  <a:pt x="9954" y="4028"/>
                  <a:pt x="9966" y="4016"/>
                </a:cubicBezTo>
                <a:lnTo>
                  <a:pt x="9978" y="4016"/>
                </a:lnTo>
                <a:cubicBezTo>
                  <a:pt x="10002" y="4016"/>
                  <a:pt x="10002" y="4016"/>
                  <a:pt x="10014" y="3992"/>
                </a:cubicBezTo>
                <a:lnTo>
                  <a:pt x="10026" y="3992"/>
                </a:lnTo>
                <a:cubicBezTo>
                  <a:pt x="10038" y="3992"/>
                  <a:pt x="10038" y="3992"/>
                  <a:pt x="10061" y="3980"/>
                </a:cubicBezTo>
                <a:cubicBezTo>
                  <a:pt x="10061" y="3980"/>
                  <a:pt x="10073" y="3980"/>
                  <a:pt x="10073" y="3968"/>
                </a:cubicBezTo>
                <a:cubicBezTo>
                  <a:pt x="10085" y="3968"/>
                  <a:pt x="10085" y="3956"/>
                  <a:pt x="10097" y="3956"/>
                </a:cubicBezTo>
                <a:cubicBezTo>
                  <a:pt x="10097" y="3956"/>
                  <a:pt x="10121" y="3956"/>
                  <a:pt x="10121" y="3933"/>
                </a:cubicBezTo>
                <a:cubicBezTo>
                  <a:pt x="10133" y="3933"/>
                  <a:pt x="10133" y="3921"/>
                  <a:pt x="10145" y="3921"/>
                </a:cubicBezTo>
                <a:cubicBezTo>
                  <a:pt x="10145" y="3921"/>
                  <a:pt x="10157" y="3921"/>
                  <a:pt x="10157" y="3909"/>
                </a:cubicBezTo>
                <a:cubicBezTo>
                  <a:pt x="10180" y="3909"/>
                  <a:pt x="10180" y="3897"/>
                  <a:pt x="10192" y="3897"/>
                </a:cubicBezTo>
                <a:cubicBezTo>
                  <a:pt x="10192" y="3897"/>
                  <a:pt x="10204" y="3897"/>
                  <a:pt x="10204" y="3873"/>
                </a:cubicBezTo>
                <a:cubicBezTo>
                  <a:pt x="10216" y="3873"/>
                  <a:pt x="10216" y="3861"/>
                  <a:pt x="10240" y="3861"/>
                </a:cubicBezTo>
                <a:cubicBezTo>
                  <a:pt x="10240" y="3861"/>
                  <a:pt x="10252" y="3861"/>
                  <a:pt x="10252" y="3849"/>
                </a:cubicBezTo>
                <a:cubicBezTo>
                  <a:pt x="10264" y="3849"/>
                  <a:pt x="10264" y="3837"/>
                  <a:pt x="10276" y="3837"/>
                </a:cubicBezTo>
                <a:cubicBezTo>
                  <a:pt x="10276" y="3837"/>
                  <a:pt x="10300" y="3837"/>
                  <a:pt x="10300" y="3814"/>
                </a:cubicBezTo>
                <a:cubicBezTo>
                  <a:pt x="10311" y="3814"/>
                  <a:pt x="10311" y="3802"/>
                  <a:pt x="10323" y="3802"/>
                </a:cubicBezTo>
                <a:cubicBezTo>
                  <a:pt x="10323" y="3802"/>
                  <a:pt x="10335" y="3802"/>
                  <a:pt x="10335" y="3790"/>
                </a:cubicBezTo>
                <a:cubicBezTo>
                  <a:pt x="10359" y="3778"/>
                  <a:pt x="10371" y="3778"/>
                  <a:pt x="10371" y="3754"/>
                </a:cubicBezTo>
                <a:cubicBezTo>
                  <a:pt x="10823" y="3373"/>
                  <a:pt x="10835" y="2802"/>
                  <a:pt x="10490" y="2468"/>
                </a:cubicBezTo>
                <a:lnTo>
                  <a:pt x="8275" y="242"/>
                </a:lnTo>
                <a:cubicBezTo>
                  <a:pt x="8109" y="81"/>
                  <a:pt x="7889" y="0"/>
                  <a:pt x="7667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626" name="Google Shape;10626;p55"/>
          <p:cNvGrpSpPr/>
          <p:nvPr/>
        </p:nvGrpSpPr>
        <p:grpSpPr>
          <a:xfrm>
            <a:off x="5206262" y="4174817"/>
            <a:ext cx="397763" cy="262804"/>
            <a:chOff x="5206262" y="4174817"/>
            <a:chExt cx="397763" cy="262804"/>
          </a:xfrm>
        </p:grpSpPr>
        <p:sp>
          <p:nvSpPr>
            <p:cNvPr id="10627" name="Google Shape;10627;p55"/>
            <p:cNvSpPr/>
            <p:nvPr/>
          </p:nvSpPr>
          <p:spPr>
            <a:xfrm>
              <a:off x="5206262" y="4177104"/>
              <a:ext cx="397763" cy="260518"/>
            </a:xfrm>
            <a:custGeom>
              <a:avLst/>
              <a:gdLst/>
              <a:ahLst/>
              <a:cxnLst/>
              <a:rect l="l" t="t" r="r" b="b"/>
              <a:pathLst>
                <a:path w="12526" h="8204" extrusionOk="0">
                  <a:moveTo>
                    <a:pt x="3655" y="381"/>
                  </a:moveTo>
                  <a:cubicBezTo>
                    <a:pt x="3989" y="381"/>
                    <a:pt x="4298" y="500"/>
                    <a:pt x="4536" y="738"/>
                  </a:cubicBezTo>
                  <a:lnTo>
                    <a:pt x="7049" y="3120"/>
                  </a:lnTo>
                  <a:lnTo>
                    <a:pt x="5644" y="3120"/>
                  </a:lnTo>
                  <a:lnTo>
                    <a:pt x="3512" y="381"/>
                  </a:lnTo>
                  <a:close/>
                  <a:moveTo>
                    <a:pt x="10585" y="3477"/>
                  </a:moveTo>
                  <a:cubicBezTo>
                    <a:pt x="10882" y="3501"/>
                    <a:pt x="11156" y="3620"/>
                    <a:pt x="11382" y="3846"/>
                  </a:cubicBezTo>
                  <a:lnTo>
                    <a:pt x="11502" y="3965"/>
                  </a:lnTo>
                  <a:lnTo>
                    <a:pt x="10763" y="3965"/>
                  </a:lnTo>
                  <a:lnTo>
                    <a:pt x="10763" y="3953"/>
                  </a:lnTo>
                  <a:cubicBezTo>
                    <a:pt x="10656" y="3953"/>
                    <a:pt x="10585" y="3858"/>
                    <a:pt x="10585" y="3775"/>
                  </a:cubicBezTo>
                  <a:lnTo>
                    <a:pt x="10585" y="3477"/>
                  </a:lnTo>
                  <a:close/>
                  <a:moveTo>
                    <a:pt x="7906" y="4263"/>
                  </a:moveTo>
                  <a:lnTo>
                    <a:pt x="4536" y="7430"/>
                  </a:lnTo>
                  <a:cubicBezTo>
                    <a:pt x="4298" y="7656"/>
                    <a:pt x="3989" y="7787"/>
                    <a:pt x="3655" y="7787"/>
                  </a:cubicBezTo>
                  <a:lnTo>
                    <a:pt x="3512" y="7787"/>
                  </a:lnTo>
                  <a:lnTo>
                    <a:pt x="6263" y="4263"/>
                  </a:lnTo>
                  <a:close/>
                  <a:moveTo>
                    <a:pt x="3381" y="0"/>
                  </a:moveTo>
                  <a:cubicBezTo>
                    <a:pt x="3262" y="0"/>
                    <a:pt x="3155" y="60"/>
                    <a:pt x="3108" y="179"/>
                  </a:cubicBezTo>
                  <a:cubicBezTo>
                    <a:pt x="3060" y="286"/>
                    <a:pt x="3060" y="405"/>
                    <a:pt x="3143" y="512"/>
                  </a:cubicBezTo>
                  <a:lnTo>
                    <a:pt x="5167" y="3120"/>
                  </a:lnTo>
                  <a:lnTo>
                    <a:pt x="2512" y="3120"/>
                  </a:lnTo>
                  <a:cubicBezTo>
                    <a:pt x="2405" y="3120"/>
                    <a:pt x="2310" y="3060"/>
                    <a:pt x="2250" y="2965"/>
                  </a:cubicBezTo>
                  <a:lnTo>
                    <a:pt x="1429" y="1536"/>
                  </a:lnTo>
                  <a:cubicBezTo>
                    <a:pt x="1310" y="1334"/>
                    <a:pt x="1084" y="1215"/>
                    <a:pt x="845" y="1215"/>
                  </a:cubicBezTo>
                  <a:lnTo>
                    <a:pt x="310" y="1215"/>
                  </a:lnTo>
                  <a:cubicBezTo>
                    <a:pt x="143" y="1215"/>
                    <a:pt x="0" y="1346"/>
                    <a:pt x="0" y="1524"/>
                  </a:cubicBezTo>
                  <a:lnTo>
                    <a:pt x="0" y="4394"/>
                  </a:lnTo>
                  <a:cubicBezTo>
                    <a:pt x="0" y="4763"/>
                    <a:pt x="310" y="5084"/>
                    <a:pt x="679" y="5084"/>
                  </a:cubicBezTo>
                  <a:lnTo>
                    <a:pt x="2262" y="5084"/>
                  </a:lnTo>
                  <a:cubicBezTo>
                    <a:pt x="2369" y="5084"/>
                    <a:pt x="2441" y="4989"/>
                    <a:pt x="2441" y="4906"/>
                  </a:cubicBezTo>
                  <a:cubicBezTo>
                    <a:pt x="2441" y="4810"/>
                    <a:pt x="2346" y="4727"/>
                    <a:pt x="2262" y="4727"/>
                  </a:cubicBezTo>
                  <a:lnTo>
                    <a:pt x="679" y="4727"/>
                  </a:lnTo>
                  <a:cubicBezTo>
                    <a:pt x="500" y="4727"/>
                    <a:pt x="369" y="4572"/>
                    <a:pt x="369" y="4406"/>
                  </a:cubicBezTo>
                  <a:lnTo>
                    <a:pt x="369" y="1596"/>
                  </a:lnTo>
                  <a:lnTo>
                    <a:pt x="845" y="1596"/>
                  </a:lnTo>
                  <a:cubicBezTo>
                    <a:pt x="965" y="1596"/>
                    <a:pt x="1060" y="1655"/>
                    <a:pt x="1119" y="1750"/>
                  </a:cubicBezTo>
                  <a:lnTo>
                    <a:pt x="1929" y="3179"/>
                  </a:lnTo>
                  <a:cubicBezTo>
                    <a:pt x="2048" y="3382"/>
                    <a:pt x="2274" y="3513"/>
                    <a:pt x="2512" y="3513"/>
                  </a:cubicBezTo>
                  <a:lnTo>
                    <a:pt x="10192" y="3513"/>
                  </a:lnTo>
                  <a:lnTo>
                    <a:pt x="10192" y="3834"/>
                  </a:lnTo>
                  <a:cubicBezTo>
                    <a:pt x="10192" y="4132"/>
                    <a:pt x="10442" y="4382"/>
                    <a:pt x="10740" y="4382"/>
                  </a:cubicBezTo>
                  <a:lnTo>
                    <a:pt x="11835" y="4382"/>
                  </a:lnTo>
                  <a:lnTo>
                    <a:pt x="12049" y="4620"/>
                  </a:lnTo>
                  <a:cubicBezTo>
                    <a:pt x="12085" y="4644"/>
                    <a:pt x="12109" y="4703"/>
                    <a:pt x="12133" y="4751"/>
                  </a:cubicBezTo>
                  <a:lnTo>
                    <a:pt x="7942" y="4751"/>
                  </a:lnTo>
                  <a:lnTo>
                    <a:pt x="8454" y="4275"/>
                  </a:lnTo>
                  <a:cubicBezTo>
                    <a:pt x="8513" y="4227"/>
                    <a:pt x="8525" y="4144"/>
                    <a:pt x="8501" y="4072"/>
                  </a:cubicBezTo>
                  <a:cubicBezTo>
                    <a:pt x="8465" y="3989"/>
                    <a:pt x="8406" y="3953"/>
                    <a:pt x="8334" y="3953"/>
                  </a:cubicBezTo>
                  <a:lnTo>
                    <a:pt x="6203" y="3953"/>
                  </a:lnTo>
                  <a:cubicBezTo>
                    <a:pt x="6120" y="3953"/>
                    <a:pt x="6025" y="3989"/>
                    <a:pt x="5965" y="4072"/>
                  </a:cubicBezTo>
                  <a:lnTo>
                    <a:pt x="5441" y="4739"/>
                  </a:lnTo>
                  <a:lnTo>
                    <a:pt x="3120" y="4739"/>
                  </a:lnTo>
                  <a:cubicBezTo>
                    <a:pt x="3024" y="4739"/>
                    <a:pt x="2941" y="4822"/>
                    <a:pt x="2941" y="4918"/>
                  </a:cubicBezTo>
                  <a:cubicBezTo>
                    <a:pt x="2941" y="5001"/>
                    <a:pt x="3036" y="5096"/>
                    <a:pt x="3120" y="5096"/>
                  </a:cubicBezTo>
                  <a:lnTo>
                    <a:pt x="5167" y="5096"/>
                  </a:lnTo>
                  <a:lnTo>
                    <a:pt x="3143" y="7704"/>
                  </a:lnTo>
                  <a:cubicBezTo>
                    <a:pt x="3060" y="7787"/>
                    <a:pt x="3048" y="7918"/>
                    <a:pt x="3108" y="8025"/>
                  </a:cubicBezTo>
                  <a:cubicBezTo>
                    <a:pt x="3155" y="8132"/>
                    <a:pt x="3274" y="8204"/>
                    <a:pt x="3381" y="8204"/>
                  </a:cubicBezTo>
                  <a:lnTo>
                    <a:pt x="3643" y="8204"/>
                  </a:lnTo>
                  <a:cubicBezTo>
                    <a:pt x="4060" y="8204"/>
                    <a:pt x="4477" y="8037"/>
                    <a:pt x="4775" y="7763"/>
                  </a:cubicBezTo>
                  <a:lnTo>
                    <a:pt x="7572" y="5108"/>
                  </a:lnTo>
                  <a:lnTo>
                    <a:pt x="12252" y="5108"/>
                  </a:lnTo>
                  <a:cubicBezTo>
                    <a:pt x="12395" y="5108"/>
                    <a:pt x="12525" y="4989"/>
                    <a:pt x="12525" y="4822"/>
                  </a:cubicBezTo>
                  <a:cubicBezTo>
                    <a:pt x="12525" y="4584"/>
                    <a:pt x="12466" y="4406"/>
                    <a:pt x="12335" y="4286"/>
                  </a:cubicBezTo>
                  <a:lnTo>
                    <a:pt x="11621" y="3572"/>
                  </a:lnTo>
                  <a:cubicBezTo>
                    <a:pt x="11311" y="3263"/>
                    <a:pt x="10894" y="3096"/>
                    <a:pt x="10466" y="3096"/>
                  </a:cubicBezTo>
                  <a:lnTo>
                    <a:pt x="7572" y="3096"/>
                  </a:lnTo>
                  <a:lnTo>
                    <a:pt x="4775" y="453"/>
                  </a:lnTo>
                  <a:cubicBezTo>
                    <a:pt x="4465" y="155"/>
                    <a:pt x="4060" y="0"/>
                    <a:pt x="364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8" name="Google Shape;10628;p55"/>
            <p:cNvSpPr/>
            <p:nvPr/>
          </p:nvSpPr>
          <p:spPr>
            <a:xfrm>
              <a:off x="5434231" y="4174817"/>
              <a:ext cx="167539" cy="70369"/>
            </a:xfrm>
            <a:custGeom>
              <a:avLst/>
              <a:gdLst/>
              <a:ahLst/>
              <a:cxnLst/>
              <a:rect l="l" t="t" r="r" b="b"/>
              <a:pathLst>
                <a:path w="5276" h="2216" extrusionOk="0">
                  <a:moveTo>
                    <a:pt x="2596" y="1"/>
                  </a:moveTo>
                  <a:cubicBezTo>
                    <a:pt x="1965" y="1"/>
                    <a:pt x="1417" y="418"/>
                    <a:pt x="1251" y="1013"/>
                  </a:cubicBezTo>
                  <a:cubicBezTo>
                    <a:pt x="1179" y="1001"/>
                    <a:pt x="1108" y="1001"/>
                    <a:pt x="1048" y="1001"/>
                  </a:cubicBezTo>
                  <a:cubicBezTo>
                    <a:pt x="465" y="1001"/>
                    <a:pt x="1" y="1465"/>
                    <a:pt x="1" y="2037"/>
                  </a:cubicBezTo>
                  <a:cubicBezTo>
                    <a:pt x="24" y="2132"/>
                    <a:pt x="96" y="2203"/>
                    <a:pt x="203" y="2203"/>
                  </a:cubicBezTo>
                  <a:lnTo>
                    <a:pt x="3358" y="2203"/>
                  </a:lnTo>
                  <a:cubicBezTo>
                    <a:pt x="3465" y="2203"/>
                    <a:pt x="3537" y="2120"/>
                    <a:pt x="3537" y="2025"/>
                  </a:cubicBezTo>
                  <a:cubicBezTo>
                    <a:pt x="3537" y="1918"/>
                    <a:pt x="3441" y="1846"/>
                    <a:pt x="3358" y="1846"/>
                  </a:cubicBezTo>
                  <a:lnTo>
                    <a:pt x="405" y="1846"/>
                  </a:lnTo>
                  <a:cubicBezTo>
                    <a:pt x="489" y="1561"/>
                    <a:pt x="751" y="1358"/>
                    <a:pt x="1048" y="1358"/>
                  </a:cubicBezTo>
                  <a:cubicBezTo>
                    <a:pt x="1144" y="1358"/>
                    <a:pt x="1239" y="1370"/>
                    <a:pt x="1334" y="1418"/>
                  </a:cubicBezTo>
                  <a:cubicBezTo>
                    <a:pt x="1359" y="1428"/>
                    <a:pt x="1384" y="1431"/>
                    <a:pt x="1409" y="1431"/>
                  </a:cubicBezTo>
                  <a:cubicBezTo>
                    <a:pt x="1442" y="1431"/>
                    <a:pt x="1473" y="1425"/>
                    <a:pt x="1501" y="1418"/>
                  </a:cubicBezTo>
                  <a:cubicBezTo>
                    <a:pt x="1536" y="1382"/>
                    <a:pt x="1584" y="1346"/>
                    <a:pt x="1584" y="1287"/>
                  </a:cubicBezTo>
                  <a:cubicBezTo>
                    <a:pt x="1644" y="763"/>
                    <a:pt x="2096" y="370"/>
                    <a:pt x="2608" y="370"/>
                  </a:cubicBezTo>
                  <a:cubicBezTo>
                    <a:pt x="3084" y="370"/>
                    <a:pt x="3489" y="691"/>
                    <a:pt x="3608" y="1144"/>
                  </a:cubicBezTo>
                  <a:cubicBezTo>
                    <a:pt x="3620" y="1191"/>
                    <a:pt x="3656" y="1239"/>
                    <a:pt x="3703" y="1263"/>
                  </a:cubicBezTo>
                  <a:cubicBezTo>
                    <a:pt x="3726" y="1286"/>
                    <a:pt x="3758" y="1294"/>
                    <a:pt x="3791" y="1294"/>
                  </a:cubicBezTo>
                  <a:cubicBezTo>
                    <a:pt x="3810" y="1294"/>
                    <a:pt x="3829" y="1291"/>
                    <a:pt x="3846" y="1287"/>
                  </a:cubicBezTo>
                  <a:cubicBezTo>
                    <a:pt x="3930" y="1251"/>
                    <a:pt x="4025" y="1239"/>
                    <a:pt x="4120" y="1239"/>
                  </a:cubicBezTo>
                  <a:cubicBezTo>
                    <a:pt x="4501" y="1239"/>
                    <a:pt x="4811" y="1501"/>
                    <a:pt x="4906" y="1858"/>
                  </a:cubicBezTo>
                  <a:lnTo>
                    <a:pt x="4215" y="1858"/>
                  </a:lnTo>
                  <a:cubicBezTo>
                    <a:pt x="4120" y="1858"/>
                    <a:pt x="4037" y="1953"/>
                    <a:pt x="4037" y="2037"/>
                  </a:cubicBezTo>
                  <a:cubicBezTo>
                    <a:pt x="4037" y="2132"/>
                    <a:pt x="4132" y="2215"/>
                    <a:pt x="4215" y="2215"/>
                  </a:cubicBezTo>
                  <a:lnTo>
                    <a:pt x="5096" y="2215"/>
                  </a:lnTo>
                  <a:cubicBezTo>
                    <a:pt x="5204" y="2215"/>
                    <a:pt x="5275" y="2132"/>
                    <a:pt x="5275" y="2037"/>
                  </a:cubicBezTo>
                  <a:cubicBezTo>
                    <a:pt x="5275" y="1406"/>
                    <a:pt x="4751" y="870"/>
                    <a:pt x="4096" y="870"/>
                  </a:cubicBezTo>
                  <a:cubicBezTo>
                    <a:pt x="4025" y="870"/>
                    <a:pt x="3965" y="870"/>
                    <a:pt x="3894" y="882"/>
                  </a:cubicBezTo>
                  <a:cubicBezTo>
                    <a:pt x="3680" y="358"/>
                    <a:pt x="3180" y="1"/>
                    <a:pt x="25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9" name="Google Shape;10629;p55"/>
            <p:cNvSpPr/>
            <p:nvPr/>
          </p:nvSpPr>
          <p:spPr>
            <a:xfrm>
              <a:off x="5360877" y="4298852"/>
              <a:ext cx="15147" cy="15147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9" y="0"/>
                  </a:moveTo>
                  <a:cubicBezTo>
                    <a:pt x="96" y="0"/>
                    <a:pt x="1" y="95"/>
                    <a:pt x="1" y="238"/>
                  </a:cubicBezTo>
                  <a:cubicBezTo>
                    <a:pt x="1" y="369"/>
                    <a:pt x="96" y="476"/>
                    <a:pt x="239" y="476"/>
                  </a:cubicBezTo>
                  <a:cubicBezTo>
                    <a:pt x="370" y="476"/>
                    <a:pt x="477" y="381"/>
                    <a:pt x="477" y="238"/>
                  </a:cubicBezTo>
                  <a:cubicBezTo>
                    <a:pt x="477" y="95"/>
                    <a:pt x="370" y="0"/>
                    <a:pt x="2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0" name="Google Shape;10630;p55"/>
            <p:cNvSpPr/>
            <p:nvPr/>
          </p:nvSpPr>
          <p:spPr>
            <a:xfrm>
              <a:off x="5329503" y="4298852"/>
              <a:ext cx="15147" cy="15147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9" y="0"/>
                  </a:moveTo>
                  <a:cubicBezTo>
                    <a:pt x="108" y="0"/>
                    <a:pt x="1" y="95"/>
                    <a:pt x="1" y="238"/>
                  </a:cubicBezTo>
                  <a:cubicBezTo>
                    <a:pt x="1" y="369"/>
                    <a:pt x="108" y="476"/>
                    <a:pt x="239" y="476"/>
                  </a:cubicBezTo>
                  <a:cubicBezTo>
                    <a:pt x="370" y="476"/>
                    <a:pt x="477" y="381"/>
                    <a:pt x="477" y="238"/>
                  </a:cubicBezTo>
                  <a:cubicBezTo>
                    <a:pt x="477" y="95"/>
                    <a:pt x="370" y="0"/>
                    <a:pt x="2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1" name="Google Shape;10631;p55"/>
            <p:cNvSpPr/>
            <p:nvPr/>
          </p:nvSpPr>
          <p:spPr>
            <a:xfrm>
              <a:off x="5298511" y="4299202"/>
              <a:ext cx="14766" cy="15179"/>
            </a:xfrm>
            <a:custGeom>
              <a:avLst/>
              <a:gdLst/>
              <a:ahLst/>
              <a:cxnLst/>
              <a:rect l="l" t="t" r="r" b="b"/>
              <a:pathLst>
                <a:path w="465" h="478" extrusionOk="0">
                  <a:moveTo>
                    <a:pt x="238" y="1"/>
                  </a:moveTo>
                  <a:cubicBezTo>
                    <a:pt x="95" y="1"/>
                    <a:pt x="0" y="108"/>
                    <a:pt x="0" y="239"/>
                  </a:cubicBezTo>
                  <a:cubicBezTo>
                    <a:pt x="0" y="370"/>
                    <a:pt x="95" y="477"/>
                    <a:pt x="238" y="477"/>
                  </a:cubicBezTo>
                  <a:cubicBezTo>
                    <a:pt x="369" y="477"/>
                    <a:pt x="465" y="370"/>
                    <a:pt x="465" y="239"/>
                  </a:cubicBezTo>
                  <a:cubicBezTo>
                    <a:pt x="465" y="108"/>
                    <a:pt x="369" y="1"/>
                    <a:pt x="23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2" name="Google Shape;10632;p55"/>
            <p:cNvSpPr/>
            <p:nvPr/>
          </p:nvSpPr>
          <p:spPr>
            <a:xfrm>
              <a:off x="5267137" y="4298852"/>
              <a:ext cx="15147" cy="15147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8" y="0"/>
                  </a:moveTo>
                  <a:cubicBezTo>
                    <a:pt x="107" y="0"/>
                    <a:pt x="0" y="95"/>
                    <a:pt x="0" y="238"/>
                  </a:cubicBezTo>
                  <a:cubicBezTo>
                    <a:pt x="0" y="369"/>
                    <a:pt x="107" y="476"/>
                    <a:pt x="238" y="476"/>
                  </a:cubicBezTo>
                  <a:cubicBezTo>
                    <a:pt x="369" y="476"/>
                    <a:pt x="476" y="369"/>
                    <a:pt x="476" y="238"/>
                  </a:cubicBezTo>
                  <a:cubicBezTo>
                    <a:pt x="476" y="95"/>
                    <a:pt x="369" y="0"/>
                    <a:pt x="23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3" name="Google Shape;10633;p55"/>
            <p:cNvSpPr/>
            <p:nvPr/>
          </p:nvSpPr>
          <p:spPr>
            <a:xfrm>
              <a:off x="5492470" y="4298852"/>
              <a:ext cx="15147" cy="15147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8" y="0"/>
                  </a:moveTo>
                  <a:cubicBezTo>
                    <a:pt x="107" y="0"/>
                    <a:pt x="0" y="95"/>
                    <a:pt x="0" y="238"/>
                  </a:cubicBezTo>
                  <a:cubicBezTo>
                    <a:pt x="0" y="369"/>
                    <a:pt x="107" y="476"/>
                    <a:pt x="238" y="476"/>
                  </a:cubicBezTo>
                  <a:cubicBezTo>
                    <a:pt x="381" y="476"/>
                    <a:pt x="476" y="381"/>
                    <a:pt x="476" y="238"/>
                  </a:cubicBezTo>
                  <a:cubicBezTo>
                    <a:pt x="476" y="95"/>
                    <a:pt x="381" y="0"/>
                    <a:pt x="23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34" name="Google Shape;10634;p55"/>
          <p:cNvGrpSpPr/>
          <p:nvPr/>
        </p:nvGrpSpPr>
        <p:grpSpPr>
          <a:xfrm>
            <a:off x="5727616" y="4204699"/>
            <a:ext cx="440505" cy="290018"/>
            <a:chOff x="5727616" y="4204699"/>
            <a:chExt cx="440505" cy="290018"/>
          </a:xfrm>
        </p:grpSpPr>
        <p:sp>
          <p:nvSpPr>
            <p:cNvPr id="10635" name="Google Shape;10635;p55"/>
            <p:cNvSpPr/>
            <p:nvPr/>
          </p:nvSpPr>
          <p:spPr>
            <a:xfrm>
              <a:off x="5727616" y="4204699"/>
              <a:ext cx="440505" cy="290018"/>
            </a:xfrm>
            <a:custGeom>
              <a:avLst/>
              <a:gdLst/>
              <a:ahLst/>
              <a:cxnLst/>
              <a:rect l="l" t="t" r="r" b="b"/>
              <a:pathLst>
                <a:path w="13872" h="9133" extrusionOk="0">
                  <a:moveTo>
                    <a:pt x="13145" y="4465"/>
                  </a:moveTo>
                  <a:lnTo>
                    <a:pt x="13145" y="4870"/>
                  </a:lnTo>
                  <a:lnTo>
                    <a:pt x="12752" y="4870"/>
                  </a:lnTo>
                  <a:lnTo>
                    <a:pt x="12752" y="4465"/>
                  </a:lnTo>
                  <a:close/>
                  <a:moveTo>
                    <a:pt x="1275" y="3941"/>
                  </a:moveTo>
                  <a:lnTo>
                    <a:pt x="1275" y="4430"/>
                  </a:lnTo>
                  <a:cubicBezTo>
                    <a:pt x="1275" y="4775"/>
                    <a:pt x="1013" y="5049"/>
                    <a:pt x="668" y="5049"/>
                  </a:cubicBezTo>
                  <a:lnTo>
                    <a:pt x="418" y="5049"/>
                  </a:lnTo>
                  <a:cubicBezTo>
                    <a:pt x="501" y="4549"/>
                    <a:pt x="810" y="4120"/>
                    <a:pt x="1275" y="3941"/>
                  </a:cubicBezTo>
                  <a:close/>
                  <a:moveTo>
                    <a:pt x="9121" y="417"/>
                  </a:moveTo>
                  <a:cubicBezTo>
                    <a:pt x="9562" y="417"/>
                    <a:pt x="9978" y="620"/>
                    <a:pt x="10252" y="977"/>
                  </a:cubicBezTo>
                  <a:lnTo>
                    <a:pt x="12205" y="3584"/>
                  </a:lnTo>
                  <a:cubicBezTo>
                    <a:pt x="12240" y="3632"/>
                    <a:pt x="12300" y="3656"/>
                    <a:pt x="12360" y="3656"/>
                  </a:cubicBezTo>
                  <a:lnTo>
                    <a:pt x="13312" y="3656"/>
                  </a:lnTo>
                  <a:cubicBezTo>
                    <a:pt x="13431" y="3656"/>
                    <a:pt x="13514" y="3775"/>
                    <a:pt x="13467" y="3882"/>
                  </a:cubicBezTo>
                  <a:lnTo>
                    <a:pt x="13372" y="4060"/>
                  </a:lnTo>
                  <a:lnTo>
                    <a:pt x="12574" y="4060"/>
                  </a:lnTo>
                  <a:cubicBezTo>
                    <a:pt x="12455" y="4060"/>
                    <a:pt x="12360" y="4156"/>
                    <a:pt x="12360" y="4275"/>
                  </a:cubicBezTo>
                  <a:lnTo>
                    <a:pt x="12360" y="5084"/>
                  </a:lnTo>
                  <a:cubicBezTo>
                    <a:pt x="12360" y="5203"/>
                    <a:pt x="12455" y="5299"/>
                    <a:pt x="12574" y="5299"/>
                  </a:cubicBezTo>
                  <a:lnTo>
                    <a:pt x="13181" y="5299"/>
                  </a:lnTo>
                  <a:lnTo>
                    <a:pt x="13181" y="5596"/>
                  </a:lnTo>
                  <a:cubicBezTo>
                    <a:pt x="13181" y="5787"/>
                    <a:pt x="13252" y="5977"/>
                    <a:pt x="13395" y="6096"/>
                  </a:cubicBezTo>
                  <a:cubicBezTo>
                    <a:pt x="13455" y="6156"/>
                    <a:pt x="13479" y="6227"/>
                    <a:pt x="13479" y="6323"/>
                  </a:cubicBezTo>
                  <a:lnTo>
                    <a:pt x="13479" y="6692"/>
                  </a:lnTo>
                  <a:lnTo>
                    <a:pt x="13443" y="6692"/>
                  </a:lnTo>
                  <a:cubicBezTo>
                    <a:pt x="13443" y="7037"/>
                    <a:pt x="13181" y="7311"/>
                    <a:pt x="12836" y="7311"/>
                  </a:cubicBezTo>
                  <a:lnTo>
                    <a:pt x="12526" y="7311"/>
                  </a:lnTo>
                  <a:cubicBezTo>
                    <a:pt x="12419" y="6501"/>
                    <a:pt x="11740" y="5894"/>
                    <a:pt x="10919" y="5894"/>
                  </a:cubicBezTo>
                  <a:cubicBezTo>
                    <a:pt x="10097" y="5894"/>
                    <a:pt x="9419" y="6513"/>
                    <a:pt x="9312" y="7311"/>
                  </a:cubicBezTo>
                  <a:lnTo>
                    <a:pt x="4061" y="7311"/>
                  </a:lnTo>
                  <a:cubicBezTo>
                    <a:pt x="3954" y="6501"/>
                    <a:pt x="3275" y="5894"/>
                    <a:pt x="2454" y="5894"/>
                  </a:cubicBezTo>
                  <a:cubicBezTo>
                    <a:pt x="1632" y="5894"/>
                    <a:pt x="965" y="6501"/>
                    <a:pt x="846" y="7275"/>
                  </a:cubicBezTo>
                  <a:cubicBezTo>
                    <a:pt x="608" y="7204"/>
                    <a:pt x="429" y="6966"/>
                    <a:pt x="429" y="6692"/>
                  </a:cubicBezTo>
                  <a:lnTo>
                    <a:pt x="429" y="5465"/>
                  </a:lnTo>
                  <a:lnTo>
                    <a:pt x="691" y="5465"/>
                  </a:lnTo>
                  <a:cubicBezTo>
                    <a:pt x="1263" y="5465"/>
                    <a:pt x="1703" y="5001"/>
                    <a:pt x="1703" y="4453"/>
                  </a:cubicBezTo>
                  <a:lnTo>
                    <a:pt x="1703" y="3822"/>
                  </a:lnTo>
                  <a:lnTo>
                    <a:pt x="2406" y="3644"/>
                  </a:lnTo>
                  <a:cubicBezTo>
                    <a:pt x="2465" y="3632"/>
                    <a:pt x="2513" y="3596"/>
                    <a:pt x="2525" y="3560"/>
                  </a:cubicBezTo>
                  <a:lnTo>
                    <a:pt x="3954" y="1120"/>
                  </a:lnTo>
                  <a:cubicBezTo>
                    <a:pt x="4204" y="679"/>
                    <a:pt x="4680" y="417"/>
                    <a:pt x="5180" y="417"/>
                  </a:cubicBezTo>
                  <a:close/>
                  <a:moveTo>
                    <a:pt x="2430" y="6275"/>
                  </a:moveTo>
                  <a:cubicBezTo>
                    <a:pt x="3108" y="6275"/>
                    <a:pt x="3656" y="6823"/>
                    <a:pt x="3656" y="7501"/>
                  </a:cubicBezTo>
                  <a:cubicBezTo>
                    <a:pt x="3656" y="8168"/>
                    <a:pt x="3108" y="8716"/>
                    <a:pt x="2430" y="8716"/>
                  </a:cubicBezTo>
                  <a:cubicBezTo>
                    <a:pt x="1763" y="8716"/>
                    <a:pt x="1215" y="8168"/>
                    <a:pt x="1215" y="7501"/>
                  </a:cubicBezTo>
                  <a:cubicBezTo>
                    <a:pt x="1215" y="6823"/>
                    <a:pt x="1763" y="6275"/>
                    <a:pt x="2430" y="6275"/>
                  </a:cubicBezTo>
                  <a:close/>
                  <a:moveTo>
                    <a:pt x="10919" y="6275"/>
                  </a:moveTo>
                  <a:cubicBezTo>
                    <a:pt x="11586" y="6275"/>
                    <a:pt x="12145" y="6823"/>
                    <a:pt x="12145" y="7501"/>
                  </a:cubicBezTo>
                  <a:cubicBezTo>
                    <a:pt x="12145" y="8168"/>
                    <a:pt x="11586" y="8716"/>
                    <a:pt x="10919" y="8716"/>
                  </a:cubicBezTo>
                  <a:cubicBezTo>
                    <a:pt x="10252" y="8716"/>
                    <a:pt x="9693" y="8168"/>
                    <a:pt x="9693" y="7501"/>
                  </a:cubicBezTo>
                  <a:cubicBezTo>
                    <a:pt x="9693" y="6823"/>
                    <a:pt x="10252" y="6275"/>
                    <a:pt x="10919" y="6275"/>
                  </a:cubicBezTo>
                  <a:close/>
                  <a:moveTo>
                    <a:pt x="5144" y="0"/>
                  </a:moveTo>
                  <a:cubicBezTo>
                    <a:pt x="4501" y="0"/>
                    <a:pt x="3894" y="334"/>
                    <a:pt x="3573" y="905"/>
                  </a:cubicBezTo>
                  <a:lnTo>
                    <a:pt x="2180" y="3275"/>
                  </a:lnTo>
                  <a:lnTo>
                    <a:pt x="1430" y="3465"/>
                  </a:lnTo>
                  <a:cubicBezTo>
                    <a:pt x="489" y="3703"/>
                    <a:pt x="1" y="4477"/>
                    <a:pt x="1" y="5251"/>
                  </a:cubicBezTo>
                  <a:lnTo>
                    <a:pt x="1" y="6692"/>
                  </a:lnTo>
                  <a:cubicBezTo>
                    <a:pt x="1" y="7180"/>
                    <a:pt x="358" y="7608"/>
                    <a:pt x="810" y="7692"/>
                  </a:cubicBezTo>
                  <a:cubicBezTo>
                    <a:pt x="906" y="8501"/>
                    <a:pt x="1584" y="9132"/>
                    <a:pt x="2418" y="9132"/>
                  </a:cubicBezTo>
                  <a:cubicBezTo>
                    <a:pt x="3251" y="9132"/>
                    <a:pt x="3930" y="8513"/>
                    <a:pt x="4025" y="7728"/>
                  </a:cubicBezTo>
                  <a:lnTo>
                    <a:pt x="9300" y="7728"/>
                  </a:lnTo>
                  <a:cubicBezTo>
                    <a:pt x="9407" y="8525"/>
                    <a:pt x="10085" y="9132"/>
                    <a:pt x="10907" y="9132"/>
                  </a:cubicBezTo>
                  <a:cubicBezTo>
                    <a:pt x="11740" y="9132"/>
                    <a:pt x="12407" y="8513"/>
                    <a:pt x="12514" y="7728"/>
                  </a:cubicBezTo>
                  <a:lnTo>
                    <a:pt x="12824" y="7728"/>
                  </a:lnTo>
                  <a:cubicBezTo>
                    <a:pt x="13395" y="7728"/>
                    <a:pt x="13836" y="7263"/>
                    <a:pt x="13836" y="6716"/>
                  </a:cubicBezTo>
                  <a:lnTo>
                    <a:pt x="13836" y="6299"/>
                  </a:lnTo>
                  <a:cubicBezTo>
                    <a:pt x="13848" y="6096"/>
                    <a:pt x="13776" y="5918"/>
                    <a:pt x="13645" y="5787"/>
                  </a:cubicBezTo>
                  <a:cubicBezTo>
                    <a:pt x="13586" y="5727"/>
                    <a:pt x="13550" y="5656"/>
                    <a:pt x="13550" y="5561"/>
                  </a:cubicBezTo>
                  <a:lnTo>
                    <a:pt x="13550" y="4572"/>
                  </a:lnTo>
                  <a:lnTo>
                    <a:pt x="13788" y="4037"/>
                  </a:lnTo>
                  <a:cubicBezTo>
                    <a:pt x="13872" y="3846"/>
                    <a:pt x="13872" y="3656"/>
                    <a:pt x="13764" y="3501"/>
                  </a:cubicBezTo>
                  <a:cubicBezTo>
                    <a:pt x="13657" y="3334"/>
                    <a:pt x="13479" y="3239"/>
                    <a:pt x="13288" y="3239"/>
                  </a:cubicBezTo>
                  <a:lnTo>
                    <a:pt x="12443" y="3239"/>
                  </a:lnTo>
                  <a:lnTo>
                    <a:pt x="10550" y="727"/>
                  </a:lnTo>
                  <a:cubicBezTo>
                    <a:pt x="10204" y="262"/>
                    <a:pt x="9657" y="0"/>
                    <a:pt x="908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6" name="Google Shape;10636;p55"/>
            <p:cNvSpPr/>
            <p:nvPr/>
          </p:nvSpPr>
          <p:spPr>
            <a:xfrm>
              <a:off x="5779789" y="4416409"/>
              <a:ext cx="52205" cy="51475"/>
            </a:xfrm>
            <a:custGeom>
              <a:avLst/>
              <a:gdLst/>
              <a:ahLst/>
              <a:cxnLst/>
              <a:rect l="l" t="t" r="r" b="b"/>
              <a:pathLst>
                <a:path w="1644" h="1621" extrusionOk="0">
                  <a:moveTo>
                    <a:pt x="811" y="1"/>
                  </a:moveTo>
                  <a:cubicBezTo>
                    <a:pt x="584" y="1"/>
                    <a:pt x="394" y="84"/>
                    <a:pt x="239" y="239"/>
                  </a:cubicBezTo>
                  <a:cubicBezTo>
                    <a:pt x="96" y="382"/>
                    <a:pt x="1" y="596"/>
                    <a:pt x="1" y="799"/>
                  </a:cubicBezTo>
                  <a:cubicBezTo>
                    <a:pt x="1" y="1263"/>
                    <a:pt x="382" y="1620"/>
                    <a:pt x="822" y="1620"/>
                  </a:cubicBezTo>
                  <a:cubicBezTo>
                    <a:pt x="1275" y="1620"/>
                    <a:pt x="1644" y="1263"/>
                    <a:pt x="1644" y="799"/>
                  </a:cubicBezTo>
                  <a:cubicBezTo>
                    <a:pt x="1644" y="739"/>
                    <a:pt x="1632" y="668"/>
                    <a:pt x="1608" y="608"/>
                  </a:cubicBezTo>
                  <a:cubicBezTo>
                    <a:pt x="1557" y="546"/>
                    <a:pt x="1478" y="484"/>
                    <a:pt x="1389" y="484"/>
                  </a:cubicBezTo>
                  <a:cubicBezTo>
                    <a:pt x="1375" y="484"/>
                    <a:pt x="1361" y="486"/>
                    <a:pt x="1346" y="489"/>
                  </a:cubicBezTo>
                  <a:cubicBezTo>
                    <a:pt x="1239" y="525"/>
                    <a:pt x="1168" y="620"/>
                    <a:pt x="1192" y="727"/>
                  </a:cubicBezTo>
                  <a:cubicBezTo>
                    <a:pt x="1203" y="763"/>
                    <a:pt x="1203" y="787"/>
                    <a:pt x="1203" y="822"/>
                  </a:cubicBezTo>
                  <a:cubicBezTo>
                    <a:pt x="1203" y="1037"/>
                    <a:pt x="1025" y="1215"/>
                    <a:pt x="811" y="1215"/>
                  </a:cubicBezTo>
                  <a:cubicBezTo>
                    <a:pt x="584" y="1215"/>
                    <a:pt x="406" y="1037"/>
                    <a:pt x="406" y="822"/>
                  </a:cubicBezTo>
                  <a:cubicBezTo>
                    <a:pt x="406" y="596"/>
                    <a:pt x="584" y="418"/>
                    <a:pt x="811" y="418"/>
                  </a:cubicBezTo>
                  <a:cubicBezTo>
                    <a:pt x="930" y="418"/>
                    <a:pt x="1013" y="322"/>
                    <a:pt x="1013" y="203"/>
                  </a:cubicBezTo>
                  <a:cubicBezTo>
                    <a:pt x="1013" y="84"/>
                    <a:pt x="930" y="1"/>
                    <a:pt x="81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7" name="Google Shape;10637;p55"/>
            <p:cNvSpPr/>
            <p:nvPr/>
          </p:nvSpPr>
          <p:spPr>
            <a:xfrm>
              <a:off x="6048627" y="4416409"/>
              <a:ext cx="52205" cy="51856"/>
            </a:xfrm>
            <a:custGeom>
              <a:avLst/>
              <a:gdLst/>
              <a:ahLst/>
              <a:cxnLst/>
              <a:rect l="l" t="t" r="r" b="b"/>
              <a:pathLst>
                <a:path w="1644" h="1633" extrusionOk="0">
                  <a:moveTo>
                    <a:pt x="822" y="1"/>
                  </a:moveTo>
                  <a:cubicBezTo>
                    <a:pt x="596" y="1"/>
                    <a:pt x="405" y="84"/>
                    <a:pt x="238" y="239"/>
                  </a:cubicBezTo>
                  <a:cubicBezTo>
                    <a:pt x="95" y="382"/>
                    <a:pt x="0" y="596"/>
                    <a:pt x="0" y="822"/>
                  </a:cubicBezTo>
                  <a:cubicBezTo>
                    <a:pt x="0" y="1263"/>
                    <a:pt x="381" y="1632"/>
                    <a:pt x="822" y="1632"/>
                  </a:cubicBezTo>
                  <a:cubicBezTo>
                    <a:pt x="1274" y="1632"/>
                    <a:pt x="1643" y="1275"/>
                    <a:pt x="1643" y="822"/>
                  </a:cubicBezTo>
                  <a:cubicBezTo>
                    <a:pt x="1643" y="763"/>
                    <a:pt x="1631" y="680"/>
                    <a:pt x="1608" y="620"/>
                  </a:cubicBezTo>
                  <a:cubicBezTo>
                    <a:pt x="1577" y="548"/>
                    <a:pt x="1492" y="484"/>
                    <a:pt x="1400" y="484"/>
                  </a:cubicBezTo>
                  <a:cubicBezTo>
                    <a:pt x="1386" y="484"/>
                    <a:pt x="1372" y="486"/>
                    <a:pt x="1358" y="489"/>
                  </a:cubicBezTo>
                  <a:cubicBezTo>
                    <a:pt x="1250" y="525"/>
                    <a:pt x="1179" y="620"/>
                    <a:pt x="1215" y="727"/>
                  </a:cubicBezTo>
                  <a:cubicBezTo>
                    <a:pt x="1227" y="763"/>
                    <a:pt x="1227" y="787"/>
                    <a:pt x="1227" y="822"/>
                  </a:cubicBezTo>
                  <a:cubicBezTo>
                    <a:pt x="1227" y="1037"/>
                    <a:pt x="1048" y="1215"/>
                    <a:pt x="822" y="1215"/>
                  </a:cubicBezTo>
                  <a:cubicBezTo>
                    <a:pt x="596" y="1215"/>
                    <a:pt x="417" y="1037"/>
                    <a:pt x="417" y="822"/>
                  </a:cubicBezTo>
                  <a:cubicBezTo>
                    <a:pt x="417" y="596"/>
                    <a:pt x="596" y="418"/>
                    <a:pt x="822" y="418"/>
                  </a:cubicBezTo>
                  <a:cubicBezTo>
                    <a:pt x="941" y="418"/>
                    <a:pt x="1036" y="322"/>
                    <a:pt x="1036" y="203"/>
                  </a:cubicBezTo>
                  <a:cubicBezTo>
                    <a:pt x="1036" y="84"/>
                    <a:pt x="941" y="1"/>
                    <a:pt x="82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8" name="Google Shape;10638;p55"/>
            <p:cNvSpPr/>
            <p:nvPr/>
          </p:nvSpPr>
          <p:spPr>
            <a:xfrm>
              <a:off x="6000995" y="4365379"/>
              <a:ext cx="122892" cy="58016"/>
            </a:xfrm>
            <a:custGeom>
              <a:avLst/>
              <a:gdLst/>
              <a:ahLst/>
              <a:cxnLst/>
              <a:rect l="l" t="t" r="r" b="b"/>
              <a:pathLst>
                <a:path w="3870" h="1827" extrusionOk="0">
                  <a:moveTo>
                    <a:pt x="2310" y="1"/>
                  </a:moveTo>
                  <a:cubicBezTo>
                    <a:pt x="1810" y="1"/>
                    <a:pt x="1334" y="143"/>
                    <a:pt x="929" y="429"/>
                  </a:cubicBezTo>
                  <a:cubicBezTo>
                    <a:pt x="524" y="715"/>
                    <a:pt x="226" y="1096"/>
                    <a:pt x="48" y="1548"/>
                  </a:cubicBezTo>
                  <a:cubicBezTo>
                    <a:pt x="0" y="1656"/>
                    <a:pt x="60" y="1775"/>
                    <a:pt x="167" y="1810"/>
                  </a:cubicBezTo>
                  <a:cubicBezTo>
                    <a:pt x="192" y="1822"/>
                    <a:pt x="218" y="1827"/>
                    <a:pt x="244" y="1827"/>
                  </a:cubicBezTo>
                  <a:cubicBezTo>
                    <a:pt x="326" y="1827"/>
                    <a:pt x="404" y="1773"/>
                    <a:pt x="441" y="1691"/>
                  </a:cubicBezTo>
                  <a:cubicBezTo>
                    <a:pt x="738" y="917"/>
                    <a:pt x="1488" y="405"/>
                    <a:pt x="2322" y="405"/>
                  </a:cubicBezTo>
                  <a:cubicBezTo>
                    <a:pt x="2774" y="405"/>
                    <a:pt x="3191" y="536"/>
                    <a:pt x="3548" y="798"/>
                  </a:cubicBezTo>
                  <a:cubicBezTo>
                    <a:pt x="3581" y="831"/>
                    <a:pt x="3624" y="846"/>
                    <a:pt x="3667" y="846"/>
                  </a:cubicBezTo>
                  <a:cubicBezTo>
                    <a:pt x="3732" y="846"/>
                    <a:pt x="3798" y="813"/>
                    <a:pt x="3834" y="763"/>
                  </a:cubicBezTo>
                  <a:cubicBezTo>
                    <a:pt x="3870" y="679"/>
                    <a:pt x="3858" y="560"/>
                    <a:pt x="3774" y="489"/>
                  </a:cubicBezTo>
                  <a:cubicBezTo>
                    <a:pt x="3334" y="179"/>
                    <a:pt x="2846" y="1"/>
                    <a:pt x="23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9" name="Google Shape;10639;p55"/>
            <p:cNvSpPr/>
            <p:nvPr/>
          </p:nvSpPr>
          <p:spPr>
            <a:xfrm>
              <a:off x="5816847" y="4230039"/>
              <a:ext cx="124797" cy="193610"/>
            </a:xfrm>
            <a:custGeom>
              <a:avLst/>
              <a:gdLst/>
              <a:ahLst/>
              <a:cxnLst/>
              <a:rect l="l" t="t" r="r" b="b"/>
              <a:pathLst>
                <a:path w="3930" h="6097" extrusionOk="0">
                  <a:moveTo>
                    <a:pt x="3513" y="417"/>
                  </a:moveTo>
                  <a:lnTo>
                    <a:pt x="3513" y="2441"/>
                  </a:lnTo>
                  <a:lnTo>
                    <a:pt x="822" y="2441"/>
                  </a:lnTo>
                  <a:lnTo>
                    <a:pt x="1834" y="714"/>
                  </a:lnTo>
                  <a:cubicBezTo>
                    <a:pt x="1930" y="524"/>
                    <a:pt x="2144" y="417"/>
                    <a:pt x="2346" y="417"/>
                  </a:cubicBezTo>
                  <a:close/>
                  <a:moveTo>
                    <a:pt x="2346" y="0"/>
                  </a:moveTo>
                  <a:cubicBezTo>
                    <a:pt x="1989" y="0"/>
                    <a:pt x="1644" y="203"/>
                    <a:pt x="1465" y="512"/>
                  </a:cubicBezTo>
                  <a:lnTo>
                    <a:pt x="60" y="2917"/>
                  </a:lnTo>
                  <a:cubicBezTo>
                    <a:pt x="1" y="3024"/>
                    <a:pt x="25" y="3143"/>
                    <a:pt x="132" y="3203"/>
                  </a:cubicBezTo>
                  <a:cubicBezTo>
                    <a:pt x="155" y="3215"/>
                    <a:pt x="203" y="3239"/>
                    <a:pt x="239" y="3239"/>
                  </a:cubicBezTo>
                  <a:cubicBezTo>
                    <a:pt x="310" y="3239"/>
                    <a:pt x="370" y="3203"/>
                    <a:pt x="417" y="3131"/>
                  </a:cubicBezTo>
                  <a:lnTo>
                    <a:pt x="572" y="2846"/>
                  </a:lnTo>
                  <a:lnTo>
                    <a:pt x="3513" y="2846"/>
                  </a:lnTo>
                  <a:lnTo>
                    <a:pt x="3513" y="5882"/>
                  </a:lnTo>
                  <a:cubicBezTo>
                    <a:pt x="3513" y="6001"/>
                    <a:pt x="3596" y="6096"/>
                    <a:pt x="3715" y="6096"/>
                  </a:cubicBezTo>
                  <a:cubicBezTo>
                    <a:pt x="3835" y="6096"/>
                    <a:pt x="3930" y="6001"/>
                    <a:pt x="3930" y="5882"/>
                  </a:cubicBezTo>
                  <a:lnTo>
                    <a:pt x="3930" y="203"/>
                  </a:lnTo>
                  <a:cubicBezTo>
                    <a:pt x="3918" y="95"/>
                    <a:pt x="3823" y="0"/>
                    <a:pt x="37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0" name="Google Shape;10640;p55"/>
            <p:cNvSpPr/>
            <p:nvPr/>
          </p:nvSpPr>
          <p:spPr>
            <a:xfrm>
              <a:off x="5954474" y="4230039"/>
              <a:ext cx="120256" cy="102854"/>
            </a:xfrm>
            <a:custGeom>
              <a:avLst/>
              <a:gdLst/>
              <a:ahLst/>
              <a:cxnLst/>
              <a:rect l="l" t="t" r="r" b="b"/>
              <a:pathLst>
                <a:path w="3787" h="3239" extrusionOk="0">
                  <a:moveTo>
                    <a:pt x="203" y="0"/>
                  </a:moveTo>
                  <a:cubicBezTo>
                    <a:pt x="84" y="0"/>
                    <a:pt x="1" y="95"/>
                    <a:pt x="1" y="214"/>
                  </a:cubicBezTo>
                  <a:lnTo>
                    <a:pt x="1" y="3024"/>
                  </a:lnTo>
                  <a:cubicBezTo>
                    <a:pt x="1" y="3143"/>
                    <a:pt x="84" y="3239"/>
                    <a:pt x="203" y="3239"/>
                  </a:cubicBezTo>
                  <a:cubicBezTo>
                    <a:pt x="322" y="3239"/>
                    <a:pt x="417" y="3143"/>
                    <a:pt x="417" y="3024"/>
                  </a:cubicBezTo>
                  <a:lnTo>
                    <a:pt x="417" y="405"/>
                  </a:lnTo>
                  <a:lnTo>
                    <a:pt x="1977" y="405"/>
                  </a:lnTo>
                  <a:cubicBezTo>
                    <a:pt x="2132" y="405"/>
                    <a:pt x="2322" y="512"/>
                    <a:pt x="2429" y="655"/>
                  </a:cubicBezTo>
                  <a:lnTo>
                    <a:pt x="3287" y="1786"/>
                  </a:lnTo>
                  <a:cubicBezTo>
                    <a:pt x="3346" y="1869"/>
                    <a:pt x="3358" y="1941"/>
                    <a:pt x="3358" y="2024"/>
                  </a:cubicBezTo>
                  <a:cubicBezTo>
                    <a:pt x="3358" y="2250"/>
                    <a:pt x="3180" y="2429"/>
                    <a:pt x="2953" y="2429"/>
                  </a:cubicBezTo>
                  <a:lnTo>
                    <a:pt x="1013" y="2429"/>
                  </a:lnTo>
                  <a:cubicBezTo>
                    <a:pt x="894" y="2429"/>
                    <a:pt x="798" y="2524"/>
                    <a:pt x="798" y="2643"/>
                  </a:cubicBezTo>
                  <a:cubicBezTo>
                    <a:pt x="798" y="2762"/>
                    <a:pt x="882" y="2846"/>
                    <a:pt x="1013" y="2846"/>
                  </a:cubicBezTo>
                  <a:lnTo>
                    <a:pt x="2977" y="2846"/>
                  </a:lnTo>
                  <a:cubicBezTo>
                    <a:pt x="3418" y="2846"/>
                    <a:pt x="3787" y="2489"/>
                    <a:pt x="3787" y="2024"/>
                  </a:cubicBezTo>
                  <a:cubicBezTo>
                    <a:pt x="3787" y="1846"/>
                    <a:pt x="3727" y="1691"/>
                    <a:pt x="3632" y="1536"/>
                  </a:cubicBezTo>
                  <a:lnTo>
                    <a:pt x="2775" y="405"/>
                  </a:lnTo>
                  <a:cubicBezTo>
                    <a:pt x="2584" y="155"/>
                    <a:pt x="2287" y="0"/>
                    <a:pt x="19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1" name="Google Shape;10641;p55"/>
            <p:cNvSpPr/>
            <p:nvPr/>
          </p:nvSpPr>
          <p:spPr>
            <a:xfrm>
              <a:off x="5876198" y="4333243"/>
              <a:ext cx="39376" cy="13274"/>
            </a:xfrm>
            <a:custGeom>
              <a:avLst/>
              <a:gdLst/>
              <a:ahLst/>
              <a:cxnLst/>
              <a:rect l="l" t="t" r="r" b="b"/>
              <a:pathLst>
                <a:path w="1240" h="418" extrusionOk="0">
                  <a:moveTo>
                    <a:pt x="215" y="1"/>
                  </a:moveTo>
                  <a:cubicBezTo>
                    <a:pt x="96" y="1"/>
                    <a:pt x="1" y="84"/>
                    <a:pt x="1" y="203"/>
                  </a:cubicBezTo>
                  <a:cubicBezTo>
                    <a:pt x="1" y="322"/>
                    <a:pt x="96" y="417"/>
                    <a:pt x="215" y="417"/>
                  </a:cubicBezTo>
                  <a:lnTo>
                    <a:pt x="1025" y="417"/>
                  </a:lnTo>
                  <a:cubicBezTo>
                    <a:pt x="1144" y="417"/>
                    <a:pt x="1239" y="322"/>
                    <a:pt x="1239" y="203"/>
                  </a:cubicBezTo>
                  <a:cubicBezTo>
                    <a:pt x="1239" y="84"/>
                    <a:pt x="1156" y="1"/>
                    <a:pt x="10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2" name="Google Shape;10642;p55"/>
            <p:cNvSpPr/>
            <p:nvPr/>
          </p:nvSpPr>
          <p:spPr>
            <a:xfrm>
              <a:off x="5979433" y="4333243"/>
              <a:ext cx="39344" cy="13274"/>
            </a:xfrm>
            <a:custGeom>
              <a:avLst/>
              <a:gdLst/>
              <a:ahLst/>
              <a:cxnLst/>
              <a:rect l="l" t="t" r="r" b="b"/>
              <a:pathLst>
                <a:path w="1239" h="418" extrusionOk="0">
                  <a:moveTo>
                    <a:pt x="203" y="1"/>
                  </a:moveTo>
                  <a:cubicBezTo>
                    <a:pt x="84" y="1"/>
                    <a:pt x="0" y="84"/>
                    <a:pt x="0" y="203"/>
                  </a:cubicBezTo>
                  <a:cubicBezTo>
                    <a:pt x="0" y="322"/>
                    <a:pt x="84" y="417"/>
                    <a:pt x="203" y="417"/>
                  </a:cubicBezTo>
                  <a:lnTo>
                    <a:pt x="1024" y="417"/>
                  </a:lnTo>
                  <a:cubicBezTo>
                    <a:pt x="1143" y="417"/>
                    <a:pt x="1239" y="322"/>
                    <a:pt x="1239" y="203"/>
                  </a:cubicBezTo>
                  <a:cubicBezTo>
                    <a:pt x="1239" y="84"/>
                    <a:pt x="1143" y="1"/>
                    <a:pt x="10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43" name="Google Shape;10643;p55"/>
          <p:cNvGrpSpPr/>
          <p:nvPr/>
        </p:nvGrpSpPr>
        <p:grpSpPr>
          <a:xfrm>
            <a:off x="6410063" y="4135124"/>
            <a:ext cx="159950" cy="364516"/>
            <a:chOff x="6410063" y="4135124"/>
            <a:chExt cx="159950" cy="364516"/>
          </a:xfrm>
        </p:grpSpPr>
        <p:sp>
          <p:nvSpPr>
            <p:cNvPr id="10644" name="Google Shape;10644;p55"/>
            <p:cNvSpPr/>
            <p:nvPr/>
          </p:nvSpPr>
          <p:spPr>
            <a:xfrm>
              <a:off x="6493991" y="4299202"/>
              <a:ext cx="36328" cy="200438"/>
            </a:xfrm>
            <a:custGeom>
              <a:avLst/>
              <a:gdLst/>
              <a:ahLst/>
              <a:cxnLst/>
              <a:rect l="l" t="t" r="r" b="b"/>
              <a:pathLst>
                <a:path w="1144" h="6312" extrusionOk="0">
                  <a:moveTo>
                    <a:pt x="965" y="1"/>
                  </a:moveTo>
                  <a:cubicBezTo>
                    <a:pt x="882" y="1"/>
                    <a:pt x="810" y="72"/>
                    <a:pt x="810" y="168"/>
                  </a:cubicBezTo>
                  <a:lnTo>
                    <a:pt x="810" y="5716"/>
                  </a:lnTo>
                  <a:cubicBezTo>
                    <a:pt x="810" y="5847"/>
                    <a:pt x="703" y="5954"/>
                    <a:pt x="584" y="5966"/>
                  </a:cubicBezTo>
                  <a:cubicBezTo>
                    <a:pt x="453" y="5966"/>
                    <a:pt x="334" y="5859"/>
                    <a:pt x="334" y="5728"/>
                  </a:cubicBezTo>
                  <a:lnTo>
                    <a:pt x="334" y="4656"/>
                  </a:lnTo>
                  <a:cubicBezTo>
                    <a:pt x="334" y="4573"/>
                    <a:pt x="251" y="4490"/>
                    <a:pt x="167" y="4490"/>
                  </a:cubicBezTo>
                  <a:cubicBezTo>
                    <a:pt x="72" y="4490"/>
                    <a:pt x="1" y="4573"/>
                    <a:pt x="1" y="4656"/>
                  </a:cubicBezTo>
                  <a:lnTo>
                    <a:pt x="1" y="5728"/>
                  </a:lnTo>
                  <a:cubicBezTo>
                    <a:pt x="1" y="5966"/>
                    <a:pt x="167" y="6192"/>
                    <a:pt x="394" y="6276"/>
                  </a:cubicBezTo>
                  <a:cubicBezTo>
                    <a:pt x="453" y="6299"/>
                    <a:pt x="525" y="6311"/>
                    <a:pt x="596" y="6311"/>
                  </a:cubicBezTo>
                  <a:cubicBezTo>
                    <a:pt x="906" y="6299"/>
                    <a:pt x="1144" y="6037"/>
                    <a:pt x="1144" y="5728"/>
                  </a:cubicBezTo>
                  <a:lnTo>
                    <a:pt x="1144" y="180"/>
                  </a:lnTo>
                  <a:cubicBezTo>
                    <a:pt x="1144" y="72"/>
                    <a:pt x="1072" y="1"/>
                    <a:pt x="96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5" name="Google Shape;10645;p55"/>
            <p:cNvSpPr/>
            <p:nvPr/>
          </p:nvSpPr>
          <p:spPr>
            <a:xfrm>
              <a:off x="6454297" y="4135124"/>
              <a:ext cx="71099" cy="71131"/>
            </a:xfrm>
            <a:custGeom>
              <a:avLst/>
              <a:gdLst/>
              <a:ahLst/>
              <a:cxnLst/>
              <a:rect l="l" t="t" r="r" b="b"/>
              <a:pathLst>
                <a:path w="2239" h="2240" extrusionOk="0">
                  <a:moveTo>
                    <a:pt x="1120" y="346"/>
                  </a:moveTo>
                  <a:cubicBezTo>
                    <a:pt x="1548" y="346"/>
                    <a:pt x="1894" y="679"/>
                    <a:pt x="1894" y="1120"/>
                  </a:cubicBezTo>
                  <a:cubicBezTo>
                    <a:pt x="1894" y="1548"/>
                    <a:pt x="1548" y="1894"/>
                    <a:pt x="1120" y="1894"/>
                  </a:cubicBezTo>
                  <a:cubicBezTo>
                    <a:pt x="691" y="1894"/>
                    <a:pt x="346" y="1548"/>
                    <a:pt x="346" y="1120"/>
                  </a:cubicBezTo>
                  <a:cubicBezTo>
                    <a:pt x="346" y="679"/>
                    <a:pt x="691" y="346"/>
                    <a:pt x="1120" y="346"/>
                  </a:cubicBezTo>
                  <a:close/>
                  <a:moveTo>
                    <a:pt x="1120" y="1"/>
                  </a:moveTo>
                  <a:cubicBezTo>
                    <a:pt x="513" y="1"/>
                    <a:pt x="1" y="513"/>
                    <a:pt x="1" y="1120"/>
                  </a:cubicBezTo>
                  <a:cubicBezTo>
                    <a:pt x="1" y="1727"/>
                    <a:pt x="513" y="2239"/>
                    <a:pt x="1120" y="2239"/>
                  </a:cubicBezTo>
                  <a:cubicBezTo>
                    <a:pt x="1727" y="2239"/>
                    <a:pt x="2239" y="1727"/>
                    <a:pt x="2239" y="1120"/>
                  </a:cubicBezTo>
                  <a:cubicBezTo>
                    <a:pt x="2239" y="513"/>
                    <a:pt x="1727" y="1"/>
                    <a:pt x="11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6" name="Google Shape;10646;p55"/>
            <p:cNvSpPr/>
            <p:nvPr/>
          </p:nvSpPr>
          <p:spPr>
            <a:xfrm>
              <a:off x="6410063" y="4252712"/>
              <a:ext cx="94566" cy="246927"/>
            </a:xfrm>
            <a:custGeom>
              <a:avLst/>
              <a:gdLst/>
              <a:ahLst/>
              <a:cxnLst/>
              <a:rect l="l" t="t" r="r" b="b"/>
              <a:pathLst>
                <a:path w="2978" h="7776" extrusionOk="0">
                  <a:moveTo>
                    <a:pt x="1191" y="0"/>
                  </a:moveTo>
                  <a:cubicBezTo>
                    <a:pt x="977" y="0"/>
                    <a:pt x="798" y="179"/>
                    <a:pt x="798" y="393"/>
                  </a:cubicBezTo>
                  <a:lnTo>
                    <a:pt x="798" y="2894"/>
                  </a:lnTo>
                  <a:cubicBezTo>
                    <a:pt x="798" y="3025"/>
                    <a:pt x="691" y="3132"/>
                    <a:pt x="560" y="3132"/>
                  </a:cubicBezTo>
                  <a:cubicBezTo>
                    <a:pt x="429" y="3132"/>
                    <a:pt x="322" y="3025"/>
                    <a:pt x="322" y="2894"/>
                  </a:cubicBezTo>
                  <a:lnTo>
                    <a:pt x="322" y="2275"/>
                  </a:lnTo>
                  <a:cubicBezTo>
                    <a:pt x="322" y="2191"/>
                    <a:pt x="251" y="2120"/>
                    <a:pt x="155" y="2120"/>
                  </a:cubicBezTo>
                  <a:cubicBezTo>
                    <a:pt x="72" y="2120"/>
                    <a:pt x="1" y="2191"/>
                    <a:pt x="1" y="2275"/>
                  </a:cubicBezTo>
                  <a:lnTo>
                    <a:pt x="1" y="2894"/>
                  </a:lnTo>
                  <a:cubicBezTo>
                    <a:pt x="1" y="3203"/>
                    <a:pt x="251" y="3465"/>
                    <a:pt x="572" y="3465"/>
                  </a:cubicBezTo>
                  <a:cubicBezTo>
                    <a:pt x="894" y="3465"/>
                    <a:pt x="1156" y="3215"/>
                    <a:pt x="1156" y="2894"/>
                  </a:cubicBezTo>
                  <a:lnTo>
                    <a:pt x="1156" y="393"/>
                  </a:lnTo>
                  <a:cubicBezTo>
                    <a:pt x="1156" y="358"/>
                    <a:pt x="1191" y="334"/>
                    <a:pt x="1215" y="334"/>
                  </a:cubicBezTo>
                  <a:cubicBezTo>
                    <a:pt x="1251" y="334"/>
                    <a:pt x="1275" y="358"/>
                    <a:pt x="1275" y="393"/>
                  </a:cubicBezTo>
                  <a:lnTo>
                    <a:pt x="1275" y="7192"/>
                  </a:lnTo>
                  <a:cubicBezTo>
                    <a:pt x="1275" y="7501"/>
                    <a:pt x="1525" y="7775"/>
                    <a:pt x="1858" y="7775"/>
                  </a:cubicBezTo>
                  <a:cubicBezTo>
                    <a:pt x="2168" y="7775"/>
                    <a:pt x="2441" y="7513"/>
                    <a:pt x="2441" y="7192"/>
                  </a:cubicBezTo>
                  <a:lnTo>
                    <a:pt x="2441" y="4251"/>
                  </a:lnTo>
                  <a:cubicBezTo>
                    <a:pt x="2441" y="4168"/>
                    <a:pt x="2501" y="4132"/>
                    <a:pt x="2560" y="4132"/>
                  </a:cubicBezTo>
                  <a:cubicBezTo>
                    <a:pt x="2632" y="4132"/>
                    <a:pt x="2680" y="4191"/>
                    <a:pt x="2680" y="4251"/>
                  </a:cubicBezTo>
                  <a:lnTo>
                    <a:pt x="2644" y="5442"/>
                  </a:lnTo>
                  <a:cubicBezTo>
                    <a:pt x="2644" y="5525"/>
                    <a:pt x="2715" y="5596"/>
                    <a:pt x="2810" y="5596"/>
                  </a:cubicBezTo>
                  <a:cubicBezTo>
                    <a:pt x="2894" y="5596"/>
                    <a:pt x="2977" y="5525"/>
                    <a:pt x="2977" y="5442"/>
                  </a:cubicBezTo>
                  <a:lnTo>
                    <a:pt x="2977" y="4251"/>
                  </a:lnTo>
                  <a:cubicBezTo>
                    <a:pt x="2977" y="3989"/>
                    <a:pt x="2763" y="3787"/>
                    <a:pt x="2513" y="3787"/>
                  </a:cubicBezTo>
                  <a:cubicBezTo>
                    <a:pt x="2263" y="3787"/>
                    <a:pt x="2048" y="3989"/>
                    <a:pt x="2048" y="4251"/>
                  </a:cubicBezTo>
                  <a:lnTo>
                    <a:pt x="2048" y="7192"/>
                  </a:lnTo>
                  <a:cubicBezTo>
                    <a:pt x="2048" y="7323"/>
                    <a:pt x="1941" y="7430"/>
                    <a:pt x="1810" y="7430"/>
                  </a:cubicBezTo>
                  <a:cubicBezTo>
                    <a:pt x="1679" y="7430"/>
                    <a:pt x="1572" y="7323"/>
                    <a:pt x="1572" y="7192"/>
                  </a:cubicBezTo>
                  <a:lnTo>
                    <a:pt x="1572" y="393"/>
                  </a:lnTo>
                  <a:cubicBezTo>
                    <a:pt x="1572" y="179"/>
                    <a:pt x="1394" y="0"/>
                    <a:pt x="11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7" name="Google Shape;10647;p55"/>
            <p:cNvSpPr/>
            <p:nvPr/>
          </p:nvSpPr>
          <p:spPr>
            <a:xfrm>
              <a:off x="6410063" y="4212638"/>
              <a:ext cx="159950" cy="150519"/>
            </a:xfrm>
            <a:custGeom>
              <a:avLst/>
              <a:gdLst/>
              <a:ahLst/>
              <a:cxnLst/>
              <a:rect l="l" t="t" r="r" b="b"/>
              <a:pathLst>
                <a:path w="5037" h="4740" extrusionOk="0">
                  <a:moveTo>
                    <a:pt x="1429" y="0"/>
                  </a:moveTo>
                  <a:cubicBezTo>
                    <a:pt x="632" y="0"/>
                    <a:pt x="1" y="643"/>
                    <a:pt x="1" y="1429"/>
                  </a:cubicBezTo>
                  <a:lnTo>
                    <a:pt x="1" y="2858"/>
                  </a:lnTo>
                  <a:cubicBezTo>
                    <a:pt x="1" y="2953"/>
                    <a:pt x="72" y="3025"/>
                    <a:pt x="155" y="3025"/>
                  </a:cubicBezTo>
                  <a:cubicBezTo>
                    <a:pt x="251" y="3025"/>
                    <a:pt x="322" y="2953"/>
                    <a:pt x="322" y="2858"/>
                  </a:cubicBezTo>
                  <a:lnTo>
                    <a:pt x="322" y="1429"/>
                  </a:lnTo>
                  <a:cubicBezTo>
                    <a:pt x="322" y="822"/>
                    <a:pt x="810" y="334"/>
                    <a:pt x="1429" y="334"/>
                  </a:cubicBezTo>
                  <a:lnTo>
                    <a:pt x="3608" y="334"/>
                  </a:lnTo>
                  <a:cubicBezTo>
                    <a:pt x="4227" y="334"/>
                    <a:pt x="4715" y="822"/>
                    <a:pt x="4715" y="1429"/>
                  </a:cubicBezTo>
                  <a:lnTo>
                    <a:pt x="4715" y="4144"/>
                  </a:lnTo>
                  <a:cubicBezTo>
                    <a:pt x="4715" y="4275"/>
                    <a:pt x="4608" y="4382"/>
                    <a:pt x="4489" y="4394"/>
                  </a:cubicBezTo>
                  <a:cubicBezTo>
                    <a:pt x="4358" y="4394"/>
                    <a:pt x="4239" y="4287"/>
                    <a:pt x="4239" y="4156"/>
                  </a:cubicBezTo>
                  <a:lnTo>
                    <a:pt x="4239" y="1655"/>
                  </a:lnTo>
                  <a:cubicBezTo>
                    <a:pt x="4239" y="1441"/>
                    <a:pt x="4061" y="1262"/>
                    <a:pt x="3846" y="1262"/>
                  </a:cubicBezTo>
                  <a:cubicBezTo>
                    <a:pt x="3644" y="1262"/>
                    <a:pt x="3465" y="1441"/>
                    <a:pt x="3465" y="1655"/>
                  </a:cubicBezTo>
                  <a:lnTo>
                    <a:pt x="3465" y="2239"/>
                  </a:lnTo>
                  <a:cubicBezTo>
                    <a:pt x="3465" y="2322"/>
                    <a:pt x="3537" y="2394"/>
                    <a:pt x="3632" y="2394"/>
                  </a:cubicBezTo>
                  <a:cubicBezTo>
                    <a:pt x="3715" y="2394"/>
                    <a:pt x="3787" y="2322"/>
                    <a:pt x="3787" y="2239"/>
                  </a:cubicBezTo>
                  <a:lnTo>
                    <a:pt x="3787" y="1655"/>
                  </a:lnTo>
                  <a:cubicBezTo>
                    <a:pt x="3787" y="1620"/>
                    <a:pt x="3814" y="1602"/>
                    <a:pt x="3840" y="1602"/>
                  </a:cubicBezTo>
                  <a:cubicBezTo>
                    <a:pt x="3867" y="1602"/>
                    <a:pt x="3894" y="1620"/>
                    <a:pt x="3894" y="1655"/>
                  </a:cubicBezTo>
                  <a:lnTo>
                    <a:pt x="3894" y="4156"/>
                  </a:lnTo>
                  <a:cubicBezTo>
                    <a:pt x="3894" y="4382"/>
                    <a:pt x="4049" y="4596"/>
                    <a:pt x="4251" y="4691"/>
                  </a:cubicBezTo>
                  <a:cubicBezTo>
                    <a:pt x="4323" y="4715"/>
                    <a:pt x="4406" y="4739"/>
                    <a:pt x="4489" y="4739"/>
                  </a:cubicBezTo>
                  <a:cubicBezTo>
                    <a:pt x="4799" y="4715"/>
                    <a:pt x="5037" y="4465"/>
                    <a:pt x="5037" y="4156"/>
                  </a:cubicBezTo>
                  <a:lnTo>
                    <a:pt x="5037" y="1429"/>
                  </a:lnTo>
                  <a:cubicBezTo>
                    <a:pt x="5037" y="643"/>
                    <a:pt x="4406" y="0"/>
                    <a:pt x="36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48" name="Google Shape;10648;p55"/>
          <p:cNvGrpSpPr/>
          <p:nvPr/>
        </p:nvGrpSpPr>
        <p:grpSpPr>
          <a:xfrm>
            <a:off x="6924652" y="4135505"/>
            <a:ext cx="214378" cy="364135"/>
            <a:chOff x="6924652" y="4135505"/>
            <a:chExt cx="214378" cy="364135"/>
          </a:xfrm>
        </p:grpSpPr>
        <p:sp>
          <p:nvSpPr>
            <p:cNvPr id="10649" name="Google Shape;10649;p55"/>
            <p:cNvSpPr/>
            <p:nvPr/>
          </p:nvSpPr>
          <p:spPr>
            <a:xfrm>
              <a:off x="6996482" y="4135505"/>
              <a:ext cx="70718" cy="71099"/>
            </a:xfrm>
            <a:custGeom>
              <a:avLst/>
              <a:gdLst/>
              <a:ahLst/>
              <a:cxnLst/>
              <a:rect l="l" t="t" r="r" b="b"/>
              <a:pathLst>
                <a:path w="2227" h="2239" extrusionOk="0">
                  <a:moveTo>
                    <a:pt x="1119" y="346"/>
                  </a:moveTo>
                  <a:cubicBezTo>
                    <a:pt x="1548" y="346"/>
                    <a:pt x="1893" y="691"/>
                    <a:pt x="1893" y="1120"/>
                  </a:cubicBezTo>
                  <a:cubicBezTo>
                    <a:pt x="1893" y="1548"/>
                    <a:pt x="1548" y="1894"/>
                    <a:pt x="1119" y="1894"/>
                  </a:cubicBezTo>
                  <a:cubicBezTo>
                    <a:pt x="679" y="1894"/>
                    <a:pt x="345" y="1548"/>
                    <a:pt x="345" y="1120"/>
                  </a:cubicBezTo>
                  <a:cubicBezTo>
                    <a:pt x="345" y="691"/>
                    <a:pt x="703" y="346"/>
                    <a:pt x="1119" y="346"/>
                  </a:cubicBezTo>
                  <a:close/>
                  <a:moveTo>
                    <a:pt x="1119" y="1"/>
                  </a:moveTo>
                  <a:cubicBezTo>
                    <a:pt x="500" y="1"/>
                    <a:pt x="0" y="513"/>
                    <a:pt x="0" y="1120"/>
                  </a:cubicBezTo>
                  <a:cubicBezTo>
                    <a:pt x="12" y="1727"/>
                    <a:pt x="500" y="2239"/>
                    <a:pt x="1119" y="2239"/>
                  </a:cubicBezTo>
                  <a:cubicBezTo>
                    <a:pt x="1727" y="2239"/>
                    <a:pt x="2227" y="1727"/>
                    <a:pt x="2227" y="1120"/>
                  </a:cubicBezTo>
                  <a:cubicBezTo>
                    <a:pt x="2227" y="513"/>
                    <a:pt x="1727" y="1"/>
                    <a:pt x="11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0" name="Google Shape;10650;p55"/>
            <p:cNvSpPr/>
            <p:nvPr/>
          </p:nvSpPr>
          <p:spPr>
            <a:xfrm>
              <a:off x="7018012" y="4345183"/>
              <a:ext cx="88882" cy="154456"/>
            </a:xfrm>
            <a:custGeom>
              <a:avLst/>
              <a:gdLst/>
              <a:ahLst/>
              <a:cxnLst/>
              <a:rect l="l" t="t" r="r" b="b"/>
              <a:pathLst>
                <a:path w="2799" h="4864" extrusionOk="0">
                  <a:moveTo>
                    <a:pt x="2293" y="0"/>
                  </a:moveTo>
                  <a:cubicBezTo>
                    <a:pt x="2280" y="0"/>
                    <a:pt x="2266" y="2"/>
                    <a:pt x="2251" y="6"/>
                  </a:cubicBezTo>
                  <a:cubicBezTo>
                    <a:pt x="2168" y="41"/>
                    <a:pt x="2108" y="125"/>
                    <a:pt x="2132" y="220"/>
                  </a:cubicBezTo>
                  <a:lnTo>
                    <a:pt x="2358" y="1077"/>
                  </a:lnTo>
                  <a:lnTo>
                    <a:pt x="1549" y="1077"/>
                  </a:lnTo>
                  <a:cubicBezTo>
                    <a:pt x="1465" y="1077"/>
                    <a:pt x="1394" y="1160"/>
                    <a:pt x="1394" y="1244"/>
                  </a:cubicBezTo>
                  <a:lnTo>
                    <a:pt x="1394" y="4280"/>
                  </a:lnTo>
                  <a:cubicBezTo>
                    <a:pt x="1394" y="4411"/>
                    <a:pt x="1287" y="4518"/>
                    <a:pt x="1156" y="4518"/>
                  </a:cubicBezTo>
                  <a:cubicBezTo>
                    <a:pt x="1013" y="4518"/>
                    <a:pt x="918" y="4411"/>
                    <a:pt x="918" y="4280"/>
                  </a:cubicBezTo>
                  <a:lnTo>
                    <a:pt x="918" y="1244"/>
                  </a:lnTo>
                  <a:cubicBezTo>
                    <a:pt x="918" y="1160"/>
                    <a:pt x="834" y="1077"/>
                    <a:pt x="751" y="1077"/>
                  </a:cubicBezTo>
                  <a:lnTo>
                    <a:pt x="168" y="1077"/>
                  </a:lnTo>
                  <a:cubicBezTo>
                    <a:pt x="84" y="1077"/>
                    <a:pt x="1" y="1160"/>
                    <a:pt x="1" y="1244"/>
                  </a:cubicBezTo>
                  <a:lnTo>
                    <a:pt x="1" y="2482"/>
                  </a:lnTo>
                  <a:cubicBezTo>
                    <a:pt x="1" y="2565"/>
                    <a:pt x="84" y="2649"/>
                    <a:pt x="168" y="2649"/>
                  </a:cubicBezTo>
                  <a:cubicBezTo>
                    <a:pt x="263" y="2649"/>
                    <a:pt x="334" y="2565"/>
                    <a:pt x="334" y="2482"/>
                  </a:cubicBezTo>
                  <a:lnTo>
                    <a:pt x="334" y="1422"/>
                  </a:lnTo>
                  <a:lnTo>
                    <a:pt x="584" y="1422"/>
                  </a:lnTo>
                  <a:lnTo>
                    <a:pt x="584" y="4280"/>
                  </a:lnTo>
                  <a:cubicBezTo>
                    <a:pt x="584" y="4589"/>
                    <a:pt x="834" y="4863"/>
                    <a:pt x="1168" y="4863"/>
                  </a:cubicBezTo>
                  <a:cubicBezTo>
                    <a:pt x="1477" y="4863"/>
                    <a:pt x="1751" y="4601"/>
                    <a:pt x="1751" y="4280"/>
                  </a:cubicBezTo>
                  <a:lnTo>
                    <a:pt x="1751" y="1422"/>
                  </a:lnTo>
                  <a:lnTo>
                    <a:pt x="2608" y="1422"/>
                  </a:lnTo>
                  <a:cubicBezTo>
                    <a:pt x="2715" y="1422"/>
                    <a:pt x="2799" y="1315"/>
                    <a:pt x="2775" y="1208"/>
                  </a:cubicBezTo>
                  <a:lnTo>
                    <a:pt x="2465" y="125"/>
                  </a:lnTo>
                  <a:cubicBezTo>
                    <a:pt x="2435" y="54"/>
                    <a:pt x="2370" y="0"/>
                    <a:pt x="229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1" name="Google Shape;10651;p55"/>
            <p:cNvSpPr/>
            <p:nvPr/>
          </p:nvSpPr>
          <p:spPr>
            <a:xfrm>
              <a:off x="6948850" y="4212638"/>
              <a:ext cx="190181" cy="149884"/>
            </a:xfrm>
            <a:custGeom>
              <a:avLst/>
              <a:gdLst/>
              <a:ahLst/>
              <a:cxnLst/>
              <a:rect l="l" t="t" r="r" b="b"/>
              <a:pathLst>
                <a:path w="5989" h="4720" extrusionOk="0">
                  <a:moveTo>
                    <a:pt x="1548" y="0"/>
                  </a:moveTo>
                  <a:cubicBezTo>
                    <a:pt x="917" y="0"/>
                    <a:pt x="369" y="417"/>
                    <a:pt x="179" y="1012"/>
                  </a:cubicBezTo>
                  <a:lnTo>
                    <a:pt x="179" y="1024"/>
                  </a:lnTo>
                  <a:lnTo>
                    <a:pt x="24" y="1596"/>
                  </a:lnTo>
                  <a:cubicBezTo>
                    <a:pt x="0" y="1679"/>
                    <a:pt x="60" y="1774"/>
                    <a:pt x="143" y="1798"/>
                  </a:cubicBezTo>
                  <a:cubicBezTo>
                    <a:pt x="160" y="1805"/>
                    <a:pt x="177" y="1809"/>
                    <a:pt x="194" y="1809"/>
                  </a:cubicBezTo>
                  <a:cubicBezTo>
                    <a:pt x="262" y="1809"/>
                    <a:pt x="329" y="1755"/>
                    <a:pt x="357" y="1679"/>
                  </a:cubicBezTo>
                  <a:lnTo>
                    <a:pt x="500" y="1132"/>
                  </a:lnTo>
                  <a:lnTo>
                    <a:pt x="500" y="1120"/>
                  </a:lnTo>
                  <a:cubicBezTo>
                    <a:pt x="631" y="655"/>
                    <a:pt x="1072" y="334"/>
                    <a:pt x="1548" y="334"/>
                  </a:cubicBezTo>
                  <a:lnTo>
                    <a:pt x="3727" y="334"/>
                  </a:lnTo>
                  <a:cubicBezTo>
                    <a:pt x="4203" y="334"/>
                    <a:pt x="4643" y="655"/>
                    <a:pt x="4774" y="1120"/>
                  </a:cubicBezTo>
                  <a:lnTo>
                    <a:pt x="4774" y="1132"/>
                  </a:lnTo>
                  <a:lnTo>
                    <a:pt x="5596" y="4084"/>
                  </a:lnTo>
                  <a:cubicBezTo>
                    <a:pt x="5620" y="4191"/>
                    <a:pt x="5548" y="4334"/>
                    <a:pt x="5429" y="4382"/>
                  </a:cubicBezTo>
                  <a:cubicBezTo>
                    <a:pt x="5414" y="4385"/>
                    <a:pt x="5398" y="4386"/>
                    <a:pt x="5383" y="4386"/>
                  </a:cubicBezTo>
                  <a:cubicBezTo>
                    <a:pt x="5278" y="4386"/>
                    <a:pt x="5173" y="4319"/>
                    <a:pt x="5132" y="4215"/>
                  </a:cubicBezTo>
                  <a:lnTo>
                    <a:pt x="4382" y="1560"/>
                  </a:lnTo>
                  <a:cubicBezTo>
                    <a:pt x="4346" y="1405"/>
                    <a:pt x="4179" y="1286"/>
                    <a:pt x="4012" y="1286"/>
                  </a:cubicBezTo>
                  <a:cubicBezTo>
                    <a:pt x="3762" y="1286"/>
                    <a:pt x="3572" y="1524"/>
                    <a:pt x="3631" y="1774"/>
                  </a:cubicBezTo>
                  <a:lnTo>
                    <a:pt x="4131" y="3751"/>
                  </a:lnTo>
                  <a:cubicBezTo>
                    <a:pt x="4161" y="3830"/>
                    <a:pt x="4223" y="3876"/>
                    <a:pt x="4298" y="3876"/>
                  </a:cubicBezTo>
                  <a:cubicBezTo>
                    <a:pt x="4313" y="3876"/>
                    <a:pt x="4329" y="3874"/>
                    <a:pt x="4346" y="3870"/>
                  </a:cubicBezTo>
                  <a:cubicBezTo>
                    <a:pt x="4429" y="3834"/>
                    <a:pt x="4489" y="3751"/>
                    <a:pt x="4465" y="3656"/>
                  </a:cubicBezTo>
                  <a:lnTo>
                    <a:pt x="3953" y="1679"/>
                  </a:lnTo>
                  <a:cubicBezTo>
                    <a:pt x="3946" y="1637"/>
                    <a:pt x="3980" y="1607"/>
                    <a:pt x="4012" y="1607"/>
                  </a:cubicBezTo>
                  <a:cubicBezTo>
                    <a:pt x="4034" y="1607"/>
                    <a:pt x="4055" y="1621"/>
                    <a:pt x="4060" y="1655"/>
                  </a:cubicBezTo>
                  <a:lnTo>
                    <a:pt x="4798" y="4299"/>
                  </a:lnTo>
                  <a:cubicBezTo>
                    <a:pt x="4879" y="4552"/>
                    <a:pt x="5116" y="4719"/>
                    <a:pt x="5368" y="4719"/>
                  </a:cubicBezTo>
                  <a:cubicBezTo>
                    <a:pt x="5412" y="4719"/>
                    <a:pt x="5456" y="4714"/>
                    <a:pt x="5501" y="4703"/>
                  </a:cubicBezTo>
                  <a:cubicBezTo>
                    <a:pt x="5810" y="4620"/>
                    <a:pt x="5989" y="4287"/>
                    <a:pt x="5917" y="3989"/>
                  </a:cubicBezTo>
                  <a:lnTo>
                    <a:pt x="5096" y="1024"/>
                  </a:lnTo>
                  <a:lnTo>
                    <a:pt x="5096" y="1012"/>
                  </a:lnTo>
                  <a:cubicBezTo>
                    <a:pt x="4917" y="417"/>
                    <a:pt x="4358" y="0"/>
                    <a:pt x="372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2" name="Google Shape;10652;p55"/>
            <p:cNvSpPr/>
            <p:nvPr/>
          </p:nvSpPr>
          <p:spPr>
            <a:xfrm>
              <a:off x="6924652" y="4252331"/>
              <a:ext cx="103617" cy="245815"/>
            </a:xfrm>
            <a:custGeom>
              <a:avLst/>
              <a:gdLst/>
              <a:ahLst/>
              <a:cxnLst/>
              <a:rect l="l" t="t" r="r" b="b"/>
              <a:pathLst>
                <a:path w="3263" h="7741" extrusionOk="0">
                  <a:moveTo>
                    <a:pt x="1988" y="1"/>
                  </a:moveTo>
                  <a:cubicBezTo>
                    <a:pt x="1810" y="1"/>
                    <a:pt x="1667" y="120"/>
                    <a:pt x="1619" y="286"/>
                  </a:cubicBezTo>
                  <a:lnTo>
                    <a:pt x="881" y="2930"/>
                  </a:lnTo>
                  <a:cubicBezTo>
                    <a:pt x="851" y="3030"/>
                    <a:pt x="754" y="3105"/>
                    <a:pt x="645" y="3105"/>
                  </a:cubicBezTo>
                  <a:cubicBezTo>
                    <a:pt x="625" y="3105"/>
                    <a:pt x="604" y="3102"/>
                    <a:pt x="583" y="3096"/>
                  </a:cubicBezTo>
                  <a:cubicBezTo>
                    <a:pt x="464" y="3072"/>
                    <a:pt x="381" y="2930"/>
                    <a:pt x="417" y="2799"/>
                  </a:cubicBezTo>
                  <a:lnTo>
                    <a:pt x="905" y="1048"/>
                  </a:lnTo>
                  <a:cubicBezTo>
                    <a:pt x="941" y="953"/>
                    <a:pt x="881" y="870"/>
                    <a:pt x="786" y="834"/>
                  </a:cubicBezTo>
                  <a:cubicBezTo>
                    <a:pt x="773" y="830"/>
                    <a:pt x="760" y="829"/>
                    <a:pt x="748" y="829"/>
                  </a:cubicBezTo>
                  <a:cubicBezTo>
                    <a:pt x="675" y="829"/>
                    <a:pt x="604" y="882"/>
                    <a:pt x="583" y="953"/>
                  </a:cubicBezTo>
                  <a:lnTo>
                    <a:pt x="83" y="2715"/>
                  </a:lnTo>
                  <a:cubicBezTo>
                    <a:pt x="0" y="3013"/>
                    <a:pt x="191" y="3334"/>
                    <a:pt x="488" y="3406"/>
                  </a:cubicBezTo>
                  <a:cubicBezTo>
                    <a:pt x="541" y="3423"/>
                    <a:pt x="594" y="3430"/>
                    <a:pt x="647" y="3430"/>
                  </a:cubicBezTo>
                  <a:cubicBezTo>
                    <a:pt x="895" y="3430"/>
                    <a:pt x="1132" y="3258"/>
                    <a:pt x="1191" y="3013"/>
                  </a:cubicBezTo>
                  <a:lnTo>
                    <a:pt x="1929" y="358"/>
                  </a:lnTo>
                  <a:cubicBezTo>
                    <a:pt x="1938" y="329"/>
                    <a:pt x="1964" y="315"/>
                    <a:pt x="1988" y="315"/>
                  </a:cubicBezTo>
                  <a:cubicBezTo>
                    <a:pt x="2024" y="315"/>
                    <a:pt x="2057" y="344"/>
                    <a:pt x="2036" y="393"/>
                  </a:cubicBezTo>
                  <a:lnTo>
                    <a:pt x="1083" y="4096"/>
                  </a:lnTo>
                  <a:cubicBezTo>
                    <a:pt x="1060" y="4203"/>
                    <a:pt x="1143" y="4299"/>
                    <a:pt x="1250" y="4299"/>
                  </a:cubicBezTo>
                  <a:lnTo>
                    <a:pt x="2107" y="4299"/>
                  </a:lnTo>
                  <a:lnTo>
                    <a:pt x="2107" y="7156"/>
                  </a:lnTo>
                  <a:cubicBezTo>
                    <a:pt x="2107" y="7478"/>
                    <a:pt x="2346" y="7728"/>
                    <a:pt x="2667" y="7740"/>
                  </a:cubicBezTo>
                  <a:cubicBezTo>
                    <a:pt x="2676" y="7740"/>
                    <a:pt x="2684" y="7740"/>
                    <a:pt x="2693" y="7740"/>
                  </a:cubicBezTo>
                  <a:cubicBezTo>
                    <a:pt x="2922" y="7740"/>
                    <a:pt x="3146" y="7589"/>
                    <a:pt x="3227" y="7371"/>
                  </a:cubicBezTo>
                  <a:cubicBezTo>
                    <a:pt x="3262" y="7311"/>
                    <a:pt x="3262" y="7240"/>
                    <a:pt x="3262" y="7156"/>
                  </a:cubicBezTo>
                  <a:lnTo>
                    <a:pt x="3262" y="6025"/>
                  </a:lnTo>
                  <a:cubicBezTo>
                    <a:pt x="3262" y="5966"/>
                    <a:pt x="3179" y="5894"/>
                    <a:pt x="3096" y="5894"/>
                  </a:cubicBezTo>
                  <a:cubicBezTo>
                    <a:pt x="3000" y="5894"/>
                    <a:pt x="2929" y="5966"/>
                    <a:pt x="2929" y="6061"/>
                  </a:cubicBezTo>
                  <a:lnTo>
                    <a:pt x="2929" y="7192"/>
                  </a:lnTo>
                  <a:cubicBezTo>
                    <a:pt x="2929" y="7323"/>
                    <a:pt x="2810" y="7430"/>
                    <a:pt x="2679" y="7430"/>
                  </a:cubicBezTo>
                  <a:cubicBezTo>
                    <a:pt x="2560" y="7430"/>
                    <a:pt x="2453" y="7311"/>
                    <a:pt x="2453" y="7180"/>
                  </a:cubicBezTo>
                  <a:lnTo>
                    <a:pt x="2453" y="4156"/>
                  </a:lnTo>
                  <a:cubicBezTo>
                    <a:pt x="2453" y="4061"/>
                    <a:pt x="2381" y="3989"/>
                    <a:pt x="2286" y="3989"/>
                  </a:cubicBezTo>
                  <a:lnTo>
                    <a:pt x="1488" y="3989"/>
                  </a:lnTo>
                  <a:lnTo>
                    <a:pt x="2381" y="489"/>
                  </a:lnTo>
                  <a:cubicBezTo>
                    <a:pt x="2441" y="251"/>
                    <a:pt x="2250" y="1"/>
                    <a:pt x="19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53" name="Google Shape;10653;p55"/>
          <p:cNvGrpSpPr/>
          <p:nvPr/>
        </p:nvGrpSpPr>
        <p:grpSpPr>
          <a:xfrm>
            <a:off x="7384751" y="4147984"/>
            <a:ext cx="380012" cy="351274"/>
            <a:chOff x="7384751" y="4147984"/>
            <a:chExt cx="380012" cy="351274"/>
          </a:xfrm>
        </p:grpSpPr>
        <p:sp>
          <p:nvSpPr>
            <p:cNvPr id="10654" name="Google Shape;10654;p55"/>
            <p:cNvSpPr/>
            <p:nvPr/>
          </p:nvSpPr>
          <p:spPr>
            <a:xfrm>
              <a:off x="7385513" y="4225879"/>
              <a:ext cx="379250" cy="273379"/>
            </a:xfrm>
            <a:custGeom>
              <a:avLst/>
              <a:gdLst/>
              <a:ahLst/>
              <a:cxnLst/>
              <a:rect l="l" t="t" r="r" b="b"/>
              <a:pathLst>
                <a:path w="11943" h="8609" extrusionOk="0">
                  <a:moveTo>
                    <a:pt x="11740" y="0"/>
                  </a:moveTo>
                  <a:cubicBezTo>
                    <a:pt x="11645" y="0"/>
                    <a:pt x="11562" y="72"/>
                    <a:pt x="11562" y="179"/>
                  </a:cubicBezTo>
                  <a:lnTo>
                    <a:pt x="11562" y="2667"/>
                  </a:lnTo>
                  <a:cubicBezTo>
                    <a:pt x="11562" y="3393"/>
                    <a:pt x="10966" y="3989"/>
                    <a:pt x="10240" y="3989"/>
                  </a:cubicBezTo>
                  <a:lnTo>
                    <a:pt x="9085" y="3989"/>
                  </a:lnTo>
                  <a:cubicBezTo>
                    <a:pt x="8954" y="3989"/>
                    <a:pt x="8823" y="4084"/>
                    <a:pt x="8776" y="4203"/>
                  </a:cubicBezTo>
                  <a:cubicBezTo>
                    <a:pt x="8573" y="4703"/>
                    <a:pt x="8549" y="5167"/>
                    <a:pt x="8752" y="5537"/>
                  </a:cubicBezTo>
                  <a:cubicBezTo>
                    <a:pt x="8823" y="5703"/>
                    <a:pt x="8942" y="5834"/>
                    <a:pt x="9049" y="5941"/>
                  </a:cubicBezTo>
                  <a:cubicBezTo>
                    <a:pt x="8752" y="5929"/>
                    <a:pt x="8514" y="5822"/>
                    <a:pt x="8359" y="5656"/>
                  </a:cubicBezTo>
                  <a:cubicBezTo>
                    <a:pt x="8240" y="5537"/>
                    <a:pt x="7978" y="5167"/>
                    <a:pt x="8073" y="4358"/>
                  </a:cubicBezTo>
                  <a:cubicBezTo>
                    <a:pt x="8109" y="4155"/>
                    <a:pt x="7942" y="3977"/>
                    <a:pt x="7740" y="3977"/>
                  </a:cubicBezTo>
                  <a:lnTo>
                    <a:pt x="5954" y="3977"/>
                  </a:lnTo>
                  <a:cubicBezTo>
                    <a:pt x="5859" y="3977"/>
                    <a:pt x="5775" y="4048"/>
                    <a:pt x="5775" y="4155"/>
                  </a:cubicBezTo>
                  <a:cubicBezTo>
                    <a:pt x="5775" y="4263"/>
                    <a:pt x="5847" y="4334"/>
                    <a:pt x="5954" y="4334"/>
                  </a:cubicBezTo>
                  <a:lnTo>
                    <a:pt x="6847" y="4334"/>
                  </a:lnTo>
                  <a:lnTo>
                    <a:pt x="6847" y="5691"/>
                  </a:lnTo>
                  <a:cubicBezTo>
                    <a:pt x="6847" y="6430"/>
                    <a:pt x="6228" y="7037"/>
                    <a:pt x="5490" y="7037"/>
                  </a:cubicBezTo>
                  <a:lnTo>
                    <a:pt x="4704" y="7037"/>
                  </a:lnTo>
                  <a:cubicBezTo>
                    <a:pt x="4561" y="7037"/>
                    <a:pt x="4466" y="7144"/>
                    <a:pt x="4466" y="7275"/>
                  </a:cubicBezTo>
                  <a:cubicBezTo>
                    <a:pt x="4442" y="7834"/>
                    <a:pt x="4239" y="8215"/>
                    <a:pt x="3668" y="8251"/>
                  </a:cubicBezTo>
                  <a:cubicBezTo>
                    <a:pt x="3930" y="7977"/>
                    <a:pt x="3954" y="7573"/>
                    <a:pt x="3882" y="7239"/>
                  </a:cubicBezTo>
                  <a:cubicBezTo>
                    <a:pt x="3846" y="7120"/>
                    <a:pt x="3763" y="7037"/>
                    <a:pt x="3644" y="7037"/>
                  </a:cubicBezTo>
                  <a:lnTo>
                    <a:pt x="1703" y="7037"/>
                  </a:lnTo>
                  <a:cubicBezTo>
                    <a:pt x="965" y="7037"/>
                    <a:pt x="358" y="6430"/>
                    <a:pt x="358" y="5691"/>
                  </a:cubicBezTo>
                  <a:lnTo>
                    <a:pt x="358" y="5310"/>
                  </a:lnTo>
                  <a:cubicBezTo>
                    <a:pt x="358" y="5227"/>
                    <a:pt x="275" y="5132"/>
                    <a:pt x="179" y="5132"/>
                  </a:cubicBezTo>
                  <a:cubicBezTo>
                    <a:pt x="84" y="5132"/>
                    <a:pt x="1" y="5215"/>
                    <a:pt x="1" y="5310"/>
                  </a:cubicBezTo>
                  <a:lnTo>
                    <a:pt x="1" y="5691"/>
                  </a:lnTo>
                  <a:cubicBezTo>
                    <a:pt x="1" y="6620"/>
                    <a:pt x="751" y="7394"/>
                    <a:pt x="1703" y="7394"/>
                  </a:cubicBezTo>
                  <a:lnTo>
                    <a:pt x="3573" y="7394"/>
                  </a:lnTo>
                  <a:cubicBezTo>
                    <a:pt x="3596" y="7620"/>
                    <a:pt x="3596" y="8025"/>
                    <a:pt x="3215" y="8144"/>
                  </a:cubicBezTo>
                  <a:cubicBezTo>
                    <a:pt x="2989" y="8215"/>
                    <a:pt x="3001" y="8525"/>
                    <a:pt x="3239" y="8573"/>
                  </a:cubicBezTo>
                  <a:cubicBezTo>
                    <a:pt x="3370" y="8608"/>
                    <a:pt x="3489" y="8608"/>
                    <a:pt x="3596" y="8608"/>
                  </a:cubicBezTo>
                  <a:cubicBezTo>
                    <a:pt x="4299" y="8608"/>
                    <a:pt x="4763" y="8204"/>
                    <a:pt x="4823" y="7394"/>
                  </a:cubicBezTo>
                  <a:lnTo>
                    <a:pt x="5513" y="7394"/>
                  </a:lnTo>
                  <a:cubicBezTo>
                    <a:pt x="6454" y="7394"/>
                    <a:pt x="7228" y="6644"/>
                    <a:pt x="7228" y="5691"/>
                  </a:cubicBezTo>
                  <a:lnTo>
                    <a:pt x="7228" y="4334"/>
                  </a:lnTo>
                  <a:lnTo>
                    <a:pt x="7764" y="4334"/>
                  </a:lnTo>
                  <a:cubicBezTo>
                    <a:pt x="7716" y="4715"/>
                    <a:pt x="7704" y="5429"/>
                    <a:pt x="8157" y="5894"/>
                  </a:cubicBezTo>
                  <a:cubicBezTo>
                    <a:pt x="8407" y="6168"/>
                    <a:pt x="8764" y="6299"/>
                    <a:pt x="9240" y="6299"/>
                  </a:cubicBezTo>
                  <a:cubicBezTo>
                    <a:pt x="9311" y="6299"/>
                    <a:pt x="9383" y="6299"/>
                    <a:pt x="9478" y="6287"/>
                  </a:cubicBezTo>
                  <a:cubicBezTo>
                    <a:pt x="9704" y="6263"/>
                    <a:pt x="9776" y="5965"/>
                    <a:pt x="9561" y="5846"/>
                  </a:cubicBezTo>
                  <a:cubicBezTo>
                    <a:pt x="8847" y="5429"/>
                    <a:pt x="9002" y="4715"/>
                    <a:pt x="9145" y="4334"/>
                  </a:cubicBezTo>
                  <a:lnTo>
                    <a:pt x="10276" y="4334"/>
                  </a:lnTo>
                  <a:cubicBezTo>
                    <a:pt x="11205" y="4334"/>
                    <a:pt x="11943" y="3584"/>
                    <a:pt x="11943" y="2667"/>
                  </a:cubicBezTo>
                  <a:lnTo>
                    <a:pt x="11943" y="179"/>
                  </a:lnTo>
                  <a:cubicBezTo>
                    <a:pt x="11919" y="95"/>
                    <a:pt x="11847" y="0"/>
                    <a:pt x="1174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5" name="Google Shape;10655;p55"/>
            <p:cNvSpPr/>
            <p:nvPr/>
          </p:nvSpPr>
          <p:spPr>
            <a:xfrm>
              <a:off x="7384751" y="4147984"/>
              <a:ext cx="380012" cy="228382"/>
            </a:xfrm>
            <a:custGeom>
              <a:avLst/>
              <a:gdLst/>
              <a:ahLst/>
              <a:cxnLst/>
              <a:rect l="l" t="t" r="r" b="b"/>
              <a:pathLst>
                <a:path w="11967" h="7192" extrusionOk="0">
                  <a:moveTo>
                    <a:pt x="3144" y="0"/>
                  </a:moveTo>
                  <a:cubicBezTo>
                    <a:pt x="2227" y="0"/>
                    <a:pt x="1477" y="739"/>
                    <a:pt x="1477" y="1667"/>
                  </a:cubicBezTo>
                  <a:lnTo>
                    <a:pt x="1477" y="4132"/>
                  </a:lnTo>
                  <a:cubicBezTo>
                    <a:pt x="1108" y="4191"/>
                    <a:pt x="751" y="4358"/>
                    <a:pt x="477" y="4644"/>
                  </a:cubicBezTo>
                  <a:cubicBezTo>
                    <a:pt x="168" y="4965"/>
                    <a:pt x="1" y="5382"/>
                    <a:pt x="1" y="5823"/>
                  </a:cubicBezTo>
                  <a:lnTo>
                    <a:pt x="1" y="7013"/>
                  </a:lnTo>
                  <a:cubicBezTo>
                    <a:pt x="1" y="7097"/>
                    <a:pt x="84" y="7192"/>
                    <a:pt x="180" y="7192"/>
                  </a:cubicBezTo>
                  <a:cubicBezTo>
                    <a:pt x="275" y="7192"/>
                    <a:pt x="358" y="7108"/>
                    <a:pt x="358" y="7013"/>
                  </a:cubicBezTo>
                  <a:lnTo>
                    <a:pt x="358" y="5823"/>
                  </a:lnTo>
                  <a:cubicBezTo>
                    <a:pt x="358" y="5465"/>
                    <a:pt x="501" y="5132"/>
                    <a:pt x="751" y="4882"/>
                  </a:cubicBezTo>
                  <a:cubicBezTo>
                    <a:pt x="953" y="4668"/>
                    <a:pt x="1203" y="4537"/>
                    <a:pt x="1489" y="4477"/>
                  </a:cubicBezTo>
                  <a:lnTo>
                    <a:pt x="1489" y="5084"/>
                  </a:lnTo>
                  <a:cubicBezTo>
                    <a:pt x="1489" y="6013"/>
                    <a:pt x="2239" y="6751"/>
                    <a:pt x="3156" y="6751"/>
                  </a:cubicBezTo>
                  <a:lnTo>
                    <a:pt x="5240" y="6751"/>
                  </a:lnTo>
                  <a:cubicBezTo>
                    <a:pt x="5335" y="6751"/>
                    <a:pt x="5418" y="6680"/>
                    <a:pt x="5418" y="6573"/>
                  </a:cubicBezTo>
                  <a:cubicBezTo>
                    <a:pt x="5418" y="6489"/>
                    <a:pt x="5347" y="6394"/>
                    <a:pt x="5240" y="6394"/>
                  </a:cubicBezTo>
                  <a:lnTo>
                    <a:pt x="3156" y="6394"/>
                  </a:lnTo>
                  <a:cubicBezTo>
                    <a:pt x="2430" y="6394"/>
                    <a:pt x="1834" y="5799"/>
                    <a:pt x="1834" y="5073"/>
                  </a:cubicBezTo>
                  <a:lnTo>
                    <a:pt x="1834" y="1620"/>
                  </a:lnTo>
                  <a:cubicBezTo>
                    <a:pt x="1834" y="893"/>
                    <a:pt x="2430" y="298"/>
                    <a:pt x="3156" y="298"/>
                  </a:cubicBezTo>
                  <a:lnTo>
                    <a:pt x="10288" y="298"/>
                  </a:lnTo>
                  <a:cubicBezTo>
                    <a:pt x="11014" y="298"/>
                    <a:pt x="11610" y="893"/>
                    <a:pt x="11610" y="1620"/>
                  </a:cubicBezTo>
                  <a:lnTo>
                    <a:pt x="11610" y="1846"/>
                  </a:lnTo>
                  <a:cubicBezTo>
                    <a:pt x="11610" y="1929"/>
                    <a:pt x="11693" y="2025"/>
                    <a:pt x="11788" y="2025"/>
                  </a:cubicBezTo>
                  <a:cubicBezTo>
                    <a:pt x="11883" y="2025"/>
                    <a:pt x="11967" y="1953"/>
                    <a:pt x="11967" y="1846"/>
                  </a:cubicBezTo>
                  <a:lnTo>
                    <a:pt x="11967" y="1620"/>
                  </a:lnTo>
                  <a:cubicBezTo>
                    <a:pt x="11943" y="762"/>
                    <a:pt x="11193" y="0"/>
                    <a:pt x="102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6" name="Google Shape;10656;p55"/>
            <p:cNvSpPr/>
            <p:nvPr/>
          </p:nvSpPr>
          <p:spPr>
            <a:xfrm>
              <a:off x="7507642" y="4228134"/>
              <a:ext cx="37852" cy="37852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358"/>
                  </a:moveTo>
                  <a:cubicBezTo>
                    <a:pt x="739" y="358"/>
                    <a:pt x="834" y="465"/>
                    <a:pt x="834" y="596"/>
                  </a:cubicBezTo>
                  <a:cubicBezTo>
                    <a:pt x="834" y="739"/>
                    <a:pt x="739" y="834"/>
                    <a:pt x="596" y="834"/>
                  </a:cubicBezTo>
                  <a:cubicBezTo>
                    <a:pt x="465" y="834"/>
                    <a:pt x="358" y="739"/>
                    <a:pt x="358" y="596"/>
                  </a:cubicBezTo>
                  <a:cubicBezTo>
                    <a:pt x="358" y="465"/>
                    <a:pt x="465" y="358"/>
                    <a:pt x="596" y="358"/>
                  </a:cubicBezTo>
                  <a:close/>
                  <a:moveTo>
                    <a:pt x="596" y="1"/>
                  </a:moveTo>
                  <a:cubicBezTo>
                    <a:pt x="274" y="1"/>
                    <a:pt x="0" y="274"/>
                    <a:pt x="0" y="596"/>
                  </a:cubicBezTo>
                  <a:cubicBezTo>
                    <a:pt x="0" y="929"/>
                    <a:pt x="274" y="1191"/>
                    <a:pt x="596" y="1191"/>
                  </a:cubicBezTo>
                  <a:cubicBezTo>
                    <a:pt x="929" y="1191"/>
                    <a:pt x="1191" y="929"/>
                    <a:pt x="1191" y="596"/>
                  </a:cubicBezTo>
                  <a:cubicBezTo>
                    <a:pt x="1191" y="274"/>
                    <a:pt x="929" y="1"/>
                    <a:pt x="5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7" name="Google Shape;10657;p55"/>
            <p:cNvSpPr/>
            <p:nvPr/>
          </p:nvSpPr>
          <p:spPr>
            <a:xfrm>
              <a:off x="7573820" y="4228134"/>
              <a:ext cx="37820" cy="37852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5" y="358"/>
                  </a:moveTo>
                  <a:cubicBezTo>
                    <a:pt x="738" y="358"/>
                    <a:pt x="833" y="465"/>
                    <a:pt x="833" y="596"/>
                  </a:cubicBezTo>
                  <a:cubicBezTo>
                    <a:pt x="833" y="739"/>
                    <a:pt x="738" y="834"/>
                    <a:pt x="595" y="834"/>
                  </a:cubicBezTo>
                  <a:cubicBezTo>
                    <a:pt x="464" y="834"/>
                    <a:pt x="357" y="739"/>
                    <a:pt x="357" y="596"/>
                  </a:cubicBezTo>
                  <a:cubicBezTo>
                    <a:pt x="357" y="465"/>
                    <a:pt x="464" y="358"/>
                    <a:pt x="595" y="358"/>
                  </a:cubicBezTo>
                  <a:close/>
                  <a:moveTo>
                    <a:pt x="595" y="1"/>
                  </a:moveTo>
                  <a:cubicBezTo>
                    <a:pt x="274" y="1"/>
                    <a:pt x="0" y="274"/>
                    <a:pt x="0" y="596"/>
                  </a:cubicBezTo>
                  <a:cubicBezTo>
                    <a:pt x="0" y="929"/>
                    <a:pt x="274" y="1191"/>
                    <a:pt x="595" y="1191"/>
                  </a:cubicBezTo>
                  <a:cubicBezTo>
                    <a:pt x="929" y="1191"/>
                    <a:pt x="1191" y="929"/>
                    <a:pt x="1191" y="596"/>
                  </a:cubicBezTo>
                  <a:cubicBezTo>
                    <a:pt x="1191" y="274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8" name="Google Shape;10658;p55"/>
            <p:cNvSpPr/>
            <p:nvPr/>
          </p:nvSpPr>
          <p:spPr>
            <a:xfrm>
              <a:off x="7640728" y="4228134"/>
              <a:ext cx="37852" cy="37852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358"/>
                  </a:moveTo>
                  <a:cubicBezTo>
                    <a:pt x="727" y="358"/>
                    <a:pt x="834" y="465"/>
                    <a:pt x="834" y="596"/>
                  </a:cubicBezTo>
                  <a:cubicBezTo>
                    <a:pt x="834" y="739"/>
                    <a:pt x="727" y="834"/>
                    <a:pt x="596" y="834"/>
                  </a:cubicBezTo>
                  <a:cubicBezTo>
                    <a:pt x="453" y="834"/>
                    <a:pt x="358" y="739"/>
                    <a:pt x="358" y="596"/>
                  </a:cubicBezTo>
                  <a:cubicBezTo>
                    <a:pt x="334" y="465"/>
                    <a:pt x="453" y="358"/>
                    <a:pt x="596" y="358"/>
                  </a:cubicBezTo>
                  <a:close/>
                  <a:moveTo>
                    <a:pt x="596" y="1"/>
                  </a:moveTo>
                  <a:cubicBezTo>
                    <a:pt x="262" y="1"/>
                    <a:pt x="0" y="274"/>
                    <a:pt x="0" y="596"/>
                  </a:cubicBezTo>
                  <a:cubicBezTo>
                    <a:pt x="0" y="929"/>
                    <a:pt x="262" y="1191"/>
                    <a:pt x="596" y="1191"/>
                  </a:cubicBezTo>
                  <a:cubicBezTo>
                    <a:pt x="917" y="1191"/>
                    <a:pt x="1191" y="929"/>
                    <a:pt x="1191" y="596"/>
                  </a:cubicBezTo>
                  <a:cubicBezTo>
                    <a:pt x="1191" y="274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14E53434-7694-4CEA-B30A-8D18CF3AE8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297123" y="1341500"/>
            <a:ext cx="2549753" cy="1620000"/>
          </a:xfrm>
          <a:prstGeom prst="roundRect">
            <a:avLst>
              <a:gd name="adj" fmla="val 2386"/>
            </a:avLst>
          </a:prstGeom>
          <a:ln w="1270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254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hlinkClick r:id="rId4"/>
            <a:extLst>
              <a:ext uri="{FF2B5EF4-FFF2-40B4-BE49-F238E27FC236}">
                <a16:creationId xmlns:a16="http://schemas.microsoft.com/office/drawing/2014/main" id="{D69F246F-9B3F-487A-B5EB-6355D617F8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83" y="3120330"/>
            <a:ext cx="2550240" cy="1620000"/>
          </a:xfrm>
          <a:prstGeom prst="roundRect">
            <a:avLst>
              <a:gd name="adj" fmla="val 2386"/>
            </a:avLst>
          </a:prstGeom>
          <a:ln w="1270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254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hlinkClick r:id="rId6"/>
            <a:extLst>
              <a:ext uri="{FF2B5EF4-FFF2-40B4-BE49-F238E27FC236}">
                <a16:creationId xmlns:a16="http://schemas.microsoft.com/office/drawing/2014/main" id="{F848C8CA-5A81-4F72-995B-E3BED0A4F1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7123" y="3135398"/>
            <a:ext cx="2539051" cy="1613284"/>
          </a:xfrm>
          <a:prstGeom prst="roundRect">
            <a:avLst>
              <a:gd name="adj" fmla="val 2386"/>
            </a:avLst>
          </a:prstGeom>
          <a:ln w="1270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254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hlinkClick r:id="rId8"/>
            <a:extLst>
              <a:ext uri="{FF2B5EF4-FFF2-40B4-BE49-F238E27FC236}">
                <a16:creationId xmlns:a16="http://schemas.microsoft.com/office/drawing/2014/main" id="{15D506B3-829F-459A-9AFD-E9842FC0727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47978" y="3128153"/>
            <a:ext cx="2549760" cy="1620001"/>
          </a:xfrm>
          <a:prstGeom prst="roundRect">
            <a:avLst>
              <a:gd name="adj" fmla="val 2386"/>
            </a:avLst>
          </a:prstGeom>
          <a:ln w="1270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254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hlinkClick r:id="rId10"/>
            <a:extLst>
              <a:ext uri="{FF2B5EF4-FFF2-40B4-BE49-F238E27FC236}">
                <a16:creationId xmlns:a16="http://schemas.microsoft.com/office/drawing/2014/main" id="{069097BD-F49A-453D-8D6B-B5DF442FF76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0783" y="1333001"/>
            <a:ext cx="2549753" cy="1623343"/>
          </a:xfrm>
          <a:prstGeom prst="roundRect">
            <a:avLst>
              <a:gd name="adj" fmla="val 2386"/>
            </a:avLst>
          </a:prstGeom>
          <a:ln w="1270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254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hlinkClick r:id="rId12"/>
            <a:extLst>
              <a:ext uri="{FF2B5EF4-FFF2-40B4-BE49-F238E27FC236}">
                <a16:creationId xmlns:a16="http://schemas.microsoft.com/office/drawing/2014/main" id="{0962A092-E1B9-4658-A455-DC78D4D83AA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32977" y="1341500"/>
            <a:ext cx="2549753" cy="1614844"/>
          </a:xfrm>
          <a:prstGeom prst="roundRect">
            <a:avLst>
              <a:gd name="adj" fmla="val 2386"/>
            </a:avLst>
          </a:prstGeom>
          <a:ln w="1270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254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6299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28;p23">
            <a:extLst>
              <a:ext uri="{FF2B5EF4-FFF2-40B4-BE49-F238E27FC236}">
                <a16:creationId xmlns:a16="http://schemas.microsoft.com/office/drawing/2014/main" id="{EEF33BF9-0874-4624-B260-82912561E43D}"/>
              </a:ext>
            </a:extLst>
          </p:cNvPr>
          <p:cNvSpPr txBox="1">
            <a:spLocks/>
          </p:cNvSpPr>
          <p:nvPr/>
        </p:nvSpPr>
        <p:spPr>
          <a:xfrm>
            <a:off x="5628767" y="609948"/>
            <a:ext cx="3221722" cy="86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ermanent Marker"/>
              <a:buNone/>
              <a:defRPr sz="2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pPr algn="ctr"/>
            <a:r>
              <a:rPr lang="fa-IR" sz="4800" dirty="0">
                <a:solidFill>
                  <a:schemeClr val="accent6">
                    <a:lumMod val="75000"/>
                  </a:schemeClr>
                </a:solidFill>
                <a:latin typeface="Lalezar" panose="00000500000000000000" pitchFamily="2" charset="-78"/>
                <a:cs typeface="Dast Nevis" panose="03000400000000000000" pitchFamily="66" charset="-78"/>
              </a:rPr>
              <a:t>عنوان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EF3171-E942-47E9-9412-D4004E7E101F}"/>
              </a:ext>
            </a:extLst>
          </p:cNvPr>
          <p:cNvSpPr/>
          <p:nvPr/>
        </p:nvSpPr>
        <p:spPr>
          <a:xfrm>
            <a:off x="1321153" y="1476370"/>
            <a:ext cx="5918475" cy="2550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1800" dirty="0">
                <a:solidFill>
                  <a:schemeClr val="accent6">
                    <a:lumMod val="7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لورم ایپسوم </a:t>
            </a:r>
            <a:r>
              <a:rPr lang="fa-IR" sz="1800" dirty="0">
                <a:latin typeface="Adobe Arabic" panose="02040503050201020203" pitchFamily="18" charset="-78"/>
                <a:cs typeface="Adobe Arabic" panose="02040503050201020203" pitchFamily="18" charset="-78"/>
              </a:rPr>
              <a:t>متن ساختگی با تولید سادگی نامفهوم از صنعت چاپ و با استفاده از طراحان گرافیک است. چاپگرها و متون بلکه روزنامه و مجله در ستون و سطرآنچنان که لازم است و برای شرایط فعلی تکنولوژی مورد نیاز و کاربردهای متنوع با هدف بهبود ابزارهای کاربردی می باشد. کتابهای زیادی در شصت و سه درصد گذشته، حال و آینده شناخت فراوان جامعه و متخصصان را می طلبد تا با نرم افزارها شناخت بیشتری را برای طراحان رایانه ای علی الخصوص طراحان خلاقی و فرهنگ پیشرو در زبان فارسی ایجاد کرد.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25"/>
          <p:cNvSpPr/>
          <p:nvPr/>
        </p:nvSpPr>
        <p:spPr>
          <a:xfrm>
            <a:off x="2794851" y="662164"/>
            <a:ext cx="3554304" cy="1057613"/>
          </a:xfrm>
          <a:custGeom>
            <a:avLst/>
            <a:gdLst/>
            <a:ahLst/>
            <a:cxnLst/>
            <a:rect l="l" t="t" r="r" b="b"/>
            <a:pathLst>
              <a:path w="72132" h="25868" extrusionOk="0">
                <a:moveTo>
                  <a:pt x="33085" y="942"/>
                </a:moveTo>
                <a:cubicBezTo>
                  <a:pt x="34029" y="942"/>
                  <a:pt x="34973" y="981"/>
                  <a:pt x="35918" y="981"/>
                </a:cubicBezTo>
                <a:cubicBezTo>
                  <a:pt x="36232" y="981"/>
                  <a:pt x="36546" y="977"/>
                  <a:pt x="36860" y="965"/>
                </a:cubicBezTo>
                <a:cubicBezTo>
                  <a:pt x="36974" y="961"/>
                  <a:pt x="37087" y="959"/>
                  <a:pt x="37201" y="959"/>
                </a:cubicBezTo>
                <a:cubicBezTo>
                  <a:pt x="38334" y="959"/>
                  <a:pt x="39474" y="1152"/>
                  <a:pt x="40613" y="1187"/>
                </a:cubicBezTo>
                <a:cubicBezTo>
                  <a:pt x="41489" y="1213"/>
                  <a:pt x="42362" y="1268"/>
                  <a:pt x="43236" y="1318"/>
                </a:cubicBezTo>
                <a:cubicBezTo>
                  <a:pt x="44236" y="1376"/>
                  <a:pt x="45235" y="1473"/>
                  <a:pt x="46237" y="1513"/>
                </a:cubicBezTo>
                <a:cubicBezTo>
                  <a:pt x="47615" y="1566"/>
                  <a:pt x="48965" y="1889"/>
                  <a:pt x="50336" y="1957"/>
                </a:cubicBezTo>
                <a:cubicBezTo>
                  <a:pt x="51489" y="2015"/>
                  <a:pt x="52631" y="2162"/>
                  <a:pt x="53763" y="2341"/>
                </a:cubicBezTo>
                <a:cubicBezTo>
                  <a:pt x="54605" y="2472"/>
                  <a:pt x="55458" y="2497"/>
                  <a:pt x="56290" y="2667"/>
                </a:cubicBezTo>
                <a:cubicBezTo>
                  <a:pt x="57332" y="2879"/>
                  <a:pt x="58390" y="2987"/>
                  <a:pt x="59428" y="3180"/>
                </a:cubicBezTo>
                <a:cubicBezTo>
                  <a:pt x="60165" y="3316"/>
                  <a:pt x="60928" y="3360"/>
                  <a:pt x="61647" y="3594"/>
                </a:cubicBezTo>
                <a:cubicBezTo>
                  <a:pt x="62527" y="3878"/>
                  <a:pt x="63457" y="3939"/>
                  <a:pt x="64334" y="4249"/>
                </a:cubicBezTo>
                <a:cubicBezTo>
                  <a:pt x="64687" y="4375"/>
                  <a:pt x="65082" y="4408"/>
                  <a:pt x="65453" y="4517"/>
                </a:cubicBezTo>
                <a:cubicBezTo>
                  <a:pt x="66414" y="4795"/>
                  <a:pt x="67402" y="4988"/>
                  <a:pt x="68339" y="5327"/>
                </a:cubicBezTo>
                <a:cubicBezTo>
                  <a:pt x="68732" y="5469"/>
                  <a:pt x="69130" y="5661"/>
                  <a:pt x="69516" y="5844"/>
                </a:cubicBezTo>
                <a:cubicBezTo>
                  <a:pt x="69850" y="6004"/>
                  <a:pt x="70184" y="6150"/>
                  <a:pt x="70532" y="6277"/>
                </a:cubicBezTo>
                <a:cubicBezTo>
                  <a:pt x="70657" y="6321"/>
                  <a:pt x="70878" y="6372"/>
                  <a:pt x="70791" y="6595"/>
                </a:cubicBezTo>
                <a:cubicBezTo>
                  <a:pt x="70758" y="6680"/>
                  <a:pt x="70718" y="6708"/>
                  <a:pt x="70674" y="6708"/>
                </a:cubicBezTo>
                <a:cubicBezTo>
                  <a:pt x="70600" y="6708"/>
                  <a:pt x="70516" y="6626"/>
                  <a:pt x="70446" y="6606"/>
                </a:cubicBezTo>
                <a:cubicBezTo>
                  <a:pt x="69507" y="6344"/>
                  <a:pt x="68579" y="6035"/>
                  <a:pt x="67608" y="5900"/>
                </a:cubicBezTo>
                <a:cubicBezTo>
                  <a:pt x="67541" y="5891"/>
                  <a:pt x="67469" y="5880"/>
                  <a:pt x="67398" y="5880"/>
                </a:cubicBezTo>
                <a:cubicBezTo>
                  <a:pt x="67268" y="5880"/>
                  <a:pt x="67139" y="5918"/>
                  <a:pt x="67037" y="6075"/>
                </a:cubicBezTo>
                <a:cubicBezTo>
                  <a:pt x="67625" y="6313"/>
                  <a:pt x="68254" y="6345"/>
                  <a:pt x="68834" y="6544"/>
                </a:cubicBezTo>
                <a:cubicBezTo>
                  <a:pt x="69301" y="6703"/>
                  <a:pt x="69770" y="6845"/>
                  <a:pt x="70253" y="6932"/>
                </a:cubicBezTo>
                <a:cubicBezTo>
                  <a:pt x="70526" y="6981"/>
                  <a:pt x="70467" y="7134"/>
                  <a:pt x="70373" y="7307"/>
                </a:cubicBezTo>
                <a:cubicBezTo>
                  <a:pt x="70307" y="7430"/>
                  <a:pt x="70294" y="7568"/>
                  <a:pt x="70148" y="7568"/>
                </a:cubicBezTo>
                <a:cubicBezTo>
                  <a:pt x="70105" y="7568"/>
                  <a:pt x="70050" y="7556"/>
                  <a:pt x="69980" y="7528"/>
                </a:cubicBezTo>
                <a:cubicBezTo>
                  <a:pt x="69501" y="7339"/>
                  <a:pt x="69021" y="7139"/>
                  <a:pt x="68511" y="7019"/>
                </a:cubicBezTo>
                <a:cubicBezTo>
                  <a:pt x="67962" y="6890"/>
                  <a:pt x="67441" y="6655"/>
                  <a:pt x="66794" y="6559"/>
                </a:cubicBezTo>
                <a:lnTo>
                  <a:pt x="66794" y="6559"/>
                </a:lnTo>
                <a:cubicBezTo>
                  <a:pt x="67069" y="6881"/>
                  <a:pt x="67420" y="6863"/>
                  <a:pt x="67691" y="6948"/>
                </a:cubicBezTo>
                <a:cubicBezTo>
                  <a:pt x="68314" y="7145"/>
                  <a:pt x="68877" y="7486"/>
                  <a:pt x="69510" y="7653"/>
                </a:cubicBezTo>
                <a:cubicBezTo>
                  <a:pt x="69621" y="7682"/>
                  <a:pt x="69905" y="7771"/>
                  <a:pt x="69744" y="8061"/>
                </a:cubicBezTo>
                <a:cubicBezTo>
                  <a:pt x="69648" y="8233"/>
                  <a:pt x="69612" y="8458"/>
                  <a:pt x="69412" y="8458"/>
                </a:cubicBezTo>
                <a:cubicBezTo>
                  <a:pt x="69360" y="8458"/>
                  <a:pt x="69296" y="8442"/>
                  <a:pt x="69218" y="8406"/>
                </a:cubicBezTo>
                <a:cubicBezTo>
                  <a:pt x="68566" y="8110"/>
                  <a:pt x="67881" y="7885"/>
                  <a:pt x="67181" y="7754"/>
                </a:cubicBezTo>
                <a:cubicBezTo>
                  <a:pt x="66443" y="7616"/>
                  <a:pt x="65728" y="7346"/>
                  <a:pt x="64956" y="7346"/>
                </a:cubicBezTo>
                <a:cubicBezTo>
                  <a:pt x="64953" y="7346"/>
                  <a:pt x="64949" y="7346"/>
                  <a:pt x="64946" y="7346"/>
                </a:cubicBezTo>
                <a:cubicBezTo>
                  <a:pt x="65424" y="7646"/>
                  <a:pt x="65962" y="7837"/>
                  <a:pt x="66497" y="7934"/>
                </a:cubicBezTo>
                <a:cubicBezTo>
                  <a:pt x="67315" y="8082"/>
                  <a:pt x="68056" y="8441"/>
                  <a:pt x="68848" y="8652"/>
                </a:cubicBezTo>
                <a:cubicBezTo>
                  <a:pt x="68994" y="8691"/>
                  <a:pt x="69129" y="8778"/>
                  <a:pt x="68926" y="8960"/>
                </a:cubicBezTo>
                <a:cubicBezTo>
                  <a:pt x="68789" y="9082"/>
                  <a:pt x="68554" y="9151"/>
                  <a:pt x="68591" y="9410"/>
                </a:cubicBezTo>
                <a:cubicBezTo>
                  <a:pt x="68573" y="9412"/>
                  <a:pt x="68556" y="9412"/>
                  <a:pt x="68538" y="9412"/>
                </a:cubicBezTo>
                <a:cubicBezTo>
                  <a:pt x="68322" y="9412"/>
                  <a:pt x="68125" y="9327"/>
                  <a:pt x="67927" y="9258"/>
                </a:cubicBezTo>
                <a:cubicBezTo>
                  <a:pt x="66984" y="8932"/>
                  <a:pt x="66040" y="8610"/>
                  <a:pt x="65068" y="8383"/>
                </a:cubicBezTo>
                <a:cubicBezTo>
                  <a:pt x="65052" y="8379"/>
                  <a:pt x="65035" y="8377"/>
                  <a:pt x="65017" y="8377"/>
                </a:cubicBezTo>
                <a:cubicBezTo>
                  <a:pt x="64956" y="8377"/>
                  <a:pt x="64888" y="8403"/>
                  <a:pt x="64799" y="8476"/>
                </a:cubicBezTo>
                <a:cubicBezTo>
                  <a:pt x="65209" y="8651"/>
                  <a:pt x="65614" y="8838"/>
                  <a:pt x="66030" y="8996"/>
                </a:cubicBezTo>
                <a:cubicBezTo>
                  <a:pt x="66590" y="9211"/>
                  <a:pt x="67160" y="9399"/>
                  <a:pt x="67722" y="9608"/>
                </a:cubicBezTo>
                <a:cubicBezTo>
                  <a:pt x="67822" y="9646"/>
                  <a:pt x="68060" y="9702"/>
                  <a:pt x="67966" y="9795"/>
                </a:cubicBezTo>
                <a:cubicBezTo>
                  <a:pt x="67820" y="9939"/>
                  <a:pt x="67924" y="10278"/>
                  <a:pt x="67639" y="10278"/>
                </a:cubicBezTo>
                <a:cubicBezTo>
                  <a:pt x="67629" y="10278"/>
                  <a:pt x="67618" y="10277"/>
                  <a:pt x="67606" y="10276"/>
                </a:cubicBezTo>
                <a:cubicBezTo>
                  <a:pt x="67369" y="10255"/>
                  <a:pt x="67126" y="10253"/>
                  <a:pt x="66898" y="10142"/>
                </a:cubicBezTo>
                <a:cubicBezTo>
                  <a:pt x="65842" y="9626"/>
                  <a:pt x="64663" y="9586"/>
                  <a:pt x="63548" y="9274"/>
                </a:cubicBezTo>
                <a:lnTo>
                  <a:pt x="63548" y="9274"/>
                </a:lnTo>
                <a:cubicBezTo>
                  <a:pt x="63998" y="9686"/>
                  <a:pt x="64580" y="9783"/>
                  <a:pt x="65127" y="9966"/>
                </a:cubicBezTo>
                <a:cubicBezTo>
                  <a:pt x="65773" y="10183"/>
                  <a:pt x="66415" y="10411"/>
                  <a:pt x="67058" y="10636"/>
                </a:cubicBezTo>
                <a:cubicBezTo>
                  <a:pt x="67141" y="10666"/>
                  <a:pt x="67178" y="10727"/>
                  <a:pt x="67153" y="10822"/>
                </a:cubicBezTo>
                <a:cubicBezTo>
                  <a:pt x="67125" y="10922"/>
                  <a:pt x="66324" y="11702"/>
                  <a:pt x="66212" y="11702"/>
                </a:cubicBezTo>
                <a:cubicBezTo>
                  <a:pt x="66209" y="11702"/>
                  <a:pt x="66207" y="11701"/>
                  <a:pt x="66205" y="11700"/>
                </a:cubicBezTo>
                <a:cubicBezTo>
                  <a:pt x="65900" y="11549"/>
                  <a:pt x="65581" y="11441"/>
                  <a:pt x="65259" y="11333"/>
                </a:cubicBezTo>
                <a:cubicBezTo>
                  <a:pt x="64494" y="11074"/>
                  <a:pt x="63731" y="10806"/>
                  <a:pt x="62903" y="10806"/>
                </a:cubicBezTo>
                <a:cubicBezTo>
                  <a:pt x="62868" y="10806"/>
                  <a:pt x="62832" y="10806"/>
                  <a:pt x="62797" y="10807"/>
                </a:cubicBezTo>
                <a:cubicBezTo>
                  <a:pt x="63826" y="11326"/>
                  <a:pt x="64978" y="11555"/>
                  <a:pt x="65989" y="12172"/>
                </a:cubicBezTo>
                <a:cubicBezTo>
                  <a:pt x="65776" y="12361"/>
                  <a:pt x="65524" y="12540"/>
                  <a:pt x="65452" y="12865"/>
                </a:cubicBezTo>
                <a:cubicBezTo>
                  <a:pt x="65432" y="12953"/>
                  <a:pt x="65367" y="12997"/>
                  <a:pt x="65270" y="12997"/>
                </a:cubicBezTo>
                <a:cubicBezTo>
                  <a:pt x="65235" y="12997"/>
                  <a:pt x="65195" y="12991"/>
                  <a:pt x="65152" y="12980"/>
                </a:cubicBezTo>
                <a:cubicBezTo>
                  <a:pt x="64604" y="12838"/>
                  <a:pt x="64065" y="12660"/>
                  <a:pt x="63542" y="12446"/>
                </a:cubicBezTo>
                <a:cubicBezTo>
                  <a:pt x="63097" y="12262"/>
                  <a:pt x="62560" y="12345"/>
                  <a:pt x="62192" y="11974"/>
                </a:cubicBezTo>
                <a:cubicBezTo>
                  <a:pt x="62153" y="11935"/>
                  <a:pt x="62116" y="11921"/>
                  <a:pt x="62080" y="11921"/>
                </a:cubicBezTo>
                <a:cubicBezTo>
                  <a:pt x="61997" y="11921"/>
                  <a:pt x="61917" y="11992"/>
                  <a:pt x="61828" y="11992"/>
                </a:cubicBezTo>
                <a:cubicBezTo>
                  <a:pt x="61817" y="11992"/>
                  <a:pt x="61806" y="11991"/>
                  <a:pt x="61795" y="11988"/>
                </a:cubicBezTo>
                <a:lnTo>
                  <a:pt x="61795" y="11988"/>
                </a:lnTo>
                <a:cubicBezTo>
                  <a:pt x="62179" y="12401"/>
                  <a:pt x="62711" y="12521"/>
                  <a:pt x="63184" y="12709"/>
                </a:cubicBezTo>
                <a:cubicBezTo>
                  <a:pt x="63785" y="12947"/>
                  <a:pt x="64363" y="13238"/>
                  <a:pt x="64972" y="13459"/>
                </a:cubicBezTo>
                <a:cubicBezTo>
                  <a:pt x="65256" y="13561"/>
                  <a:pt x="65419" y="13730"/>
                  <a:pt x="65409" y="14066"/>
                </a:cubicBezTo>
                <a:cubicBezTo>
                  <a:pt x="65404" y="14279"/>
                  <a:pt x="65478" y="14499"/>
                  <a:pt x="65547" y="14707"/>
                </a:cubicBezTo>
                <a:cubicBezTo>
                  <a:pt x="65574" y="14787"/>
                  <a:pt x="65684" y="14846"/>
                  <a:pt x="65586" y="14943"/>
                </a:cubicBezTo>
                <a:cubicBezTo>
                  <a:pt x="65544" y="14984"/>
                  <a:pt x="65497" y="15003"/>
                  <a:pt x="65449" y="15003"/>
                </a:cubicBezTo>
                <a:cubicBezTo>
                  <a:pt x="65408" y="15003"/>
                  <a:pt x="65366" y="14989"/>
                  <a:pt x="65325" y="14965"/>
                </a:cubicBezTo>
                <a:cubicBezTo>
                  <a:pt x="64759" y="14620"/>
                  <a:pt x="64067" y="14613"/>
                  <a:pt x="63494" y="14272"/>
                </a:cubicBezTo>
                <a:cubicBezTo>
                  <a:pt x="63429" y="14234"/>
                  <a:pt x="63355" y="14219"/>
                  <a:pt x="63274" y="14219"/>
                </a:cubicBezTo>
                <a:cubicBezTo>
                  <a:pt x="63136" y="14219"/>
                  <a:pt x="62979" y="14262"/>
                  <a:pt x="62814" y="14308"/>
                </a:cubicBezTo>
                <a:cubicBezTo>
                  <a:pt x="63815" y="14748"/>
                  <a:pt x="64771" y="15154"/>
                  <a:pt x="65713" y="15590"/>
                </a:cubicBezTo>
                <a:cubicBezTo>
                  <a:pt x="66043" y="15744"/>
                  <a:pt x="66332" y="15948"/>
                  <a:pt x="66273" y="16425"/>
                </a:cubicBezTo>
                <a:cubicBezTo>
                  <a:pt x="66254" y="16581"/>
                  <a:pt x="66490" y="16770"/>
                  <a:pt x="66679" y="17046"/>
                </a:cubicBezTo>
                <a:cubicBezTo>
                  <a:pt x="65459" y="16419"/>
                  <a:pt x="64299" y="15953"/>
                  <a:pt x="63074" y="15673"/>
                </a:cubicBezTo>
                <a:lnTo>
                  <a:pt x="63025" y="15800"/>
                </a:lnTo>
                <a:cubicBezTo>
                  <a:pt x="63777" y="16108"/>
                  <a:pt x="64545" y="16384"/>
                  <a:pt x="65279" y="16733"/>
                </a:cubicBezTo>
                <a:cubicBezTo>
                  <a:pt x="65917" y="17036"/>
                  <a:pt x="66752" y="17133"/>
                  <a:pt x="67016" y="17910"/>
                </a:cubicBezTo>
                <a:cubicBezTo>
                  <a:pt x="67126" y="18236"/>
                  <a:pt x="67445" y="18489"/>
                  <a:pt x="67379" y="18890"/>
                </a:cubicBezTo>
                <a:cubicBezTo>
                  <a:pt x="67363" y="18990"/>
                  <a:pt x="67448" y="19159"/>
                  <a:pt x="67614" y="19238"/>
                </a:cubicBezTo>
                <a:cubicBezTo>
                  <a:pt x="66081" y="18577"/>
                  <a:pt x="64636" y="17733"/>
                  <a:pt x="62896" y="17359"/>
                </a:cubicBezTo>
                <a:lnTo>
                  <a:pt x="62896" y="17359"/>
                </a:lnTo>
                <a:cubicBezTo>
                  <a:pt x="63189" y="17777"/>
                  <a:pt x="63573" y="17876"/>
                  <a:pt x="63897" y="18037"/>
                </a:cubicBezTo>
                <a:cubicBezTo>
                  <a:pt x="64856" y="18517"/>
                  <a:pt x="65886" y="18848"/>
                  <a:pt x="66734" y="19552"/>
                </a:cubicBezTo>
                <a:cubicBezTo>
                  <a:pt x="67007" y="19779"/>
                  <a:pt x="67358" y="19989"/>
                  <a:pt x="67668" y="20101"/>
                </a:cubicBezTo>
                <a:cubicBezTo>
                  <a:pt x="68152" y="20277"/>
                  <a:pt x="68042" y="20697"/>
                  <a:pt x="68227" y="20979"/>
                </a:cubicBezTo>
                <a:cubicBezTo>
                  <a:pt x="68264" y="21034"/>
                  <a:pt x="68331" y="21099"/>
                  <a:pt x="68376" y="21229"/>
                </a:cubicBezTo>
                <a:cubicBezTo>
                  <a:pt x="68067" y="21093"/>
                  <a:pt x="67741" y="21198"/>
                  <a:pt x="67515" y="20835"/>
                </a:cubicBezTo>
                <a:cubicBezTo>
                  <a:pt x="67412" y="20670"/>
                  <a:pt x="67047" y="20616"/>
                  <a:pt x="66804" y="20525"/>
                </a:cubicBezTo>
                <a:cubicBezTo>
                  <a:pt x="66348" y="20353"/>
                  <a:pt x="65856" y="20278"/>
                  <a:pt x="65426" y="20022"/>
                </a:cubicBezTo>
                <a:cubicBezTo>
                  <a:pt x="65281" y="19936"/>
                  <a:pt x="65186" y="19891"/>
                  <a:pt x="65095" y="19891"/>
                </a:cubicBezTo>
                <a:cubicBezTo>
                  <a:pt x="64986" y="19891"/>
                  <a:pt x="64883" y="19956"/>
                  <a:pt x="64707" y="20091"/>
                </a:cubicBezTo>
                <a:cubicBezTo>
                  <a:pt x="65298" y="20423"/>
                  <a:pt x="65901" y="20709"/>
                  <a:pt x="66499" y="21006"/>
                </a:cubicBezTo>
                <a:cubicBezTo>
                  <a:pt x="67185" y="21346"/>
                  <a:pt x="67900" y="21675"/>
                  <a:pt x="68480" y="22156"/>
                </a:cubicBezTo>
                <a:cubicBezTo>
                  <a:pt x="68874" y="22482"/>
                  <a:pt x="69175" y="23012"/>
                  <a:pt x="69158" y="23604"/>
                </a:cubicBezTo>
                <a:cubicBezTo>
                  <a:pt x="69152" y="23799"/>
                  <a:pt x="69042" y="23853"/>
                  <a:pt x="68919" y="23853"/>
                </a:cubicBezTo>
                <a:cubicBezTo>
                  <a:pt x="68851" y="23853"/>
                  <a:pt x="68779" y="23837"/>
                  <a:pt x="68718" y="23819"/>
                </a:cubicBezTo>
                <a:cubicBezTo>
                  <a:pt x="68389" y="23721"/>
                  <a:pt x="68093" y="23539"/>
                  <a:pt x="67732" y="23539"/>
                </a:cubicBezTo>
                <a:cubicBezTo>
                  <a:pt x="67683" y="23539"/>
                  <a:pt x="67632" y="23542"/>
                  <a:pt x="67580" y="23550"/>
                </a:cubicBezTo>
                <a:cubicBezTo>
                  <a:pt x="67571" y="23551"/>
                  <a:pt x="67561" y="23552"/>
                  <a:pt x="67552" y="23552"/>
                </a:cubicBezTo>
                <a:cubicBezTo>
                  <a:pt x="67336" y="23552"/>
                  <a:pt x="67259" y="23182"/>
                  <a:pt x="66993" y="23182"/>
                </a:cubicBezTo>
                <a:cubicBezTo>
                  <a:pt x="66981" y="23182"/>
                  <a:pt x="66969" y="23183"/>
                  <a:pt x="66956" y="23185"/>
                </a:cubicBezTo>
                <a:cubicBezTo>
                  <a:pt x="66956" y="23061"/>
                  <a:pt x="66910" y="23031"/>
                  <a:pt x="66849" y="23031"/>
                </a:cubicBezTo>
                <a:cubicBezTo>
                  <a:pt x="66800" y="23031"/>
                  <a:pt x="66741" y="23051"/>
                  <a:pt x="66691" y="23056"/>
                </a:cubicBezTo>
                <a:cubicBezTo>
                  <a:pt x="66649" y="23061"/>
                  <a:pt x="66610" y="23068"/>
                  <a:pt x="66575" y="23068"/>
                </a:cubicBezTo>
                <a:cubicBezTo>
                  <a:pt x="66505" y="23068"/>
                  <a:pt x="66455" y="23038"/>
                  <a:pt x="66453" y="22894"/>
                </a:cubicBezTo>
                <a:cubicBezTo>
                  <a:pt x="66451" y="22781"/>
                  <a:pt x="66413" y="22699"/>
                  <a:pt x="66341" y="22699"/>
                </a:cubicBezTo>
                <a:cubicBezTo>
                  <a:pt x="66297" y="22699"/>
                  <a:pt x="66241" y="22730"/>
                  <a:pt x="66172" y="22805"/>
                </a:cubicBezTo>
                <a:cubicBezTo>
                  <a:pt x="66138" y="22842"/>
                  <a:pt x="66109" y="22857"/>
                  <a:pt x="66084" y="22857"/>
                </a:cubicBezTo>
                <a:cubicBezTo>
                  <a:pt x="66028" y="22857"/>
                  <a:pt x="66000" y="22777"/>
                  <a:pt x="66002" y="22713"/>
                </a:cubicBezTo>
                <a:cubicBezTo>
                  <a:pt x="66011" y="22524"/>
                  <a:pt x="65895" y="22446"/>
                  <a:pt x="65779" y="22446"/>
                </a:cubicBezTo>
                <a:cubicBezTo>
                  <a:pt x="65751" y="22446"/>
                  <a:pt x="65723" y="22451"/>
                  <a:pt x="65697" y="22459"/>
                </a:cubicBezTo>
                <a:cubicBezTo>
                  <a:pt x="65637" y="22479"/>
                  <a:pt x="65581" y="22487"/>
                  <a:pt x="65530" y="22487"/>
                </a:cubicBezTo>
                <a:cubicBezTo>
                  <a:pt x="65256" y="22487"/>
                  <a:pt x="65089" y="22248"/>
                  <a:pt x="64902" y="22119"/>
                </a:cubicBezTo>
                <a:cubicBezTo>
                  <a:pt x="64680" y="21963"/>
                  <a:pt x="64484" y="21825"/>
                  <a:pt x="64210" y="21800"/>
                </a:cubicBezTo>
                <a:cubicBezTo>
                  <a:pt x="63863" y="21767"/>
                  <a:pt x="63595" y="21514"/>
                  <a:pt x="63302" y="21404"/>
                </a:cubicBezTo>
                <a:cubicBezTo>
                  <a:pt x="62883" y="21245"/>
                  <a:pt x="62452" y="21088"/>
                  <a:pt x="62035" y="20918"/>
                </a:cubicBezTo>
                <a:cubicBezTo>
                  <a:pt x="61161" y="20564"/>
                  <a:pt x="60245" y="20355"/>
                  <a:pt x="59365" y="20057"/>
                </a:cubicBezTo>
                <a:cubicBezTo>
                  <a:pt x="58840" y="19879"/>
                  <a:pt x="58279" y="19740"/>
                  <a:pt x="57754" y="19580"/>
                </a:cubicBezTo>
                <a:cubicBezTo>
                  <a:pt x="56920" y="19326"/>
                  <a:pt x="56047" y="19158"/>
                  <a:pt x="55205" y="18901"/>
                </a:cubicBezTo>
                <a:cubicBezTo>
                  <a:pt x="54674" y="18738"/>
                  <a:pt x="54122" y="18756"/>
                  <a:pt x="53585" y="18617"/>
                </a:cubicBezTo>
                <a:cubicBezTo>
                  <a:pt x="52960" y="18456"/>
                  <a:pt x="52327" y="18185"/>
                  <a:pt x="51705" y="18170"/>
                </a:cubicBezTo>
                <a:cubicBezTo>
                  <a:pt x="50941" y="18151"/>
                  <a:pt x="50228" y="17964"/>
                  <a:pt x="49495" y="17839"/>
                </a:cubicBezTo>
                <a:cubicBezTo>
                  <a:pt x="48492" y="17670"/>
                  <a:pt x="47488" y="17590"/>
                  <a:pt x="46470" y="17550"/>
                </a:cubicBezTo>
                <a:cubicBezTo>
                  <a:pt x="45508" y="17511"/>
                  <a:pt x="44544" y="17370"/>
                  <a:pt x="43577" y="17298"/>
                </a:cubicBezTo>
                <a:cubicBezTo>
                  <a:pt x="43506" y="17293"/>
                  <a:pt x="43436" y="17291"/>
                  <a:pt x="43366" y="17291"/>
                </a:cubicBezTo>
                <a:cubicBezTo>
                  <a:pt x="43093" y="17291"/>
                  <a:pt x="42821" y="17322"/>
                  <a:pt x="42550" y="17322"/>
                </a:cubicBezTo>
                <a:cubicBezTo>
                  <a:pt x="42368" y="17322"/>
                  <a:pt x="42187" y="17308"/>
                  <a:pt x="42005" y="17262"/>
                </a:cubicBezTo>
                <a:cubicBezTo>
                  <a:pt x="41753" y="17197"/>
                  <a:pt x="41499" y="17177"/>
                  <a:pt x="41245" y="17177"/>
                </a:cubicBezTo>
                <a:cubicBezTo>
                  <a:pt x="40839" y="17177"/>
                  <a:pt x="40431" y="17228"/>
                  <a:pt x="40023" y="17228"/>
                </a:cubicBezTo>
                <a:cubicBezTo>
                  <a:pt x="39926" y="17228"/>
                  <a:pt x="39829" y="17225"/>
                  <a:pt x="39732" y="17218"/>
                </a:cubicBezTo>
                <a:cubicBezTo>
                  <a:pt x="39549" y="17204"/>
                  <a:pt x="39364" y="17199"/>
                  <a:pt x="39180" y="17199"/>
                </a:cubicBezTo>
                <a:cubicBezTo>
                  <a:pt x="38414" y="17199"/>
                  <a:pt x="37643" y="17291"/>
                  <a:pt x="36875" y="17291"/>
                </a:cubicBezTo>
                <a:cubicBezTo>
                  <a:pt x="36859" y="17291"/>
                  <a:pt x="36843" y="17291"/>
                  <a:pt x="36827" y="17291"/>
                </a:cubicBezTo>
                <a:cubicBezTo>
                  <a:pt x="36176" y="17289"/>
                  <a:pt x="35519" y="17286"/>
                  <a:pt x="34871" y="17282"/>
                </a:cubicBezTo>
                <a:cubicBezTo>
                  <a:pt x="34847" y="17282"/>
                  <a:pt x="34824" y="17282"/>
                  <a:pt x="34801" y="17282"/>
                </a:cubicBezTo>
                <a:cubicBezTo>
                  <a:pt x="34299" y="17282"/>
                  <a:pt x="33780" y="17307"/>
                  <a:pt x="33270" y="17336"/>
                </a:cubicBezTo>
                <a:cubicBezTo>
                  <a:pt x="31958" y="17409"/>
                  <a:pt x="30648" y="17472"/>
                  <a:pt x="29336" y="17525"/>
                </a:cubicBezTo>
                <a:cubicBezTo>
                  <a:pt x="28507" y="17558"/>
                  <a:pt x="27679" y="17624"/>
                  <a:pt x="26852" y="17670"/>
                </a:cubicBezTo>
                <a:cubicBezTo>
                  <a:pt x="26310" y="17699"/>
                  <a:pt x="25746" y="17817"/>
                  <a:pt x="25190" y="17875"/>
                </a:cubicBezTo>
                <a:cubicBezTo>
                  <a:pt x="24082" y="17987"/>
                  <a:pt x="22971" y="18110"/>
                  <a:pt x="21896" y="18384"/>
                </a:cubicBezTo>
                <a:cubicBezTo>
                  <a:pt x="20828" y="18655"/>
                  <a:pt x="19744" y="18859"/>
                  <a:pt x="18672" y="19096"/>
                </a:cubicBezTo>
                <a:cubicBezTo>
                  <a:pt x="17470" y="19361"/>
                  <a:pt x="16290" y="19707"/>
                  <a:pt x="15118" y="20050"/>
                </a:cubicBezTo>
                <a:cubicBezTo>
                  <a:pt x="14216" y="20315"/>
                  <a:pt x="13287" y="20541"/>
                  <a:pt x="12421" y="20892"/>
                </a:cubicBezTo>
                <a:cubicBezTo>
                  <a:pt x="11576" y="21236"/>
                  <a:pt x="10724" y="21586"/>
                  <a:pt x="9873" y="21907"/>
                </a:cubicBezTo>
                <a:cubicBezTo>
                  <a:pt x="9349" y="22105"/>
                  <a:pt x="8817" y="22322"/>
                  <a:pt x="8293" y="22523"/>
                </a:cubicBezTo>
                <a:cubicBezTo>
                  <a:pt x="7727" y="22739"/>
                  <a:pt x="7144" y="22973"/>
                  <a:pt x="6628" y="23337"/>
                </a:cubicBezTo>
                <a:cubicBezTo>
                  <a:pt x="6246" y="23607"/>
                  <a:pt x="5788" y="23778"/>
                  <a:pt x="5363" y="23978"/>
                </a:cubicBezTo>
                <a:cubicBezTo>
                  <a:pt x="4839" y="24225"/>
                  <a:pt x="4331" y="24515"/>
                  <a:pt x="3778" y="24711"/>
                </a:cubicBezTo>
                <a:cubicBezTo>
                  <a:pt x="3554" y="24791"/>
                  <a:pt x="3385" y="24838"/>
                  <a:pt x="3248" y="24838"/>
                </a:cubicBezTo>
                <a:cubicBezTo>
                  <a:pt x="3050" y="24838"/>
                  <a:pt x="2915" y="24741"/>
                  <a:pt x="2768" y="24501"/>
                </a:cubicBezTo>
                <a:cubicBezTo>
                  <a:pt x="2634" y="24281"/>
                  <a:pt x="2818" y="23591"/>
                  <a:pt x="3065" y="23408"/>
                </a:cubicBezTo>
                <a:cubicBezTo>
                  <a:pt x="3553" y="23047"/>
                  <a:pt x="4113" y="22805"/>
                  <a:pt x="4629" y="22493"/>
                </a:cubicBezTo>
                <a:cubicBezTo>
                  <a:pt x="5136" y="22189"/>
                  <a:pt x="5665" y="21918"/>
                  <a:pt x="6203" y="21707"/>
                </a:cubicBezTo>
                <a:cubicBezTo>
                  <a:pt x="6996" y="21398"/>
                  <a:pt x="7690" y="20873"/>
                  <a:pt x="8619" y="20693"/>
                </a:cubicBezTo>
                <a:cubicBezTo>
                  <a:pt x="8486" y="20626"/>
                  <a:pt x="8365" y="20601"/>
                  <a:pt x="8253" y="20601"/>
                </a:cubicBezTo>
                <a:cubicBezTo>
                  <a:pt x="8038" y="20601"/>
                  <a:pt x="7859" y="20694"/>
                  <a:pt x="7698" y="20764"/>
                </a:cubicBezTo>
                <a:cubicBezTo>
                  <a:pt x="7221" y="20973"/>
                  <a:pt x="6725" y="21107"/>
                  <a:pt x="6228" y="21254"/>
                </a:cubicBezTo>
                <a:cubicBezTo>
                  <a:pt x="5854" y="21365"/>
                  <a:pt x="5540" y="21630"/>
                  <a:pt x="5159" y="21760"/>
                </a:cubicBezTo>
                <a:cubicBezTo>
                  <a:pt x="4530" y="21974"/>
                  <a:pt x="3965" y="22330"/>
                  <a:pt x="3392" y="22662"/>
                </a:cubicBezTo>
                <a:cubicBezTo>
                  <a:pt x="3346" y="22688"/>
                  <a:pt x="3281" y="22731"/>
                  <a:pt x="3221" y="22731"/>
                </a:cubicBezTo>
                <a:cubicBezTo>
                  <a:pt x="3192" y="22731"/>
                  <a:pt x="3165" y="22721"/>
                  <a:pt x="3140" y="22695"/>
                </a:cubicBezTo>
                <a:cubicBezTo>
                  <a:pt x="3103" y="22652"/>
                  <a:pt x="3116" y="22546"/>
                  <a:pt x="3132" y="22474"/>
                </a:cubicBezTo>
                <a:cubicBezTo>
                  <a:pt x="3211" y="22082"/>
                  <a:pt x="3423" y="21788"/>
                  <a:pt x="3780" y="21593"/>
                </a:cubicBezTo>
                <a:cubicBezTo>
                  <a:pt x="4619" y="21135"/>
                  <a:pt x="5399" y="20565"/>
                  <a:pt x="6299" y="20213"/>
                </a:cubicBezTo>
                <a:cubicBezTo>
                  <a:pt x="6499" y="20135"/>
                  <a:pt x="6716" y="20025"/>
                  <a:pt x="6869" y="19771"/>
                </a:cubicBezTo>
                <a:lnTo>
                  <a:pt x="6869" y="19771"/>
                </a:lnTo>
                <a:cubicBezTo>
                  <a:pt x="6307" y="19858"/>
                  <a:pt x="5837" y="20016"/>
                  <a:pt x="5394" y="20326"/>
                </a:cubicBezTo>
                <a:cubicBezTo>
                  <a:pt x="4899" y="20670"/>
                  <a:pt x="4260" y="20774"/>
                  <a:pt x="3807" y="21217"/>
                </a:cubicBezTo>
                <a:cubicBezTo>
                  <a:pt x="3798" y="21227"/>
                  <a:pt x="3785" y="21231"/>
                  <a:pt x="3771" y="21231"/>
                </a:cubicBezTo>
                <a:cubicBezTo>
                  <a:pt x="3703" y="21231"/>
                  <a:pt x="3598" y="21136"/>
                  <a:pt x="3631" y="21022"/>
                </a:cubicBezTo>
                <a:cubicBezTo>
                  <a:pt x="3761" y="20580"/>
                  <a:pt x="3865" y="20123"/>
                  <a:pt x="4056" y="19708"/>
                </a:cubicBezTo>
                <a:cubicBezTo>
                  <a:pt x="4224" y="19345"/>
                  <a:pt x="4667" y="19295"/>
                  <a:pt x="4985" y="19103"/>
                </a:cubicBezTo>
                <a:cubicBezTo>
                  <a:pt x="6229" y="18352"/>
                  <a:pt x="7603" y="17866"/>
                  <a:pt x="8900" y="17220"/>
                </a:cubicBezTo>
                <a:cubicBezTo>
                  <a:pt x="9205" y="17068"/>
                  <a:pt x="9548" y="17010"/>
                  <a:pt x="9854" y="16839"/>
                </a:cubicBezTo>
                <a:cubicBezTo>
                  <a:pt x="10004" y="16754"/>
                  <a:pt x="10077" y="16628"/>
                  <a:pt x="10187" y="16514"/>
                </a:cubicBezTo>
                <a:lnTo>
                  <a:pt x="10187" y="16514"/>
                </a:lnTo>
                <a:cubicBezTo>
                  <a:pt x="8248" y="17246"/>
                  <a:pt x="6284" y="17914"/>
                  <a:pt x="4424" y="19025"/>
                </a:cubicBezTo>
                <a:cubicBezTo>
                  <a:pt x="4468" y="18491"/>
                  <a:pt x="4503" y="18077"/>
                  <a:pt x="4987" y="17804"/>
                </a:cubicBezTo>
                <a:cubicBezTo>
                  <a:pt x="5728" y="17385"/>
                  <a:pt x="6476" y="16989"/>
                  <a:pt x="7278" y="16701"/>
                </a:cubicBezTo>
                <a:cubicBezTo>
                  <a:pt x="7481" y="16628"/>
                  <a:pt x="7702" y="16496"/>
                  <a:pt x="7828" y="16387"/>
                </a:cubicBezTo>
                <a:cubicBezTo>
                  <a:pt x="8181" y="16081"/>
                  <a:pt x="8641" y="16094"/>
                  <a:pt x="9005" y="15862"/>
                </a:cubicBezTo>
                <a:cubicBezTo>
                  <a:pt x="9083" y="15812"/>
                  <a:pt x="9204" y="15812"/>
                  <a:pt x="9170" y="15692"/>
                </a:cubicBezTo>
                <a:cubicBezTo>
                  <a:pt x="9151" y="15628"/>
                  <a:pt x="9103" y="15611"/>
                  <a:pt x="9050" y="15611"/>
                </a:cubicBezTo>
                <a:cubicBezTo>
                  <a:pt x="9005" y="15611"/>
                  <a:pt x="8958" y="15623"/>
                  <a:pt x="8923" y="15630"/>
                </a:cubicBezTo>
                <a:cubicBezTo>
                  <a:pt x="8460" y="15723"/>
                  <a:pt x="8024" y="15896"/>
                  <a:pt x="7596" y="16091"/>
                </a:cubicBezTo>
                <a:cubicBezTo>
                  <a:pt x="7114" y="16308"/>
                  <a:pt x="6621" y="16485"/>
                  <a:pt x="6104" y="16595"/>
                </a:cubicBezTo>
                <a:cubicBezTo>
                  <a:pt x="5888" y="16640"/>
                  <a:pt x="5815" y="16916"/>
                  <a:pt x="5578" y="16921"/>
                </a:cubicBezTo>
                <a:cubicBezTo>
                  <a:pt x="5517" y="16922"/>
                  <a:pt x="5443" y="16931"/>
                  <a:pt x="5378" y="16931"/>
                </a:cubicBezTo>
                <a:cubicBezTo>
                  <a:pt x="5316" y="16931"/>
                  <a:pt x="5260" y="16923"/>
                  <a:pt x="5228" y="16893"/>
                </a:cubicBezTo>
                <a:cubicBezTo>
                  <a:pt x="5123" y="16795"/>
                  <a:pt x="5256" y="16712"/>
                  <a:pt x="5337" y="16638"/>
                </a:cubicBezTo>
                <a:cubicBezTo>
                  <a:pt x="5379" y="16597"/>
                  <a:pt x="5405" y="16529"/>
                  <a:pt x="5417" y="16469"/>
                </a:cubicBezTo>
                <a:cubicBezTo>
                  <a:pt x="5650" y="15394"/>
                  <a:pt x="6507" y="15021"/>
                  <a:pt x="7400" y="14665"/>
                </a:cubicBezTo>
                <a:cubicBezTo>
                  <a:pt x="7984" y="14433"/>
                  <a:pt x="8546" y="14148"/>
                  <a:pt x="9105" y="13853"/>
                </a:cubicBezTo>
                <a:lnTo>
                  <a:pt x="9105" y="13853"/>
                </a:lnTo>
                <a:cubicBezTo>
                  <a:pt x="8057" y="13883"/>
                  <a:pt x="7142" y="14355"/>
                  <a:pt x="6142" y="14790"/>
                </a:cubicBezTo>
                <a:cubicBezTo>
                  <a:pt x="6296" y="14216"/>
                  <a:pt x="6653" y="13781"/>
                  <a:pt x="6694" y="13240"/>
                </a:cubicBezTo>
                <a:cubicBezTo>
                  <a:pt x="6700" y="13156"/>
                  <a:pt x="6803" y="13149"/>
                  <a:pt x="6885" y="13135"/>
                </a:cubicBezTo>
                <a:cubicBezTo>
                  <a:pt x="7609" y="13015"/>
                  <a:pt x="8215" y="12581"/>
                  <a:pt x="8905" y="12374"/>
                </a:cubicBezTo>
                <a:cubicBezTo>
                  <a:pt x="9513" y="12192"/>
                  <a:pt x="10007" y="11776"/>
                  <a:pt x="10633" y="11554"/>
                </a:cubicBezTo>
                <a:cubicBezTo>
                  <a:pt x="10519" y="11498"/>
                  <a:pt x="10409" y="11477"/>
                  <a:pt x="10302" y="11477"/>
                </a:cubicBezTo>
                <a:cubicBezTo>
                  <a:pt x="10007" y="11477"/>
                  <a:pt x="9739" y="11643"/>
                  <a:pt x="9488" y="11718"/>
                </a:cubicBezTo>
                <a:cubicBezTo>
                  <a:pt x="8584" y="11991"/>
                  <a:pt x="7708" y="12368"/>
                  <a:pt x="6827" y="12721"/>
                </a:cubicBezTo>
                <a:cubicBezTo>
                  <a:pt x="6733" y="12759"/>
                  <a:pt x="6651" y="12777"/>
                  <a:pt x="6581" y="12777"/>
                </a:cubicBezTo>
                <a:cubicBezTo>
                  <a:pt x="6375" y="12777"/>
                  <a:pt x="6273" y="12621"/>
                  <a:pt x="6246" y="12371"/>
                </a:cubicBezTo>
                <a:cubicBezTo>
                  <a:pt x="6220" y="12129"/>
                  <a:pt x="6102" y="11957"/>
                  <a:pt x="5907" y="11892"/>
                </a:cubicBezTo>
                <a:cubicBezTo>
                  <a:pt x="5777" y="11849"/>
                  <a:pt x="5710" y="11806"/>
                  <a:pt x="5705" y="11690"/>
                </a:cubicBezTo>
                <a:cubicBezTo>
                  <a:pt x="5699" y="11563"/>
                  <a:pt x="5841" y="11565"/>
                  <a:pt x="5911" y="11534"/>
                </a:cubicBezTo>
                <a:cubicBezTo>
                  <a:pt x="6463" y="11302"/>
                  <a:pt x="7045" y="11129"/>
                  <a:pt x="7574" y="10855"/>
                </a:cubicBezTo>
                <a:cubicBezTo>
                  <a:pt x="8082" y="10592"/>
                  <a:pt x="8682" y="10652"/>
                  <a:pt x="9169" y="10307"/>
                </a:cubicBezTo>
                <a:lnTo>
                  <a:pt x="9169" y="10307"/>
                </a:lnTo>
                <a:cubicBezTo>
                  <a:pt x="9087" y="10325"/>
                  <a:pt x="9004" y="10331"/>
                  <a:pt x="8922" y="10331"/>
                </a:cubicBezTo>
                <a:cubicBezTo>
                  <a:pt x="8742" y="10331"/>
                  <a:pt x="8562" y="10301"/>
                  <a:pt x="8389" y="10301"/>
                </a:cubicBezTo>
                <a:cubicBezTo>
                  <a:pt x="8290" y="10301"/>
                  <a:pt x="8194" y="10311"/>
                  <a:pt x="8100" y="10341"/>
                </a:cubicBezTo>
                <a:cubicBezTo>
                  <a:pt x="7216" y="10624"/>
                  <a:pt x="6317" y="10867"/>
                  <a:pt x="5462" y="11236"/>
                </a:cubicBezTo>
                <a:cubicBezTo>
                  <a:pt x="5350" y="11284"/>
                  <a:pt x="5239" y="11330"/>
                  <a:pt x="5140" y="11330"/>
                </a:cubicBezTo>
                <a:cubicBezTo>
                  <a:pt x="5027" y="11330"/>
                  <a:pt x="4928" y="11270"/>
                  <a:pt x="4861" y="11085"/>
                </a:cubicBezTo>
                <a:cubicBezTo>
                  <a:pt x="4856" y="11069"/>
                  <a:pt x="4849" y="11055"/>
                  <a:pt x="4839" y="11043"/>
                </a:cubicBezTo>
                <a:cubicBezTo>
                  <a:pt x="4514" y="10706"/>
                  <a:pt x="4524" y="10732"/>
                  <a:pt x="5025" y="10540"/>
                </a:cubicBezTo>
                <a:cubicBezTo>
                  <a:pt x="5499" y="10357"/>
                  <a:pt x="6019" y="10287"/>
                  <a:pt x="6446" y="9987"/>
                </a:cubicBezTo>
                <a:lnTo>
                  <a:pt x="6461" y="10001"/>
                </a:lnTo>
                <a:cubicBezTo>
                  <a:pt x="6379" y="9893"/>
                  <a:pt x="6355" y="9766"/>
                  <a:pt x="6228" y="9766"/>
                </a:cubicBezTo>
                <a:cubicBezTo>
                  <a:pt x="6173" y="9766"/>
                  <a:pt x="6099" y="9790"/>
                  <a:pt x="5992" y="9850"/>
                </a:cubicBezTo>
                <a:cubicBezTo>
                  <a:pt x="5767" y="9974"/>
                  <a:pt x="5455" y="10149"/>
                  <a:pt x="5124" y="10149"/>
                </a:cubicBezTo>
                <a:cubicBezTo>
                  <a:pt x="5069" y="10149"/>
                  <a:pt x="5013" y="10144"/>
                  <a:pt x="4956" y="10133"/>
                </a:cubicBezTo>
                <a:cubicBezTo>
                  <a:pt x="4945" y="10131"/>
                  <a:pt x="4933" y="10130"/>
                  <a:pt x="4921" y="10130"/>
                </a:cubicBezTo>
                <a:cubicBezTo>
                  <a:pt x="4846" y="10130"/>
                  <a:pt x="4757" y="10166"/>
                  <a:pt x="4696" y="10209"/>
                </a:cubicBezTo>
                <a:cubicBezTo>
                  <a:pt x="4557" y="10309"/>
                  <a:pt x="4437" y="10424"/>
                  <a:pt x="4257" y="10424"/>
                </a:cubicBezTo>
                <a:cubicBezTo>
                  <a:pt x="4226" y="10424"/>
                  <a:pt x="4193" y="10421"/>
                  <a:pt x="4158" y="10413"/>
                </a:cubicBezTo>
                <a:cubicBezTo>
                  <a:pt x="3846" y="10347"/>
                  <a:pt x="3619" y="10142"/>
                  <a:pt x="3399" y="9956"/>
                </a:cubicBezTo>
                <a:cubicBezTo>
                  <a:pt x="3150" y="9745"/>
                  <a:pt x="3511" y="9750"/>
                  <a:pt x="3581" y="9672"/>
                </a:cubicBezTo>
                <a:cubicBezTo>
                  <a:pt x="3707" y="9531"/>
                  <a:pt x="4137" y="9609"/>
                  <a:pt x="4027" y="9352"/>
                </a:cubicBezTo>
                <a:cubicBezTo>
                  <a:pt x="4001" y="9290"/>
                  <a:pt x="3958" y="9266"/>
                  <a:pt x="3906" y="9266"/>
                </a:cubicBezTo>
                <a:cubicBezTo>
                  <a:pt x="3776" y="9266"/>
                  <a:pt x="3589" y="9418"/>
                  <a:pt x="3473" y="9493"/>
                </a:cubicBezTo>
                <a:cubicBezTo>
                  <a:pt x="3352" y="9572"/>
                  <a:pt x="3250" y="9603"/>
                  <a:pt x="3158" y="9603"/>
                </a:cubicBezTo>
                <a:cubicBezTo>
                  <a:pt x="2891" y="9603"/>
                  <a:pt x="2724" y="9331"/>
                  <a:pt x="2510" y="9175"/>
                </a:cubicBezTo>
                <a:cubicBezTo>
                  <a:pt x="2327" y="9042"/>
                  <a:pt x="2262" y="8780"/>
                  <a:pt x="1911" y="8696"/>
                </a:cubicBezTo>
                <a:cubicBezTo>
                  <a:pt x="3651" y="8039"/>
                  <a:pt x="5295" y="7378"/>
                  <a:pt x="7020" y="6884"/>
                </a:cubicBezTo>
                <a:cubicBezTo>
                  <a:pt x="6873" y="6803"/>
                  <a:pt x="6800" y="6779"/>
                  <a:pt x="6723" y="6779"/>
                </a:cubicBezTo>
                <a:cubicBezTo>
                  <a:pt x="6644" y="6779"/>
                  <a:pt x="6562" y="6805"/>
                  <a:pt x="6391" y="6823"/>
                </a:cubicBezTo>
                <a:cubicBezTo>
                  <a:pt x="5584" y="6910"/>
                  <a:pt x="4810" y="7151"/>
                  <a:pt x="4058" y="7397"/>
                </a:cubicBezTo>
                <a:cubicBezTo>
                  <a:pt x="3410" y="7608"/>
                  <a:pt x="2711" y="7732"/>
                  <a:pt x="2120" y="8126"/>
                </a:cubicBezTo>
                <a:cubicBezTo>
                  <a:pt x="1978" y="8219"/>
                  <a:pt x="1817" y="8368"/>
                  <a:pt x="1651" y="8368"/>
                </a:cubicBezTo>
                <a:cubicBezTo>
                  <a:pt x="1563" y="8368"/>
                  <a:pt x="1474" y="8327"/>
                  <a:pt x="1384" y="8215"/>
                </a:cubicBezTo>
                <a:cubicBezTo>
                  <a:pt x="1167" y="7940"/>
                  <a:pt x="803" y="7671"/>
                  <a:pt x="1167" y="7238"/>
                </a:cubicBezTo>
                <a:cubicBezTo>
                  <a:pt x="1322" y="7053"/>
                  <a:pt x="1355" y="6831"/>
                  <a:pt x="1651" y="6694"/>
                </a:cubicBezTo>
                <a:cubicBezTo>
                  <a:pt x="2532" y="6282"/>
                  <a:pt x="3471" y="6042"/>
                  <a:pt x="4385" y="5750"/>
                </a:cubicBezTo>
                <a:cubicBezTo>
                  <a:pt x="5270" y="5467"/>
                  <a:pt x="6192" y="5268"/>
                  <a:pt x="7081" y="4980"/>
                </a:cubicBezTo>
                <a:cubicBezTo>
                  <a:pt x="8079" y="4656"/>
                  <a:pt x="9126" y="4542"/>
                  <a:pt x="10121" y="4241"/>
                </a:cubicBezTo>
                <a:cubicBezTo>
                  <a:pt x="11257" y="3896"/>
                  <a:pt x="12416" y="3650"/>
                  <a:pt x="13561" y="3353"/>
                </a:cubicBezTo>
                <a:cubicBezTo>
                  <a:pt x="14295" y="3161"/>
                  <a:pt x="15059" y="3049"/>
                  <a:pt x="15791" y="2866"/>
                </a:cubicBezTo>
                <a:cubicBezTo>
                  <a:pt x="16327" y="2731"/>
                  <a:pt x="16885" y="2618"/>
                  <a:pt x="17417" y="2519"/>
                </a:cubicBezTo>
                <a:cubicBezTo>
                  <a:pt x="18240" y="2366"/>
                  <a:pt x="19064" y="2190"/>
                  <a:pt x="19896" y="2066"/>
                </a:cubicBezTo>
                <a:cubicBezTo>
                  <a:pt x="21314" y="1853"/>
                  <a:pt x="22728" y="1622"/>
                  <a:pt x="24149" y="1426"/>
                </a:cubicBezTo>
                <a:cubicBezTo>
                  <a:pt x="25302" y="1266"/>
                  <a:pt x="26464" y="1134"/>
                  <a:pt x="27613" y="1081"/>
                </a:cubicBezTo>
                <a:cubicBezTo>
                  <a:pt x="29307" y="1006"/>
                  <a:pt x="31009" y="967"/>
                  <a:pt x="32708" y="945"/>
                </a:cubicBezTo>
                <a:cubicBezTo>
                  <a:pt x="32834" y="943"/>
                  <a:pt x="32960" y="942"/>
                  <a:pt x="33085" y="942"/>
                </a:cubicBezTo>
                <a:close/>
                <a:moveTo>
                  <a:pt x="34952" y="1"/>
                </a:moveTo>
                <a:cubicBezTo>
                  <a:pt x="34873" y="1"/>
                  <a:pt x="34796" y="8"/>
                  <a:pt x="34720" y="29"/>
                </a:cubicBezTo>
                <a:cubicBezTo>
                  <a:pt x="34560" y="72"/>
                  <a:pt x="34401" y="87"/>
                  <a:pt x="34243" y="87"/>
                </a:cubicBezTo>
                <a:cubicBezTo>
                  <a:pt x="33952" y="87"/>
                  <a:pt x="33664" y="38"/>
                  <a:pt x="33371" y="38"/>
                </a:cubicBezTo>
                <a:cubicBezTo>
                  <a:pt x="33254" y="38"/>
                  <a:pt x="33136" y="46"/>
                  <a:pt x="33017" y="68"/>
                </a:cubicBezTo>
                <a:cubicBezTo>
                  <a:pt x="32776" y="111"/>
                  <a:pt x="32518" y="125"/>
                  <a:pt x="32257" y="125"/>
                </a:cubicBezTo>
                <a:cubicBezTo>
                  <a:pt x="32021" y="125"/>
                  <a:pt x="31782" y="114"/>
                  <a:pt x="31549" y="102"/>
                </a:cubicBezTo>
                <a:cubicBezTo>
                  <a:pt x="31512" y="100"/>
                  <a:pt x="31475" y="100"/>
                  <a:pt x="31438" y="100"/>
                </a:cubicBezTo>
                <a:cubicBezTo>
                  <a:pt x="31084" y="100"/>
                  <a:pt x="30724" y="171"/>
                  <a:pt x="30374" y="171"/>
                </a:cubicBezTo>
                <a:cubicBezTo>
                  <a:pt x="30273" y="171"/>
                  <a:pt x="30173" y="165"/>
                  <a:pt x="30074" y="150"/>
                </a:cubicBezTo>
                <a:cubicBezTo>
                  <a:pt x="29872" y="118"/>
                  <a:pt x="29671" y="107"/>
                  <a:pt x="29471" y="107"/>
                </a:cubicBezTo>
                <a:cubicBezTo>
                  <a:pt x="29007" y="107"/>
                  <a:pt x="28546" y="168"/>
                  <a:pt x="28089" y="179"/>
                </a:cubicBezTo>
                <a:cubicBezTo>
                  <a:pt x="27488" y="192"/>
                  <a:pt x="26862" y="273"/>
                  <a:pt x="26249" y="337"/>
                </a:cubicBezTo>
                <a:cubicBezTo>
                  <a:pt x="25904" y="373"/>
                  <a:pt x="25567" y="417"/>
                  <a:pt x="25219" y="417"/>
                </a:cubicBezTo>
                <a:cubicBezTo>
                  <a:pt x="25124" y="417"/>
                  <a:pt x="25028" y="414"/>
                  <a:pt x="24931" y="406"/>
                </a:cubicBezTo>
                <a:cubicBezTo>
                  <a:pt x="24910" y="405"/>
                  <a:pt x="24888" y="404"/>
                  <a:pt x="24866" y="404"/>
                </a:cubicBezTo>
                <a:cubicBezTo>
                  <a:pt x="24562" y="404"/>
                  <a:pt x="24225" y="546"/>
                  <a:pt x="23903" y="611"/>
                </a:cubicBezTo>
                <a:cubicBezTo>
                  <a:pt x="23191" y="755"/>
                  <a:pt x="22440" y="636"/>
                  <a:pt x="21757" y="948"/>
                </a:cubicBezTo>
                <a:cubicBezTo>
                  <a:pt x="21585" y="1027"/>
                  <a:pt x="21406" y="1042"/>
                  <a:pt x="21225" y="1042"/>
                </a:cubicBezTo>
                <a:cubicBezTo>
                  <a:pt x="21111" y="1042"/>
                  <a:pt x="20997" y="1036"/>
                  <a:pt x="20883" y="1036"/>
                </a:cubicBezTo>
                <a:cubicBezTo>
                  <a:pt x="20734" y="1036"/>
                  <a:pt x="20586" y="1047"/>
                  <a:pt x="20442" y="1094"/>
                </a:cubicBezTo>
                <a:cubicBezTo>
                  <a:pt x="19531" y="1390"/>
                  <a:pt x="18584" y="1519"/>
                  <a:pt x="17639" y="1633"/>
                </a:cubicBezTo>
                <a:cubicBezTo>
                  <a:pt x="17300" y="1675"/>
                  <a:pt x="16985" y="1842"/>
                  <a:pt x="16625" y="1842"/>
                </a:cubicBezTo>
                <a:cubicBezTo>
                  <a:pt x="16540" y="1842"/>
                  <a:pt x="16453" y="1833"/>
                  <a:pt x="16363" y="1811"/>
                </a:cubicBezTo>
                <a:cubicBezTo>
                  <a:pt x="16355" y="1809"/>
                  <a:pt x="16346" y="1808"/>
                  <a:pt x="16335" y="1808"/>
                </a:cubicBezTo>
                <a:cubicBezTo>
                  <a:pt x="16193" y="1808"/>
                  <a:pt x="15836" y="1983"/>
                  <a:pt x="15590" y="2040"/>
                </a:cubicBezTo>
                <a:cubicBezTo>
                  <a:pt x="14531" y="2291"/>
                  <a:pt x="13464" y="2485"/>
                  <a:pt x="12423" y="2827"/>
                </a:cubicBezTo>
                <a:cubicBezTo>
                  <a:pt x="11687" y="3070"/>
                  <a:pt x="10887" y="3119"/>
                  <a:pt x="10142" y="3341"/>
                </a:cubicBezTo>
                <a:cubicBezTo>
                  <a:pt x="9647" y="3489"/>
                  <a:pt x="9136" y="3543"/>
                  <a:pt x="8643" y="3714"/>
                </a:cubicBezTo>
                <a:cubicBezTo>
                  <a:pt x="7881" y="3979"/>
                  <a:pt x="7091" y="4244"/>
                  <a:pt x="6317" y="4380"/>
                </a:cubicBezTo>
                <a:cubicBezTo>
                  <a:pt x="5755" y="4479"/>
                  <a:pt x="5305" y="4792"/>
                  <a:pt x="4756" y="4869"/>
                </a:cubicBezTo>
                <a:cubicBezTo>
                  <a:pt x="4392" y="4919"/>
                  <a:pt x="4058" y="5152"/>
                  <a:pt x="3699" y="5265"/>
                </a:cubicBezTo>
                <a:cubicBezTo>
                  <a:pt x="3203" y="5421"/>
                  <a:pt x="2706" y="5583"/>
                  <a:pt x="2212" y="5744"/>
                </a:cubicBezTo>
                <a:cubicBezTo>
                  <a:pt x="1377" y="6017"/>
                  <a:pt x="492" y="6268"/>
                  <a:pt x="183" y="7279"/>
                </a:cubicBezTo>
                <a:cubicBezTo>
                  <a:pt x="1" y="7873"/>
                  <a:pt x="302" y="9026"/>
                  <a:pt x="815" y="9244"/>
                </a:cubicBezTo>
                <a:cubicBezTo>
                  <a:pt x="1241" y="9425"/>
                  <a:pt x="1552" y="9735"/>
                  <a:pt x="1892" y="10005"/>
                </a:cubicBezTo>
                <a:cubicBezTo>
                  <a:pt x="2323" y="10347"/>
                  <a:pt x="2614" y="10856"/>
                  <a:pt x="3103" y="11134"/>
                </a:cubicBezTo>
                <a:cubicBezTo>
                  <a:pt x="3402" y="11304"/>
                  <a:pt x="3767" y="11552"/>
                  <a:pt x="3889" y="11751"/>
                </a:cubicBezTo>
                <a:cubicBezTo>
                  <a:pt x="4161" y="12190"/>
                  <a:pt x="4564" y="12300"/>
                  <a:pt x="4942" y="12499"/>
                </a:cubicBezTo>
                <a:cubicBezTo>
                  <a:pt x="5410" y="12747"/>
                  <a:pt x="5533" y="13034"/>
                  <a:pt x="5352" y="13571"/>
                </a:cubicBezTo>
                <a:cubicBezTo>
                  <a:pt x="5287" y="13762"/>
                  <a:pt x="5124" y="14023"/>
                  <a:pt x="5192" y="14133"/>
                </a:cubicBezTo>
                <a:cubicBezTo>
                  <a:pt x="5340" y="14366"/>
                  <a:pt x="5167" y="14478"/>
                  <a:pt x="5076" y="14536"/>
                </a:cubicBezTo>
                <a:cubicBezTo>
                  <a:pt x="4722" y="14765"/>
                  <a:pt x="4624" y="15057"/>
                  <a:pt x="4687" y="15464"/>
                </a:cubicBezTo>
                <a:cubicBezTo>
                  <a:pt x="4711" y="15624"/>
                  <a:pt x="4756" y="15906"/>
                  <a:pt x="4436" y="15906"/>
                </a:cubicBezTo>
                <a:cubicBezTo>
                  <a:pt x="4434" y="15906"/>
                  <a:pt x="4432" y="15906"/>
                  <a:pt x="4430" y="15906"/>
                </a:cubicBezTo>
                <a:cubicBezTo>
                  <a:pt x="4428" y="15906"/>
                  <a:pt x="4426" y="15906"/>
                  <a:pt x="4424" y="15906"/>
                </a:cubicBezTo>
                <a:cubicBezTo>
                  <a:pt x="4284" y="15906"/>
                  <a:pt x="4303" y="15993"/>
                  <a:pt x="4275" y="16083"/>
                </a:cubicBezTo>
                <a:cubicBezTo>
                  <a:pt x="4197" y="16337"/>
                  <a:pt x="4163" y="16643"/>
                  <a:pt x="3995" y="16821"/>
                </a:cubicBezTo>
                <a:cubicBezTo>
                  <a:pt x="3727" y="17110"/>
                  <a:pt x="3663" y="17490"/>
                  <a:pt x="3526" y="17809"/>
                </a:cubicBezTo>
                <a:cubicBezTo>
                  <a:pt x="3297" y="18342"/>
                  <a:pt x="3035" y="18883"/>
                  <a:pt x="2913" y="19454"/>
                </a:cubicBezTo>
                <a:cubicBezTo>
                  <a:pt x="2845" y="19774"/>
                  <a:pt x="2713" y="20051"/>
                  <a:pt x="2599" y="20345"/>
                </a:cubicBezTo>
                <a:cubicBezTo>
                  <a:pt x="2566" y="20432"/>
                  <a:pt x="2323" y="21160"/>
                  <a:pt x="2319" y="21229"/>
                </a:cubicBezTo>
                <a:cubicBezTo>
                  <a:pt x="2295" y="21554"/>
                  <a:pt x="1980" y="21902"/>
                  <a:pt x="2029" y="22083"/>
                </a:cubicBezTo>
                <a:cubicBezTo>
                  <a:pt x="2128" y="22453"/>
                  <a:pt x="1594" y="22653"/>
                  <a:pt x="1881" y="22988"/>
                </a:cubicBezTo>
                <a:cubicBezTo>
                  <a:pt x="1425" y="23319"/>
                  <a:pt x="1879" y="23843"/>
                  <a:pt x="1614" y="24176"/>
                </a:cubicBezTo>
                <a:cubicBezTo>
                  <a:pt x="1691" y="24632"/>
                  <a:pt x="1804" y="25014"/>
                  <a:pt x="2085" y="25360"/>
                </a:cubicBezTo>
                <a:cubicBezTo>
                  <a:pt x="2371" y="25707"/>
                  <a:pt x="2693" y="25868"/>
                  <a:pt x="3062" y="25868"/>
                </a:cubicBezTo>
                <a:cubicBezTo>
                  <a:pt x="3252" y="25868"/>
                  <a:pt x="3455" y="25825"/>
                  <a:pt x="3673" y="25743"/>
                </a:cubicBezTo>
                <a:cubicBezTo>
                  <a:pt x="4530" y="25422"/>
                  <a:pt x="5320" y="24963"/>
                  <a:pt x="6159" y="24605"/>
                </a:cubicBezTo>
                <a:cubicBezTo>
                  <a:pt x="6676" y="24385"/>
                  <a:pt x="7206" y="24138"/>
                  <a:pt x="7683" y="23850"/>
                </a:cubicBezTo>
                <a:cubicBezTo>
                  <a:pt x="8249" y="23511"/>
                  <a:pt x="8875" y="23357"/>
                  <a:pt x="9454" y="23070"/>
                </a:cubicBezTo>
                <a:cubicBezTo>
                  <a:pt x="10196" y="22704"/>
                  <a:pt x="11013" y="22489"/>
                  <a:pt x="11795" y="22204"/>
                </a:cubicBezTo>
                <a:cubicBezTo>
                  <a:pt x="12296" y="22022"/>
                  <a:pt x="12798" y="21843"/>
                  <a:pt x="13291" y="21641"/>
                </a:cubicBezTo>
                <a:cubicBezTo>
                  <a:pt x="13881" y="21400"/>
                  <a:pt x="14524" y="21332"/>
                  <a:pt x="15107" y="21128"/>
                </a:cubicBezTo>
                <a:cubicBezTo>
                  <a:pt x="15846" y="20870"/>
                  <a:pt x="16590" y="20636"/>
                  <a:pt x="17341" y="20428"/>
                </a:cubicBezTo>
                <a:cubicBezTo>
                  <a:pt x="17974" y="20251"/>
                  <a:pt x="18653" y="20221"/>
                  <a:pt x="19272" y="20011"/>
                </a:cubicBezTo>
                <a:cubicBezTo>
                  <a:pt x="19655" y="19880"/>
                  <a:pt x="20094" y="19720"/>
                  <a:pt x="20436" y="19682"/>
                </a:cubicBezTo>
                <a:cubicBezTo>
                  <a:pt x="21077" y="19611"/>
                  <a:pt x="21703" y="19453"/>
                  <a:pt x="22343" y="19390"/>
                </a:cubicBezTo>
                <a:cubicBezTo>
                  <a:pt x="22534" y="19371"/>
                  <a:pt x="22649" y="19215"/>
                  <a:pt x="22872" y="19215"/>
                </a:cubicBezTo>
                <a:cubicBezTo>
                  <a:pt x="22878" y="19215"/>
                  <a:pt x="22885" y="19215"/>
                  <a:pt x="22892" y="19216"/>
                </a:cubicBezTo>
                <a:cubicBezTo>
                  <a:pt x="22928" y="19217"/>
                  <a:pt x="22965" y="19218"/>
                  <a:pt x="23001" y="19218"/>
                </a:cubicBezTo>
                <a:cubicBezTo>
                  <a:pt x="23493" y="19218"/>
                  <a:pt x="23980" y="19081"/>
                  <a:pt x="24479" y="19048"/>
                </a:cubicBezTo>
                <a:cubicBezTo>
                  <a:pt x="25192" y="19001"/>
                  <a:pt x="25906" y="18893"/>
                  <a:pt x="26620" y="18819"/>
                </a:cubicBezTo>
                <a:cubicBezTo>
                  <a:pt x="26655" y="18815"/>
                  <a:pt x="26690" y="18814"/>
                  <a:pt x="26726" y="18814"/>
                </a:cubicBezTo>
                <a:cubicBezTo>
                  <a:pt x="26871" y="18814"/>
                  <a:pt x="27019" y="18838"/>
                  <a:pt x="27157" y="18838"/>
                </a:cubicBezTo>
                <a:cubicBezTo>
                  <a:pt x="27253" y="18838"/>
                  <a:pt x="27344" y="18826"/>
                  <a:pt x="27426" y="18786"/>
                </a:cubicBezTo>
                <a:cubicBezTo>
                  <a:pt x="27816" y="18592"/>
                  <a:pt x="28269" y="18609"/>
                  <a:pt x="28624" y="18599"/>
                </a:cubicBezTo>
                <a:cubicBezTo>
                  <a:pt x="29619" y="18570"/>
                  <a:pt x="30613" y="18478"/>
                  <a:pt x="31606" y="18423"/>
                </a:cubicBezTo>
                <a:cubicBezTo>
                  <a:pt x="31630" y="18422"/>
                  <a:pt x="31653" y="18421"/>
                  <a:pt x="31676" y="18421"/>
                </a:cubicBezTo>
                <a:cubicBezTo>
                  <a:pt x="31971" y="18421"/>
                  <a:pt x="32247" y="18517"/>
                  <a:pt x="32540" y="18517"/>
                </a:cubicBezTo>
                <a:cubicBezTo>
                  <a:pt x="32599" y="18517"/>
                  <a:pt x="32659" y="18513"/>
                  <a:pt x="32720" y="18504"/>
                </a:cubicBezTo>
                <a:cubicBezTo>
                  <a:pt x="32890" y="18478"/>
                  <a:pt x="33049" y="18384"/>
                  <a:pt x="33229" y="18384"/>
                </a:cubicBezTo>
                <a:cubicBezTo>
                  <a:pt x="33269" y="18384"/>
                  <a:pt x="33309" y="18388"/>
                  <a:pt x="33350" y="18399"/>
                </a:cubicBezTo>
                <a:cubicBezTo>
                  <a:pt x="33635" y="18470"/>
                  <a:pt x="33926" y="18493"/>
                  <a:pt x="34216" y="18493"/>
                </a:cubicBezTo>
                <a:cubicBezTo>
                  <a:pt x="34625" y="18493"/>
                  <a:pt x="35035" y="18448"/>
                  <a:pt x="35431" y="18429"/>
                </a:cubicBezTo>
                <a:cubicBezTo>
                  <a:pt x="36126" y="18397"/>
                  <a:pt x="36837" y="18444"/>
                  <a:pt x="37548" y="18319"/>
                </a:cubicBezTo>
                <a:cubicBezTo>
                  <a:pt x="37713" y="18290"/>
                  <a:pt x="37884" y="18281"/>
                  <a:pt x="38058" y="18281"/>
                </a:cubicBezTo>
                <a:cubicBezTo>
                  <a:pt x="38411" y="18281"/>
                  <a:pt x="38778" y="18320"/>
                  <a:pt x="39141" y="18320"/>
                </a:cubicBezTo>
                <a:cubicBezTo>
                  <a:pt x="39201" y="18320"/>
                  <a:pt x="39261" y="18319"/>
                  <a:pt x="39321" y="18317"/>
                </a:cubicBezTo>
                <a:cubicBezTo>
                  <a:pt x="39444" y="18312"/>
                  <a:pt x="39568" y="18309"/>
                  <a:pt x="39692" y="18309"/>
                </a:cubicBezTo>
                <a:cubicBezTo>
                  <a:pt x="40171" y="18309"/>
                  <a:pt x="40651" y="18341"/>
                  <a:pt x="41130" y="18341"/>
                </a:cubicBezTo>
                <a:cubicBezTo>
                  <a:pt x="41500" y="18341"/>
                  <a:pt x="41870" y="18322"/>
                  <a:pt x="42240" y="18256"/>
                </a:cubicBezTo>
                <a:cubicBezTo>
                  <a:pt x="42244" y="18255"/>
                  <a:pt x="42248" y="18255"/>
                  <a:pt x="42253" y="18255"/>
                </a:cubicBezTo>
                <a:cubicBezTo>
                  <a:pt x="42290" y="18255"/>
                  <a:pt x="42333" y="18280"/>
                  <a:pt x="42369" y="18299"/>
                </a:cubicBezTo>
                <a:cubicBezTo>
                  <a:pt x="42586" y="18416"/>
                  <a:pt x="42813" y="18441"/>
                  <a:pt x="43042" y="18441"/>
                </a:cubicBezTo>
                <a:cubicBezTo>
                  <a:pt x="43221" y="18441"/>
                  <a:pt x="43402" y="18426"/>
                  <a:pt x="43582" y="18426"/>
                </a:cubicBezTo>
                <a:cubicBezTo>
                  <a:pt x="43707" y="18426"/>
                  <a:pt x="43832" y="18433"/>
                  <a:pt x="43955" y="18458"/>
                </a:cubicBezTo>
                <a:cubicBezTo>
                  <a:pt x="44227" y="18514"/>
                  <a:pt x="44508" y="18533"/>
                  <a:pt x="44791" y="18533"/>
                </a:cubicBezTo>
                <a:cubicBezTo>
                  <a:pt x="45033" y="18533"/>
                  <a:pt x="45277" y="18519"/>
                  <a:pt x="45516" y="18502"/>
                </a:cubicBezTo>
                <a:cubicBezTo>
                  <a:pt x="45538" y="18501"/>
                  <a:pt x="45559" y="18500"/>
                  <a:pt x="45580" y="18500"/>
                </a:cubicBezTo>
                <a:cubicBezTo>
                  <a:pt x="45932" y="18500"/>
                  <a:pt x="46263" y="18693"/>
                  <a:pt x="46601" y="18693"/>
                </a:cubicBezTo>
                <a:cubicBezTo>
                  <a:pt x="46694" y="18693"/>
                  <a:pt x="46787" y="18679"/>
                  <a:pt x="46881" y="18642"/>
                </a:cubicBezTo>
                <a:cubicBezTo>
                  <a:pt x="46961" y="18610"/>
                  <a:pt x="47038" y="18598"/>
                  <a:pt x="47112" y="18598"/>
                </a:cubicBezTo>
                <a:cubicBezTo>
                  <a:pt x="47331" y="18598"/>
                  <a:pt x="47528" y="18706"/>
                  <a:pt x="47713" y="18748"/>
                </a:cubicBezTo>
                <a:cubicBezTo>
                  <a:pt x="48424" y="18912"/>
                  <a:pt x="49152" y="18951"/>
                  <a:pt x="49864" y="19097"/>
                </a:cubicBezTo>
                <a:cubicBezTo>
                  <a:pt x="50579" y="19244"/>
                  <a:pt x="51340" y="19286"/>
                  <a:pt x="52039" y="19459"/>
                </a:cubicBezTo>
                <a:cubicBezTo>
                  <a:pt x="52720" y="19626"/>
                  <a:pt x="53424" y="19791"/>
                  <a:pt x="54104" y="19998"/>
                </a:cubicBezTo>
                <a:cubicBezTo>
                  <a:pt x="54933" y="20251"/>
                  <a:pt x="55811" y="20376"/>
                  <a:pt x="56661" y="20608"/>
                </a:cubicBezTo>
                <a:cubicBezTo>
                  <a:pt x="57619" y="20868"/>
                  <a:pt x="58582" y="21110"/>
                  <a:pt x="59526" y="21415"/>
                </a:cubicBezTo>
                <a:cubicBezTo>
                  <a:pt x="59836" y="21515"/>
                  <a:pt x="60206" y="21504"/>
                  <a:pt x="60452" y="21645"/>
                </a:cubicBezTo>
                <a:cubicBezTo>
                  <a:pt x="61308" y="22133"/>
                  <a:pt x="62287" y="22292"/>
                  <a:pt x="63151" y="22752"/>
                </a:cubicBezTo>
                <a:cubicBezTo>
                  <a:pt x="63859" y="23130"/>
                  <a:pt x="64670" y="23265"/>
                  <a:pt x="65360" y="23727"/>
                </a:cubicBezTo>
                <a:cubicBezTo>
                  <a:pt x="65906" y="24092"/>
                  <a:pt x="66592" y="24223"/>
                  <a:pt x="67120" y="24658"/>
                </a:cubicBezTo>
                <a:cubicBezTo>
                  <a:pt x="67235" y="24754"/>
                  <a:pt x="67420" y="24836"/>
                  <a:pt x="67569" y="24836"/>
                </a:cubicBezTo>
                <a:cubicBezTo>
                  <a:pt x="67591" y="24836"/>
                  <a:pt x="67613" y="24834"/>
                  <a:pt x="67634" y="24830"/>
                </a:cubicBezTo>
                <a:cubicBezTo>
                  <a:pt x="67718" y="24813"/>
                  <a:pt x="67800" y="24806"/>
                  <a:pt x="67880" y="24806"/>
                </a:cubicBezTo>
                <a:cubicBezTo>
                  <a:pt x="68221" y="24806"/>
                  <a:pt x="68531" y="24939"/>
                  <a:pt x="68799" y="25091"/>
                </a:cubicBezTo>
                <a:cubicBezTo>
                  <a:pt x="68919" y="25159"/>
                  <a:pt x="69025" y="25186"/>
                  <a:pt x="69122" y="25186"/>
                </a:cubicBezTo>
                <a:cubicBezTo>
                  <a:pt x="69313" y="25186"/>
                  <a:pt x="69465" y="25080"/>
                  <a:pt x="69614" y="24977"/>
                </a:cubicBezTo>
                <a:cubicBezTo>
                  <a:pt x="70219" y="24563"/>
                  <a:pt x="70411" y="23856"/>
                  <a:pt x="70100" y="23076"/>
                </a:cubicBezTo>
                <a:cubicBezTo>
                  <a:pt x="70014" y="22861"/>
                  <a:pt x="70128" y="22647"/>
                  <a:pt x="69990" y="22460"/>
                </a:cubicBezTo>
                <a:cubicBezTo>
                  <a:pt x="69542" y="21851"/>
                  <a:pt x="69482" y="21077"/>
                  <a:pt x="69123" y="20415"/>
                </a:cubicBezTo>
                <a:cubicBezTo>
                  <a:pt x="68886" y="19978"/>
                  <a:pt x="68848" y="19415"/>
                  <a:pt x="68591" y="18940"/>
                </a:cubicBezTo>
                <a:cubicBezTo>
                  <a:pt x="68373" y="18532"/>
                  <a:pt x="68287" y="18053"/>
                  <a:pt x="68077" y="17638"/>
                </a:cubicBezTo>
                <a:cubicBezTo>
                  <a:pt x="67855" y="17197"/>
                  <a:pt x="67679" y="16743"/>
                  <a:pt x="67496" y="16286"/>
                </a:cubicBezTo>
                <a:cubicBezTo>
                  <a:pt x="67340" y="15896"/>
                  <a:pt x="67187" y="15464"/>
                  <a:pt x="66929" y="15150"/>
                </a:cubicBezTo>
                <a:cubicBezTo>
                  <a:pt x="66611" y="14761"/>
                  <a:pt x="66497" y="14312"/>
                  <a:pt x="66317" y="13880"/>
                </a:cubicBezTo>
                <a:cubicBezTo>
                  <a:pt x="66252" y="13723"/>
                  <a:pt x="66271" y="13547"/>
                  <a:pt x="66411" y="13404"/>
                </a:cubicBezTo>
                <a:cubicBezTo>
                  <a:pt x="66703" y="13107"/>
                  <a:pt x="66996" y="12813"/>
                  <a:pt x="67268" y="12498"/>
                </a:cubicBezTo>
                <a:cubicBezTo>
                  <a:pt x="67567" y="12150"/>
                  <a:pt x="67900" y="11842"/>
                  <a:pt x="68229" y="11523"/>
                </a:cubicBezTo>
                <a:cubicBezTo>
                  <a:pt x="68562" y="11201"/>
                  <a:pt x="68808" y="10787"/>
                  <a:pt x="69141" y="10462"/>
                </a:cubicBezTo>
                <a:cubicBezTo>
                  <a:pt x="69742" y="9874"/>
                  <a:pt x="70341" y="9296"/>
                  <a:pt x="70865" y="8628"/>
                </a:cubicBezTo>
                <a:cubicBezTo>
                  <a:pt x="71055" y="8387"/>
                  <a:pt x="71183" y="8090"/>
                  <a:pt x="71403" y="7897"/>
                </a:cubicBezTo>
                <a:cubicBezTo>
                  <a:pt x="71728" y="7613"/>
                  <a:pt x="71878" y="7250"/>
                  <a:pt x="72010" y="6875"/>
                </a:cubicBezTo>
                <a:cubicBezTo>
                  <a:pt x="72132" y="6531"/>
                  <a:pt x="71916" y="5855"/>
                  <a:pt x="71665" y="5721"/>
                </a:cubicBezTo>
                <a:cubicBezTo>
                  <a:pt x="71329" y="5543"/>
                  <a:pt x="70978" y="5389"/>
                  <a:pt x="70642" y="5207"/>
                </a:cubicBezTo>
                <a:cubicBezTo>
                  <a:pt x="70301" y="5022"/>
                  <a:pt x="69986" y="4844"/>
                  <a:pt x="69567" y="4801"/>
                </a:cubicBezTo>
                <a:cubicBezTo>
                  <a:pt x="69131" y="4756"/>
                  <a:pt x="68718" y="4492"/>
                  <a:pt x="68291" y="4336"/>
                </a:cubicBezTo>
                <a:cubicBezTo>
                  <a:pt x="67820" y="4161"/>
                  <a:pt x="67286" y="4117"/>
                  <a:pt x="66852" y="3909"/>
                </a:cubicBezTo>
                <a:cubicBezTo>
                  <a:pt x="66145" y="3568"/>
                  <a:pt x="65366" y="3554"/>
                  <a:pt x="64639" y="3305"/>
                </a:cubicBezTo>
                <a:cubicBezTo>
                  <a:pt x="64144" y="3134"/>
                  <a:pt x="63540" y="3018"/>
                  <a:pt x="62960" y="2970"/>
                </a:cubicBezTo>
                <a:cubicBezTo>
                  <a:pt x="62285" y="2912"/>
                  <a:pt x="61646" y="2586"/>
                  <a:pt x="60951" y="2510"/>
                </a:cubicBezTo>
                <a:cubicBezTo>
                  <a:pt x="59888" y="2392"/>
                  <a:pt x="58824" y="2248"/>
                  <a:pt x="57771" y="2052"/>
                </a:cubicBezTo>
                <a:cubicBezTo>
                  <a:pt x="57139" y="1935"/>
                  <a:pt x="56489" y="1953"/>
                  <a:pt x="55866" y="1767"/>
                </a:cubicBezTo>
                <a:cubicBezTo>
                  <a:pt x="55597" y="1688"/>
                  <a:pt x="55321" y="1641"/>
                  <a:pt x="55042" y="1627"/>
                </a:cubicBezTo>
                <a:cubicBezTo>
                  <a:pt x="54460" y="1594"/>
                  <a:pt x="53885" y="1470"/>
                  <a:pt x="53302" y="1406"/>
                </a:cubicBezTo>
                <a:cubicBezTo>
                  <a:pt x="52746" y="1344"/>
                  <a:pt x="52193" y="1211"/>
                  <a:pt x="51631" y="1156"/>
                </a:cubicBezTo>
                <a:cubicBezTo>
                  <a:pt x="51606" y="1153"/>
                  <a:pt x="51582" y="1153"/>
                  <a:pt x="51557" y="1153"/>
                </a:cubicBezTo>
                <a:cubicBezTo>
                  <a:pt x="51493" y="1153"/>
                  <a:pt x="51430" y="1159"/>
                  <a:pt x="51363" y="1159"/>
                </a:cubicBezTo>
                <a:cubicBezTo>
                  <a:pt x="51322" y="1159"/>
                  <a:pt x="51280" y="1157"/>
                  <a:pt x="51236" y="1149"/>
                </a:cubicBezTo>
                <a:cubicBezTo>
                  <a:pt x="50673" y="1051"/>
                  <a:pt x="50099" y="917"/>
                  <a:pt x="49540" y="917"/>
                </a:cubicBezTo>
                <a:cubicBezTo>
                  <a:pt x="48875" y="917"/>
                  <a:pt x="48220" y="831"/>
                  <a:pt x="47576" y="738"/>
                </a:cubicBezTo>
                <a:cubicBezTo>
                  <a:pt x="46464" y="577"/>
                  <a:pt x="45344" y="575"/>
                  <a:pt x="44229" y="476"/>
                </a:cubicBezTo>
                <a:cubicBezTo>
                  <a:pt x="43021" y="369"/>
                  <a:pt x="41793" y="431"/>
                  <a:pt x="40590" y="221"/>
                </a:cubicBezTo>
                <a:cubicBezTo>
                  <a:pt x="40555" y="214"/>
                  <a:pt x="40521" y="212"/>
                  <a:pt x="40488" y="212"/>
                </a:cubicBezTo>
                <a:cubicBezTo>
                  <a:pt x="40289" y="212"/>
                  <a:pt x="40111" y="304"/>
                  <a:pt x="39924" y="304"/>
                </a:cubicBezTo>
                <a:cubicBezTo>
                  <a:pt x="39884" y="304"/>
                  <a:pt x="39843" y="300"/>
                  <a:pt x="39802" y="290"/>
                </a:cubicBezTo>
                <a:cubicBezTo>
                  <a:pt x="39150" y="126"/>
                  <a:pt x="38478" y="223"/>
                  <a:pt x="37816" y="131"/>
                </a:cubicBezTo>
                <a:cubicBezTo>
                  <a:pt x="37455" y="81"/>
                  <a:pt x="37087" y="57"/>
                  <a:pt x="36720" y="57"/>
                </a:cubicBezTo>
                <a:cubicBezTo>
                  <a:pt x="36456" y="57"/>
                  <a:pt x="36194" y="69"/>
                  <a:pt x="35934" y="92"/>
                </a:cubicBezTo>
                <a:cubicBezTo>
                  <a:pt x="35897" y="96"/>
                  <a:pt x="35860" y="97"/>
                  <a:pt x="35823" y="97"/>
                </a:cubicBezTo>
                <a:cubicBezTo>
                  <a:pt x="35523" y="97"/>
                  <a:pt x="35228" y="1"/>
                  <a:pt x="3495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C2B3F"/>
              </a:solidFill>
            </a:endParaRPr>
          </a:p>
        </p:txBody>
      </p:sp>
      <p:sp>
        <p:nvSpPr>
          <p:cNvPr id="602" name="Google Shape;602;p25"/>
          <p:cNvSpPr txBox="1">
            <a:spLocks noGrp="1"/>
          </p:cNvSpPr>
          <p:nvPr>
            <p:ph type="title"/>
          </p:nvPr>
        </p:nvSpPr>
        <p:spPr>
          <a:xfrm>
            <a:off x="1421338" y="234135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3200" b="1" dirty="0">
                <a:cs typeface="Dast Nevis" panose="03000400000000000000" pitchFamily="66" charset="-78"/>
              </a:rPr>
              <a:t>1</a:t>
            </a:r>
            <a:endParaRPr sz="3200" b="1" dirty="0">
              <a:cs typeface="Dast Nevis" panose="03000400000000000000" pitchFamily="66" charset="-78"/>
            </a:endParaRPr>
          </a:p>
        </p:txBody>
      </p:sp>
      <p:sp>
        <p:nvSpPr>
          <p:cNvPr id="603" name="Google Shape;603;p25"/>
          <p:cNvSpPr txBox="1">
            <a:spLocks noGrp="1"/>
          </p:cNvSpPr>
          <p:nvPr>
            <p:ph type="title" idx="2"/>
          </p:nvPr>
        </p:nvSpPr>
        <p:spPr>
          <a:xfrm>
            <a:off x="3210379" y="2363928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3200" b="1" dirty="0">
                <a:cs typeface="Dast Nevis" panose="03000400000000000000" pitchFamily="66" charset="-78"/>
              </a:rPr>
              <a:t>2</a:t>
            </a:r>
            <a:endParaRPr sz="3200" b="1" dirty="0">
              <a:cs typeface="Dast Nevis" panose="03000400000000000000" pitchFamily="66" charset="-78"/>
            </a:endParaRPr>
          </a:p>
        </p:txBody>
      </p:sp>
      <p:sp>
        <p:nvSpPr>
          <p:cNvPr id="604" name="Google Shape;604;p25"/>
          <p:cNvSpPr txBox="1">
            <a:spLocks noGrp="1"/>
          </p:cNvSpPr>
          <p:nvPr>
            <p:ph type="title" idx="3"/>
          </p:nvPr>
        </p:nvSpPr>
        <p:spPr>
          <a:xfrm>
            <a:off x="4999421" y="2363928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3200" b="1" dirty="0">
                <a:cs typeface="Dast Nevis" panose="03000400000000000000" pitchFamily="66" charset="-78"/>
              </a:rPr>
              <a:t>3</a:t>
            </a:r>
            <a:endParaRPr sz="3200" b="1" dirty="0">
              <a:cs typeface="Dast Nevis" panose="03000400000000000000" pitchFamily="66" charset="-78"/>
            </a:endParaRPr>
          </a:p>
        </p:txBody>
      </p:sp>
      <p:sp>
        <p:nvSpPr>
          <p:cNvPr id="605" name="Google Shape;605;p25"/>
          <p:cNvSpPr txBox="1">
            <a:spLocks noGrp="1"/>
          </p:cNvSpPr>
          <p:nvPr>
            <p:ph type="title" idx="4"/>
          </p:nvPr>
        </p:nvSpPr>
        <p:spPr>
          <a:xfrm>
            <a:off x="6788463" y="2363928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3200" b="1" dirty="0">
                <a:cs typeface="Dast Nevis" panose="03000400000000000000" pitchFamily="66" charset="-78"/>
              </a:rPr>
              <a:t>4</a:t>
            </a:r>
            <a:endParaRPr sz="3200" b="1" dirty="0">
              <a:cs typeface="Dast Nevis" panose="03000400000000000000" pitchFamily="66" charset="-78"/>
            </a:endParaRPr>
          </a:p>
        </p:txBody>
      </p:sp>
      <p:sp>
        <p:nvSpPr>
          <p:cNvPr id="606" name="Google Shape;606;p25"/>
          <p:cNvSpPr/>
          <p:nvPr/>
        </p:nvSpPr>
        <p:spPr>
          <a:xfrm>
            <a:off x="1548750" y="2299488"/>
            <a:ext cx="679403" cy="660921"/>
          </a:xfrm>
          <a:custGeom>
            <a:avLst/>
            <a:gdLst/>
            <a:ahLst/>
            <a:cxnLst/>
            <a:rect l="l" t="t" r="r" b="b"/>
            <a:pathLst>
              <a:path w="21541" h="20955" extrusionOk="0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C2B3F"/>
              </a:solidFill>
            </a:endParaRPr>
          </a:p>
        </p:txBody>
      </p:sp>
      <p:sp>
        <p:nvSpPr>
          <p:cNvPr id="607" name="Google Shape;607;p25"/>
          <p:cNvSpPr/>
          <p:nvPr/>
        </p:nvSpPr>
        <p:spPr>
          <a:xfrm>
            <a:off x="3337788" y="2299488"/>
            <a:ext cx="679403" cy="660921"/>
          </a:xfrm>
          <a:custGeom>
            <a:avLst/>
            <a:gdLst/>
            <a:ahLst/>
            <a:cxnLst/>
            <a:rect l="l" t="t" r="r" b="b"/>
            <a:pathLst>
              <a:path w="21541" h="20955" extrusionOk="0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C2B3F"/>
              </a:solidFill>
            </a:endParaRPr>
          </a:p>
        </p:txBody>
      </p:sp>
      <p:sp>
        <p:nvSpPr>
          <p:cNvPr id="608" name="Google Shape;608;p25"/>
          <p:cNvSpPr/>
          <p:nvPr/>
        </p:nvSpPr>
        <p:spPr>
          <a:xfrm>
            <a:off x="5126813" y="2299488"/>
            <a:ext cx="679403" cy="660921"/>
          </a:xfrm>
          <a:custGeom>
            <a:avLst/>
            <a:gdLst/>
            <a:ahLst/>
            <a:cxnLst/>
            <a:rect l="l" t="t" r="r" b="b"/>
            <a:pathLst>
              <a:path w="21541" h="20955" extrusionOk="0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C2B3F"/>
              </a:solidFill>
            </a:endParaRPr>
          </a:p>
        </p:txBody>
      </p:sp>
      <p:sp>
        <p:nvSpPr>
          <p:cNvPr id="609" name="Google Shape;609;p25"/>
          <p:cNvSpPr/>
          <p:nvPr/>
        </p:nvSpPr>
        <p:spPr>
          <a:xfrm>
            <a:off x="6915838" y="2299488"/>
            <a:ext cx="679403" cy="660921"/>
          </a:xfrm>
          <a:custGeom>
            <a:avLst/>
            <a:gdLst/>
            <a:ahLst/>
            <a:cxnLst/>
            <a:rect l="l" t="t" r="r" b="b"/>
            <a:pathLst>
              <a:path w="21541" h="20955" extrusionOk="0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C2B3F"/>
              </a:solidFill>
            </a:endParaRPr>
          </a:p>
        </p:txBody>
      </p:sp>
      <p:grpSp>
        <p:nvGrpSpPr>
          <p:cNvPr id="610" name="Google Shape;610;p25"/>
          <p:cNvGrpSpPr/>
          <p:nvPr/>
        </p:nvGrpSpPr>
        <p:grpSpPr>
          <a:xfrm>
            <a:off x="1640125" y="3071100"/>
            <a:ext cx="218918" cy="577215"/>
            <a:chOff x="3270375" y="3436275"/>
            <a:chExt cx="218918" cy="577215"/>
          </a:xfrm>
        </p:grpSpPr>
        <p:sp>
          <p:nvSpPr>
            <p:cNvPr id="611" name="Google Shape;611;p25"/>
            <p:cNvSpPr/>
            <p:nvPr/>
          </p:nvSpPr>
          <p:spPr>
            <a:xfrm>
              <a:off x="3270375" y="3436275"/>
              <a:ext cx="218918" cy="577215"/>
            </a:xfrm>
            <a:custGeom>
              <a:avLst/>
              <a:gdLst/>
              <a:ahLst/>
              <a:cxnLst/>
              <a:rect l="l" t="t" r="r" b="b"/>
              <a:pathLst>
                <a:path w="14956" h="39434" extrusionOk="0">
                  <a:moveTo>
                    <a:pt x="5006" y="1930"/>
                  </a:moveTo>
                  <a:lnTo>
                    <a:pt x="5006" y="1931"/>
                  </a:lnTo>
                  <a:cubicBezTo>
                    <a:pt x="5256" y="2638"/>
                    <a:pt x="5658" y="3258"/>
                    <a:pt x="5824" y="3950"/>
                  </a:cubicBezTo>
                  <a:cubicBezTo>
                    <a:pt x="5971" y="4557"/>
                    <a:pt x="6397" y="4810"/>
                    <a:pt x="6833" y="4810"/>
                  </a:cubicBezTo>
                  <a:cubicBezTo>
                    <a:pt x="7138" y="4810"/>
                    <a:pt x="7449" y="4686"/>
                    <a:pt x="7673" y="4472"/>
                  </a:cubicBezTo>
                  <a:cubicBezTo>
                    <a:pt x="8319" y="3855"/>
                    <a:pt x="9163" y="3816"/>
                    <a:pt x="9944" y="3626"/>
                  </a:cubicBezTo>
                  <a:cubicBezTo>
                    <a:pt x="10118" y="3583"/>
                    <a:pt x="10268" y="3421"/>
                    <a:pt x="10478" y="3421"/>
                  </a:cubicBezTo>
                  <a:cubicBezTo>
                    <a:pt x="10537" y="3421"/>
                    <a:pt x="10600" y="3433"/>
                    <a:pt x="10670" y="3465"/>
                  </a:cubicBezTo>
                  <a:cubicBezTo>
                    <a:pt x="10429" y="4028"/>
                    <a:pt x="10213" y="4615"/>
                    <a:pt x="9932" y="5172"/>
                  </a:cubicBezTo>
                  <a:cubicBezTo>
                    <a:pt x="9216" y="6594"/>
                    <a:pt x="8813" y="8123"/>
                    <a:pt x="8199" y="9577"/>
                  </a:cubicBezTo>
                  <a:cubicBezTo>
                    <a:pt x="7821" y="10469"/>
                    <a:pt x="7713" y="11424"/>
                    <a:pt x="7407" y="12335"/>
                  </a:cubicBezTo>
                  <a:cubicBezTo>
                    <a:pt x="7184" y="12992"/>
                    <a:pt x="7310" y="13746"/>
                    <a:pt x="7204" y="14446"/>
                  </a:cubicBezTo>
                  <a:cubicBezTo>
                    <a:pt x="7054" y="15437"/>
                    <a:pt x="7006" y="16439"/>
                    <a:pt x="7060" y="17439"/>
                  </a:cubicBezTo>
                  <a:cubicBezTo>
                    <a:pt x="7126" y="18636"/>
                    <a:pt x="6919" y="19837"/>
                    <a:pt x="7204" y="21038"/>
                  </a:cubicBezTo>
                  <a:cubicBezTo>
                    <a:pt x="7303" y="21458"/>
                    <a:pt x="7381" y="21930"/>
                    <a:pt x="7377" y="22373"/>
                  </a:cubicBezTo>
                  <a:cubicBezTo>
                    <a:pt x="7371" y="23073"/>
                    <a:pt x="7701" y="23695"/>
                    <a:pt x="7802" y="24372"/>
                  </a:cubicBezTo>
                  <a:cubicBezTo>
                    <a:pt x="7979" y="25565"/>
                    <a:pt x="8288" y="26757"/>
                    <a:pt x="8812" y="27877"/>
                  </a:cubicBezTo>
                  <a:cubicBezTo>
                    <a:pt x="9314" y="28948"/>
                    <a:pt x="9759" y="30045"/>
                    <a:pt x="10482" y="31015"/>
                  </a:cubicBezTo>
                  <a:cubicBezTo>
                    <a:pt x="10683" y="31286"/>
                    <a:pt x="10867" y="31428"/>
                    <a:pt x="11061" y="31428"/>
                  </a:cubicBezTo>
                  <a:cubicBezTo>
                    <a:pt x="11231" y="31428"/>
                    <a:pt x="11409" y="31318"/>
                    <a:pt x="11613" y="31093"/>
                  </a:cubicBezTo>
                  <a:cubicBezTo>
                    <a:pt x="11924" y="30747"/>
                    <a:pt x="12361" y="30632"/>
                    <a:pt x="12767" y="30494"/>
                  </a:cubicBezTo>
                  <a:cubicBezTo>
                    <a:pt x="12840" y="30469"/>
                    <a:pt x="12909" y="30458"/>
                    <a:pt x="12974" y="30458"/>
                  </a:cubicBezTo>
                  <a:cubicBezTo>
                    <a:pt x="13252" y="30458"/>
                    <a:pt x="13433" y="30678"/>
                    <a:pt x="13433" y="30998"/>
                  </a:cubicBezTo>
                  <a:cubicBezTo>
                    <a:pt x="13433" y="31950"/>
                    <a:pt x="13460" y="32906"/>
                    <a:pt x="13369" y="33853"/>
                  </a:cubicBezTo>
                  <a:cubicBezTo>
                    <a:pt x="13237" y="35219"/>
                    <a:pt x="12868" y="36543"/>
                    <a:pt x="12355" y="37828"/>
                  </a:cubicBezTo>
                  <a:cubicBezTo>
                    <a:pt x="12299" y="37970"/>
                    <a:pt x="12273" y="38090"/>
                    <a:pt x="12085" y="38104"/>
                  </a:cubicBezTo>
                  <a:cubicBezTo>
                    <a:pt x="11730" y="38131"/>
                    <a:pt x="11359" y="38229"/>
                    <a:pt x="11012" y="38229"/>
                  </a:cubicBezTo>
                  <a:cubicBezTo>
                    <a:pt x="10910" y="38229"/>
                    <a:pt x="10811" y="38220"/>
                    <a:pt x="10714" y="38199"/>
                  </a:cubicBezTo>
                  <a:cubicBezTo>
                    <a:pt x="9313" y="37891"/>
                    <a:pt x="7873" y="37706"/>
                    <a:pt x="6527" y="37217"/>
                  </a:cubicBezTo>
                  <a:cubicBezTo>
                    <a:pt x="5868" y="36978"/>
                    <a:pt x="5153" y="36791"/>
                    <a:pt x="4614" y="36306"/>
                  </a:cubicBezTo>
                  <a:cubicBezTo>
                    <a:pt x="4296" y="36022"/>
                    <a:pt x="4156" y="35784"/>
                    <a:pt x="4614" y="35462"/>
                  </a:cubicBezTo>
                  <a:cubicBezTo>
                    <a:pt x="5181" y="35063"/>
                    <a:pt x="5573" y="34467"/>
                    <a:pt x="6206" y="34131"/>
                  </a:cubicBezTo>
                  <a:cubicBezTo>
                    <a:pt x="6333" y="34063"/>
                    <a:pt x="6438" y="33998"/>
                    <a:pt x="6340" y="33863"/>
                  </a:cubicBezTo>
                  <a:cubicBezTo>
                    <a:pt x="6101" y="33524"/>
                    <a:pt x="6066" y="33127"/>
                    <a:pt x="5933" y="32767"/>
                  </a:cubicBezTo>
                  <a:cubicBezTo>
                    <a:pt x="5769" y="32323"/>
                    <a:pt x="5664" y="31818"/>
                    <a:pt x="5392" y="31436"/>
                  </a:cubicBezTo>
                  <a:cubicBezTo>
                    <a:pt x="4882" y="30720"/>
                    <a:pt x="4675" y="29901"/>
                    <a:pt x="4328" y="29133"/>
                  </a:cubicBezTo>
                  <a:cubicBezTo>
                    <a:pt x="3817" y="27997"/>
                    <a:pt x="3460" y="26803"/>
                    <a:pt x="3025" y="25638"/>
                  </a:cubicBezTo>
                  <a:cubicBezTo>
                    <a:pt x="2588" y="24465"/>
                    <a:pt x="2214" y="23281"/>
                    <a:pt x="1944" y="22069"/>
                  </a:cubicBezTo>
                  <a:cubicBezTo>
                    <a:pt x="1666" y="20820"/>
                    <a:pt x="1457" y="19561"/>
                    <a:pt x="1379" y="18278"/>
                  </a:cubicBezTo>
                  <a:cubicBezTo>
                    <a:pt x="1296" y="16911"/>
                    <a:pt x="1233" y="15546"/>
                    <a:pt x="1379" y="14187"/>
                  </a:cubicBezTo>
                  <a:cubicBezTo>
                    <a:pt x="1454" y="13484"/>
                    <a:pt x="1617" y="12782"/>
                    <a:pt x="1706" y="12083"/>
                  </a:cubicBezTo>
                  <a:cubicBezTo>
                    <a:pt x="1839" y="11030"/>
                    <a:pt x="2018" y="9989"/>
                    <a:pt x="2287" y="8969"/>
                  </a:cubicBezTo>
                  <a:cubicBezTo>
                    <a:pt x="2634" y="7649"/>
                    <a:pt x="3027" y="6344"/>
                    <a:pt x="3598" y="5078"/>
                  </a:cubicBezTo>
                  <a:cubicBezTo>
                    <a:pt x="4003" y="4180"/>
                    <a:pt x="4528" y="3317"/>
                    <a:pt x="4778" y="2353"/>
                  </a:cubicBezTo>
                  <a:cubicBezTo>
                    <a:pt x="4818" y="2204"/>
                    <a:pt x="4929" y="2071"/>
                    <a:pt x="5006" y="1930"/>
                  </a:cubicBezTo>
                  <a:close/>
                  <a:moveTo>
                    <a:pt x="5247" y="1"/>
                  </a:moveTo>
                  <a:cubicBezTo>
                    <a:pt x="5196" y="1"/>
                    <a:pt x="5141" y="18"/>
                    <a:pt x="5080" y="59"/>
                  </a:cubicBezTo>
                  <a:cubicBezTo>
                    <a:pt x="4765" y="270"/>
                    <a:pt x="4406" y="440"/>
                    <a:pt x="4248" y="822"/>
                  </a:cubicBezTo>
                  <a:cubicBezTo>
                    <a:pt x="4007" y="1412"/>
                    <a:pt x="3605" y="1925"/>
                    <a:pt x="3308" y="2493"/>
                  </a:cubicBezTo>
                  <a:cubicBezTo>
                    <a:pt x="2962" y="3155"/>
                    <a:pt x="2699" y="3847"/>
                    <a:pt x="2364" y="4513"/>
                  </a:cubicBezTo>
                  <a:cubicBezTo>
                    <a:pt x="1934" y="5365"/>
                    <a:pt x="1729" y="6281"/>
                    <a:pt x="1556" y="7214"/>
                  </a:cubicBezTo>
                  <a:cubicBezTo>
                    <a:pt x="1382" y="8142"/>
                    <a:pt x="1020" y="9023"/>
                    <a:pt x="883" y="9980"/>
                  </a:cubicBezTo>
                  <a:cubicBezTo>
                    <a:pt x="679" y="11392"/>
                    <a:pt x="327" y="12782"/>
                    <a:pt x="256" y="14219"/>
                  </a:cubicBezTo>
                  <a:cubicBezTo>
                    <a:pt x="207" y="15215"/>
                    <a:pt x="170" y="16213"/>
                    <a:pt x="124" y="17210"/>
                  </a:cubicBezTo>
                  <a:cubicBezTo>
                    <a:pt x="113" y="17475"/>
                    <a:pt x="309" y="17693"/>
                    <a:pt x="235" y="17973"/>
                  </a:cubicBezTo>
                  <a:cubicBezTo>
                    <a:pt x="1" y="18856"/>
                    <a:pt x="395" y="19707"/>
                    <a:pt x="442" y="20578"/>
                  </a:cubicBezTo>
                  <a:cubicBezTo>
                    <a:pt x="476" y="21233"/>
                    <a:pt x="635" y="21888"/>
                    <a:pt x="724" y="22532"/>
                  </a:cubicBezTo>
                  <a:cubicBezTo>
                    <a:pt x="819" y="23229"/>
                    <a:pt x="958" y="23935"/>
                    <a:pt x="1160" y="24582"/>
                  </a:cubicBezTo>
                  <a:cubicBezTo>
                    <a:pt x="1448" y="25511"/>
                    <a:pt x="1763" y="26439"/>
                    <a:pt x="2093" y="27359"/>
                  </a:cubicBezTo>
                  <a:cubicBezTo>
                    <a:pt x="2231" y="27745"/>
                    <a:pt x="2290" y="28162"/>
                    <a:pt x="2452" y="28520"/>
                  </a:cubicBezTo>
                  <a:cubicBezTo>
                    <a:pt x="2757" y="29190"/>
                    <a:pt x="2986" y="29890"/>
                    <a:pt x="3400" y="30529"/>
                  </a:cubicBezTo>
                  <a:cubicBezTo>
                    <a:pt x="3925" y="31338"/>
                    <a:pt x="4196" y="32309"/>
                    <a:pt x="4888" y="33006"/>
                  </a:cubicBezTo>
                  <a:cubicBezTo>
                    <a:pt x="5378" y="33499"/>
                    <a:pt x="5208" y="33681"/>
                    <a:pt x="4763" y="34014"/>
                  </a:cubicBezTo>
                  <a:cubicBezTo>
                    <a:pt x="4262" y="34389"/>
                    <a:pt x="3617" y="34645"/>
                    <a:pt x="3323" y="35216"/>
                  </a:cubicBezTo>
                  <a:cubicBezTo>
                    <a:pt x="2746" y="36333"/>
                    <a:pt x="3372" y="37232"/>
                    <a:pt x="4575" y="37692"/>
                  </a:cubicBezTo>
                  <a:cubicBezTo>
                    <a:pt x="5150" y="37912"/>
                    <a:pt x="5765" y="38066"/>
                    <a:pt x="6325" y="38291"/>
                  </a:cubicBezTo>
                  <a:cubicBezTo>
                    <a:pt x="7219" y="38649"/>
                    <a:pt x="9523" y="39433"/>
                    <a:pt x="11215" y="39433"/>
                  </a:cubicBezTo>
                  <a:cubicBezTo>
                    <a:pt x="11277" y="39433"/>
                    <a:pt x="11338" y="39432"/>
                    <a:pt x="11398" y="39430"/>
                  </a:cubicBezTo>
                  <a:cubicBezTo>
                    <a:pt x="11987" y="39408"/>
                    <a:pt x="12489" y="39280"/>
                    <a:pt x="12809" y="38988"/>
                  </a:cubicBezTo>
                  <a:cubicBezTo>
                    <a:pt x="13687" y="38186"/>
                    <a:pt x="14348" y="36173"/>
                    <a:pt x="14503" y="35024"/>
                  </a:cubicBezTo>
                  <a:cubicBezTo>
                    <a:pt x="14735" y="33320"/>
                    <a:pt x="14955" y="31600"/>
                    <a:pt x="14635" y="29867"/>
                  </a:cubicBezTo>
                  <a:cubicBezTo>
                    <a:pt x="14547" y="29393"/>
                    <a:pt x="14291" y="29052"/>
                    <a:pt x="13906" y="28907"/>
                  </a:cubicBezTo>
                  <a:cubicBezTo>
                    <a:pt x="13762" y="28852"/>
                    <a:pt x="13613" y="28827"/>
                    <a:pt x="13466" y="28827"/>
                  </a:cubicBezTo>
                  <a:cubicBezTo>
                    <a:pt x="13081" y="28827"/>
                    <a:pt x="12708" y="29003"/>
                    <a:pt x="12477" y="29299"/>
                  </a:cubicBezTo>
                  <a:cubicBezTo>
                    <a:pt x="12230" y="29615"/>
                    <a:pt x="11781" y="29587"/>
                    <a:pt x="11593" y="29944"/>
                  </a:cubicBezTo>
                  <a:cubicBezTo>
                    <a:pt x="11571" y="29986"/>
                    <a:pt x="11529" y="30003"/>
                    <a:pt x="11481" y="30003"/>
                  </a:cubicBezTo>
                  <a:cubicBezTo>
                    <a:pt x="11378" y="30003"/>
                    <a:pt x="11248" y="29922"/>
                    <a:pt x="11234" y="29840"/>
                  </a:cubicBezTo>
                  <a:cubicBezTo>
                    <a:pt x="11126" y="29207"/>
                    <a:pt x="10546" y="28826"/>
                    <a:pt x="10333" y="28244"/>
                  </a:cubicBezTo>
                  <a:cubicBezTo>
                    <a:pt x="9975" y="27270"/>
                    <a:pt x="9567" y="26321"/>
                    <a:pt x="9273" y="25318"/>
                  </a:cubicBezTo>
                  <a:cubicBezTo>
                    <a:pt x="8954" y="24225"/>
                    <a:pt x="8824" y="23110"/>
                    <a:pt x="8534" y="22020"/>
                  </a:cubicBezTo>
                  <a:cubicBezTo>
                    <a:pt x="8308" y="21170"/>
                    <a:pt x="8439" y="20280"/>
                    <a:pt x="8298" y="19443"/>
                  </a:cubicBezTo>
                  <a:cubicBezTo>
                    <a:pt x="8073" y="18105"/>
                    <a:pt x="8290" y="16802"/>
                    <a:pt x="8310" y="15487"/>
                  </a:cubicBezTo>
                  <a:cubicBezTo>
                    <a:pt x="8332" y="14114"/>
                    <a:pt x="8629" y="12763"/>
                    <a:pt x="8874" y="11414"/>
                  </a:cubicBezTo>
                  <a:cubicBezTo>
                    <a:pt x="9017" y="10627"/>
                    <a:pt x="9194" y="9820"/>
                    <a:pt x="9544" y="9103"/>
                  </a:cubicBezTo>
                  <a:cubicBezTo>
                    <a:pt x="9886" y="8399"/>
                    <a:pt x="10125" y="7667"/>
                    <a:pt x="10421" y="6951"/>
                  </a:cubicBezTo>
                  <a:cubicBezTo>
                    <a:pt x="10944" y="5686"/>
                    <a:pt x="11428" y="4405"/>
                    <a:pt x="11978" y="3151"/>
                  </a:cubicBezTo>
                  <a:cubicBezTo>
                    <a:pt x="12187" y="2673"/>
                    <a:pt x="11919" y="1970"/>
                    <a:pt x="11440" y="1970"/>
                  </a:cubicBezTo>
                  <a:cubicBezTo>
                    <a:pt x="11406" y="1970"/>
                    <a:pt x="11370" y="1973"/>
                    <a:pt x="11334" y="1981"/>
                  </a:cubicBezTo>
                  <a:cubicBezTo>
                    <a:pt x="10129" y="2230"/>
                    <a:pt x="8904" y="2522"/>
                    <a:pt x="7791" y="3008"/>
                  </a:cubicBezTo>
                  <a:cubicBezTo>
                    <a:pt x="7431" y="3165"/>
                    <a:pt x="7230" y="3268"/>
                    <a:pt x="7093" y="3268"/>
                  </a:cubicBezTo>
                  <a:cubicBezTo>
                    <a:pt x="6912" y="3268"/>
                    <a:pt x="6842" y="3090"/>
                    <a:pt x="6669" y="2622"/>
                  </a:cubicBezTo>
                  <a:cubicBezTo>
                    <a:pt x="6369" y="1812"/>
                    <a:pt x="6227" y="927"/>
                    <a:pt x="5599" y="236"/>
                  </a:cubicBezTo>
                  <a:cubicBezTo>
                    <a:pt x="5486" y="112"/>
                    <a:pt x="5378" y="1"/>
                    <a:pt x="52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5"/>
            <p:cNvSpPr/>
            <p:nvPr/>
          </p:nvSpPr>
          <p:spPr>
            <a:xfrm>
              <a:off x="3288423" y="3464525"/>
              <a:ext cx="178987" cy="531341"/>
            </a:xfrm>
            <a:custGeom>
              <a:avLst/>
              <a:gdLst/>
              <a:ahLst/>
              <a:cxnLst/>
              <a:rect l="l" t="t" r="r" b="b"/>
              <a:pathLst>
                <a:path w="12228" h="36300" extrusionOk="0">
                  <a:moveTo>
                    <a:pt x="3773" y="1"/>
                  </a:moveTo>
                  <a:cubicBezTo>
                    <a:pt x="3696" y="141"/>
                    <a:pt x="3585" y="274"/>
                    <a:pt x="3545" y="425"/>
                  </a:cubicBezTo>
                  <a:cubicBezTo>
                    <a:pt x="3295" y="1387"/>
                    <a:pt x="2770" y="2250"/>
                    <a:pt x="2365" y="3148"/>
                  </a:cubicBezTo>
                  <a:cubicBezTo>
                    <a:pt x="1794" y="4416"/>
                    <a:pt x="1401" y="5720"/>
                    <a:pt x="1054" y="7039"/>
                  </a:cubicBezTo>
                  <a:cubicBezTo>
                    <a:pt x="785" y="8059"/>
                    <a:pt x="606" y="9100"/>
                    <a:pt x="473" y="10153"/>
                  </a:cubicBezTo>
                  <a:cubicBezTo>
                    <a:pt x="384" y="10853"/>
                    <a:pt x="221" y="11555"/>
                    <a:pt x="146" y="12257"/>
                  </a:cubicBezTo>
                  <a:cubicBezTo>
                    <a:pt x="0" y="13616"/>
                    <a:pt x="63" y="14981"/>
                    <a:pt x="146" y="16348"/>
                  </a:cubicBezTo>
                  <a:cubicBezTo>
                    <a:pt x="224" y="17632"/>
                    <a:pt x="433" y="18890"/>
                    <a:pt x="711" y="20140"/>
                  </a:cubicBezTo>
                  <a:cubicBezTo>
                    <a:pt x="981" y="21352"/>
                    <a:pt x="1355" y="22535"/>
                    <a:pt x="1792" y="23709"/>
                  </a:cubicBezTo>
                  <a:cubicBezTo>
                    <a:pt x="2227" y="24873"/>
                    <a:pt x="2584" y="26067"/>
                    <a:pt x="3095" y="27203"/>
                  </a:cubicBezTo>
                  <a:cubicBezTo>
                    <a:pt x="3442" y="27971"/>
                    <a:pt x="3649" y="28790"/>
                    <a:pt x="4159" y="29506"/>
                  </a:cubicBezTo>
                  <a:cubicBezTo>
                    <a:pt x="4431" y="29889"/>
                    <a:pt x="4536" y="30393"/>
                    <a:pt x="4700" y="30837"/>
                  </a:cubicBezTo>
                  <a:cubicBezTo>
                    <a:pt x="4833" y="31197"/>
                    <a:pt x="4868" y="31594"/>
                    <a:pt x="5107" y="31933"/>
                  </a:cubicBezTo>
                  <a:cubicBezTo>
                    <a:pt x="5205" y="32069"/>
                    <a:pt x="5100" y="32133"/>
                    <a:pt x="4973" y="32201"/>
                  </a:cubicBezTo>
                  <a:cubicBezTo>
                    <a:pt x="4340" y="32537"/>
                    <a:pt x="3948" y="33134"/>
                    <a:pt x="3381" y="33532"/>
                  </a:cubicBezTo>
                  <a:cubicBezTo>
                    <a:pt x="2923" y="33854"/>
                    <a:pt x="3063" y="34092"/>
                    <a:pt x="3381" y="34376"/>
                  </a:cubicBezTo>
                  <a:cubicBezTo>
                    <a:pt x="3920" y="34861"/>
                    <a:pt x="4635" y="35048"/>
                    <a:pt x="5294" y="35287"/>
                  </a:cubicBezTo>
                  <a:cubicBezTo>
                    <a:pt x="6640" y="35776"/>
                    <a:pt x="8080" y="35961"/>
                    <a:pt x="9481" y="36269"/>
                  </a:cubicBezTo>
                  <a:cubicBezTo>
                    <a:pt x="9578" y="36291"/>
                    <a:pt x="9678" y="36299"/>
                    <a:pt x="9781" y="36299"/>
                  </a:cubicBezTo>
                  <a:cubicBezTo>
                    <a:pt x="10127" y="36299"/>
                    <a:pt x="10498" y="36201"/>
                    <a:pt x="10852" y="36174"/>
                  </a:cubicBezTo>
                  <a:cubicBezTo>
                    <a:pt x="11040" y="36160"/>
                    <a:pt x="11066" y="36041"/>
                    <a:pt x="11122" y="35899"/>
                  </a:cubicBezTo>
                  <a:cubicBezTo>
                    <a:pt x="11635" y="34613"/>
                    <a:pt x="12004" y="33289"/>
                    <a:pt x="12136" y="31924"/>
                  </a:cubicBezTo>
                  <a:cubicBezTo>
                    <a:pt x="12227" y="30978"/>
                    <a:pt x="12200" y="30020"/>
                    <a:pt x="12200" y="29068"/>
                  </a:cubicBezTo>
                  <a:cubicBezTo>
                    <a:pt x="12200" y="28749"/>
                    <a:pt x="12020" y="28528"/>
                    <a:pt x="11742" y="28528"/>
                  </a:cubicBezTo>
                  <a:cubicBezTo>
                    <a:pt x="11677" y="28528"/>
                    <a:pt x="11608" y="28540"/>
                    <a:pt x="11534" y="28566"/>
                  </a:cubicBezTo>
                  <a:cubicBezTo>
                    <a:pt x="11128" y="28702"/>
                    <a:pt x="10691" y="28818"/>
                    <a:pt x="10380" y="29163"/>
                  </a:cubicBezTo>
                  <a:cubicBezTo>
                    <a:pt x="10175" y="29389"/>
                    <a:pt x="9998" y="29498"/>
                    <a:pt x="9827" y="29498"/>
                  </a:cubicBezTo>
                  <a:cubicBezTo>
                    <a:pt x="9634" y="29498"/>
                    <a:pt x="9450" y="29357"/>
                    <a:pt x="9249" y="29086"/>
                  </a:cubicBezTo>
                  <a:cubicBezTo>
                    <a:pt x="8526" y="28115"/>
                    <a:pt x="8081" y="27018"/>
                    <a:pt x="7579" y="25947"/>
                  </a:cubicBezTo>
                  <a:cubicBezTo>
                    <a:pt x="7055" y="24829"/>
                    <a:pt x="6746" y="23635"/>
                    <a:pt x="6569" y="22444"/>
                  </a:cubicBezTo>
                  <a:cubicBezTo>
                    <a:pt x="6468" y="21765"/>
                    <a:pt x="6138" y="21143"/>
                    <a:pt x="6144" y="20443"/>
                  </a:cubicBezTo>
                  <a:cubicBezTo>
                    <a:pt x="6148" y="20001"/>
                    <a:pt x="6070" y="19528"/>
                    <a:pt x="5971" y="19108"/>
                  </a:cubicBezTo>
                  <a:cubicBezTo>
                    <a:pt x="5686" y="17908"/>
                    <a:pt x="5893" y="16706"/>
                    <a:pt x="5827" y="15509"/>
                  </a:cubicBezTo>
                  <a:cubicBezTo>
                    <a:pt x="5773" y="14510"/>
                    <a:pt x="5821" y="13507"/>
                    <a:pt x="5971" y="12517"/>
                  </a:cubicBezTo>
                  <a:cubicBezTo>
                    <a:pt x="6077" y="11816"/>
                    <a:pt x="5951" y="11062"/>
                    <a:pt x="6174" y="10405"/>
                  </a:cubicBezTo>
                  <a:cubicBezTo>
                    <a:pt x="6480" y="9494"/>
                    <a:pt x="6588" y="8539"/>
                    <a:pt x="6966" y="7647"/>
                  </a:cubicBezTo>
                  <a:cubicBezTo>
                    <a:pt x="7580" y="6193"/>
                    <a:pt x="7983" y="4664"/>
                    <a:pt x="8699" y="3242"/>
                  </a:cubicBezTo>
                  <a:cubicBezTo>
                    <a:pt x="8980" y="2685"/>
                    <a:pt x="9196" y="2098"/>
                    <a:pt x="9437" y="1535"/>
                  </a:cubicBezTo>
                  <a:cubicBezTo>
                    <a:pt x="9367" y="1503"/>
                    <a:pt x="9304" y="1491"/>
                    <a:pt x="9245" y="1491"/>
                  </a:cubicBezTo>
                  <a:cubicBezTo>
                    <a:pt x="9035" y="1491"/>
                    <a:pt x="8885" y="1654"/>
                    <a:pt x="8711" y="1696"/>
                  </a:cubicBezTo>
                  <a:cubicBezTo>
                    <a:pt x="7930" y="1886"/>
                    <a:pt x="7086" y="1925"/>
                    <a:pt x="6440" y="2542"/>
                  </a:cubicBezTo>
                  <a:cubicBezTo>
                    <a:pt x="6216" y="2756"/>
                    <a:pt x="5905" y="2880"/>
                    <a:pt x="5600" y="2880"/>
                  </a:cubicBezTo>
                  <a:cubicBezTo>
                    <a:pt x="5164" y="2880"/>
                    <a:pt x="4738" y="2627"/>
                    <a:pt x="4591" y="2020"/>
                  </a:cubicBezTo>
                  <a:cubicBezTo>
                    <a:pt x="4425" y="1328"/>
                    <a:pt x="4023" y="708"/>
                    <a:pt x="3773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3" name="Google Shape;613;p25"/>
          <p:cNvGrpSpPr/>
          <p:nvPr/>
        </p:nvGrpSpPr>
        <p:grpSpPr>
          <a:xfrm>
            <a:off x="3593968" y="3071100"/>
            <a:ext cx="167058" cy="468473"/>
            <a:chOff x="3593968" y="3125480"/>
            <a:chExt cx="167058" cy="468473"/>
          </a:xfrm>
        </p:grpSpPr>
        <p:sp>
          <p:nvSpPr>
            <p:cNvPr id="614" name="Google Shape;614;p25"/>
            <p:cNvSpPr/>
            <p:nvPr/>
          </p:nvSpPr>
          <p:spPr>
            <a:xfrm>
              <a:off x="3608224" y="3153086"/>
              <a:ext cx="135455" cy="421487"/>
            </a:xfrm>
            <a:custGeom>
              <a:avLst/>
              <a:gdLst/>
              <a:ahLst/>
              <a:cxnLst/>
              <a:rect l="l" t="t" r="r" b="b"/>
              <a:pathLst>
                <a:path w="9254" h="28795" extrusionOk="0">
                  <a:moveTo>
                    <a:pt x="1626" y="0"/>
                  </a:moveTo>
                  <a:cubicBezTo>
                    <a:pt x="1530" y="0"/>
                    <a:pt x="1462" y="93"/>
                    <a:pt x="1412" y="329"/>
                  </a:cubicBezTo>
                  <a:cubicBezTo>
                    <a:pt x="1002" y="2257"/>
                    <a:pt x="1788" y="9706"/>
                    <a:pt x="2031" y="11628"/>
                  </a:cubicBezTo>
                  <a:cubicBezTo>
                    <a:pt x="2255" y="13395"/>
                    <a:pt x="1918" y="14958"/>
                    <a:pt x="2188" y="16724"/>
                  </a:cubicBezTo>
                  <a:cubicBezTo>
                    <a:pt x="2291" y="17397"/>
                    <a:pt x="2201" y="18098"/>
                    <a:pt x="2405" y="18775"/>
                  </a:cubicBezTo>
                  <a:cubicBezTo>
                    <a:pt x="2485" y="19045"/>
                    <a:pt x="2333" y="19433"/>
                    <a:pt x="2228" y="19744"/>
                  </a:cubicBezTo>
                  <a:cubicBezTo>
                    <a:pt x="2114" y="20080"/>
                    <a:pt x="2473" y="20188"/>
                    <a:pt x="2416" y="20574"/>
                  </a:cubicBezTo>
                  <a:cubicBezTo>
                    <a:pt x="2335" y="21106"/>
                    <a:pt x="2258" y="21336"/>
                    <a:pt x="1914" y="21336"/>
                  </a:cubicBezTo>
                  <a:cubicBezTo>
                    <a:pt x="1842" y="21336"/>
                    <a:pt x="1757" y="21326"/>
                    <a:pt x="1659" y="21306"/>
                  </a:cubicBezTo>
                  <a:cubicBezTo>
                    <a:pt x="1329" y="21240"/>
                    <a:pt x="1073" y="21014"/>
                    <a:pt x="742" y="20929"/>
                  </a:cubicBezTo>
                  <a:cubicBezTo>
                    <a:pt x="688" y="20915"/>
                    <a:pt x="641" y="20909"/>
                    <a:pt x="599" y="20909"/>
                  </a:cubicBezTo>
                  <a:cubicBezTo>
                    <a:pt x="343" y="20909"/>
                    <a:pt x="289" y="21146"/>
                    <a:pt x="161" y="21262"/>
                  </a:cubicBezTo>
                  <a:cubicBezTo>
                    <a:pt x="0" y="21413"/>
                    <a:pt x="87" y="21658"/>
                    <a:pt x="262" y="21785"/>
                  </a:cubicBezTo>
                  <a:cubicBezTo>
                    <a:pt x="494" y="21956"/>
                    <a:pt x="615" y="22220"/>
                    <a:pt x="673" y="22487"/>
                  </a:cubicBezTo>
                  <a:cubicBezTo>
                    <a:pt x="873" y="23397"/>
                    <a:pt x="1477" y="24091"/>
                    <a:pt x="1683" y="24992"/>
                  </a:cubicBezTo>
                  <a:cubicBezTo>
                    <a:pt x="1716" y="25136"/>
                    <a:pt x="1805" y="25235"/>
                    <a:pt x="1925" y="25273"/>
                  </a:cubicBezTo>
                  <a:cubicBezTo>
                    <a:pt x="2145" y="25344"/>
                    <a:pt x="2272" y="25577"/>
                    <a:pt x="2312" y="25741"/>
                  </a:cubicBezTo>
                  <a:cubicBezTo>
                    <a:pt x="2514" y="26561"/>
                    <a:pt x="3100" y="27062"/>
                    <a:pt x="3552" y="27664"/>
                  </a:cubicBezTo>
                  <a:cubicBezTo>
                    <a:pt x="3716" y="27883"/>
                    <a:pt x="3935" y="27996"/>
                    <a:pt x="4030" y="28335"/>
                  </a:cubicBezTo>
                  <a:cubicBezTo>
                    <a:pt x="4113" y="28630"/>
                    <a:pt x="4368" y="28795"/>
                    <a:pt x="4619" y="28795"/>
                  </a:cubicBezTo>
                  <a:cubicBezTo>
                    <a:pt x="4769" y="28795"/>
                    <a:pt x="4917" y="28735"/>
                    <a:pt x="5024" y="28609"/>
                  </a:cubicBezTo>
                  <a:cubicBezTo>
                    <a:pt x="5484" y="28072"/>
                    <a:pt x="5931" y="27502"/>
                    <a:pt x="6307" y="26907"/>
                  </a:cubicBezTo>
                  <a:cubicBezTo>
                    <a:pt x="6811" y="26112"/>
                    <a:pt x="7333" y="25316"/>
                    <a:pt x="7715" y="24420"/>
                  </a:cubicBezTo>
                  <a:cubicBezTo>
                    <a:pt x="8052" y="23630"/>
                    <a:pt x="8394" y="22838"/>
                    <a:pt x="8659" y="22018"/>
                  </a:cubicBezTo>
                  <a:cubicBezTo>
                    <a:pt x="8737" y="21785"/>
                    <a:pt x="8897" y="21426"/>
                    <a:pt x="9028" y="21066"/>
                  </a:cubicBezTo>
                  <a:cubicBezTo>
                    <a:pt x="9153" y="20718"/>
                    <a:pt x="9254" y="20370"/>
                    <a:pt x="9227" y="20130"/>
                  </a:cubicBezTo>
                  <a:cubicBezTo>
                    <a:pt x="9183" y="19737"/>
                    <a:pt x="9050" y="19601"/>
                    <a:pt x="8871" y="19601"/>
                  </a:cubicBezTo>
                  <a:cubicBezTo>
                    <a:pt x="8471" y="19601"/>
                    <a:pt x="7838" y="20283"/>
                    <a:pt x="7453" y="20283"/>
                  </a:cubicBezTo>
                  <a:cubicBezTo>
                    <a:pt x="7410" y="20283"/>
                    <a:pt x="7371" y="20274"/>
                    <a:pt x="7335" y="20256"/>
                  </a:cubicBezTo>
                  <a:cubicBezTo>
                    <a:pt x="6919" y="20042"/>
                    <a:pt x="7003" y="18802"/>
                    <a:pt x="6983" y="18445"/>
                  </a:cubicBezTo>
                  <a:cubicBezTo>
                    <a:pt x="6886" y="16677"/>
                    <a:pt x="6956" y="14897"/>
                    <a:pt x="7217" y="13145"/>
                  </a:cubicBezTo>
                  <a:cubicBezTo>
                    <a:pt x="7427" y="11735"/>
                    <a:pt x="7828" y="5225"/>
                    <a:pt x="8103" y="3823"/>
                  </a:cubicBezTo>
                  <a:cubicBezTo>
                    <a:pt x="8295" y="2842"/>
                    <a:pt x="7891" y="1508"/>
                    <a:pt x="7919" y="493"/>
                  </a:cubicBezTo>
                  <a:cubicBezTo>
                    <a:pt x="7924" y="346"/>
                    <a:pt x="8217" y="198"/>
                    <a:pt x="7975" y="51"/>
                  </a:cubicBezTo>
                  <a:cubicBezTo>
                    <a:pt x="7921" y="17"/>
                    <a:pt x="7848" y="3"/>
                    <a:pt x="7773" y="3"/>
                  </a:cubicBezTo>
                  <a:cubicBezTo>
                    <a:pt x="7685" y="3"/>
                    <a:pt x="7592" y="22"/>
                    <a:pt x="7518" y="53"/>
                  </a:cubicBezTo>
                  <a:cubicBezTo>
                    <a:pt x="6784" y="356"/>
                    <a:pt x="6307" y="1048"/>
                    <a:pt x="5780" y="1627"/>
                  </a:cubicBezTo>
                  <a:cubicBezTo>
                    <a:pt x="5432" y="2010"/>
                    <a:pt x="5136" y="2250"/>
                    <a:pt x="4798" y="2250"/>
                  </a:cubicBezTo>
                  <a:cubicBezTo>
                    <a:pt x="4622" y="2250"/>
                    <a:pt x="4435" y="2185"/>
                    <a:pt x="4223" y="2041"/>
                  </a:cubicBezTo>
                  <a:cubicBezTo>
                    <a:pt x="3530" y="1569"/>
                    <a:pt x="2896" y="990"/>
                    <a:pt x="2239" y="454"/>
                  </a:cubicBezTo>
                  <a:cubicBezTo>
                    <a:pt x="2108" y="347"/>
                    <a:pt x="1997" y="212"/>
                    <a:pt x="1863" y="113"/>
                  </a:cubicBezTo>
                  <a:cubicBezTo>
                    <a:pt x="1768" y="43"/>
                    <a:pt x="1691" y="0"/>
                    <a:pt x="1626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5"/>
            <p:cNvSpPr/>
            <p:nvPr/>
          </p:nvSpPr>
          <p:spPr>
            <a:xfrm>
              <a:off x="3593968" y="3125480"/>
              <a:ext cx="167058" cy="468473"/>
            </a:xfrm>
            <a:custGeom>
              <a:avLst/>
              <a:gdLst/>
              <a:ahLst/>
              <a:cxnLst/>
              <a:rect l="l" t="t" r="r" b="b"/>
              <a:pathLst>
                <a:path w="11413" h="32005" extrusionOk="0">
                  <a:moveTo>
                    <a:pt x="2602" y="1887"/>
                  </a:moveTo>
                  <a:cubicBezTo>
                    <a:pt x="2667" y="1887"/>
                    <a:pt x="2745" y="1930"/>
                    <a:pt x="2839" y="2000"/>
                  </a:cubicBezTo>
                  <a:cubicBezTo>
                    <a:pt x="2973" y="2099"/>
                    <a:pt x="3085" y="2233"/>
                    <a:pt x="3214" y="2341"/>
                  </a:cubicBezTo>
                  <a:cubicBezTo>
                    <a:pt x="3872" y="2877"/>
                    <a:pt x="4505" y="3455"/>
                    <a:pt x="5199" y="3928"/>
                  </a:cubicBezTo>
                  <a:cubicBezTo>
                    <a:pt x="5410" y="4073"/>
                    <a:pt x="5598" y="4138"/>
                    <a:pt x="5773" y="4138"/>
                  </a:cubicBezTo>
                  <a:cubicBezTo>
                    <a:pt x="6112" y="4138"/>
                    <a:pt x="6408" y="3897"/>
                    <a:pt x="6756" y="3513"/>
                  </a:cubicBezTo>
                  <a:cubicBezTo>
                    <a:pt x="7282" y="2934"/>
                    <a:pt x="7761" y="2243"/>
                    <a:pt x="8495" y="1940"/>
                  </a:cubicBezTo>
                  <a:cubicBezTo>
                    <a:pt x="8569" y="1909"/>
                    <a:pt x="8662" y="1890"/>
                    <a:pt x="8750" y="1890"/>
                  </a:cubicBezTo>
                  <a:cubicBezTo>
                    <a:pt x="8825" y="1890"/>
                    <a:pt x="8897" y="1904"/>
                    <a:pt x="8950" y="1937"/>
                  </a:cubicBezTo>
                  <a:cubicBezTo>
                    <a:pt x="9192" y="2086"/>
                    <a:pt x="8899" y="2233"/>
                    <a:pt x="8895" y="2380"/>
                  </a:cubicBezTo>
                  <a:cubicBezTo>
                    <a:pt x="8861" y="3579"/>
                    <a:pt x="8508" y="4733"/>
                    <a:pt x="8427" y="5935"/>
                  </a:cubicBezTo>
                  <a:cubicBezTo>
                    <a:pt x="8314" y="7634"/>
                    <a:pt x="8258" y="9328"/>
                    <a:pt x="8267" y="11029"/>
                  </a:cubicBezTo>
                  <a:cubicBezTo>
                    <a:pt x="8276" y="12342"/>
                    <a:pt x="8386" y="13728"/>
                    <a:pt x="8192" y="15032"/>
                  </a:cubicBezTo>
                  <a:cubicBezTo>
                    <a:pt x="8007" y="16265"/>
                    <a:pt x="7695" y="17615"/>
                    <a:pt x="7703" y="18863"/>
                  </a:cubicBezTo>
                  <a:cubicBezTo>
                    <a:pt x="7711" y="19894"/>
                    <a:pt x="7810" y="20924"/>
                    <a:pt x="7786" y="21975"/>
                  </a:cubicBezTo>
                  <a:cubicBezTo>
                    <a:pt x="7783" y="22155"/>
                    <a:pt x="7789" y="22362"/>
                    <a:pt x="7924" y="22483"/>
                  </a:cubicBezTo>
                  <a:cubicBezTo>
                    <a:pt x="7952" y="22507"/>
                    <a:pt x="7990" y="22518"/>
                    <a:pt x="8035" y="22518"/>
                  </a:cubicBezTo>
                  <a:cubicBezTo>
                    <a:pt x="8327" y="22518"/>
                    <a:pt x="8933" y="22076"/>
                    <a:pt x="9144" y="22031"/>
                  </a:cubicBezTo>
                  <a:cubicBezTo>
                    <a:pt x="9306" y="21996"/>
                    <a:pt x="9441" y="21976"/>
                    <a:pt x="9551" y="21976"/>
                  </a:cubicBezTo>
                  <a:cubicBezTo>
                    <a:pt x="9931" y="21976"/>
                    <a:pt x="10016" y="22216"/>
                    <a:pt x="9911" y="22919"/>
                  </a:cubicBezTo>
                  <a:cubicBezTo>
                    <a:pt x="9645" y="24075"/>
                    <a:pt x="9169" y="25188"/>
                    <a:pt x="8690" y="26308"/>
                  </a:cubicBezTo>
                  <a:cubicBezTo>
                    <a:pt x="8308" y="27203"/>
                    <a:pt x="7788" y="27999"/>
                    <a:pt x="7283" y="28793"/>
                  </a:cubicBezTo>
                  <a:cubicBezTo>
                    <a:pt x="6907" y="29389"/>
                    <a:pt x="6460" y="29959"/>
                    <a:pt x="6001" y="30497"/>
                  </a:cubicBezTo>
                  <a:cubicBezTo>
                    <a:pt x="5893" y="30622"/>
                    <a:pt x="5745" y="30682"/>
                    <a:pt x="5595" y="30682"/>
                  </a:cubicBezTo>
                  <a:cubicBezTo>
                    <a:pt x="5345" y="30682"/>
                    <a:pt x="5089" y="30517"/>
                    <a:pt x="5006" y="30222"/>
                  </a:cubicBezTo>
                  <a:cubicBezTo>
                    <a:pt x="4912" y="29883"/>
                    <a:pt x="4693" y="29770"/>
                    <a:pt x="4528" y="29551"/>
                  </a:cubicBezTo>
                  <a:cubicBezTo>
                    <a:pt x="4075" y="28949"/>
                    <a:pt x="3489" y="28448"/>
                    <a:pt x="3287" y="27628"/>
                  </a:cubicBezTo>
                  <a:cubicBezTo>
                    <a:pt x="3248" y="27464"/>
                    <a:pt x="3120" y="27231"/>
                    <a:pt x="2900" y="27160"/>
                  </a:cubicBezTo>
                  <a:cubicBezTo>
                    <a:pt x="2780" y="27122"/>
                    <a:pt x="2691" y="27023"/>
                    <a:pt x="2658" y="26879"/>
                  </a:cubicBezTo>
                  <a:cubicBezTo>
                    <a:pt x="2452" y="25978"/>
                    <a:pt x="1849" y="25284"/>
                    <a:pt x="1650" y="24374"/>
                  </a:cubicBezTo>
                  <a:cubicBezTo>
                    <a:pt x="1591" y="24107"/>
                    <a:pt x="1470" y="23843"/>
                    <a:pt x="1237" y="23672"/>
                  </a:cubicBezTo>
                  <a:cubicBezTo>
                    <a:pt x="1063" y="23545"/>
                    <a:pt x="975" y="23300"/>
                    <a:pt x="1137" y="23150"/>
                  </a:cubicBezTo>
                  <a:cubicBezTo>
                    <a:pt x="1265" y="23033"/>
                    <a:pt x="1318" y="22796"/>
                    <a:pt x="1575" y="22796"/>
                  </a:cubicBezTo>
                  <a:cubicBezTo>
                    <a:pt x="1616" y="22796"/>
                    <a:pt x="1663" y="22802"/>
                    <a:pt x="1717" y="22816"/>
                  </a:cubicBezTo>
                  <a:cubicBezTo>
                    <a:pt x="2048" y="22902"/>
                    <a:pt x="2304" y="23126"/>
                    <a:pt x="2633" y="23193"/>
                  </a:cubicBezTo>
                  <a:cubicBezTo>
                    <a:pt x="2690" y="23205"/>
                    <a:pt x="2743" y="23210"/>
                    <a:pt x="2792" y="23210"/>
                  </a:cubicBezTo>
                  <a:cubicBezTo>
                    <a:pt x="3473" y="23210"/>
                    <a:pt x="3401" y="22168"/>
                    <a:pt x="3363" y="21677"/>
                  </a:cubicBezTo>
                  <a:cubicBezTo>
                    <a:pt x="3286" y="20661"/>
                    <a:pt x="3318" y="19620"/>
                    <a:pt x="3164" y="18610"/>
                  </a:cubicBezTo>
                  <a:cubicBezTo>
                    <a:pt x="2893" y="16844"/>
                    <a:pt x="3231" y="15282"/>
                    <a:pt x="3008" y="13515"/>
                  </a:cubicBezTo>
                  <a:cubicBezTo>
                    <a:pt x="2765" y="11593"/>
                    <a:pt x="1977" y="4143"/>
                    <a:pt x="2387" y="2216"/>
                  </a:cubicBezTo>
                  <a:cubicBezTo>
                    <a:pt x="2437" y="1980"/>
                    <a:pt x="2505" y="1887"/>
                    <a:pt x="2602" y="1887"/>
                  </a:cubicBezTo>
                  <a:close/>
                  <a:moveTo>
                    <a:pt x="9556" y="0"/>
                  </a:moveTo>
                  <a:cubicBezTo>
                    <a:pt x="9433" y="0"/>
                    <a:pt x="9294" y="15"/>
                    <a:pt x="9138" y="44"/>
                  </a:cubicBezTo>
                  <a:cubicBezTo>
                    <a:pt x="8730" y="118"/>
                    <a:pt x="8515" y="425"/>
                    <a:pt x="8175" y="551"/>
                  </a:cubicBezTo>
                  <a:cubicBezTo>
                    <a:pt x="7326" y="866"/>
                    <a:pt x="6723" y="1652"/>
                    <a:pt x="6121" y="2312"/>
                  </a:cubicBezTo>
                  <a:cubicBezTo>
                    <a:pt x="5895" y="2558"/>
                    <a:pt x="5727" y="2637"/>
                    <a:pt x="5563" y="2637"/>
                  </a:cubicBezTo>
                  <a:cubicBezTo>
                    <a:pt x="5414" y="2637"/>
                    <a:pt x="5267" y="2571"/>
                    <a:pt x="5081" y="2509"/>
                  </a:cubicBezTo>
                  <a:cubicBezTo>
                    <a:pt x="4706" y="2385"/>
                    <a:pt x="4820" y="1824"/>
                    <a:pt x="4493" y="1735"/>
                  </a:cubicBezTo>
                  <a:cubicBezTo>
                    <a:pt x="3732" y="1530"/>
                    <a:pt x="2829" y="143"/>
                    <a:pt x="1886" y="143"/>
                  </a:cubicBezTo>
                  <a:cubicBezTo>
                    <a:pt x="1758" y="143"/>
                    <a:pt x="1628" y="169"/>
                    <a:pt x="1498" y="227"/>
                  </a:cubicBezTo>
                  <a:cubicBezTo>
                    <a:pt x="598" y="631"/>
                    <a:pt x="1170" y="4455"/>
                    <a:pt x="1280" y="5217"/>
                  </a:cubicBezTo>
                  <a:cubicBezTo>
                    <a:pt x="1327" y="5548"/>
                    <a:pt x="1431" y="5945"/>
                    <a:pt x="1338" y="6265"/>
                  </a:cubicBezTo>
                  <a:cubicBezTo>
                    <a:pt x="1056" y="7244"/>
                    <a:pt x="1723" y="13658"/>
                    <a:pt x="1789" y="14585"/>
                  </a:cubicBezTo>
                  <a:cubicBezTo>
                    <a:pt x="1880" y="15860"/>
                    <a:pt x="1795" y="17156"/>
                    <a:pt x="2028" y="18440"/>
                  </a:cubicBezTo>
                  <a:cubicBezTo>
                    <a:pt x="2159" y="19151"/>
                    <a:pt x="2117" y="20002"/>
                    <a:pt x="2079" y="20796"/>
                  </a:cubicBezTo>
                  <a:cubicBezTo>
                    <a:pt x="2040" y="21650"/>
                    <a:pt x="2073" y="21651"/>
                    <a:pt x="1270" y="21657"/>
                  </a:cubicBezTo>
                  <a:cubicBezTo>
                    <a:pt x="188" y="21665"/>
                    <a:pt x="51" y="21988"/>
                    <a:pt x="23" y="23118"/>
                  </a:cubicBezTo>
                  <a:cubicBezTo>
                    <a:pt x="1" y="24013"/>
                    <a:pt x="423" y="24681"/>
                    <a:pt x="682" y="25366"/>
                  </a:cubicBezTo>
                  <a:cubicBezTo>
                    <a:pt x="1067" y="26381"/>
                    <a:pt x="1569" y="27401"/>
                    <a:pt x="2230" y="28269"/>
                  </a:cubicBezTo>
                  <a:cubicBezTo>
                    <a:pt x="2265" y="28315"/>
                    <a:pt x="2381" y="28235"/>
                    <a:pt x="2381" y="28391"/>
                  </a:cubicBezTo>
                  <a:cubicBezTo>
                    <a:pt x="2384" y="29055"/>
                    <a:pt x="2900" y="29414"/>
                    <a:pt x="3187" y="29877"/>
                  </a:cubicBezTo>
                  <a:cubicBezTo>
                    <a:pt x="3480" y="30350"/>
                    <a:pt x="3870" y="30798"/>
                    <a:pt x="4241" y="31233"/>
                  </a:cubicBezTo>
                  <a:cubicBezTo>
                    <a:pt x="4512" y="31552"/>
                    <a:pt x="5134" y="32005"/>
                    <a:pt x="5537" y="32005"/>
                  </a:cubicBezTo>
                  <a:cubicBezTo>
                    <a:pt x="5584" y="32005"/>
                    <a:pt x="5628" y="31998"/>
                    <a:pt x="5669" y="31985"/>
                  </a:cubicBezTo>
                  <a:cubicBezTo>
                    <a:pt x="6626" y="31669"/>
                    <a:pt x="7261" y="30803"/>
                    <a:pt x="7778" y="29997"/>
                  </a:cubicBezTo>
                  <a:cubicBezTo>
                    <a:pt x="8137" y="29435"/>
                    <a:pt x="8458" y="28721"/>
                    <a:pt x="8877" y="28263"/>
                  </a:cubicBezTo>
                  <a:cubicBezTo>
                    <a:pt x="9630" y="27440"/>
                    <a:pt x="9860" y="26360"/>
                    <a:pt x="10369" y="25432"/>
                  </a:cubicBezTo>
                  <a:cubicBezTo>
                    <a:pt x="10805" y="24641"/>
                    <a:pt x="11003" y="23650"/>
                    <a:pt x="11137" y="22722"/>
                  </a:cubicBezTo>
                  <a:cubicBezTo>
                    <a:pt x="11208" y="22229"/>
                    <a:pt x="11412" y="21616"/>
                    <a:pt x="10902" y="21117"/>
                  </a:cubicBezTo>
                  <a:cubicBezTo>
                    <a:pt x="10564" y="20786"/>
                    <a:pt x="10253" y="20564"/>
                    <a:pt x="9893" y="20564"/>
                  </a:cubicBezTo>
                  <a:cubicBezTo>
                    <a:pt x="9691" y="20564"/>
                    <a:pt x="9474" y="20634"/>
                    <a:pt x="9227" y="20794"/>
                  </a:cubicBezTo>
                  <a:cubicBezTo>
                    <a:pt x="9125" y="20860"/>
                    <a:pt x="9033" y="20890"/>
                    <a:pt x="8953" y="20890"/>
                  </a:cubicBezTo>
                  <a:cubicBezTo>
                    <a:pt x="8746" y="20890"/>
                    <a:pt x="8629" y="20686"/>
                    <a:pt x="8673" y="20382"/>
                  </a:cubicBezTo>
                  <a:cubicBezTo>
                    <a:pt x="9304" y="16428"/>
                    <a:pt x="9541" y="12462"/>
                    <a:pt x="9722" y="8463"/>
                  </a:cubicBezTo>
                  <a:cubicBezTo>
                    <a:pt x="9783" y="7118"/>
                    <a:pt x="9834" y="5773"/>
                    <a:pt x="9873" y="4428"/>
                  </a:cubicBezTo>
                  <a:cubicBezTo>
                    <a:pt x="9905" y="3346"/>
                    <a:pt x="10182" y="2376"/>
                    <a:pt x="10234" y="1316"/>
                  </a:cubicBezTo>
                  <a:cubicBezTo>
                    <a:pt x="10400" y="380"/>
                    <a:pt x="10179" y="0"/>
                    <a:pt x="95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6" name="Google Shape;616;p25"/>
          <p:cNvGrpSpPr/>
          <p:nvPr/>
        </p:nvGrpSpPr>
        <p:grpSpPr>
          <a:xfrm>
            <a:off x="5349941" y="3071100"/>
            <a:ext cx="233161" cy="539699"/>
            <a:chOff x="5349941" y="3093980"/>
            <a:chExt cx="233161" cy="539699"/>
          </a:xfrm>
        </p:grpSpPr>
        <p:sp>
          <p:nvSpPr>
            <p:cNvPr id="617" name="Google Shape;617;p25"/>
            <p:cNvSpPr/>
            <p:nvPr/>
          </p:nvSpPr>
          <p:spPr>
            <a:xfrm>
              <a:off x="5349941" y="3093980"/>
              <a:ext cx="233161" cy="539699"/>
            </a:xfrm>
            <a:custGeom>
              <a:avLst/>
              <a:gdLst/>
              <a:ahLst/>
              <a:cxnLst/>
              <a:rect l="l" t="t" r="r" b="b"/>
              <a:pathLst>
                <a:path w="15929" h="36871" extrusionOk="0">
                  <a:moveTo>
                    <a:pt x="12927" y="1310"/>
                  </a:moveTo>
                  <a:cubicBezTo>
                    <a:pt x="13059" y="1310"/>
                    <a:pt x="13190" y="1410"/>
                    <a:pt x="13270" y="1603"/>
                  </a:cubicBezTo>
                  <a:cubicBezTo>
                    <a:pt x="14037" y="3447"/>
                    <a:pt x="14481" y="5410"/>
                    <a:pt x="14579" y="7405"/>
                  </a:cubicBezTo>
                  <a:cubicBezTo>
                    <a:pt x="14631" y="8401"/>
                    <a:pt x="14727" y="9404"/>
                    <a:pt x="14650" y="10394"/>
                  </a:cubicBezTo>
                  <a:cubicBezTo>
                    <a:pt x="14570" y="11450"/>
                    <a:pt x="14306" y="12494"/>
                    <a:pt x="14131" y="13546"/>
                  </a:cubicBezTo>
                  <a:cubicBezTo>
                    <a:pt x="13982" y="14438"/>
                    <a:pt x="13803" y="15329"/>
                    <a:pt x="13656" y="16221"/>
                  </a:cubicBezTo>
                  <a:cubicBezTo>
                    <a:pt x="13593" y="16615"/>
                    <a:pt x="13280" y="17030"/>
                    <a:pt x="13228" y="17476"/>
                  </a:cubicBezTo>
                  <a:cubicBezTo>
                    <a:pt x="13137" y="18254"/>
                    <a:pt x="12729" y="18969"/>
                    <a:pt x="12744" y="19765"/>
                  </a:cubicBezTo>
                  <a:cubicBezTo>
                    <a:pt x="12748" y="19962"/>
                    <a:pt x="12605" y="20084"/>
                    <a:pt x="12506" y="20227"/>
                  </a:cubicBezTo>
                  <a:cubicBezTo>
                    <a:pt x="12152" y="20745"/>
                    <a:pt x="12117" y="21370"/>
                    <a:pt x="11878" y="21917"/>
                  </a:cubicBezTo>
                  <a:cubicBezTo>
                    <a:pt x="11669" y="22395"/>
                    <a:pt x="11403" y="22852"/>
                    <a:pt x="11197" y="23339"/>
                  </a:cubicBezTo>
                  <a:cubicBezTo>
                    <a:pt x="10774" y="24333"/>
                    <a:pt x="10336" y="25329"/>
                    <a:pt x="9801" y="26271"/>
                  </a:cubicBezTo>
                  <a:cubicBezTo>
                    <a:pt x="9476" y="26843"/>
                    <a:pt x="9152" y="27421"/>
                    <a:pt x="8703" y="27949"/>
                  </a:cubicBezTo>
                  <a:cubicBezTo>
                    <a:pt x="8295" y="28429"/>
                    <a:pt x="8018" y="29096"/>
                    <a:pt x="7980" y="29777"/>
                  </a:cubicBezTo>
                  <a:cubicBezTo>
                    <a:pt x="7976" y="29848"/>
                    <a:pt x="8039" y="29955"/>
                    <a:pt x="8103" y="29991"/>
                  </a:cubicBezTo>
                  <a:cubicBezTo>
                    <a:pt x="8653" y="30287"/>
                    <a:pt x="9265" y="30417"/>
                    <a:pt x="9863" y="30417"/>
                  </a:cubicBezTo>
                  <a:cubicBezTo>
                    <a:pt x="10029" y="30417"/>
                    <a:pt x="10194" y="30407"/>
                    <a:pt x="10356" y="30388"/>
                  </a:cubicBezTo>
                  <a:cubicBezTo>
                    <a:pt x="10403" y="30382"/>
                    <a:pt x="10446" y="30380"/>
                    <a:pt x="10486" y="30380"/>
                  </a:cubicBezTo>
                  <a:cubicBezTo>
                    <a:pt x="10845" y="30380"/>
                    <a:pt x="10963" y="30592"/>
                    <a:pt x="11120" y="30749"/>
                  </a:cubicBezTo>
                  <a:cubicBezTo>
                    <a:pt x="11379" y="31008"/>
                    <a:pt x="11197" y="31415"/>
                    <a:pt x="11012" y="31581"/>
                  </a:cubicBezTo>
                  <a:cubicBezTo>
                    <a:pt x="10601" y="31950"/>
                    <a:pt x="10266" y="32382"/>
                    <a:pt x="9933" y="32794"/>
                  </a:cubicBezTo>
                  <a:cubicBezTo>
                    <a:pt x="9462" y="33377"/>
                    <a:pt x="8653" y="33346"/>
                    <a:pt x="8173" y="33865"/>
                  </a:cubicBezTo>
                  <a:cubicBezTo>
                    <a:pt x="7504" y="34590"/>
                    <a:pt x="6473" y="34738"/>
                    <a:pt x="5638" y="35201"/>
                  </a:cubicBezTo>
                  <a:cubicBezTo>
                    <a:pt x="5236" y="35424"/>
                    <a:pt x="4663" y="35606"/>
                    <a:pt x="4139" y="35715"/>
                  </a:cubicBezTo>
                  <a:cubicBezTo>
                    <a:pt x="4051" y="35733"/>
                    <a:pt x="3965" y="35742"/>
                    <a:pt x="3882" y="35742"/>
                  </a:cubicBezTo>
                  <a:cubicBezTo>
                    <a:pt x="3305" y="35742"/>
                    <a:pt x="2864" y="35319"/>
                    <a:pt x="2635" y="34737"/>
                  </a:cubicBezTo>
                  <a:cubicBezTo>
                    <a:pt x="2359" y="34039"/>
                    <a:pt x="2036" y="33360"/>
                    <a:pt x="1840" y="32632"/>
                  </a:cubicBezTo>
                  <a:cubicBezTo>
                    <a:pt x="1529" y="31483"/>
                    <a:pt x="1307" y="30321"/>
                    <a:pt x="1148" y="29146"/>
                  </a:cubicBezTo>
                  <a:cubicBezTo>
                    <a:pt x="1174" y="28775"/>
                    <a:pt x="1008" y="28419"/>
                    <a:pt x="1097" y="28043"/>
                  </a:cubicBezTo>
                  <a:cubicBezTo>
                    <a:pt x="1157" y="27799"/>
                    <a:pt x="1142" y="27603"/>
                    <a:pt x="1483" y="27443"/>
                  </a:cubicBezTo>
                  <a:cubicBezTo>
                    <a:pt x="1591" y="27393"/>
                    <a:pt x="1677" y="27372"/>
                    <a:pt x="1749" y="27372"/>
                  </a:cubicBezTo>
                  <a:cubicBezTo>
                    <a:pt x="1929" y="27372"/>
                    <a:pt x="2027" y="27499"/>
                    <a:pt x="2173" y="27605"/>
                  </a:cubicBezTo>
                  <a:cubicBezTo>
                    <a:pt x="2562" y="27884"/>
                    <a:pt x="2989" y="28107"/>
                    <a:pt x="3305" y="28491"/>
                  </a:cubicBezTo>
                  <a:cubicBezTo>
                    <a:pt x="3370" y="28570"/>
                    <a:pt x="3467" y="28604"/>
                    <a:pt x="3578" y="28604"/>
                  </a:cubicBezTo>
                  <a:cubicBezTo>
                    <a:pt x="3907" y="28604"/>
                    <a:pt x="4366" y="28308"/>
                    <a:pt x="4536" y="27980"/>
                  </a:cubicBezTo>
                  <a:cubicBezTo>
                    <a:pt x="4977" y="27132"/>
                    <a:pt x="5231" y="26216"/>
                    <a:pt x="5696" y="25369"/>
                  </a:cubicBezTo>
                  <a:cubicBezTo>
                    <a:pt x="5998" y="24820"/>
                    <a:pt x="6213" y="24169"/>
                    <a:pt x="6373" y="23540"/>
                  </a:cubicBezTo>
                  <a:cubicBezTo>
                    <a:pt x="6578" y="22733"/>
                    <a:pt x="6987" y="21995"/>
                    <a:pt x="7202" y="21198"/>
                  </a:cubicBezTo>
                  <a:cubicBezTo>
                    <a:pt x="7513" y="20044"/>
                    <a:pt x="7832" y="18890"/>
                    <a:pt x="8063" y="17721"/>
                  </a:cubicBezTo>
                  <a:cubicBezTo>
                    <a:pt x="8290" y="16565"/>
                    <a:pt x="8346" y="15382"/>
                    <a:pt x="8548" y="14217"/>
                  </a:cubicBezTo>
                  <a:cubicBezTo>
                    <a:pt x="8669" y="13519"/>
                    <a:pt x="8479" y="12782"/>
                    <a:pt x="8636" y="12077"/>
                  </a:cubicBezTo>
                  <a:cubicBezTo>
                    <a:pt x="8845" y="11130"/>
                    <a:pt x="8470" y="10201"/>
                    <a:pt x="8591" y="9254"/>
                  </a:cubicBezTo>
                  <a:cubicBezTo>
                    <a:pt x="8628" y="8964"/>
                    <a:pt x="8495" y="8640"/>
                    <a:pt x="8393" y="8347"/>
                  </a:cubicBezTo>
                  <a:cubicBezTo>
                    <a:pt x="8063" y="7404"/>
                    <a:pt x="8069" y="6405"/>
                    <a:pt x="7855" y="5440"/>
                  </a:cubicBezTo>
                  <a:cubicBezTo>
                    <a:pt x="7688" y="4686"/>
                    <a:pt x="7361" y="3983"/>
                    <a:pt x="7190" y="3230"/>
                  </a:cubicBezTo>
                  <a:cubicBezTo>
                    <a:pt x="7114" y="2892"/>
                    <a:pt x="7181" y="2640"/>
                    <a:pt x="7353" y="2457"/>
                  </a:cubicBezTo>
                  <a:cubicBezTo>
                    <a:pt x="7403" y="2403"/>
                    <a:pt x="7456" y="2383"/>
                    <a:pt x="7508" y="2383"/>
                  </a:cubicBezTo>
                  <a:cubicBezTo>
                    <a:pt x="7677" y="2383"/>
                    <a:pt x="7848" y="2592"/>
                    <a:pt x="7955" y="2592"/>
                  </a:cubicBezTo>
                  <a:cubicBezTo>
                    <a:pt x="7956" y="2592"/>
                    <a:pt x="7956" y="2592"/>
                    <a:pt x="7957" y="2592"/>
                  </a:cubicBezTo>
                  <a:cubicBezTo>
                    <a:pt x="7962" y="2592"/>
                    <a:pt x="7967" y="2592"/>
                    <a:pt x="7972" y="2592"/>
                  </a:cubicBezTo>
                  <a:cubicBezTo>
                    <a:pt x="8540" y="2592"/>
                    <a:pt x="8708" y="3323"/>
                    <a:pt x="9238" y="3323"/>
                  </a:cubicBezTo>
                  <a:cubicBezTo>
                    <a:pt x="9303" y="3323"/>
                    <a:pt x="9374" y="3311"/>
                    <a:pt x="9453" y="3286"/>
                  </a:cubicBezTo>
                  <a:lnTo>
                    <a:pt x="9453" y="3286"/>
                  </a:lnTo>
                  <a:cubicBezTo>
                    <a:pt x="9313" y="3820"/>
                    <a:pt x="10190" y="3615"/>
                    <a:pt x="10117" y="4113"/>
                  </a:cubicBezTo>
                  <a:cubicBezTo>
                    <a:pt x="10115" y="4128"/>
                    <a:pt x="10277" y="4185"/>
                    <a:pt x="10364" y="4186"/>
                  </a:cubicBezTo>
                  <a:cubicBezTo>
                    <a:pt x="10367" y="4186"/>
                    <a:pt x="10369" y="4186"/>
                    <a:pt x="10372" y="4186"/>
                  </a:cubicBezTo>
                  <a:cubicBezTo>
                    <a:pt x="10862" y="4186"/>
                    <a:pt x="11564" y="3564"/>
                    <a:pt x="11752" y="3116"/>
                  </a:cubicBezTo>
                  <a:cubicBezTo>
                    <a:pt x="11995" y="2544"/>
                    <a:pt x="12296" y="1996"/>
                    <a:pt x="12647" y="1484"/>
                  </a:cubicBezTo>
                  <a:cubicBezTo>
                    <a:pt x="12727" y="1367"/>
                    <a:pt x="12827" y="1310"/>
                    <a:pt x="12927" y="1310"/>
                  </a:cubicBezTo>
                  <a:close/>
                  <a:moveTo>
                    <a:pt x="12887" y="1"/>
                  </a:moveTo>
                  <a:cubicBezTo>
                    <a:pt x="12771" y="1"/>
                    <a:pt x="12650" y="41"/>
                    <a:pt x="12523" y="140"/>
                  </a:cubicBezTo>
                  <a:cubicBezTo>
                    <a:pt x="11957" y="581"/>
                    <a:pt x="11346" y="1034"/>
                    <a:pt x="11223" y="1824"/>
                  </a:cubicBezTo>
                  <a:cubicBezTo>
                    <a:pt x="11154" y="2269"/>
                    <a:pt x="10693" y="2710"/>
                    <a:pt x="10406" y="2710"/>
                  </a:cubicBezTo>
                  <a:cubicBezTo>
                    <a:pt x="10348" y="2710"/>
                    <a:pt x="10297" y="2692"/>
                    <a:pt x="10257" y="2652"/>
                  </a:cubicBezTo>
                  <a:cubicBezTo>
                    <a:pt x="9907" y="2293"/>
                    <a:pt x="9388" y="2203"/>
                    <a:pt x="9062" y="1830"/>
                  </a:cubicBezTo>
                  <a:cubicBezTo>
                    <a:pt x="8642" y="1350"/>
                    <a:pt x="8099" y="1195"/>
                    <a:pt x="7526" y="1195"/>
                  </a:cubicBezTo>
                  <a:cubicBezTo>
                    <a:pt x="7343" y="1195"/>
                    <a:pt x="7156" y="1210"/>
                    <a:pt x="6970" y="1237"/>
                  </a:cubicBezTo>
                  <a:cubicBezTo>
                    <a:pt x="6277" y="1333"/>
                    <a:pt x="5810" y="2349"/>
                    <a:pt x="6088" y="3136"/>
                  </a:cubicBezTo>
                  <a:cubicBezTo>
                    <a:pt x="6742" y="4984"/>
                    <a:pt x="7086" y="6890"/>
                    <a:pt x="7331" y="8817"/>
                  </a:cubicBezTo>
                  <a:cubicBezTo>
                    <a:pt x="7603" y="10944"/>
                    <a:pt x="7501" y="13074"/>
                    <a:pt x="7295" y="15197"/>
                  </a:cubicBezTo>
                  <a:cubicBezTo>
                    <a:pt x="7024" y="17985"/>
                    <a:pt x="6143" y="20642"/>
                    <a:pt x="5214" y="23277"/>
                  </a:cubicBezTo>
                  <a:cubicBezTo>
                    <a:pt x="4791" y="24475"/>
                    <a:pt x="4192" y="25614"/>
                    <a:pt x="3739" y="26803"/>
                  </a:cubicBezTo>
                  <a:cubicBezTo>
                    <a:pt x="3651" y="27033"/>
                    <a:pt x="3591" y="27123"/>
                    <a:pt x="3515" y="27123"/>
                  </a:cubicBezTo>
                  <a:cubicBezTo>
                    <a:pt x="3439" y="27123"/>
                    <a:pt x="3348" y="27036"/>
                    <a:pt x="3198" y="26910"/>
                  </a:cubicBezTo>
                  <a:cubicBezTo>
                    <a:pt x="2859" y="26625"/>
                    <a:pt x="2448" y="26398"/>
                    <a:pt x="2030" y="26234"/>
                  </a:cubicBezTo>
                  <a:cubicBezTo>
                    <a:pt x="1831" y="26156"/>
                    <a:pt x="1632" y="26109"/>
                    <a:pt x="1439" y="26109"/>
                  </a:cubicBezTo>
                  <a:cubicBezTo>
                    <a:pt x="1143" y="26109"/>
                    <a:pt x="859" y="26220"/>
                    <a:pt x="605" y="26501"/>
                  </a:cubicBezTo>
                  <a:cubicBezTo>
                    <a:pt x="136" y="27020"/>
                    <a:pt x="108" y="27630"/>
                    <a:pt x="61" y="28260"/>
                  </a:cubicBezTo>
                  <a:cubicBezTo>
                    <a:pt x="0" y="29096"/>
                    <a:pt x="120" y="29893"/>
                    <a:pt x="335" y="30707"/>
                  </a:cubicBezTo>
                  <a:cubicBezTo>
                    <a:pt x="804" y="32483"/>
                    <a:pt x="983" y="34337"/>
                    <a:pt x="2140" y="35903"/>
                  </a:cubicBezTo>
                  <a:cubicBezTo>
                    <a:pt x="2602" y="36528"/>
                    <a:pt x="3179" y="36870"/>
                    <a:pt x="3835" y="36870"/>
                  </a:cubicBezTo>
                  <a:cubicBezTo>
                    <a:pt x="4087" y="36870"/>
                    <a:pt x="4351" y="36820"/>
                    <a:pt x="4625" y="36715"/>
                  </a:cubicBezTo>
                  <a:cubicBezTo>
                    <a:pt x="4713" y="36681"/>
                    <a:pt x="4821" y="36622"/>
                    <a:pt x="4903" y="36622"/>
                  </a:cubicBezTo>
                  <a:cubicBezTo>
                    <a:pt x="4918" y="36622"/>
                    <a:pt x="4933" y="36625"/>
                    <a:pt x="4946" y="36630"/>
                  </a:cubicBezTo>
                  <a:cubicBezTo>
                    <a:pt x="5045" y="36666"/>
                    <a:pt x="5141" y="36681"/>
                    <a:pt x="5234" y="36681"/>
                  </a:cubicBezTo>
                  <a:cubicBezTo>
                    <a:pt x="5533" y="36681"/>
                    <a:pt x="5801" y="36526"/>
                    <a:pt x="6052" y="36426"/>
                  </a:cubicBezTo>
                  <a:cubicBezTo>
                    <a:pt x="7247" y="35943"/>
                    <a:pt x="8409" y="35368"/>
                    <a:pt x="9415" y="34583"/>
                  </a:cubicBezTo>
                  <a:cubicBezTo>
                    <a:pt x="9843" y="34248"/>
                    <a:pt x="10371" y="34059"/>
                    <a:pt x="10742" y="33679"/>
                  </a:cubicBezTo>
                  <a:cubicBezTo>
                    <a:pt x="11260" y="33149"/>
                    <a:pt x="11734" y="32578"/>
                    <a:pt x="12221" y="32019"/>
                  </a:cubicBezTo>
                  <a:cubicBezTo>
                    <a:pt x="12704" y="31466"/>
                    <a:pt x="12594" y="30289"/>
                    <a:pt x="12125" y="29759"/>
                  </a:cubicBezTo>
                  <a:cubicBezTo>
                    <a:pt x="11458" y="29005"/>
                    <a:pt x="10487" y="29296"/>
                    <a:pt x="9674" y="28966"/>
                  </a:cubicBezTo>
                  <a:cubicBezTo>
                    <a:pt x="10067" y="28223"/>
                    <a:pt x="10499" y="27502"/>
                    <a:pt x="10969" y="26805"/>
                  </a:cubicBezTo>
                  <a:cubicBezTo>
                    <a:pt x="11890" y="25436"/>
                    <a:pt x="12447" y="23934"/>
                    <a:pt x="13058" y="22452"/>
                  </a:cubicBezTo>
                  <a:cubicBezTo>
                    <a:pt x="13312" y="21834"/>
                    <a:pt x="13390" y="21105"/>
                    <a:pt x="13682" y="20514"/>
                  </a:cubicBezTo>
                  <a:cubicBezTo>
                    <a:pt x="14169" y="19526"/>
                    <a:pt x="14222" y="18455"/>
                    <a:pt x="14564" y="17445"/>
                  </a:cubicBezTo>
                  <a:cubicBezTo>
                    <a:pt x="14800" y="16742"/>
                    <a:pt x="14681" y="15916"/>
                    <a:pt x="14969" y="15241"/>
                  </a:cubicBezTo>
                  <a:cubicBezTo>
                    <a:pt x="15522" y="13946"/>
                    <a:pt x="15189" y="12538"/>
                    <a:pt x="15697" y="11240"/>
                  </a:cubicBezTo>
                  <a:cubicBezTo>
                    <a:pt x="15929" y="10648"/>
                    <a:pt x="15914" y="9967"/>
                    <a:pt x="15738" y="9296"/>
                  </a:cubicBezTo>
                  <a:cubicBezTo>
                    <a:pt x="15592" y="8741"/>
                    <a:pt x="15753" y="8143"/>
                    <a:pt x="15712" y="7553"/>
                  </a:cubicBezTo>
                  <a:cubicBezTo>
                    <a:pt x="15649" y="6681"/>
                    <a:pt x="15621" y="5792"/>
                    <a:pt x="15477" y="4936"/>
                  </a:cubicBezTo>
                  <a:cubicBezTo>
                    <a:pt x="15338" y="4101"/>
                    <a:pt x="14989" y="3286"/>
                    <a:pt x="14650" y="2495"/>
                  </a:cubicBezTo>
                  <a:cubicBezTo>
                    <a:pt x="14362" y="1822"/>
                    <a:pt x="14323" y="1029"/>
                    <a:pt x="13715" y="503"/>
                  </a:cubicBezTo>
                  <a:cubicBezTo>
                    <a:pt x="13473" y="293"/>
                    <a:pt x="13200" y="1"/>
                    <a:pt x="128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5"/>
            <p:cNvSpPr/>
            <p:nvPr/>
          </p:nvSpPr>
          <p:spPr>
            <a:xfrm>
              <a:off x="5364681" y="3113155"/>
              <a:ext cx="200841" cy="503998"/>
            </a:xfrm>
            <a:custGeom>
              <a:avLst/>
              <a:gdLst/>
              <a:ahLst/>
              <a:cxnLst/>
              <a:rect l="l" t="t" r="r" b="b"/>
              <a:pathLst>
                <a:path w="13721" h="34432" extrusionOk="0">
                  <a:moveTo>
                    <a:pt x="11920" y="0"/>
                  </a:moveTo>
                  <a:cubicBezTo>
                    <a:pt x="11820" y="0"/>
                    <a:pt x="11720" y="57"/>
                    <a:pt x="11640" y="174"/>
                  </a:cubicBezTo>
                  <a:cubicBezTo>
                    <a:pt x="11289" y="686"/>
                    <a:pt x="10988" y="1234"/>
                    <a:pt x="10745" y="1808"/>
                  </a:cubicBezTo>
                  <a:cubicBezTo>
                    <a:pt x="10557" y="2254"/>
                    <a:pt x="9855" y="2877"/>
                    <a:pt x="9365" y="2877"/>
                  </a:cubicBezTo>
                  <a:cubicBezTo>
                    <a:pt x="9362" y="2877"/>
                    <a:pt x="9360" y="2877"/>
                    <a:pt x="9357" y="2877"/>
                  </a:cubicBezTo>
                  <a:cubicBezTo>
                    <a:pt x="9270" y="2876"/>
                    <a:pt x="9108" y="2818"/>
                    <a:pt x="9110" y="2803"/>
                  </a:cubicBezTo>
                  <a:cubicBezTo>
                    <a:pt x="9183" y="2306"/>
                    <a:pt x="8306" y="2510"/>
                    <a:pt x="8446" y="1976"/>
                  </a:cubicBezTo>
                  <a:lnTo>
                    <a:pt x="8446" y="1976"/>
                  </a:lnTo>
                  <a:cubicBezTo>
                    <a:pt x="8367" y="2001"/>
                    <a:pt x="8296" y="2013"/>
                    <a:pt x="8231" y="2013"/>
                  </a:cubicBezTo>
                  <a:cubicBezTo>
                    <a:pt x="7701" y="2013"/>
                    <a:pt x="7533" y="1282"/>
                    <a:pt x="6965" y="1282"/>
                  </a:cubicBezTo>
                  <a:cubicBezTo>
                    <a:pt x="6960" y="1282"/>
                    <a:pt x="6955" y="1282"/>
                    <a:pt x="6950" y="1282"/>
                  </a:cubicBezTo>
                  <a:cubicBezTo>
                    <a:pt x="6949" y="1282"/>
                    <a:pt x="6949" y="1282"/>
                    <a:pt x="6948" y="1282"/>
                  </a:cubicBezTo>
                  <a:cubicBezTo>
                    <a:pt x="6841" y="1282"/>
                    <a:pt x="6670" y="1074"/>
                    <a:pt x="6502" y="1074"/>
                  </a:cubicBezTo>
                  <a:cubicBezTo>
                    <a:pt x="6449" y="1074"/>
                    <a:pt x="6397" y="1094"/>
                    <a:pt x="6346" y="1148"/>
                  </a:cubicBezTo>
                  <a:cubicBezTo>
                    <a:pt x="6174" y="1331"/>
                    <a:pt x="6107" y="1582"/>
                    <a:pt x="6183" y="1920"/>
                  </a:cubicBezTo>
                  <a:cubicBezTo>
                    <a:pt x="6354" y="2673"/>
                    <a:pt x="6681" y="3376"/>
                    <a:pt x="6848" y="4132"/>
                  </a:cubicBezTo>
                  <a:cubicBezTo>
                    <a:pt x="7062" y="5095"/>
                    <a:pt x="7056" y="6094"/>
                    <a:pt x="7386" y="7037"/>
                  </a:cubicBezTo>
                  <a:cubicBezTo>
                    <a:pt x="7488" y="7330"/>
                    <a:pt x="7621" y="7654"/>
                    <a:pt x="7584" y="7944"/>
                  </a:cubicBezTo>
                  <a:cubicBezTo>
                    <a:pt x="7463" y="8891"/>
                    <a:pt x="7838" y="9820"/>
                    <a:pt x="7629" y="10767"/>
                  </a:cubicBezTo>
                  <a:cubicBezTo>
                    <a:pt x="7472" y="11472"/>
                    <a:pt x="7662" y="12210"/>
                    <a:pt x="7541" y="12907"/>
                  </a:cubicBezTo>
                  <a:cubicBezTo>
                    <a:pt x="7339" y="14072"/>
                    <a:pt x="7283" y="15255"/>
                    <a:pt x="7056" y="16411"/>
                  </a:cubicBezTo>
                  <a:cubicBezTo>
                    <a:pt x="6825" y="17580"/>
                    <a:pt x="6506" y="18735"/>
                    <a:pt x="6195" y="19888"/>
                  </a:cubicBezTo>
                  <a:cubicBezTo>
                    <a:pt x="5980" y="20687"/>
                    <a:pt x="5571" y="21423"/>
                    <a:pt x="5366" y="22230"/>
                  </a:cubicBezTo>
                  <a:cubicBezTo>
                    <a:pt x="5206" y="22859"/>
                    <a:pt x="4991" y="23510"/>
                    <a:pt x="4689" y="24060"/>
                  </a:cubicBezTo>
                  <a:cubicBezTo>
                    <a:pt x="4224" y="24906"/>
                    <a:pt x="3970" y="25822"/>
                    <a:pt x="3529" y="26670"/>
                  </a:cubicBezTo>
                  <a:cubicBezTo>
                    <a:pt x="3359" y="26998"/>
                    <a:pt x="2900" y="27295"/>
                    <a:pt x="2571" y="27295"/>
                  </a:cubicBezTo>
                  <a:cubicBezTo>
                    <a:pt x="2460" y="27295"/>
                    <a:pt x="2363" y="27260"/>
                    <a:pt x="2298" y="27181"/>
                  </a:cubicBezTo>
                  <a:cubicBezTo>
                    <a:pt x="1982" y="26797"/>
                    <a:pt x="1555" y="26575"/>
                    <a:pt x="1166" y="26295"/>
                  </a:cubicBezTo>
                  <a:cubicBezTo>
                    <a:pt x="1020" y="26189"/>
                    <a:pt x="922" y="26062"/>
                    <a:pt x="742" y="26062"/>
                  </a:cubicBezTo>
                  <a:cubicBezTo>
                    <a:pt x="670" y="26062"/>
                    <a:pt x="584" y="26083"/>
                    <a:pt x="476" y="26133"/>
                  </a:cubicBezTo>
                  <a:cubicBezTo>
                    <a:pt x="135" y="26295"/>
                    <a:pt x="150" y="26489"/>
                    <a:pt x="90" y="26733"/>
                  </a:cubicBezTo>
                  <a:cubicBezTo>
                    <a:pt x="1" y="27109"/>
                    <a:pt x="167" y="27465"/>
                    <a:pt x="141" y="27836"/>
                  </a:cubicBezTo>
                  <a:cubicBezTo>
                    <a:pt x="300" y="29011"/>
                    <a:pt x="522" y="30173"/>
                    <a:pt x="833" y="31324"/>
                  </a:cubicBezTo>
                  <a:cubicBezTo>
                    <a:pt x="1029" y="32052"/>
                    <a:pt x="1352" y="32729"/>
                    <a:pt x="1628" y="33427"/>
                  </a:cubicBezTo>
                  <a:cubicBezTo>
                    <a:pt x="1857" y="34010"/>
                    <a:pt x="2297" y="34432"/>
                    <a:pt x="2875" y="34432"/>
                  </a:cubicBezTo>
                  <a:cubicBezTo>
                    <a:pt x="2958" y="34432"/>
                    <a:pt x="3044" y="34423"/>
                    <a:pt x="3132" y="34405"/>
                  </a:cubicBezTo>
                  <a:cubicBezTo>
                    <a:pt x="3656" y="34296"/>
                    <a:pt x="4229" y="34115"/>
                    <a:pt x="4631" y="33892"/>
                  </a:cubicBezTo>
                  <a:cubicBezTo>
                    <a:pt x="5466" y="33428"/>
                    <a:pt x="6497" y="33280"/>
                    <a:pt x="7166" y="32555"/>
                  </a:cubicBezTo>
                  <a:cubicBezTo>
                    <a:pt x="7646" y="32036"/>
                    <a:pt x="8455" y="32067"/>
                    <a:pt x="8927" y="31485"/>
                  </a:cubicBezTo>
                  <a:cubicBezTo>
                    <a:pt x="9259" y="31072"/>
                    <a:pt x="9594" y="30641"/>
                    <a:pt x="10005" y="30272"/>
                  </a:cubicBezTo>
                  <a:cubicBezTo>
                    <a:pt x="10191" y="30106"/>
                    <a:pt x="10372" y="29698"/>
                    <a:pt x="10114" y="29439"/>
                  </a:cubicBezTo>
                  <a:cubicBezTo>
                    <a:pt x="9955" y="29282"/>
                    <a:pt x="9838" y="29070"/>
                    <a:pt x="9478" y="29070"/>
                  </a:cubicBezTo>
                  <a:cubicBezTo>
                    <a:pt x="9438" y="29070"/>
                    <a:pt x="9396" y="29072"/>
                    <a:pt x="9351" y="29078"/>
                  </a:cubicBezTo>
                  <a:cubicBezTo>
                    <a:pt x="9188" y="29097"/>
                    <a:pt x="9023" y="29107"/>
                    <a:pt x="8856" y="29107"/>
                  </a:cubicBezTo>
                  <a:cubicBezTo>
                    <a:pt x="8258" y="29107"/>
                    <a:pt x="7646" y="28977"/>
                    <a:pt x="7096" y="28681"/>
                  </a:cubicBezTo>
                  <a:cubicBezTo>
                    <a:pt x="7032" y="28645"/>
                    <a:pt x="6969" y="28538"/>
                    <a:pt x="6973" y="28467"/>
                  </a:cubicBezTo>
                  <a:cubicBezTo>
                    <a:pt x="7011" y="27786"/>
                    <a:pt x="7288" y="27119"/>
                    <a:pt x="7696" y="26639"/>
                  </a:cubicBezTo>
                  <a:cubicBezTo>
                    <a:pt x="8145" y="26113"/>
                    <a:pt x="8469" y="25534"/>
                    <a:pt x="8794" y="24961"/>
                  </a:cubicBezTo>
                  <a:cubicBezTo>
                    <a:pt x="9329" y="24019"/>
                    <a:pt x="9767" y="23024"/>
                    <a:pt x="10190" y="22029"/>
                  </a:cubicBezTo>
                  <a:cubicBezTo>
                    <a:pt x="10396" y="21542"/>
                    <a:pt x="10662" y="21086"/>
                    <a:pt x="10871" y="20607"/>
                  </a:cubicBezTo>
                  <a:cubicBezTo>
                    <a:pt x="11110" y="20060"/>
                    <a:pt x="11145" y="19435"/>
                    <a:pt x="11499" y="18918"/>
                  </a:cubicBezTo>
                  <a:cubicBezTo>
                    <a:pt x="11598" y="18774"/>
                    <a:pt x="11741" y="18652"/>
                    <a:pt x="11737" y="18455"/>
                  </a:cubicBezTo>
                  <a:cubicBezTo>
                    <a:pt x="11722" y="17659"/>
                    <a:pt x="12130" y="16944"/>
                    <a:pt x="12221" y="16166"/>
                  </a:cubicBezTo>
                  <a:cubicBezTo>
                    <a:pt x="12273" y="15720"/>
                    <a:pt x="12586" y="15306"/>
                    <a:pt x="12649" y="14911"/>
                  </a:cubicBezTo>
                  <a:cubicBezTo>
                    <a:pt x="12796" y="14019"/>
                    <a:pt x="12975" y="13130"/>
                    <a:pt x="13124" y="12236"/>
                  </a:cubicBezTo>
                  <a:cubicBezTo>
                    <a:pt x="13299" y="11185"/>
                    <a:pt x="13563" y="10141"/>
                    <a:pt x="13643" y="9084"/>
                  </a:cubicBezTo>
                  <a:cubicBezTo>
                    <a:pt x="13720" y="8094"/>
                    <a:pt x="13624" y="7091"/>
                    <a:pt x="13572" y="6095"/>
                  </a:cubicBezTo>
                  <a:cubicBezTo>
                    <a:pt x="13474" y="4100"/>
                    <a:pt x="13030" y="2137"/>
                    <a:pt x="12263" y="293"/>
                  </a:cubicBezTo>
                  <a:cubicBezTo>
                    <a:pt x="12183" y="100"/>
                    <a:pt x="12052" y="0"/>
                    <a:pt x="1192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9" name="Google Shape;619;p25"/>
          <p:cNvGrpSpPr/>
          <p:nvPr/>
        </p:nvGrpSpPr>
        <p:grpSpPr>
          <a:xfrm>
            <a:off x="7172018" y="3071100"/>
            <a:ext cx="167058" cy="468473"/>
            <a:chOff x="7172018" y="3071105"/>
            <a:chExt cx="167058" cy="468473"/>
          </a:xfrm>
        </p:grpSpPr>
        <p:sp>
          <p:nvSpPr>
            <p:cNvPr id="620" name="Google Shape;620;p25"/>
            <p:cNvSpPr/>
            <p:nvPr/>
          </p:nvSpPr>
          <p:spPr>
            <a:xfrm>
              <a:off x="7186274" y="3098711"/>
              <a:ext cx="135455" cy="421487"/>
            </a:xfrm>
            <a:custGeom>
              <a:avLst/>
              <a:gdLst/>
              <a:ahLst/>
              <a:cxnLst/>
              <a:rect l="l" t="t" r="r" b="b"/>
              <a:pathLst>
                <a:path w="9254" h="28795" extrusionOk="0">
                  <a:moveTo>
                    <a:pt x="1626" y="0"/>
                  </a:moveTo>
                  <a:cubicBezTo>
                    <a:pt x="1530" y="0"/>
                    <a:pt x="1462" y="93"/>
                    <a:pt x="1412" y="329"/>
                  </a:cubicBezTo>
                  <a:cubicBezTo>
                    <a:pt x="1002" y="2257"/>
                    <a:pt x="1788" y="9706"/>
                    <a:pt x="2031" y="11628"/>
                  </a:cubicBezTo>
                  <a:cubicBezTo>
                    <a:pt x="2255" y="13395"/>
                    <a:pt x="1918" y="14958"/>
                    <a:pt x="2188" y="16724"/>
                  </a:cubicBezTo>
                  <a:cubicBezTo>
                    <a:pt x="2291" y="17397"/>
                    <a:pt x="2201" y="18098"/>
                    <a:pt x="2405" y="18775"/>
                  </a:cubicBezTo>
                  <a:cubicBezTo>
                    <a:pt x="2485" y="19045"/>
                    <a:pt x="2333" y="19433"/>
                    <a:pt x="2228" y="19744"/>
                  </a:cubicBezTo>
                  <a:cubicBezTo>
                    <a:pt x="2114" y="20080"/>
                    <a:pt x="2473" y="20188"/>
                    <a:pt x="2416" y="20574"/>
                  </a:cubicBezTo>
                  <a:cubicBezTo>
                    <a:pt x="2335" y="21106"/>
                    <a:pt x="2258" y="21336"/>
                    <a:pt x="1914" y="21336"/>
                  </a:cubicBezTo>
                  <a:cubicBezTo>
                    <a:pt x="1842" y="21336"/>
                    <a:pt x="1757" y="21326"/>
                    <a:pt x="1659" y="21306"/>
                  </a:cubicBezTo>
                  <a:cubicBezTo>
                    <a:pt x="1329" y="21240"/>
                    <a:pt x="1073" y="21014"/>
                    <a:pt x="742" y="20929"/>
                  </a:cubicBezTo>
                  <a:cubicBezTo>
                    <a:pt x="688" y="20915"/>
                    <a:pt x="641" y="20909"/>
                    <a:pt x="599" y="20909"/>
                  </a:cubicBezTo>
                  <a:cubicBezTo>
                    <a:pt x="343" y="20909"/>
                    <a:pt x="289" y="21146"/>
                    <a:pt x="161" y="21262"/>
                  </a:cubicBezTo>
                  <a:cubicBezTo>
                    <a:pt x="0" y="21413"/>
                    <a:pt x="87" y="21658"/>
                    <a:pt x="262" y="21785"/>
                  </a:cubicBezTo>
                  <a:cubicBezTo>
                    <a:pt x="494" y="21956"/>
                    <a:pt x="615" y="22220"/>
                    <a:pt x="673" y="22487"/>
                  </a:cubicBezTo>
                  <a:cubicBezTo>
                    <a:pt x="873" y="23397"/>
                    <a:pt x="1477" y="24091"/>
                    <a:pt x="1683" y="24992"/>
                  </a:cubicBezTo>
                  <a:cubicBezTo>
                    <a:pt x="1716" y="25136"/>
                    <a:pt x="1805" y="25235"/>
                    <a:pt x="1925" y="25273"/>
                  </a:cubicBezTo>
                  <a:cubicBezTo>
                    <a:pt x="2145" y="25344"/>
                    <a:pt x="2272" y="25577"/>
                    <a:pt x="2312" y="25741"/>
                  </a:cubicBezTo>
                  <a:cubicBezTo>
                    <a:pt x="2514" y="26561"/>
                    <a:pt x="3100" y="27062"/>
                    <a:pt x="3552" y="27664"/>
                  </a:cubicBezTo>
                  <a:cubicBezTo>
                    <a:pt x="3716" y="27883"/>
                    <a:pt x="3935" y="27996"/>
                    <a:pt x="4030" y="28335"/>
                  </a:cubicBezTo>
                  <a:cubicBezTo>
                    <a:pt x="4113" y="28630"/>
                    <a:pt x="4368" y="28795"/>
                    <a:pt x="4619" y="28795"/>
                  </a:cubicBezTo>
                  <a:cubicBezTo>
                    <a:pt x="4769" y="28795"/>
                    <a:pt x="4917" y="28735"/>
                    <a:pt x="5024" y="28609"/>
                  </a:cubicBezTo>
                  <a:cubicBezTo>
                    <a:pt x="5484" y="28072"/>
                    <a:pt x="5931" y="27502"/>
                    <a:pt x="6307" y="26907"/>
                  </a:cubicBezTo>
                  <a:cubicBezTo>
                    <a:pt x="6811" y="26112"/>
                    <a:pt x="7333" y="25316"/>
                    <a:pt x="7715" y="24420"/>
                  </a:cubicBezTo>
                  <a:cubicBezTo>
                    <a:pt x="8052" y="23630"/>
                    <a:pt x="8394" y="22838"/>
                    <a:pt x="8659" y="22018"/>
                  </a:cubicBezTo>
                  <a:cubicBezTo>
                    <a:pt x="8737" y="21785"/>
                    <a:pt x="8897" y="21426"/>
                    <a:pt x="9028" y="21066"/>
                  </a:cubicBezTo>
                  <a:cubicBezTo>
                    <a:pt x="9153" y="20718"/>
                    <a:pt x="9254" y="20370"/>
                    <a:pt x="9227" y="20130"/>
                  </a:cubicBezTo>
                  <a:cubicBezTo>
                    <a:pt x="9183" y="19737"/>
                    <a:pt x="9050" y="19601"/>
                    <a:pt x="8871" y="19601"/>
                  </a:cubicBezTo>
                  <a:cubicBezTo>
                    <a:pt x="8471" y="19601"/>
                    <a:pt x="7838" y="20283"/>
                    <a:pt x="7453" y="20283"/>
                  </a:cubicBezTo>
                  <a:cubicBezTo>
                    <a:pt x="7410" y="20283"/>
                    <a:pt x="7371" y="20274"/>
                    <a:pt x="7335" y="20256"/>
                  </a:cubicBezTo>
                  <a:cubicBezTo>
                    <a:pt x="6919" y="20042"/>
                    <a:pt x="7003" y="18802"/>
                    <a:pt x="6983" y="18445"/>
                  </a:cubicBezTo>
                  <a:cubicBezTo>
                    <a:pt x="6886" y="16677"/>
                    <a:pt x="6956" y="14897"/>
                    <a:pt x="7217" y="13145"/>
                  </a:cubicBezTo>
                  <a:cubicBezTo>
                    <a:pt x="7427" y="11735"/>
                    <a:pt x="7828" y="5225"/>
                    <a:pt x="8103" y="3823"/>
                  </a:cubicBezTo>
                  <a:cubicBezTo>
                    <a:pt x="8295" y="2842"/>
                    <a:pt x="7891" y="1508"/>
                    <a:pt x="7919" y="493"/>
                  </a:cubicBezTo>
                  <a:cubicBezTo>
                    <a:pt x="7924" y="346"/>
                    <a:pt x="8217" y="198"/>
                    <a:pt x="7975" y="51"/>
                  </a:cubicBezTo>
                  <a:cubicBezTo>
                    <a:pt x="7921" y="17"/>
                    <a:pt x="7848" y="3"/>
                    <a:pt x="7773" y="3"/>
                  </a:cubicBezTo>
                  <a:cubicBezTo>
                    <a:pt x="7685" y="3"/>
                    <a:pt x="7592" y="22"/>
                    <a:pt x="7518" y="53"/>
                  </a:cubicBezTo>
                  <a:cubicBezTo>
                    <a:pt x="6784" y="356"/>
                    <a:pt x="6307" y="1048"/>
                    <a:pt x="5780" y="1627"/>
                  </a:cubicBezTo>
                  <a:cubicBezTo>
                    <a:pt x="5432" y="2010"/>
                    <a:pt x="5136" y="2250"/>
                    <a:pt x="4798" y="2250"/>
                  </a:cubicBezTo>
                  <a:cubicBezTo>
                    <a:pt x="4622" y="2250"/>
                    <a:pt x="4435" y="2185"/>
                    <a:pt x="4223" y="2041"/>
                  </a:cubicBezTo>
                  <a:cubicBezTo>
                    <a:pt x="3530" y="1569"/>
                    <a:pt x="2896" y="990"/>
                    <a:pt x="2239" y="454"/>
                  </a:cubicBezTo>
                  <a:cubicBezTo>
                    <a:pt x="2108" y="347"/>
                    <a:pt x="1997" y="212"/>
                    <a:pt x="1863" y="113"/>
                  </a:cubicBezTo>
                  <a:cubicBezTo>
                    <a:pt x="1768" y="43"/>
                    <a:pt x="1691" y="0"/>
                    <a:pt x="1626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5"/>
            <p:cNvSpPr/>
            <p:nvPr/>
          </p:nvSpPr>
          <p:spPr>
            <a:xfrm>
              <a:off x="7172018" y="3071105"/>
              <a:ext cx="167058" cy="468473"/>
            </a:xfrm>
            <a:custGeom>
              <a:avLst/>
              <a:gdLst/>
              <a:ahLst/>
              <a:cxnLst/>
              <a:rect l="l" t="t" r="r" b="b"/>
              <a:pathLst>
                <a:path w="11413" h="32005" extrusionOk="0">
                  <a:moveTo>
                    <a:pt x="2602" y="1887"/>
                  </a:moveTo>
                  <a:cubicBezTo>
                    <a:pt x="2667" y="1887"/>
                    <a:pt x="2745" y="1930"/>
                    <a:pt x="2839" y="2000"/>
                  </a:cubicBezTo>
                  <a:cubicBezTo>
                    <a:pt x="2973" y="2099"/>
                    <a:pt x="3085" y="2233"/>
                    <a:pt x="3214" y="2341"/>
                  </a:cubicBezTo>
                  <a:cubicBezTo>
                    <a:pt x="3872" y="2877"/>
                    <a:pt x="4505" y="3455"/>
                    <a:pt x="5199" y="3928"/>
                  </a:cubicBezTo>
                  <a:cubicBezTo>
                    <a:pt x="5410" y="4073"/>
                    <a:pt x="5598" y="4138"/>
                    <a:pt x="5773" y="4138"/>
                  </a:cubicBezTo>
                  <a:cubicBezTo>
                    <a:pt x="6112" y="4138"/>
                    <a:pt x="6408" y="3897"/>
                    <a:pt x="6756" y="3513"/>
                  </a:cubicBezTo>
                  <a:cubicBezTo>
                    <a:pt x="7282" y="2934"/>
                    <a:pt x="7761" y="2243"/>
                    <a:pt x="8495" y="1940"/>
                  </a:cubicBezTo>
                  <a:cubicBezTo>
                    <a:pt x="8569" y="1909"/>
                    <a:pt x="8662" y="1890"/>
                    <a:pt x="8750" y="1890"/>
                  </a:cubicBezTo>
                  <a:cubicBezTo>
                    <a:pt x="8825" y="1890"/>
                    <a:pt x="8897" y="1904"/>
                    <a:pt x="8950" y="1937"/>
                  </a:cubicBezTo>
                  <a:cubicBezTo>
                    <a:pt x="9192" y="2086"/>
                    <a:pt x="8899" y="2233"/>
                    <a:pt x="8895" y="2380"/>
                  </a:cubicBezTo>
                  <a:cubicBezTo>
                    <a:pt x="8861" y="3579"/>
                    <a:pt x="8508" y="4733"/>
                    <a:pt x="8427" y="5935"/>
                  </a:cubicBezTo>
                  <a:cubicBezTo>
                    <a:pt x="8314" y="7634"/>
                    <a:pt x="8258" y="9328"/>
                    <a:pt x="8267" y="11029"/>
                  </a:cubicBezTo>
                  <a:cubicBezTo>
                    <a:pt x="8276" y="12342"/>
                    <a:pt x="8386" y="13728"/>
                    <a:pt x="8192" y="15032"/>
                  </a:cubicBezTo>
                  <a:cubicBezTo>
                    <a:pt x="8007" y="16265"/>
                    <a:pt x="7695" y="17615"/>
                    <a:pt x="7703" y="18863"/>
                  </a:cubicBezTo>
                  <a:cubicBezTo>
                    <a:pt x="7711" y="19894"/>
                    <a:pt x="7810" y="20924"/>
                    <a:pt x="7786" y="21975"/>
                  </a:cubicBezTo>
                  <a:cubicBezTo>
                    <a:pt x="7783" y="22155"/>
                    <a:pt x="7789" y="22362"/>
                    <a:pt x="7924" y="22483"/>
                  </a:cubicBezTo>
                  <a:cubicBezTo>
                    <a:pt x="7952" y="22507"/>
                    <a:pt x="7990" y="22518"/>
                    <a:pt x="8035" y="22518"/>
                  </a:cubicBezTo>
                  <a:cubicBezTo>
                    <a:pt x="8327" y="22518"/>
                    <a:pt x="8933" y="22076"/>
                    <a:pt x="9144" y="22031"/>
                  </a:cubicBezTo>
                  <a:cubicBezTo>
                    <a:pt x="9306" y="21996"/>
                    <a:pt x="9441" y="21976"/>
                    <a:pt x="9551" y="21976"/>
                  </a:cubicBezTo>
                  <a:cubicBezTo>
                    <a:pt x="9931" y="21976"/>
                    <a:pt x="10016" y="22216"/>
                    <a:pt x="9911" y="22919"/>
                  </a:cubicBezTo>
                  <a:cubicBezTo>
                    <a:pt x="9645" y="24075"/>
                    <a:pt x="9169" y="25188"/>
                    <a:pt x="8690" y="26308"/>
                  </a:cubicBezTo>
                  <a:cubicBezTo>
                    <a:pt x="8308" y="27203"/>
                    <a:pt x="7788" y="27999"/>
                    <a:pt x="7283" y="28793"/>
                  </a:cubicBezTo>
                  <a:cubicBezTo>
                    <a:pt x="6907" y="29389"/>
                    <a:pt x="6460" y="29959"/>
                    <a:pt x="6001" y="30497"/>
                  </a:cubicBezTo>
                  <a:cubicBezTo>
                    <a:pt x="5893" y="30622"/>
                    <a:pt x="5745" y="30682"/>
                    <a:pt x="5595" y="30682"/>
                  </a:cubicBezTo>
                  <a:cubicBezTo>
                    <a:pt x="5345" y="30682"/>
                    <a:pt x="5089" y="30517"/>
                    <a:pt x="5006" y="30222"/>
                  </a:cubicBezTo>
                  <a:cubicBezTo>
                    <a:pt x="4912" y="29883"/>
                    <a:pt x="4693" y="29770"/>
                    <a:pt x="4528" y="29551"/>
                  </a:cubicBezTo>
                  <a:cubicBezTo>
                    <a:pt x="4075" y="28949"/>
                    <a:pt x="3489" y="28448"/>
                    <a:pt x="3287" y="27628"/>
                  </a:cubicBezTo>
                  <a:cubicBezTo>
                    <a:pt x="3248" y="27464"/>
                    <a:pt x="3120" y="27231"/>
                    <a:pt x="2900" y="27160"/>
                  </a:cubicBezTo>
                  <a:cubicBezTo>
                    <a:pt x="2780" y="27122"/>
                    <a:pt x="2691" y="27023"/>
                    <a:pt x="2658" y="26879"/>
                  </a:cubicBezTo>
                  <a:cubicBezTo>
                    <a:pt x="2452" y="25978"/>
                    <a:pt x="1849" y="25284"/>
                    <a:pt x="1650" y="24374"/>
                  </a:cubicBezTo>
                  <a:cubicBezTo>
                    <a:pt x="1591" y="24107"/>
                    <a:pt x="1470" y="23843"/>
                    <a:pt x="1237" y="23672"/>
                  </a:cubicBezTo>
                  <a:cubicBezTo>
                    <a:pt x="1063" y="23545"/>
                    <a:pt x="975" y="23300"/>
                    <a:pt x="1137" y="23150"/>
                  </a:cubicBezTo>
                  <a:cubicBezTo>
                    <a:pt x="1265" y="23033"/>
                    <a:pt x="1318" y="22796"/>
                    <a:pt x="1575" y="22796"/>
                  </a:cubicBezTo>
                  <a:cubicBezTo>
                    <a:pt x="1616" y="22796"/>
                    <a:pt x="1663" y="22802"/>
                    <a:pt x="1717" y="22816"/>
                  </a:cubicBezTo>
                  <a:cubicBezTo>
                    <a:pt x="2048" y="22902"/>
                    <a:pt x="2304" y="23126"/>
                    <a:pt x="2633" y="23193"/>
                  </a:cubicBezTo>
                  <a:cubicBezTo>
                    <a:pt x="2690" y="23205"/>
                    <a:pt x="2743" y="23210"/>
                    <a:pt x="2792" y="23210"/>
                  </a:cubicBezTo>
                  <a:cubicBezTo>
                    <a:pt x="3473" y="23210"/>
                    <a:pt x="3401" y="22168"/>
                    <a:pt x="3363" y="21677"/>
                  </a:cubicBezTo>
                  <a:cubicBezTo>
                    <a:pt x="3286" y="20661"/>
                    <a:pt x="3318" y="19620"/>
                    <a:pt x="3164" y="18610"/>
                  </a:cubicBezTo>
                  <a:cubicBezTo>
                    <a:pt x="2893" y="16844"/>
                    <a:pt x="3231" y="15282"/>
                    <a:pt x="3008" y="13515"/>
                  </a:cubicBezTo>
                  <a:cubicBezTo>
                    <a:pt x="2765" y="11593"/>
                    <a:pt x="1977" y="4143"/>
                    <a:pt x="2387" y="2216"/>
                  </a:cubicBezTo>
                  <a:cubicBezTo>
                    <a:pt x="2437" y="1980"/>
                    <a:pt x="2505" y="1887"/>
                    <a:pt x="2602" y="1887"/>
                  </a:cubicBezTo>
                  <a:close/>
                  <a:moveTo>
                    <a:pt x="9556" y="0"/>
                  </a:moveTo>
                  <a:cubicBezTo>
                    <a:pt x="9433" y="0"/>
                    <a:pt x="9294" y="15"/>
                    <a:pt x="9138" y="44"/>
                  </a:cubicBezTo>
                  <a:cubicBezTo>
                    <a:pt x="8730" y="118"/>
                    <a:pt x="8515" y="425"/>
                    <a:pt x="8175" y="551"/>
                  </a:cubicBezTo>
                  <a:cubicBezTo>
                    <a:pt x="7326" y="866"/>
                    <a:pt x="6723" y="1652"/>
                    <a:pt x="6121" y="2312"/>
                  </a:cubicBezTo>
                  <a:cubicBezTo>
                    <a:pt x="5895" y="2558"/>
                    <a:pt x="5727" y="2637"/>
                    <a:pt x="5563" y="2637"/>
                  </a:cubicBezTo>
                  <a:cubicBezTo>
                    <a:pt x="5414" y="2637"/>
                    <a:pt x="5267" y="2571"/>
                    <a:pt x="5081" y="2509"/>
                  </a:cubicBezTo>
                  <a:cubicBezTo>
                    <a:pt x="4706" y="2385"/>
                    <a:pt x="4820" y="1824"/>
                    <a:pt x="4493" y="1735"/>
                  </a:cubicBezTo>
                  <a:cubicBezTo>
                    <a:pt x="3732" y="1530"/>
                    <a:pt x="2829" y="143"/>
                    <a:pt x="1886" y="143"/>
                  </a:cubicBezTo>
                  <a:cubicBezTo>
                    <a:pt x="1758" y="143"/>
                    <a:pt x="1628" y="169"/>
                    <a:pt x="1498" y="227"/>
                  </a:cubicBezTo>
                  <a:cubicBezTo>
                    <a:pt x="598" y="631"/>
                    <a:pt x="1170" y="4455"/>
                    <a:pt x="1280" y="5217"/>
                  </a:cubicBezTo>
                  <a:cubicBezTo>
                    <a:pt x="1327" y="5548"/>
                    <a:pt x="1431" y="5945"/>
                    <a:pt x="1338" y="6265"/>
                  </a:cubicBezTo>
                  <a:cubicBezTo>
                    <a:pt x="1056" y="7244"/>
                    <a:pt x="1723" y="13658"/>
                    <a:pt x="1789" y="14585"/>
                  </a:cubicBezTo>
                  <a:cubicBezTo>
                    <a:pt x="1880" y="15860"/>
                    <a:pt x="1795" y="17156"/>
                    <a:pt x="2028" y="18440"/>
                  </a:cubicBezTo>
                  <a:cubicBezTo>
                    <a:pt x="2159" y="19151"/>
                    <a:pt x="2117" y="20002"/>
                    <a:pt x="2079" y="20796"/>
                  </a:cubicBezTo>
                  <a:cubicBezTo>
                    <a:pt x="2040" y="21650"/>
                    <a:pt x="2073" y="21651"/>
                    <a:pt x="1270" y="21657"/>
                  </a:cubicBezTo>
                  <a:cubicBezTo>
                    <a:pt x="188" y="21665"/>
                    <a:pt x="51" y="21988"/>
                    <a:pt x="23" y="23118"/>
                  </a:cubicBezTo>
                  <a:cubicBezTo>
                    <a:pt x="1" y="24013"/>
                    <a:pt x="423" y="24681"/>
                    <a:pt x="682" y="25366"/>
                  </a:cubicBezTo>
                  <a:cubicBezTo>
                    <a:pt x="1067" y="26381"/>
                    <a:pt x="1569" y="27401"/>
                    <a:pt x="2230" y="28269"/>
                  </a:cubicBezTo>
                  <a:cubicBezTo>
                    <a:pt x="2265" y="28315"/>
                    <a:pt x="2381" y="28235"/>
                    <a:pt x="2381" y="28391"/>
                  </a:cubicBezTo>
                  <a:cubicBezTo>
                    <a:pt x="2384" y="29055"/>
                    <a:pt x="2900" y="29414"/>
                    <a:pt x="3187" y="29877"/>
                  </a:cubicBezTo>
                  <a:cubicBezTo>
                    <a:pt x="3480" y="30350"/>
                    <a:pt x="3870" y="30798"/>
                    <a:pt x="4241" y="31233"/>
                  </a:cubicBezTo>
                  <a:cubicBezTo>
                    <a:pt x="4512" y="31552"/>
                    <a:pt x="5134" y="32005"/>
                    <a:pt x="5537" y="32005"/>
                  </a:cubicBezTo>
                  <a:cubicBezTo>
                    <a:pt x="5584" y="32005"/>
                    <a:pt x="5628" y="31998"/>
                    <a:pt x="5669" y="31985"/>
                  </a:cubicBezTo>
                  <a:cubicBezTo>
                    <a:pt x="6626" y="31669"/>
                    <a:pt x="7261" y="30803"/>
                    <a:pt x="7778" y="29997"/>
                  </a:cubicBezTo>
                  <a:cubicBezTo>
                    <a:pt x="8137" y="29435"/>
                    <a:pt x="8458" y="28721"/>
                    <a:pt x="8877" y="28263"/>
                  </a:cubicBezTo>
                  <a:cubicBezTo>
                    <a:pt x="9630" y="27440"/>
                    <a:pt x="9860" y="26360"/>
                    <a:pt x="10369" y="25432"/>
                  </a:cubicBezTo>
                  <a:cubicBezTo>
                    <a:pt x="10805" y="24641"/>
                    <a:pt x="11003" y="23650"/>
                    <a:pt x="11137" y="22722"/>
                  </a:cubicBezTo>
                  <a:cubicBezTo>
                    <a:pt x="11208" y="22229"/>
                    <a:pt x="11412" y="21616"/>
                    <a:pt x="10902" y="21117"/>
                  </a:cubicBezTo>
                  <a:cubicBezTo>
                    <a:pt x="10564" y="20786"/>
                    <a:pt x="10253" y="20564"/>
                    <a:pt x="9893" y="20564"/>
                  </a:cubicBezTo>
                  <a:cubicBezTo>
                    <a:pt x="9691" y="20564"/>
                    <a:pt x="9474" y="20634"/>
                    <a:pt x="9227" y="20794"/>
                  </a:cubicBezTo>
                  <a:cubicBezTo>
                    <a:pt x="9125" y="20860"/>
                    <a:pt x="9033" y="20890"/>
                    <a:pt x="8953" y="20890"/>
                  </a:cubicBezTo>
                  <a:cubicBezTo>
                    <a:pt x="8746" y="20890"/>
                    <a:pt x="8629" y="20686"/>
                    <a:pt x="8673" y="20382"/>
                  </a:cubicBezTo>
                  <a:cubicBezTo>
                    <a:pt x="9304" y="16428"/>
                    <a:pt x="9541" y="12462"/>
                    <a:pt x="9722" y="8463"/>
                  </a:cubicBezTo>
                  <a:cubicBezTo>
                    <a:pt x="9783" y="7118"/>
                    <a:pt x="9834" y="5773"/>
                    <a:pt x="9873" y="4428"/>
                  </a:cubicBezTo>
                  <a:cubicBezTo>
                    <a:pt x="9905" y="3346"/>
                    <a:pt x="10182" y="2376"/>
                    <a:pt x="10234" y="1316"/>
                  </a:cubicBezTo>
                  <a:cubicBezTo>
                    <a:pt x="10400" y="380"/>
                    <a:pt x="10179" y="0"/>
                    <a:pt x="95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328;p23">
            <a:extLst>
              <a:ext uri="{FF2B5EF4-FFF2-40B4-BE49-F238E27FC236}">
                <a16:creationId xmlns:a16="http://schemas.microsoft.com/office/drawing/2014/main" id="{E20492D0-AA23-4B5C-9B73-572A8BA1283C}"/>
              </a:ext>
            </a:extLst>
          </p:cNvPr>
          <p:cNvSpPr txBox="1">
            <a:spLocks/>
          </p:cNvSpPr>
          <p:nvPr/>
        </p:nvSpPr>
        <p:spPr>
          <a:xfrm>
            <a:off x="2813614" y="664647"/>
            <a:ext cx="3221722" cy="86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ermanent Marker"/>
              <a:buNone/>
              <a:defRPr sz="2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pPr algn="ctr"/>
            <a:r>
              <a:rPr lang="fa-IR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Lalezar" panose="00000500000000000000" pitchFamily="2" charset="-78"/>
                <a:cs typeface="Dast Nevis" panose="03000400000000000000" pitchFamily="66" charset="-78"/>
              </a:rPr>
              <a:t>عنوان</a:t>
            </a:r>
          </a:p>
        </p:txBody>
      </p:sp>
      <p:sp>
        <p:nvSpPr>
          <p:cNvPr id="24" name="Google Shape;329;p23">
            <a:extLst>
              <a:ext uri="{FF2B5EF4-FFF2-40B4-BE49-F238E27FC236}">
                <a16:creationId xmlns:a16="http://schemas.microsoft.com/office/drawing/2014/main" id="{7B880E7A-7748-47FF-B619-A724FF33B37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53355" y="3539573"/>
            <a:ext cx="1270166" cy="8220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4000" dirty="0">
                <a:latin typeface="Adobe Arabic" panose="02040503050201020203" pitchFamily="18" charset="-78"/>
                <a:ea typeface="Comfortaa Regular"/>
                <a:cs typeface="Adobe Arabic" panose="02040503050201020203" pitchFamily="18" charset="-78"/>
                <a:sym typeface="Comfortaa Regular"/>
              </a:rPr>
              <a:t>تیتر</a:t>
            </a:r>
            <a:endParaRPr sz="4000" dirty="0">
              <a:latin typeface="Adobe Arabic" panose="02040503050201020203" pitchFamily="18" charset="-78"/>
              <a:ea typeface="Comfortaa Regular"/>
              <a:cs typeface="Adobe Arabic" panose="02040503050201020203" pitchFamily="18" charset="-78"/>
              <a:sym typeface="Comfortaa Regular"/>
            </a:endParaRPr>
          </a:p>
        </p:txBody>
      </p:sp>
      <p:sp>
        <p:nvSpPr>
          <p:cNvPr id="25" name="Google Shape;329;p23">
            <a:extLst>
              <a:ext uri="{FF2B5EF4-FFF2-40B4-BE49-F238E27FC236}">
                <a16:creationId xmlns:a16="http://schemas.microsoft.com/office/drawing/2014/main" id="{A49E20C7-2BF8-4AAA-AC81-F44FDE949BAE}"/>
              </a:ext>
            </a:extLst>
          </p:cNvPr>
          <p:cNvSpPr txBox="1">
            <a:spLocks/>
          </p:cNvSpPr>
          <p:nvPr/>
        </p:nvSpPr>
        <p:spPr>
          <a:xfrm>
            <a:off x="3040868" y="3567179"/>
            <a:ext cx="1270166" cy="822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/>
            <a:r>
              <a:rPr lang="fa-IR" sz="4000">
                <a:latin typeface="Adobe Arabic" panose="02040503050201020203" pitchFamily="18" charset="-78"/>
                <a:ea typeface="Comfortaa Regular"/>
                <a:cs typeface="Adobe Arabic" panose="02040503050201020203" pitchFamily="18" charset="-78"/>
                <a:sym typeface="Comfortaa Regular"/>
              </a:rPr>
              <a:t>تیتر</a:t>
            </a:r>
            <a:endParaRPr lang="fa-IR" sz="4000" dirty="0">
              <a:latin typeface="Adobe Arabic" panose="02040503050201020203" pitchFamily="18" charset="-78"/>
              <a:ea typeface="Comfortaa Regular"/>
              <a:cs typeface="Adobe Arabic" panose="02040503050201020203" pitchFamily="18" charset="-78"/>
              <a:sym typeface="Comfortaa Regular"/>
            </a:endParaRPr>
          </a:p>
        </p:txBody>
      </p:sp>
      <p:sp>
        <p:nvSpPr>
          <p:cNvPr id="26" name="Google Shape;329;p23">
            <a:extLst>
              <a:ext uri="{FF2B5EF4-FFF2-40B4-BE49-F238E27FC236}">
                <a16:creationId xmlns:a16="http://schemas.microsoft.com/office/drawing/2014/main" id="{C45001CE-ACEB-4565-8939-B85AACA7E601}"/>
              </a:ext>
            </a:extLst>
          </p:cNvPr>
          <p:cNvSpPr txBox="1">
            <a:spLocks/>
          </p:cNvSpPr>
          <p:nvPr/>
        </p:nvSpPr>
        <p:spPr>
          <a:xfrm>
            <a:off x="4765170" y="3567179"/>
            <a:ext cx="1270166" cy="822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/>
            <a:r>
              <a:rPr lang="fa-IR" sz="4000">
                <a:latin typeface="Adobe Arabic" panose="02040503050201020203" pitchFamily="18" charset="-78"/>
                <a:ea typeface="Comfortaa Regular"/>
                <a:cs typeface="Adobe Arabic" panose="02040503050201020203" pitchFamily="18" charset="-78"/>
                <a:sym typeface="Comfortaa Regular"/>
              </a:rPr>
              <a:t>تیتر</a:t>
            </a:r>
            <a:endParaRPr lang="fa-IR" sz="4000" dirty="0">
              <a:latin typeface="Adobe Arabic" panose="02040503050201020203" pitchFamily="18" charset="-78"/>
              <a:ea typeface="Comfortaa Regular"/>
              <a:cs typeface="Adobe Arabic" panose="02040503050201020203" pitchFamily="18" charset="-78"/>
              <a:sym typeface="Comfortaa Regular"/>
            </a:endParaRPr>
          </a:p>
        </p:txBody>
      </p:sp>
      <p:sp>
        <p:nvSpPr>
          <p:cNvPr id="27" name="Google Shape;329;p23">
            <a:extLst>
              <a:ext uri="{FF2B5EF4-FFF2-40B4-BE49-F238E27FC236}">
                <a16:creationId xmlns:a16="http://schemas.microsoft.com/office/drawing/2014/main" id="{ABDAD7FD-73DB-4AD4-B2D4-E473F066D283}"/>
              </a:ext>
            </a:extLst>
          </p:cNvPr>
          <p:cNvSpPr txBox="1">
            <a:spLocks/>
          </p:cNvSpPr>
          <p:nvPr/>
        </p:nvSpPr>
        <p:spPr>
          <a:xfrm>
            <a:off x="6570099" y="3520193"/>
            <a:ext cx="1270166" cy="822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/>
            <a:r>
              <a:rPr lang="fa-IR" sz="4000">
                <a:latin typeface="Adobe Arabic" panose="02040503050201020203" pitchFamily="18" charset="-78"/>
                <a:ea typeface="Comfortaa Regular"/>
                <a:cs typeface="Adobe Arabic" panose="02040503050201020203" pitchFamily="18" charset="-78"/>
                <a:sym typeface="Comfortaa Regular"/>
              </a:rPr>
              <a:t>تیتر</a:t>
            </a:r>
            <a:endParaRPr lang="fa-IR" sz="4000" dirty="0">
              <a:latin typeface="Adobe Arabic" panose="02040503050201020203" pitchFamily="18" charset="-78"/>
              <a:ea typeface="Comfortaa Regular"/>
              <a:cs typeface="Adobe Arabic" panose="02040503050201020203" pitchFamily="18" charset="-78"/>
              <a:sym typeface="Comfortaa Regula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1" name="Google Shape;631;p26"/>
          <p:cNvGrpSpPr/>
          <p:nvPr/>
        </p:nvGrpSpPr>
        <p:grpSpPr>
          <a:xfrm>
            <a:off x="4638546" y="1157306"/>
            <a:ext cx="3158186" cy="3171383"/>
            <a:chOff x="1339725" y="238075"/>
            <a:chExt cx="2758000" cy="2769525"/>
          </a:xfrm>
        </p:grpSpPr>
        <p:sp>
          <p:nvSpPr>
            <p:cNvPr id="632" name="Google Shape;632;p26"/>
            <p:cNvSpPr/>
            <p:nvPr/>
          </p:nvSpPr>
          <p:spPr>
            <a:xfrm>
              <a:off x="3231675" y="770775"/>
              <a:ext cx="141425" cy="180375"/>
            </a:xfrm>
            <a:custGeom>
              <a:avLst/>
              <a:gdLst/>
              <a:ahLst/>
              <a:cxnLst/>
              <a:rect l="l" t="t" r="r" b="b"/>
              <a:pathLst>
                <a:path w="5657" h="7215" extrusionOk="0">
                  <a:moveTo>
                    <a:pt x="4822" y="1"/>
                  </a:moveTo>
                  <a:cubicBezTo>
                    <a:pt x="4455" y="363"/>
                    <a:pt x="4163" y="739"/>
                    <a:pt x="3791" y="990"/>
                  </a:cubicBezTo>
                  <a:cubicBezTo>
                    <a:pt x="3246" y="1361"/>
                    <a:pt x="2645" y="1640"/>
                    <a:pt x="2068" y="1956"/>
                  </a:cubicBezTo>
                  <a:cubicBezTo>
                    <a:pt x="1220" y="2424"/>
                    <a:pt x="1022" y="2827"/>
                    <a:pt x="1155" y="3795"/>
                  </a:cubicBezTo>
                  <a:cubicBezTo>
                    <a:pt x="1311" y="4922"/>
                    <a:pt x="1114" y="5949"/>
                    <a:pt x="284" y="6792"/>
                  </a:cubicBezTo>
                  <a:cubicBezTo>
                    <a:pt x="183" y="6893"/>
                    <a:pt x="97" y="7013"/>
                    <a:pt x="0" y="7122"/>
                  </a:cubicBezTo>
                  <a:cubicBezTo>
                    <a:pt x="23" y="7151"/>
                    <a:pt x="43" y="7182"/>
                    <a:pt x="59" y="7215"/>
                  </a:cubicBezTo>
                  <a:cubicBezTo>
                    <a:pt x="188" y="7154"/>
                    <a:pt x="326" y="7114"/>
                    <a:pt x="436" y="7040"/>
                  </a:cubicBezTo>
                  <a:cubicBezTo>
                    <a:pt x="1153" y="6555"/>
                    <a:pt x="1916" y="6327"/>
                    <a:pt x="2766" y="6327"/>
                  </a:cubicBezTo>
                  <a:cubicBezTo>
                    <a:pt x="2873" y="6327"/>
                    <a:pt x="2980" y="6331"/>
                    <a:pt x="3090" y="6338"/>
                  </a:cubicBezTo>
                  <a:cubicBezTo>
                    <a:pt x="3108" y="6339"/>
                    <a:pt x="3126" y="6340"/>
                    <a:pt x="3145" y="6340"/>
                  </a:cubicBezTo>
                  <a:cubicBezTo>
                    <a:pt x="3499" y="6340"/>
                    <a:pt x="3868" y="6135"/>
                    <a:pt x="4226" y="6009"/>
                  </a:cubicBezTo>
                  <a:cubicBezTo>
                    <a:pt x="4698" y="5839"/>
                    <a:pt x="4813" y="5505"/>
                    <a:pt x="4643" y="5046"/>
                  </a:cubicBezTo>
                  <a:cubicBezTo>
                    <a:pt x="4437" y="4497"/>
                    <a:pt x="4226" y="3946"/>
                    <a:pt x="4062" y="3388"/>
                  </a:cubicBezTo>
                  <a:cubicBezTo>
                    <a:pt x="3786" y="2494"/>
                    <a:pt x="3938" y="2259"/>
                    <a:pt x="4832" y="2008"/>
                  </a:cubicBezTo>
                  <a:cubicBezTo>
                    <a:pt x="5015" y="1957"/>
                    <a:pt x="5253" y="1884"/>
                    <a:pt x="5341" y="1741"/>
                  </a:cubicBezTo>
                  <a:cubicBezTo>
                    <a:pt x="5656" y="1215"/>
                    <a:pt x="5267" y="188"/>
                    <a:pt x="482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6"/>
            <p:cNvSpPr/>
            <p:nvPr/>
          </p:nvSpPr>
          <p:spPr>
            <a:xfrm>
              <a:off x="3159925" y="721425"/>
              <a:ext cx="175250" cy="238000"/>
            </a:xfrm>
            <a:custGeom>
              <a:avLst/>
              <a:gdLst/>
              <a:ahLst/>
              <a:cxnLst/>
              <a:rect l="l" t="t" r="r" b="b"/>
              <a:pathLst>
                <a:path w="7010" h="9520" extrusionOk="0">
                  <a:moveTo>
                    <a:pt x="6303" y="0"/>
                  </a:moveTo>
                  <a:cubicBezTo>
                    <a:pt x="5992" y="857"/>
                    <a:pt x="5551" y="1494"/>
                    <a:pt x="4827" y="1833"/>
                  </a:cubicBezTo>
                  <a:cubicBezTo>
                    <a:pt x="4217" y="2113"/>
                    <a:pt x="3582" y="2332"/>
                    <a:pt x="2929" y="2489"/>
                  </a:cubicBezTo>
                  <a:cubicBezTo>
                    <a:pt x="2311" y="2635"/>
                    <a:pt x="1916" y="2855"/>
                    <a:pt x="1701" y="3539"/>
                  </a:cubicBezTo>
                  <a:cubicBezTo>
                    <a:pt x="1476" y="4248"/>
                    <a:pt x="1018" y="4896"/>
                    <a:pt x="601" y="5523"/>
                  </a:cubicBezTo>
                  <a:cubicBezTo>
                    <a:pt x="441" y="5771"/>
                    <a:pt x="381" y="5950"/>
                    <a:pt x="396" y="6252"/>
                  </a:cubicBezTo>
                  <a:cubicBezTo>
                    <a:pt x="423" y="6802"/>
                    <a:pt x="413" y="7389"/>
                    <a:pt x="253" y="7911"/>
                  </a:cubicBezTo>
                  <a:cubicBezTo>
                    <a:pt x="1" y="8759"/>
                    <a:pt x="116" y="9139"/>
                    <a:pt x="991" y="9520"/>
                  </a:cubicBezTo>
                  <a:cubicBezTo>
                    <a:pt x="1128" y="9400"/>
                    <a:pt x="1229" y="9254"/>
                    <a:pt x="1366" y="9190"/>
                  </a:cubicBezTo>
                  <a:cubicBezTo>
                    <a:pt x="2893" y="8479"/>
                    <a:pt x="3526" y="7301"/>
                    <a:pt x="3274" y="5637"/>
                  </a:cubicBezTo>
                  <a:cubicBezTo>
                    <a:pt x="3108" y="4542"/>
                    <a:pt x="3535" y="3758"/>
                    <a:pt x="4515" y="3249"/>
                  </a:cubicBezTo>
                  <a:cubicBezTo>
                    <a:pt x="5162" y="2910"/>
                    <a:pt x="5804" y="2557"/>
                    <a:pt x="6427" y="2177"/>
                  </a:cubicBezTo>
                  <a:cubicBezTo>
                    <a:pt x="6858" y="1914"/>
                    <a:pt x="7010" y="1333"/>
                    <a:pt x="6799" y="875"/>
                  </a:cubicBezTo>
                  <a:cubicBezTo>
                    <a:pt x="6675" y="604"/>
                    <a:pt x="6505" y="351"/>
                    <a:pt x="630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6"/>
            <p:cNvSpPr/>
            <p:nvPr/>
          </p:nvSpPr>
          <p:spPr>
            <a:xfrm>
              <a:off x="3134375" y="665025"/>
              <a:ext cx="178200" cy="183475"/>
            </a:xfrm>
            <a:custGeom>
              <a:avLst/>
              <a:gdLst/>
              <a:ahLst/>
              <a:cxnLst/>
              <a:rect l="l" t="t" r="r" b="b"/>
              <a:pathLst>
                <a:path w="7128" h="7339" extrusionOk="0">
                  <a:moveTo>
                    <a:pt x="6492" y="0"/>
                  </a:moveTo>
                  <a:cubicBezTo>
                    <a:pt x="6216" y="398"/>
                    <a:pt x="5996" y="747"/>
                    <a:pt x="5748" y="1068"/>
                  </a:cubicBezTo>
                  <a:cubicBezTo>
                    <a:pt x="4951" y="2084"/>
                    <a:pt x="3860" y="2607"/>
                    <a:pt x="2632" y="2882"/>
                  </a:cubicBezTo>
                  <a:cubicBezTo>
                    <a:pt x="1728" y="3085"/>
                    <a:pt x="941" y="3506"/>
                    <a:pt x="335" y="4198"/>
                  </a:cubicBezTo>
                  <a:cubicBezTo>
                    <a:pt x="146" y="4410"/>
                    <a:pt x="1" y="4826"/>
                    <a:pt x="78" y="5069"/>
                  </a:cubicBezTo>
                  <a:cubicBezTo>
                    <a:pt x="321" y="5830"/>
                    <a:pt x="674" y="6549"/>
                    <a:pt x="1009" y="7338"/>
                  </a:cubicBezTo>
                  <a:cubicBezTo>
                    <a:pt x="1623" y="6816"/>
                    <a:pt x="1931" y="6206"/>
                    <a:pt x="2068" y="5514"/>
                  </a:cubicBezTo>
                  <a:cubicBezTo>
                    <a:pt x="2237" y="4666"/>
                    <a:pt x="2769" y="4221"/>
                    <a:pt x="3594" y="4084"/>
                  </a:cubicBezTo>
                  <a:cubicBezTo>
                    <a:pt x="3810" y="4048"/>
                    <a:pt x="4029" y="4020"/>
                    <a:pt x="4241" y="3970"/>
                  </a:cubicBezTo>
                  <a:cubicBezTo>
                    <a:pt x="5262" y="3722"/>
                    <a:pt x="6061" y="3209"/>
                    <a:pt x="6629" y="2273"/>
                  </a:cubicBezTo>
                  <a:cubicBezTo>
                    <a:pt x="7128" y="1448"/>
                    <a:pt x="6688" y="770"/>
                    <a:pt x="6492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6"/>
            <p:cNvSpPr/>
            <p:nvPr/>
          </p:nvSpPr>
          <p:spPr>
            <a:xfrm>
              <a:off x="3741475" y="306450"/>
              <a:ext cx="60075" cy="60075"/>
            </a:xfrm>
            <a:custGeom>
              <a:avLst/>
              <a:gdLst/>
              <a:ahLst/>
              <a:cxnLst/>
              <a:rect l="l" t="t" r="r" b="b"/>
              <a:pathLst>
                <a:path w="2403" h="2403" extrusionOk="0">
                  <a:moveTo>
                    <a:pt x="0" y="0"/>
                  </a:moveTo>
                  <a:lnTo>
                    <a:pt x="0" y="0"/>
                  </a:lnTo>
                  <a:cubicBezTo>
                    <a:pt x="225" y="799"/>
                    <a:pt x="1710" y="2238"/>
                    <a:pt x="2297" y="2402"/>
                  </a:cubicBezTo>
                  <a:cubicBezTo>
                    <a:pt x="2329" y="2366"/>
                    <a:pt x="2366" y="2330"/>
                    <a:pt x="2402" y="2293"/>
                  </a:cubicBezTo>
                  <a:cubicBezTo>
                    <a:pt x="1600" y="1527"/>
                    <a:pt x="797" y="767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6"/>
            <p:cNvSpPr/>
            <p:nvPr/>
          </p:nvSpPr>
          <p:spPr>
            <a:xfrm>
              <a:off x="3659650" y="269000"/>
              <a:ext cx="180600" cy="192850"/>
            </a:xfrm>
            <a:custGeom>
              <a:avLst/>
              <a:gdLst/>
              <a:ahLst/>
              <a:cxnLst/>
              <a:rect l="l" t="t" r="r" b="b"/>
              <a:pathLst>
                <a:path w="7224" h="7714" extrusionOk="0">
                  <a:moveTo>
                    <a:pt x="0" y="0"/>
                  </a:moveTo>
                  <a:lnTo>
                    <a:pt x="0" y="0"/>
                  </a:lnTo>
                  <a:cubicBezTo>
                    <a:pt x="597" y="2705"/>
                    <a:pt x="4378" y="6729"/>
                    <a:pt x="7224" y="7714"/>
                  </a:cubicBezTo>
                  <a:cubicBezTo>
                    <a:pt x="6904" y="6830"/>
                    <a:pt x="6628" y="6046"/>
                    <a:pt x="6331" y="5271"/>
                  </a:cubicBezTo>
                  <a:cubicBezTo>
                    <a:pt x="6303" y="5193"/>
                    <a:pt x="6170" y="5147"/>
                    <a:pt x="6079" y="5101"/>
                  </a:cubicBezTo>
                  <a:cubicBezTo>
                    <a:pt x="4432" y="4273"/>
                    <a:pt x="3126" y="3113"/>
                    <a:pt x="2417" y="1367"/>
                  </a:cubicBezTo>
                  <a:cubicBezTo>
                    <a:pt x="2370" y="1251"/>
                    <a:pt x="2333" y="1087"/>
                    <a:pt x="2242" y="1045"/>
                  </a:cubicBezTo>
                  <a:cubicBezTo>
                    <a:pt x="1546" y="702"/>
                    <a:pt x="835" y="385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6"/>
            <p:cNvSpPr/>
            <p:nvPr/>
          </p:nvSpPr>
          <p:spPr>
            <a:xfrm>
              <a:off x="3300425" y="274500"/>
              <a:ext cx="171225" cy="135700"/>
            </a:xfrm>
            <a:custGeom>
              <a:avLst/>
              <a:gdLst/>
              <a:ahLst/>
              <a:cxnLst/>
              <a:rect l="l" t="t" r="r" b="b"/>
              <a:pathLst>
                <a:path w="6849" h="5428" extrusionOk="0">
                  <a:moveTo>
                    <a:pt x="6848" y="0"/>
                  </a:moveTo>
                  <a:lnTo>
                    <a:pt x="6848" y="0"/>
                  </a:lnTo>
                  <a:cubicBezTo>
                    <a:pt x="4323" y="385"/>
                    <a:pt x="344" y="3562"/>
                    <a:pt x="1" y="5428"/>
                  </a:cubicBezTo>
                  <a:cubicBezTo>
                    <a:pt x="2572" y="3993"/>
                    <a:pt x="4974" y="2430"/>
                    <a:pt x="684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6"/>
            <p:cNvSpPr/>
            <p:nvPr/>
          </p:nvSpPr>
          <p:spPr>
            <a:xfrm>
              <a:off x="3267425" y="260150"/>
              <a:ext cx="301825" cy="222725"/>
            </a:xfrm>
            <a:custGeom>
              <a:avLst/>
              <a:gdLst/>
              <a:ahLst/>
              <a:cxnLst/>
              <a:rect l="l" t="t" r="r" b="b"/>
              <a:pathLst>
                <a:path w="12073" h="8909" extrusionOk="0">
                  <a:moveTo>
                    <a:pt x="12073" y="1"/>
                  </a:moveTo>
                  <a:lnTo>
                    <a:pt x="12073" y="1"/>
                  </a:lnTo>
                  <a:cubicBezTo>
                    <a:pt x="11303" y="70"/>
                    <a:pt x="10565" y="152"/>
                    <a:pt x="9822" y="198"/>
                  </a:cubicBezTo>
                  <a:cubicBezTo>
                    <a:pt x="9342" y="226"/>
                    <a:pt x="9039" y="432"/>
                    <a:pt x="8820" y="877"/>
                  </a:cubicBezTo>
                  <a:cubicBezTo>
                    <a:pt x="8627" y="1262"/>
                    <a:pt x="8320" y="1597"/>
                    <a:pt x="8031" y="1921"/>
                  </a:cubicBezTo>
                  <a:cubicBezTo>
                    <a:pt x="6748" y="3356"/>
                    <a:pt x="5143" y="4392"/>
                    <a:pt x="3544" y="5415"/>
                  </a:cubicBezTo>
                  <a:cubicBezTo>
                    <a:pt x="2769" y="5914"/>
                    <a:pt x="1889" y="6248"/>
                    <a:pt x="1056" y="6656"/>
                  </a:cubicBezTo>
                  <a:cubicBezTo>
                    <a:pt x="995" y="6689"/>
                    <a:pt x="909" y="6721"/>
                    <a:pt x="885" y="6771"/>
                  </a:cubicBezTo>
                  <a:cubicBezTo>
                    <a:pt x="587" y="7469"/>
                    <a:pt x="303" y="8169"/>
                    <a:pt x="0" y="8898"/>
                  </a:cubicBezTo>
                  <a:cubicBezTo>
                    <a:pt x="63" y="8905"/>
                    <a:pt x="128" y="8908"/>
                    <a:pt x="196" y="8908"/>
                  </a:cubicBezTo>
                  <a:cubicBezTo>
                    <a:pt x="3146" y="8908"/>
                    <a:pt x="11325" y="2815"/>
                    <a:pt x="12073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6"/>
            <p:cNvSpPr/>
            <p:nvPr/>
          </p:nvSpPr>
          <p:spPr>
            <a:xfrm>
              <a:off x="3260775" y="261225"/>
              <a:ext cx="577100" cy="277300"/>
            </a:xfrm>
            <a:custGeom>
              <a:avLst/>
              <a:gdLst/>
              <a:ahLst/>
              <a:cxnLst/>
              <a:rect l="l" t="t" r="r" b="b"/>
              <a:pathLst>
                <a:path w="23084" h="11092" extrusionOk="0">
                  <a:moveTo>
                    <a:pt x="13380" y="1"/>
                  </a:moveTo>
                  <a:cubicBezTo>
                    <a:pt x="12944" y="673"/>
                    <a:pt x="12610" y="1251"/>
                    <a:pt x="12215" y="1783"/>
                  </a:cubicBezTo>
                  <a:cubicBezTo>
                    <a:pt x="11913" y="2191"/>
                    <a:pt x="11514" y="2530"/>
                    <a:pt x="11194" y="2928"/>
                  </a:cubicBezTo>
                  <a:cubicBezTo>
                    <a:pt x="10157" y="4221"/>
                    <a:pt x="8989" y="5385"/>
                    <a:pt x="7587" y="6266"/>
                  </a:cubicBezTo>
                  <a:cubicBezTo>
                    <a:pt x="6037" y="7237"/>
                    <a:pt x="4456" y="8172"/>
                    <a:pt x="2833" y="9007"/>
                  </a:cubicBezTo>
                  <a:cubicBezTo>
                    <a:pt x="2159" y="9350"/>
                    <a:pt x="1339" y="9469"/>
                    <a:pt x="573" y="9552"/>
                  </a:cubicBezTo>
                  <a:cubicBezTo>
                    <a:pt x="69" y="9602"/>
                    <a:pt x="1" y="9781"/>
                    <a:pt x="51" y="10185"/>
                  </a:cubicBezTo>
                  <a:cubicBezTo>
                    <a:pt x="212" y="10169"/>
                    <a:pt x="360" y="10160"/>
                    <a:pt x="495" y="10160"/>
                  </a:cubicBezTo>
                  <a:cubicBezTo>
                    <a:pt x="1258" y="10160"/>
                    <a:pt x="1628" y="10425"/>
                    <a:pt x="1861" y="11092"/>
                  </a:cubicBezTo>
                  <a:cubicBezTo>
                    <a:pt x="2027" y="10881"/>
                    <a:pt x="2159" y="10615"/>
                    <a:pt x="2374" y="10477"/>
                  </a:cubicBezTo>
                  <a:cubicBezTo>
                    <a:pt x="2591" y="10330"/>
                    <a:pt x="2888" y="10299"/>
                    <a:pt x="3154" y="10235"/>
                  </a:cubicBezTo>
                  <a:cubicBezTo>
                    <a:pt x="5946" y="9537"/>
                    <a:pt x="8342" y="8052"/>
                    <a:pt x="10616" y="6380"/>
                  </a:cubicBezTo>
                  <a:cubicBezTo>
                    <a:pt x="11657" y="5614"/>
                    <a:pt x="12509" y="4611"/>
                    <a:pt x="13467" y="3731"/>
                  </a:cubicBezTo>
                  <a:cubicBezTo>
                    <a:pt x="13562" y="3642"/>
                    <a:pt x="13792" y="3567"/>
                    <a:pt x="13919" y="3567"/>
                  </a:cubicBezTo>
                  <a:cubicBezTo>
                    <a:pt x="13957" y="3567"/>
                    <a:pt x="13985" y="3574"/>
                    <a:pt x="13998" y="3588"/>
                  </a:cubicBezTo>
                  <a:cubicBezTo>
                    <a:pt x="14466" y="4102"/>
                    <a:pt x="14975" y="4615"/>
                    <a:pt x="15309" y="5216"/>
                  </a:cubicBezTo>
                  <a:cubicBezTo>
                    <a:pt x="16079" y="6582"/>
                    <a:pt x="17138" y="7631"/>
                    <a:pt x="18477" y="8415"/>
                  </a:cubicBezTo>
                  <a:cubicBezTo>
                    <a:pt x="19544" y="9043"/>
                    <a:pt x="20617" y="9657"/>
                    <a:pt x="21588" y="10216"/>
                  </a:cubicBezTo>
                  <a:cubicBezTo>
                    <a:pt x="22112" y="10019"/>
                    <a:pt x="22574" y="9845"/>
                    <a:pt x="23083" y="9653"/>
                  </a:cubicBezTo>
                  <a:lnTo>
                    <a:pt x="23083" y="8997"/>
                  </a:lnTo>
                  <a:cubicBezTo>
                    <a:pt x="21369" y="7915"/>
                    <a:pt x="19623" y="6903"/>
                    <a:pt x="18197" y="5455"/>
                  </a:cubicBezTo>
                  <a:cubicBezTo>
                    <a:pt x="16817" y="4052"/>
                    <a:pt x="15671" y="2502"/>
                    <a:pt x="15273" y="514"/>
                  </a:cubicBezTo>
                  <a:cubicBezTo>
                    <a:pt x="15246" y="376"/>
                    <a:pt x="15071" y="188"/>
                    <a:pt x="14938" y="170"/>
                  </a:cubicBezTo>
                  <a:cubicBezTo>
                    <a:pt x="14365" y="78"/>
                    <a:pt x="13784" y="37"/>
                    <a:pt x="13380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6"/>
            <p:cNvSpPr/>
            <p:nvPr/>
          </p:nvSpPr>
          <p:spPr>
            <a:xfrm>
              <a:off x="1339725" y="238075"/>
              <a:ext cx="2758000" cy="2769525"/>
            </a:xfrm>
            <a:custGeom>
              <a:avLst/>
              <a:gdLst/>
              <a:ahLst/>
              <a:cxnLst/>
              <a:rect l="l" t="t" r="r" b="b"/>
              <a:pathLst>
                <a:path w="110320" h="110781" extrusionOk="0">
                  <a:moveTo>
                    <a:pt x="96070" y="2736"/>
                  </a:moveTo>
                  <a:lnTo>
                    <a:pt x="96070" y="2736"/>
                  </a:lnTo>
                  <a:cubicBezTo>
                    <a:pt x="96869" y="3502"/>
                    <a:pt x="97670" y="4263"/>
                    <a:pt x="98472" y="5029"/>
                  </a:cubicBezTo>
                  <a:cubicBezTo>
                    <a:pt x="98436" y="5065"/>
                    <a:pt x="98399" y="5101"/>
                    <a:pt x="98367" y="5138"/>
                  </a:cubicBezTo>
                  <a:cubicBezTo>
                    <a:pt x="97780" y="4973"/>
                    <a:pt x="96295" y="3534"/>
                    <a:pt x="96070" y="2736"/>
                  </a:cubicBezTo>
                  <a:close/>
                  <a:moveTo>
                    <a:pt x="85276" y="1457"/>
                  </a:moveTo>
                  <a:lnTo>
                    <a:pt x="85276" y="1457"/>
                  </a:lnTo>
                  <a:cubicBezTo>
                    <a:pt x="83402" y="3887"/>
                    <a:pt x="81000" y="5450"/>
                    <a:pt x="78429" y="6885"/>
                  </a:cubicBezTo>
                  <a:cubicBezTo>
                    <a:pt x="78772" y="5019"/>
                    <a:pt x="82751" y="1842"/>
                    <a:pt x="85276" y="1457"/>
                  </a:cubicBezTo>
                  <a:close/>
                  <a:moveTo>
                    <a:pt x="92797" y="1237"/>
                  </a:moveTo>
                  <a:lnTo>
                    <a:pt x="92797" y="1237"/>
                  </a:lnTo>
                  <a:cubicBezTo>
                    <a:pt x="93632" y="1622"/>
                    <a:pt x="94342" y="1939"/>
                    <a:pt x="95039" y="2282"/>
                  </a:cubicBezTo>
                  <a:cubicBezTo>
                    <a:pt x="95130" y="2324"/>
                    <a:pt x="95167" y="2488"/>
                    <a:pt x="95212" y="2604"/>
                  </a:cubicBezTo>
                  <a:cubicBezTo>
                    <a:pt x="95923" y="4350"/>
                    <a:pt x="97229" y="5509"/>
                    <a:pt x="98875" y="6338"/>
                  </a:cubicBezTo>
                  <a:cubicBezTo>
                    <a:pt x="98967" y="6385"/>
                    <a:pt x="99100" y="6430"/>
                    <a:pt x="99127" y="6508"/>
                  </a:cubicBezTo>
                  <a:cubicBezTo>
                    <a:pt x="99425" y="7283"/>
                    <a:pt x="99701" y="8067"/>
                    <a:pt x="100021" y="8951"/>
                  </a:cubicBezTo>
                  <a:cubicBezTo>
                    <a:pt x="97175" y="7966"/>
                    <a:pt x="93394" y="3942"/>
                    <a:pt x="92797" y="1237"/>
                  </a:cubicBezTo>
                  <a:close/>
                  <a:moveTo>
                    <a:pt x="89181" y="884"/>
                  </a:moveTo>
                  <a:lnTo>
                    <a:pt x="89181" y="884"/>
                  </a:lnTo>
                  <a:cubicBezTo>
                    <a:pt x="88433" y="3698"/>
                    <a:pt x="80254" y="9791"/>
                    <a:pt x="77304" y="9791"/>
                  </a:cubicBezTo>
                  <a:cubicBezTo>
                    <a:pt x="77236" y="9791"/>
                    <a:pt x="77171" y="9788"/>
                    <a:pt x="77108" y="9781"/>
                  </a:cubicBezTo>
                  <a:cubicBezTo>
                    <a:pt x="77411" y="9053"/>
                    <a:pt x="77695" y="8351"/>
                    <a:pt x="77992" y="7654"/>
                  </a:cubicBezTo>
                  <a:cubicBezTo>
                    <a:pt x="78015" y="7604"/>
                    <a:pt x="78103" y="7572"/>
                    <a:pt x="78162" y="7539"/>
                  </a:cubicBezTo>
                  <a:cubicBezTo>
                    <a:pt x="78996" y="7131"/>
                    <a:pt x="79877" y="6797"/>
                    <a:pt x="80651" y="6298"/>
                  </a:cubicBezTo>
                  <a:cubicBezTo>
                    <a:pt x="82251" y="5275"/>
                    <a:pt x="83855" y="4239"/>
                    <a:pt x="85138" y="2804"/>
                  </a:cubicBezTo>
                  <a:cubicBezTo>
                    <a:pt x="85427" y="2480"/>
                    <a:pt x="85734" y="2145"/>
                    <a:pt x="85927" y="1760"/>
                  </a:cubicBezTo>
                  <a:cubicBezTo>
                    <a:pt x="86147" y="1315"/>
                    <a:pt x="86449" y="1109"/>
                    <a:pt x="86930" y="1081"/>
                  </a:cubicBezTo>
                  <a:cubicBezTo>
                    <a:pt x="87673" y="1035"/>
                    <a:pt x="88411" y="953"/>
                    <a:pt x="89181" y="884"/>
                  </a:cubicBezTo>
                  <a:close/>
                  <a:moveTo>
                    <a:pt x="101046" y="15939"/>
                  </a:moveTo>
                  <a:cubicBezTo>
                    <a:pt x="101214" y="15939"/>
                    <a:pt x="101401" y="15973"/>
                    <a:pt x="101608" y="16042"/>
                  </a:cubicBezTo>
                  <a:cubicBezTo>
                    <a:pt x="101791" y="16101"/>
                    <a:pt x="102002" y="16092"/>
                    <a:pt x="102199" y="16110"/>
                  </a:cubicBezTo>
                  <a:cubicBezTo>
                    <a:pt x="102749" y="16152"/>
                    <a:pt x="103299" y="16147"/>
                    <a:pt x="103840" y="16229"/>
                  </a:cubicBezTo>
                  <a:cubicBezTo>
                    <a:pt x="105027" y="16417"/>
                    <a:pt x="105668" y="17027"/>
                    <a:pt x="105784" y="18205"/>
                  </a:cubicBezTo>
                  <a:cubicBezTo>
                    <a:pt x="105898" y="19387"/>
                    <a:pt x="106411" y="20163"/>
                    <a:pt x="107524" y="20625"/>
                  </a:cubicBezTo>
                  <a:cubicBezTo>
                    <a:pt x="108441" y="21006"/>
                    <a:pt x="108941" y="21803"/>
                    <a:pt x="109005" y="22775"/>
                  </a:cubicBezTo>
                  <a:cubicBezTo>
                    <a:pt x="108492" y="21405"/>
                    <a:pt x="106960" y="21341"/>
                    <a:pt x="106099" y="20432"/>
                  </a:cubicBezTo>
                  <a:cubicBezTo>
                    <a:pt x="105701" y="20016"/>
                    <a:pt x="105234" y="19616"/>
                    <a:pt x="104991" y="19116"/>
                  </a:cubicBezTo>
                  <a:cubicBezTo>
                    <a:pt x="104536" y="18192"/>
                    <a:pt x="103932" y="17563"/>
                    <a:pt x="102905" y="17348"/>
                  </a:cubicBezTo>
                  <a:cubicBezTo>
                    <a:pt x="102424" y="17247"/>
                    <a:pt x="101970" y="17022"/>
                    <a:pt x="101488" y="16917"/>
                  </a:cubicBezTo>
                  <a:cubicBezTo>
                    <a:pt x="101011" y="16816"/>
                    <a:pt x="100521" y="16798"/>
                    <a:pt x="100049" y="16743"/>
                  </a:cubicBezTo>
                  <a:cubicBezTo>
                    <a:pt x="100255" y="16207"/>
                    <a:pt x="100578" y="15939"/>
                    <a:pt x="101046" y="15939"/>
                  </a:cubicBezTo>
                  <a:close/>
                  <a:moveTo>
                    <a:pt x="98706" y="19456"/>
                  </a:moveTo>
                  <a:cubicBezTo>
                    <a:pt x="99526" y="21111"/>
                    <a:pt x="101047" y="21194"/>
                    <a:pt x="102537" y="21271"/>
                  </a:cubicBezTo>
                  <a:cubicBezTo>
                    <a:pt x="104398" y="21372"/>
                    <a:pt x="105608" y="22468"/>
                    <a:pt x="105759" y="24384"/>
                  </a:cubicBezTo>
                  <a:cubicBezTo>
                    <a:pt x="105562" y="24132"/>
                    <a:pt x="105338" y="23888"/>
                    <a:pt x="105168" y="23619"/>
                  </a:cubicBezTo>
                  <a:cubicBezTo>
                    <a:pt x="104665" y="22834"/>
                    <a:pt x="103927" y="22510"/>
                    <a:pt x="103033" y="22496"/>
                  </a:cubicBezTo>
                  <a:cubicBezTo>
                    <a:pt x="102973" y="22494"/>
                    <a:pt x="102913" y="22494"/>
                    <a:pt x="102854" y="22494"/>
                  </a:cubicBezTo>
                  <a:cubicBezTo>
                    <a:pt x="102441" y="22494"/>
                    <a:pt x="102024" y="22519"/>
                    <a:pt x="101612" y="22555"/>
                  </a:cubicBezTo>
                  <a:cubicBezTo>
                    <a:pt x="101491" y="22565"/>
                    <a:pt x="101375" y="22571"/>
                    <a:pt x="101264" y="22571"/>
                  </a:cubicBezTo>
                  <a:cubicBezTo>
                    <a:pt x="100322" y="22571"/>
                    <a:pt x="99704" y="22183"/>
                    <a:pt x="99229" y="21281"/>
                  </a:cubicBezTo>
                  <a:cubicBezTo>
                    <a:pt x="98990" y="20832"/>
                    <a:pt x="98765" y="20369"/>
                    <a:pt x="98569" y="19902"/>
                  </a:cubicBezTo>
                  <a:cubicBezTo>
                    <a:pt x="98523" y="19786"/>
                    <a:pt x="98618" y="19612"/>
                    <a:pt x="98706" y="19456"/>
                  </a:cubicBezTo>
                  <a:close/>
                  <a:moveTo>
                    <a:pt x="78278" y="17078"/>
                  </a:moveTo>
                  <a:cubicBezTo>
                    <a:pt x="78475" y="17848"/>
                    <a:pt x="78915" y="18526"/>
                    <a:pt x="78415" y="19351"/>
                  </a:cubicBezTo>
                  <a:cubicBezTo>
                    <a:pt x="77847" y="20287"/>
                    <a:pt x="77049" y="20801"/>
                    <a:pt x="76028" y="21048"/>
                  </a:cubicBezTo>
                  <a:cubicBezTo>
                    <a:pt x="75816" y="21098"/>
                    <a:pt x="75597" y="21126"/>
                    <a:pt x="75381" y="21163"/>
                  </a:cubicBezTo>
                  <a:cubicBezTo>
                    <a:pt x="74556" y="21300"/>
                    <a:pt x="74024" y="21744"/>
                    <a:pt x="73855" y="22592"/>
                  </a:cubicBezTo>
                  <a:cubicBezTo>
                    <a:pt x="73717" y="23285"/>
                    <a:pt x="73410" y="23894"/>
                    <a:pt x="72796" y="24417"/>
                  </a:cubicBezTo>
                  <a:cubicBezTo>
                    <a:pt x="72461" y="23629"/>
                    <a:pt x="72109" y="22909"/>
                    <a:pt x="71866" y="22148"/>
                  </a:cubicBezTo>
                  <a:cubicBezTo>
                    <a:pt x="71788" y="21905"/>
                    <a:pt x="71935" y="21488"/>
                    <a:pt x="72122" y="21277"/>
                  </a:cubicBezTo>
                  <a:cubicBezTo>
                    <a:pt x="72728" y="20584"/>
                    <a:pt x="73515" y="20163"/>
                    <a:pt x="74419" y="19961"/>
                  </a:cubicBezTo>
                  <a:cubicBezTo>
                    <a:pt x="75647" y="19685"/>
                    <a:pt x="76738" y="19163"/>
                    <a:pt x="77535" y="18146"/>
                  </a:cubicBezTo>
                  <a:cubicBezTo>
                    <a:pt x="77783" y="17825"/>
                    <a:pt x="78003" y="17476"/>
                    <a:pt x="78278" y="17078"/>
                  </a:cubicBezTo>
                  <a:close/>
                  <a:moveTo>
                    <a:pt x="100337" y="17290"/>
                  </a:moveTo>
                  <a:cubicBezTo>
                    <a:pt x="100539" y="17290"/>
                    <a:pt x="100752" y="17346"/>
                    <a:pt x="100945" y="17399"/>
                  </a:cubicBezTo>
                  <a:cubicBezTo>
                    <a:pt x="101738" y="17609"/>
                    <a:pt x="102550" y="17815"/>
                    <a:pt x="103288" y="18159"/>
                  </a:cubicBezTo>
                  <a:cubicBezTo>
                    <a:pt x="103678" y="18343"/>
                    <a:pt x="104054" y="18760"/>
                    <a:pt x="104223" y="19163"/>
                  </a:cubicBezTo>
                  <a:cubicBezTo>
                    <a:pt x="104806" y="20529"/>
                    <a:pt x="105901" y="21312"/>
                    <a:pt x="107157" y="21909"/>
                  </a:cubicBezTo>
                  <a:cubicBezTo>
                    <a:pt x="107863" y="22243"/>
                    <a:pt x="108254" y="22797"/>
                    <a:pt x="108528" y="23472"/>
                  </a:cubicBezTo>
                  <a:cubicBezTo>
                    <a:pt x="108574" y="23581"/>
                    <a:pt x="108565" y="23802"/>
                    <a:pt x="108487" y="23870"/>
                  </a:cubicBezTo>
                  <a:lnTo>
                    <a:pt x="108487" y="23871"/>
                  </a:lnTo>
                  <a:cubicBezTo>
                    <a:pt x="108035" y="24289"/>
                    <a:pt x="107570" y="24710"/>
                    <a:pt x="106826" y="24710"/>
                  </a:cubicBezTo>
                  <a:cubicBezTo>
                    <a:pt x="106802" y="24710"/>
                    <a:pt x="106778" y="24710"/>
                    <a:pt x="106753" y="24709"/>
                  </a:cubicBezTo>
                  <a:cubicBezTo>
                    <a:pt x="106684" y="24389"/>
                    <a:pt x="106625" y="24103"/>
                    <a:pt x="106561" y="23819"/>
                  </a:cubicBezTo>
                  <a:cubicBezTo>
                    <a:pt x="106103" y="21798"/>
                    <a:pt x="104631" y="20598"/>
                    <a:pt x="102537" y="20506"/>
                  </a:cubicBezTo>
                  <a:cubicBezTo>
                    <a:pt x="101973" y="20483"/>
                    <a:pt x="101395" y="20437"/>
                    <a:pt x="100859" y="20281"/>
                  </a:cubicBezTo>
                  <a:cubicBezTo>
                    <a:pt x="100438" y="20157"/>
                    <a:pt x="100015" y="19910"/>
                    <a:pt x="99695" y="19612"/>
                  </a:cubicBezTo>
                  <a:cubicBezTo>
                    <a:pt x="99140" y="19094"/>
                    <a:pt x="99154" y="18577"/>
                    <a:pt x="99708" y="17637"/>
                  </a:cubicBezTo>
                  <a:cubicBezTo>
                    <a:pt x="99866" y="17371"/>
                    <a:pt x="100093" y="17290"/>
                    <a:pt x="100337" y="17290"/>
                  </a:cubicBezTo>
                  <a:close/>
                  <a:moveTo>
                    <a:pt x="80500" y="21309"/>
                  </a:moveTo>
                  <a:cubicBezTo>
                    <a:pt x="80945" y="21496"/>
                    <a:pt x="81334" y="22523"/>
                    <a:pt x="81019" y="23050"/>
                  </a:cubicBezTo>
                  <a:cubicBezTo>
                    <a:pt x="80931" y="23192"/>
                    <a:pt x="80693" y="23265"/>
                    <a:pt x="80510" y="23317"/>
                  </a:cubicBezTo>
                  <a:cubicBezTo>
                    <a:pt x="79616" y="23569"/>
                    <a:pt x="79464" y="23803"/>
                    <a:pt x="79740" y="24697"/>
                  </a:cubicBezTo>
                  <a:cubicBezTo>
                    <a:pt x="79904" y="25255"/>
                    <a:pt x="80116" y="25806"/>
                    <a:pt x="80321" y="26355"/>
                  </a:cubicBezTo>
                  <a:cubicBezTo>
                    <a:pt x="80491" y="26814"/>
                    <a:pt x="80376" y="27148"/>
                    <a:pt x="79904" y="27318"/>
                  </a:cubicBezTo>
                  <a:cubicBezTo>
                    <a:pt x="79546" y="27444"/>
                    <a:pt x="79177" y="27650"/>
                    <a:pt x="78822" y="27650"/>
                  </a:cubicBezTo>
                  <a:cubicBezTo>
                    <a:pt x="78804" y="27650"/>
                    <a:pt x="78786" y="27649"/>
                    <a:pt x="78768" y="27648"/>
                  </a:cubicBezTo>
                  <a:cubicBezTo>
                    <a:pt x="78657" y="27641"/>
                    <a:pt x="78548" y="27637"/>
                    <a:pt x="78441" y="27637"/>
                  </a:cubicBezTo>
                  <a:cubicBezTo>
                    <a:pt x="77592" y="27637"/>
                    <a:pt x="76830" y="27865"/>
                    <a:pt x="76114" y="28349"/>
                  </a:cubicBezTo>
                  <a:cubicBezTo>
                    <a:pt x="76004" y="28423"/>
                    <a:pt x="75866" y="28464"/>
                    <a:pt x="75737" y="28524"/>
                  </a:cubicBezTo>
                  <a:cubicBezTo>
                    <a:pt x="75721" y="28491"/>
                    <a:pt x="75701" y="28460"/>
                    <a:pt x="75678" y="28431"/>
                  </a:cubicBezTo>
                  <a:cubicBezTo>
                    <a:pt x="75775" y="28321"/>
                    <a:pt x="75861" y="28202"/>
                    <a:pt x="75962" y="28101"/>
                  </a:cubicBezTo>
                  <a:cubicBezTo>
                    <a:pt x="76792" y="27259"/>
                    <a:pt x="76989" y="26231"/>
                    <a:pt x="76833" y="25104"/>
                  </a:cubicBezTo>
                  <a:cubicBezTo>
                    <a:pt x="76700" y="24137"/>
                    <a:pt x="76898" y="23734"/>
                    <a:pt x="77746" y="23267"/>
                  </a:cubicBezTo>
                  <a:cubicBezTo>
                    <a:pt x="78323" y="22950"/>
                    <a:pt x="78924" y="22670"/>
                    <a:pt x="79469" y="22299"/>
                  </a:cubicBezTo>
                  <a:cubicBezTo>
                    <a:pt x="79841" y="22047"/>
                    <a:pt x="80133" y="21671"/>
                    <a:pt x="80500" y="21309"/>
                  </a:cubicBezTo>
                  <a:close/>
                  <a:moveTo>
                    <a:pt x="79112" y="19332"/>
                  </a:moveTo>
                  <a:cubicBezTo>
                    <a:pt x="79314" y="19685"/>
                    <a:pt x="79484" y="19938"/>
                    <a:pt x="79607" y="20208"/>
                  </a:cubicBezTo>
                  <a:cubicBezTo>
                    <a:pt x="79818" y="20667"/>
                    <a:pt x="79666" y="21248"/>
                    <a:pt x="79236" y="21511"/>
                  </a:cubicBezTo>
                  <a:lnTo>
                    <a:pt x="79235" y="21511"/>
                  </a:lnTo>
                  <a:cubicBezTo>
                    <a:pt x="78612" y="21890"/>
                    <a:pt x="77970" y="22243"/>
                    <a:pt x="77324" y="22582"/>
                  </a:cubicBezTo>
                  <a:cubicBezTo>
                    <a:pt x="76344" y="23090"/>
                    <a:pt x="75918" y="23874"/>
                    <a:pt x="76083" y="24970"/>
                  </a:cubicBezTo>
                  <a:cubicBezTo>
                    <a:pt x="76335" y="26634"/>
                    <a:pt x="75702" y="27812"/>
                    <a:pt x="74175" y="28521"/>
                  </a:cubicBezTo>
                  <a:cubicBezTo>
                    <a:pt x="74038" y="28586"/>
                    <a:pt x="73937" y="28733"/>
                    <a:pt x="73800" y="28852"/>
                  </a:cubicBezTo>
                  <a:cubicBezTo>
                    <a:pt x="72925" y="28472"/>
                    <a:pt x="72810" y="28091"/>
                    <a:pt x="73062" y="27244"/>
                  </a:cubicBezTo>
                  <a:cubicBezTo>
                    <a:pt x="73222" y="26720"/>
                    <a:pt x="73232" y="26135"/>
                    <a:pt x="73205" y="25584"/>
                  </a:cubicBezTo>
                  <a:cubicBezTo>
                    <a:pt x="73191" y="25281"/>
                    <a:pt x="73250" y="25103"/>
                    <a:pt x="73410" y="24856"/>
                  </a:cubicBezTo>
                  <a:cubicBezTo>
                    <a:pt x="73827" y="24228"/>
                    <a:pt x="74285" y="23581"/>
                    <a:pt x="74510" y="22871"/>
                  </a:cubicBezTo>
                  <a:cubicBezTo>
                    <a:pt x="74725" y="22188"/>
                    <a:pt x="75120" y="21968"/>
                    <a:pt x="75738" y="21821"/>
                  </a:cubicBezTo>
                  <a:cubicBezTo>
                    <a:pt x="76391" y="21665"/>
                    <a:pt x="77026" y="21445"/>
                    <a:pt x="77636" y="21166"/>
                  </a:cubicBezTo>
                  <a:cubicBezTo>
                    <a:pt x="78360" y="20827"/>
                    <a:pt x="78801" y="20189"/>
                    <a:pt x="79112" y="19332"/>
                  </a:cubicBezTo>
                  <a:close/>
                  <a:moveTo>
                    <a:pt x="90222" y="926"/>
                  </a:moveTo>
                  <a:cubicBezTo>
                    <a:pt x="90626" y="962"/>
                    <a:pt x="91207" y="1003"/>
                    <a:pt x="91780" y="1096"/>
                  </a:cubicBezTo>
                  <a:cubicBezTo>
                    <a:pt x="91913" y="1113"/>
                    <a:pt x="92088" y="1302"/>
                    <a:pt x="92115" y="1439"/>
                  </a:cubicBezTo>
                  <a:cubicBezTo>
                    <a:pt x="92513" y="3428"/>
                    <a:pt x="93659" y="4977"/>
                    <a:pt x="95039" y="6380"/>
                  </a:cubicBezTo>
                  <a:cubicBezTo>
                    <a:pt x="96464" y="7829"/>
                    <a:pt x="98211" y="8841"/>
                    <a:pt x="99925" y="9923"/>
                  </a:cubicBezTo>
                  <a:lnTo>
                    <a:pt x="99925" y="10579"/>
                  </a:lnTo>
                  <a:cubicBezTo>
                    <a:pt x="99416" y="10771"/>
                    <a:pt x="98954" y="10945"/>
                    <a:pt x="98430" y="11142"/>
                  </a:cubicBezTo>
                  <a:cubicBezTo>
                    <a:pt x="97459" y="10583"/>
                    <a:pt x="96386" y="9969"/>
                    <a:pt x="95319" y="9341"/>
                  </a:cubicBezTo>
                  <a:cubicBezTo>
                    <a:pt x="93981" y="8557"/>
                    <a:pt x="92921" y="7508"/>
                    <a:pt x="92151" y="6142"/>
                  </a:cubicBezTo>
                  <a:cubicBezTo>
                    <a:pt x="91817" y="5541"/>
                    <a:pt x="91308" y="5028"/>
                    <a:pt x="90840" y="4514"/>
                  </a:cubicBezTo>
                  <a:cubicBezTo>
                    <a:pt x="90827" y="4500"/>
                    <a:pt x="90799" y="4493"/>
                    <a:pt x="90761" y="4493"/>
                  </a:cubicBezTo>
                  <a:cubicBezTo>
                    <a:pt x="90634" y="4493"/>
                    <a:pt x="90404" y="4568"/>
                    <a:pt x="90309" y="4657"/>
                  </a:cubicBezTo>
                  <a:cubicBezTo>
                    <a:pt x="89351" y="5538"/>
                    <a:pt x="88499" y="6540"/>
                    <a:pt x="87458" y="7306"/>
                  </a:cubicBezTo>
                  <a:cubicBezTo>
                    <a:pt x="85184" y="8978"/>
                    <a:pt x="82788" y="10463"/>
                    <a:pt x="79996" y="11161"/>
                  </a:cubicBezTo>
                  <a:cubicBezTo>
                    <a:pt x="79730" y="11226"/>
                    <a:pt x="79433" y="11256"/>
                    <a:pt x="79216" y="11403"/>
                  </a:cubicBezTo>
                  <a:cubicBezTo>
                    <a:pt x="79001" y="11541"/>
                    <a:pt x="78868" y="11807"/>
                    <a:pt x="78703" y="12018"/>
                  </a:cubicBezTo>
                  <a:cubicBezTo>
                    <a:pt x="78720" y="12017"/>
                    <a:pt x="78737" y="12017"/>
                    <a:pt x="78754" y="12017"/>
                  </a:cubicBezTo>
                  <a:cubicBezTo>
                    <a:pt x="78978" y="12017"/>
                    <a:pt x="79205" y="12031"/>
                    <a:pt x="79431" y="12031"/>
                  </a:cubicBezTo>
                  <a:cubicBezTo>
                    <a:pt x="79618" y="12031"/>
                    <a:pt x="79805" y="12022"/>
                    <a:pt x="79986" y="11986"/>
                  </a:cubicBezTo>
                  <a:cubicBezTo>
                    <a:pt x="81770" y="11637"/>
                    <a:pt x="83347" y="10794"/>
                    <a:pt x="84923" y="9923"/>
                  </a:cubicBezTo>
                  <a:cubicBezTo>
                    <a:pt x="87165" y="8690"/>
                    <a:pt x="89208" y="7251"/>
                    <a:pt x="90817" y="5115"/>
                  </a:cubicBezTo>
                  <a:cubicBezTo>
                    <a:pt x="91386" y="6880"/>
                    <a:pt x="92376" y="8301"/>
                    <a:pt x="93825" y="9323"/>
                  </a:cubicBezTo>
                  <a:cubicBezTo>
                    <a:pt x="95209" y="10303"/>
                    <a:pt x="96634" y="11252"/>
                    <a:pt x="98426" y="11670"/>
                  </a:cubicBezTo>
                  <a:cubicBezTo>
                    <a:pt x="98473" y="11870"/>
                    <a:pt x="98513" y="11970"/>
                    <a:pt x="98605" y="11970"/>
                  </a:cubicBezTo>
                  <a:cubicBezTo>
                    <a:pt x="98683" y="11970"/>
                    <a:pt x="98800" y="11898"/>
                    <a:pt x="98994" y="11752"/>
                  </a:cubicBezTo>
                  <a:cubicBezTo>
                    <a:pt x="99257" y="11556"/>
                    <a:pt x="99511" y="11461"/>
                    <a:pt x="99736" y="11461"/>
                  </a:cubicBezTo>
                  <a:cubicBezTo>
                    <a:pt x="100127" y="11461"/>
                    <a:pt x="100431" y="11749"/>
                    <a:pt x="100544" y="12302"/>
                  </a:cubicBezTo>
                  <a:cubicBezTo>
                    <a:pt x="100782" y="13429"/>
                    <a:pt x="100773" y="14525"/>
                    <a:pt x="99871" y="15428"/>
                  </a:cubicBezTo>
                  <a:cubicBezTo>
                    <a:pt x="99585" y="15714"/>
                    <a:pt x="99334" y="16031"/>
                    <a:pt x="99119" y="16372"/>
                  </a:cubicBezTo>
                  <a:cubicBezTo>
                    <a:pt x="98981" y="16587"/>
                    <a:pt x="98899" y="16853"/>
                    <a:pt x="98848" y="17105"/>
                  </a:cubicBezTo>
                  <a:cubicBezTo>
                    <a:pt x="98638" y="18118"/>
                    <a:pt x="98087" y="18907"/>
                    <a:pt x="97308" y="19567"/>
                  </a:cubicBezTo>
                  <a:cubicBezTo>
                    <a:pt x="95943" y="20735"/>
                    <a:pt x="94361" y="21387"/>
                    <a:pt x="92573" y="21537"/>
                  </a:cubicBezTo>
                  <a:cubicBezTo>
                    <a:pt x="92555" y="21537"/>
                    <a:pt x="92542" y="21551"/>
                    <a:pt x="92523" y="21556"/>
                  </a:cubicBezTo>
                  <a:cubicBezTo>
                    <a:pt x="91749" y="21661"/>
                    <a:pt x="91762" y="21661"/>
                    <a:pt x="91904" y="22509"/>
                  </a:cubicBezTo>
                  <a:cubicBezTo>
                    <a:pt x="92083" y="23577"/>
                    <a:pt x="92239" y="24645"/>
                    <a:pt x="92403" y="25712"/>
                  </a:cubicBezTo>
                  <a:cubicBezTo>
                    <a:pt x="92473" y="26162"/>
                    <a:pt x="92560" y="26589"/>
                    <a:pt x="93188" y="26602"/>
                  </a:cubicBezTo>
                  <a:cubicBezTo>
                    <a:pt x="92358" y="27464"/>
                    <a:pt x="91579" y="28293"/>
                    <a:pt x="90768" y="29096"/>
                  </a:cubicBezTo>
                  <a:cubicBezTo>
                    <a:pt x="90594" y="29269"/>
                    <a:pt x="90318" y="29425"/>
                    <a:pt x="90080" y="29439"/>
                  </a:cubicBezTo>
                  <a:cubicBezTo>
                    <a:pt x="89530" y="29476"/>
                    <a:pt x="88985" y="29532"/>
                    <a:pt x="88444" y="29595"/>
                  </a:cubicBezTo>
                  <a:cubicBezTo>
                    <a:pt x="86239" y="29879"/>
                    <a:pt x="84085" y="30397"/>
                    <a:pt x="81940" y="30971"/>
                  </a:cubicBezTo>
                  <a:cubicBezTo>
                    <a:pt x="80280" y="31415"/>
                    <a:pt x="80331" y="31716"/>
                    <a:pt x="80139" y="33115"/>
                  </a:cubicBezTo>
                  <a:cubicBezTo>
                    <a:pt x="79679" y="33165"/>
                    <a:pt x="79208" y="33230"/>
                    <a:pt x="78740" y="33272"/>
                  </a:cubicBezTo>
                  <a:cubicBezTo>
                    <a:pt x="78730" y="33273"/>
                    <a:pt x="78719" y="33273"/>
                    <a:pt x="78707" y="33273"/>
                  </a:cubicBezTo>
                  <a:cubicBezTo>
                    <a:pt x="78600" y="33273"/>
                    <a:pt x="78467" y="33236"/>
                    <a:pt x="78400" y="33171"/>
                  </a:cubicBezTo>
                  <a:cubicBezTo>
                    <a:pt x="77952" y="32698"/>
                    <a:pt x="77516" y="32208"/>
                    <a:pt x="77026" y="31671"/>
                  </a:cubicBezTo>
                  <a:cubicBezTo>
                    <a:pt x="77571" y="31410"/>
                    <a:pt x="78208" y="31072"/>
                    <a:pt x="78873" y="30792"/>
                  </a:cubicBezTo>
                  <a:cubicBezTo>
                    <a:pt x="80986" y="29911"/>
                    <a:pt x="83108" y="29054"/>
                    <a:pt x="85217" y="28175"/>
                  </a:cubicBezTo>
                  <a:cubicBezTo>
                    <a:pt x="85334" y="28127"/>
                    <a:pt x="85434" y="28102"/>
                    <a:pt x="85527" y="28102"/>
                  </a:cubicBezTo>
                  <a:cubicBezTo>
                    <a:pt x="85682" y="28102"/>
                    <a:pt x="85818" y="28171"/>
                    <a:pt x="85982" y="28316"/>
                  </a:cubicBezTo>
                  <a:cubicBezTo>
                    <a:pt x="86405" y="28695"/>
                    <a:pt x="86873" y="29019"/>
                    <a:pt x="87376" y="29284"/>
                  </a:cubicBezTo>
                  <a:cubicBezTo>
                    <a:pt x="87569" y="29385"/>
                    <a:pt x="87803" y="29412"/>
                    <a:pt x="88047" y="29412"/>
                  </a:cubicBezTo>
                  <a:cubicBezTo>
                    <a:pt x="88169" y="29412"/>
                    <a:pt x="88293" y="29405"/>
                    <a:pt x="88415" y="29398"/>
                  </a:cubicBezTo>
                  <a:cubicBezTo>
                    <a:pt x="87939" y="28491"/>
                    <a:pt x="86945" y="28276"/>
                    <a:pt x="86408" y="27739"/>
                  </a:cubicBezTo>
                  <a:cubicBezTo>
                    <a:pt x="86528" y="25888"/>
                    <a:pt x="86637" y="24128"/>
                    <a:pt x="86752" y="22304"/>
                  </a:cubicBezTo>
                  <a:cubicBezTo>
                    <a:pt x="86202" y="22211"/>
                    <a:pt x="85716" y="22175"/>
                    <a:pt x="85253" y="22047"/>
                  </a:cubicBezTo>
                  <a:cubicBezTo>
                    <a:pt x="84080" y="21712"/>
                    <a:pt x="82838" y="21492"/>
                    <a:pt x="81774" y="20937"/>
                  </a:cubicBezTo>
                  <a:cubicBezTo>
                    <a:pt x="80193" y="20121"/>
                    <a:pt x="79556" y="18568"/>
                    <a:pt x="79258" y="16862"/>
                  </a:cubicBezTo>
                  <a:cubicBezTo>
                    <a:pt x="79226" y="16675"/>
                    <a:pt x="78970" y="16469"/>
                    <a:pt x="78768" y="16372"/>
                  </a:cubicBezTo>
                  <a:cubicBezTo>
                    <a:pt x="76902" y="15482"/>
                    <a:pt x="76448" y="14231"/>
                    <a:pt x="76907" y="12449"/>
                  </a:cubicBezTo>
                  <a:cubicBezTo>
                    <a:pt x="76961" y="12224"/>
                    <a:pt x="77209" y="11921"/>
                    <a:pt x="77407" y="11894"/>
                  </a:cubicBezTo>
                  <a:cubicBezTo>
                    <a:pt x="77416" y="11892"/>
                    <a:pt x="77425" y="11892"/>
                    <a:pt x="77434" y="11892"/>
                  </a:cubicBezTo>
                  <a:cubicBezTo>
                    <a:pt x="77621" y="11892"/>
                    <a:pt x="77843" y="12148"/>
                    <a:pt x="78053" y="12279"/>
                  </a:cubicBezTo>
                  <a:cubicBezTo>
                    <a:pt x="78222" y="12384"/>
                    <a:pt x="78392" y="12485"/>
                    <a:pt x="78562" y="12586"/>
                  </a:cubicBezTo>
                  <a:cubicBezTo>
                    <a:pt x="78608" y="12398"/>
                    <a:pt x="78653" y="12205"/>
                    <a:pt x="78703" y="12018"/>
                  </a:cubicBezTo>
                  <a:cubicBezTo>
                    <a:pt x="78470" y="11352"/>
                    <a:pt x="78101" y="11086"/>
                    <a:pt x="77339" y="11086"/>
                  </a:cubicBezTo>
                  <a:cubicBezTo>
                    <a:pt x="77203" y="11086"/>
                    <a:pt x="77055" y="11094"/>
                    <a:pt x="76893" y="11111"/>
                  </a:cubicBezTo>
                  <a:cubicBezTo>
                    <a:pt x="76843" y="10707"/>
                    <a:pt x="76911" y="10528"/>
                    <a:pt x="77415" y="10478"/>
                  </a:cubicBezTo>
                  <a:cubicBezTo>
                    <a:pt x="78181" y="10395"/>
                    <a:pt x="79001" y="10276"/>
                    <a:pt x="79675" y="9933"/>
                  </a:cubicBezTo>
                  <a:cubicBezTo>
                    <a:pt x="81298" y="9098"/>
                    <a:pt x="82879" y="8163"/>
                    <a:pt x="84429" y="7192"/>
                  </a:cubicBezTo>
                  <a:cubicBezTo>
                    <a:pt x="85831" y="6311"/>
                    <a:pt x="86999" y="5147"/>
                    <a:pt x="88036" y="3854"/>
                  </a:cubicBezTo>
                  <a:cubicBezTo>
                    <a:pt x="88356" y="3456"/>
                    <a:pt x="88755" y="3117"/>
                    <a:pt x="89057" y="2709"/>
                  </a:cubicBezTo>
                  <a:cubicBezTo>
                    <a:pt x="89452" y="2177"/>
                    <a:pt x="89786" y="1599"/>
                    <a:pt x="90222" y="926"/>
                  </a:cubicBezTo>
                  <a:close/>
                  <a:moveTo>
                    <a:pt x="93411" y="26965"/>
                  </a:moveTo>
                  <a:cubicBezTo>
                    <a:pt x="95593" y="27492"/>
                    <a:pt x="97812" y="27886"/>
                    <a:pt x="99929" y="28583"/>
                  </a:cubicBezTo>
                  <a:cubicBezTo>
                    <a:pt x="101323" y="29041"/>
                    <a:pt x="102583" y="29917"/>
                    <a:pt x="103216" y="31397"/>
                  </a:cubicBezTo>
                  <a:cubicBezTo>
                    <a:pt x="103317" y="31631"/>
                    <a:pt x="103464" y="31841"/>
                    <a:pt x="103601" y="32094"/>
                  </a:cubicBezTo>
                  <a:cubicBezTo>
                    <a:pt x="103366" y="32167"/>
                    <a:pt x="103179" y="32226"/>
                    <a:pt x="102831" y="32341"/>
                  </a:cubicBezTo>
                  <a:cubicBezTo>
                    <a:pt x="103252" y="32681"/>
                    <a:pt x="103555" y="32965"/>
                    <a:pt x="103894" y="33180"/>
                  </a:cubicBezTo>
                  <a:cubicBezTo>
                    <a:pt x="104952" y="33859"/>
                    <a:pt x="105599" y="34875"/>
                    <a:pt x="106208" y="35925"/>
                  </a:cubicBezTo>
                  <a:cubicBezTo>
                    <a:pt x="106314" y="36099"/>
                    <a:pt x="106337" y="36329"/>
                    <a:pt x="106415" y="36604"/>
                  </a:cubicBezTo>
                  <a:cubicBezTo>
                    <a:pt x="106163" y="36526"/>
                    <a:pt x="105998" y="36480"/>
                    <a:pt x="105805" y="36421"/>
                  </a:cubicBezTo>
                  <a:cubicBezTo>
                    <a:pt x="105742" y="36631"/>
                    <a:pt x="105682" y="36819"/>
                    <a:pt x="105614" y="37035"/>
                  </a:cubicBezTo>
                  <a:cubicBezTo>
                    <a:pt x="105860" y="37176"/>
                    <a:pt x="106090" y="37310"/>
                    <a:pt x="106378" y="37470"/>
                  </a:cubicBezTo>
                  <a:cubicBezTo>
                    <a:pt x="106232" y="37649"/>
                    <a:pt x="106140" y="37864"/>
                    <a:pt x="105980" y="37938"/>
                  </a:cubicBezTo>
                  <a:cubicBezTo>
                    <a:pt x="105255" y="38276"/>
                    <a:pt x="104514" y="38553"/>
                    <a:pt x="103744" y="38553"/>
                  </a:cubicBezTo>
                  <a:cubicBezTo>
                    <a:pt x="103369" y="38553"/>
                    <a:pt x="102987" y="38488"/>
                    <a:pt x="102597" y="38331"/>
                  </a:cubicBezTo>
                  <a:cubicBezTo>
                    <a:pt x="101401" y="37855"/>
                    <a:pt x="100942" y="37075"/>
                    <a:pt x="101020" y="35687"/>
                  </a:cubicBezTo>
                  <a:cubicBezTo>
                    <a:pt x="101076" y="34578"/>
                    <a:pt x="101639" y="33680"/>
                    <a:pt x="102276" y="32818"/>
                  </a:cubicBezTo>
                  <a:cubicBezTo>
                    <a:pt x="102367" y="32694"/>
                    <a:pt x="102386" y="32519"/>
                    <a:pt x="102440" y="32373"/>
                  </a:cubicBezTo>
                  <a:cubicBezTo>
                    <a:pt x="102404" y="32364"/>
                    <a:pt x="102367" y="32355"/>
                    <a:pt x="102326" y="32341"/>
                  </a:cubicBezTo>
                  <a:cubicBezTo>
                    <a:pt x="102212" y="32303"/>
                    <a:pt x="102090" y="32255"/>
                    <a:pt x="101992" y="32255"/>
                  </a:cubicBezTo>
                  <a:cubicBezTo>
                    <a:pt x="101960" y="32255"/>
                    <a:pt x="101930" y="32260"/>
                    <a:pt x="101904" y="32273"/>
                  </a:cubicBezTo>
                  <a:cubicBezTo>
                    <a:pt x="101666" y="32382"/>
                    <a:pt x="101447" y="32580"/>
                    <a:pt x="101291" y="32790"/>
                  </a:cubicBezTo>
                  <a:cubicBezTo>
                    <a:pt x="101011" y="33171"/>
                    <a:pt x="100782" y="33593"/>
                    <a:pt x="100516" y="34023"/>
                  </a:cubicBezTo>
                  <a:cubicBezTo>
                    <a:pt x="100076" y="33899"/>
                    <a:pt x="99608" y="33840"/>
                    <a:pt x="99214" y="33638"/>
                  </a:cubicBezTo>
                  <a:cubicBezTo>
                    <a:pt x="99017" y="33537"/>
                    <a:pt x="98843" y="33189"/>
                    <a:pt x="98834" y="32946"/>
                  </a:cubicBezTo>
                  <a:cubicBezTo>
                    <a:pt x="98807" y="32163"/>
                    <a:pt x="98870" y="31374"/>
                    <a:pt x="98870" y="30586"/>
                  </a:cubicBezTo>
                  <a:cubicBezTo>
                    <a:pt x="98870" y="29710"/>
                    <a:pt x="98595" y="29330"/>
                    <a:pt x="97738" y="29284"/>
                  </a:cubicBezTo>
                  <a:cubicBezTo>
                    <a:pt x="97246" y="29256"/>
                    <a:pt x="96752" y="29248"/>
                    <a:pt x="96258" y="29248"/>
                  </a:cubicBezTo>
                  <a:cubicBezTo>
                    <a:pt x="95526" y="29248"/>
                    <a:pt x="94793" y="29266"/>
                    <a:pt x="94062" y="29266"/>
                  </a:cubicBezTo>
                  <a:lnTo>
                    <a:pt x="91880" y="29266"/>
                  </a:lnTo>
                  <a:cubicBezTo>
                    <a:pt x="92435" y="28532"/>
                    <a:pt x="93375" y="28046"/>
                    <a:pt x="93411" y="26965"/>
                  </a:cubicBezTo>
                  <a:close/>
                  <a:moveTo>
                    <a:pt x="75927" y="32552"/>
                  </a:moveTo>
                  <a:cubicBezTo>
                    <a:pt x="77161" y="32552"/>
                    <a:pt x="77774" y="33429"/>
                    <a:pt x="77870" y="34738"/>
                  </a:cubicBezTo>
                  <a:cubicBezTo>
                    <a:pt x="77884" y="34903"/>
                    <a:pt x="77874" y="35068"/>
                    <a:pt x="77874" y="35233"/>
                  </a:cubicBezTo>
                  <a:cubicBezTo>
                    <a:pt x="77855" y="36998"/>
                    <a:pt x="77278" y="37864"/>
                    <a:pt x="75747" y="38419"/>
                  </a:cubicBezTo>
                  <a:cubicBezTo>
                    <a:pt x="75484" y="38515"/>
                    <a:pt x="75251" y="38563"/>
                    <a:pt x="75045" y="38563"/>
                  </a:cubicBezTo>
                  <a:cubicBezTo>
                    <a:pt x="74493" y="38563"/>
                    <a:pt x="74134" y="38217"/>
                    <a:pt x="73910" y="37507"/>
                  </a:cubicBezTo>
                  <a:cubicBezTo>
                    <a:pt x="73429" y="35962"/>
                    <a:pt x="73653" y="34496"/>
                    <a:pt x="74441" y="33125"/>
                  </a:cubicBezTo>
                  <a:cubicBezTo>
                    <a:pt x="74592" y="32864"/>
                    <a:pt x="75010" y="32671"/>
                    <a:pt x="75335" y="32611"/>
                  </a:cubicBezTo>
                  <a:cubicBezTo>
                    <a:pt x="75546" y="32571"/>
                    <a:pt x="75744" y="32552"/>
                    <a:pt x="75927" y="32552"/>
                  </a:cubicBezTo>
                  <a:close/>
                  <a:moveTo>
                    <a:pt x="28964" y="47925"/>
                  </a:moveTo>
                  <a:cubicBezTo>
                    <a:pt x="28977" y="47957"/>
                    <a:pt x="28995" y="47993"/>
                    <a:pt x="29010" y="48030"/>
                  </a:cubicBezTo>
                  <a:lnTo>
                    <a:pt x="29009" y="48030"/>
                  </a:lnTo>
                  <a:cubicBezTo>
                    <a:pt x="28958" y="48067"/>
                    <a:pt x="28913" y="48113"/>
                    <a:pt x="28854" y="48140"/>
                  </a:cubicBezTo>
                  <a:cubicBezTo>
                    <a:pt x="28354" y="48364"/>
                    <a:pt x="28235" y="48694"/>
                    <a:pt x="28318" y="49268"/>
                  </a:cubicBezTo>
                  <a:cubicBezTo>
                    <a:pt x="28427" y="50055"/>
                    <a:pt x="28345" y="50867"/>
                    <a:pt x="28345" y="51779"/>
                  </a:cubicBezTo>
                  <a:cubicBezTo>
                    <a:pt x="28003" y="51779"/>
                    <a:pt x="27590" y="51856"/>
                    <a:pt x="27206" y="51856"/>
                  </a:cubicBezTo>
                  <a:cubicBezTo>
                    <a:pt x="26962" y="51856"/>
                    <a:pt x="26730" y="51825"/>
                    <a:pt x="26534" y="51725"/>
                  </a:cubicBezTo>
                  <a:cubicBezTo>
                    <a:pt x="26034" y="51468"/>
                    <a:pt x="25287" y="51715"/>
                    <a:pt x="24984" y="50940"/>
                  </a:cubicBezTo>
                  <a:cubicBezTo>
                    <a:pt x="24751" y="50345"/>
                    <a:pt x="24265" y="49854"/>
                    <a:pt x="23848" y="49255"/>
                  </a:cubicBezTo>
                  <a:cubicBezTo>
                    <a:pt x="24797" y="49057"/>
                    <a:pt x="25663" y="48905"/>
                    <a:pt x="26507" y="48685"/>
                  </a:cubicBezTo>
                  <a:cubicBezTo>
                    <a:pt x="27336" y="48466"/>
                    <a:pt x="28148" y="48182"/>
                    <a:pt x="28964" y="47925"/>
                  </a:cubicBezTo>
                  <a:close/>
                  <a:moveTo>
                    <a:pt x="28573" y="52633"/>
                  </a:moveTo>
                  <a:cubicBezTo>
                    <a:pt x="28707" y="53371"/>
                    <a:pt x="28854" y="54168"/>
                    <a:pt x="29004" y="55016"/>
                  </a:cubicBezTo>
                  <a:lnTo>
                    <a:pt x="27372" y="55016"/>
                  </a:lnTo>
                  <a:cubicBezTo>
                    <a:pt x="27033" y="54227"/>
                    <a:pt x="26699" y="53453"/>
                    <a:pt x="26346" y="52633"/>
                  </a:cubicBezTo>
                  <a:close/>
                  <a:moveTo>
                    <a:pt x="22180" y="53050"/>
                  </a:moveTo>
                  <a:lnTo>
                    <a:pt x="22180" y="53050"/>
                  </a:lnTo>
                  <a:cubicBezTo>
                    <a:pt x="23537" y="53319"/>
                    <a:pt x="24856" y="53572"/>
                    <a:pt x="26167" y="53856"/>
                  </a:cubicBezTo>
                  <a:cubicBezTo>
                    <a:pt x="26295" y="53883"/>
                    <a:pt x="26423" y="54066"/>
                    <a:pt x="26484" y="54209"/>
                  </a:cubicBezTo>
                  <a:cubicBezTo>
                    <a:pt x="26585" y="54457"/>
                    <a:pt x="26639" y="54722"/>
                    <a:pt x="26768" y="55176"/>
                  </a:cubicBezTo>
                  <a:cubicBezTo>
                    <a:pt x="25392" y="54928"/>
                    <a:pt x="24123" y="54781"/>
                    <a:pt x="22899" y="54451"/>
                  </a:cubicBezTo>
                  <a:cubicBezTo>
                    <a:pt x="22005" y="54209"/>
                    <a:pt x="22024" y="54081"/>
                    <a:pt x="22180" y="53050"/>
                  </a:cubicBezTo>
                  <a:close/>
                  <a:moveTo>
                    <a:pt x="54929" y="52303"/>
                  </a:moveTo>
                  <a:cubicBezTo>
                    <a:pt x="55153" y="53146"/>
                    <a:pt x="55749" y="53512"/>
                    <a:pt x="56647" y="53563"/>
                  </a:cubicBezTo>
                  <a:cubicBezTo>
                    <a:pt x="56964" y="53581"/>
                    <a:pt x="57293" y="53903"/>
                    <a:pt x="57560" y="54145"/>
                  </a:cubicBezTo>
                  <a:cubicBezTo>
                    <a:pt x="57863" y="54421"/>
                    <a:pt x="58105" y="54764"/>
                    <a:pt x="58435" y="55149"/>
                  </a:cubicBezTo>
                  <a:cubicBezTo>
                    <a:pt x="58059" y="55942"/>
                    <a:pt x="57362" y="56556"/>
                    <a:pt x="56510" y="57006"/>
                  </a:cubicBezTo>
                  <a:cubicBezTo>
                    <a:pt x="56171" y="57185"/>
                    <a:pt x="55814" y="57323"/>
                    <a:pt x="55456" y="57460"/>
                  </a:cubicBezTo>
                  <a:cubicBezTo>
                    <a:pt x="55408" y="57477"/>
                    <a:pt x="55349" y="57486"/>
                    <a:pt x="55290" y="57486"/>
                  </a:cubicBezTo>
                  <a:cubicBezTo>
                    <a:pt x="55224" y="57486"/>
                    <a:pt x="55158" y="57475"/>
                    <a:pt x="55107" y="57451"/>
                  </a:cubicBezTo>
                  <a:cubicBezTo>
                    <a:pt x="54851" y="57317"/>
                    <a:pt x="54571" y="57194"/>
                    <a:pt x="54365" y="56997"/>
                  </a:cubicBezTo>
                  <a:cubicBezTo>
                    <a:pt x="53681" y="56355"/>
                    <a:pt x="52903" y="55960"/>
                    <a:pt x="51968" y="55924"/>
                  </a:cubicBezTo>
                  <a:cubicBezTo>
                    <a:pt x="51674" y="55911"/>
                    <a:pt x="51578" y="55773"/>
                    <a:pt x="51611" y="55503"/>
                  </a:cubicBezTo>
                  <a:cubicBezTo>
                    <a:pt x="51702" y="54691"/>
                    <a:pt x="51912" y="54027"/>
                    <a:pt x="52806" y="53660"/>
                  </a:cubicBezTo>
                  <a:cubicBezTo>
                    <a:pt x="53549" y="53352"/>
                    <a:pt x="54186" y="52788"/>
                    <a:pt x="54929" y="52303"/>
                  </a:cubicBezTo>
                  <a:close/>
                  <a:moveTo>
                    <a:pt x="51562" y="56723"/>
                  </a:moveTo>
                  <a:cubicBezTo>
                    <a:pt x="51573" y="56723"/>
                    <a:pt x="51585" y="56724"/>
                    <a:pt x="51596" y="56725"/>
                  </a:cubicBezTo>
                  <a:cubicBezTo>
                    <a:pt x="52127" y="56780"/>
                    <a:pt x="52697" y="56858"/>
                    <a:pt x="53164" y="57097"/>
                  </a:cubicBezTo>
                  <a:cubicBezTo>
                    <a:pt x="53961" y="57509"/>
                    <a:pt x="54695" y="58050"/>
                    <a:pt x="55547" y="58595"/>
                  </a:cubicBezTo>
                  <a:cubicBezTo>
                    <a:pt x="55171" y="58847"/>
                    <a:pt x="54787" y="59104"/>
                    <a:pt x="54356" y="59397"/>
                  </a:cubicBezTo>
                  <a:lnTo>
                    <a:pt x="54356" y="59397"/>
                  </a:lnTo>
                  <a:cubicBezTo>
                    <a:pt x="54145" y="58572"/>
                    <a:pt x="53576" y="58243"/>
                    <a:pt x="52920" y="57995"/>
                  </a:cubicBezTo>
                  <a:cubicBezTo>
                    <a:pt x="52242" y="57747"/>
                    <a:pt x="51578" y="57482"/>
                    <a:pt x="50904" y="57225"/>
                  </a:cubicBezTo>
                  <a:cubicBezTo>
                    <a:pt x="50894" y="57156"/>
                    <a:pt x="50886" y="57092"/>
                    <a:pt x="50877" y="57028"/>
                  </a:cubicBezTo>
                  <a:cubicBezTo>
                    <a:pt x="51103" y="56923"/>
                    <a:pt x="51342" y="56723"/>
                    <a:pt x="51562" y="56723"/>
                  </a:cubicBezTo>
                  <a:close/>
                  <a:moveTo>
                    <a:pt x="97436" y="30082"/>
                  </a:moveTo>
                  <a:cubicBezTo>
                    <a:pt x="98026" y="30082"/>
                    <a:pt x="98058" y="30197"/>
                    <a:pt x="98078" y="30939"/>
                  </a:cubicBezTo>
                  <a:cubicBezTo>
                    <a:pt x="98097" y="31654"/>
                    <a:pt x="98083" y="32364"/>
                    <a:pt x="98083" y="33106"/>
                  </a:cubicBezTo>
                  <a:lnTo>
                    <a:pt x="98083" y="33106"/>
                  </a:lnTo>
                  <a:cubicBezTo>
                    <a:pt x="97738" y="33148"/>
                    <a:pt x="97487" y="33157"/>
                    <a:pt x="97249" y="33211"/>
                  </a:cubicBezTo>
                  <a:cubicBezTo>
                    <a:pt x="95389" y="33651"/>
                    <a:pt x="94463" y="35018"/>
                    <a:pt x="93949" y="36695"/>
                  </a:cubicBezTo>
                  <a:cubicBezTo>
                    <a:pt x="93042" y="39661"/>
                    <a:pt x="92634" y="42718"/>
                    <a:pt x="92753" y="45807"/>
                  </a:cubicBezTo>
                  <a:cubicBezTo>
                    <a:pt x="92895" y="49446"/>
                    <a:pt x="93216" y="53077"/>
                    <a:pt x="93459" y="56711"/>
                  </a:cubicBezTo>
                  <a:cubicBezTo>
                    <a:pt x="93522" y="57623"/>
                    <a:pt x="93600" y="58536"/>
                    <a:pt x="93665" y="59452"/>
                  </a:cubicBezTo>
                  <a:cubicBezTo>
                    <a:pt x="93678" y="59590"/>
                    <a:pt x="93642" y="59732"/>
                    <a:pt x="93633" y="59870"/>
                  </a:cubicBezTo>
                  <a:cubicBezTo>
                    <a:pt x="93577" y="59897"/>
                    <a:pt x="93527" y="59924"/>
                    <a:pt x="93472" y="59952"/>
                  </a:cubicBezTo>
                  <a:cubicBezTo>
                    <a:pt x="92441" y="58814"/>
                    <a:pt x="91377" y="57710"/>
                    <a:pt x="90392" y="56532"/>
                  </a:cubicBezTo>
                  <a:cubicBezTo>
                    <a:pt x="89553" y="55524"/>
                    <a:pt x="88833" y="54415"/>
                    <a:pt x="88004" y="53393"/>
                  </a:cubicBezTo>
                  <a:cubicBezTo>
                    <a:pt x="87808" y="53149"/>
                    <a:pt x="87634" y="53031"/>
                    <a:pt x="87472" y="53031"/>
                  </a:cubicBezTo>
                  <a:cubicBezTo>
                    <a:pt x="87276" y="53031"/>
                    <a:pt x="87097" y="53202"/>
                    <a:pt x="86917" y="53534"/>
                  </a:cubicBezTo>
                  <a:cubicBezTo>
                    <a:pt x="86675" y="53984"/>
                    <a:pt x="86477" y="54461"/>
                    <a:pt x="86253" y="54920"/>
                  </a:cubicBezTo>
                  <a:cubicBezTo>
                    <a:pt x="85464" y="56523"/>
                    <a:pt x="84672" y="58128"/>
                    <a:pt x="83751" y="59737"/>
                  </a:cubicBezTo>
                  <a:cubicBezTo>
                    <a:pt x="83439" y="58674"/>
                    <a:pt x="83122" y="57610"/>
                    <a:pt x="82819" y="56542"/>
                  </a:cubicBezTo>
                  <a:cubicBezTo>
                    <a:pt x="81069" y="50378"/>
                    <a:pt x="80772" y="44065"/>
                    <a:pt x="80922" y="37708"/>
                  </a:cubicBezTo>
                  <a:cubicBezTo>
                    <a:pt x="80958" y="36114"/>
                    <a:pt x="81032" y="34519"/>
                    <a:pt x="81046" y="32928"/>
                  </a:cubicBezTo>
                  <a:cubicBezTo>
                    <a:pt x="81050" y="32350"/>
                    <a:pt x="81275" y="32033"/>
                    <a:pt x="81812" y="31896"/>
                  </a:cubicBezTo>
                  <a:cubicBezTo>
                    <a:pt x="84649" y="31149"/>
                    <a:pt x="87485" y="30421"/>
                    <a:pt x="90432" y="30306"/>
                  </a:cubicBezTo>
                  <a:cubicBezTo>
                    <a:pt x="92683" y="30224"/>
                    <a:pt x="94934" y="30146"/>
                    <a:pt x="97189" y="30087"/>
                  </a:cubicBezTo>
                  <a:cubicBezTo>
                    <a:pt x="97281" y="30084"/>
                    <a:pt x="97363" y="30082"/>
                    <a:pt x="97436" y="30082"/>
                  </a:cubicBezTo>
                  <a:close/>
                  <a:moveTo>
                    <a:pt x="16841" y="51527"/>
                  </a:moveTo>
                  <a:cubicBezTo>
                    <a:pt x="16956" y="51527"/>
                    <a:pt x="17073" y="51544"/>
                    <a:pt x="17193" y="51578"/>
                  </a:cubicBezTo>
                  <a:cubicBezTo>
                    <a:pt x="18091" y="51825"/>
                    <a:pt x="18976" y="52105"/>
                    <a:pt x="19856" y="52412"/>
                  </a:cubicBezTo>
                  <a:cubicBezTo>
                    <a:pt x="20438" y="52618"/>
                    <a:pt x="20997" y="52888"/>
                    <a:pt x="21749" y="53210"/>
                  </a:cubicBezTo>
                  <a:cubicBezTo>
                    <a:pt x="20983" y="55726"/>
                    <a:pt x="20222" y="58257"/>
                    <a:pt x="19429" y="60864"/>
                  </a:cubicBezTo>
                  <a:cubicBezTo>
                    <a:pt x="18284" y="60387"/>
                    <a:pt x="17138" y="60053"/>
                    <a:pt x="16143" y="59466"/>
                  </a:cubicBezTo>
                  <a:cubicBezTo>
                    <a:pt x="14414" y="58449"/>
                    <a:pt x="13934" y="57752"/>
                    <a:pt x="14199" y="55703"/>
                  </a:cubicBezTo>
                  <a:cubicBezTo>
                    <a:pt x="14387" y="54264"/>
                    <a:pt x="14915" y="52949"/>
                    <a:pt x="15987" y="51903"/>
                  </a:cubicBezTo>
                  <a:cubicBezTo>
                    <a:pt x="16245" y="51649"/>
                    <a:pt x="16533" y="51527"/>
                    <a:pt x="16841" y="51527"/>
                  </a:cubicBezTo>
                  <a:close/>
                  <a:moveTo>
                    <a:pt x="48447" y="47870"/>
                  </a:moveTo>
                  <a:lnTo>
                    <a:pt x="48447" y="47870"/>
                  </a:lnTo>
                  <a:cubicBezTo>
                    <a:pt x="48970" y="48732"/>
                    <a:pt x="48254" y="49411"/>
                    <a:pt x="48612" y="50062"/>
                  </a:cubicBezTo>
                  <a:cubicBezTo>
                    <a:pt x="49584" y="49593"/>
                    <a:pt x="50482" y="49112"/>
                    <a:pt x="51418" y="48718"/>
                  </a:cubicBezTo>
                  <a:cubicBezTo>
                    <a:pt x="51855" y="48535"/>
                    <a:pt x="52295" y="48429"/>
                    <a:pt x="52731" y="48429"/>
                  </a:cubicBezTo>
                  <a:cubicBezTo>
                    <a:pt x="53244" y="48429"/>
                    <a:pt x="53752" y="48576"/>
                    <a:pt x="54245" y="48916"/>
                  </a:cubicBezTo>
                  <a:cubicBezTo>
                    <a:pt x="54800" y="49291"/>
                    <a:pt x="55162" y="49937"/>
                    <a:pt x="54914" y="50561"/>
                  </a:cubicBezTo>
                  <a:lnTo>
                    <a:pt x="54915" y="50561"/>
                  </a:lnTo>
                  <a:cubicBezTo>
                    <a:pt x="54691" y="51120"/>
                    <a:pt x="54369" y="51702"/>
                    <a:pt x="53938" y="52111"/>
                  </a:cubicBezTo>
                  <a:cubicBezTo>
                    <a:pt x="52756" y="53229"/>
                    <a:pt x="51266" y="53642"/>
                    <a:pt x="49666" y="53737"/>
                  </a:cubicBezTo>
                  <a:cubicBezTo>
                    <a:pt x="48791" y="53788"/>
                    <a:pt x="47920" y="53871"/>
                    <a:pt x="47045" y="53958"/>
                  </a:cubicBezTo>
                  <a:cubicBezTo>
                    <a:pt x="46908" y="53966"/>
                    <a:pt x="46751" y="54021"/>
                    <a:pt x="46645" y="54109"/>
                  </a:cubicBezTo>
                  <a:cubicBezTo>
                    <a:pt x="45065" y="55401"/>
                    <a:pt x="43222" y="56245"/>
                    <a:pt x="41375" y="57023"/>
                  </a:cubicBezTo>
                  <a:cubicBezTo>
                    <a:pt x="39102" y="57986"/>
                    <a:pt x="36782" y="58866"/>
                    <a:pt x="34417" y="59554"/>
                  </a:cubicBezTo>
                  <a:cubicBezTo>
                    <a:pt x="32084" y="60233"/>
                    <a:pt x="29691" y="60769"/>
                    <a:pt x="27290" y="61098"/>
                  </a:cubicBezTo>
                  <a:cubicBezTo>
                    <a:pt x="26576" y="61198"/>
                    <a:pt x="25853" y="61229"/>
                    <a:pt x="25125" y="61229"/>
                  </a:cubicBezTo>
                  <a:cubicBezTo>
                    <a:pt x="24058" y="61229"/>
                    <a:pt x="22982" y="61163"/>
                    <a:pt x="21913" y="61158"/>
                  </a:cubicBezTo>
                  <a:cubicBezTo>
                    <a:pt x="21322" y="61154"/>
                    <a:pt x="20725" y="61089"/>
                    <a:pt x="20134" y="61053"/>
                  </a:cubicBezTo>
                  <a:cubicBezTo>
                    <a:pt x="20813" y="58908"/>
                    <a:pt x="21464" y="56840"/>
                    <a:pt x="22124" y="54755"/>
                  </a:cubicBezTo>
                  <a:cubicBezTo>
                    <a:pt x="23426" y="55626"/>
                    <a:pt x="24993" y="55612"/>
                    <a:pt x="26542" y="55727"/>
                  </a:cubicBezTo>
                  <a:cubicBezTo>
                    <a:pt x="27330" y="55784"/>
                    <a:pt x="28113" y="55812"/>
                    <a:pt x="28891" y="55812"/>
                  </a:cubicBezTo>
                  <a:cubicBezTo>
                    <a:pt x="33662" y="55812"/>
                    <a:pt x="38260" y="54768"/>
                    <a:pt x="42741" y="53050"/>
                  </a:cubicBezTo>
                  <a:cubicBezTo>
                    <a:pt x="43662" y="52702"/>
                    <a:pt x="44565" y="52252"/>
                    <a:pt x="45376" y="51707"/>
                  </a:cubicBezTo>
                  <a:cubicBezTo>
                    <a:pt x="45917" y="51341"/>
                    <a:pt x="46306" y="50740"/>
                    <a:pt x="46733" y="50218"/>
                  </a:cubicBezTo>
                  <a:cubicBezTo>
                    <a:pt x="47164" y="49694"/>
                    <a:pt x="47558" y="49145"/>
                    <a:pt x="47962" y="48600"/>
                  </a:cubicBezTo>
                  <a:cubicBezTo>
                    <a:pt x="48136" y="48366"/>
                    <a:pt x="48287" y="48114"/>
                    <a:pt x="48447" y="47870"/>
                  </a:cubicBezTo>
                  <a:close/>
                  <a:moveTo>
                    <a:pt x="14822" y="59842"/>
                  </a:moveTo>
                  <a:cubicBezTo>
                    <a:pt x="15863" y="60260"/>
                    <a:pt x="16890" y="60709"/>
                    <a:pt x="17944" y="61089"/>
                  </a:cubicBezTo>
                  <a:cubicBezTo>
                    <a:pt x="18599" y="61333"/>
                    <a:pt x="19387" y="61126"/>
                    <a:pt x="19970" y="61718"/>
                  </a:cubicBezTo>
                  <a:cubicBezTo>
                    <a:pt x="20117" y="61868"/>
                    <a:pt x="20451" y="61877"/>
                    <a:pt x="20704" y="61882"/>
                  </a:cubicBezTo>
                  <a:cubicBezTo>
                    <a:pt x="22784" y="61923"/>
                    <a:pt x="24869" y="61950"/>
                    <a:pt x="26951" y="61983"/>
                  </a:cubicBezTo>
                  <a:lnTo>
                    <a:pt x="27515" y="61983"/>
                  </a:lnTo>
                  <a:lnTo>
                    <a:pt x="27515" y="63532"/>
                  </a:lnTo>
                  <a:cubicBezTo>
                    <a:pt x="27306" y="63598"/>
                    <a:pt x="26886" y="63628"/>
                    <a:pt x="26319" y="63628"/>
                  </a:cubicBezTo>
                  <a:cubicBezTo>
                    <a:pt x="23269" y="63628"/>
                    <a:pt x="15962" y="62769"/>
                    <a:pt x="14277" y="62111"/>
                  </a:cubicBezTo>
                  <a:cubicBezTo>
                    <a:pt x="14474" y="61305"/>
                    <a:pt x="14662" y="60525"/>
                    <a:pt x="14822" y="59842"/>
                  </a:cubicBezTo>
                  <a:close/>
                  <a:moveTo>
                    <a:pt x="14049" y="62688"/>
                  </a:moveTo>
                  <a:cubicBezTo>
                    <a:pt x="15213" y="63418"/>
                    <a:pt x="16501" y="63426"/>
                    <a:pt x="17762" y="63578"/>
                  </a:cubicBezTo>
                  <a:cubicBezTo>
                    <a:pt x="20049" y="63858"/>
                    <a:pt x="22327" y="64192"/>
                    <a:pt x="24618" y="64430"/>
                  </a:cubicBezTo>
                  <a:cubicBezTo>
                    <a:pt x="24982" y="64468"/>
                    <a:pt x="25349" y="64480"/>
                    <a:pt x="25720" y="64480"/>
                  </a:cubicBezTo>
                  <a:cubicBezTo>
                    <a:pt x="26325" y="64480"/>
                    <a:pt x="26940" y="64449"/>
                    <a:pt x="27571" y="64449"/>
                  </a:cubicBezTo>
                  <a:cubicBezTo>
                    <a:pt x="27634" y="65181"/>
                    <a:pt x="27694" y="65865"/>
                    <a:pt x="27763" y="66666"/>
                  </a:cubicBezTo>
                  <a:cubicBezTo>
                    <a:pt x="27145" y="66675"/>
                    <a:pt x="26529" y="66680"/>
                    <a:pt x="25914" y="66680"/>
                  </a:cubicBezTo>
                  <a:cubicBezTo>
                    <a:pt x="21588" y="66680"/>
                    <a:pt x="17316" y="66434"/>
                    <a:pt x="13021" y="65467"/>
                  </a:cubicBezTo>
                  <a:cubicBezTo>
                    <a:pt x="13356" y="64558"/>
                    <a:pt x="13696" y="63641"/>
                    <a:pt x="14049" y="62688"/>
                  </a:cubicBezTo>
                  <a:close/>
                  <a:moveTo>
                    <a:pt x="12785" y="66143"/>
                  </a:moveTo>
                  <a:cubicBezTo>
                    <a:pt x="17182" y="67364"/>
                    <a:pt x="21649" y="67549"/>
                    <a:pt x="26165" y="67549"/>
                  </a:cubicBezTo>
                  <a:cubicBezTo>
                    <a:pt x="26737" y="67549"/>
                    <a:pt x="27309" y="67546"/>
                    <a:pt x="27882" y="67542"/>
                  </a:cubicBezTo>
                  <a:cubicBezTo>
                    <a:pt x="27933" y="67960"/>
                    <a:pt x="27983" y="68408"/>
                    <a:pt x="28034" y="68858"/>
                  </a:cubicBezTo>
                  <a:cubicBezTo>
                    <a:pt x="28079" y="69289"/>
                    <a:pt x="28116" y="69724"/>
                    <a:pt x="28156" y="70160"/>
                  </a:cubicBezTo>
                  <a:lnTo>
                    <a:pt x="28157" y="70160"/>
                  </a:lnTo>
                  <a:cubicBezTo>
                    <a:pt x="26774" y="70365"/>
                    <a:pt x="25399" y="70446"/>
                    <a:pt x="24029" y="70446"/>
                  </a:cubicBezTo>
                  <a:cubicBezTo>
                    <a:pt x="19987" y="70446"/>
                    <a:pt x="15980" y="69739"/>
                    <a:pt x="11876" y="69416"/>
                  </a:cubicBezTo>
                  <a:cubicBezTo>
                    <a:pt x="12212" y="68220"/>
                    <a:pt x="12486" y="67220"/>
                    <a:pt x="12785" y="66143"/>
                  </a:cubicBezTo>
                  <a:close/>
                  <a:moveTo>
                    <a:pt x="50997" y="58263"/>
                  </a:moveTo>
                  <a:cubicBezTo>
                    <a:pt x="51037" y="58263"/>
                    <a:pt x="51074" y="58268"/>
                    <a:pt x="51105" y="58279"/>
                  </a:cubicBezTo>
                  <a:cubicBezTo>
                    <a:pt x="51734" y="58481"/>
                    <a:pt x="52352" y="58706"/>
                    <a:pt x="52958" y="58962"/>
                  </a:cubicBezTo>
                  <a:cubicBezTo>
                    <a:pt x="53484" y="59191"/>
                    <a:pt x="53595" y="59516"/>
                    <a:pt x="53334" y="60025"/>
                  </a:cubicBezTo>
                  <a:cubicBezTo>
                    <a:pt x="53128" y="60433"/>
                    <a:pt x="52867" y="60809"/>
                    <a:pt x="52642" y="61208"/>
                  </a:cubicBezTo>
                  <a:cubicBezTo>
                    <a:pt x="51478" y="63303"/>
                    <a:pt x="50391" y="65448"/>
                    <a:pt x="48932" y="67354"/>
                  </a:cubicBezTo>
                  <a:cubicBezTo>
                    <a:pt x="47690" y="68981"/>
                    <a:pt x="46393" y="70567"/>
                    <a:pt x="45059" y="72117"/>
                  </a:cubicBezTo>
                  <a:cubicBezTo>
                    <a:pt x="44565" y="72689"/>
                    <a:pt x="43919" y="73143"/>
                    <a:pt x="43290" y="73583"/>
                  </a:cubicBezTo>
                  <a:cubicBezTo>
                    <a:pt x="43119" y="73705"/>
                    <a:pt x="42865" y="73768"/>
                    <a:pt x="42628" y="73768"/>
                  </a:cubicBezTo>
                  <a:cubicBezTo>
                    <a:pt x="42536" y="73768"/>
                    <a:pt x="42446" y="73758"/>
                    <a:pt x="42365" y="73739"/>
                  </a:cubicBezTo>
                  <a:cubicBezTo>
                    <a:pt x="42213" y="73707"/>
                    <a:pt x="42145" y="73303"/>
                    <a:pt x="42080" y="73153"/>
                  </a:cubicBezTo>
                  <a:cubicBezTo>
                    <a:pt x="42287" y="71567"/>
                    <a:pt x="42676" y="70146"/>
                    <a:pt x="43391" y="68862"/>
                  </a:cubicBezTo>
                  <a:cubicBezTo>
                    <a:pt x="44651" y="66593"/>
                    <a:pt x="45922" y="64316"/>
                    <a:pt x="47365" y="62166"/>
                  </a:cubicBezTo>
                  <a:cubicBezTo>
                    <a:pt x="48287" y="60795"/>
                    <a:pt x="49525" y="59636"/>
                    <a:pt x="50633" y="58399"/>
                  </a:cubicBezTo>
                  <a:cubicBezTo>
                    <a:pt x="50707" y="58317"/>
                    <a:pt x="50867" y="58263"/>
                    <a:pt x="50997" y="58263"/>
                  </a:cubicBezTo>
                  <a:close/>
                  <a:moveTo>
                    <a:pt x="11643" y="70215"/>
                  </a:moveTo>
                  <a:cubicBezTo>
                    <a:pt x="15797" y="70739"/>
                    <a:pt x="19910" y="71405"/>
                    <a:pt x="24065" y="71405"/>
                  </a:cubicBezTo>
                  <a:cubicBezTo>
                    <a:pt x="25434" y="71405"/>
                    <a:pt x="26808" y="71333"/>
                    <a:pt x="28189" y="71159"/>
                  </a:cubicBezTo>
                  <a:lnTo>
                    <a:pt x="28189" y="74220"/>
                  </a:lnTo>
                  <a:lnTo>
                    <a:pt x="28188" y="74220"/>
                  </a:lnTo>
                  <a:cubicBezTo>
                    <a:pt x="27166" y="74285"/>
                    <a:pt x="26204" y="74399"/>
                    <a:pt x="25237" y="74399"/>
                  </a:cubicBezTo>
                  <a:cubicBezTo>
                    <a:pt x="23499" y="74399"/>
                    <a:pt x="21758" y="74376"/>
                    <a:pt x="20025" y="74285"/>
                  </a:cubicBezTo>
                  <a:cubicBezTo>
                    <a:pt x="17641" y="74161"/>
                    <a:pt x="15281" y="73854"/>
                    <a:pt x="12985" y="73180"/>
                  </a:cubicBezTo>
                  <a:cubicBezTo>
                    <a:pt x="12412" y="73010"/>
                    <a:pt x="11862" y="72745"/>
                    <a:pt x="11330" y="72470"/>
                  </a:cubicBezTo>
                  <a:cubicBezTo>
                    <a:pt x="11197" y="72401"/>
                    <a:pt x="11088" y="72098"/>
                    <a:pt x="11124" y="71938"/>
                  </a:cubicBezTo>
                  <a:cubicBezTo>
                    <a:pt x="11275" y="71319"/>
                    <a:pt x="11487" y="70714"/>
                    <a:pt x="11643" y="70215"/>
                  </a:cubicBezTo>
                  <a:close/>
                  <a:moveTo>
                    <a:pt x="14315" y="87837"/>
                  </a:moveTo>
                  <a:cubicBezTo>
                    <a:pt x="14542" y="87837"/>
                    <a:pt x="14769" y="87896"/>
                    <a:pt x="14974" y="88017"/>
                  </a:cubicBezTo>
                  <a:cubicBezTo>
                    <a:pt x="15230" y="88168"/>
                    <a:pt x="15331" y="88343"/>
                    <a:pt x="15185" y="88650"/>
                  </a:cubicBezTo>
                  <a:cubicBezTo>
                    <a:pt x="14493" y="90043"/>
                    <a:pt x="13824" y="91441"/>
                    <a:pt x="13127" y="92880"/>
                  </a:cubicBezTo>
                  <a:cubicBezTo>
                    <a:pt x="12273" y="92742"/>
                    <a:pt x="12087" y="92550"/>
                    <a:pt x="12081" y="91711"/>
                  </a:cubicBezTo>
                  <a:cubicBezTo>
                    <a:pt x="12068" y="90460"/>
                    <a:pt x="12462" y="89337"/>
                    <a:pt x="13251" y="88360"/>
                  </a:cubicBezTo>
                  <a:cubicBezTo>
                    <a:pt x="13529" y="88015"/>
                    <a:pt x="13922" y="87837"/>
                    <a:pt x="14315" y="87837"/>
                  </a:cubicBezTo>
                  <a:close/>
                  <a:moveTo>
                    <a:pt x="27121" y="89616"/>
                  </a:moveTo>
                  <a:lnTo>
                    <a:pt x="27121" y="89616"/>
                  </a:lnTo>
                  <a:cubicBezTo>
                    <a:pt x="26859" y="91583"/>
                    <a:pt x="26611" y="93499"/>
                    <a:pt x="26350" y="95479"/>
                  </a:cubicBezTo>
                  <a:cubicBezTo>
                    <a:pt x="25315" y="95039"/>
                    <a:pt x="24705" y="94096"/>
                    <a:pt x="24751" y="93146"/>
                  </a:cubicBezTo>
                  <a:cubicBezTo>
                    <a:pt x="24847" y="91354"/>
                    <a:pt x="25658" y="90085"/>
                    <a:pt x="27121" y="89616"/>
                  </a:cubicBezTo>
                  <a:close/>
                  <a:moveTo>
                    <a:pt x="90097" y="101659"/>
                  </a:moveTo>
                  <a:cubicBezTo>
                    <a:pt x="92760" y="101659"/>
                    <a:pt x="95673" y="102026"/>
                    <a:pt x="98001" y="102763"/>
                  </a:cubicBezTo>
                  <a:lnTo>
                    <a:pt x="83682" y="102763"/>
                  </a:lnTo>
                  <a:cubicBezTo>
                    <a:pt x="85006" y="102028"/>
                    <a:pt x="87425" y="101659"/>
                    <a:pt x="90097" y="101659"/>
                  </a:cubicBezTo>
                  <a:close/>
                  <a:moveTo>
                    <a:pt x="50267" y="101663"/>
                  </a:moveTo>
                  <a:cubicBezTo>
                    <a:pt x="52944" y="101663"/>
                    <a:pt x="55354" y="102034"/>
                    <a:pt x="56666" y="102771"/>
                  </a:cubicBezTo>
                  <a:lnTo>
                    <a:pt x="42301" y="102771"/>
                  </a:lnTo>
                  <a:cubicBezTo>
                    <a:pt x="44672" y="102031"/>
                    <a:pt x="47602" y="101663"/>
                    <a:pt x="50267" y="101663"/>
                  </a:cubicBezTo>
                  <a:close/>
                  <a:moveTo>
                    <a:pt x="11587" y="73602"/>
                  </a:moveTo>
                  <a:cubicBezTo>
                    <a:pt x="15335" y="74858"/>
                    <a:pt x="19221" y="75310"/>
                    <a:pt x="23180" y="75310"/>
                  </a:cubicBezTo>
                  <a:cubicBezTo>
                    <a:pt x="24808" y="75310"/>
                    <a:pt x="26449" y="75234"/>
                    <a:pt x="28097" y="75105"/>
                  </a:cubicBezTo>
                  <a:lnTo>
                    <a:pt x="28097" y="75105"/>
                  </a:lnTo>
                  <a:cubicBezTo>
                    <a:pt x="28097" y="75705"/>
                    <a:pt x="28106" y="76315"/>
                    <a:pt x="28083" y="76925"/>
                  </a:cubicBezTo>
                  <a:cubicBezTo>
                    <a:pt x="28079" y="77026"/>
                    <a:pt x="27923" y="77173"/>
                    <a:pt x="27812" y="77200"/>
                  </a:cubicBezTo>
                  <a:cubicBezTo>
                    <a:pt x="27199" y="77345"/>
                    <a:pt x="26601" y="77516"/>
                    <a:pt x="25972" y="77516"/>
                  </a:cubicBezTo>
                  <a:cubicBezTo>
                    <a:pt x="25666" y="77516"/>
                    <a:pt x="25351" y="77475"/>
                    <a:pt x="25025" y="77370"/>
                  </a:cubicBezTo>
                  <a:cubicBezTo>
                    <a:pt x="24834" y="77309"/>
                    <a:pt x="24628" y="77287"/>
                    <a:pt x="24416" y="77287"/>
                  </a:cubicBezTo>
                  <a:cubicBezTo>
                    <a:pt x="23978" y="77287"/>
                    <a:pt x="23509" y="77380"/>
                    <a:pt x="23068" y="77411"/>
                  </a:cubicBezTo>
                  <a:cubicBezTo>
                    <a:pt x="22358" y="77456"/>
                    <a:pt x="21638" y="77480"/>
                    <a:pt x="20942" y="77617"/>
                  </a:cubicBezTo>
                  <a:cubicBezTo>
                    <a:pt x="20630" y="77681"/>
                    <a:pt x="20271" y="77942"/>
                    <a:pt x="20107" y="78217"/>
                  </a:cubicBezTo>
                  <a:cubicBezTo>
                    <a:pt x="19732" y="78840"/>
                    <a:pt x="19465" y="79528"/>
                    <a:pt x="19149" y="80188"/>
                  </a:cubicBezTo>
                  <a:cubicBezTo>
                    <a:pt x="18668" y="81192"/>
                    <a:pt x="18182" y="82196"/>
                    <a:pt x="17705" y="83204"/>
                  </a:cubicBezTo>
                  <a:cubicBezTo>
                    <a:pt x="17109" y="84460"/>
                    <a:pt x="16522" y="85720"/>
                    <a:pt x="15931" y="86981"/>
                  </a:cubicBezTo>
                  <a:cubicBezTo>
                    <a:pt x="15853" y="87146"/>
                    <a:pt x="15785" y="87312"/>
                    <a:pt x="15721" y="87449"/>
                  </a:cubicBezTo>
                  <a:cubicBezTo>
                    <a:pt x="15331" y="87311"/>
                    <a:pt x="14983" y="87137"/>
                    <a:pt x="14616" y="87073"/>
                  </a:cubicBezTo>
                  <a:cubicBezTo>
                    <a:pt x="14474" y="87049"/>
                    <a:pt x="14337" y="87037"/>
                    <a:pt x="14204" y="87037"/>
                  </a:cubicBezTo>
                  <a:cubicBezTo>
                    <a:pt x="13502" y="87037"/>
                    <a:pt x="12923" y="87366"/>
                    <a:pt x="12458" y="87971"/>
                  </a:cubicBezTo>
                  <a:cubicBezTo>
                    <a:pt x="11633" y="89039"/>
                    <a:pt x="11215" y="90249"/>
                    <a:pt x="11160" y="91583"/>
                  </a:cubicBezTo>
                  <a:cubicBezTo>
                    <a:pt x="11110" y="92862"/>
                    <a:pt x="11512" y="93398"/>
                    <a:pt x="12801" y="93792"/>
                  </a:cubicBezTo>
                  <a:cubicBezTo>
                    <a:pt x="11202" y="97102"/>
                    <a:pt x="9607" y="100397"/>
                    <a:pt x="7975" y="103771"/>
                  </a:cubicBezTo>
                  <a:cubicBezTo>
                    <a:pt x="5684" y="102904"/>
                    <a:pt x="3282" y="102717"/>
                    <a:pt x="1370" y="101323"/>
                  </a:cubicBezTo>
                  <a:cubicBezTo>
                    <a:pt x="4803" y="92005"/>
                    <a:pt x="8209" y="82764"/>
                    <a:pt x="11587" y="73602"/>
                  </a:cubicBezTo>
                  <a:close/>
                  <a:moveTo>
                    <a:pt x="100034" y="103383"/>
                  </a:moveTo>
                  <a:cubicBezTo>
                    <a:pt x="101807" y="103383"/>
                    <a:pt x="103173" y="104273"/>
                    <a:pt x="104600" y="105191"/>
                  </a:cubicBezTo>
                  <a:lnTo>
                    <a:pt x="77489" y="105191"/>
                  </a:lnTo>
                  <a:cubicBezTo>
                    <a:pt x="79105" y="104099"/>
                    <a:pt x="80858" y="103453"/>
                    <a:pt x="82849" y="103453"/>
                  </a:cubicBezTo>
                  <a:cubicBezTo>
                    <a:pt x="82903" y="103453"/>
                    <a:pt x="82957" y="103454"/>
                    <a:pt x="83011" y="103455"/>
                  </a:cubicBezTo>
                  <a:cubicBezTo>
                    <a:pt x="86276" y="103514"/>
                    <a:pt x="89534" y="103518"/>
                    <a:pt x="92797" y="103518"/>
                  </a:cubicBezTo>
                  <a:cubicBezTo>
                    <a:pt x="93840" y="103518"/>
                    <a:pt x="94887" y="103537"/>
                    <a:pt x="95933" y="103537"/>
                  </a:cubicBezTo>
                  <a:cubicBezTo>
                    <a:pt x="97144" y="103537"/>
                    <a:pt x="98353" y="103512"/>
                    <a:pt x="99554" y="103404"/>
                  </a:cubicBezTo>
                  <a:cubicBezTo>
                    <a:pt x="99717" y="103390"/>
                    <a:pt x="99877" y="103383"/>
                    <a:pt x="100034" y="103383"/>
                  </a:cubicBezTo>
                  <a:close/>
                  <a:moveTo>
                    <a:pt x="40238" y="103389"/>
                  </a:moveTo>
                  <a:cubicBezTo>
                    <a:pt x="40370" y="103389"/>
                    <a:pt x="40504" y="103394"/>
                    <a:pt x="40641" y="103404"/>
                  </a:cubicBezTo>
                  <a:cubicBezTo>
                    <a:pt x="41941" y="103501"/>
                    <a:pt x="43248" y="103519"/>
                    <a:pt x="44555" y="103519"/>
                  </a:cubicBezTo>
                  <a:cubicBezTo>
                    <a:pt x="45375" y="103519"/>
                    <a:pt x="46195" y="103512"/>
                    <a:pt x="47014" y="103512"/>
                  </a:cubicBezTo>
                  <a:cubicBezTo>
                    <a:pt x="47234" y="103512"/>
                    <a:pt x="47453" y="103513"/>
                    <a:pt x="47673" y="103514"/>
                  </a:cubicBezTo>
                  <a:cubicBezTo>
                    <a:pt x="51504" y="103541"/>
                    <a:pt x="55332" y="103546"/>
                    <a:pt x="59159" y="103573"/>
                  </a:cubicBezTo>
                  <a:cubicBezTo>
                    <a:pt x="59443" y="103578"/>
                    <a:pt x="59741" y="103670"/>
                    <a:pt x="60002" y="103784"/>
                  </a:cubicBezTo>
                  <a:cubicBezTo>
                    <a:pt x="60979" y="104215"/>
                    <a:pt x="61946" y="104673"/>
                    <a:pt x="62913" y="105119"/>
                  </a:cubicBezTo>
                  <a:cubicBezTo>
                    <a:pt x="62891" y="105142"/>
                    <a:pt x="62872" y="105166"/>
                    <a:pt x="62853" y="105191"/>
                  </a:cubicBezTo>
                  <a:lnTo>
                    <a:pt x="35733" y="105192"/>
                  </a:lnTo>
                  <a:cubicBezTo>
                    <a:pt x="37136" y="104292"/>
                    <a:pt x="38479" y="103389"/>
                    <a:pt x="40238" y="103389"/>
                  </a:cubicBezTo>
                  <a:close/>
                  <a:moveTo>
                    <a:pt x="28070" y="78112"/>
                  </a:moveTo>
                  <a:lnTo>
                    <a:pt x="28070" y="78112"/>
                  </a:lnTo>
                  <a:cubicBezTo>
                    <a:pt x="27786" y="81641"/>
                    <a:pt x="27500" y="85198"/>
                    <a:pt x="27216" y="88732"/>
                  </a:cubicBezTo>
                  <a:cubicBezTo>
                    <a:pt x="25072" y="89269"/>
                    <a:pt x="23967" y="90676"/>
                    <a:pt x="23844" y="92958"/>
                  </a:cubicBezTo>
                  <a:cubicBezTo>
                    <a:pt x="23756" y="94567"/>
                    <a:pt x="24586" y="95809"/>
                    <a:pt x="26103" y="96373"/>
                  </a:cubicBezTo>
                  <a:cubicBezTo>
                    <a:pt x="25577" y="99604"/>
                    <a:pt x="25049" y="102835"/>
                    <a:pt x="24500" y="106181"/>
                  </a:cubicBezTo>
                  <a:cubicBezTo>
                    <a:pt x="23059" y="106259"/>
                    <a:pt x="21520" y="106342"/>
                    <a:pt x="19975" y="106429"/>
                  </a:cubicBezTo>
                  <a:cubicBezTo>
                    <a:pt x="19959" y="106430"/>
                    <a:pt x="19943" y="106431"/>
                    <a:pt x="19927" y="106431"/>
                  </a:cubicBezTo>
                  <a:cubicBezTo>
                    <a:pt x="19609" y="106431"/>
                    <a:pt x="19516" y="106258"/>
                    <a:pt x="19508" y="105925"/>
                  </a:cubicBezTo>
                  <a:cubicBezTo>
                    <a:pt x="19388" y="100264"/>
                    <a:pt x="19448" y="94599"/>
                    <a:pt x="19796" y="88943"/>
                  </a:cubicBezTo>
                  <a:cubicBezTo>
                    <a:pt x="19965" y="86147"/>
                    <a:pt x="20089" y="83347"/>
                    <a:pt x="20245" y="80546"/>
                  </a:cubicBezTo>
                  <a:cubicBezTo>
                    <a:pt x="20264" y="80221"/>
                    <a:pt x="20300" y="79881"/>
                    <a:pt x="20410" y="79578"/>
                  </a:cubicBezTo>
                  <a:cubicBezTo>
                    <a:pt x="20654" y="78901"/>
                    <a:pt x="20927" y="78277"/>
                    <a:pt x="21723" y="78277"/>
                  </a:cubicBezTo>
                  <a:cubicBezTo>
                    <a:pt x="21837" y="78277"/>
                    <a:pt x="21963" y="78290"/>
                    <a:pt x="22101" y="78318"/>
                  </a:cubicBezTo>
                  <a:cubicBezTo>
                    <a:pt x="22188" y="78336"/>
                    <a:pt x="22278" y="78344"/>
                    <a:pt x="22368" y="78344"/>
                  </a:cubicBezTo>
                  <a:cubicBezTo>
                    <a:pt x="22757" y="78344"/>
                    <a:pt x="23171" y="78207"/>
                    <a:pt x="23573" y="78200"/>
                  </a:cubicBezTo>
                  <a:cubicBezTo>
                    <a:pt x="23613" y="78198"/>
                    <a:pt x="23653" y="78198"/>
                    <a:pt x="23693" y="78198"/>
                  </a:cubicBezTo>
                  <a:cubicBezTo>
                    <a:pt x="24138" y="78198"/>
                    <a:pt x="24588" y="78260"/>
                    <a:pt x="25037" y="78260"/>
                  </a:cubicBezTo>
                  <a:cubicBezTo>
                    <a:pt x="25074" y="78260"/>
                    <a:pt x="25112" y="78260"/>
                    <a:pt x="25149" y="78259"/>
                  </a:cubicBezTo>
                  <a:cubicBezTo>
                    <a:pt x="26094" y="78231"/>
                    <a:pt x="27038" y="78167"/>
                    <a:pt x="28070" y="78112"/>
                  </a:cubicBezTo>
                  <a:close/>
                  <a:moveTo>
                    <a:pt x="105279" y="105384"/>
                  </a:moveTo>
                  <a:cubicBezTo>
                    <a:pt x="105719" y="105668"/>
                    <a:pt x="106278" y="106036"/>
                    <a:pt x="106838" y="106398"/>
                  </a:cubicBezTo>
                  <a:cubicBezTo>
                    <a:pt x="106819" y="106457"/>
                    <a:pt x="106805" y="106512"/>
                    <a:pt x="106787" y="106572"/>
                  </a:cubicBezTo>
                  <a:cubicBezTo>
                    <a:pt x="95828" y="107172"/>
                    <a:pt x="84850" y="107309"/>
                    <a:pt x="73886" y="107707"/>
                  </a:cubicBezTo>
                  <a:cubicBezTo>
                    <a:pt x="73858" y="107648"/>
                    <a:pt x="73835" y="107584"/>
                    <a:pt x="73808" y="107524"/>
                  </a:cubicBezTo>
                  <a:cubicBezTo>
                    <a:pt x="74738" y="106924"/>
                    <a:pt x="75669" y="106328"/>
                    <a:pt x="76444" y="105828"/>
                  </a:cubicBezTo>
                  <a:cubicBezTo>
                    <a:pt x="76943" y="105938"/>
                    <a:pt x="77277" y="106075"/>
                    <a:pt x="77613" y="106075"/>
                  </a:cubicBezTo>
                  <a:cubicBezTo>
                    <a:pt x="80693" y="106035"/>
                    <a:pt x="83768" y="105952"/>
                    <a:pt x="86844" y="105925"/>
                  </a:cubicBezTo>
                  <a:cubicBezTo>
                    <a:pt x="91496" y="105883"/>
                    <a:pt x="96148" y="105893"/>
                    <a:pt x="100801" y="105856"/>
                  </a:cubicBezTo>
                  <a:cubicBezTo>
                    <a:pt x="102025" y="105847"/>
                    <a:pt x="103253" y="105756"/>
                    <a:pt x="104476" y="105678"/>
                  </a:cubicBezTo>
                  <a:cubicBezTo>
                    <a:pt x="104701" y="105664"/>
                    <a:pt x="104921" y="105517"/>
                    <a:pt x="105279" y="105384"/>
                  </a:cubicBezTo>
                  <a:close/>
                  <a:moveTo>
                    <a:pt x="34976" y="105430"/>
                  </a:moveTo>
                  <a:cubicBezTo>
                    <a:pt x="35546" y="105558"/>
                    <a:pt x="35948" y="105728"/>
                    <a:pt x="36352" y="105733"/>
                  </a:cubicBezTo>
                  <a:cubicBezTo>
                    <a:pt x="40363" y="105802"/>
                    <a:pt x="44373" y="105838"/>
                    <a:pt x="48384" y="105889"/>
                  </a:cubicBezTo>
                  <a:cubicBezTo>
                    <a:pt x="53109" y="105948"/>
                    <a:pt x="57834" y="106017"/>
                    <a:pt x="62560" y="106067"/>
                  </a:cubicBezTo>
                  <a:cubicBezTo>
                    <a:pt x="62567" y="106067"/>
                    <a:pt x="62574" y="106068"/>
                    <a:pt x="62580" y="106068"/>
                  </a:cubicBezTo>
                  <a:cubicBezTo>
                    <a:pt x="62963" y="106068"/>
                    <a:pt x="63346" y="105947"/>
                    <a:pt x="63728" y="105883"/>
                  </a:cubicBezTo>
                  <a:cubicBezTo>
                    <a:pt x="63734" y="105833"/>
                    <a:pt x="63734" y="105782"/>
                    <a:pt x="63738" y="105727"/>
                  </a:cubicBezTo>
                  <a:cubicBezTo>
                    <a:pt x="64668" y="106328"/>
                    <a:pt x="65594" y="106924"/>
                    <a:pt x="66525" y="107524"/>
                  </a:cubicBezTo>
                  <a:cubicBezTo>
                    <a:pt x="66507" y="107589"/>
                    <a:pt x="66488" y="107658"/>
                    <a:pt x="66470" y="107721"/>
                  </a:cubicBezTo>
                  <a:cubicBezTo>
                    <a:pt x="55501" y="107365"/>
                    <a:pt x="44533" y="107011"/>
                    <a:pt x="33565" y="106657"/>
                  </a:cubicBezTo>
                  <a:cubicBezTo>
                    <a:pt x="33542" y="106572"/>
                    <a:pt x="33524" y="106484"/>
                    <a:pt x="33501" y="106398"/>
                  </a:cubicBezTo>
                  <a:cubicBezTo>
                    <a:pt x="34046" y="106044"/>
                    <a:pt x="34587" y="105687"/>
                    <a:pt x="34976" y="105430"/>
                  </a:cubicBezTo>
                  <a:close/>
                  <a:moveTo>
                    <a:pt x="29720" y="61588"/>
                  </a:moveTo>
                  <a:cubicBezTo>
                    <a:pt x="29816" y="63284"/>
                    <a:pt x="29967" y="64920"/>
                    <a:pt x="29999" y="66561"/>
                  </a:cubicBezTo>
                  <a:cubicBezTo>
                    <a:pt x="30087" y="71250"/>
                    <a:pt x="30169" y="75939"/>
                    <a:pt x="30173" y="80633"/>
                  </a:cubicBezTo>
                  <a:cubicBezTo>
                    <a:pt x="30182" y="89374"/>
                    <a:pt x="30127" y="98110"/>
                    <a:pt x="30100" y="106851"/>
                  </a:cubicBezTo>
                  <a:cubicBezTo>
                    <a:pt x="30100" y="107250"/>
                    <a:pt x="30026" y="107698"/>
                    <a:pt x="30586" y="107877"/>
                  </a:cubicBezTo>
                  <a:cubicBezTo>
                    <a:pt x="28873" y="107574"/>
                    <a:pt x="27163" y="107272"/>
                    <a:pt x="25306" y="106942"/>
                  </a:cubicBezTo>
                  <a:cubicBezTo>
                    <a:pt x="25732" y="104279"/>
                    <a:pt x="26163" y="101685"/>
                    <a:pt x="26557" y="99086"/>
                  </a:cubicBezTo>
                  <a:cubicBezTo>
                    <a:pt x="27071" y="95704"/>
                    <a:pt x="27644" y="92330"/>
                    <a:pt x="28019" y="88929"/>
                  </a:cubicBezTo>
                  <a:cubicBezTo>
                    <a:pt x="28423" y="85312"/>
                    <a:pt x="28629" y="81669"/>
                    <a:pt x="28904" y="78038"/>
                  </a:cubicBezTo>
                  <a:cubicBezTo>
                    <a:pt x="28972" y="77163"/>
                    <a:pt x="28991" y="76288"/>
                    <a:pt x="29005" y="75417"/>
                  </a:cubicBezTo>
                  <a:cubicBezTo>
                    <a:pt x="29028" y="73881"/>
                    <a:pt x="29106" y="72341"/>
                    <a:pt x="29028" y="70815"/>
                  </a:cubicBezTo>
                  <a:cubicBezTo>
                    <a:pt x="28945" y="69224"/>
                    <a:pt x="28697" y="67648"/>
                    <a:pt x="28533" y="66062"/>
                  </a:cubicBezTo>
                  <a:cubicBezTo>
                    <a:pt x="28391" y="64687"/>
                    <a:pt x="28258" y="63303"/>
                    <a:pt x="28116" y="61877"/>
                  </a:cubicBezTo>
                  <a:cubicBezTo>
                    <a:pt x="28648" y="61780"/>
                    <a:pt x="29124" y="61694"/>
                    <a:pt x="29720" y="61588"/>
                  </a:cubicBezTo>
                  <a:close/>
                  <a:moveTo>
                    <a:pt x="51214" y="33674"/>
                  </a:moveTo>
                  <a:cubicBezTo>
                    <a:pt x="54184" y="33674"/>
                    <a:pt x="57154" y="33794"/>
                    <a:pt x="60118" y="34046"/>
                  </a:cubicBezTo>
                  <a:cubicBezTo>
                    <a:pt x="62674" y="34265"/>
                    <a:pt x="65127" y="34917"/>
                    <a:pt x="67538" y="35760"/>
                  </a:cubicBezTo>
                  <a:cubicBezTo>
                    <a:pt x="68156" y="35981"/>
                    <a:pt x="68780" y="36196"/>
                    <a:pt x="69262" y="36366"/>
                  </a:cubicBezTo>
                  <a:cubicBezTo>
                    <a:pt x="69155" y="40193"/>
                    <a:pt x="68991" y="43924"/>
                    <a:pt x="68968" y="47654"/>
                  </a:cubicBezTo>
                  <a:cubicBezTo>
                    <a:pt x="68946" y="51175"/>
                    <a:pt x="69096" y="54695"/>
                    <a:pt x="69124" y="58210"/>
                  </a:cubicBezTo>
                  <a:cubicBezTo>
                    <a:pt x="69165" y="63105"/>
                    <a:pt x="69119" y="68001"/>
                    <a:pt x="69197" y="72896"/>
                  </a:cubicBezTo>
                  <a:cubicBezTo>
                    <a:pt x="69275" y="77842"/>
                    <a:pt x="69504" y="82783"/>
                    <a:pt x="69586" y="87729"/>
                  </a:cubicBezTo>
                  <a:cubicBezTo>
                    <a:pt x="69655" y="92000"/>
                    <a:pt x="69605" y="96272"/>
                    <a:pt x="69628" y="100544"/>
                  </a:cubicBezTo>
                  <a:cubicBezTo>
                    <a:pt x="69641" y="103203"/>
                    <a:pt x="69683" y="105856"/>
                    <a:pt x="69715" y="108514"/>
                  </a:cubicBezTo>
                  <a:lnTo>
                    <a:pt x="69715" y="109087"/>
                  </a:lnTo>
                  <a:cubicBezTo>
                    <a:pt x="67483" y="106901"/>
                    <a:pt x="64971" y="105357"/>
                    <a:pt x="62426" y="103862"/>
                  </a:cubicBezTo>
                  <a:cubicBezTo>
                    <a:pt x="61817" y="103504"/>
                    <a:pt x="61207" y="103115"/>
                    <a:pt x="60552" y="102858"/>
                  </a:cubicBezTo>
                  <a:cubicBezTo>
                    <a:pt x="59809" y="102570"/>
                    <a:pt x="59002" y="102436"/>
                    <a:pt x="58242" y="102189"/>
                  </a:cubicBezTo>
                  <a:cubicBezTo>
                    <a:pt x="55758" y="101373"/>
                    <a:pt x="53232" y="100799"/>
                    <a:pt x="50610" y="100681"/>
                  </a:cubicBezTo>
                  <a:cubicBezTo>
                    <a:pt x="50335" y="100669"/>
                    <a:pt x="50061" y="100663"/>
                    <a:pt x="49788" y="100663"/>
                  </a:cubicBezTo>
                  <a:cubicBezTo>
                    <a:pt x="47486" y="100663"/>
                    <a:pt x="45238" y="101079"/>
                    <a:pt x="43001" y="101611"/>
                  </a:cubicBezTo>
                  <a:cubicBezTo>
                    <a:pt x="41484" y="101969"/>
                    <a:pt x="39939" y="102230"/>
                    <a:pt x="38468" y="102724"/>
                  </a:cubicBezTo>
                  <a:cubicBezTo>
                    <a:pt x="36286" y="103458"/>
                    <a:pt x="34315" y="104623"/>
                    <a:pt x="32518" y="106071"/>
                  </a:cubicBezTo>
                  <a:cubicBezTo>
                    <a:pt x="32079" y="106424"/>
                    <a:pt x="31616" y="106750"/>
                    <a:pt x="31015" y="107198"/>
                  </a:cubicBezTo>
                  <a:lnTo>
                    <a:pt x="31015" y="106534"/>
                  </a:lnTo>
                  <a:cubicBezTo>
                    <a:pt x="30997" y="101823"/>
                    <a:pt x="30974" y="97111"/>
                    <a:pt x="30974" y="92399"/>
                  </a:cubicBezTo>
                  <a:cubicBezTo>
                    <a:pt x="30974" y="92178"/>
                    <a:pt x="31172" y="91968"/>
                    <a:pt x="31249" y="91739"/>
                  </a:cubicBezTo>
                  <a:cubicBezTo>
                    <a:pt x="31286" y="91642"/>
                    <a:pt x="31245" y="91518"/>
                    <a:pt x="31140" y="91417"/>
                  </a:cubicBezTo>
                  <a:lnTo>
                    <a:pt x="31140" y="89346"/>
                  </a:lnTo>
                  <a:cubicBezTo>
                    <a:pt x="31117" y="82860"/>
                    <a:pt x="31112" y="76370"/>
                    <a:pt x="31057" y="69880"/>
                  </a:cubicBezTo>
                  <a:cubicBezTo>
                    <a:pt x="31043" y="67849"/>
                    <a:pt x="30924" y="65814"/>
                    <a:pt x="30778" y="63788"/>
                  </a:cubicBezTo>
                  <a:cubicBezTo>
                    <a:pt x="30723" y="63014"/>
                    <a:pt x="30470" y="62253"/>
                    <a:pt x="30292" y="61414"/>
                  </a:cubicBezTo>
                  <a:cubicBezTo>
                    <a:pt x="31401" y="61139"/>
                    <a:pt x="32547" y="60905"/>
                    <a:pt x="33665" y="60570"/>
                  </a:cubicBezTo>
                  <a:cubicBezTo>
                    <a:pt x="34403" y="60346"/>
                    <a:pt x="35141" y="60126"/>
                    <a:pt x="35879" y="59897"/>
                  </a:cubicBezTo>
                  <a:cubicBezTo>
                    <a:pt x="36961" y="59558"/>
                    <a:pt x="38033" y="59200"/>
                    <a:pt x="39087" y="58797"/>
                  </a:cubicBezTo>
                  <a:cubicBezTo>
                    <a:pt x="40760" y="58155"/>
                    <a:pt x="42386" y="57390"/>
                    <a:pt x="43995" y="56597"/>
                  </a:cubicBezTo>
                  <a:cubicBezTo>
                    <a:pt x="45104" y="56056"/>
                    <a:pt x="46242" y="55511"/>
                    <a:pt x="47035" y="54489"/>
                  </a:cubicBezTo>
                  <a:cubicBezTo>
                    <a:pt x="47080" y="54428"/>
                    <a:pt x="47185" y="54383"/>
                    <a:pt x="47263" y="54383"/>
                  </a:cubicBezTo>
                  <a:cubicBezTo>
                    <a:pt x="47928" y="54378"/>
                    <a:pt x="48593" y="54377"/>
                    <a:pt x="49256" y="54377"/>
                  </a:cubicBezTo>
                  <a:cubicBezTo>
                    <a:pt x="49844" y="54377"/>
                    <a:pt x="50431" y="54378"/>
                    <a:pt x="51013" y="54378"/>
                  </a:cubicBezTo>
                  <a:cubicBezTo>
                    <a:pt x="50958" y="54846"/>
                    <a:pt x="50903" y="55377"/>
                    <a:pt x="50825" y="55909"/>
                  </a:cubicBezTo>
                  <a:cubicBezTo>
                    <a:pt x="50811" y="56000"/>
                    <a:pt x="50715" y="56088"/>
                    <a:pt x="50637" y="56156"/>
                  </a:cubicBezTo>
                  <a:cubicBezTo>
                    <a:pt x="49982" y="56715"/>
                    <a:pt x="49894" y="57050"/>
                    <a:pt x="50188" y="57838"/>
                  </a:cubicBezTo>
                  <a:cubicBezTo>
                    <a:pt x="49460" y="58581"/>
                    <a:pt x="48716" y="59291"/>
                    <a:pt x="48034" y="60052"/>
                  </a:cubicBezTo>
                  <a:cubicBezTo>
                    <a:pt x="46204" y="62077"/>
                    <a:pt x="44835" y="64416"/>
                    <a:pt x="43487" y="66772"/>
                  </a:cubicBezTo>
                  <a:cubicBezTo>
                    <a:pt x="42515" y="68467"/>
                    <a:pt x="41653" y="70200"/>
                    <a:pt x="41305" y="72138"/>
                  </a:cubicBezTo>
                  <a:cubicBezTo>
                    <a:pt x="41223" y="72601"/>
                    <a:pt x="41213" y="73087"/>
                    <a:pt x="41246" y="73560"/>
                  </a:cubicBezTo>
                  <a:cubicBezTo>
                    <a:pt x="41293" y="74278"/>
                    <a:pt x="41705" y="74728"/>
                    <a:pt x="42382" y="74728"/>
                  </a:cubicBezTo>
                  <a:cubicBezTo>
                    <a:pt x="42435" y="74728"/>
                    <a:pt x="42490" y="74725"/>
                    <a:pt x="42547" y="74719"/>
                  </a:cubicBezTo>
                  <a:cubicBezTo>
                    <a:pt x="43032" y="74673"/>
                    <a:pt x="43583" y="74536"/>
                    <a:pt x="43964" y="74248"/>
                  </a:cubicBezTo>
                  <a:cubicBezTo>
                    <a:pt x="45651" y="72973"/>
                    <a:pt x="47113" y="71465"/>
                    <a:pt x="48313" y="69713"/>
                  </a:cubicBezTo>
                  <a:cubicBezTo>
                    <a:pt x="49400" y="68129"/>
                    <a:pt x="50563" y="66593"/>
                    <a:pt x="51585" y="64970"/>
                  </a:cubicBezTo>
                  <a:cubicBezTo>
                    <a:pt x="52521" y="63485"/>
                    <a:pt x="53309" y="61908"/>
                    <a:pt x="54152" y="60369"/>
                  </a:cubicBezTo>
                  <a:cubicBezTo>
                    <a:pt x="54262" y="60162"/>
                    <a:pt x="54308" y="59923"/>
                    <a:pt x="54386" y="59700"/>
                  </a:cubicBezTo>
                  <a:cubicBezTo>
                    <a:pt x="54494" y="59729"/>
                    <a:pt x="54603" y="59743"/>
                    <a:pt x="54712" y="59743"/>
                  </a:cubicBezTo>
                  <a:cubicBezTo>
                    <a:pt x="55554" y="59743"/>
                    <a:pt x="56358" y="58910"/>
                    <a:pt x="56191" y="58200"/>
                  </a:cubicBezTo>
                  <a:cubicBezTo>
                    <a:pt x="56975" y="57655"/>
                    <a:pt x="57823" y="57238"/>
                    <a:pt x="58437" y="56597"/>
                  </a:cubicBezTo>
                  <a:cubicBezTo>
                    <a:pt x="60055" y="54918"/>
                    <a:pt x="60527" y="52893"/>
                    <a:pt x="60028" y="50601"/>
                  </a:cubicBezTo>
                  <a:cubicBezTo>
                    <a:pt x="59868" y="49882"/>
                    <a:pt x="59895" y="49111"/>
                    <a:pt x="59918" y="48369"/>
                  </a:cubicBezTo>
                  <a:cubicBezTo>
                    <a:pt x="59941" y="47649"/>
                    <a:pt x="59799" y="47352"/>
                    <a:pt x="59254" y="47352"/>
                  </a:cubicBezTo>
                  <a:cubicBezTo>
                    <a:pt x="59157" y="47352"/>
                    <a:pt x="59047" y="47361"/>
                    <a:pt x="58923" y="47379"/>
                  </a:cubicBezTo>
                  <a:cubicBezTo>
                    <a:pt x="58240" y="47475"/>
                    <a:pt x="57548" y="47590"/>
                    <a:pt x="56889" y="47791"/>
                  </a:cubicBezTo>
                  <a:cubicBezTo>
                    <a:pt x="56191" y="48006"/>
                    <a:pt x="55843" y="48671"/>
                    <a:pt x="55957" y="49450"/>
                  </a:cubicBezTo>
                  <a:cubicBezTo>
                    <a:pt x="56714" y="48313"/>
                    <a:pt x="57888" y="48309"/>
                    <a:pt x="58955" y="48162"/>
                  </a:cubicBezTo>
                  <a:cubicBezTo>
                    <a:pt x="59070" y="49698"/>
                    <a:pt x="59203" y="51206"/>
                    <a:pt x="59281" y="52714"/>
                  </a:cubicBezTo>
                  <a:cubicBezTo>
                    <a:pt x="59304" y="53103"/>
                    <a:pt x="59194" y="53516"/>
                    <a:pt x="59079" y="53892"/>
                  </a:cubicBezTo>
                  <a:cubicBezTo>
                    <a:pt x="59009" y="54117"/>
                    <a:pt x="58900" y="54228"/>
                    <a:pt x="58770" y="54228"/>
                  </a:cubicBezTo>
                  <a:cubicBezTo>
                    <a:pt x="58659" y="54228"/>
                    <a:pt x="58534" y="54148"/>
                    <a:pt x="58405" y="53993"/>
                  </a:cubicBezTo>
                  <a:cubicBezTo>
                    <a:pt x="58347" y="53921"/>
                    <a:pt x="58297" y="53845"/>
                    <a:pt x="58254" y="53764"/>
                  </a:cubicBezTo>
                  <a:cubicBezTo>
                    <a:pt x="57902" y="53067"/>
                    <a:pt x="57297" y="52796"/>
                    <a:pt x="56554" y="52741"/>
                  </a:cubicBezTo>
                  <a:cubicBezTo>
                    <a:pt x="55811" y="52686"/>
                    <a:pt x="55803" y="52411"/>
                    <a:pt x="55550" y="51751"/>
                  </a:cubicBezTo>
                  <a:cubicBezTo>
                    <a:pt x="55303" y="51096"/>
                    <a:pt x="55692" y="50624"/>
                    <a:pt x="55647" y="50051"/>
                  </a:cubicBezTo>
                  <a:cubicBezTo>
                    <a:pt x="55627" y="49803"/>
                    <a:pt x="55563" y="49561"/>
                    <a:pt x="55455" y="49336"/>
                  </a:cubicBezTo>
                  <a:cubicBezTo>
                    <a:pt x="55004" y="48378"/>
                    <a:pt x="53852" y="47767"/>
                    <a:pt x="52778" y="47767"/>
                  </a:cubicBezTo>
                  <a:cubicBezTo>
                    <a:pt x="52552" y="47767"/>
                    <a:pt x="52329" y="47794"/>
                    <a:pt x="52117" y="47851"/>
                  </a:cubicBezTo>
                  <a:cubicBezTo>
                    <a:pt x="51206" y="48094"/>
                    <a:pt x="50331" y="48460"/>
                    <a:pt x="49386" y="48791"/>
                  </a:cubicBezTo>
                  <a:cubicBezTo>
                    <a:pt x="49386" y="48557"/>
                    <a:pt x="49404" y="48277"/>
                    <a:pt x="49382" y="47998"/>
                  </a:cubicBezTo>
                  <a:cubicBezTo>
                    <a:pt x="49338" y="47536"/>
                    <a:pt x="49071" y="47258"/>
                    <a:pt x="48710" y="47258"/>
                  </a:cubicBezTo>
                  <a:cubicBezTo>
                    <a:pt x="48580" y="47258"/>
                    <a:pt x="48439" y="47294"/>
                    <a:pt x="48291" y="47370"/>
                  </a:cubicBezTo>
                  <a:cubicBezTo>
                    <a:pt x="47975" y="47535"/>
                    <a:pt x="47667" y="47778"/>
                    <a:pt x="47447" y="48057"/>
                  </a:cubicBezTo>
                  <a:cubicBezTo>
                    <a:pt x="46700" y="49002"/>
                    <a:pt x="45994" y="49983"/>
                    <a:pt x="45266" y="50950"/>
                  </a:cubicBezTo>
                  <a:cubicBezTo>
                    <a:pt x="45183" y="51060"/>
                    <a:pt x="45073" y="51171"/>
                    <a:pt x="44950" y="51230"/>
                  </a:cubicBezTo>
                  <a:cubicBezTo>
                    <a:pt x="42314" y="52532"/>
                    <a:pt x="39578" y="53554"/>
                    <a:pt x="36616" y="54140"/>
                  </a:cubicBezTo>
                  <a:cubicBezTo>
                    <a:pt x="36667" y="51193"/>
                    <a:pt x="36199" y="48264"/>
                    <a:pt x="36721" y="45203"/>
                  </a:cubicBezTo>
                  <a:cubicBezTo>
                    <a:pt x="41017" y="45028"/>
                    <a:pt x="45312" y="44762"/>
                    <a:pt x="49601" y="44707"/>
                  </a:cubicBezTo>
                  <a:cubicBezTo>
                    <a:pt x="50174" y="44701"/>
                    <a:pt x="50748" y="44698"/>
                    <a:pt x="51321" y="44698"/>
                  </a:cubicBezTo>
                  <a:cubicBezTo>
                    <a:pt x="55029" y="44698"/>
                    <a:pt x="58744" y="44821"/>
                    <a:pt x="62500" y="44877"/>
                  </a:cubicBezTo>
                  <a:cubicBezTo>
                    <a:pt x="62448" y="45684"/>
                    <a:pt x="62376" y="46499"/>
                    <a:pt x="62353" y="47315"/>
                  </a:cubicBezTo>
                  <a:cubicBezTo>
                    <a:pt x="62270" y="50048"/>
                    <a:pt x="62206" y="52774"/>
                    <a:pt x="62132" y="55506"/>
                  </a:cubicBezTo>
                  <a:cubicBezTo>
                    <a:pt x="62073" y="57890"/>
                    <a:pt x="61926" y="60273"/>
                    <a:pt x="61959" y="62652"/>
                  </a:cubicBezTo>
                  <a:cubicBezTo>
                    <a:pt x="62018" y="66498"/>
                    <a:pt x="62206" y="70343"/>
                    <a:pt x="62307" y="74188"/>
                  </a:cubicBezTo>
                  <a:cubicBezTo>
                    <a:pt x="62334" y="75289"/>
                    <a:pt x="62256" y="76384"/>
                    <a:pt x="62229" y="77484"/>
                  </a:cubicBezTo>
                  <a:cubicBezTo>
                    <a:pt x="62225" y="77630"/>
                    <a:pt x="62174" y="77796"/>
                    <a:pt x="62225" y="77920"/>
                  </a:cubicBezTo>
                  <a:cubicBezTo>
                    <a:pt x="62311" y="78126"/>
                    <a:pt x="62458" y="78310"/>
                    <a:pt x="62578" y="78502"/>
                  </a:cubicBezTo>
                  <a:cubicBezTo>
                    <a:pt x="62706" y="78328"/>
                    <a:pt x="62930" y="78158"/>
                    <a:pt x="62940" y="77975"/>
                  </a:cubicBezTo>
                  <a:cubicBezTo>
                    <a:pt x="63022" y="76407"/>
                    <a:pt x="63173" y="74826"/>
                    <a:pt x="63100" y="73263"/>
                  </a:cubicBezTo>
                  <a:cubicBezTo>
                    <a:pt x="62853" y="67951"/>
                    <a:pt x="62743" y="62638"/>
                    <a:pt x="62977" y="57322"/>
                  </a:cubicBezTo>
                  <a:cubicBezTo>
                    <a:pt x="63110" y="54301"/>
                    <a:pt x="63078" y="51276"/>
                    <a:pt x="63137" y="48251"/>
                  </a:cubicBezTo>
                  <a:cubicBezTo>
                    <a:pt x="63150" y="47540"/>
                    <a:pt x="63251" y="46825"/>
                    <a:pt x="63260" y="46114"/>
                  </a:cubicBezTo>
                  <a:cubicBezTo>
                    <a:pt x="63265" y="45500"/>
                    <a:pt x="63205" y="44886"/>
                    <a:pt x="63132" y="44282"/>
                  </a:cubicBezTo>
                  <a:cubicBezTo>
                    <a:pt x="63118" y="44185"/>
                    <a:pt x="62866" y="44048"/>
                    <a:pt x="62719" y="44042"/>
                  </a:cubicBezTo>
                  <a:cubicBezTo>
                    <a:pt x="59553" y="43942"/>
                    <a:pt x="56385" y="43790"/>
                    <a:pt x="53219" y="43781"/>
                  </a:cubicBezTo>
                  <a:cubicBezTo>
                    <a:pt x="53175" y="43781"/>
                    <a:pt x="53132" y="43781"/>
                    <a:pt x="53089" y="43781"/>
                  </a:cubicBezTo>
                  <a:cubicBezTo>
                    <a:pt x="50185" y="43781"/>
                    <a:pt x="47277" y="43925"/>
                    <a:pt x="44372" y="44011"/>
                  </a:cubicBezTo>
                  <a:cubicBezTo>
                    <a:pt x="42686" y="44057"/>
                    <a:pt x="40999" y="44075"/>
                    <a:pt x="39316" y="44185"/>
                  </a:cubicBezTo>
                  <a:cubicBezTo>
                    <a:pt x="38322" y="44249"/>
                    <a:pt x="37337" y="44455"/>
                    <a:pt x="36346" y="44611"/>
                  </a:cubicBezTo>
                  <a:cubicBezTo>
                    <a:pt x="36273" y="44620"/>
                    <a:pt x="36168" y="44703"/>
                    <a:pt x="36144" y="44772"/>
                  </a:cubicBezTo>
                  <a:cubicBezTo>
                    <a:pt x="35961" y="45386"/>
                    <a:pt x="35645" y="46009"/>
                    <a:pt x="35650" y="46628"/>
                  </a:cubicBezTo>
                  <a:cubicBezTo>
                    <a:pt x="35660" y="49025"/>
                    <a:pt x="35778" y="51422"/>
                    <a:pt x="35852" y="53824"/>
                  </a:cubicBezTo>
                  <a:cubicBezTo>
                    <a:pt x="35856" y="53984"/>
                    <a:pt x="35852" y="54145"/>
                    <a:pt x="35852" y="54447"/>
                  </a:cubicBezTo>
                  <a:cubicBezTo>
                    <a:pt x="33899" y="54676"/>
                    <a:pt x="31965" y="54905"/>
                    <a:pt x="29875" y="55149"/>
                  </a:cubicBezTo>
                  <a:cubicBezTo>
                    <a:pt x="29774" y="54057"/>
                    <a:pt x="29695" y="53077"/>
                    <a:pt x="29586" y="52096"/>
                  </a:cubicBezTo>
                  <a:cubicBezTo>
                    <a:pt x="29558" y="51876"/>
                    <a:pt x="29389" y="51674"/>
                    <a:pt x="29352" y="51455"/>
                  </a:cubicBezTo>
                  <a:cubicBezTo>
                    <a:pt x="29261" y="50895"/>
                    <a:pt x="29206" y="50332"/>
                    <a:pt x="29147" y="49768"/>
                  </a:cubicBezTo>
                  <a:cubicBezTo>
                    <a:pt x="29118" y="49461"/>
                    <a:pt x="29156" y="49135"/>
                    <a:pt x="29086" y="48838"/>
                  </a:cubicBezTo>
                  <a:cubicBezTo>
                    <a:pt x="29018" y="48521"/>
                    <a:pt x="29059" y="48319"/>
                    <a:pt x="29362" y="48169"/>
                  </a:cubicBezTo>
                  <a:cubicBezTo>
                    <a:pt x="29591" y="48049"/>
                    <a:pt x="29875" y="47907"/>
                    <a:pt x="29549" y="47632"/>
                  </a:cubicBezTo>
                  <a:cubicBezTo>
                    <a:pt x="30370" y="47191"/>
                    <a:pt x="31177" y="46834"/>
                    <a:pt x="31901" y="46353"/>
                  </a:cubicBezTo>
                  <a:cubicBezTo>
                    <a:pt x="33332" y="45390"/>
                    <a:pt x="34353" y="44038"/>
                    <a:pt x="35115" y="42526"/>
                  </a:cubicBezTo>
                  <a:cubicBezTo>
                    <a:pt x="35384" y="41989"/>
                    <a:pt x="35389" y="41274"/>
                    <a:pt x="35371" y="40647"/>
                  </a:cubicBezTo>
                  <a:cubicBezTo>
                    <a:pt x="35334" y="39611"/>
                    <a:pt x="35192" y="38575"/>
                    <a:pt x="35073" y="37539"/>
                  </a:cubicBezTo>
                  <a:cubicBezTo>
                    <a:pt x="35041" y="37260"/>
                    <a:pt x="35137" y="37140"/>
                    <a:pt x="35376" y="36989"/>
                  </a:cubicBezTo>
                  <a:cubicBezTo>
                    <a:pt x="39280" y="34514"/>
                    <a:pt x="43648" y="33840"/>
                    <a:pt x="48145" y="33716"/>
                  </a:cubicBezTo>
                  <a:cubicBezTo>
                    <a:pt x="49168" y="33688"/>
                    <a:pt x="50191" y="33674"/>
                    <a:pt x="51214" y="33674"/>
                  </a:cubicBezTo>
                  <a:close/>
                  <a:moveTo>
                    <a:pt x="80165" y="34055"/>
                  </a:moveTo>
                  <a:cubicBezTo>
                    <a:pt x="80165" y="34528"/>
                    <a:pt x="80170" y="34995"/>
                    <a:pt x="80165" y="35466"/>
                  </a:cubicBezTo>
                  <a:cubicBezTo>
                    <a:pt x="80138" y="38194"/>
                    <a:pt x="80024" y="40926"/>
                    <a:pt x="80097" y="43653"/>
                  </a:cubicBezTo>
                  <a:cubicBezTo>
                    <a:pt x="80249" y="49305"/>
                    <a:pt x="81133" y="54842"/>
                    <a:pt x="83031" y="60191"/>
                  </a:cubicBezTo>
                  <a:cubicBezTo>
                    <a:pt x="83104" y="60401"/>
                    <a:pt x="83151" y="60631"/>
                    <a:pt x="83274" y="60805"/>
                  </a:cubicBezTo>
                  <a:cubicBezTo>
                    <a:pt x="83429" y="61024"/>
                    <a:pt x="83650" y="61199"/>
                    <a:pt x="83837" y="61392"/>
                  </a:cubicBezTo>
                  <a:cubicBezTo>
                    <a:pt x="84030" y="61194"/>
                    <a:pt x="84291" y="61024"/>
                    <a:pt x="84401" y="60791"/>
                  </a:cubicBezTo>
                  <a:cubicBezTo>
                    <a:pt x="85415" y="58696"/>
                    <a:pt x="86399" y="56592"/>
                    <a:pt x="87394" y="54493"/>
                  </a:cubicBezTo>
                  <a:cubicBezTo>
                    <a:pt x="87439" y="54396"/>
                    <a:pt x="87508" y="54314"/>
                    <a:pt x="87614" y="54145"/>
                  </a:cubicBezTo>
                  <a:cubicBezTo>
                    <a:pt x="87898" y="54520"/>
                    <a:pt x="88186" y="54827"/>
                    <a:pt x="88394" y="55181"/>
                  </a:cubicBezTo>
                  <a:cubicBezTo>
                    <a:pt x="89567" y="57206"/>
                    <a:pt x="91240" y="58807"/>
                    <a:pt x="92843" y="60465"/>
                  </a:cubicBezTo>
                  <a:cubicBezTo>
                    <a:pt x="92953" y="60585"/>
                    <a:pt x="93091" y="60681"/>
                    <a:pt x="93224" y="60782"/>
                  </a:cubicBezTo>
                  <a:cubicBezTo>
                    <a:pt x="93474" y="60969"/>
                    <a:pt x="93705" y="61062"/>
                    <a:pt x="93897" y="61062"/>
                  </a:cubicBezTo>
                  <a:cubicBezTo>
                    <a:pt x="94234" y="61062"/>
                    <a:pt x="94455" y="60779"/>
                    <a:pt x="94467" y="60223"/>
                  </a:cubicBezTo>
                  <a:cubicBezTo>
                    <a:pt x="94494" y="59040"/>
                    <a:pt x="94411" y="57848"/>
                    <a:pt x="94324" y="56666"/>
                  </a:cubicBezTo>
                  <a:cubicBezTo>
                    <a:pt x="94136" y="54053"/>
                    <a:pt x="93857" y="51445"/>
                    <a:pt x="93728" y="48832"/>
                  </a:cubicBezTo>
                  <a:cubicBezTo>
                    <a:pt x="93632" y="46802"/>
                    <a:pt x="93659" y="44767"/>
                    <a:pt x="93728" y="42736"/>
                  </a:cubicBezTo>
                  <a:cubicBezTo>
                    <a:pt x="93796" y="40601"/>
                    <a:pt x="94265" y="38510"/>
                    <a:pt x="94957" y="36503"/>
                  </a:cubicBezTo>
                  <a:cubicBezTo>
                    <a:pt x="95227" y="35724"/>
                    <a:pt x="95914" y="35060"/>
                    <a:pt x="96506" y="34431"/>
                  </a:cubicBezTo>
                  <a:cubicBezTo>
                    <a:pt x="96702" y="34223"/>
                    <a:pt x="96960" y="34083"/>
                    <a:pt x="97260" y="34083"/>
                  </a:cubicBezTo>
                  <a:cubicBezTo>
                    <a:pt x="97437" y="34083"/>
                    <a:pt x="97629" y="34131"/>
                    <a:pt x="97831" y="34244"/>
                  </a:cubicBezTo>
                  <a:cubicBezTo>
                    <a:pt x="98247" y="34473"/>
                    <a:pt x="98784" y="34477"/>
                    <a:pt x="99265" y="34596"/>
                  </a:cubicBezTo>
                  <a:cubicBezTo>
                    <a:pt x="99563" y="34669"/>
                    <a:pt x="99856" y="34770"/>
                    <a:pt x="100200" y="34871"/>
                  </a:cubicBezTo>
                  <a:cubicBezTo>
                    <a:pt x="99916" y="36970"/>
                    <a:pt x="100401" y="38657"/>
                    <a:pt x="102656" y="39331"/>
                  </a:cubicBezTo>
                  <a:cubicBezTo>
                    <a:pt x="102976" y="39426"/>
                    <a:pt x="103326" y="39470"/>
                    <a:pt x="103687" y="39470"/>
                  </a:cubicBezTo>
                  <a:cubicBezTo>
                    <a:pt x="105019" y="39470"/>
                    <a:pt x="106510" y="38864"/>
                    <a:pt x="107213" y="37938"/>
                  </a:cubicBezTo>
                  <a:cubicBezTo>
                    <a:pt x="107547" y="38144"/>
                    <a:pt x="107873" y="38382"/>
                    <a:pt x="108226" y="38552"/>
                  </a:cubicBezTo>
                  <a:cubicBezTo>
                    <a:pt x="108588" y="38722"/>
                    <a:pt x="108977" y="38827"/>
                    <a:pt x="109450" y="38992"/>
                  </a:cubicBezTo>
                  <a:lnTo>
                    <a:pt x="109450" y="39610"/>
                  </a:lnTo>
                  <a:cubicBezTo>
                    <a:pt x="109450" y="46889"/>
                    <a:pt x="109486" y="54168"/>
                    <a:pt x="109440" y="61447"/>
                  </a:cubicBezTo>
                  <a:cubicBezTo>
                    <a:pt x="109404" y="67730"/>
                    <a:pt x="109253" y="74014"/>
                    <a:pt x="109187" y="80299"/>
                  </a:cubicBezTo>
                  <a:cubicBezTo>
                    <a:pt x="109151" y="83741"/>
                    <a:pt x="109197" y="87188"/>
                    <a:pt x="109206" y="90634"/>
                  </a:cubicBezTo>
                  <a:cubicBezTo>
                    <a:pt x="109206" y="90891"/>
                    <a:pt x="109247" y="91143"/>
                    <a:pt x="109269" y="91408"/>
                  </a:cubicBezTo>
                  <a:lnTo>
                    <a:pt x="109013" y="91408"/>
                  </a:lnTo>
                  <a:cubicBezTo>
                    <a:pt x="109004" y="91463"/>
                    <a:pt x="108972" y="91541"/>
                    <a:pt x="108995" y="91564"/>
                  </a:cubicBezTo>
                  <a:cubicBezTo>
                    <a:pt x="109503" y="92041"/>
                    <a:pt x="109357" y="92660"/>
                    <a:pt x="109353" y="93247"/>
                  </a:cubicBezTo>
                  <a:cubicBezTo>
                    <a:pt x="109340" y="97574"/>
                    <a:pt x="109330" y="101901"/>
                    <a:pt x="109320" y="106228"/>
                  </a:cubicBezTo>
                  <a:lnTo>
                    <a:pt x="109320" y="107125"/>
                  </a:lnTo>
                  <a:cubicBezTo>
                    <a:pt x="108930" y="106878"/>
                    <a:pt x="108587" y="106712"/>
                    <a:pt x="108307" y="106474"/>
                  </a:cubicBezTo>
                  <a:cubicBezTo>
                    <a:pt x="105383" y="103971"/>
                    <a:pt x="102009" y="102486"/>
                    <a:pt x="98223" y="101794"/>
                  </a:cubicBezTo>
                  <a:cubicBezTo>
                    <a:pt x="95881" y="101369"/>
                    <a:pt x="93580" y="100745"/>
                    <a:pt x="91183" y="100677"/>
                  </a:cubicBezTo>
                  <a:cubicBezTo>
                    <a:pt x="90981" y="100671"/>
                    <a:pt x="90781" y="100668"/>
                    <a:pt x="90580" y="100668"/>
                  </a:cubicBezTo>
                  <a:cubicBezTo>
                    <a:pt x="87958" y="100668"/>
                    <a:pt x="85414" y="101166"/>
                    <a:pt x="82909" y="101928"/>
                  </a:cubicBezTo>
                  <a:cubicBezTo>
                    <a:pt x="81842" y="102253"/>
                    <a:pt x="80723" y="102450"/>
                    <a:pt x="79710" y="102894"/>
                  </a:cubicBezTo>
                  <a:cubicBezTo>
                    <a:pt x="78552" y="103408"/>
                    <a:pt x="77475" y="104114"/>
                    <a:pt x="76379" y="104774"/>
                  </a:cubicBezTo>
                  <a:cubicBezTo>
                    <a:pt x="74362" y="105997"/>
                    <a:pt x="72410" y="107322"/>
                    <a:pt x="70622" y="109087"/>
                  </a:cubicBezTo>
                  <a:lnTo>
                    <a:pt x="70622" y="108382"/>
                  </a:lnTo>
                  <a:cubicBezTo>
                    <a:pt x="70645" y="102391"/>
                    <a:pt x="70691" y="96396"/>
                    <a:pt x="70677" y="90400"/>
                  </a:cubicBezTo>
                  <a:cubicBezTo>
                    <a:pt x="70673" y="87856"/>
                    <a:pt x="70554" y="85312"/>
                    <a:pt x="70472" y="82763"/>
                  </a:cubicBezTo>
                  <a:cubicBezTo>
                    <a:pt x="70379" y="79816"/>
                    <a:pt x="70201" y="76875"/>
                    <a:pt x="70192" y="73926"/>
                  </a:cubicBezTo>
                  <a:cubicBezTo>
                    <a:pt x="70187" y="71177"/>
                    <a:pt x="70375" y="68431"/>
                    <a:pt x="70444" y="65680"/>
                  </a:cubicBezTo>
                  <a:cubicBezTo>
                    <a:pt x="70526" y="62165"/>
                    <a:pt x="70581" y="58645"/>
                    <a:pt x="70627" y="55125"/>
                  </a:cubicBezTo>
                  <a:cubicBezTo>
                    <a:pt x="70671" y="52140"/>
                    <a:pt x="70701" y="49153"/>
                    <a:pt x="70714" y="46164"/>
                  </a:cubicBezTo>
                  <a:cubicBezTo>
                    <a:pt x="70728" y="43231"/>
                    <a:pt x="70714" y="40302"/>
                    <a:pt x="70710" y="37368"/>
                  </a:cubicBezTo>
                  <a:cubicBezTo>
                    <a:pt x="70710" y="36630"/>
                    <a:pt x="70829" y="36443"/>
                    <a:pt x="71511" y="36199"/>
                  </a:cubicBezTo>
                  <a:cubicBezTo>
                    <a:pt x="71906" y="36058"/>
                    <a:pt x="72304" y="35938"/>
                    <a:pt x="72689" y="35810"/>
                  </a:cubicBezTo>
                  <a:cubicBezTo>
                    <a:pt x="72841" y="36567"/>
                    <a:pt x="72923" y="37276"/>
                    <a:pt x="73135" y="37955"/>
                  </a:cubicBezTo>
                  <a:cubicBezTo>
                    <a:pt x="73442" y="38963"/>
                    <a:pt x="74110" y="39479"/>
                    <a:pt x="75020" y="39479"/>
                  </a:cubicBezTo>
                  <a:cubicBezTo>
                    <a:pt x="75264" y="39479"/>
                    <a:pt x="75526" y="39441"/>
                    <a:pt x="75802" y="39367"/>
                  </a:cubicBezTo>
                  <a:cubicBezTo>
                    <a:pt x="77695" y="38853"/>
                    <a:pt x="78722" y="37525"/>
                    <a:pt x="78745" y="35563"/>
                  </a:cubicBezTo>
                  <a:lnTo>
                    <a:pt x="78745" y="35508"/>
                  </a:lnTo>
                  <a:cubicBezTo>
                    <a:pt x="78758" y="34192"/>
                    <a:pt x="78758" y="34192"/>
                    <a:pt x="80165" y="34055"/>
                  </a:cubicBezTo>
                  <a:close/>
                  <a:moveTo>
                    <a:pt x="1669" y="102611"/>
                  </a:moveTo>
                  <a:cubicBezTo>
                    <a:pt x="2823" y="103024"/>
                    <a:pt x="4056" y="103459"/>
                    <a:pt x="5280" y="103908"/>
                  </a:cubicBezTo>
                  <a:cubicBezTo>
                    <a:pt x="5390" y="103945"/>
                    <a:pt x="5518" y="104036"/>
                    <a:pt x="5560" y="104137"/>
                  </a:cubicBezTo>
                  <a:cubicBezTo>
                    <a:pt x="6000" y="105205"/>
                    <a:pt x="6856" y="105939"/>
                    <a:pt x="7636" y="106727"/>
                  </a:cubicBezTo>
                  <a:cubicBezTo>
                    <a:pt x="8557" y="107662"/>
                    <a:pt x="9496" y="108579"/>
                    <a:pt x="10432" y="109505"/>
                  </a:cubicBezTo>
                  <a:cubicBezTo>
                    <a:pt x="10400" y="109564"/>
                    <a:pt x="10368" y="109619"/>
                    <a:pt x="10335" y="109678"/>
                  </a:cubicBezTo>
                  <a:cubicBezTo>
                    <a:pt x="9487" y="109367"/>
                    <a:pt x="8635" y="109065"/>
                    <a:pt x="7797" y="108739"/>
                  </a:cubicBezTo>
                  <a:cubicBezTo>
                    <a:pt x="6756" y="108336"/>
                    <a:pt x="5702" y="107959"/>
                    <a:pt x="4694" y="107483"/>
                  </a:cubicBezTo>
                  <a:cubicBezTo>
                    <a:pt x="3544" y="106938"/>
                    <a:pt x="2439" y="106301"/>
                    <a:pt x="1312" y="105700"/>
                  </a:cubicBezTo>
                  <a:cubicBezTo>
                    <a:pt x="977" y="105526"/>
                    <a:pt x="940" y="105279"/>
                    <a:pt x="1045" y="104921"/>
                  </a:cubicBezTo>
                  <a:cubicBezTo>
                    <a:pt x="1289" y="104124"/>
                    <a:pt x="1481" y="103312"/>
                    <a:pt x="1669" y="102611"/>
                  </a:cubicBezTo>
                  <a:close/>
                  <a:moveTo>
                    <a:pt x="107387" y="107114"/>
                  </a:moveTo>
                  <a:cubicBezTo>
                    <a:pt x="107413" y="107114"/>
                    <a:pt x="107439" y="107114"/>
                    <a:pt x="107465" y="107116"/>
                  </a:cubicBezTo>
                  <a:cubicBezTo>
                    <a:pt x="107749" y="107135"/>
                    <a:pt x="108024" y="107263"/>
                    <a:pt x="107974" y="107661"/>
                  </a:cubicBezTo>
                  <a:lnTo>
                    <a:pt x="107974" y="107662"/>
                  </a:lnTo>
                  <a:cubicBezTo>
                    <a:pt x="107955" y="107791"/>
                    <a:pt x="108016" y="107928"/>
                    <a:pt x="108043" y="108088"/>
                  </a:cubicBezTo>
                  <a:cubicBezTo>
                    <a:pt x="95836" y="108830"/>
                    <a:pt x="83535" y="108793"/>
                    <a:pt x="71265" y="109815"/>
                  </a:cubicBezTo>
                  <a:cubicBezTo>
                    <a:pt x="71801" y="109298"/>
                    <a:pt x="72126" y="108623"/>
                    <a:pt x="73052" y="108601"/>
                  </a:cubicBezTo>
                  <a:cubicBezTo>
                    <a:pt x="77539" y="108500"/>
                    <a:pt x="82026" y="108316"/>
                    <a:pt x="86514" y="108179"/>
                  </a:cubicBezTo>
                  <a:cubicBezTo>
                    <a:pt x="90437" y="108055"/>
                    <a:pt x="94356" y="108000"/>
                    <a:pt x="98275" y="107826"/>
                  </a:cubicBezTo>
                  <a:cubicBezTo>
                    <a:pt x="101020" y="107707"/>
                    <a:pt x="103757" y="107436"/>
                    <a:pt x="106493" y="107226"/>
                  </a:cubicBezTo>
                  <a:cubicBezTo>
                    <a:pt x="106793" y="107204"/>
                    <a:pt x="107091" y="107114"/>
                    <a:pt x="107387" y="107114"/>
                  </a:cubicBezTo>
                  <a:close/>
                  <a:moveTo>
                    <a:pt x="32839" y="107127"/>
                  </a:moveTo>
                  <a:cubicBezTo>
                    <a:pt x="32864" y="107127"/>
                    <a:pt x="32889" y="107128"/>
                    <a:pt x="32914" y="107130"/>
                  </a:cubicBezTo>
                  <a:cubicBezTo>
                    <a:pt x="34867" y="107291"/>
                    <a:pt x="36810" y="107538"/>
                    <a:pt x="38763" y="107630"/>
                  </a:cubicBezTo>
                  <a:cubicBezTo>
                    <a:pt x="42315" y="107795"/>
                    <a:pt x="45872" y="107868"/>
                    <a:pt x="49424" y="107984"/>
                  </a:cubicBezTo>
                  <a:cubicBezTo>
                    <a:pt x="55029" y="108163"/>
                    <a:pt x="60635" y="108345"/>
                    <a:pt x="66241" y="108529"/>
                  </a:cubicBezTo>
                  <a:cubicBezTo>
                    <a:pt x="66731" y="108542"/>
                    <a:pt x="67226" y="108560"/>
                    <a:pt x="67716" y="108624"/>
                  </a:cubicBezTo>
                  <a:cubicBezTo>
                    <a:pt x="67895" y="108647"/>
                    <a:pt x="68065" y="108794"/>
                    <a:pt x="68216" y="108918"/>
                  </a:cubicBezTo>
                  <a:cubicBezTo>
                    <a:pt x="68524" y="109170"/>
                    <a:pt x="68812" y="109440"/>
                    <a:pt x="69110" y="109707"/>
                  </a:cubicBezTo>
                  <a:cubicBezTo>
                    <a:pt x="69087" y="109775"/>
                    <a:pt x="69069" y="109839"/>
                    <a:pt x="69046" y="109907"/>
                  </a:cubicBezTo>
                  <a:cubicBezTo>
                    <a:pt x="56799" y="108794"/>
                    <a:pt x="44501" y="108830"/>
                    <a:pt x="32296" y="108089"/>
                  </a:cubicBezTo>
                  <a:cubicBezTo>
                    <a:pt x="32323" y="107933"/>
                    <a:pt x="32378" y="107795"/>
                    <a:pt x="32364" y="107667"/>
                  </a:cubicBezTo>
                  <a:cubicBezTo>
                    <a:pt x="32334" y="107285"/>
                    <a:pt x="32540" y="107127"/>
                    <a:pt x="32839" y="107127"/>
                  </a:cubicBezTo>
                  <a:close/>
                  <a:moveTo>
                    <a:pt x="23246" y="107045"/>
                  </a:moveTo>
                  <a:cubicBezTo>
                    <a:pt x="23635" y="107045"/>
                    <a:pt x="23973" y="107148"/>
                    <a:pt x="24384" y="107351"/>
                  </a:cubicBezTo>
                  <a:cubicBezTo>
                    <a:pt x="25296" y="107799"/>
                    <a:pt x="26360" y="107965"/>
                    <a:pt x="27378" y="108175"/>
                  </a:cubicBezTo>
                  <a:cubicBezTo>
                    <a:pt x="28683" y="108445"/>
                    <a:pt x="30003" y="108638"/>
                    <a:pt x="31320" y="108872"/>
                  </a:cubicBezTo>
                  <a:cubicBezTo>
                    <a:pt x="31493" y="108905"/>
                    <a:pt x="31663" y="108968"/>
                    <a:pt x="31833" y="109015"/>
                  </a:cubicBezTo>
                  <a:cubicBezTo>
                    <a:pt x="31833" y="109069"/>
                    <a:pt x="31827" y="109120"/>
                    <a:pt x="31827" y="109175"/>
                  </a:cubicBezTo>
                  <a:cubicBezTo>
                    <a:pt x="30508" y="109303"/>
                    <a:pt x="29187" y="109450"/>
                    <a:pt x="27862" y="109550"/>
                  </a:cubicBezTo>
                  <a:cubicBezTo>
                    <a:pt x="25910" y="109697"/>
                    <a:pt x="23958" y="109816"/>
                    <a:pt x="22004" y="109945"/>
                  </a:cubicBezTo>
                  <a:cubicBezTo>
                    <a:pt x="21923" y="109950"/>
                    <a:pt x="21841" y="109953"/>
                    <a:pt x="21759" y="109953"/>
                  </a:cubicBezTo>
                  <a:cubicBezTo>
                    <a:pt x="21639" y="109953"/>
                    <a:pt x="21519" y="109947"/>
                    <a:pt x="21400" y="109936"/>
                  </a:cubicBezTo>
                  <a:cubicBezTo>
                    <a:pt x="20198" y="109839"/>
                    <a:pt x="20039" y="109669"/>
                    <a:pt x="19993" y="108491"/>
                  </a:cubicBezTo>
                  <a:cubicBezTo>
                    <a:pt x="19974" y="108106"/>
                    <a:pt x="19928" y="107726"/>
                    <a:pt x="19901" y="107368"/>
                  </a:cubicBezTo>
                  <a:cubicBezTo>
                    <a:pt x="20910" y="107273"/>
                    <a:pt x="21905" y="107208"/>
                    <a:pt x="22889" y="107071"/>
                  </a:cubicBezTo>
                  <a:cubicBezTo>
                    <a:pt x="23015" y="107053"/>
                    <a:pt x="23132" y="107045"/>
                    <a:pt x="23246" y="107045"/>
                  </a:cubicBezTo>
                  <a:close/>
                  <a:moveTo>
                    <a:pt x="89434" y="1"/>
                  </a:moveTo>
                  <a:cubicBezTo>
                    <a:pt x="88119" y="1"/>
                    <a:pt x="86804" y="172"/>
                    <a:pt x="85497" y="457"/>
                  </a:cubicBezTo>
                  <a:cubicBezTo>
                    <a:pt x="83435" y="911"/>
                    <a:pt x="81588" y="1896"/>
                    <a:pt x="80025" y="3262"/>
                  </a:cubicBezTo>
                  <a:cubicBezTo>
                    <a:pt x="77879" y="5132"/>
                    <a:pt x="76756" y="7649"/>
                    <a:pt x="76220" y="10407"/>
                  </a:cubicBezTo>
                  <a:cubicBezTo>
                    <a:pt x="76028" y="11379"/>
                    <a:pt x="75968" y="12388"/>
                    <a:pt x="75936" y="13388"/>
                  </a:cubicBezTo>
                  <a:cubicBezTo>
                    <a:pt x="75900" y="14482"/>
                    <a:pt x="76169" y="15487"/>
                    <a:pt x="77091" y="16229"/>
                  </a:cubicBezTo>
                  <a:cubicBezTo>
                    <a:pt x="77636" y="16669"/>
                    <a:pt x="77604" y="16848"/>
                    <a:pt x="77137" y="17366"/>
                  </a:cubicBezTo>
                  <a:cubicBezTo>
                    <a:pt x="76339" y="18250"/>
                    <a:pt x="75385" y="18846"/>
                    <a:pt x="74213" y="19093"/>
                  </a:cubicBezTo>
                  <a:cubicBezTo>
                    <a:pt x="73241" y="19299"/>
                    <a:pt x="72398" y="19762"/>
                    <a:pt x="71668" y="20446"/>
                  </a:cubicBezTo>
                  <a:cubicBezTo>
                    <a:pt x="70885" y="21184"/>
                    <a:pt x="70734" y="21802"/>
                    <a:pt x="71150" y="22815"/>
                  </a:cubicBezTo>
                  <a:cubicBezTo>
                    <a:pt x="71388" y="23393"/>
                    <a:pt x="71665" y="23951"/>
                    <a:pt x="71897" y="24529"/>
                  </a:cubicBezTo>
                  <a:cubicBezTo>
                    <a:pt x="72265" y="25419"/>
                    <a:pt x="72576" y="26262"/>
                    <a:pt x="72122" y="27293"/>
                  </a:cubicBezTo>
                  <a:cubicBezTo>
                    <a:pt x="71645" y="28374"/>
                    <a:pt x="72489" y="29548"/>
                    <a:pt x="73708" y="29759"/>
                  </a:cubicBezTo>
                  <a:cubicBezTo>
                    <a:pt x="73910" y="29793"/>
                    <a:pt x="74107" y="29809"/>
                    <a:pt x="74300" y="29809"/>
                  </a:cubicBezTo>
                  <a:cubicBezTo>
                    <a:pt x="75209" y="29809"/>
                    <a:pt x="76031" y="29455"/>
                    <a:pt x="76847" y="29016"/>
                  </a:cubicBezTo>
                  <a:cubicBezTo>
                    <a:pt x="77297" y="28774"/>
                    <a:pt x="77838" y="28589"/>
                    <a:pt x="78332" y="28589"/>
                  </a:cubicBezTo>
                  <a:cubicBezTo>
                    <a:pt x="78919" y="28589"/>
                    <a:pt x="79460" y="28497"/>
                    <a:pt x="79978" y="28292"/>
                  </a:cubicBezTo>
                  <a:cubicBezTo>
                    <a:pt x="80152" y="28227"/>
                    <a:pt x="80318" y="28145"/>
                    <a:pt x="80487" y="28054"/>
                  </a:cubicBezTo>
                  <a:cubicBezTo>
                    <a:pt x="81179" y="27669"/>
                    <a:pt x="81440" y="27119"/>
                    <a:pt x="81243" y="26354"/>
                  </a:cubicBezTo>
                  <a:cubicBezTo>
                    <a:pt x="81156" y="26018"/>
                    <a:pt x="80991" y="25703"/>
                    <a:pt x="80872" y="25377"/>
                  </a:cubicBezTo>
                  <a:cubicBezTo>
                    <a:pt x="80734" y="24992"/>
                    <a:pt x="80606" y="24602"/>
                    <a:pt x="80514" y="24337"/>
                  </a:cubicBezTo>
                  <a:cubicBezTo>
                    <a:pt x="81004" y="24030"/>
                    <a:pt x="81518" y="23864"/>
                    <a:pt x="81747" y="23517"/>
                  </a:cubicBezTo>
                  <a:cubicBezTo>
                    <a:pt x="81976" y="23163"/>
                    <a:pt x="81921" y="22627"/>
                    <a:pt x="81982" y="22229"/>
                  </a:cubicBezTo>
                  <a:cubicBezTo>
                    <a:pt x="83237" y="22535"/>
                    <a:pt x="84544" y="22852"/>
                    <a:pt x="85937" y="23191"/>
                  </a:cubicBezTo>
                  <a:cubicBezTo>
                    <a:pt x="85817" y="24506"/>
                    <a:pt x="85689" y="25900"/>
                    <a:pt x="85565" y="27266"/>
                  </a:cubicBezTo>
                  <a:cubicBezTo>
                    <a:pt x="85217" y="27362"/>
                    <a:pt x="84919" y="27408"/>
                    <a:pt x="84653" y="27518"/>
                  </a:cubicBezTo>
                  <a:cubicBezTo>
                    <a:pt x="83226" y="28098"/>
                    <a:pt x="81803" y="28682"/>
                    <a:pt x="80381" y="29268"/>
                  </a:cubicBezTo>
                  <a:cubicBezTo>
                    <a:pt x="79298" y="29714"/>
                    <a:pt x="78218" y="30162"/>
                    <a:pt x="77141" y="30616"/>
                  </a:cubicBezTo>
                  <a:cubicBezTo>
                    <a:pt x="76811" y="30753"/>
                    <a:pt x="76454" y="30965"/>
                    <a:pt x="76252" y="31244"/>
                  </a:cubicBezTo>
                  <a:cubicBezTo>
                    <a:pt x="75972" y="31634"/>
                    <a:pt x="75619" y="31685"/>
                    <a:pt x="75215" y="31730"/>
                  </a:cubicBezTo>
                  <a:cubicBezTo>
                    <a:pt x="74514" y="31807"/>
                    <a:pt x="73974" y="32120"/>
                    <a:pt x="73675" y="32802"/>
                  </a:cubicBezTo>
                  <a:cubicBezTo>
                    <a:pt x="73387" y="33467"/>
                    <a:pt x="73212" y="34279"/>
                    <a:pt x="72718" y="34727"/>
                  </a:cubicBezTo>
                  <a:cubicBezTo>
                    <a:pt x="72213" y="35181"/>
                    <a:pt x="71370" y="35241"/>
                    <a:pt x="70692" y="35520"/>
                  </a:cubicBezTo>
                  <a:cubicBezTo>
                    <a:pt x="70516" y="35593"/>
                    <a:pt x="70354" y="35624"/>
                    <a:pt x="70192" y="35624"/>
                  </a:cubicBezTo>
                  <a:cubicBezTo>
                    <a:pt x="70016" y="35624"/>
                    <a:pt x="69840" y="35587"/>
                    <a:pt x="69647" y="35526"/>
                  </a:cubicBezTo>
                  <a:cubicBezTo>
                    <a:pt x="67501" y="34842"/>
                    <a:pt x="65379" y="34031"/>
                    <a:pt x="63180" y="33587"/>
                  </a:cubicBezTo>
                  <a:cubicBezTo>
                    <a:pt x="61058" y="33155"/>
                    <a:pt x="58862" y="33023"/>
                    <a:pt x="56685" y="32917"/>
                  </a:cubicBezTo>
                  <a:cubicBezTo>
                    <a:pt x="54644" y="32819"/>
                    <a:pt x="52602" y="32730"/>
                    <a:pt x="50561" y="32730"/>
                  </a:cubicBezTo>
                  <a:cubicBezTo>
                    <a:pt x="48045" y="32730"/>
                    <a:pt x="45531" y="32865"/>
                    <a:pt x="43026" y="33279"/>
                  </a:cubicBezTo>
                  <a:cubicBezTo>
                    <a:pt x="41289" y="33568"/>
                    <a:pt x="39583" y="33981"/>
                    <a:pt x="37988" y="34746"/>
                  </a:cubicBezTo>
                  <a:cubicBezTo>
                    <a:pt x="36985" y="35227"/>
                    <a:pt x="36000" y="35745"/>
                    <a:pt x="35083" y="36208"/>
                  </a:cubicBezTo>
                  <a:cubicBezTo>
                    <a:pt x="34431" y="34733"/>
                    <a:pt x="33827" y="33243"/>
                    <a:pt x="33125" y="31799"/>
                  </a:cubicBezTo>
                  <a:cubicBezTo>
                    <a:pt x="32851" y="31226"/>
                    <a:pt x="32392" y="30736"/>
                    <a:pt x="31974" y="30241"/>
                  </a:cubicBezTo>
                  <a:cubicBezTo>
                    <a:pt x="31879" y="30130"/>
                    <a:pt x="31644" y="30135"/>
                    <a:pt x="31467" y="30094"/>
                  </a:cubicBezTo>
                  <a:lnTo>
                    <a:pt x="31467" y="30094"/>
                  </a:lnTo>
                  <a:cubicBezTo>
                    <a:pt x="31549" y="30296"/>
                    <a:pt x="31604" y="30511"/>
                    <a:pt x="31728" y="30685"/>
                  </a:cubicBezTo>
                  <a:cubicBezTo>
                    <a:pt x="31970" y="31024"/>
                    <a:pt x="32346" y="31300"/>
                    <a:pt x="32502" y="31670"/>
                  </a:cubicBezTo>
                  <a:cubicBezTo>
                    <a:pt x="33075" y="33037"/>
                    <a:pt x="33716" y="34394"/>
                    <a:pt x="34069" y="35823"/>
                  </a:cubicBezTo>
                  <a:cubicBezTo>
                    <a:pt x="34670" y="38239"/>
                    <a:pt x="35096" y="40663"/>
                    <a:pt x="33621" y="43033"/>
                  </a:cubicBezTo>
                  <a:cubicBezTo>
                    <a:pt x="33093" y="43881"/>
                    <a:pt x="32653" y="44752"/>
                    <a:pt x="31814" y="45311"/>
                  </a:cubicBezTo>
                  <a:cubicBezTo>
                    <a:pt x="29840" y="46640"/>
                    <a:pt x="27736" y="47695"/>
                    <a:pt x="25357" y="48107"/>
                  </a:cubicBezTo>
                  <a:cubicBezTo>
                    <a:pt x="24638" y="48231"/>
                    <a:pt x="23923" y="48391"/>
                    <a:pt x="23208" y="48551"/>
                  </a:cubicBezTo>
                  <a:cubicBezTo>
                    <a:pt x="22955" y="48606"/>
                    <a:pt x="22644" y="48685"/>
                    <a:pt x="22836" y="49047"/>
                  </a:cubicBezTo>
                  <a:cubicBezTo>
                    <a:pt x="23281" y="49876"/>
                    <a:pt x="24794" y="52375"/>
                    <a:pt x="24661" y="52425"/>
                  </a:cubicBezTo>
                  <a:cubicBezTo>
                    <a:pt x="24716" y="52567"/>
                    <a:pt x="24756" y="52668"/>
                    <a:pt x="24771" y="52704"/>
                  </a:cubicBezTo>
                  <a:cubicBezTo>
                    <a:pt x="23779" y="52603"/>
                    <a:pt x="22798" y="52508"/>
                    <a:pt x="21822" y="52402"/>
                  </a:cubicBezTo>
                  <a:cubicBezTo>
                    <a:pt x="21660" y="52382"/>
                    <a:pt x="21502" y="52331"/>
                    <a:pt x="21359" y="52251"/>
                  </a:cubicBezTo>
                  <a:cubicBezTo>
                    <a:pt x="20754" y="51940"/>
                    <a:pt x="20167" y="51591"/>
                    <a:pt x="19558" y="51289"/>
                  </a:cubicBezTo>
                  <a:cubicBezTo>
                    <a:pt x="18816" y="50926"/>
                    <a:pt x="17995" y="51014"/>
                    <a:pt x="17211" y="50899"/>
                  </a:cubicBezTo>
                  <a:cubicBezTo>
                    <a:pt x="17183" y="50894"/>
                    <a:pt x="17153" y="50891"/>
                    <a:pt x="17125" y="50890"/>
                  </a:cubicBezTo>
                  <a:cubicBezTo>
                    <a:pt x="17026" y="50878"/>
                    <a:pt x="16931" y="50873"/>
                    <a:pt x="16839" y="50873"/>
                  </a:cubicBezTo>
                  <a:cubicBezTo>
                    <a:pt x="16241" y="50873"/>
                    <a:pt x="15776" y="51111"/>
                    <a:pt x="15387" y="51504"/>
                  </a:cubicBezTo>
                  <a:cubicBezTo>
                    <a:pt x="14397" y="52512"/>
                    <a:pt x="13714" y="53723"/>
                    <a:pt x="13444" y="55129"/>
                  </a:cubicBezTo>
                  <a:cubicBezTo>
                    <a:pt x="13173" y="56513"/>
                    <a:pt x="13141" y="57861"/>
                    <a:pt x="14154" y="59026"/>
                  </a:cubicBezTo>
                  <a:cubicBezTo>
                    <a:pt x="14232" y="59117"/>
                    <a:pt x="14227" y="59338"/>
                    <a:pt x="14186" y="59475"/>
                  </a:cubicBezTo>
                  <a:cubicBezTo>
                    <a:pt x="13966" y="60286"/>
                    <a:pt x="13806" y="61130"/>
                    <a:pt x="13476" y="61895"/>
                  </a:cubicBezTo>
                  <a:cubicBezTo>
                    <a:pt x="12197" y="64870"/>
                    <a:pt x="11389" y="67991"/>
                    <a:pt x="10432" y="71067"/>
                  </a:cubicBezTo>
                  <a:cubicBezTo>
                    <a:pt x="10239" y="71690"/>
                    <a:pt x="10299" y="72245"/>
                    <a:pt x="10712" y="72699"/>
                  </a:cubicBezTo>
                  <a:cubicBezTo>
                    <a:pt x="10981" y="73001"/>
                    <a:pt x="10913" y="73217"/>
                    <a:pt x="10798" y="73519"/>
                  </a:cubicBezTo>
                  <a:cubicBezTo>
                    <a:pt x="9611" y="76595"/>
                    <a:pt x="8415" y="79666"/>
                    <a:pt x="7260" y="82755"/>
                  </a:cubicBezTo>
                  <a:cubicBezTo>
                    <a:pt x="5931" y="86320"/>
                    <a:pt x="4647" y="89909"/>
                    <a:pt x="3332" y="93485"/>
                  </a:cubicBezTo>
                  <a:cubicBezTo>
                    <a:pt x="2585" y="95529"/>
                    <a:pt x="1801" y="97565"/>
                    <a:pt x="1063" y="99614"/>
                  </a:cubicBezTo>
                  <a:cubicBezTo>
                    <a:pt x="728" y="100539"/>
                    <a:pt x="376" y="101506"/>
                    <a:pt x="1315" y="102216"/>
                  </a:cubicBezTo>
                  <a:cubicBezTo>
                    <a:pt x="1178" y="102427"/>
                    <a:pt x="1035" y="102570"/>
                    <a:pt x="976" y="102740"/>
                  </a:cubicBezTo>
                  <a:cubicBezTo>
                    <a:pt x="738" y="103371"/>
                    <a:pt x="518" y="104013"/>
                    <a:pt x="307" y="104660"/>
                  </a:cubicBezTo>
                  <a:cubicBezTo>
                    <a:pt x="0" y="105590"/>
                    <a:pt x="105" y="105828"/>
                    <a:pt x="884" y="106424"/>
                  </a:cubicBezTo>
                  <a:cubicBezTo>
                    <a:pt x="2219" y="107437"/>
                    <a:pt x="3736" y="108066"/>
                    <a:pt x="5293" y="108615"/>
                  </a:cubicBezTo>
                  <a:cubicBezTo>
                    <a:pt x="7016" y="109225"/>
                    <a:pt x="8722" y="109881"/>
                    <a:pt x="10449" y="110485"/>
                  </a:cubicBezTo>
                  <a:cubicBezTo>
                    <a:pt x="10672" y="110563"/>
                    <a:pt x="10933" y="110675"/>
                    <a:pt x="11171" y="110675"/>
                  </a:cubicBezTo>
                  <a:cubicBezTo>
                    <a:pt x="11356" y="110675"/>
                    <a:pt x="11527" y="110607"/>
                    <a:pt x="11655" y="110403"/>
                  </a:cubicBezTo>
                  <a:cubicBezTo>
                    <a:pt x="11989" y="109876"/>
                    <a:pt x="11536" y="109454"/>
                    <a:pt x="11211" y="109111"/>
                  </a:cubicBezTo>
                  <a:cubicBezTo>
                    <a:pt x="10239" y="108092"/>
                    <a:pt x="9221" y="107116"/>
                    <a:pt x="8232" y="106108"/>
                  </a:cubicBezTo>
                  <a:cubicBezTo>
                    <a:pt x="7700" y="105572"/>
                    <a:pt x="7195" y="105008"/>
                    <a:pt x="6600" y="104375"/>
                  </a:cubicBezTo>
                  <a:lnTo>
                    <a:pt x="6600" y="104375"/>
                  </a:lnTo>
                  <a:cubicBezTo>
                    <a:pt x="7173" y="104449"/>
                    <a:pt x="7586" y="104545"/>
                    <a:pt x="7998" y="104545"/>
                  </a:cubicBezTo>
                  <a:cubicBezTo>
                    <a:pt x="8516" y="104541"/>
                    <a:pt x="8635" y="104302"/>
                    <a:pt x="8480" y="103880"/>
                  </a:cubicBezTo>
                  <a:cubicBezTo>
                    <a:pt x="8772" y="103532"/>
                    <a:pt x="9094" y="103243"/>
                    <a:pt x="9296" y="102890"/>
                  </a:cubicBezTo>
                  <a:cubicBezTo>
                    <a:pt x="9882" y="101873"/>
                    <a:pt x="10459" y="100851"/>
                    <a:pt x="10959" y="99791"/>
                  </a:cubicBezTo>
                  <a:cubicBezTo>
                    <a:pt x="12188" y="97193"/>
                    <a:pt x="13370" y="94576"/>
                    <a:pt x="14567" y="91963"/>
                  </a:cubicBezTo>
                  <a:cubicBezTo>
                    <a:pt x="15520" y="89883"/>
                    <a:pt x="16450" y="87792"/>
                    <a:pt x="17431" y="85725"/>
                  </a:cubicBezTo>
                  <a:cubicBezTo>
                    <a:pt x="17994" y="84547"/>
                    <a:pt x="18632" y="83402"/>
                    <a:pt x="19237" y="82241"/>
                  </a:cubicBezTo>
                  <a:cubicBezTo>
                    <a:pt x="19279" y="82260"/>
                    <a:pt x="19325" y="82274"/>
                    <a:pt x="19365" y="82287"/>
                  </a:cubicBezTo>
                  <a:cubicBezTo>
                    <a:pt x="19278" y="83722"/>
                    <a:pt x="19164" y="85161"/>
                    <a:pt x="19100" y="86596"/>
                  </a:cubicBezTo>
                  <a:cubicBezTo>
                    <a:pt x="18911" y="90570"/>
                    <a:pt x="18696" y="94540"/>
                    <a:pt x="18581" y="98514"/>
                  </a:cubicBezTo>
                  <a:cubicBezTo>
                    <a:pt x="18503" y="101149"/>
                    <a:pt x="18577" y="103789"/>
                    <a:pt x="18568" y="106429"/>
                  </a:cubicBezTo>
                  <a:cubicBezTo>
                    <a:pt x="18568" y="107126"/>
                    <a:pt x="18642" y="107250"/>
                    <a:pt x="19237" y="107328"/>
                  </a:cubicBezTo>
                  <a:cubicBezTo>
                    <a:pt x="19237" y="107978"/>
                    <a:pt x="19228" y="108615"/>
                    <a:pt x="19241" y="109253"/>
                  </a:cubicBezTo>
                  <a:cubicBezTo>
                    <a:pt x="19251" y="109867"/>
                    <a:pt x="19535" y="110334"/>
                    <a:pt x="20140" y="110485"/>
                  </a:cubicBezTo>
                  <a:cubicBezTo>
                    <a:pt x="20714" y="110631"/>
                    <a:pt x="21317" y="110780"/>
                    <a:pt x="21902" y="110780"/>
                  </a:cubicBezTo>
                  <a:cubicBezTo>
                    <a:pt x="21943" y="110780"/>
                    <a:pt x="21984" y="110780"/>
                    <a:pt x="22024" y="110778"/>
                  </a:cubicBezTo>
                  <a:cubicBezTo>
                    <a:pt x="23688" y="110733"/>
                    <a:pt x="25352" y="110614"/>
                    <a:pt x="27016" y="110471"/>
                  </a:cubicBezTo>
                  <a:cubicBezTo>
                    <a:pt x="28694" y="110330"/>
                    <a:pt x="30366" y="110137"/>
                    <a:pt x="32039" y="109949"/>
                  </a:cubicBezTo>
                  <a:cubicBezTo>
                    <a:pt x="32643" y="109880"/>
                    <a:pt x="33190" y="109697"/>
                    <a:pt x="33268" y="109005"/>
                  </a:cubicBezTo>
                  <a:cubicBezTo>
                    <a:pt x="35417" y="109106"/>
                    <a:pt x="37521" y="109215"/>
                    <a:pt x="39625" y="109307"/>
                  </a:cubicBezTo>
                  <a:cubicBezTo>
                    <a:pt x="45538" y="109560"/>
                    <a:pt x="51451" y="109789"/>
                    <a:pt x="57362" y="110064"/>
                  </a:cubicBezTo>
                  <a:cubicBezTo>
                    <a:pt x="60017" y="110183"/>
                    <a:pt x="62661" y="110444"/>
                    <a:pt x="65314" y="110550"/>
                  </a:cubicBezTo>
                  <a:cubicBezTo>
                    <a:pt x="67272" y="110626"/>
                    <a:pt x="69234" y="110706"/>
                    <a:pt x="71194" y="110706"/>
                  </a:cubicBezTo>
                  <a:cubicBezTo>
                    <a:pt x="71961" y="110706"/>
                    <a:pt x="72727" y="110694"/>
                    <a:pt x="73492" y="110664"/>
                  </a:cubicBezTo>
                  <a:cubicBezTo>
                    <a:pt x="77992" y="110485"/>
                    <a:pt x="82485" y="110096"/>
                    <a:pt x="86985" y="109867"/>
                  </a:cubicBezTo>
                  <a:cubicBezTo>
                    <a:pt x="91615" y="109633"/>
                    <a:pt x="96249" y="109486"/>
                    <a:pt x="100879" y="109293"/>
                  </a:cubicBezTo>
                  <a:cubicBezTo>
                    <a:pt x="102946" y="109211"/>
                    <a:pt x="109711" y="108748"/>
                    <a:pt x="110320" y="108624"/>
                  </a:cubicBezTo>
                  <a:lnTo>
                    <a:pt x="110320" y="107744"/>
                  </a:lnTo>
                  <a:cubicBezTo>
                    <a:pt x="110312" y="107746"/>
                    <a:pt x="110305" y="107747"/>
                    <a:pt x="110299" y="107747"/>
                  </a:cubicBezTo>
                  <a:cubicBezTo>
                    <a:pt x="110136" y="107747"/>
                    <a:pt x="110238" y="107330"/>
                    <a:pt x="110238" y="106956"/>
                  </a:cubicBezTo>
                  <a:cubicBezTo>
                    <a:pt x="110237" y="104828"/>
                    <a:pt x="110233" y="102702"/>
                    <a:pt x="110229" y="100580"/>
                  </a:cubicBezTo>
                  <a:cubicBezTo>
                    <a:pt x="110210" y="94237"/>
                    <a:pt x="110183" y="87893"/>
                    <a:pt x="110178" y="81549"/>
                  </a:cubicBezTo>
                  <a:cubicBezTo>
                    <a:pt x="110174" y="77663"/>
                    <a:pt x="110210" y="73780"/>
                    <a:pt x="110233" y="69893"/>
                  </a:cubicBezTo>
                  <a:cubicBezTo>
                    <a:pt x="110238" y="69495"/>
                    <a:pt x="110288" y="69092"/>
                    <a:pt x="110320" y="68693"/>
                  </a:cubicBezTo>
                  <a:lnTo>
                    <a:pt x="110320" y="61542"/>
                  </a:lnTo>
                  <a:cubicBezTo>
                    <a:pt x="110279" y="61340"/>
                    <a:pt x="110210" y="61139"/>
                    <a:pt x="110210" y="60937"/>
                  </a:cubicBezTo>
                  <a:cubicBezTo>
                    <a:pt x="110200" y="53732"/>
                    <a:pt x="110201" y="46526"/>
                    <a:pt x="110216" y="39321"/>
                  </a:cubicBezTo>
                  <a:cubicBezTo>
                    <a:pt x="110220" y="38761"/>
                    <a:pt x="110087" y="38496"/>
                    <a:pt x="109509" y="38313"/>
                  </a:cubicBezTo>
                  <a:cubicBezTo>
                    <a:pt x="108396" y="37960"/>
                    <a:pt x="107208" y="37593"/>
                    <a:pt x="107236" y="36048"/>
                  </a:cubicBezTo>
                  <a:cubicBezTo>
                    <a:pt x="107232" y="35936"/>
                    <a:pt x="107196" y="35827"/>
                    <a:pt x="107130" y="35736"/>
                  </a:cubicBezTo>
                  <a:cubicBezTo>
                    <a:pt x="106503" y="34842"/>
                    <a:pt x="105921" y="33912"/>
                    <a:pt x="105215" y="33083"/>
                  </a:cubicBezTo>
                  <a:cubicBezTo>
                    <a:pt x="104789" y="32579"/>
                    <a:pt x="104078" y="32299"/>
                    <a:pt x="104156" y="31470"/>
                  </a:cubicBezTo>
                  <a:cubicBezTo>
                    <a:pt x="104160" y="31424"/>
                    <a:pt x="104110" y="31373"/>
                    <a:pt x="104092" y="31323"/>
                  </a:cubicBezTo>
                  <a:cubicBezTo>
                    <a:pt x="103400" y="29411"/>
                    <a:pt x="101855" y="28321"/>
                    <a:pt x="100091" y="27743"/>
                  </a:cubicBezTo>
                  <a:cubicBezTo>
                    <a:pt x="97927" y="27042"/>
                    <a:pt x="95649" y="26684"/>
                    <a:pt x="93436" y="26184"/>
                  </a:cubicBezTo>
                  <a:cubicBezTo>
                    <a:pt x="93203" y="24912"/>
                    <a:pt x="92958" y="23586"/>
                    <a:pt x="92702" y="22206"/>
                  </a:cubicBezTo>
                  <a:lnTo>
                    <a:pt x="92702" y="22206"/>
                  </a:lnTo>
                  <a:cubicBezTo>
                    <a:pt x="92766" y="22208"/>
                    <a:pt x="92830" y="22209"/>
                    <a:pt x="92893" y="22209"/>
                  </a:cubicBezTo>
                  <a:cubicBezTo>
                    <a:pt x="94807" y="22209"/>
                    <a:pt x="96418" y="21415"/>
                    <a:pt x="97900" y="20222"/>
                  </a:cubicBezTo>
                  <a:cubicBezTo>
                    <a:pt x="98110" y="20740"/>
                    <a:pt x="98263" y="21171"/>
                    <a:pt x="98455" y="21583"/>
                  </a:cubicBezTo>
                  <a:cubicBezTo>
                    <a:pt x="99018" y="22797"/>
                    <a:pt x="99929" y="23431"/>
                    <a:pt x="101172" y="23431"/>
                  </a:cubicBezTo>
                  <a:cubicBezTo>
                    <a:pt x="101323" y="23431"/>
                    <a:pt x="101479" y="23421"/>
                    <a:pt x="101640" y="23403"/>
                  </a:cubicBezTo>
                  <a:cubicBezTo>
                    <a:pt x="101946" y="23366"/>
                    <a:pt x="102242" y="23342"/>
                    <a:pt x="102527" y="23342"/>
                  </a:cubicBezTo>
                  <a:cubicBezTo>
                    <a:pt x="103506" y="23342"/>
                    <a:pt x="104346" y="23630"/>
                    <a:pt x="104936" y="24713"/>
                  </a:cubicBezTo>
                  <a:cubicBezTo>
                    <a:pt x="105263" y="25316"/>
                    <a:pt x="105908" y="25640"/>
                    <a:pt x="106634" y="25640"/>
                  </a:cubicBezTo>
                  <a:cubicBezTo>
                    <a:pt x="106659" y="25640"/>
                    <a:pt x="106684" y="25640"/>
                    <a:pt x="106709" y="25639"/>
                  </a:cubicBezTo>
                  <a:cubicBezTo>
                    <a:pt x="108011" y="25597"/>
                    <a:pt x="108960" y="24915"/>
                    <a:pt x="109656" y="23879"/>
                  </a:cubicBezTo>
                  <a:cubicBezTo>
                    <a:pt x="110079" y="23247"/>
                    <a:pt x="110110" y="22540"/>
                    <a:pt x="109785" y="21830"/>
                  </a:cubicBezTo>
                  <a:cubicBezTo>
                    <a:pt x="109377" y="20941"/>
                    <a:pt x="108832" y="20161"/>
                    <a:pt x="107878" y="19804"/>
                  </a:cubicBezTo>
                  <a:cubicBezTo>
                    <a:pt x="107071" y="19501"/>
                    <a:pt x="106760" y="18943"/>
                    <a:pt x="106659" y="18108"/>
                  </a:cubicBezTo>
                  <a:cubicBezTo>
                    <a:pt x="106462" y="16453"/>
                    <a:pt x="105472" y="15504"/>
                    <a:pt x="103808" y="15353"/>
                  </a:cubicBezTo>
                  <a:cubicBezTo>
                    <a:pt x="103462" y="15321"/>
                    <a:pt x="103114" y="15311"/>
                    <a:pt x="102764" y="15311"/>
                  </a:cubicBezTo>
                  <a:cubicBezTo>
                    <a:pt x="102214" y="15311"/>
                    <a:pt x="101661" y="15335"/>
                    <a:pt x="101109" y="15335"/>
                  </a:cubicBezTo>
                  <a:cubicBezTo>
                    <a:pt x="101109" y="15312"/>
                    <a:pt x="101099" y="15275"/>
                    <a:pt x="101113" y="15243"/>
                  </a:cubicBezTo>
                  <a:cubicBezTo>
                    <a:pt x="101727" y="13809"/>
                    <a:pt x="101718" y="12411"/>
                    <a:pt x="100842" y="11068"/>
                  </a:cubicBezTo>
                  <a:cubicBezTo>
                    <a:pt x="100783" y="10976"/>
                    <a:pt x="100779" y="10830"/>
                    <a:pt x="100796" y="10715"/>
                  </a:cubicBezTo>
                  <a:cubicBezTo>
                    <a:pt x="101149" y="8070"/>
                    <a:pt x="100114" y="5820"/>
                    <a:pt x="98547" y="3858"/>
                  </a:cubicBezTo>
                  <a:cubicBezTo>
                    <a:pt x="97043" y="1974"/>
                    <a:pt x="94921" y="907"/>
                    <a:pt x="92583" y="356"/>
                  </a:cubicBezTo>
                  <a:cubicBezTo>
                    <a:pt x="91535" y="110"/>
                    <a:pt x="90485" y="1"/>
                    <a:pt x="894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6"/>
            <p:cNvSpPr/>
            <p:nvPr/>
          </p:nvSpPr>
          <p:spPr>
            <a:xfrm>
              <a:off x="3840950" y="636525"/>
              <a:ext cx="223925" cy="170950"/>
            </a:xfrm>
            <a:custGeom>
              <a:avLst/>
              <a:gdLst/>
              <a:ahLst/>
              <a:cxnLst/>
              <a:rect l="l" t="t" r="r" b="b"/>
              <a:pathLst>
                <a:path w="8957" h="6838" extrusionOk="0">
                  <a:moveTo>
                    <a:pt x="997" y="1"/>
                  </a:moveTo>
                  <a:cubicBezTo>
                    <a:pt x="528" y="1"/>
                    <a:pt x="205" y="269"/>
                    <a:pt x="0" y="805"/>
                  </a:cubicBezTo>
                  <a:cubicBezTo>
                    <a:pt x="472" y="861"/>
                    <a:pt x="962" y="878"/>
                    <a:pt x="1439" y="979"/>
                  </a:cubicBezTo>
                  <a:cubicBezTo>
                    <a:pt x="1921" y="1084"/>
                    <a:pt x="2375" y="1309"/>
                    <a:pt x="2855" y="1410"/>
                  </a:cubicBezTo>
                  <a:cubicBezTo>
                    <a:pt x="3882" y="1625"/>
                    <a:pt x="4487" y="2253"/>
                    <a:pt x="4942" y="3179"/>
                  </a:cubicBezTo>
                  <a:cubicBezTo>
                    <a:pt x="5184" y="3679"/>
                    <a:pt x="5652" y="4078"/>
                    <a:pt x="6050" y="4495"/>
                  </a:cubicBezTo>
                  <a:cubicBezTo>
                    <a:pt x="6912" y="5403"/>
                    <a:pt x="8444" y="5466"/>
                    <a:pt x="8957" y="6837"/>
                  </a:cubicBezTo>
                  <a:cubicBezTo>
                    <a:pt x="8892" y="5865"/>
                    <a:pt x="8393" y="5068"/>
                    <a:pt x="7476" y="4687"/>
                  </a:cubicBezTo>
                  <a:cubicBezTo>
                    <a:pt x="6362" y="4225"/>
                    <a:pt x="5849" y="3450"/>
                    <a:pt x="5733" y="2267"/>
                  </a:cubicBezTo>
                  <a:cubicBezTo>
                    <a:pt x="5619" y="1089"/>
                    <a:pt x="4978" y="479"/>
                    <a:pt x="3791" y="291"/>
                  </a:cubicBezTo>
                  <a:cubicBezTo>
                    <a:pt x="3249" y="209"/>
                    <a:pt x="2700" y="214"/>
                    <a:pt x="2149" y="172"/>
                  </a:cubicBezTo>
                  <a:cubicBezTo>
                    <a:pt x="1953" y="154"/>
                    <a:pt x="1742" y="163"/>
                    <a:pt x="1558" y="104"/>
                  </a:cubicBezTo>
                  <a:cubicBezTo>
                    <a:pt x="1351" y="35"/>
                    <a:pt x="1165" y="1"/>
                    <a:pt x="99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6"/>
            <p:cNvSpPr/>
            <p:nvPr/>
          </p:nvSpPr>
          <p:spPr>
            <a:xfrm>
              <a:off x="3818275" y="670325"/>
              <a:ext cx="235800" cy="185550"/>
            </a:xfrm>
            <a:custGeom>
              <a:avLst/>
              <a:gdLst/>
              <a:ahLst/>
              <a:cxnLst/>
              <a:rect l="l" t="t" r="r" b="b"/>
              <a:pathLst>
                <a:path w="9432" h="7422" extrusionOk="0">
                  <a:moveTo>
                    <a:pt x="1196" y="1"/>
                  </a:moveTo>
                  <a:cubicBezTo>
                    <a:pt x="953" y="1"/>
                    <a:pt x="726" y="81"/>
                    <a:pt x="568" y="347"/>
                  </a:cubicBezTo>
                  <a:cubicBezTo>
                    <a:pt x="13" y="1287"/>
                    <a:pt x="0" y="1804"/>
                    <a:pt x="554" y="2323"/>
                  </a:cubicBezTo>
                  <a:cubicBezTo>
                    <a:pt x="876" y="2620"/>
                    <a:pt x="1297" y="2868"/>
                    <a:pt x="1719" y="2992"/>
                  </a:cubicBezTo>
                  <a:cubicBezTo>
                    <a:pt x="2255" y="3148"/>
                    <a:pt x="2832" y="3194"/>
                    <a:pt x="3396" y="3216"/>
                  </a:cubicBezTo>
                  <a:cubicBezTo>
                    <a:pt x="5491" y="3308"/>
                    <a:pt x="6963" y="4509"/>
                    <a:pt x="7420" y="6530"/>
                  </a:cubicBezTo>
                  <a:cubicBezTo>
                    <a:pt x="7484" y="6815"/>
                    <a:pt x="7544" y="7099"/>
                    <a:pt x="7612" y="7420"/>
                  </a:cubicBezTo>
                  <a:cubicBezTo>
                    <a:pt x="7636" y="7421"/>
                    <a:pt x="7659" y="7421"/>
                    <a:pt x="7682" y="7421"/>
                  </a:cubicBezTo>
                  <a:cubicBezTo>
                    <a:pt x="8425" y="7421"/>
                    <a:pt x="8892" y="6999"/>
                    <a:pt x="9345" y="6581"/>
                  </a:cubicBezTo>
                  <a:cubicBezTo>
                    <a:pt x="9423" y="6512"/>
                    <a:pt x="9432" y="6291"/>
                    <a:pt x="9387" y="6182"/>
                  </a:cubicBezTo>
                  <a:cubicBezTo>
                    <a:pt x="9112" y="5508"/>
                    <a:pt x="8722" y="4953"/>
                    <a:pt x="8017" y="4619"/>
                  </a:cubicBezTo>
                  <a:cubicBezTo>
                    <a:pt x="6761" y="4023"/>
                    <a:pt x="5665" y="3239"/>
                    <a:pt x="5083" y="1873"/>
                  </a:cubicBezTo>
                  <a:cubicBezTo>
                    <a:pt x="4913" y="1470"/>
                    <a:pt x="4538" y="1053"/>
                    <a:pt x="4148" y="870"/>
                  </a:cubicBezTo>
                  <a:cubicBezTo>
                    <a:pt x="3410" y="525"/>
                    <a:pt x="2599" y="319"/>
                    <a:pt x="1806" y="109"/>
                  </a:cubicBezTo>
                  <a:cubicBezTo>
                    <a:pt x="1612" y="57"/>
                    <a:pt x="1398" y="1"/>
                    <a:pt x="1196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6"/>
            <p:cNvSpPr/>
            <p:nvPr/>
          </p:nvSpPr>
          <p:spPr>
            <a:xfrm>
              <a:off x="3121325" y="2915925"/>
              <a:ext cx="919450" cy="67550"/>
            </a:xfrm>
            <a:custGeom>
              <a:avLst/>
              <a:gdLst/>
              <a:ahLst/>
              <a:cxnLst/>
              <a:rect l="l" t="t" r="r" b="b"/>
              <a:pathLst>
                <a:path w="36778" h="2702" extrusionOk="0">
                  <a:moveTo>
                    <a:pt x="36127" y="0"/>
                  </a:moveTo>
                  <a:cubicBezTo>
                    <a:pt x="35830" y="0"/>
                    <a:pt x="35530" y="91"/>
                    <a:pt x="35229" y="112"/>
                  </a:cubicBezTo>
                  <a:cubicBezTo>
                    <a:pt x="32493" y="323"/>
                    <a:pt x="29756" y="593"/>
                    <a:pt x="27011" y="713"/>
                  </a:cubicBezTo>
                  <a:cubicBezTo>
                    <a:pt x="23092" y="887"/>
                    <a:pt x="19173" y="942"/>
                    <a:pt x="15250" y="1066"/>
                  </a:cubicBezTo>
                  <a:cubicBezTo>
                    <a:pt x="10762" y="1203"/>
                    <a:pt x="6275" y="1386"/>
                    <a:pt x="1787" y="1487"/>
                  </a:cubicBezTo>
                  <a:cubicBezTo>
                    <a:pt x="862" y="1510"/>
                    <a:pt x="537" y="2184"/>
                    <a:pt x="1" y="2701"/>
                  </a:cubicBezTo>
                  <a:cubicBezTo>
                    <a:pt x="12271" y="1680"/>
                    <a:pt x="24572" y="1716"/>
                    <a:pt x="36778" y="974"/>
                  </a:cubicBezTo>
                  <a:cubicBezTo>
                    <a:pt x="36750" y="814"/>
                    <a:pt x="36691" y="677"/>
                    <a:pt x="36710" y="548"/>
                  </a:cubicBezTo>
                  <a:cubicBezTo>
                    <a:pt x="36760" y="149"/>
                    <a:pt x="36485" y="21"/>
                    <a:pt x="36201" y="2"/>
                  </a:cubicBezTo>
                  <a:cubicBezTo>
                    <a:pt x="36176" y="1"/>
                    <a:pt x="36152" y="0"/>
                    <a:pt x="361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6"/>
            <p:cNvSpPr/>
            <p:nvPr/>
          </p:nvSpPr>
          <p:spPr>
            <a:xfrm>
              <a:off x="3998725" y="1421775"/>
              <a:ext cx="30050" cy="153325"/>
            </a:xfrm>
            <a:custGeom>
              <a:avLst/>
              <a:gdLst/>
              <a:ahLst/>
              <a:cxnLst/>
              <a:rect l="l" t="t" r="r" b="b"/>
              <a:pathLst>
                <a:path w="1202" h="6133" extrusionOk="0">
                  <a:moveTo>
                    <a:pt x="229" y="0"/>
                  </a:moveTo>
                  <a:cubicBezTo>
                    <a:pt x="152" y="146"/>
                    <a:pt x="0" y="293"/>
                    <a:pt x="9" y="436"/>
                  </a:cubicBezTo>
                  <a:cubicBezTo>
                    <a:pt x="74" y="2058"/>
                    <a:pt x="143" y="3680"/>
                    <a:pt x="266" y="5302"/>
                  </a:cubicBezTo>
                  <a:cubicBezTo>
                    <a:pt x="289" y="5592"/>
                    <a:pt x="574" y="5857"/>
                    <a:pt x="739" y="6133"/>
                  </a:cubicBezTo>
                  <a:cubicBezTo>
                    <a:pt x="894" y="5853"/>
                    <a:pt x="1046" y="5569"/>
                    <a:pt x="1201" y="5289"/>
                  </a:cubicBezTo>
                  <a:cubicBezTo>
                    <a:pt x="1160" y="5270"/>
                    <a:pt x="1119" y="5247"/>
                    <a:pt x="1082" y="5230"/>
                  </a:cubicBezTo>
                  <a:cubicBezTo>
                    <a:pt x="989" y="4099"/>
                    <a:pt x="899" y="2970"/>
                    <a:pt x="811" y="1843"/>
                  </a:cubicBezTo>
                  <a:cubicBezTo>
                    <a:pt x="769" y="1352"/>
                    <a:pt x="761" y="852"/>
                    <a:pt x="668" y="371"/>
                  </a:cubicBezTo>
                  <a:cubicBezTo>
                    <a:pt x="641" y="225"/>
                    <a:pt x="384" y="123"/>
                    <a:pt x="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6"/>
            <p:cNvSpPr/>
            <p:nvPr/>
          </p:nvSpPr>
          <p:spPr>
            <a:xfrm>
              <a:off x="4009150" y="2472975"/>
              <a:ext cx="22025" cy="151850"/>
            </a:xfrm>
            <a:custGeom>
              <a:avLst/>
              <a:gdLst/>
              <a:ahLst/>
              <a:cxnLst/>
              <a:rect l="l" t="t" r="r" b="b"/>
              <a:pathLst>
                <a:path w="881" h="6074" extrusionOk="0">
                  <a:moveTo>
                    <a:pt x="317" y="1"/>
                  </a:moveTo>
                  <a:cubicBezTo>
                    <a:pt x="211" y="148"/>
                    <a:pt x="19" y="294"/>
                    <a:pt x="19" y="441"/>
                  </a:cubicBezTo>
                  <a:cubicBezTo>
                    <a:pt x="0" y="2012"/>
                    <a:pt x="0" y="3585"/>
                    <a:pt x="28" y="5157"/>
                  </a:cubicBezTo>
                  <a:cubicBezTo>
                    <a:pt x="32" y="5418"/>
                    <a:pt x="189" y="5685"/>
                    <a:pt x="317" y="6074"/>
                  </a:cubicBezTo>
                  <a:cubicBezTo>
                    <a:pt x="454" y="5845"/>
                    <a:pt x="537" y="5762"/>
                    <a:pt x="555" y="5670"/>
                  </a:cubicBezTo>
                  <a:cubicBezTo>
                    <a:pt x="881" y="3910"/>
                    <a:pt x="871" y="2141"/>
                    <a:pt x="656" y="372"/>
                  </a:cubicBezTo>
                  <a:cubicBezTo>
                    <a:pt x="642" y="239"/>
                    <a:pt x="436" y="125"/>
                    <a:pt x="3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6"/>
            <p:cNvSpPr/>
            <p:nvPr/>
          </p:nvSpPr>
          <p:spPr>
            <a:xfrm>
              <a:off x="4007900" y="2676350"/>
              <a:ext cx="21550" cy="113600"/>
            </a:xfrm>
            <a:custGeom>
              <a:avLst/>
              <a:gdLst/>
              <a:ahLst/>
              <a:cxnLst/>
              <a:rect l="l" t="t" r="r" b="b"/>
              <a:pathLst>
                <a:path w="862" h="4544" extrusionOk="0">
                  <a:moveTo>
                    <a:pt x="500" y="1"/>
                  </a:moveTo>
                  <a:cubicBezTo>
                    <a:pt x="385" y="226"/>
                    <a:pt x="197" y="445"/>
                    <a:pt x="179" y="679"/>
                  </a:cubicBezTo>
                  <a:cubicBezTo>
                    <a:pt x="92" y="1660"/>
                    <a:pt x="41" y="2641"/>
                    <a:pt x="10" y="3627"/>
                  </a:cubicBezTo>
                  <a:cubicBezTo>
                    <a:pt x="1" y="3916"/>
                    <a:pt x="83" y="4209"/>
                    <a:pt x="124" y="4498"/>
                  </a:cubicBezTo>
                  <a:cubicBezTo>
                    <a:pt x="197" y="4517"/>
                    <a:pt x="266" y="4530"/>
                    <a:pt x="339" y="4544"/>
                  </a:cubicBezTo>
                  <a:cubicBezTo>
                    <a:pt x="467" y="4310"/>
                    <a:pt x="683" y="4081"/>
                    <a:pt x="706" y="3838"/>
                  </a:cubicBezTo>
                  <a:cubicBezTo>
                    <a:pt x="793" y="2788"/>
                    <a:pt x="852" y="1734"/>
                    <a:pt x="862" y="684"/>
                  </a:cubicBezTo>
                  <a:cubicBezTo>
                    <a:pt x="862" y="455"/>
                    <a:pt x="624" y="230"/>
                    <a:pt x="5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6"/>
            <p:cNvSpPr/>
            <p:nvPr/>
          </p:nvSpPr>
          <p:spPr>
            <a:xfrm>
              <a:off x="4006300" y="1605325"/>
              <a:ext cx="19600" cy="96375"/>
            </a:xfrm>
            <a:custGeom>
              <a:avLst/>
              <a:gdLst/>
              <a:ahLst/>
              <a:cxnLst/>
              <a:rect l="l" t="t" r="r" b="b"/>
              <a:pathLst>
                <a:path w="784" h="3855" extrusionOk="0">
                  <a:moveTo>
                    <a:pt x="413" y="0"/>
                  </a:moveTo>
                  <a:cubicBezTo>
                    <a:pt x="297" y="147"/>
                    <a:pt x="105" y="284"/>
                    <a:pt x="82" y="440"/>
                  </a:cubicBezTo>
                  <a:cubicBezTo>
                    <a:pt x="18" y="926"/>
                    <a:pt x="23" y="1421"/>
                    <a:pt x="0" y="1912"/>
                  </a:cubicBezTo>
                  <a:lnTo>
                    <a:pt x="55" y="1912"/>
                  </a:lnTo>
                  <a:cubicBezTo>
                    <a:pt x="55" y="2369"/>
                    <a:pt x="18" y="2828"/>
                    <a:pt x="73" y="3278"/>
                  </a:cubicBezTo>
                  <a:cubicBezTo>
                    <a:pt x="100" y="3484"/>
                    <a:pt x="312" y="3663"/>
                    <a:pt x="444" y="3855"/>
                  </a:cubicBezTo>
                  <a:cubicBezTo>
                    <a:pt x="558" y="3667"/>
                    <a:pt x="770" y="3475"/>
                    <a:pt x="770" y="3286"/>
                  </a:cubicBezTo>
                  <a:cubicBezTo>
                    <a:pt x="783" y="2338"/>
                    <a:pt x="751" y="1393"/>
                    <a:pt x="701" y="445"/>
                  </a:cubicBezTo>
                  <a:cubicBezTo>
                    <a:pt x="692" y="293"/>
                    <a:pt x="513" y="147"/>
                    <a:pt x="4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6"/>
            <p:cNvSpPr/>
            <p:nvPr/>
          </p:nvSpPr>
          <p:spPr>
            <a:xfrm>
              <a:off x="3963750" y="1551100"/>
              <a:ext cx="38325" cy="91025"/>
            </a:xfrm>
            <a:custGeom>
              <a:avLst/>
              <a:gdLst/>
              <a:ahLst/>
              <a:cxnLst/>
              <a:rect l="l" t="t" r="r" b="b"/>
              <a:pathLst>
                <a:path w="1533" h="3641" extrusionOk="0">
                  <a:moveTo>
                    <a:pt x="1" y="1"/>
                  </a:moveTo>
                  <a:lnTo>
                    <a:pt x="1" y="1"/>
                  </a:lnTo>
                  <a:cubicBezTo>
                    <a:pt x="377" y="1175"/>
                    <a:pt x="66" y="2430"/>
                    <a:pt x="680" y="3640"/>
                  </a:cubicBezTo>
                  <a:cubicBezTo>
                    <a:pt x="1532" y="2518"/>
                    <a:pt x="1092" y="240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6"/>
            <p:cNvSpPr/>
            <p:nvPr/>
          </p:nvSpPr>
          <p:spPr>
            <a:xfrm>
              <a:off x="3959875" y="2605200"/>
              <a:ext cx="21100" cy="92275"/>
            </a:xfrm>
            <a:custGeom>
              <a:avLst/>
              <a:gdLst/>
              <a:ahLst/>
              <a:cxnLst/>
              <a:rect l="l" t="t" r="r" b="b"/>
              <a:pathLst>
                <a:path w="844" h="3691" extrusionOk="0">
                  <a:moveTo>
                    <a:pt x="220" y="1"/>
                  </a:moveTo>
                  <a:cubicBezTo>
                    <a:pt x="152" y="170"/>
                    <a:pt x="19" y="335"/>
                    <a:pt x="15" y="510"/>
                  </a:cubicBezTo>
                  <a:cubicBezTo>
                    <a:pt x="0" y="1110"/>
                    <a:pt x="0" y="1715"/>
                    <a:pt x="46" y="2315"/>
                  </a:cubicBezTo>
                  <a:cubicBezTo>
                    <a:pt x="88" y="2773"/>
                    <a:pt x="208" y="3228"/>
                    <a:pt x="290" y="3686"/>
                  </a:cubicBezTo>
                  <a:cubicBezTo>
                    <a:pt x="372" y="3686"/>
                    <a:pt x="450" y="3686"/>
                    <a:pt x="532" y="3690"/>
                  </a:cubicBezTo>
                  <a:cubicBezTo>
                    <a:pt x="633" y="3315"/>
                    <a:pt x="808" y="2939"/>
                    <a:pt x="816" y="2559"/>
                  </a:cubicBezTo>
                  <a:cubicBezTo>
                    <a:pt x="844" y="1839"/>
                    <a:pt x="803" y="1111"/>
                    <a:pt x="725" y="390"/>
                  </a:cubicBezTo>
                  <a:cubicBezTo>
                    <a:pt x="707" y="244"/>
                    <a:pt x="395" y="129"/>
                    <a:pt x="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6"/>
            <p:cNvSpPr/>
            <p:nvPr/>
          </p:nvSpPr>
          <p:spPr>
            <a:xfrm>
              <a:off x="3802775" y="724475"/>
              <a:ext cx="180950" cy="123225"/>
            </a:xfrm>
            <a:custGeom>
              <a:avLst/>
              <a:gdLst/>
              <a:ahLst/>
              <a:cxnLst/>
              <a:rect l="l" t="t" r="r" b="b"/>
              <a:pathLst>
                <a:path w="7238" h="4929" extrusionOk="0">
                  <a:moveTo>
                    <a:pt x="184" y="0"/>
                  </a:moveTo>
                  <a:cubicBezTo>
                    <a:pt x="97" y="157"/>
                    <a:pt x="1" y="330"/>
                    <a:pt x="47" y="446"/>
                  </a:cubicBezTo>
                  <a:cubicBezTo>
                    <a:pt x="243" y="913"/>
                    <a:pt x="468" y="1376"/>
                    <a:pt x="706" y="1825"/>
                  </a:cubicBezTo>
                  <a:cubicBezTo>
                    <a:pt x="1181" y="2727"/>
                    <a:pt x="1800" y="3115"/>
                    <a:pt x="2741" y="3115"/>
                  </a:cubicBezTo>
                  <a:cubicBezTo>
                    <a:pt x="2852" y="3115"/>
                    <a:pt x="2968" y="3109"/>
                    <a:pt x="3089" y="3099"/>
                  </a:cubicBezTo>
                  <a:cubicBezTo>
                    <a:pt x="3502" y="3063"/>
                    <a:pt x="3919" y="3038"/>
                    <a:pt x="4332" y="3038"/>
                  </a:cubicBezTo>
                  <a:cubicBezTo>
                    <a:pt x="4391" y="3038"/>
                    <a:pt x="4451" y="3038"/>
                    <a:pt x="4511" y="3040"/>
                  </a:cubicBezTo>
                  <a:cubicBezTo>
                    <a:pt x="5405" y="3054"/>
                    <a:pt x="6143" y="3378"/>
                    <a:pt x="6646" y="4163"/>
                  </a:cubicBezTo>
                  <a:cubicBezTo>
                    <a:pt x="6816" y="4434"/>
                    <a:pt x="7041" y="4676"/>
                    <a:pt x="7237" y="4928"/>
                  </a:cubicBezTo>
                  <a:cubicBezTo>
                    <a:pt x="7087" y="3012"/>
                    <a:pt x="5876" y="1916"/>
                    <a:pt x="4015" y="1815"/>
                  </a:cubicBezTo>
                  <a:cubicBezTo>
                    <a:pt x="2525" y="1738"/>
                    <a:pt x="1004" y="1655"/>
                    <a:pt x="184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6"/>
            <p:cNvSpPr/>
            <p:nvPr/>
          </p:nvSpPr>
          <p:spPr>
            <a:xfrm>
              <a:off x="3191650" y="1845175"/>
              <a:ext cx="774550" cy="277950"/>
            </a:xfrm>
            <a:custGeom>
              <a:avLst/>
              <a:gdLst/>
              <a:ahLst/>
              <a:cxnLst/>
              <a:rect l="l" t="t" r="r" b="b"/>
              <a:pathLst>
                <a:path w="30982" h="11118" extrusionOk="0">
                  <a:moveTo>
                    <a:pt x="26817" y="749"/>
                  </a:moveTo>
                  <a:cubicBezTo>
                    <a:pt x="27839" y="749"/>
                    <a:pt x="28860" y="753"/>
                    <a:pt x="29881" y="760"/>
                  </a:cubicBezTo>
                  <a:lnTo>
                    <a:pt x="29881" y="9671"/>
                  </a:lnTo>
                  <a:cubicBezTo>
                    <a:pt x="29162" y="9635"/>
                    <a:pt x="28525" y="9616"/>
                    <a:pt x="27892" y="9566"/>
                  </a:cubicBezTo>
                  <a:cubicBezTo>
                    <a:pt x="26299" y="9441"/>
                    <a:pt x="24709" y="9388"/>
                    <a:pt x="23119" y="9388"/>
                  </a:cubicBezTo>
                  <a:cubicBezTo>
                    <a:pt x="20371" y="9388"/>
                    <a:pt x="17627" y="9546"/>
                    <a:pt x="14880" y="9767"/>
                  </a:cubicBezTo>
                  <a:cubicBezTo>
                    <a:pt x="13019" y="9913"/>
                    <a:pt x="11149" y="9932"/>
                    <a:pt x="9279" y="10014"/>
                  </a:cubicBezTo>
                  <a:cubicBezTo>
                    <a:pt x="6991" y="10118"/>
                    <a:pt x="4704" y="10221"/>
                    <a:pt x="2417" y="10321"/>
                  </a:cubicBezTo>
                  <a:cubicBezTo>
                    <a:pt x="2339" y="10325"/>
                    <a:pt x="2261" y="10326"/>
                    <a:pt x="2182" y="10326"/>
                  </a:cubicBezTo>
                  <a:cubicBezTo>
                    <a:pt x="2023" y="10326"/>
                    <a:pt x="1858" y="10321"/>
                    <a:pt x="1675" y="10321"/>
                  </a:cubicBezTo>
                  <a:cubicBezTo>
                    <a:pt x="1391" y="7287"/>
                    <a:pt x="1106" y="4285"/>
                    <a:pt x="827" y="1265"/>
                  </a:cubicBezTo>
                  <a:cubicBezTo>
                    <a:pt x="9516" y="1011"/>
                    <a:pt x="18176" y="749"/>
                    <a:pt x="26817" y="749"/>
                  </a:cubicBezTo>
                  <a:close/>
                  <a:moveTo>
                    <a:pt x="29824" y="1"/>
                  </a:moveTo>
                  <a:cubicBezTo>
                    <a:pt x="29745" y="1"/>
                    <a:pt x="29665" y="3"/>
                    <a:pt x="29589" y="3"/>
                  </a:cubicBezTo>
                  <a:cubicBezTo>
                    <a:pt x="21837" y="111"/>
                    <a:pt x="14086" y="228"/>
                    <a:pt x="6336" y="357"/>
                  </a:cubicBezTo>
                  <a:cubicBezTo>
                    <a:pt x="4723" y="385"/>
                    <a:pt x="3114" y="481"/>
                    <a:pt x="1505" y="563"/>
                  </a:cubicBezTo>
                  <a:cubicBezTo>
                    <a:pt x="1271" y="575"/>
                    <a:pt x="1013" y="703"/>
                    <a:pt x="796" y="703"/>
                  </a:cubicBezTo>
                  <a:cubicBezTo>
                    <a:pt x="749" y="703"/>
                    <a:pt x="704" y="697"/>
                    <a:pt x="661" y="682"/>
                  </a:cubicBezTo>
                  <a:cubicBezTo>
                    <a:pt x="547" y="643"/>
                    <a:pt x="459" y="625"/>
                    <a:pt x="391" y="625"/>
                  </a:cubicBezTo>
                  <a:cubicBezTo>
                    <a:pt x="150" y="625"/>
                    <a:pt x="158" y="848"/>
                    <a:pt x="143" y="1127"/>
                  </a:cubicBezTo>
                  <a:cubicBezTo>
                    <a:pt x="1" y="4271"/>
                    <a:pt x="611" y="7370"/>
                    <a:pt x="735" y="10496"/>
                  </a:cubicBezTo>
                  <a:cubicBezTo>
                    <a:pt x="743" y="10679"/>
                    <a:pt x="955" y="10967"/>
                    <a:pt x="1120" y="11005"/>
                  </a:cubicBezTo>
                  <a:cubicBezTo>
                    <a:pt x="1472" y="11085"/>
                    <a:pt x="1845" y="11117"/>
                    <a:pt x="2212" y="11117"/>
                  </a:cubicBezTo>
                  <a:cubicBezTo>
                    <a:pt x="2279" y="11117"/>
                    <a:pt x="2345" y="11116"/>
                    <a:pt x="2412" y="11114"/>
                  </a:cubicBezTo>
                  <a:cubicBezTo>
                    <a:pt x="4260" y="11054"/>
                    <a:pt x="6111" y="10967"/>
                    <a:pt x="7958" y="10898"/>
                  </a:cubicBezTo>
                  <a:cubicBezTo>
                    <a:pt x="9732" y="10835"/>
                    <a:pt x="11511" y="10797"/>
                    <a:pt x="13289" y="10715"/>
                  </a:cubicBezTo>
                  <a:cubicBezTo>
                    <a:pt x="16286" y="10574"/>
                    <a:pt x="19284" y="10317"/>
                    <a:pt x="22286" y="10266"/>
                  </a:cubicBezTo>
                  <a:cubicBezTo>
                    <a:pt x="22545" y="10262"/>
                    <a:pt x="22804" y="10260"/>
                    <a:pt x="23063" y="10260"/>
                  </a:cubicBezTo>
                  <a:cubicBezTo>
                    <a:pt x="25386" y="10260"/>
                    <a:pt x="27711" y="10414"/>
                    <a:pt x="30033" y="10473"/>
                  </a:cubicBezTo>
                  <a:cubicBezTo>
                    <a:pt x="30039" y="10473"/>
                    <a:pt x="30046" y="10473"/>
                    <a:pt x="30052" y="10473"/>
                  </a:cubicBezTo>
                  <a:cubicBezTo>
                    <a:pt x="30362" y="10473"/>
                    <a:pt x="30672" y="10371"/>
                    <a:pt x="30982" y="10321"/>
                  </a:cubicBezTo>
                  <a:cubicBezTo>
                    <a:pt x="30954" y="10258"/>
                    <a:pt x="30927" y="10198"/>
                    <a:pt x="30899" y="10138"/>
                  </a:cubicBezTo>
                  <a:cubicBezTo>
                    <a:pt x="30812" y="9923"/>
                    <a:pt x="30647" y="9703"/>
                    <a:pt x="30647" y="9487"/>
                  </a:cubicBezTo>
                  <a:cubicBezTo>
                    <a:pt x="30638" y="7892"/>
                    <a:pt x="30683" y="6297"/>
                    <a:pt x="30666" y="4702"/>
                  </a:cubicBezTo>
                  <a:cubicBezTo>
                    <a:pt x="30647" y="3250"/>
                    <a:pt x="30582" y="1797"/>
                    <a:pt x="30510" y="344"/>
                  </a:cubicBezTo>
                  <a:cubicBezTo>
                    <a:pt x="30504" y="233"/>
                    <a:pt x="30317" y="81"/>
                    <a:pt x="30184" y="41"/>
                  </a:cubicBezTo>
                  <a:cubicBezTo>
                    <a:pt x="30072" y="7"/>
                    <a:pt x="29949" y="1"/>
                    <a:pt x="298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6"/>
            <p:cNvSpPr/>
            <p:nvPr/>
          </p:nvSpPr>
          <p:spPr>
            <a:xfrm>
              <a:off x="3212300" y="1863875"/>
              <a:ext cx="726400" cy="239450"/>
            </a:xfrm>
            <a:custGeom>
              <a:avLst/>
              <a:gdLst/>
              <a:ahLst/>
              <a:cxnLst/>
              <a:rect l="l" t="t" r="r" b="b"/>
              <a:pathLst>
                <a:path w="29056" h="9578" extrusionOk="0">
                  <a:moveTo>
                    <a:pt x="25991" y="1"/>
                  </a:moveTo>
                  <a:cubicBezTo>
                    <a:pt x="17350" y="1"/>
                    <a:pt x="8690" y="263"/>
                    <a:pt x="1" y="517"/>
                  </a:cubicBezTo>
                  <a:cubicBezTo>
                    <a:pt x="280" y="3537"/>
                    <a:pt x="565" y="6539"/>
                    <a:pt x="849" y="9573"/>
                  </a:cubicBezTo>
                  <a:cubicBezTo>
                    <a:pt x="1032" y="9573"/>
                    <a:pt x="1197" y="9578"/>
                    <a:pt x="1356" y="9578"/>
                  </a:cubicBezTo>
                  <a:cubicBezTo>
                    <a:pt x="1435" y="9578"/>
                    <a:pt x="1513" y="9577"/>
                    <a:pt x="1591" y="9573"/>
                  </a:cubicBezTo>
                  <a:cubicBezTo>
                    <a:pt x="3878" y="9469"/>
                    <a:pt x="6166" y="9367"/>
                    <a:pt x="8453" y="9267"/>
                  </a:cubicBezTo>
                  <a:cubicBezTo>
                    <a:pt x="10323" y="9184"/>
                    <a:pt x="12193" y="9166"/>
                    <a:pt x="14054" y="9019"/>
                  </a:cubicBezTo>
                  <a:cubicBezTo>
                    <a:pt x="16801" y="8798"/>
                    <a:pt x="19545" y="8640"/>
                    <a:pt x="22293" y="8640"/>
                  </a:cubicBezTo>
                  <a:cubicBezTo>
                    <a:pt x="23883" y="8640"/>
                    <a:pt x="25473" y="8693"/>
                    <a:pt x="27066" y="8818"/>
                  </a:cubicBezTo>
                  <a:cubicBezTo>
                    <a:pt x="27699" y="8868"/>
                    <a:pt x="28336" y="8887"/>
                    <a:pt x="29055" y="8923"/>
                  </a:cubicBezTo>
                  <a:lnTo>
                    <a:pt x="29055" y="12"/>
                  </a:lnTo>
                  <a:cubicBezTo>
                    <a:pt x="28034" y="5"/>
                    <a:pt x="27013" y="1"/>
                    <a:pt x="25991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6"/>
            <p:cNvSpPr/>
            <p:nvPr/>
          </p:nvSpPr>
          <p:spPr>
            <a:xfrm>
              <a:off x="3636750" y="912200"/>
              <a:ext cx="293000" cy="176475"/>
            </a:xfrm>
            <a:custGeom>
              <a:avLst/>
              <a:gdLst/>
              <a:ahLst/>
              <a:cxnLst/>
              <a:rect l="l" t="t" r="r" b="b"/>
              <a:pathLst>
                <a:path w="11720" h="7059" extrusionOk="0">
                  <a:moveTo>
                    <a:pt x="1530" y="0"/>
                  </a:moveTo>
                  <a:cubicBezTo>
                    <a:pt x="1494" y="1081"/>
                    <a:pt x="554" y="1567"/>
                    <a:pt x="0" y="2301"/>
                  </a:cubicBezTo>
                  <a:lnTo>
                    <a:pt x="2182" y="2301"/>
                  </a:lnTo>
                  <a:cubicBezTo>
                    <a:pt x="2913" y="2301"/>
                    <a:pt x="3646" y="2283"/>
                    <a:pt x="4378" y="2283"/>
                  </a:cubicBezTo>
                  <a:cubicBezTo>
                    <a:pt x="4872" y="2283"/>
                    <a:pt x="5365" y="2291"/>
                    <a:pt x="5857" y="2319"/>
                  </a:cubicBezTo>
                  <a:cubicBezTo>
                    <a:pt x="6715" y="2365"/>
                    <a:pt x="6990" y="2745"/>
                    <a:pt x="6990" y="3621"/>
                  </a:cubicBezTo>
                  <a:cubicBezTo>
                    <a:pt x="6990" y="4409"/>
                    <a:pt x="6926" y="5198"/>
                    <a:pt x="6953" y="5981"/>
                  </a:cubicBezTo>
                  <a:cubicBezTo>
                    <a:pt x="6962" y="6224"/>
                    <a:pt x="7136" y="6572"/>
                    <a:pt x="7334" y="6673"/>
                  </a:cubicBezTo>
                  <a:cubicBezTo>
                    <a:pt x="7727" y="6875"/>
                    <a:pt x="8195" y="6935"/>
                    <a:pt x="8636" y="7058"/>
                  </a:cubicBezTo>
                  <a:cubicBezTo>
                    <a:pt x="8901" y="6627"/>
                    <a:pt x="9130" y="6206"/>
                    <a:pt x="9410" y="5825"/>
                  </a:cubicBezTo>
                  <a:cubicBezTo>
                    <a:pt x="9566" y="5615"/>
                    <a:pt x="9786" y="5417"/>
                    <a:pt x="10024" y="5308"/>
                  </a:cubicBezTo>
                  <a:cubicBezTo>
                    <a:pt x="10050" y="5295"/>
                    <a:pt x="10080" y="5290"/>
                    <a:pt x="10113" y="5290"/>
                  </a:cubicBezTo>
                  <a:cubicBezTo>
                    <a:pt x="10211" y="5290"/>
                    <a:pt x="10332" y="5338"/>
                    <a:pt x="10445" y="5376"/>
                  </a:cubicBezTo>
                  <a:lnTo>
                    <a:pt x="10950" y="5376"/>
                  </a:lnTo>
                  <a:cubicBezTo>
                    <a:pt x="11299" y="5261"/>
                    <a:pt x="11486" y="5202"/>
                    <a:pt x="11720" y="5129"/>
                  </a:cubicBezTo>
                  <a:cubicBezTo>
                    <a:pt x="11583" y="4876"/>
                    <a:pt x="11436" y="4665"/>
                    <a:pt x="11335" y="4432"/>
                  </a:cubicBezTo>
                  <a:cubicBezTo>
                    <a:pt x="10702" y="2952"/>
                    <a:pt x="9442" y="2076"/>
                    <a:pt x="8049" y="1618"/>
                  </a:cubicBezTo>
                  <a:cubicBezTo>
                    <a:pt x="5931" y="921"/>
                    <a:pt x="3713" y="527"/>
                    <a:pt x="153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6"/>
            <p:cNvSpPr/>
            <p:nvPr/>
          </p:nvSpPr>
          <p:spPr>
            <a:xfrm>
              <a:off x="3201200" y="2261600"/>
              <a:ext cx="685600" cy="76325"/>
            </a:xfrm>
            <a:custGeom>
              <a:avLst/>
              <a:gdLst/>
              <a:ahLst/>
              <a:cxnLst/>
              <a:rect l="l" t="t" r="r" b="b"/>
              <a:pathLst>
                <a:path w="27424" h="3053" extrusionOk="0">
                  <a:moveTo>
                    <a:pt x="26873" y="1"/>
                  </a:moveTo>
                  <a:cubicBezTo>
                    <a:pt x="26708" y="1"/>
                    <a:pt x="26524" y="53"/>
                    <a:pt x="26366" y="90"/>
                  </a:cubicBezTo>
                  <a:cubicBezTo>
                    <a:pt x="26067" y="160"/>
                    <a:pt x="25779" y="292"/>
                    <a:pt x="25495" y="416"/>
                  </a:cubicBezTo>
                  <a:cubicBezTo>
                    <a:pt x="25022" y="613"/>
                    <a:pt x="24555" y="823"/>
                    <a:pt x="24082" y="1030"/>
                  </a:cubicBezTo>
                  <a:cubicBezTo>
                    <a:pt x="23828" y="1144"/>
                    <a:pt x="23570" y="1202"/>
                    <a:pt x="23320" y="1202"/>
                  </a:cubicBezTo>
                  <a:cubicBezTo>
                    <a:pt x="22976" y="1202"/>
                    <a:pt x="22646" y="1092"/>
                    <a:pt x="22359" y="869"/>
                  </a:cubicBezTo>
                  <a:cubicBezTo>
                    <a:pt x="21802" y="430"/>
                    <a:pt x="21244" y="212"/>
                    <a:pt x="20662" y="212"/>
                  </a:cubicBezTo>
                  <a:cubicBezTo>
                    <a:pt x="20238" y="212"/>
                    <a:pt x="19801" y="328"/>
                    <a:pt x="19343" y="558"/>
                  </a:cubicBezTo>
                  <a:cubicBezTo>
                    <a:pt x="18857" y="801"/>
                    <a:pt x="18374" y="913"/>
                    <a:pt x="17884" y="913"/>
                  </a:cubicBezTo>
                  <a:cubicBezTo>
                    <a:pt x="17376" y="913"/>
                    <a:pt x="16861" y="793"/>
                    <a:pt x="16327" y="576"/>
                  </a:cubicBezTo>
                  <a:cubicBezTo>
                    <a:pt x="15951" y="421"/>
                    <a:pt x="15511" y="359"/>
                    <a:pt x="15073" y="359"/>
                  </a:cubicBezTo>
                  <a:cubicBezTo>
                    <a:pt x="14828" y="359"/>
                    <a:pt x="14583" y="379"/>
                    <a:pt x="14351" y="412"/>
                  </a:cubicBezTo>
                  <a:cubicBezTo>
                    <a:pt x="13508" y="531"/>
                    <a:pt x="12683" y="815"/>
                    <a:pt x="11871" y="1100"/>
                  </a:cubicBezTo>
                  <a:cubicBezTo>
                    <a:pt x="11112" y="1367"/>
                    <a:pt x="10342" y="1549"/>
                    <a:pt x="9569" y="1549"/>
                  </a:cubicBezTo>
                  <a:cubicBezTo>
                    <a:pt x="9151" y="1549"/>
                    <a:pt x="8733" y="1496"/>
                    <a:pt x="8314" y="1374"/>
                  </a:cubicBezTo>
                  <a:cubicBezTo>
                    <a:pt x="7750" y="1210"/>
                    <a:pt x="7201" y="1124"/>
                    <a:pt x="6665" y="1124"/>
                  </a:cubicBezTo>
                  <a:cubicBezTo>
                    <a:pt x="5796" y="1124"/>
                    <a:pt x="4960" y="1350"/>
                    <a:pt x="4143" y="1838"/>
                  </a:cubicBezTo>
                  <a:cubicBezTo>
                    <a:pt x="3987" y="1929"/>
                    <a:pt x="3804" y="1979"/>
                    <a:pt x="3630" y="2025"/>
                  </a:cubicBezTo>
                  <a:cubicBezTo>
                    <a:pt x="3261" y="2130"/>
                    <a:pt x="2904" y="2188"/>
                    <a:pt x="2562" y="2188"/>
                  </a:cubicBezTo>
                  <a:cubicBezTo>
                    <a:pt x="1822" y="2188"/>
                    <a:pt x="1151" y="1916"/>
                    <a:pt x="577" y="1251"/>
                  </a:cubicBezTo>
                  <a:cubicBezTo>
                    <a:pt x="477" y="1127"/>
                    <a:pt x="344" y="1035"/>
                    <a:pt x="224" y="930"/>
                  </a:cubicBezTo>
                  <a:cubicBezTo>
                    <a:pt x="146" y="953"/>
                    <a:pt x="73" y="976"/>
                    <a:pt x="1" y="999"/>
                  </a:cubicBezTo>
                  <a:cubicBezTo>
                    <a:pt x="69" y="1273"/>
                    <a:pt x="87" y="1580"/>
                    <a:pt x="230" y="1809"/>
                  </a:cubicBezTo>
                  <a:cubicBezTo>
                    <a:pt x="586" y="2387"/>
                    <a:pt x="1118" y="2763"/>
                    <a:pt x="1793" y="2937"/>
                  </a:cubicBezTo>
                  <a:cubicBezTo>
                    <a:pt x="2106" y="3016"/>
                    <a:pt x="2413" y="3053"/>
                    <a:pt x="2714" y="3053"/>
                  </a:cubicBezTo>
                  <a:cubicBezTo>
                    <a:pt x="3490" y="3053"/>
                    <a:pt x="4227" y="2812"/>
                    <a:pt x="4923" y="2442"/>
                  </a:cubicBezTo>
                  <a:cubicBezTo>
                    <a:pt x="5490" y="2137"/>
                    <a:pt x="6048" y="1986"/>
                    <a:pt x="6631" y="1986"/>
                  </a:cubicBezTo>
                  <a:cubicBezTo>
                    <a:pt x="6966" y="1986"/>
                    <a:pt x="7310" y="2036"/>
                    <a:pt x="7668" y="2135"/>
                  </a:cubicBezTo>
                  <a:cubicBezTo>
                    <a:pt x="8311" y="2315"/>
                    <a:pt x="8952" y="2405"/>
                    <a:pt x="9588" y="2405"/>
                  </a:cubicBezTo>
                  <a:cubicBezTo>
                    <a:pt x="10519" y="2405"/>
                    <a:pt x="11442" y="2213"/>
                    <a:pt x="12349" y="1832"/>
                  </a:cubicBezTo>
                  <a:cubicBezTo>
                    <a:pt x="12770" y="1653"/>
                    <a:pt x="13201" y="1493"/>
                    <a:pt x="13632" y="1338"/>
                  </a:cubicBezTo>
                  <a:cubicBezTo>
                    <a:pt x="14130" y="1163"/>
                    <a:pt x="14649" y="1000"/>
                    <a:pt x="15162" y="1000"/>
                  </a:cubicBezTo>
                  <a:cubicBezTo>
                    <a:pt x="15459" y="1000"/>
                    <a:pt x="15755" y="1055"/>
                    <a:pt x="16043" y="1195"/>
                  </a:cubicBezTo>
                  <a:cubicBezTo>
                    <a:pt x="16636" y="1484"/>
                    <a:pt x="17216" y="1617"/>
                    <a:pt x="17789" y="1617"/>
                  </a:cubicBezTo>
                  <a:cubicBezTo>
                    <a:pt x="18461" y="1617"/>
                    <a:pt x="19122" y="1435"/>
                    <a:pt x="19783" y="1108"/>
                  </a:cubicBezTo>
                  <a:cubicBezTo>
                    <a:pt x="20080" y="961"/>
                    <a:pt x="20356" y="888"/>
                    <a:pt x="20620" y="888"/>
                  </a:cubicBezTo>
                  <a:cubicBezTo>
                    <a:pt x="21024" y="888"/>
                    <a:pt x="21400" y="1059"/>
                    <a:pt x="21786" y="1397"/>
                  </a:cubicBezTo>
                  <a:cubicBezTo>
                    <a:pt x="22262" y="1811"/>
                    <a:pt x="22799" y="2025"/>
                    <a:pt x="23371" y="2025"/>
                  </a:cubicBezTo>
                  <a:cubicBezTo>
                    <a:pt x="23690" y="2025"/>
                    <a:pt x="24020" y="1958"/>
                    <a:pt x="24356" y="1823"/>
                  </a:cubicBezTo>
                  <a:cubicBezTo>
                    <a:pt x="25121" y="1516"/>
                    <a:pt x="25883" y="1205"/>
                    <a:pt x="26644" y="888"/>
                  </a:cubicBezTo>
                  <a:cubicBezTo>
                    <a:pt x="26928" y="774"/>
                    <a:pt x="27423" y="778"/>
                    <a:pt x="27309" y="334"/>
                  </a:cubicBezTo>
                  <a:cubicBezTo>
                    <a:pt x="27239" y="75"/>
                    <a:pt x="27069" y="1"/>
                    <a:pt x="268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6"/>
            <p:cNvSpPr/>
            <p:nvPr/>
          </p:nvSpPr>
          <p:spPr>
            <a:xfrm>
              <a:off x="3645675" y="2538400"/>
              <a:ext cx="229650" cy="46350"/>
            </a:xfrm>
            <a:custGeom>
              <a:avLst/>
              <a:gdLst/>
              <a:ahLst/>
              <a:cxnLst/>
              <a:rect l="l" t="t" r="r" b="b"/>
              <a:pathLst>
                <a:path w="9186" h="1854" extrusionOk="0">
                  <a:moveTo>
                    <a:pt x="464" y="1"/>
                  </a:moveTo>
                  <a:cubicBezTo>
                    <a:pt x="1" y="601"/>
                    <a:pt x="258" y="1505"/>
                    <a:pt x="1013" y="1627"/>
                  </a:cubicBezTo>
                  <a:cubicBezTo>
                    <a:pt x="1218" y="1661"/>
                    <a:pt x="1433" y="1678"/>
                    <a:pt x="1650" y="1678"/>
                  </a:cubicBezTo>
                  <a:cubicBezTo>
                    <a:pt x="2055" y="1678"/>
                    <a:pt x="2467" y="1619"/>
                    <a:pt x="2837" y="1499"/>
                  </a:cubicBezTo>
                  <a:cubicBezTo>
                    <a:pt x="3240" y="1367"/>
                    <a:pt x="3627" y="1312"/>
                    <a:pt x="4012" y="1312"/>
                  </a:cubicBezTo>
                  <a:cubicBezTo>
                    <a:pt x="4455" y="1312"/>
                    <a:pt x="4896" y="1385"/>
                    <a:pt x="5359" y="1495"/>
                  </a:cubicBezTo>
                  <a:cubicBezTo>
                    <a:pt x="6308" y="1724"/>
                    <a:pt x="7302" y="1789"/>
                    <a:pt x="8283" y="1852"/>
                  </a:cubicBezTo>
                  <a:cubicBezTo>
                    <a:pt x="8295" y="1853"/>
                    <a:pt x="8306" y="1853"/>
                    <a:pt x="8318" y="1853"/>
                  </a:cubicBezTo>
                  <a:cubicBezTo>
                    <a:pt x="8600" y="1853"/>
                    <a:pt x="8895" y="1642"/>
                    <a:pt x="9186" y="1532"/>
                  </a:cubicBezTo>
                  <a:cubicBezTo>
                    <a:pt x="9168" y="1449"/>
                    <a:pt x="9149" y="1362"/>
                    <a:pt x="9135" y="1280"/>
                  </a:cubicBezTo>
                  <a:cubicBezTo>
                    <a:pt x="8893" y="1211"/>
                    <a:pt x="8659" y="1120"/>
                    <a:pt x="8416" y="1082"/>
                  </a:cubicBezTo>
                  <a:cubicBezTo>
                    <a:pt x="7600" y="954"/>
                    <a:pt x="6756" y="940"/>
                    <a:pt x="5977" y="711"/>
                  </a:cubicBezTo>
                  <a:cubicBezTo>
                    <a:pt x="5324" y="522"/>
                    <a:pt x="4690" y="403"/>
                    <a:pt x="4054" y="403"/>
                  </a:cubicBezTo>
                  <a:cubicBezTo>
                    <a:pt x="3487" y="403"/>
                    <a:pt x="2917" y="497"/>
                    <a:pt x="2329" y="720"/>
                  </a:cubicBezTo>
                  <a:cubicBezTo>
                    <a:pt x="1996" y="849"/>
                    <a:pt x="1755" y="917"/>
                    <a:pt x="1560" y="917"/>
                  </a:cubicBezTo>
                  <a:cubicBezTo>
                    <a:pt x="1178" y="917"/>
                    <a:pt x="973" y="655"/>
                    <a:pt x="597" y="69"/>
                  </a:cubicBezTo>
                  <a:cubicBezTo>
                    <a:pt x="569" y="33"/>
                    <a:pt x="504" y="20"/>
                    <a:pt x="4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6"/>
            <p:cNvSpPr/>
            <p:nvPr/>
          </p:nvSpPr>
          <p:spPr>
            <a:xfrm>
              <a:off x="3206725" y="2398400"/>
              <a:ext cx="628300" cy="61500"/>
            </a:xfrm>
            <a:custGeom>
              <a:avLst/>
              <a:gdLst/>
              <a:ahLst/>
              <a:cxnLst/>
              <a:rect l="l" t="t" r="r" b="b"/>
              <a:pathLst>
                <a:path w="25132" h="2460" extrusionOk="0">
                  <a:moveTo>
                    <a:pt x="6688" y="1"/>
                  </a:moveTo>
                  <a:cubicBezTo>
                    <a:pt x="6287" y="1"/>
                    <a:pt x="5875" y="131"/>
                    <a:pt x="5482" y="334"/>
                  </a:cubicBezTo>
                  <a:cubicBezTo>
                    <a:pt x="5142" y="508"/>
                    <a:pt x="4813" y="711"/>
                    <a:pt x="4473" y="889"/>
                  </a:cubicBezTo>
                  <a:cubicBezTo>
                    <a:pt x="3749" y="1274"/>
                    <a:pt x="3197" y="1472"/>
                    <a:pt x="2683" y="1472"/>
                  </a:cubicBezTo>
                  <a:cubicBezTo>
                    <a:pt x="2046" y="1472"/>
                    <a:pt x="1468" y="1166"/>
                    <a:pt x="696" y="531"/>
                  </a:cubicBezTo>
                  <a:cubicBezTo>
                    <a:pt x="650" y="500"/>
                    <a:pt x="619" y="440"/>
                    <a:pt x="568" y="431"/>
                  </a:cubicBezTo>
                  <a:cubicBezTo>
                    <a:pt x="421" y="399"/>
                    <a:pt x="270" y="380"/>
                    <a:pt x="118" y="357"/>
                  </a:cubicBezTo>
                  <a:cubicBezTo>
                    <a:pt x="101" y="527"/>
                    <a:pt x="0" y="747"/>
                    <a:pt x="73" y="853"/>
                  </a:cubicBezTo>
                  <a:cubicBezTo>
                    <a:pt x="637" y="1677"/>
                    <a:pt x="1377" y="2460"/>
                    <a:pt x="2391" y="2460"/>
                  </a:cubicBezTo>
                  <a:cubicBezTo>
                    <a:pt x="2588" y="2460"/>
                    <a:pt x="2796" y="2430"/>
                    <a:pt x="3015" y="2365"/>
                  </a:cubicBezTo>
                  <a:cubicBezTo>
                    <a:pt x="3955" y="2086"/>
                    <a:pt x="4868" y="1696"/>
                    <a:pt x="5747" y="1270"/>
                  </a:cubicBezTo>
                  <a:cubicBezTo>
                    <a:pt x="6067" y="1117"/>
                    <a:pt x="6369" y="1022"/>
                    <a:pt x="6663" y="1022"/>
                  </a:cubicBezTo>
                  <a:cubicBezTo>
                    <a:pt x="6943" y="1022"/>
                    <a:pt x="7217" y="1107"/>
                    <a:pt x="7493" y="1310"/>
                  </a:cubicBezTo>
                  <a:cubicBezTo>
                    <a:pt x="8398" y="1976"/>
                    <a:pt x="9368" y="2261"/>
                    <a:pt x="10398" y="2261"/>
                  </a:cubicBezTo>
                  <a:cubicBezTo>
                    <a:pt x="10829" y="2261"/>
                    <a:pt x="11272" y="2211"/>
                    <a:pt x="11724" y="2117"/>
                  </a:cubicBezTo>
                  <a:cubicBezTo>
                    <a:pt x="12256" y="2007"/>
                    <a:pt x="12788" y="1942"/>
                    <a:pt x="13324" y="1942"/>
                  </a:cubicBezTo>
                  <a:cubicBezTo>
                    <a:pt x="13766" y="1942"/>
                    <a:pt x="14211" y="1986"/>
                    <a:pt x="14662" y="2086"/>
                  </a:cubicBezTo>
                  <a:cubicBezTo>
                    <a:pt x="15624" y="2293"/>
                    <a:pt x="16621" y="2433"/>
                    <a:pt x="17602" y="2433"/>
                  </a:cubicBezTo>
                  <a:cubicBezTo>
                    <a:pt x="17617" y="2433"/>
                    <a:pt x="17632" y="2433"/>
                    <a:pt x="17647" y="2433"/>
                  </a:cubicBezTo>
                  <a:cubicBezTo>
                    <a:pt x="19071" y="2433"/>
                    <a:pt x="20502" y="2305"/>
                    <a:pt x="21918" y="2168"/>
                  </a:cubicBezTo>
                  <a:cubicBezTo>
                    <a:pt x="23055" y="2058"/>
                    <a:pt x="24122" y="1682"/>
                    <a:pt x="25131" y="1150"/>
                  </a:cubicBezTo>
                  <a:cubicBezTo>
                    <a:pt x="25131" y="1072"/>
                    <a:pt x="25127" y="994"/>
                    <a:pt x="25127" y="921"/>
                  </a:cubicBezTo>
                  <a:cubicBezTo>
                    <a:pt x="24858" y="921"/>
                    <a:pt x="24589" y="904"/>
                    <a:pt x="24322" y="904"/>
                  </a:cubicBezTo>
                  <a:cubicBezTo>
                    <a:pt x="24174" y="904"/>
                    <a:pt x="24027" y="909"/>
                    <a:pt x="23880" y="925"/>
                  </a:cubicBezTo>
                  <a:cubicBezTo>
                    <a:pt x="22647" y="1063"/>
                    <a:pt x="21419" y="1288"/>
                    <a:pt x="20186" y="1379"/>
                  </a:cubicBezTo>
                  <a:cubicBezTo>
                    <a:pt x="19352" y="1438"/>
                    <a:pt x="18518" y="1493"/>
                    <a:pt x="17685" y="1493"/>
                  </a:cubicBezTo>
                  <a:cubicBezTo>
                    <a:pt x="16568" y="1493"/>
                    <a:pt x="15454" y="1395"/>
                    <a:pt x="14346" y="1077"/>
                  </a:cubicBezTo>
                  <a:cubicBezTo>
                    <a:pt x="14041" y="990"/>
                    <a:pt x="13710" y="953"/>
                    <a:pt x="13376" y="953"/>
                  </a:cubicBezTo>
                  <a:cubicBezTo>
                    <a:pt x="13042" y="953"/>
                    <a:pt x="12705" y="990"/>
                    <a:pt x="12389" y="1049"/>
                  </a:cubicBezTo>
                  <a:cubicBezTo>
                    <a:pt x="11761" y="1172"/>
                    <a:pt x="11146" y="1257"/>
                    <a:pt x="10546" y="1257"/>
                  </a:cubicBezTo>
                  <a:cubicBezTo>
                    <a:pt x="9550" y="1257"/>
                    <a:pt x="8592" y="1022"/>
                    <a:pt x="7677" y="330"/>
                  </a:cubicBezTo>
                  <a:cubicBezTo>
                    <a:pt x="7371" y="98"/>
                    <a:pt x="7034" y="1"/>
                    <a:pt x="66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6"/>
            <p:cNvSpPr/>
            <p:nvPr/>
          </p:nvSpPr>
          <p:spPr>
            <a:xfrm>
              <a:off x="3358950" y="990125"/>
              <a:ext cx="433175" cy="746750"/>
            </a:xfrm>
            <a:custGeom>
              <a:avLst/>
              <a:gdLst/>
              <a:ahLst/>
              <a:cxnLst/>
              <a:rect l="l" t="t" r="r" b="b"/>
              <a:pathLst>
                <a:path w="17327" h="29870" extrusionOk="0">
                  <a:moveTo>
                    <a:pt x="2330" y="6059"/>
                  </a:moveTo>
                  <a:cubicBezTo>
                    <a:pt x="2454" y="6156"/>
                    <a:pt x="2624" y="6225"/>
                    <a:pt x="2683" y="6347"/>
                  </a:cubicBezTo>
                  <a:cubicBezTo>
                    <a:pt x="2780" y="6536"/>
                    <a:pt x="2835" y="6765"/>
                    <a:pt x="2848" y="6976"/>
                  </a:cubicBezTo>
                  <a:cubicBezTo>
                    <a:pt x="2921" y="8236"/>
                    <a:pt x="2999" y="9496"/>
                    <a:pt x="3018" y="10758"/>
                  </a:cubicBezTo>
                  <a:cubicBezTo>
                    <a:pt x="3022" y="11097"/>
                    <a:pt x="2802" y="11440"/>
                    <a:pt x="2688" y="11779"/>
                  </a:cubicBezTo>
                  <a:lnTo>
                    <a:pt x="2483" y="11753"/>
                  </a:lnTo>
                  <a:cubicBezTo>
                    <a:pt x="2418" y="11518"/>
                    <a:pt x="2308" y="11289"/>
                    <a:pt x="2294" y="11051"/>
                  </a:cubicBezTo>
                  <a:cubicBezTo>
                    <a:pt x="2227" y="9515"/>
                    <a:pt x="2170" y="7980"/>
                    <a:pt x="2125" y="6444"/>
                  </a:cubicBezTo>
                  <a:cubicBezTo>
                    <a:pt x="2125" y="6316"/>
                    <a:pt x="2262" y="6187"/>
                    <a:pt x="2330" y="6059"/>
                  </a:cubicBezTo>
                  <a:close/>
                  <a:moveTo>
                    <a:pt x="4901" y="9698"/>
                  </a:moveTo>
                  <a:cubicBezTo>
                    <a:pt x="5052" y="9804"/>
                    <a:pt x="5282" y="9882"/>
                    <a:pt x="5346" y="10028"/>
                  </a:cubicBezTo>
                  <a:cubicBezTo>
                    <a:pt x="5484" y="10340"/>
                    <a:pt x="5625" y="10693"/>
                    <a:pt x="5607" y="11023"/>
                  </a:cubicBezTo>
                  <a:cubicBezTo>
                    <a:pt x="5561" y="12017"/>
                    <a:pt x="5452" y="13012"/>
                    <a:pt x="5332" y="14002"/>
                  </a:cubicBezTo>
                  <a:cubicBezTo>
                    <a:pt x="5318" y="14126"/>
                    <a:pt x="5102" y="14227"/>
                    <a:pt x="4979" y="14337"/>
                  </a:cubicBezTo>
                  <a:cubicBezTo>
                    <a:pt x="4920" y="14200"/>
                    <a:pt x="4805" y="14062"/>
                    <a:pt x="4800" y="13920"/>
                  </a:cubicBezTo>
                  <a:cubicBezTo>
                    <a:pt x="4777" y="13388"/>
                    <a:pt x="4791" y="12861"/>
                    <a:pt x="4791" y="12329"/>
                  </a:cubicBezTo>
                  <a:lnTo>
                    <a:pt x="4819" y="12329"/>
                  </a:lnTo>
                  <a:cubicBezTo>
                    <a:pt x="4773" y="11615"/>
                    <a:pt x="4714" y="10904"/>
                    <a:pt x="4691" y="10190"/>
                  </a:cubicBezTo>
                  <a:cubicBezTo>
                    <a:pt x="4686" y="10028"/>
                    <a:pt x="4828" y="9863"/>
                    <a:pt x="4901" y="9698"/>
                  </a:cubicBezTo>
                  <a:close/>
                  <a:moveTo>
                    <a:pt x="2890" y="13741"/>
                  </a:moveTo>
                  <a:cubicBezTo>
                    <a:pt x="3045" y="13901"/>
                    <a:pt x="3279" y="14035"/>
                    <a:pt x="3334" y="14223"/>
                  </a:cubicBezTo>
                  <a:cubicBezTo>
                    <a:pt x="3435" y="14570"/>
                    <a:pt x="3445" y="14946"/>
                    <a:pt x="3468" y="15308"/>
                  </a:cubicBezTo>
                  <a:cubicBezTo>
                    <a:pt x="3513" y="15968"/>
                    <a:pt x="3536" y="16625"/>
                    <a:pt x="3563" y="17284"/>
                  </a:cubicBezTo>
                  <a:cubicBezTo>
                    <a:pt x="3577" y="17284"/>
                    <a:pt x="3590" y="17285"/>
                    <a:pt x="3605" y="17289"/>
                  </a:cubicBezTo>
                  <a:cubicBezTo>
                    <a:pt x="3559" y="17632"/>
                    <a:pt x="3536" y="17980"/>
                    <a:pt x="3453" y="18316"/>
                  </a:cubicBezTo>
                  <a:cubicBezTo>
                    <a:pt x="3422" y="18449"/>
                    <a:pt x="3261" y="18550"/>
                    <a:pt x="3155" y="18664"/>
                  </a:cubicBezTo>
                  <a:cubicBezTo>
                    <a:pt x="3045" y="18554"/>
                    <a:pt x="2871" y="18457"/>
                    <a:pt x="2843" y="18329"/>
                  </a:cubicBezTo>
                  <a:cubicBezTo>
                    <a:pt x="2743" y="17848"/>
                    <a:pt x="2652" y="17357"/>
                    <a:pt x="2629" y="16867"/>
                  </a:cubicBezTo>
                  <a:cubicBezTo>
                    <a:pt x="2582" y="16010"/>
                    <a:pt x="2574" y="15148"/>
                    <a:pt x="2591" y="14286"/>
                  </a:cubicBezTo>
                  <a:cubicBezTo>
                    <a:pt x="2597" y="14103"/>
                    <a:pt x="2784" y="13924"/>
                    <a:pt x="2890" y="13741"/>
                  </a:cubicBezTo>
                  <a:close/>
                  <a:moveTo>
                    <a:pt x="16666" y="0"/>
                  </a:moveTo>
                  <a:cubicBezTo>
                    <a:pt x="16593" y="0"/>
                    <a:pt x="16511" y="2"/>
                    <a:pt x="16419" y="5"/>
                  </a:cubicBezTo>
                  <a:cubicBezTo>
                    <a:pt x="14164" y="64"/>
                    <a:pt x="11913" y="143"/>
                    <a:pt x="9662" y="225"/>
                  </a:cubicBezTo>
                  <a:cubicBezTo>
                    <a:pt x="6715" y="339"/>
                    <a:pt x="3878" y="1067"/>
                    <a:pt x="1041" y="1815"/>
                  </a:cubicBezTo>
                  <a:cubicBezTo>
                    <a:pt x="505" y="1953"/>
                    <a:pt x="280" y="2268"/>
                    <a:pt x="276" y="2846"/>
                  </a:cubicBezTo>
                  <a:cubicBezTo>
                    <a:pt x="262" y="4437"/>
                    <a:pt x="189" y="6032"/>
                    <a:pt x="152" y="7626"/>
                  </a:cubicBezTo>
                  <a:cubicBezTo>
                    <a:pt x="1" y="13985"/>
                    <a:pt x="299" y="20296"/>
                    <a:pt x="2049" y="26461"/>
                  </a:cubicBezTo>
                  <a:cubicBezTo>
                    <a:pt x="2352" y="27528"/>
                    <a:pt x="2668" y="28592"/>
                    <a:pt x="2981" y="29655"/>
                  </a:cubicBezTo>
                  <a:cubicBezTo>
                    <a:pt x="3902" y="28046"/>
                    <a:pt x="4695" y="26442"/>
                    <a:pt x="5482" y="24838"/>
                  </a:cubicBezTo>
                  <a:cubicBezTo>
                    <a:pt x="5707" y="24379"/>
                    <a:pt x="5905" y="23902"/>
                    <a:pt x="6147" y="23453"/>
                  </a:cubicBezTo>
                  <a:cubicBezTo>
                    <a:pt x="6327" y="23120"/>
                    <a:pt x="6506" y="22949"/>
                    <a:pt x="6702" y="22949"/>
                  </a:cubicBezTo>
                  <a:cubicBezTo>
                    <a:pt x="6864" y="22949"/>
                    <a:pt x="7038" y="23067"/>
                    <a:pt x="7234" y="23311"/>
                  </a:cubicBezTo>
                  <a:cubicBezTo>
                    <a:pt x="8063" y="24333"/>
                    <a:pt x="8783" y="25442"/>
                    <a:pt x="9622" y="26451"/>
                  </a:cubicBezTo>
                  <a:cubicBezTo>
                    <a:pt x="10607" y="27629"/>
                    <a:pt x="11671" y="28733"/>
                    <a:pt x="12702" y="29870"/>
                  </a:cubicBezTo>
                  <a:cubicBezTo>
                    <a:pt x="12757" y="29842"/>
                    <a:pt x="12807" y="29815"/>
                    <a:pt x="12862" y="29788"/>
                  </a:cubicBezTo>
                  <a:cubicBezTo>
                    <a:pt x="12872" y="29650"/>
                    <a:pt x="12908" y="29508"/>
                    <a:pt x="12895" y="29371"/>
                  </a:cubicBezTo>
                  <a:cubicBezTo>
                    <a:pt x="12831" y="28454"/>
                    <a:pt x="12753" y="27541"/>
                    <a:pt x="12688" y="26630"/>
                  </a:cubicBezTo>
                  <a:cubicBezTo>
                    <a:pt x="12446" y="22995"/>
                    <a:pt x="12125" y="19364"/>
                    <a:pt x="11983" y="15725"/>
                  </a:cubicBezTo>
                  <a:cubicBezTo>
                    <a:pt x="11864" y="12637"/>
                    <a:pt x="12272" y="9579"/>
                    <a:pt x="13179" y="6613"/>
                  </a:cubicBezTo>
                  <a:cubicBezTo>
                    <a:pt x="13692" y="4936"/>
                    <a:pt x="14619" y="3570"/>
                    <a:pt x="16479" y="3129"/>
                  </a:cubicBezTo>
                  <a:cubicBezTo>
                    <a:pt x="16718" y="3075"/>
                    <a:pt x="16969" y="3066"/>
                    <a:pt x="17314" y="3024"/>
                  </a:cubicBezTo>
                  <a:cubicBezTo>
                    <a:pt x="17314" y="2283"/>
                    <a:pt x="17327" y="1572"/>
                    <a:pt x="17309" y="857"/>
                  </a:cubicBezTo>
                  <a:cubicBezTo>
                    <a:pt x="17289" y="115"/>
                    <a:pt x="17257" y="0"/>
                    <a:pt x="16666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6"/>
            <p:cNvSpPr/>
            <p:nvPr/>
          </p:nvSpPr>
          <p:spPr>
            <a:xfrm>
              <a:off x="3671450" y="625025"/>
              <a:ext cx="65450" cy="73600"/>
            </a:xfrm>
            <a:custGeom>
              <a:avLst/>
              <a:gdLst/>
              <a:ahLst/>
              <a:cxnLst/>
              <a:rect l="l" t="t" r="r" b="b"/>
              <a:pathLst>
                <a:path w="2618" h="2944" extrusionOk="0">
                  <a:moveTo>
                    <a:pt x="1108" y="0"/>
                  </a:moveTo>
                  <a:cubicBezTo>
                    <a:pt x="1105" y="0"/>
                    <a:pt x="1103" y="0"/>
                    <a:pt x="1101" y="0"/>
                  </a:cubicBezTo>
                  <a:cubicBezTo>
                    <a:pt x="491" y="4"/>
                    <a:pt x="1" y="568"/>
                    <a:pt x="5" y="1266"/>
                  </a:cubicBezTo>
                  <a:cubicBezTo>
                    <a:pt x="5" y="2251"/>
                    <a:pt x="523" y="2929"/>
                    <a:pt x="1280" y="2943"/>
                  </a:cubicBezTo>
                  <a:cubicBezTo>
                    <a:pt x="1289" y="2943"/>
                    <a:pt x="1298" y="2943"/>
                    <a:pt x="1307" y="2943"/>
                  </a:cubicBezTo>
                  <a:cubicBezTo>
                    <a:pt x="2036" y="2943"/>
                    <a:pt x="2595" y="2412"/>
                    <a:pt x="2605" y="1706"/>
                  </a:cubicBezTo>
                  <a:cubicBezTo>
                    <a:pt x="2618" y="800"/>
                    <a:pt x="1911" y="0"/>
                    <a:pt x="11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6"/>
            <p:cNvSpPr/>
            <p:nvPr/>
          </p:nvSpPr>
          <p:spPr>
            <a:xfrm>
              <a:off x="3627025" y="493600"/>
              <a:ext cx="64050" cy="78675"/>
            </a:xfrm>
            <a:custGeom>
              <a:avLst/>
              <a:gdLst/>
              <a:ahLst/>
              <a:cxnLst/>
              <a:rect l="l" t="t" r="r" b="b"/>
              <a:pathLst>
                <a:path w="2562" h="3147" extrusionOk="0">
                  <a:moveTo>
                    <a:pt x="1360" y="0"/>
                  </a:moveTo>
                  <a:cubicBezTo>
                    <a:pt x="1214" y="0"/>
                    <a:pt x="1064" y="63"/>
                    <a:pt x="934" y="205"/>
                  </a:cubicBezTo>
                  <a:cubicBezTo>
                    <a:pt x="329" y="874"/>
                    <a:pt x="0" y="1768"/>
                    <a:pt x="669" y="2689"/>
                  </a:cubicBezTo>
                  <a:cubicBezTo>
                    <a:pt x="890" y="2996"/>
                    <a:pt x="1176" y="3146"/>
                    <a:pt x="1455" y="3146"/>
                  </a:cubicBezTo>
                  <a:cubicBezTo>
                    <a:pt x="1778" y="3146"/>
                    <a:pt x="2091" y="2946"/>
                    <a:pt x="2282" y="2552"/>
                  </a:cubicBezTo>
                  <a:cubicBezTo>
                    <a:pt x="2392" y="2329"/>
                    <a:pt x="2415" y="2066"/>
                    <a:pt x="2479" y="1824"/>
                  </a:cubicBezTo>
                  <a:lnTo>
                    <a:pt x="2561" y="1755"/>
                  </a:lnTo>
                  <a:cubicBezTo>
                    <a:pt x="2342" y="1275"/>
                    <a:pt x="2173" y="756"/>
                    <a:pt x="1883" y="310"/>
                  </a:cubicBezTo>
                  <a:cubicBezTo>
                    <a:pt x="1759" y="119"/>
                    <a:pt x="1563" y="0"/>
                    <a:pt x="13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6"/>
            <p:cNvSpPr/>
            <p:nvPr/>
          </p:nvSpPr>
          <p:spPr>
            <a:xfrm>
              <a:off x="3496925" y="679475"/>
              <a:ext cx="100850" cy="57625"/>
            </a:xfrm>
            <a:custGeom>
              <a:avLst/>
              <a:gdLst/>
              <a:ahLst/>
              <a:cxnLst/>
              <a:rect l="l" t="t" r="r" b="b"/>
              <a:pathLst>
                <a:path w="4034" h="2305" extrusionOk="0">
                  <a:moveTo>
                    <a:pt x="3636" y="0"/>
                  </a:moveTo>
                  <a:cubicBezTo>
                    <a:pt x="3636" y="0"/>
                    <a:pt x="3636" y="0"/>
                    <a:pt x="3636" y="0"/>
                  </a:cubicBezTo>
                  <a:cubicBezTo>
                    <a:pt x="3467" y="4"/>
                    <a:pt x="3237" y="91"/>
                    <a:pt x="3145" y="220"/>
                  </a:cubicBezTo>
                  <a:cubicBezTo>
                    <a:pt x="2985" y="439"/>
                    <a:pt x="2907" y="710"/>
                    <a:pt x="2815" y="971"/>
                  </a:cubicBezTo>
                  <a:cubicBezTo>
                    <a:pt x="2707" y="1292"/>
                    <a:pt x="2489" y="1483"/>
                    <a:pt x="2213" y="1483"/>
                  </a:cubicBezTo>
                  <a:cubicBezTo>
                    <a:pt x="2151" y="1483"/>
                    <a:pt x="2085" y="1473"/>
                    <a:pt x="2018" y="1453"/>
                  </a:cubicBezTo>
                  <a:cubicBezTo>
                    <a:pt x="1660" y="1337"/>
                    <a:pt x="1326" y="1108"/>
                    <a:pt x="1019" y="884"/>
                  </a:cubicBezTo>
                  <a:cubicBezTo>
                    <a:pt x="835" y="746"/>
                    <a:pt x="743" y="490"/>
                    <a:pt x="564" y="343"/>
                  </a:cubicBezTo>
                  <a:cubicBezTo>
                    <a:pt x="496" y="284"/>
                    <a:pt x="380" y="254"/>
                    <a:pt x="273" y="254"/>
                  </a:cubicBezTo>
                  <a:cubicBezTo>
                    <a:pt x="223" y="254"/>
                    <a:pt x="174" y="261"/>
                    <a:pt x="135" y="275"/>
                  </a:cubicBezTo>
                  <a:cubicBezTo>
                    <a:pt x="65" y="298"/>
                    <a:pt x="1" y="550"/>
                    <a:pt x="47" y="651"/>
                  </a:cubicBezTo>
                  <a:cubicBezTo>
                    <a:pt x="462" y="1593"/>
                    <a:pt x="970" y="2305"/>
                    <a:pt x="2100" y="2305"/>
                  </a:cubicBezTo>
                  <a:cubicBezTo>
                    <a:pt x="2107" y="2305"/>
                    <a:pt x="2115" y="2305"/>
                    <a:pt x="2123" y="2305"/>
                  </a:cubicBezTo>
                  <a:cubicBezTo>
                    <a:pt x="2125" y="2305"/>
                    <a:pt x="2127" y="2305"/>
                    <a:pt x="2129" y="2305"/>
                  </a:cubicBezTo>
                  <a:cubicBezTo>
                    <a:pt x="3071" y="2305"/>
                    <a:pt x="4033" y="1263"/>
                    <a:pt x="3911" y="338"/>
                  </a:cubicBezTo>
                  <a:cubicBezTo>
                    <a:pt x="3892" y="211"/>
                    <a:pt x="3733" y="0"/>
                    <a:pt x="3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6"/>
            <p:cNvSpPr/>
            <p:nvPr/>
          </p:nvSpPr>
          <p:spPr>
            <a:xfrm>
              <a:off x="3520425" y="584200"/>
              <a:ext cx="48400" cy="59025"/>
            </a:xfrm>
            <a:custGeom>
              <a:avLst/>
              <a:gdLst/>
              <a:ahLst/>
              <a:cxnLst/>
              <a:rect l="l" t="t" r="r" b="b"/>
              <a:pathLst>
                <a:path w="1936" h="2361" extrusionOk="0">
                  <a:moveTo>
                    <a:pt x="779" y="1"/>
                  </a:moveTo>
                  <a:cubicBezTo>
                    <a:pt x="628" y="1"/>
                    <a:pt x="398" y="83"/>
                    <a:pt x="367" y="177"/>
                  </a:cubicBezTo>
                  <a:cubicBezTo>
                    <a:pt x="207" y="676"/>
                    <a:pt x="56" y="1189"/>
                    <a:pt x="15" y="1707"/>
                  </a:cubicBezTo>
                  <a:cubicBezTo>
                    <a:pt x="1" y="1890"/>
                    <a:pt x="280" y="2211"/>
                    <a:pt x="487" y="2275"/>
                  </a:cubicBezTo>
                  <a:cubicBezTo>
                    <a:pt x="678" y="2337"/>
                    <a:pt x="887" y="2360"/>
                    <a:pt x="1098" y="2360"/>
                  </a:cubicBezTo>
                  <a:cubicBezTo>
                    <a:pt x="1255" y="2360"/>
                    <a:pt x="1413" y="2347"/>
                    <a:pt x="1564" y="2330"/>
                  </a:cubicBezTo>
                  <a:cubicBezTo>
                    <a:pt x="1701" y="2312"/>
                    <a:pt x="1812" y="2073"/>
                    <a:pt x="1935" y="1936"/>
                  </a:cubicBezTo>
                  <a:cubicBezTo>
                    <a:pt x="1788" y="1826"/>
                    <a:pt x="1651" y="1660"/>
                    <a:pt x="1486" y="1616"/>
                  </a:cubicBezTo>
                  <a:cubicBezTo>
                    <a:pt x="1399" y="1593"/>
                    <a:pt x="1308" y="1587"/>
                    <a:pt x="1210" y="1587"/>
                  </a:cubicBezTo>
                  <a:cubicBezTo>
                    <a:pt x="1066" y="1587"/>
                    <a:pt x="907" y="1601"/>
                    <a:pt x="729" y="1601"/>
                  </a:cubicBezTo>
                  <a:cubicBezTo>
                    <a:pt x="831" y="1143"/>
                    <a:pt x="935" y="772"/>
                    <a:pt x="981" y="400"/>
                  </a:cubicBezTo>
                  <a:cubicBezTo>
                    <a:pt x="1000" y="268"/>
                    <a:pt x="886" y="6"/>
                    <a:pt x="812" y="2"/>
                  </a:cubicBezTo>
                  <a:cubicBezTo>
                    <a:pt x="802" y="1"/>
                    <a:pt x="790" y="1"/>
                    <a:pt x="7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6"/>
            <p:cNvSpPr/>
            <p:nvPr/>
          </p:nvSpPr>
          <p:spPr>
            <a:xfrm>
              <a:off x="3265350" y="940600"/>
              <a:ext cx="285450" cy="129325"/>
            </a:xfrm>
            <a:custGeom>
              <a:avLst/>
              <a:gdLst/>
              <a:ahLst/>
              <a:cxnLst/>
              <a:rect l="l" t="t" r="r" b="b"/>
              <a:pathLst>
                <a:path w="11418" h="5173" extrusionOk="0">
                  <a:moveTo>
                    <a:pt x="8502" y="1"/>
                  </a:moveTo>
                  <a:cubicBezTo>
                    <a:pt x="8408" y="1"/>
                    <a:pt x="8308" y="26"/>
                    <a:pt x="8191" y="74"/>
                  </a:cubicBezTo>
                  <a:cubicBezTo>
                    <a:pt x="6083" y="953"/>
                    <a:pt x="3961" y="1811"/>
                    <a:pt x="1847" y="2691"/>
                  </a:cubicBezTo>
                  <a:cubicBezTo>
                    <a:pt x="1183" y="2971"/>
                    <a:pt x="546" y="3309"/>
                    <a:pt x="0" y="3570"/>
                  </a:cubicBezTo>
                  <a:cubicBezTo>
                    <a:pt x="490" y="4107"/>
                    <a:pt x="926" y="4597"/>
                    <a:pt x="1375" y="5070"/>
                  </a:cubicBezTo>
                  <a:cubicBezTo>
                    <a:pt x="1442" y="5136"/>
                    <a:pt x="1575" y="5172"/>
                    <a:pt x="1681" y="5172"/>
                  </a:cubicBezTo>
                  <a:cubicBezTo>
                    <a:pt x="1692" y="5172"/>
                    <a:pt x="1704" y="5172"/>
                    <a:pt x="1714" y="5171"/>
                  </a:cubicBezTo>
                  <a:cubicBezTo>
                    <a:pt x="2183" y="5129"/>
                    <a:pt x="2654" y="5065"/>
                    <a:pt x="3113" y="5015"/>
                  </a:cubicBezTo>
                  <a:cubicBezTo>
                    <a:pt x="3306" y="3617"/>
                    <a:pt x="3255" y="3314"/>
                    <a:pt x="4914" y="2870"/>
                  </a:cubicBezTo>
                  <a:cubicBezTo>
                    <a:pt x="7059" y="2297"/>
                    <a:pt x="9213" y="1778"/>
                    <a:pt x="11418" y="1494"/>
                  </a:cubicBezTo>
                  <a:lnTo>
                    <a:pt x="11390" y="1298"/>
                  </a:lnTo>
                  <a:cubicBezTo>
                    <a:pt x="11269" y="1305"/>
                    <a:pt x="11147" y="1311"/>
                    <a:pt x="11027" y="1311"/>
                  </a:cubicBezTo>
                  <a:cubicBezTo>
                    <a:pt x="10780" y="1311"/>
                    <a:pt x="10544" y="1285"/>
                    <a:pt x="10350" y="1183"/>
                  </a:cubicBezTo>
                  <a:cubicBezTo>
                    <a:pt x="9847" y="918"/>
                    <a:pt x="9380" y="594"/>
                    <a:pt x="8957" y="215"/>
                  </a:cubicBezTo>
                  <a:cubicBezTo>
                    <a:pt x="8794" y="69"/>
                    <a:pt x="8657" y="1"/>
                    <a:pt x="850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6"/>
            <p:cNvSpPr/>
            <p:nvPr/>
          </p:nvSpPr>
          <p:spPr>
            <a:xfrm>
              <a:off x="3476100" y="1232575"/>
              <a:ext cx="23475" cy="115975"/>
            </a:xfrm>
            <a:custGeom>
              <a:avLst/>
              <a:gdLst/>
              <a:ahLst/>
              <a:cxnLst/>
              <a:rect l="l" t="t" r="r" b="b"/>
              <a:pathLst>
                <a:path w="939" h="4639" extrusionOk="0">
                  <a:moveTo>
                    <a:pt x="216" y="0"/>
                  </a:moveTo>
                  <a:cubicBezTo>
                    <a:pt x="143" y="165"/>
                    <a:pt x="0" y="330"/>
                    <a:pt x="6" y="491"/>
                  </a:cubicBezTo>
                  <a:cubicBezTo>
                    <a:pt x="28" y="1206"/>
                    <a:pt x="88" y="1916"/>
                    <a:pt x="133" y="2631"/>
                  </a:cubicBezTo>
                  <a:lnTo>
                    <a:pt x="105" y="2631"/>
                  </a:lnTo>
                  <a:cubicBezTo>
                    <a:pt x="105" y="3162"/>
                    <a:pt x="92" y="3690"/>
                    <a:pt x="115" y="4222"/>
                  </a:cubicBezTo>
                  <a:cubicBezTo>
                    <a:pt x="119" y="4363"/>
                    <a:pt x="234" y="4502"/>
                    <a:pt x="293" y="4639"/>
                  </a:cubicBezTo>
                  <a:cubicBezTo>
                    <a:pt x="417" y="4529"/>
                    <a:pt x="633" y="4427"/>
                    <a:pt x="646" y="4304"/>
                  </a:cubicBezTo>
                  <a:cubicBezTo>
                    <a:pt x="766" y="3314"/>
                    <a:pt x="875" y="2319"/>
                    <a:pt x="921" y="1325"/>
                  </a:cubicBezTo>
                  <a:cubicBezTo>
                    <a:pt x="939" y="995"/>
                    <a:pt x="798" y="642"/>
                    <a:pt x="660" y="330"/>
                  </a:cubicBezTo>
                  <a:cubicBezTo>
                    <a:pt x="596" y="183"/>
                    <a:pt x="368" y="106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6"/>
            <p:cNvSpPr/>
            <p:nvPr/>
          </p:nvSpPr>
          <p:spPr>
            <a:xfrm>
              <a:off x="3441025" y="514975"/>
              <a:ext cx="50450" cy="68150"/>
            </a:xfrm>
            <a:custGeom>
              <a:avLst/>
              <a:gdLst/>
              <a:ahLst/>
              <a:cxnLst/>
              <a:rect l="l" t="t" r="r" b="b"/>
              <a:pathLst>
                <a:path w="2018" h="2726" extrusionOk="0">
                  <a:moveTo>
                    <a:pt x="993" y="0"/>
                  </a:moveTo>
                  <a:cubicBezTo>
                    <a:pt x="719" y="0"/>
                    <a:pt x="449" y="162"/>
                    <a:pt x="303" y="479"/>
                  </a:cubicBezTo>
                  <a:cubicBezTo>
                    <a:pt x="28" y="1070"/>
                    <a:pt x="0" y="1712"/>
                    <a:pt x="326" y="2275"/>
                  </a:cubicBezTo>
                  <a:cubicBezTo>
                    <a:pt x="459" y="2509"/>
                    <a:pt x="839" y="2725"/>
                    <a:pt x="1109" y="2725"/>
                  </a:cubicBezTo>
                  <a:cubicBezTo>
                    <a:pt x="1347" y="2725"/>
                    <a:pt x="1641" y="2459"/>
                    <a:pt x="1806" y="2235"/>
                  </a:cubicBezTo>
                  <a:cubicBezTo>
                    <a:pt x="1948" y="2051"/>
                    <a:pt x="1939" y="1753"/>
                    <a:pt x="2017" y="1414"/>
                  </a:cubicBezTo>
                  <a:cubicBezTo>
                    <a:pt x="1916" y="1116"/>
                    <a:pt x="1847" y="727"/>
                    <a:pt x="1659" y="411"/>
                  </a:cubicBezTo>
                  <a:cubicBezTo>
                    <a:pt x="1495" y="135"/>
                    <a:pt x="1242" y="0"/>
                    <a:pt x="9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6"/>
            <p:cNvSpPr/>
            <p:nvPr/>
          </p:nvSpPr>
          <p:spPr>
            <a:xfrm>
              <a:off x="3380175" y="621125"/>
              <a:ext cx="74825" cy="77150"/>
            </a:xfrm>
            <a:custGeom>
              <a:avLst/>
              <a:gdLst/>
              <a:ahLst/>
              <a:cxnLst/>
              <a:rect l="l" t="t" r="r" b="b"/>
              <a:pathLst>
                <a:path w="2993" h="3086" extrusionOk="0">
                  <a:moveTo>
                    <a:pt x="1189" y="0"/>
                  </a:moveTo>
                  <a:cubicBezTo>
                    <a:pt x="476" y="0"/>
                    <a:pt x="1" y="666"/>
                    <a:pt x="14" y="1655"/>
                  </a:cubicBezTo>
                  <a:cubicBezTo>
                    <a:pt x="28" y="2499"/>
                    <a:pt x="569" y="3080"/>
                    <a:pt x="1347" y="3086"/>
                  </a:cubicBezTo>
                  <a:cubicBezTo>
                    <a:pt x="2324" y="3086"/>
                    <a:pt x="2993" y="2544"/>
                    <a:pt x="2984" y="1765"/>
                  </a:cubicBezTo>
                  <a:cubicBezTo>
                    <a:pt x="2979" y="885"/>
                    <a:pt x="2104" y="19"/>
                    <a:pt x="1210" y="0"/>
                  </a:cubicBezTo>
                  <a:cubicBezTo>
                    <a:pt x="1203" y="0"/>
                    <a:pt x="1196" y="0"/>
                    <a:pt x="1189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6"/>
            <p:cNvSpPr/>
            <p:nvPr/>
          </p:nvSpPr>
          <p:spPr>
            <a:xfrm>
              <a:off x="3423275" y="1333650"/>
              <a:ext cx="25775" cy="123075"/>
            </a:xfrm>
            <a:custGeom>
              <a:avLst/>
              <a:gdLst/>
              <a:ahLst/>
              <a:cxnLst/>
              <a:rect l="l" t="t" r="r" b="b"/>
              <a:pathLst>
                <a:path w="1031" h="4923" extrusionOk="0">
                  <a:moveTo>
                    <a:pt x="317" y="0"/>
                  </a:moveTo>
                  <a:cubicBezTo>
                    <a:pt x="210" y="183"/>
                    <a:pt x="23" y="362"/>
                    <a:pt x="18" y="545"/>
                  </a:cubicBezTo>
                  <a:cubicBezTo>
                    <a:pt x="1" y="1406"/>
                    <a:pt x="9" y="2268"/>
                    <a:pt x="56" y="3126"/>
                  </a:cubicBezTo>
                  <a:cubicBezTo>
                    <a:pt x="79" y="3616"/>
                    <a:pt x="170" y="4107"/>
                    <a:pt x="270" y="4588"/>
                  </a:cubicBezTo>
                  <a:cubicBezTo>
                    <a:pt x="298" y="4716"/>
                    <a:pt x="472" y="4813"/>
                    <a:pt x="582" y="4923"/>
                  </a:cubicBezTo>
                  <a:cubicBezTo>
                    <a:pt x="688" y="4807"/>
                    <a:pt x="849" y="4707"/>
                    <a:pt x="880" y="4574"/>
                  </a:cubicBezTo>
                  <a:cubicBezTo>
                    <a:pt x="963" y="4239"/>
                    <a:pt x="986" y="3892"/>
                    <a:pt x="1031" y="3547"/>
                  </a:cubicBezTo>
                  <a:cubicBezTo>
                    <a:pt x="1020" y="3544"/>
                    <a:pt x="1009" y="3543"/>
                    <a:pt x="997" y="3543"/>
                  </a:cubicBezTo>
                  <a:cubicBezTo>
                    <a:pt x="995" y="3543"/>
                    <a:pt x="993" y="3543"/>
                    <a:pt x="990" y="3543"/>
                  </a:cubicBezTo>
                  <a:cubicBezTo>
                    <a:pt x="963" y="2883"/>
                    <a:pt x="940" y="2228"/>
                    <a:pt x="893" y="1567"/>
                  </a:cubicBezTo>
                  <a:cubicBezTo>
                    <a:pt x="870" y="1205"/>
                    <a:pt x="862" y="829"/>
                    <a:pt x="761" y="480"/>
                  </a:cubicBezTo>
                  <a:cubicBezTo>
                    <a:pt x="706" y="293"/>
                    <a:pt x="472" y="160"/>
                    <a:pt x="3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6"/>
            <p:cNvSpPr/>
            <p:nvPr/>
          </p:nvSpPr>
          <p:spPr>
            <a:xfrm>
              <a:off x="3412025" y="1141575"/>
              <a:ext cx="22500" cy="143025"/>
            </a:xfrm>
            <a:custGeom>
              <a:avLst/>
              <a:gdLst/>
              <a:ahLst/>
              <a:cxnLst/>
              <a:rect l="l" t="t" r="r" b="b"/>
              <a:pathLst>
                <a:path w="900" h="5721" extrusionOk="0">
                  <a:moveTo>
                    <a:pt x="206" y="1"/>
                  </a:moveTo>
                  <a:cubicBezTo>
                    <a:pt x="138" y="129"/>
                    <a:pt x="1" y="258"/>
                    <a:pt x="1" y="386"/>
                  </a:cubicBezTo>
                  <a:cubicBezTo>
                    <a:pt x="45" y="1922"/>
                    <a:pt x="102" y="3457"/>
                    <a:pt x="170" y="4993"/>
                  </a:cubicBezTo>
                  <a:cubicBezTo>
                    <a:pt x="184" y="5231"/>
                    <a:pt x="294" y="5461"/>
                    <a:pt x="359" y="5693"/>
                  </a:cubicBezTo>
                  <a:lnTo>
                    <a:pt x="565" y="5721"/>
                  </a:lnTo>
                  <a:cubicBezTo>
                    <a:pt x="679" y="5382"/>
                    <a:pt x="899" y="5038"/>
                    <a:pt x="895" y="4699"/>
                  </a:cubicBezTo>
                  <a:cubicBezTo>
                    <a:pt x="876" y="3438"/>
                    <a:pt x="798" y="2178"/>
                    <a:pt x="724" y="917"/>
                  </a:cubicBezTo>
                  <a:cubicBezTo>
                    <a:pt x="711" y="706"/>
                    <a:pt x="656" y="477"/>
                    <a:pt x="559" y="289"/>
                  </a:cubicBezTo>
                  <a:cubicBezTo>
                    <a:pt x="500" y="166"/>
                    <a:pt x="330" y="96"/>
                    <a:pt x="2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6"/>
            <p:cNvSpPr/>
            <p:nvPr/>
          </p:nvSpPr>
          <p:spPr>
            <a:xfrm>
              <a:off x="2147100" y="2916250"/>
              <a:ext cx="920400" cy="69525"/>
            </a:xfrm>
            <a:custGeom>
              <a:avLst/>
              <a:gdLst/>
              <a:ahLst/>
              <a:cxnLst/>
              <a:rect l="l" t="t" r="r" b="b"/>
              <a:pathLst>
                <a:path w="36816" h="2781" extrusionOk="0">
                  <a:moveTo>
                    <a:pt x="544" y="0"/>
                  </a:moveTo>
                  <a:cubicBezTo>
                    <a:pt x="244" y="0"/>
                    <a:pt x="39" y="158"/>
                    <a:pt x="69" y="540"/>
                  </a:cubicBezTo>
                  <a:cubicBezTo>
                    <a:pt x="83" y="668"/>
                    <a:pt x="28" y="805"/>
                    <a:pt x="1" y="961"/>
                  </a:cubicBezTo>
                  <a:cubicBezTo>
                    <a:pt x="12206" y="1703"/>
                    <a:pt x="24504" y="1667"/>
                    <a:pt x="36751" y="2780"/>
                  </a:cubicBezTo>
                  <a:cubicBezTo>
                    <a:pt x="36774" y="2712"/>
                    <a:pt x="36792" y="2648"/>
                    <a:pt x="36815" y="2580"/>
                  </a:cubicBezTo>
                  <a:cubicBezTo>
                    <a:pt x="36517" y="2313"/>
                    <a:pt x="36229" y="2043"/>
                    <a:pt x="35921" y="1790"/>
                  </a:cubicBezTo>
                  <a:cubicBezTo>
                    <a:pt x="35770" y="1667"/>
                    <a:pt x="35600" y="1520"/>
                    <a:pt x="35421" y="1497"/>
                  </a:cubicBezTo>
                  <a:cubicBezTo>
                    <a:pt x="34931" y="1433"/>
                    <a:pt x="34436" y="1415"/>
                    <a:pt x="33946" y="1401"/>
                  </a:cubicBezTo>
                  <a:cubicBezTo>
                    <a:pt x="28340" y="1216"/>
                    <a:pt x="22734" y="1034"/>
                    <a:pt x="17129" y="855"/>
                  </a:cubicBezTo>
                  <a:cubicBezTo>
                    <a:pt x="13576" y="741"/>
                    <a:pt x="10020" y="668"/>
                    <a:pt x="6468" y="503"/>
                  </a:cubicBezTo>
                  <a:cubicBezTo>
                    <a:pt x="4515" y="411"/>
                    <a:pt x="2572" y="163"/>
                    <a:pt x="619" y="3"/>
                  </a:cubicBezTo>
                  <a:cubicBezTo>
                    <a:pt x="594" y="1"/>
                    <a:pt x="569" y="0"/>
                    <a:pt x="5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6"/>
            <p:cNvSpPr/>
            <p:nvPr/>
          </p:nvSpPr>
          <p:spPr>
            <a:xfrm>
              <a:off x="3024825" y="2349925"/>
              <a:ext cx="22150" cy="149550"/>
            </a:xfrm>
            <a:custGeom>
              <a:avLst/>
              <a:gdLst/>
              <a:ahLst/>
              <a:cxnLst/>
              <a:rect l="l" t="t" r="r" b="b"/>
              <a:pathLst>
                <a:path w="886" h="5982" extrusionOk="0">
                  <a:moveTo>
                    <a:pt x="172" y="0"/>
                  </a:moveTo>
                  <a:cubicBezTo>
                    <a:pt x="167" y="0"/>
                    <a:pt x="161" y="0"/>
                    <a:pt x="157" y="0"/>
                  </a:cubicBezTo>
                  <a:cubicBezTo>
                    <a:pt x="97" y="5"/>
                    <a:pt x="1" y="201"/>
                    <a:pt x="6" y="307"/>
                  </a:cubicBezTo>
                  <a:cubicBezTo>
                    <a:pt x="34" y="1953"/>
                    <a:pt x="70" y="3594"/>
                    <a:pt x="129" y="5239"/>
                  </a:cubicBezTo>
                  <a:cubicBezTo>
                    <a:pt x="138" y="5487"/>
                    <a:pt x="290" y="5729"/>
                    <a:pt x="373" y="5973"/>
                  </a:cubicBezTo>
                  <a:cubicBezTo>
                    <a:pt x="464" y="5977"/>
                    <a:pt x="556" y="5977"/>
                    <a:pt x="647" y="5981"/>
                  </a:cubicBezTo>
                  <a:cubicBezTo>
                    <a:pt x="730" y="5665"/>
                    <a:pt x="886" y="5348"/>
                    <a:pt x="882" y="5033"/>
                  </a:cubicBezTo>
                  <a:cubicBezTo>
                    <a:pt x="872" y="3680"/>
                    <a:pt x="831" y="2328"/>
                    <a:pt x="771" y="975"/>
                  </a:cubicBezTo>
                  <a:cubicBezTo>
                    <a:pt x="757" y="696"/>
                    <a:pt x="638" y="412"/>
                    <a:pt x="519" y="151"/>
                  </a:cubicBezTo>
                  <a:cubicBezTo>
                    <a:pt x="480" y="63"/>
                    <a:pt x="296" y="0"/>
                    <a:pt x="1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6"/>
            <p:cNvSpPr/>
            <p:nvPr/>
          </p:nvSpPr>
          <p:spPr>
            <a:xfrm>
              <a:off x="3024625" y="2563725"/>
              <a:ext cx="20175" cy="136950"/>
            </a:xfrm>
            <a:custGeom>
              <a:avLst/>
              <a:gdLst/>
              <a:ahLst/>
              <a:cxnLst/>
              <a:rect l="l" t="t" r="r" b="b"/>
              <a:pathLst>
                <a:path w="807" h="5478" extrusionOk="0">
                  <a:moveTo>
                    <a:pt x="385" y="0"/>
                  </a:moveTo>
                  <a:cubicBezTo>
                    <a:pt x="384" y="0"/>
                    <a:pt x="382" y="0"/>
                    <a:pt x="381" y="0"/>
                  </a:cubicBezTo>
                  <a:cubicBezTo>
                    <a:pt x="275" y="0"/>
                    <a:pt x="138" y="138"/>
                    <a:pt x="79" y="253"/>
                  </a:cubicBezTo>
                  <a:cubicBezTo>
                    <a:pt x="14" y="372"/>
                    <a:pt x="14" y="537"/>
                    <a:pt x="14" y="679"/>
                  </a:cubicBezTo>
                  <a:cubicBezTo>
                    <a:pt x="14" y="1885"/>
                    <a:pt x="0" y="3086"/>
                    <a:pt x="42" y="4291"/>
                  </a:cubicBezTo>
                  <a:cubicBezTo>
                    <a:pt x="55" y="4690"/>
                    <a:pt x="216" y="5084"/>
                    <a:pt x="307" y="5478"/>
                  </a:cubicBezTo>
                  <a:cubicBezTo>
                    <a:pt x="395" y="5478"/>
                    <a:pt x="486" y="5478"/>
                    <a:pt x="578" y="5473"/>
                  </a:cubicBezTo>
                  <a:cubicBezTo>
                    <a:pt x="650" y="5171"/>
                    <a:pt x="779" y="4868"/>
                    <a:pt x="783" y="4562"/>
                  </a:cubicBezTo>
                  <a:cubicBezTo>
                    <a:pt x="806" y="3324"/>
                    <a:pt x="789" y="2082"/>
                    <a:pt x="774" y="839"/>
                  </a:cubicBezTo>
                  <a:cubicBezTo>
                    <a:pt x="774" y="643"/>
                    <a:pt x="743" y="431"/>
                    <a:pt x="675" y="248"/>
                  </a:cubicBezTo>
                  <a:cubicBezTo>
                    <a:pt x="628" y="139"/>
                    <a:pt x="486" y="0"/>
                    <a:pt x="3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6"/>
            <p:cNvSpPr/>
            <p:nvPr/>
          </p:nvSpPr>
          <p:spPr>
            <a:xfrm>
              <a:off x="2977650" y="2498075"/>
              <a:ext cx="34475" cy="85375"/>
            </a:xfrm>
            <a:custGeom>
              <a:avLst/>
              <a:gdLst/>
              <a:ahLst/>
              <a:cxnLst/>
              <a:rect l="l" t="t" r="r" b="b"/>
              <a:pathLst>
                <a:path w="1379" h="3415" extrusionOk="0">
                  <a:moveTo>
                    <a:pt x="636" y="0"/>
                  </a:moveTo>
                  <a:lnTo>
                    <a:pt x="636" y="0"/>
                  </a:lnTo>
                  <a:cubicBezTo>
                    <a:pt x="623" y="1124"/>
                    <a:pt x="0" y="2209"/>
                    <a:pt x="449" y="3415"/>
                  </a:cubicBezTo>
                  <a:cubicBezTo>
                    <a:pt x="1242" y="2851"/>
                    <a:pt x="1379" y="468"/>
                    <a:pt x="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6"/>
            <p:cNvSpPr/>
            <p:nvPr/>
          </p:nvSpPr>
          <p:spPr>
            <a:xfrm>
              <a:off x="2248175" y="2315625"/>
              <a:ext cx="715250" cy="59300"/>
            </a:xfrm>
            <a:custGeom>
              <a:avLst/>
              <a:gdLst/>
              <a:ahLst/>
              <a:cxnLst/>
              <a:rect l="l" t="t" r="r" b="b"/>
              <a:pathLst>
                <a:path w="28610" h="2372" extrusionOk="0">
                  <a:moveTo>
                    <a:pt x="27427" y="0"/>
                  </a:moveTo>
                  <a:cubicBezTo>
                    <a:pt x="27265" y="0"/>
                    <a:pt x="27096" y="27"/>
                    <a:pt x="26923" y="79"/>
                  </a:cubicBezTo>
                  <a:cubicBezTo>
                    <a:pt x="26208" y="300"/>
                    <a:pt x="25502" y="565"/>
                    <a:pt x="24792" y="790"/>
                  </a:cubicBezTo>
                  <a:cubicBezTo>
                    <a:pt x="24385" y="921"/>
                    <a:pt x="23975" y="1003"/>
                    <a:pt x="23572" y="1003"/>
                  </a:cubicBezTo>
                  <a:cubicBezTo>
                    <a:pt x="23112" y="1003"/>
                    <a:pt x="22661" y="895"/>
                    <a:pt x="22239" y="629"/>
                  </a:cubicBezTo>
                  <a:cubicBezTo>
                    <a:pt x="21725" y="304"/>
                    <a:pt x="21232" y="158"/>
                    <a:pt x="20748" y="158"/>
                  </a:cubicBezTo>
                  <a:cubicBezTo>
                    <a:pt x="20147" y="158"/>
                    <a:pt x="19558" y="382"/>
                    <a:pt x="18957" y="763"/>
                  </a:cubicBezTo>
                  <a:cubicBezTo>
                    <a:pt x="18359" y="1139"/>
                    <a:pt x="17731" y="1340"/>
                    <a:pt x="17089" y="1340"/>
                  </a:cubicBezTo>
                  <a:cubicBezTo>
                    <a:pt x="16615" y="1340"/>
                    <a:pt x="16134" y="1230"/>
                    <a:pt x="15652" y="1001"/>
                  </a:cubicBezTo>
                  <a:cubicBezTo>
                    <a:pt x="15185" y="774"/>
                    <a:pt x="14724" y="670"/>
                    <a:pt x="14262" y="670"/>
                  </a:cubicBezTo>
                  <a:cubicBezTo>
                    <a:pt x="13826" y="670"/>
                    <a:pt x="13389" y="763"/>
                    <a:pt x="12944" y="931"/>
                  </a:cubicBezTo>
                  <a:cubicBezTo>
                    <a:pt x="12163" y="1228"/>
                    <a:pt x="11383" y="1400"/>
                    <a:pt x="10610" y="1400"/>
                  </a:cubicBezTo>
                  <a:cubicBezTo>
                    <a:pt x="9805" y="1400"/>
                    <a:pt x="9006" y="1213"/>
                    <a:pt x="8218" y="786"/>
                  </a:cubicBezTo>
                  <a:cubicBezTo>
                    <a:pt x="7807" y="562"/>
                    <a:pt x="7402" y="451"/>
                    <a:pt x="7008" y="451"/>
                  </a:cubicBezTo>
                  <a:cubicBezTo>
                    <a:pt x="6515" y="451"/>
                    <a:pt x="6038" y="624"/>
                    <a:pt x="5587" y="963"/>
                  </a:cubicBezTo>
                  <a:cubicBezTo>
                    <a:pt x="5308" y="1172"/>
                    <a:pt x="5043" y="1258"/>
                    <a:pt x="4781" y="1258"/>
                  </a:cubicBezTo>
                  <a:cubicBezTo>
                    <a:pt x="4492" y="1258"/>
                    <a:pt x="4207" y="1154"/>
                    <a:pt x="3914" y="995"/>
                  </a:cubicBezTo>
                  <a:cubicBezTo>
                    <a:pt x="3672" y="867"/>
                    <a:pt x="3451" y="693"/>
                    <a:pt x="3209" y="574"/>
                  </a:cubicBezTo>
                  <a:cubicBezTo>
                    <a:pt x="2902" y="418"/>
                    <a:pt x="2580" y="299"/>
                    <a:pt x="2187" y="134"/>
                  </a:cubicBezTo>
                  <a:cubicBezTo>
                    <a:pt x="1825" y="317"/>
                    <a:pt x="1448" y="492"/>
                    <a:pt x="1101" y="702"/>
                  </a:cubicBezTo>
                  <a:cubicBezTo>
                    <a:pt x="916" y="816"/>
                    <a:pt x="779" y="1001"/>
                    <a:pt x="619" y="1151"/>
                  </a:cubicBezTo>
                  <a:cubicBezTo>
                    <a:pt x="422" y="1339"/>
                    <a:pt x="1" y="1468"/>
                    <a:pt x="253" y="1816"/>
                  </a:cubicBezTo>
                  <a:cubicBezTo>
                    <a:pt x="345" y="1945"/>
                    <a:pt x="445" y="1992"/>
                    <a:pt x="546" y="1992"/>
                  </a:cubicBezTo>
                  <a:cubicBezTo>
                    <a:pt x="737" y="1992"/>
                    <a:pt x="936" y="1827"/>
                    <a:pt x="1118" y="1729"/>
                  </a:cubicBezTo>
                  <a:cubicBezTo>
                    <a:pt x="1183" y="1697"/>
                    <a:pt x="1233" y="1638"/>
                    <a:pt x="1288" y="1592"/>
                  </a:cubicBezTo>
                  <a:cubicBezTo>
                    <a:pt x="1728" y="1220"/>
                    <a:pt x="1940" y="1042"/>
                    <a:pt x="2169" y="1042"/>
                  </a:cubicBezTo>
                  <a:cubicBezTo>
                    <a:pt x="2384" y="1042"/>
                    <a:pt x="2614" y="1198"/>
                    <a:pt x="3062" y="1500"/>
                  </a:cubicBezTo>
                  <a:cubicBezTo>
                    <a:pt x="3661" y="1902"/>
                    <a:pt x="4261" y="2210"/>
                    <a:pt x="4884" y="2210"/>
                  </a:cubicBezTo>
                  <a:cubicBezTo>
                    <a:pt x="5319" y="2210"/>
                    <a:pt x="5765" y="2059"/>
                    <a:pt x="6229" y="1684"/>
                  </a:cubicBezTo>
                  <a:cubicBezTo>
                    <a:pt x="6469" y="1491"/>
                    <a:pt x="6720" y="1411"/>
                    <a:pt x="6983" y="1411"/>
                  </a:cubicBezTo>
                  <a:cubicBezTo>
                    <a:pt x="7237" y="1411"/>
                    <a:pt x="7503" y="1486"/>
                    <a:pt x="7778" y="1606"/>
                  </a:cubicBezTo>
                  <a:cubicBezTo>
                    <a:pt x="8461" y="1894"/>
                    <a:pt x="9177" y="2165"/>
                    <a:pt x="9905" y="2302"/>
                  </a:cubicBezTo>
                  <a:cubicBezTo>
                    <a:pt x="10164" y="2350"/>
                    <a:pt x="10421" y="2372"/>
                    <a:pt x="10676" y="2372"/>
                  </a:cubicBezTo>
                  <a:cubicBezTo>
                    <a:pt x="11564" y="2372"/>
                    <a:pt x="12432" y="2117"/>
                    <a:pt x="13297" y="1857"/>
                  </a:cubicBezTo>
                  <a:cubicBezTo>
                    <a:pt x="13627" y="1759"/>
                    <a:pt x="14016" y="1673"/>
                    <a:pt x="14372" y="1673"/>
                  </a:cubicBezTo>
                  <a:cubicBezTo>
                    <a:pt x="14575" y="1673"/>
                    <a:pt x="14768" y="1701"/>
                    <a:pt x="14933" y="1771"/>
                  </a:cubicBezTo>
                  <a:cubicBezTo>
                    <a:pt x="15679" y="2091"/>
                    <a:pt x="16399" y="2256"/>
                    <a:pt x="17101" y="2256"/>
                  </a:cubicBezTo>
                  <a:cubicBezTo>
                    <a:pt x="18037" y="2256"/>
                    <a:pt x="18939" y="1962"/>
                    <a:pt x="19828" y="1349"/>
                  </a:cubicBezTo>
                  <a:cubicBezTo>
                    <a:pt x="20126" y="1145"/>
                    <a:pt x="20424" y="1037"/>
                    <a:pt x="20726" y="1037"/>
                  </a:cubicBezTo>
                  <a:cubicBezTo>
                    <a:pt x="21013" y="1037"/>
                    <a:pt x="21304" y="1134"/>
                    <a:pt x="21606" y="1339"/>
                  </a:cubicBezTo>
                  <a:cubicBezTo>
                    <a:pt x="22247" y="1772"/>
                    <a:pt x="22925" y="1956"/>
                    <a:pt x="23624" y="1956"/>
                  </a:cubicBezTo>
                  <a:cubicBezTo>
                    <a:pt x="24105" y="1956"/>
                    <a:pt x="24595" y="1869"/>
                    <a:pt x="25089" y="1716"/>
                  </a:cubicBezTo>
                  <a:cubicBezTo>
                    <a:pt x="25594" y="1556"/>
                    <a:pt x="26098" y="1377"/>
                    <a:pt x="26584" y="1175"/>
                  </a:cubicBezTo>
                  <a:cubicBezTo>
                    <a:pt x="26865" y="1055"/>
                    <a:pt x="27138" y="974"/>
                    <a:pt x="27415" y="974"/>
                  </a:cubicBezTo>
                  <a:cubicBezTo>
                    <a:pt x="27625" y="974"/>
                    <a:pt x="27838" y="1021"/>
                    <a:pt x="28059" y="1133"/>
                  </a:cubicBezTo>
                  <a:cubicBezTo>
                    <a:pt x="28095" y="1152"/>
                    <a:pt x="28138" y="1160"/>
                    <a:pt x="28184" y="1160"/>
                  </a:cubicBezTo>
                  <a:cubicBezTo>
                    <a:pt x="28314" y="1160"/>
                    <a:pt x="28475" y="1101"/>
                    <a:pt x="28610" y="1087"/>
                  </a:cubicBezTo>
                  <a:cubicBezTo>
                    <a:pt x="28568" y="887"/>
                    <a:pt x="28587" y="633"/>
                    <a:pt x="28473" y="496"/>
                  </a:cubicBezTo>
                  <a:cubicBezTo>
                    <a:pt x="28184" y="159"/>
                    <a:pt x="27824" y="0"/>
                    <a:pt x="274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6"/>
            <p:cNvSpPr/>
            <p:nvPr/>
          </p:nvSpPr>
          <p:spPr>
            <a:xfrm>
              <a:off x="2483300" y="2487200"/>
              <a:ext cx="437850" cy="56200"/>
            </a:xfrm>
            <a:custGeom>
              <a:avLst/>
              <a:gdLst/>
              <a:ahLst/>
              <a:cxnLst/>
              <a:rect l="l" t="t" r="r" b="b"/>
              <a:pathLst>
                <a:path w="17514" h="2248" extrusionOk="0">
                  <a:moveTo>
                    <a:pt x="2342" y="0"/>
                  </a:moveTo>
                  <a:cubicBezTo>
                    <a:pt x="1986" y="0"/>
                    <a:pt x="1637" y="115"/>
                    <a:pt x="1297" y="353"/>
                  </a:cubicBezTo>
                  <a:cubicBezTo>
                    <a:pt x="1027" y="546"/>
                    <a:pt x="761" y="822"/>
                    <a:pt x="464" y="867"/>
                  </a:cubicBezTo>
                  <a:cubicBezTo>
                    <a:pt x="1" y="936"/>
                    <a:pt x="111" y="1270"/>
                    <a:pt x="180" y="1440"/>
                  </a:cubicBezTo>
                  <a:cubicBezTo>
                    <a:pt x="234" y="1577"/>
                    <a:pt x="542" y="1673"/>
                    <a:pt x="738" y="1673"/>
                  </a:cubicBezTo>
                  <a:cubicBezTo>
                    <a:pt x="894" y="1673"/>
                    <a:pt x="1072" y="1530"/>
                    <a:pt x="1206" y="1407"/>
                  </a:cubicBezTo>
                  <a:cubicBezTo>
                    <a:pt x="1580" y="1069"/>
                    <a:pt x="1955" y="898"/>
                    <a:pt x="2334" y="898"/>
                  </a:cubicBezTo>
                  <a:cubicBezTo>
                    <a:pt x="2688" y="898"/>
                    <a:pt x="3047" y="1048"/>
                    <a:pt x="3411" y="1352"/>
                  </a:cubicBezTo>
                  <a:cubicBezTo>
                    <a:pt x="3451" y="1384"/>
                    <a:pt x="3506" y="1407"/>
                    <a:pt x="3557" y="1435"/>
                  </a:cubicBezTo>
                  <a:cubicBezTo>
                    <a:pt x="3994" y="1690"/>
                    <a:pt x="4443" y="1825"/>
                    <a:pt x="4886" y="1825"/>
                  </a:cubicBezTo>
                  <a:cubicBezTo>
                    <a:pt x="5319" y="1825"/>
                    <a:pt x="5748" y="1695"/>
                    <a:pt x="6156" y="1420"/>
                  </a:cubicBezTo>
                  <a:cubicBezTo>
                    <a:pt x="6462" y="1215"/>
                    <a:pt x="6734" y="1116"/>
                    <a:pt x="6994" y="1116"/>
                  </a:cubicBezTo>
                  <a:cubicBezTo>
                    <a:pt x="7307" y="1116"/>
                    <a:pt x="7603" y="1259"/>
                    <a:pt x="7921" y="1527"/>
                  </a:cubicBezTo>
                  <a:cubicBezTo>
                    <a:pt x="8513" y="2026"/>
                    <a:pt x="9141" y="2247"/>
                    <a:pt x="9792" y="2247"/>
                  </a:cubicBezTo>
                  <a:cubicBezTo>
                    <a:pt x="10290" y="2247"/>
                    <a:pt x="10801" y="2118"/>
                    <a:pt x="11321" y="1883"/>
                  </a:cubicBezTo>
                  <a:cubicBezTo>
                    <a:pt x="11606" y="1755"/>
                    <a:pt x="11885" y="1618"/>
                    <a:pt x="12143" y="1443"/>
                  </a:cubicBezTo>
                  <a:cubicBezTo>
                    <a:pt x="12465" y="1229"/>
                    <a:pt x="12799" y="1143"/>
                    <a:pt x="13149" y="1143"/>
                  </a:cubicBezTo>
                  <a:cubicBezTo>
                    <a:pt x="13336" y="1143"/>
                    <a:pt x="13527" y="1167"/>
                    <a:pt x="13723" y="1210"/>
                  </a:cubicBezTo>
                  <a:cubicBezTo>
                    <a:pt x="14242" y="1329"/>
                    <a:pt x="14764" y="1412"/>
                    <a:pt x="15336" y="1517"/>
                  </a:cubicBezTo>
                  <a:cubicBezTo>
                    <a:pt x="15915" y="1407"/>
                    <a:pt x="16529" y="1302"/>
                    <a:pt x="17129" y="1159"/>
                  </a:cubicBezTo>
                  <a:cubicBezTo>
                    <a:pt x="17276" y="1123"/>
                    <a:pt x="17385" y="949"/>
                    <a:pt x="17514" y="839"/>
                  </a:cubicBezTo>
                  <a:cubicBezTo>
                    <a:pt x="17377" y="728"/>
                    <a:pt x="17257" y="550"/>
                    <a:pt x="17106" y="522"/>
                  </a:cubicBezTo>
                  <a:cubicBezTo>
                    <a:pt x="16767" y="459"/>
                    <a:pt x="16418" y="472"/>
                    <a:pt x="16070" y="454"/>
                  </a:cubicBezTo>
                  <a:cubicBezTo>
                    <a:pt x="15974" y="449"/>
                    <a:pt x="15877" y="448"/>
                    <a:pt x="15779" y="448"/>
                  </a:cubicBezTo>
                  <a:cubicBezTo>
                    <a:pt x="15608" y="448"/>
                    <a:pt x="15436" y="453"/>
                    <a:pt x="15265" y="453"/>
                  </a:cubicBezTo>
                  <a:cubicBezTo>
                    <a:pt x="14960" y="453"/>
                    <a:pt x="14659" y="438"/>
                    <a:pt x="14379" y="358"/>
                  </a:cubicBezTo>
                  <a:cubicBezTo>
                    <a:pt x="13988" y="243"/>
                    <a:pt x="13613" y="187"/>
                    <a:pt x="13250" y="187"/>
                  </a:cubicBezTo>
                  <a:cubicBezTo>
                    <a:pt x="12535" y="187"/>
                    <a:pt x="11861" y="403"/>
                    <a:pt x="11184" y="816"/>
                  </a:cubicBezTo>
                  <a:cubicBezTo>
                    <a:pt x="10737" y="1088"/>
                    <a:pt x="10279" y="1243"/>
                    <a:pt x="9823" y="1243"/>
                  </a:cubicBezTo>
                  <a:cubicBezTo>
                    <a:pt x="9335" y="1243"/>
                    <a:pt x="8850" y="1066"/>
                    <a:pt x="8384" y="666"/>
                  </a:cubicBezTo>
                  <a:cubicBezTo>
                    <a:pt x="7935" y="280"/>
                    <a:pt x="7473" y="83"/>
                    <a:pt x="7000" y="83"/>
                  </a:cubicBezTo>
                  <a:cubicBezTo>
                    <a:pt x="6583" y="83"/>
                    <a:pt x="6158" y="235"/>
                    <a:pt x="5725" y="546"/>
                  </a:cubicBezTo>
                  <a:cubicBezTo>
                    <a:pt x="5447" y="747"/>
                    <a:pt x="5155" y="838"/>
                    <a:pt x="4858" y="838"/>
                  </a:cubicBezTo>
                  <a:cubicBezTo>
                    <a:pt x="4577" y="838"/>
                    <a:pt x="4291" y="757"/>
                    <a:pt x="4006" y="610"/>
                  </a:cubicBezTo>
                  <a:cubicBezTo>
                    <a:pt x="3745" y="473"/>
                    <a:pt x="3484" y="349"/>
                    <a:pt x="3218" y="221"/>
                  </a:cubicBezTo>
                  <a:cubicBezTo>
                    <a:pt x="2921" y="75"/>
                    <a:pt x="2629" y="0"/>
                    <a:pt x="23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6"/>
            <p:cNvSpPr/>
            <p:nvPr/>
          </p:nvSpPr>
          <p:spPr>
            <a:xfrm>
              <a:off x="2236725" y="1355500"/>
              <a:ext cx="667475" cy="845350"/>
            </a:xfrm>
            <a:custGeom>
              <a:avLst/>
              <a:gdLst/>
              <a:ahLst/>
              <a:cxnLst/>
              <a:rect l="l" t="t" r="r" b="b"/>
              <a:pathLst>
                <a:path w="26699" h="33814" extrusionOk="0">
                  <a:moveTo>
                    <a:pt x="22903" y="13523"/>
                  </a:moveTo>
                  <a:cubicBezTo>
                    <a:pt x="23247" y="13523"/>
                    <a:pt x="23591" y="13627"/>
                    <a:pt x="23756" y="13848"/>
                  </a:cubicBezTo>
                  <a:cubicBezTo>
                    <a:pt x="24026" y="14214"/>
                    <a:pt x="24160" y="14681"/>
                    <a:pt x="24255" y="14893"/>
                  </a:cubicBezTo>
                  <a:cubicBezTo>
                    <a:pt x="24210" y="15865"/>
                    <a:pt x="23907" y="16456"/>
                    <a:pt x="23357" y="16904"/>
                  </a:cubicBezTo>
                  <a:cubicBezTo>
                    <a:pt x="23112" y="17103"/>
                    <a:pt x="22855" y="17197"/>
                    <a:pt x="22614" y="17197"/>
                  </a:cubicBezTo>
                  <a:cubicBezTo>
                    <a:pt x="22182" y="17197"/>
                    <a:pt x="21804" y="16896"/>
                    <a:pt x="21648" y="16355"/>
                  </a:cubicBezTo>
                  <a:cubicBezTo>
                    <a:pt x="21405" y="15488"/>
                    <a:pt x="21629" y="14681"/>
                    <a:pt x="21996" y="13916"/>
                  </a:cubicBezTo>
                  <a:cubicBezTo>
                    <a:pt x="22118" y="13659"/>
                    <a:pt x="22510" y="13523"/>
                    <a:pt x="22903" y="13523"/>
                  </a:cubicBezTo>
                  <a:close/>
                  <a:moveTo>
                    <a:pt x="20419" y="18374"/>
                  </a:moveTo>
                  <a:cubicBezTo>
                    <a:pt x="20657" y="18374"/>
                    <a:pt x="20888" y="18477"/>
                    <a:pt x="21107" y="18675"/>
                  </a:cubicBezTo>
                  <a:cubicBezTo>
                    <a:pt x="21611" y="19119"/>
                    <a:pt x="22059" y="19609"/>
                    <a:pt x="21867" y="20375"/>
                  </a:cubicBezTo>
                  <a:cubicBezTo>
                    <a:pt x="21638" y="21293"/>
                    <a:pt x="20750" y="21993"/>
                    <a:pt x="19814" y="21993"/>
                  </a:cubicBezTo>
                  <a:cubicBezTo>
                    <a:pt x="19811" y="21993"/>
                    <a:pt x="19808" y="21993"/>
                    <a:pt x="19804" y="21993"/>
                  </a:cubicBezTo>
                  <a:cubicBezTo>
                    <a:pt x="18869" y="21993"/>
                    <a:pt x="18117" y="21375"/>
                    <a:pt x="18035" y="20535"/>
                  </a:cubicBezTo>
                  <a:cubicBezTo>
                    <a:pt x="17939" y="19540"/>
                    <a:pt x="18466" y="18890"/>
                    <a:pt x="19507" y="18711"/>
                  </a:cubicBezTo>
                  <a:cubicBezTo>
                    <a:pt x="19594" y="18698"/>
                    <a:pt x="19699" y="18688"/>
                    <a:pt x="19764" y="18637"/>
                  </a:cubicBezTo>
                  <a:cubicBezTo>
                    <a:pt x="19984" y="18459"/>
                    <a:pt x="20204" y="18374"/>
                    <a:pt x="20419" y="18374"/>
                  </a:cubicBezTo>
                  <a:close/>
                  <a:moveTo>
                    <a:pt x="23364" y="23036"/>
                  </a:moveTo>
                  <a:cubicBezTo>
                    <a:pt x="23614" y="23036"/>
                    <a:pt x="23882" y="23173"/>
                    <a:pt x="24210" y="23395"/>
                  </a:cubicBezTo>
                  <a:cubicBezTo>
                    <a:pt x="24787" y="23790"/>
                    <a:pt x="25163" y="24230"/>
                    <a:pt x="25168" y="24638"/>
                  </a:cubicBezTo>
                  <a:cubicBezTo>
                    <a:pt x="25172" y="25810"/>
                    <a:pt x="24640" y="26366"/>
                    <a:pt x="23789" y="26366"/>
                  </a:cubicBezTo>
                  <a:cubicBezTo>
                    <a:pt x="23786" y="26366"/>
                    <a:pt x="23782" y="26366"/>
                    <a:pt x="23779" y="26366"/>
                  </a:cubicBezTo>
                  <a:cubicBezTo>
                    <a:pt x="22734" y="26361"/>
                    <a:pt x="21964" y="25743"/>
                    <a:pt x="22074" y="24876"/>
                  </a:cubicBezTo>
                  <a:cubicBezTo>
                    <a:pt x="22134" y="24381"/>
                    <a:pt x="22349" y="23835"/>
                    <a:pt x="22660" y="23455"/>
                  </a:cubicBezTo>
                  <a:cubicBezTo>
                    <a:pt x="22902" y="23161"/>
                    <a:pt x="23125" y="23036"/>
                    <a:pt x="23364" y="23036"/>
                  </a:cubicBezTo>
                  <a:close/>
                  <a:moveTo>
                    <a:pt x="15463" y="0"/>
                  </a:moveTo>
                  <a:cubicBezTo>
                    <a:pt x="14882" y="0"/>
                    <a:pt x="14302" y="3"/>
                    <a:pt x="13721" y="10"/>
                  </a:cubicBezTo>
                  <a:cubicBezTo>
                    <a:pt x="9432" y="65"/>
                    <a:pt x="5137" y="331"/>
                    <a:pt x="841" y="505"/>
                  </a:cubicBezTo>
                  <a:cubicBezTo>
                    <a:pt x="319" y="3567"/>
                    <a:pt x="787" y="6496"/>
                    <a:pt x="736" y="9443"/>
                  </a:cubicBezTo>
                  <a:cubicBezTo>
                    <a:pt x="3698" y="8856"/>
                    <a:pt x="6434" y="7835"/>
                    <a:pt x="9070" y="6533"/>
                  </a:cubicBezTo>
                  <a:cubicBezTo>
                    <a:pt x="9194" y="6473"/>
                    <a:pt x="9303" y="6363"/>
                    <a:pt x="9386" y="6253"/>
                  </a:cubicBezTo>
                  <a:cubicBezTo>
                    <a:pt x="10114" y="5286"/>
                    <a:pt x="10820" y="4304"/>
                    <a:pt x="11567" y="3360"/>
                  </a:cubicBezTo>
                  <a:cubicBezTo>
                    <a:pt x="11788" y="3080"/>
                    <a:pt x="12095" y="2838"/>
                    <a:pt x="12411" y="2673"/>
                  </a:cubicBezTo>
                  <a:cubicBezTo>
                    <a:pt x="12559" y="2597"/>
                    <a:pt x="12700" y="2561"/>
                    <a:pt x="12830" y="2561"/>
                  </a:cubicBezTo>
                  <a:cubicBezTo>
                    <a:pt x="13191" y="2561"/>
                    <a:pt x="13458" y="2839"/>
                    <a:pt x="13502" y="3301"/>
                  </a:cubicBezTo>
                  <a:cubicBezTo>
                    <a:pt x="13525" y="3580"/>
                    <a:pt x="13506" y="3860"/>
                    <a:pt x="13506" y="4094"/>
                  </a:cubicBezTo>
                  <a:cubicBezTo>
                    <a:pt x="14451" y="3763"/>
                    <a:pt x="15326" y="3397"/>
                    <a:pt x="16237" y="3154"/>
                  </a:cubicBezTo>
                  <a:cubicBezTo>
                    <a:pt x="16449" y="3097"/>
                    <a:pt x="16672" y="3070"/>
                    <a:pt x="16898" y="3070"/>
                  </a:cubicBezTo>
                  <a:cubicBezTo>
                    <a:pt x="17972" y="3070"/>
                    <a:pt x="19124" y="3681"/>
                    <a:pt x="19575" y="4639"/>
                  </a:cubicBezTo>
                  <a:lnTo>
                    <a:pt x="20078" y="4754"/>
                  </a:lnTo>
                  <a:cubicBezTo>
                    <a:pt x="19964" y="3975"/>
                    <a:pt x="20312" y="3310"/>
                    <a:pt x="21010" y="3094"/>
                  </a:cubicBezTo>
                  <a:cubicBezTo>
                    <a:pt x="21670" y="2894"/>
                    <a:pt x="22362" y="2778"/>
                    <a:pt x="23044" y="2682"/>
                  </a:cubicBezTo>
                  <a:cubicBezTo>
                    <a:pt x="23167" y="2664"/>
                    <a:pt x="23276" y="2655"/>
                    <a:pt x="23373" y="2655"/>
                  </a:cubicBezTo>
                  <a:cubicBezTo>
                    <a:pt x="23920" y="2655"/>
                    <a:pt x="24062" y="2952"/>
                    <a:pt x="24039" y="3672"/>
                  </a:cubicBezTo>
                  <a:cubicBezTo>
                    <a:pt x="24016" y="4415"/>
                    <a:pt x="23989" y="5185"/>
                    <a:pt x="24149" y="5904"/>
                  </a:cubicBezTo>
                  <a:cubicBezTo>
                    <a:pt x="24649" y="8197"/>
                    <a:pt x="24176" y="10223"/>
                    <a:pt x="22558" y="11900"/>
                  </a:cubicBezTo>
                  <a:cubicBezTo>
                    <a:pt x="21944" y="12541"/>
                    <a:pt x="21096" y="12958"/>
                    <a:pt x="20312" y="13504"/>
                  </a:cubicBezTo>
                  <a:cubicBezTo>
                    <a:pt x="20479" y="14214"/>
                    <a:pt x="19675" y="15046"/>
                    <a:pt x="18833" y="15046"/>
                  </a:cubicBezTo>
                  <a:cubicBezTo>
                    <a:pt x="18724" y="15046"/>
                    <a:pt x="18615" y="15032"/>
                    <a:pt x="18507" y="15003"/>
                  </a:cubicBezTo>
                  <a:cubicBezTo>
                    <a:pt x="18429" y="15227"/>
                    <a:pt x="18383" y="15466"/>
                    <a:pt x="18273" y="15672"/>
                  </a:cubicBezTo>
                  <a:cubicBezTo>
                    <a:pt x="17431" y="17211"/>
                    <a:pt x="16642" y="18789"/>
                    <a:pt x="15707" y="20274"/>
                  </a:cubicBezTo>
                  <a:cubicBezTo>
                    <a:pt x="14684" y="21896"/>
                    <a:pt x="13521" y="23432"/>
                    <a:pt x="12434" y="25018"/>
                  </a:cubicBezTo>
                  <a:cubicBezTo>
                    <a:pt x="11234" y="26768"/>
                    <a:pt x="9771" y="28276"/>
                    <a:pt x="8085" y="29551"/>
                  </a:cubicBezTo>
                  <a:cubicBezTo>
                    <a:pt x="7704" y="29839"/>
                    <a:pt x="7154" y="29977"/>
                    <a:pt x="6668" y="30022"/>
                  </a:cubicBezTo>
                  <a:cubicBezTo>
                    <a:pt x="6611" y="30028"/>
                    <a:pt x="6556" y="30031"/>
                    <a:pt x="6503" y="30031"/>
                  </a:cubicBezTo>
                  <a:cubicBezTo>
                    <a:pt x="5826" y="30031"/>
                    <a:pt x="5414" y="29581"/>
                    <a:pt x="5367" y="28863"/>
                  </a:cubicBezTo>
                  <a:cubicBezTo>
                    <a:pt x="5334" y="28391"/>
                    <a:pt x="5344" y="27905"/>
                    <a:pt x="5426" y="27443"/>
                  </a:cubicBezTo>
                  <a:cubicBezTo>
                    <a:pt x="5774" y="25503"/>
                    <a:pt x="6636" y="23770"/>
                    <a:pt x="7608" y="22075"/>
                  </a:cubicBezTo>
                  <a:cubicBezTo>
                    <a:pt x="8956" y="19719"/>
                    <a:pt x="10326" y="17382"/>
                    <a:pt x="12155" y="15356"/>
                  </a:cubicBezTo>
                  <a:cubicBezTo>
                    <a:pt x="12837" y="14594"/>
                    <a:pt x="13580" y="13884"/>
                    <a:pt x="14309" y="13141"/>
                  </a:cubicBezTo>
                  <a:cubicBezTo>
                    <a:pt x="14015" y="12354"/>
                    <a:pt x="14103" y="12019"/>
                    <a:pt x="14758" y="11460"/>
                  </a:cubicBezTo>
                  <a:cubicBezTo>
                    <a:pt x="14837" y="11391"/>
                    <a:pt x="14932" y="11304"/>
                    <a:pt x="14946" y="11213"/>
                  </a:cubicBezTo>
                  <a:cubicBezTo>
                    <a:pt x="15024" y="10681"/>
                    <a:pt x="15079" y="10149"/>
                    <a:pt x="15134" y="9682"/>
                  </a:cubicBezTo>
                  <a:cubicBezTo>
                    <a:pt x="14515" y="9682"/>
                    <a:pt x="13892" y="9681"/>
                    <a:pt x="13266" y="9681"/>
                  </a:cubicBezTo>
                  <a:cubicBezTo>
                    <a:pt x="12641" y="9681"/>
                    <a:pt x="12012" y="9682"/>
                    <a:pt x="11384" y="9686"/>
                  </a:cubicBezTo>
                  <a:cubicBezTo>
                    <a:pt x="11306" y="9686"/>
                    <a:pt x="11201" y="9732"/>
                    <a:pt x="11156" y="9792"/>
                  </a:cubicBezTo>
                  <a:cubicBezTo>
                    <a:pt x="10363" y="10814"/>
                    <a:pt x="9225" y="11359"/>
                    <a:pt x="8117" y="11901"/>
                  </a:cubicBezTo>
                  <a:cubicBezTo>
                    <a:pt x="6509" y="12694"/>
                    <a:pt x="4881" y="13458"/>
                    <a:pt x="3208" y="14100"/>
                  </a:cubicBezTo>
                  <a:cubicBezTo>
                    <a:pt x="2154" y="14503"/>
                    <a:pt x="1082" y="14861"/>
                    <a:pt x="0" y="15200"/>
                  </a:cubicBezTo>
                  <a:lnTo>
                    <a:pt x="68" y="15416"/>
                  </a:lnTo>
                  <a:cubicBezTo>
                    <a:pt x="188" y="15613"/>
                    <a:pt x="408" y="15801"/>
                    <a:pt x="417" y="15998"/>
                  </a:cubicBezTo>
                  <a:cubicBezTo>
                    <a:pt x="476" y="17465"/>
                    <a:pt x="527" y="18927"/>
                    <a:pt x="513" y="20393"/>
                  </a:cubicBezTo>
                  <a:cubicBezTo>
                    <a:pt x="486" y="24165"/>
                    <a:pt x="421" y="27943"/>
                    <a:pt x="371" y="31715"/>
                  </a:cubicBezTo>
                  <a:cubicBezTo>
                    <a:pt x="362" y="32278"/>
                    <a:pt x="371" y="32847"/>
                    <a:pt x="371" y="33534"/>
                  </a:cubicBezTo>
                  <a:cubicBezTo>
                    <a:pt x="1782" y="33564"/>
                    <a:pt x="3181" y="33632"/>
                    <a:pt x="4579" y="33632"/>
                  </a:cubicBezTo>
                  <a:cubicBezTo>
                    <a:pt x="4661" y="33632"/>
                    <a:pt x="4744" y="33631"/>
                    <a:pt x="4826" y="33631"/>
                  </a:cubicBezTo>
                  <a:cubicBezTo>
                    <a:pt x="11660" y="33585"/>
                    <a:pt x="18494" y="33516"/>
                    <a:pt x="25328" y="33475"/>
                  </a:cubicBezTo>
                  <a:cubicBezTo>
                    <a:pt x="25599" y="33475"/>
                    <a:pt x="26112" y="33709"/>
                    <a:pt x="26112" y="33814"/>
                  </a:cubicBezTo>
                  <a:lnTo>
                    <a:pt x="26699" y="33804"/>
                  </a:lnTo>
                  <a:cubicBezTo>
                    <a:pt x="26580" y="33612"/>
                    <a:pt x="26432" y="33429"/>
                    <a:pt x="26345" y="33223"/>
                  </a:cubicBezTo>
                  <a:cubicBezTo>
                    <a:pt x="26294" y="33099"/>
                    <a:pt x="26345" y="32933"/>
                    <a:pt x="26349" y="32787"/>
                  </a:cubicBezTo>
                  <a:cubicBezTo>
                    <a:pt x="26376" y="31687"/>
                    <a:pt x="26454" y="30592"/>
                    <a:pt x="26427" y="29491"/>
                  </a:cubicBezTo>
                  <a:cubicBezTo>
                    <a:pt x="26326" y="25646"/>
                    <a:pt x="26138" y="21801"/>
                    <a:pt x="26079" y="17955"/>
                  </a:cubicBezTo>
                  <a:cubicBezTo>
                    <a:pt x="26047" y="15576"/>
                    <a:pt x="26193" y="13193"/>
                    <a:pt x="26252" y="10809"/>
                  </a:cubicBezTo>
                  <a:cubicBezTo>
                    <a:pt x="26326" y="8077"/>
                    <a:pt x="26391" y="5351"/>
                    <a:pt x="26473" y="2618"/>
                  </a:cubicBezTo>
                  <a:cubicBezTo>
                    <a:pt x="26496" y="1802"/>
                    <a:pt x="26569" y="986"/>
                    <a:pt x="26620" y="180"/>
                  </a:cubicBezTo>
                  <a:cubicBezTo>
                    <a:pt x="22871" y="124"/>
                    <a:pt x="19164" y="0"/>
                    <a:pt x="1546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6"/>
            <p:cNvSpPr/>
            <p:nvPr/>
          </p:nvSpPr>
          <p:spPr>
            <a:xfrm>
              <a:off x="2221700" y="1740900"/>
              <a:ext cx="667850" cy="472800"/>
            </a:xfrm>
            <a:custGeom>
              <a:avLst/>
              <a:gdLst/>
              <a:ahLst/>
              <a:cxnLst/>
              <a:rect l="l" t="t" r="r" b="b"/>
              <a:pathLst>
                <a:path w="26714" h="18912" extrusionOk="0">
                  <a:moveTo>
                    <a:pt x="669" y="0"/>
                  </a:moveTo>
                  <a:cubicBezTo>
                    <a:pt x="535" y="188"/>
                    <a:pt x="389" y="371"/>
                    <a:pt x="270" y="568"/>
                  </a:cubicBezTo>
                  <a:cubicBezTo>
                    <a:pt x="228" y="636"/>
                    <a:pt x="256" y="747"/>
                    <a:pt x="251" y="838"/>
                  </a:cubicBezTo>
                  <a:cubicBezTo>
                    <a:pt x="174" y="6389"/>
                    <a:pt x="97" y="11940"/>
                    <a:pt x="19" y="17490"/>
                  </a:cubicBezTo>
                  <a:cubicBezTo>
                    <a:pt x="19" y="17742"/>
                    <a:pt x="0" y="18022"/>
                    <a:pt x="97" y="18247"/>
                  </a:cubicBezTo>
                  <a:cubicBezTo>
                    <a:pt x="179" y="18440"/>
                    <a:pt x="394" y="18678"/>
                    <a:pt x="583" y="18701"/>
                  </a:cubicBezTo>
                  <a:cubicBezTo>
                    <a:pt x="1376" y="18815"/>
                    <a:pt x="2182" y="18911"/>
                    <a:pt x="2989" y="18911"/>
                  </a:cubicBezTo>
                  <a:cubicBezTo>
                    <a:pt x="5587" y="18901"/>
                    <a:pt x="8187" y="18829"/>
                    <a:pt x="10789" y="18819"/>
                  </a:cubicBezTo>
                  <a:cubicBezTo>
                    <a:pt x="15827" y="18802"/>
                    <a:pt x="20869" y="18810"/>
                    <a:pt x="25906" y="18802"/>
                  </a:cubicBezTo>
                  <a:cubicBezTo>
                    <a:pt x="25986" y="18802"/>
                    <a:pt x="26074" y="18806"/>
                    <a:pt x="26161" y="18806"/>
                  </a:cubicBezTo>
                  <a:cubicBezTo>
                    <a:pt x="26429" y="18806"/>
                    <a:pt x="26692" y="18762"/>
                    <a:pt x="26713" y="18402"/>
                  </a:cubicBezTo>
                  <a:lnTo>
                    <a:pt x="26713" y="18398"/>
                  </a:lnTo>
                  <a:cubicBezTo>
                    <a:pt x="26713" y="18293"/>
                    <a:pt x="26200" y="18059"/>
                    <a:pt x="25928" y="18058"/>
                  </a:cubicBezTo>
                  <a:cubicBezTo>
                    <a:pt x="19095" y="18100"/>
                    <a:pt x="12260" y="18169"/>
                    <a:pt x="5426" y="18214"/>
                  </a:cubicBezTo>
                  <a:cubicBezTo>
                    <a:pt x="5334" y="18214"/>
                    <a:pt x="5242" y="18215"/>
                    <a:pt x="5150" y="18215"/>
                  </a:cubicBezTo>
                  <a:cubicBezTo>
                    <a:pt x="3762" y="18215"/>
                    <a:pt x="2373" y="18148"/>
                    <a:pt x="971" y="18118"/>
                  </a:cubicBezTo>
                  <a:cubicBezTo>
                    <a:pt x="971" y="17431"/>
                    <a:pt x="962" y="16862"/>
                    <a:pt x="971" y="16299"/>
                  </a:cubicBezTo>
                  <a:cubicBezTo>
                    <a:pt x="1021" y="12527"/>
                    <a:pt x="1086" y="8749"/>
                    <a:pt x="1113" y="4977"/>
                  </a:cubicBezTo>
                  <a:cubicBezTo>
                    <a:pt x="1127" y="3511"/>
                    <a:pt x="1077" y="2049"/>
                    <a:pt x="1017" y="581"/>
                  </a:cubicBezTo>
                  <a:cubicBezTo>
                    <a:pt x="1008" y="385"/>
                    <a:pt x="788" y="196"/>
                    <a:pt x="6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6"/>
            <p:cNvSpPr/>
            <p:nvPr/>
          </p:nvSpPr>
          <p:spPr>
            <a:xfrm>
              <a:off x="2785800" y="1931375"/>
              <a:ext cx="80250" cy="83275"/>
            </a:xfrm>
            <a:custGeom>
              <a:avLst/>
              <a:gdLst/>
              <a:ahLst/>
              <a:cxnLst/>
              <a:rect l="l" t="t" r="r" b="b"/>
              <a:pathLst>
                <a:path w="3210" h="3331" extrusionOk="0">
                  <a:moveTo>
                    <a:pt x="1362" y="663"/>
                  </a:moveTo>
                  <a:cubicBezTo>
                    <a:pt x="1431" y="677"/>
                    <a:pt x="1505" y="690"/>
                    <a:pt x="1577" y="705"/>
                  </a:cubicBezTo>
                  <a:cubicBezTo>
                    <a:pt x="1783" y="952"/>
                    <a:pt x="2059" y="1176"/>
                    <a:pt x="2174" y="1460"/>
                  </a:cubicBezTo>
                  <a:cubicBezTo>
                    <a:pt x="2273" y="1694"/>
                    <a:pt x="2269" y="2194"/>
                    <a:pt x="2164" y="2245"/>
                  </a:cubicBezTo>
                  <a:cubicBezTo>
                    <a:pt x="2006" y="2315"/>
                    <a:pt x="1811" y="2351"/>
                    <a:pt x="1618" y="2351"/>
                  </a:cubicBezTo>
                  <a:cubicBezTo>
                    <a:pt x="1475" y="2351"/>
                    <a:pt x="1334" y="2331"/>
                    <a:pt x="1211" y="2291"/>
                  </a:cubicBezTo>
                  <a:cubicBezTo>
                    <a:pt x="1045" y="2235"/>
                    <a:pt x="872" y="1850"/>
                    <a:pt x="908" y="1648"/>
                  </a:cubicBezTo>
                  <a:cubicBezTo>
                    <a:pt x="973" y="1305"/>
                    <a:pt x="1202" y="993"/>
                    <a:pt x="1362" y="663"/>
                  </a:cubicBezTo>
                  <a:close/>
                  <a:moveTo>
                    <a:pt x="1401" y="1"/>
                  </a:moveTo>
                  <a:cubicBezTo>
                    <a:pt x="1162" y="1"/>
                    <a:pt x="939" y="126"/>
                    <a:pt x="697" y="420"/>
                  </a:cubicBezTo>
                  <a:cubicBezTo>
                    <a:pt x="386" y="800"/>
                    <a:pt x="171" y="1345"/>
                    <a:pt x="111" y="1840"/>
                  </a:cubicBezTo>
                  <a:cubicBezTo>
                    <a:pt x="1" y="2706"/>
                    <a:pt x="771" y="3325"/>
                    <a:pt x="1816" y="3331"/>
                  </a:cubicBezTo>
                  <a:cubicBezTo>
                    <a:pt x="1819" y="3331"/>
                    <a:pt x="1823" y="3331"/>
                    <a:pt x="1826" y="3331"/>
                  </a:cubicBezTo>
                  <a:cubicBezTo>
                    <a:pt x="2677" y="3331"/>
                    <a:pt x="3209" y="2776"/>
                    <a:pt x="3205" y="1603"/>
                  </a:cubicBezTo>
                  <a:cubicBezTo>
                    <a:pt x="3200" y="1195"/>
                    <a:pt x="2824" y="755"/>
                    <a:pt x="2247" y="359"/>
                  </a:cubicBezTo>
                  <a:cubicBezTo>
                    <a:pt x="1919" y="137"/>
                    <a:pt x="1651" y="1"/>
                    <a:pt x="14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6"/>
            <p:cNvSpPr/>
            <p:nvPr/>
          </p:nvSpPr>
          <p:spPr>
            <a:xfrm>
              <a:off x="2771825" y="1693575"/>
              <a:ext cx="71300" cy="91875"/>
            </a:xfrm>
            <a:custGeom>
              <a:avLst/>
              <a:gdLst/>
              <a:ahLst/>
              <a:cxnLst/>
              <a:rect l="l" t="t" r="r" b="b"/>
              <a:pathLst>
                <a:path w="2852" h="3675" extrusionOk="0">
                  <a:moveTo>
                    <a:pt x="1137" y="334"/>
                  </a:moveTo>
                  <a:cubicBezTo>
                    <a:pt x="2090" y="939"/>
                    <a:pt x="2195" y="1970"/>
                    <a:pt x="1517" y="2617"/>
                  </a:cubicBezTo>
                  <a:cubicBezTo>
                    <a:pt x="1404" y="2724"/>
                    <a:pt x="1288" y="2786"/>
                    <a:pt x="1193" y="2786"/>
                  </a:cubicBezTo>
                  <a:cubicBezTo>
                    <a:pt x="1079" y="2786"/>
                    <a:pt x="998" y="2695"/>
                    <a:pt x="995" y="2483"/>
                  </a:cubicBezTo>
                  <a:cubicBezTo>
                    <a:pt x="990" y="1796"/>
                    <a:pt x="1082" y="1104"/>
                    <a:pt x="1137" y="334"/>
                  </a:cubicBezTo>
                  <a:close/>
                  <a:moveTo>
                    <a:pt x="1499" y="0"/>
                  </a:moveTo>
                  <a:cubicBezTo>
                    <a:pt x="1106" y="0"/>
                    <a:pt x="714" y="137"/>
                    <a:pt x="592" y="394"/>
                  </a:cubicBezTo>
                  <a:cubicBezTo>
                    <a:pt x="225" y="1159"/>
                    <a:pt x="1" y="1965"/>
                    <a:pt x="243" y="2832"/>
                  </a:cubicBezTo>
                  <a:cubicBezTo>
                    <a:pt x="398" y="3373"/>
                    <a:pt x="777" y="3674"/>
                    <a:pt x="1209" y="3674"/>
                  </a:cubicBezTo>
                  <a:cubicBezTo>
                    <a:pt x="1450" y="3674"/>
                    <a:pt x="1708" y="3580"/>
                    <a:pt x="1953" y="3381"/>
                  </a:cubicBezTo>
                  <a:cubicBezTo>
                    <a:pt x="2502" y="2933"/>
                    <a:pt x="2805" y="2342"/>
                    <a:pt x="2851" y="1370"/>
                  </a:cubicBezTo>
                  <a:cubicBezTo>
                    <a:pt x="2755" y="1159"/>
                    <a:pt x="2622" y="691"/>
                    <a:pt x="2352" y="325"/>
                  </a:cubicBezTo>
                  <a:cubicBezTo>
                    <a:pt x="2187" y="105"/>
                    <a:pt x="1843" y="0"/>
                    <a:pt x="1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6"/>
            <p:cNvSpPr/>
            <p:nvPr/>
          </p:nvSpPr>
          <p:spPr>
            <a:xfrm>
              <a:off x="2278850" y="2649250"/>
              <a:ext cx="556950" cy="60275"/>
            </a:xfrm>
            <a:custGeom>
              <a:avLst/>
              <a:gdLst/>
              <a:ahLst/>
              <a:cxnLst/>
              <a:rect l="l" t="t" r="r" b="b"/>
              <a:pathLst>
                <a:path w="22278" h="2411" extrusionOk="0">
                  <a:moveTo>
                    <a:pt x="16611" y="0"/>
                  </a:moveTo>
                  <a:cubicBezTo>
                    <a:pt x="16099" y="0"/>
                    <a:pt x="15586" y="113"/>
                    <a:pt x="15053" y="335"/>
                  </a:cubicBezTo>
                  <a:cubicBezTo>
                    <a:pt x="14748" y="460"/>
                    <a:pt x="14374" y="543"/>
                    <a:pt x="14022" y="543"/>
                  </a:cubicBezTo>
                  <a:cubicBezTo>
                    <a:pt x="13825" y="543"/>
                    <a:pt x="13634" y="517"/>
                    <a:pt x="13468" y="458"/>
                  </a:cubicBezTo>
                  <a:cubicBezTo>
                    <a:pt x="13007" y="297"/>
                    <a:pt x="12563" y="215"/>
                    <a:pt x="12132" y="215"/>
                  </a:cubicBezTo>
                  <a:cubicBezTo>
                    <a:pt x="11504" y="215"/>
                    <a:pt x="10902" y="390"/>
                    <a:pt x="10309" y="752"/>
                  </a:cubicBezTo>
                  <a:cubicBezTo>
                    <a:pt x="9709" y="1118"/>
                    <a:pt x="9132" y="1331"/>
                    <a:pt x="8563" y="1331"/>
                  </a:cubicBezTo>
                  <a:cubicBezTo>
                    <a:pt x="7959" y="1331"/>
                    <a:pt x="7366" y="1090"/>
                    <a:pt x="6766" y="535"/>
                  </a:cubicBezTo>
                  <a:cubicBezTo>
                    <a:pt x="6399" y="194"/>
                    <a:pt x="5977" y="42"/>
                    <a:pt x="5534" y="42"/>
                  </a:cubicBezTo>
                  <a:cubicBezTo>
                    <a:pt x="5163" y="42"/>
                    <a:pt x="4779" y="148"/>
                    <a:pt x="4401" y="338"/>
                  </a:cubicBezTo>
                  <a:cubicBezTo>
                    <a:pt x="3956" y="563"/>
                    <a:pt x="3516" y="779"/>
                    <a:pt x="3076" y="1008"/>
                  </a:cubicBezTo>
                  <a:cubicBezTo>
                    <a:pt x="2648" y="1229"/>
                    <a:pt x="2229" y="1375"/>
                    <a:pt x="1818" y="1375"/>
                  </a:cubicBezTo>
                  <a:cubicBezTo>
                    <a:pt x="1402" y="1375"/>
                    <a:pt x="993" y="1225"/>
                    <a:pt x="592" y="851"/>
                  </a:cubicBezTo>
                  <a:cubicBezTo>
                    <a:pt x="545" y="806"/>
                    <a:pt x="469" y="794"/>
                    <a:pt x="380" y="794"/>
                  </a:cubicBezTo>
                  <a:cubicBezTo>
                    <a:pt x="275" y="794"/>
                    <a:pt x="153" y="812"/>
                    <a:pt x="46" y="812"/>
                  </a:cubicBezTo>
                  <a:cubicBezTo>
                    <a:pt x="34" y="812"/>
                    <a:pt x="22" y="811"/>
                    <a:pt x="10" y="811"/>
                  </a:cubicBezTo>
                  <a:lnTo>
                    <a:pt x="10" y="811"/>
                  </a:lnTo>
                  <a:cubicBezTo>
                    <a:pt x="33" y="994"/>
                    <a:pt x="1" y="1214"/>
                    <a:pt x="88" y="1360"/>
                  </a:cubicBezTo>
                  <a:cubicBezTo>
                    <a:pt x="450" y="1956"/>
                    <a:pt x="1153" y="2317"/>
                    <a:pt x="1888" y="2317"/>
                  </a:cubicBezTo>
                  <a:cubicBezTo>
                    <a:pt x="2091" y="2317"/>
                    <a:pt x="2297" y="2289"/>
                    <a:pt x="2498" y="2231"/>
                  </a:cubicBezTo>
                  <a:cubicBezTo>
                    <a:pt x="2971" y="2098"/>
                    <a:pt x="3471" y="1947"/>
                    <a:pt x="3869" y="1677"/>
                  </a:cubicBezTo>
                  <a:cubicBezTo>
                    <a:pt x="4404" y="1311"/>
                    <a:pt x="4909" y="1115"/>
                    <a:pt x="5405" y="1115"/>
                  </a:cubicBezTo>
                  <a:cubicBezTo>
                    <a:pt x="5947" y="1115"/>
                    <a:pt x="6477" y="1350"/>
                    <a:pt x="7018" y="1855"/>
                  </a:cubicBezTo>
                  <a:cubicBezTo>
                    <a:pt x="7437" y="2244"/>
                    <a:pt x="7919" y="2410"/>
                    <a:pt x="8423" y="2410"/>
                  </a:cubicBezTo>
                  <a:cubicBezTo>
                    <a:pt x="8791" y="2410"/>
                    <a:pt x="9171" y="2322"/>
                    <a:pt x="9549" y="2166"/>
                  </a:cubicBezTo>
                  <a:cubicBezTo>
                    <a:pt x="10177" y="1910"/>
                    <a:pt x="10768" y="1562"/>
                    <a:pt x="11400" y="1337"/>
                  </a:cubicBezTo>
                  <a:cubicBezTo>
                    <a:pt x="11646" y="1250"/>
                    <a:pt x="11944" y="1172"/>
                    <a:pt x="12211" y="1172"/>
                  </a:cubicBezTo>
                  <a:cubicBezTo>
                    <a:pt x="12338" y="1172"/>
                    <a:pt x="12457" y="1189"/>
                    <a:pt x="12561" y="1232"/>
                  </a:cubicBezTo>
                  <a:cubicBezTo>
                    <a:pt x="13040" y="1430"/>
                    <a:pt x="13504" y="1512"/>
                    <a:pt x="13961" y="1512"/>
                  </a:cubicBezTo>
                  <a:cubicBezTo>
                    <a:pt x="14636" y="1512"/>
                    <a:pt x="15298" y="1333"/>
                    <a:pt x="15975" y="1085"/>
                  </a:cubicBezTo>
                  <a:cubicBezTo>
                    <a:pt x="16170" y="1012"/>
                    <a:pt x="16405" y="974"/>
                    <a:pt x="16639" y="974"/>
                  </a:cubicBezTo>
                  <a:cubicBezTo>
                    <a:pt x="16890" y="974"/>
                    <a:pt x="17141" y="1018"/>
                    <a:pt x="17341" y="1108"/>
                  </a:cubicBezTo>
                  <a:cubicBezTo>
                    <a:pt x="18181" y="1492"/>
                    <a:pt x="19034" y="1600"/>
                    <a:pt x="19896" y="1600"/>
                  </a:cubicBezTo>
                  <a:cubicBezTo>
                    <a:pt x="20446" y="1600"/>
                    <a:pt x="20998" y="1556"/>
                    <a:pt x="21553" y="1512"/>
                  </a:cubicBezTo>
                  <a:cubicBezTo>
                    <a:pt x="21755" y="1497"/>
                    <a:pt x="21947" y="1369"/>
                    <a:pt x="22277" y="1241"/>
                  </a:cubicBezTo>
                  <a:cubicBezTo>
                    <a:pt x="22029" y="1081"/>
                    <a:pt x="21937" y="975"/>
                    <a:pt x="21828" y="952"/>
                  </a:cubicBezTo>
                  <a:cubicBezTo>
                    <a:pt x="21186" y="834"/>
                    <a:pt x="20540" y="727"/>
                    <a:pt x="19893" y="628"/>
                  </a:cubicBezTo>
                  <a:cubicBezTo>
                    <a:pt x="19339" y="545"/>
                    <a:pt x="18725" y="596"/>
                    <a:pt x="18229" y="371"/>
                  </a:cubicBezTo>
                  <a:cubicBezTo>
                    <a:pt x="17677" y="123"/>
                    <a:pt x="17144" y="0"/>
                    <a:pt x="166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6"/>
            <p:cNvSpPr/>
            <p:nvPr/>
          </p:nvSpPr>
          <p:spPr>
            <a:xfrm>
              <a:off x="2722350" y="1442150"/>
              <a:ext cx="100025" cy="151650"/>
            </a:xfrm>
            <a:custGeom>
              <a:avLst/>
              <a:gdLst/>
              <a:ahLst/>
              <a:cxnLst/>
              <a:rect l="l" t="t" r="r" b="b"/>
              <a:pathLst>
                <a:path w="4001" h="6066" extrusionOk="0">
                  <a:moveTo>
                    <a:pt x="3653" y="0"/>
                  </a:moveTo>
                  <a:cubicBezTo>
                    <a:pt x="2586" y="147"/>
                    <a:pt x="1412" y="152"/>
                    <a:pt x="656" y="1289"/>
                  </a:cubicBezTo>
                  <a:lnTo>
                    <a:pt x="152" y="1174"/>
                  </a:lnTo>
                  <a:lnTo>
                    <a:pt x="152" y="1174"/>
                  </a:lnTo>
                  <a:cubicBezTo>
                    <a:pt x="260" y="1399"/>
                    <a:pt x="324" y="1641"/>
                    <a:pt x="344" y="1889"/>
                  </a:cubicBezTo>
                  <a:cubicBezTo>
                    <a:pt x="390" y="2461"/>
                    <a:pt x="1" y="2934"/>
                    <a:pt x="248" y="3589"/>
                  </a:cubicBezTo>
                  <a:cubicBezTo>
                    <a:pt x="500" y="4249"/>
                    <a:pt x="510" y="4525"/>
                    <a:pt x="1251" y="4579"/>
                  </a:cubicBezTo>
                  <a:cubicBezTo>
                    <a:pt x="1994" y="4634"/>
                    <a:pt x="2599" y="4905"/>
                    <a:pt x="2951" y="5602"/>
                  </a:cubicBezTo>
                  <a:cubicBezTo>
                    <a:pt x="2994" y="5683"/>
                    <a:pt x="3045" y="5760"/>
                    <a:pt x="3103" y="5831"/>
                  </a:cubicBezTo>
                  <a:cubicBezTo>
                    <a:pt x="3231" y="5986"/>
                    <a:pt x="3356" y="6066"/>
                    <a:pt x="3467" y="6066"/>
                  </a:cubicBezTo>
                  <a:cubicBezTo>
                    <a:pt x="3597" y="6066"/>
                    <a:pt x="3707" y="5955"/>
                    <a:pt x="3776" y="5730"/>
                  </a:cubicBezTo>
                  <a:cubicBezTo>
                    <a:pt x="3891" y="5354"/>
                    <a:pt x="4001" y="4941"/>
                    <a:pt x="3978" y="4552"/>
                  </a:cubicBezTo>
                  <a:cubicBezTo>
                    <a:pt x="3900" y="3044"/>
                    <a:pt x="3767" y="1536"/>
                    <a:pt x="365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6"/>
            <p:cNvSpPr/>
            <p:nvPr/>
          </p:nvSpPr>
          <p:spPr>
            <a:xfrm>
              <a:off x="2685200" y="1814825"/>
              <a:ext cx="103050" cy="90500"/>
            </a:xfrm>
            <a:custGeom>
              <a:avLst/>
              <a:gdLst/>
              <a:ahLst/>
              <a:cxnLst/>
              <a:rect l="l" t="t" r="r" b="b"/>
              <a:pathLst>
                <a:path w="4122" h="3620" extrusionOk="0">
                  <a:moveTo>
                    <a:pt x="2120" y="701"/>
                  </a:moveTo>
                  <a:cubicBezTo>
                    <a:pt x="2151" y="701"/>
                    <a:pt x="2181" y="705"/>
                    <a:pt x="2209" y="714"/>
                  </a:cubicBezTo>
                  <a:cubicBezTo>
                    <a:pt x="2576" y="828"/>
                    <a:pt x="2951" y="1301"/>
                    <a:pt x="3079" y="1695"/>
                  </a:cubicBezTo>
                  <a:cubicBezTo>
                    <a:pt x="3226" y="2157"/>
                    <a:pt x="2456" y="2759"/>
                    <a:pt x="1852" y="2767"/>
                  </a:cubicBezTo>
                  <a:cubicBezTo>
                    <a:pt x="1844" y="2767"/>
                    <a:pt x="1836" y="2767"/>
                    <a:pt x="1828" y="2767"/>
                  </a:cubicBezTo>
                  <a:cubicBezTo>
                    <a:pt x="1227" y="2767"/>
                    <a:pt x="813" y="2440"/>
                    <a:pt x="857" y="1938"/>
                  </a:cubicBezTo>
                  <a:cubicBezTo>
                    <a:pt x="880" y="1699"/>
                    <a:pt x="971" y="1397"/>
                    <a:pt x="1141" y="1264"/>
                  </a:cubicBezTo>
                  <a:cubicBezTo>
                    <a:pt x="1430" y="1033"/>
                    <a:pt x="1838" y="701"/>
                    <a:pt x="2120" y="701"/>
                  </a:cubicBezTo>
                  <a:close/>
                  <a:moveTo>
                    <a:pt x="2480" y="1"/>
                  </a:moveTo>
                  <a:cubicBezTo>
                    <a:pt x="2265" y="1"/>
                    <a:pt x="2045" y="86"/>
                    <a:pt x="1825" y="264"/>
                  </a:cubicBezTo>
                  <a:cubicBezTo>
                    <a:pt x="1760" y="315"/>
                    <a:pt x="1655" y="324"/>
                    <a:pt x="1568" y="338"/>
                  </a:cubicBezTo>
                  <a:cubicBezTo>
                    <a:pt x="527" y="517"/>
                    <a:pt x="1" y="1167"/>
                    <a:pt x="97" y="2162"/>
                  </a:cubicBezTo>
                  <a:cubicBezTo>
                    <a:pt x="179" y="3002"/>
                    <a:pt x="930" y="3620"/>
                    <a:pt x="1865" y="3620"/>
                  </a:cubicBezTo>
                  <a:cubicBezTo>
                    <a:pt x="1869" y="3620"/>
                    <a:pt x="1872" y="3620"/>
                    <a:pt x="1875" y="3620"/>
                  </a:cubicBezTo>
                  <a:cubicBezTo>
                    <a:pt x="2811" y="3620"/>
                    <a:pt x="3699" y="2919"/>
                    <a:pt x="3928" y="2002"/>
                  </a:cubicBezTo>
                  <a:cubicBezTo>
                    <a:pt x="4121" y="1236"/>
                    <a:pt x="3672" y="746"/>
                    <a:pt x="3168" y="302"/>
                  </a:cubicBezTo>
                  <a:cubicBezTo>
                    <a:pt x="2949" y="104"/>
                    <a:pt x="2718" y="1"/>
                    <a:pt x="24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6"/>
            <p:cNvSpPr/>
            <p:nvPr/>
          </p:nvSpPr>
          <p:spPr>
            <a:xfrm>
              <a:off x="2108725" y="1201400"/>
              <a:ext cx="82050" cy="78625"/>
            </a:xfrm>
            <a:custGeom>
              <a:avLst/>
              <a:gdLst/>
              <a:ahLst/>
              <a:cxnLst/>
              <a:rect l="l" t="t" r="r" b="b"/>
              <a:pathLst>
                <a:path w="3282" h="3145" extrusionOk="0">
                  <a:moveTo>
                    <a:pt x="1771" y="0"/>
                  </a:moveTo>
                  <a:cubicBezTo>
                    <a:pt x="1769" y="0"/>
                    <a:pt x="1767" y="0"/>
                    <a:pt x="1765" y="0"/>
                  </a:cubicBezTo>
                  <a:cubicBezTo>
                    <a:pt x="899" y="0"/>
                    <a:pt x="0" y="885"/>
                    <a:pt x="22" y="1716"/>
                  </a:cubicBezTo>
                  <a:cubicBezTo>
                    <a:pt x="41" y="2516"/>
                    <a:pt x="840" y="3145"/>
                    <a:pt x="1837" y="3145"/>
                  </a:cubicBezTo>
                  <a:cubicBezTo>
                    <a:pt x="1845" y="3145"/>
                    <a:pt x="1853" y="3145"/>
                    <a:pt x="1860" y="3145"/>
                  </a:cubicBezTo>
                  <a:cubicBezTo>
                    <a:pt x="2672" y="3136"/>
                    <a:pt x="3263" y="2558"/>
                    <a:pt x="3273" y="1774"/>
                  </a:cubicBezTo>
                  <a:cubicBezTo>
                    <a:pt x="3282" y="846"/>
                    <a:pt x="2570" y="0"/>
                    <a:pt x="177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6"/>
            <p:cNvSpPr/>
            <p:nvPr/>
          </p:nvSpPr>
          <p:spPr>
            <a:xfrm>
              <a:off x="2175750" y="1694925"/>
              <a:ext cx="44025" cy="21625"/>
            </a:xfrm>
            <a:custGeom>
              <a:avLst/>
              <a:gdLst/>
              <a:ahLst/>
              <a:cxnLst/>
              <a:rect l="l" t="t" r="r" b="b"/>
              <a:pathLst>
                <a:path w="1761" h="865" extrusionOk="0">
                  <a:moveTo>
                    <a:pt x="1760" y="1"/>
                  </a:moveTo>
                  <a:lnTo>
                    <a:pt x="1760" y="1"/>
                  </a:lnTo>
                  <a:cubicBezTo>
                    <a:pt x="1182" y="97"/>
                    <a:pt x="729" y="156"/>
                    <a:pt x="284" y="262"/>
                  </a:cubicBezTo>
                  <a:cubicBezTo>
                    <a:pt x="174" y="289"/>
                    <a:pt x="73" y="450"/>
                    <a:pt x="23" y="573"/>
                  </a:cubicBezTo>
                  <a:cubicBezTo>
                    <a:pt x="1" y="624"/>
                    <a:pt x="101" y="771"/>
                    <a:pt x="179" y="811"/>
                  </a:cubicBezTo>
                  <a:cubicBezTo>
                    <a:pt x="245" y="847"/>
                    <a:pt x="330" y="864"/>
                    <a:pt x="425" y="864"/>
                  </a:cubicBezTo>
                  <a:cubicBezTo>
                    <a:pt x="867" y="864"/>
                    <a:pt x="1546" y="505"/>
                    <a:pt x="17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6"/>
            <p:cNvSpPr/>
            <p:nvPr/>
          </p:nvSpPr>
          <p:spPr>
            <a:xfrm>
              <a:off x="2138625" y="1677825"/>
              <a:ext cx="35425" cy="20550"/>
            </a:xfrm>
            <a:custGeom>
              <a:avLst/>
              <a:gdLst/>
              <a:ahLst/>
              <a:cxnLst/>
              <a:rect l="l" t="t" r="r" b="b"/>
              <a:pathLst>
                <a:path w="1417" h="822" extrusionOk="0">
                  <a:moveTo>
                    <a:pt x="1113" y="0"/>
                  </a:moveTo>
                  <a:cubicBezTo>
                    <a:pt x="1108" y="0"/>
                    <a:pt x="1102" y="1"/>
                    <a:pt x="1097" y="1"/>
                  </a:cubicBezTo>
                  <a:cubicBezTo>
                    <a:pt x="798" y="61"/>
                    <a:pt x="496" y="144"/>
                    <a:pt x="211" y="262"/>
                  </a:cubicBezTo>
                  <a:cubicBezTo>
                    <a:pt x="111" y="304"/>
                    <a:pt x="1" y="492"/>
                    <a:pt x="14" y="593"/>
                  </a:cubicBezTo>
                  <a:cubicBezTo>
                    <a:pt x="24" y="680"/>
                    <a:pt x="216" y="740"/>
                    <a:pt x="335" y="822"/>
                  </a:cubicBezTo>
                  <a:cubicBezTo>
                    <a:pt x="661" y="708"/>
                    <a:pt x="963" y="630"/>
                    <a:pt x="1238" y="496"/>
                  </a:cubicBezTo>
                  <a:cubicBezTo>
                    <a:pt x="1329" y="451"/>
                    <a:pt x="1362" y="267"/>
                    <a:pt x="1417" y="144"/>
                  </a:cubicBezTo>
                  <a:cubicBezTo>
                    <a:pt x="1317" y="96"/>
                    <a:pt x="1206" y="0"/>
                    <a:pt x="11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6"/>
            <p:cNvSpPr/>
            <p:nvPr/>
          </p:nvSpPr>
          <p:spPr>
            <a:xfrm>
              <a:off x="1569900" y="836375"/>
              <a:ext cx="596025" cy="670725"/>
            </a:xfrm>
            <a:custGeom>
              <a:avLst/>
              <a:gdLst/>
              <a:ahLst/>
              <a:cxnLst/>
              <a:rect l="l" t="t" r="r" b="b"/>
              <a:pathLst>
                <a:path w="23841" h="26829" extrusionOk="0">
                  <a:moveTo>
                    <a:pt x="19404" y="620"/>
                  </a:moveTo>
                  <a:cubicBezTo>
                    <a:pt x="19900" y="620"/>
                    <a:pt x="20410" y="751"/>
                    <a:pt x="20925" y="964"/>
                  </a:cubicBezTo>
                  <a:cubicBezTo>
                    <a:pt x="21392" y="1157"/>
                    <a:pt x="21873" y="1561"/>
                    <a:pt x="22107" y="1997"/>
                  </a:cubicBezTo>
                  <a:cubicBezTo>
                    <a:pt x="22314" y="2382"/>
                    <a:pt x="21562" y="3340"/>
                    <a:pt x="20984" y="3545"/>
                  </a:cubicBezTo>
                  <a:cubicBezTo>
                    <a:pt x="19999" y="3903"/>
                    <a:pt x="18992" y="4206"/>
                    <a:pt x="17958" y="4206"/>
                  </a:cubicBezTo>
                  <a:cubicBezTo>
                    <a:pt x="17626" y="4206"/>
                    <a:pt x="17292" y="4175"/>
                    <a:pt x="16955" y="4105"/>
                  </a:cubicBezTo>
                  <a:cubicBezTo>
                    <a:pt x="16571" y="4025"/>
                    <a:pt x="16205" y="3985"/>
                    <a:pt x="15856" y="3985"/>
                  </a:cubicBezTo>
                  <a:cubicBezTo>
                    <a:pt x="14455" y="3985"/>
                    <a:pt x="13335" y="4625"/>
                    <a:pt x="12413" y="5887"/>
                  </a:cubicBezTo>
                  <a:cubicBezTo>
                    <a:pt x="11591" y="7015"/>
                    <a:pt x="10446" y="7588"/>
                    <a:pt x="9041" y="7588"/>
                  </a:cubicBezTo>
                  <a:cubicBezTo>
                    <a:pt x="9013" y="7588"/>
                    <a:pt x="8985" y="7587"/>
                    <a:pt x="8957" y="7587"/>
                  </a:cubicBezTo>
                  <a:cubicBezTo>
                    <a:pt x="8774" y="7583"/>
                    <a:pt x="8591" y="7583"/>
                    <a:pt x="8407" y="7583"/>
                  </a:cubicBezTo>
                  <a:cubicBezTo>
                    <a:pt x="6542" y="7583"/>
                    <a:pt x="5258" y="8935"/>
                    <a:pt x="5547" y="10782"/>
                  </a:cubicBezTo>
                  <a:cubicBezTo>
                    <a:pt x="5708" y="11813"/>
                    <a:pt x="5451" y="12482"/>
                    <a:pt x="4662" y="13111"/>
                  </a:cubicBezTo>
                  <a:cubicBezTo>
                    <a:pt x="4351" y="13358"/>
                    <a:pt x="4140" y="13876"/>
                    <a:pt x="4103" y="14293"/>
                  </a:cubicBezTo>
                  <a:cubicBezTo>
                    <a:pt x="4021" y="15223"/>
                    <a:pt x="4309" y="16094"/>
                    <a:pt x="4887" y="16809"/>
                  </a:cubicBezTo>
                  <a:cubicBezTo>
                    <a:pt x="4406" y="16970"/>
                    <a:pt x="3966" y="17116"/>
                    <a:pt x="3522" y="17263"/>
                  </a:cubicBezTo>
                  <a:cubicBezTo>
                    <a:pt x="3464" y="17279"/>
                    <a:pt x="3401" y="17319"/>
                    <a:pt x="3349" y="17319"/>
                  </a:cubicBezTo>
                  <a:cubicBezTo>
                    <a:pt x="3339" y="17319"/>
                    <a:pt x="3329" y="17317"/>
                    <a:pt x="3320" y="17314"/>
                  </a:cubicBezTo>
                  <a:cubicBezTo>
                    <a:pt x="2426" y="16960"/>
                    <a:pt x="1473" y="16695"/>
                    <a:pt x="954" y="15755"/>
                  </a:cubicBezTo>
                  <a:cubicBezTo>
                    <a:pt x="583" y="15082"/>
                    <a:pt x="606" y="14600"/>
                    <a:pt x="1170" y="14082"/>
                  </a:cubicBezTo>
                  <a:cubicBezTo>
                    <a:pt x="1546" y="13739"/>
                    <a:pt x="1982" y="13454"/>
                    <a:pt x="2417" y="13194"/>
                  </a:cubicBezTo>
                  <a:cubicBezTo>
                    <a:pt x="3251" y="12698"/>
                    <a:pt x="3448" y="12244"/>
                    <a:pt x="3141" y="11323"/>
                  </a:cubicBezTo>
                  <a:cubicBezTo>
                    <a:pt x="3039" y="11030"/>
                    <a:pt x="2922" y="10743"/>
                    <a:pt x="2788" y="10462"/>
                  </a:cubicBezTo>
                  <a:cubicBezTo>
                    <a:pt x="2403" y="9656"/>
                    <a:pt x="2605" y="8977"/>
                    <a:pt x="3177" y="8348"/>
                  </a:cubicBezTo>
                  <a:cubicBezTo>
                    <a:pt x="3915" y="7538"/>
                    <a:pt x="4860" y="7138"/>
                    <a:pt x="5901" y="6905"/>
                  </a:cubicBezTo>
                  <a:cubicBezTo>
                    <a:pt x="6345" y="6804"/>
                    <a:pt x="6793" y="6713"/>
                    <a:pt x="7234" y="6593"/>
                  </a:cubicBezTo>
                  <a:cubicBezTo>
                    <a:pt x="8242" y="6314"/>
                    <a:pt x="8985" y="5741"/>
                    <a:pt x="9388" y="4732"/>
                  </a:cubicBezTo>
                  <a:cubicBezTo>
                    <a:pt x="9810" y="3688"/>
                    <a:pt x="10607" y="3110"/>
                    <a:pt x="11758" y="3068"/>
                  </a:cubicBezTo>
                  <a:cubicBezTo>
                    <a:pt x="12027" y="3056"/>
                    <a:pt x="12296" y="3042"/>
                    <a:pt x="12563" y="3042"/>
                  </a:cubicBezTo>
                  <a:cubicBezTo>
                    <a:pt x="12697" y="3042"/>
                    <a:pt x="12830" y="3046"/>
                    <a:pt x="12963" y="3055"/>
                  </a:cubicBezTo>
                  <a:cubicBezTo>
                    <a:pt x="13139" y="3067"/>
                    <a:pt x="13314" y="3073"/>
                    <a:pt x="13486" y="3073"/>
                  </a:cubicBezTo>
                  <a:cubicBezTo>
                    <a:pt x="15011" y="3073"/>
                    <a:pt x="16370" y="2593"/>
                    <a:pt x="17483" y="1469"/>
                  </a:cubicBezTo>
                  <a:cubicBezTo>
                    <a:pt x="18082" y="862"/>
                    <a:pt x="18730" y="620"/>
                    <a:pt x="19404" y="620"/>
                  </a:cubicBezTo>
                  <a:close/>
                  <a:moveTo>
                    <a:pt x="22776" y="2735"/>
                  </a:moveTo>
                  <a:cubicBezTo>
                    <a:pt x="23161" y="3418"/>
                    <a:pt x="23020" y="4283"/>
                    <a:pt x="22336" y="5063"/>
                  </a:cubicBezTo>
                  <a:cubicBezTo>
                    <a:pt x="21392" y="6149"/>
                    <a:pt x="20187" y="6824"/>
                    <a:pt x="18821" y="7204"/>
                  </a:cubicBezTo>
                  <a:cubicBezTo>
                    <a:pt x="16263" y="7914"/>
                    <a:pt x="13688" y="8547"/>
                    <a:pt x="11135" y="9285"/>
                  </a:cubicBezTo>
                  <a:cubicBezTo>
                    <a:pt x="10268" y="9537"/>
                    <a:pt x="9443" y="9964"/>
                    <a:pt x="8623" y="10362"/>
                  </a:cubicBezTo>
                  <a:cubicBezTo>
                    <a:pt x="7454" y="10926"/>
                    <a:pt x="6808" y="11957"/>
                    <a:pt x="6675" y="13181"/>
                  </a:cubicBezTo>
                  <a:cubicBezTo>
                    <a:pt x="6555" y="14272"/>
                    <a:pt x="6712" y="15390"/>
                    <a:pt x="6767" y="16500"/>
                  </a:cubicBezTo>
                  <a:cubicBezTo>
                    <a:pt x="6803" y="17255"/>
                    <a:pt x="6890" y="18012"/>
                    <a:pt x="6913" y="18773"/>
                  </a:cubicBezTo>
                  <a:cubicBezTo>
                    <a:pt x="6917" y="18906"/>
                    <a:pt x="6725" y="19043"/>
                    <a:pt x="6620" y="19176"/>
                  </a:cubicBezTo>
                  <a:cubicBezTo>
                    <a:pt x="6505" y="19075"/>
                    <a:pt x="6331" y="18993"/>
                    <a:pt x="6276" y="18864"/>
                  </a:cubicBezTo>
                  <a:cubicBezTo>
                    <a:pt x="5749" y="17627"/>
                    <a:pt x="5199" y="16399"/>
                    <a:pt x="4740" y="15134"/>
                  </a:cubicBezTo>
                  <a:cubicBezTo>
                    <a:pt x="4483" y="14428"/>
                    <a:pt x="4589" y="13759"/>
                    <a:pt x="5300" y="13245"/>
                  </a:cubicBezTo>
                  <a:cubicBezTo>
                    <a:pt x="6046" y="12705"/>
                    <a:pt x="6359" y="11967"/>
                    <a:pt x="6175" y="10986"/>
                  </a:cubicBezTo>
                  <a:cubicBezTo>
                    <a:pt x="6079" y="10463"/>
                    <a:pt x="6189" y="9849"/>
                    <a:pt x="6377" y="9335"/>
                  </a:cubicBezTo>
                  <a:cubicBezTo>
                    <a:pt x="6651" y="8597"/>
                    <a:pt x="7279" y="8208"/>
                    <a:pt x="8091" y="8180"/>
                  </a:cubicBezTo>
                  <a:cubicBezTo>
                    <a:pt x="8265" y="8174"/>
                    <a:pt x="8439" y="8173"/>
                    <a:pt x="8613" y="8173"/>
                  </a:cubicBezTo>
                  <a:cubicBezTo>
                    <a:pt x="8699" y="8173"/>
                    <a:pt x="8786" y="8173"/>
                    <a:pt x="8873" y="8173"/>
                  </a:cubicBezTo>
                  <a:cubicBezTo>
                    <a:pt x="8959" y="8173"/>
                    <a:pt x="9046" y="8173"/>
                    <a:pt x="9132" y="8172"/>
                  </a:cubicBezTo>
                  <a:cubicBezTo>
                    <a:pt x="10677" y="8153"/>
                    <a:pt x="11932" y="7539"/>
                    <a:pt x="12894" y="6329"/>
                  </a:cubicBezTo>
                  <a:cubicBezTo>
                    <a:pt x="13119" y="6045"/>
                    <a:pt x="13362" y="5765"/>
                    <a:pt x="13609" y="5499"/>
                  </a:cubicBezTo>
                  <a:cubicBezTo>
                    <a:pt x="14244" y="4822"/>
                    <a:pt x="14984" y="4613"/>
                    <a:pt x="15770" y="4613"/>
                  </a:cubicBezTo>
                  <a:cubicBezTo>
                    <a:pt x="16181" y="4613"/>
                    <a:pt x="16605" y="4670"/>
                    <a:pt x="17033" y="4747"/>
                  </a:cubicBezTo>
                  <a:cubicBezTo>
                    <a:pt x="17378" y="4808"/>
                    <a:pt x="17718" y="4836"/>
                    <a:pt x="18054" y="4836"/>
                  </a:cubicBezTo>
                  <a:cubicBezTo>
                    <a:pt x="19188" y="4836"/>
                    <a:pt x="20276" y="4520"/>
                    <a:pt x="21314" y="4078"/>
                  </a:cubicBezTo>
                  <a:cubicBezTo>
                    <a:pt x="21882" y="3839"/>
                    <a:pt x="22286" y="3202"/>
                    <a:pt x="22776" y="2735"/>
                  </a:cubicBezTo>
                  <a:close/>
                  <a:moveTo>
                    <a:pt x="19434" y="0"/>
                  </a:moveTo>
                  <a:cubicBezTo>
                    <a:pt x="18618" y="0"/>
                    <a:pt x="17847" y="271"/>
                    <a:pt x="17294" y="865"/>
                  </a:cubicBezTo>
                  <a:cubicBezTo>
                    <a:pt x="16228" y="2016"/>
                    <a:pt x="14878" y="2468"/>
                    <a:pt x="13382" y="2468"/>
                  </a:cubicBezTo>
                  <a:cubicBezTo>
                    <a:pt x="13186" y="2468"/>
                    <a:pt x="12989" y="2460"/>
                    <a:pt x="12789" y="2445"/>
                  </a:cubicBezTo>
                  <a:cubicBezTo>
                    <a:pt x="12732" y="2441"/>
                    <a:pt x="12674" y="2440"/>
                    <a:pt x="12617" y="2440"/>
                  </a:cubicBezTo>
                  <a:cubicBezTo>
                    <a:pt x="12519" y="2440"/>
                    <a:pt x="12420" y="2444"/>
                    <a:pt x="12322" y="2444"/>
                  </a:cubicBezTo>
                  <a:cubicBezTo>
                    <a:pt x="12276" y="2444"/>
                    <a:pt x="12230" y="2443"/>
                    <a:pt x="12184" y="2441"/>
                  </a:cubicBezTo>
                  <a:cubicBezTo>
                    <a:pt x="12110" y="2437"/>
                    <a:pt x="12036" y="2436"/>
                    <a:pt x="11963" y="2436"/>
                  </a:cubicBezTo>
                  <a:cubicBezTo>
                    <a:pt x="10444" y="2436"/>
                    <a:pt x="9371" y="3168"/>
                    <a:pt x="8737" y="4577"/>
                  </a:cubicBezTo>
                  <a:cubicBezTo>
                    <a:pt x="8448" y="5232"/>
                    <a:pt x="7944" y="5622"/>
                    <a:pt x="7294" y="5833"/>
                  </a:cubicBezTo>
                  <a:cubicBezTo>
                    <a:pt x="6894" y="5962"/>
                    <a:pt x="6482" y="6057"/>
                    <a:pt x="6069" y="6145"/>
                  </a:cubicBezTo>
                  <a:cubicBezTo>
                    <a:pt x="4814" y="6415"/>
                    <a:pt x="3644" y="6837"/>
                    <a:pt x="2727" y="7803"/>
                  </a:cubicBezTo>
                  <a:cubicBezTo>
                    <a:pt x="1890" y="8679"/>
                    <a:pt x="1683" y="9605"/>
                    <a:pt x="2146" y="10718"/>
                  </a:cubicBezTo>
                  <a:cubicBezTo>
                    <a:pt x="2256" y="10971"/>
                    <a:pt x="2375" y="11223"/>
                    <a:pt x="2466" y="11480"/>
                  </a:cubicBezTo>
                  <a:cubicBezTo>
                    <a:pt x="2687" y="12103"/>
                    <a:pt x="2613" y="12268"/>
                    <a:pt x="2050" y="12598"/>
                  </a:cubicBezTo>
                  <a:cubicBezTo>
                    <a:pt x="1688" y="12809"/>
                    <a:pt x="1316" y="13015"/>
                    <a:pt x="996" y="13281"/>
                  </a:cubicBezTo>
                  <a:cubicBezTo>
                    <a:pt x="66" y="14051"/>
                    <a:pt x="1" y="15811"/>
                    <a:pt x="817" y="16709"/>
                  </a:cubicBezTo>
                  <a:cubicBezTo>
                    <a:pt x="1390" y="17337"/>
                    <a:pt x="2091" y="17718"/>
                    <a:pt x="2770" y="17801"/>
                  </a:cubicBezTo>
                  <a:cubicBezTo>
                    <a:pt x="2742" y="18533"/>
                    <a:pt x="2586" y="19208"/>
                    <a:pt x="2720" y="19812"/>
                  </a:cubicBezTo>
                  <a:cubicBezTo>
                    <a:pt x="3067" y="21389"/>
                    <a:pt x="4300" y="22288"/>
                    <a:pt x="5978" y="22301"/>
                  </a:cubicBezTo>
                  <a:cubicBezTo>
                    <a:pt x="6332" y="22305"/>
                    <a:pt x="6515" y="22402"/>
                    <a:pt x="6597" y="22742"/>
                  </a:cubicBezTo>
                  <a:cubicBezTo>
                    <a:pt x="6895" y="23928"/>
                    <a:pt x="7235" y="25106"/>
                    <a:pt x="7482" y="26307"/>
                  </a:cubicBezTo>
                  <a:cubicBezTo>
                    <a:pt x="7555" y="26651"/>
                    <a:pt x="7670" y="26793"/>
                    <a:pt x="7931" y="26825"/>
                  </a:cubicBezTo>
                  <a:cubicBezTo>
                    <a:pt x="7967" y="26827"/>
                    <a:pt x="8003" y="26828"/>
                    <a:pt x="8039" y="26828"/>
                  </a:cubicBezTo>
                  <a:cubicBezTo>
                    <a:pt x="8075" y="26828"/>
                    <a:pt x="8111" y="26827"/>
                    <a:pt x="8147" y="26825"/>
                  </a:cubicBezTo>
                  <a:cubicBezTo>
                    <a:pt x="8206" y="25203"/>
                    <a:pt x="7944" y="23686"/>
                    <a:pt x="7160" y="22279"/>
                  </a:cubicBezTo>
                  <a:cubicBezTo>
                    <a:pt x="7073" y="22128"/>
                    <a:pt x="6930" y="21967"/>
                    <a:pt x="6775" y="21907"/>
                  </a:cubicBezTo>
                  <a:cubicBezTo>
                    <a:pt x="6193" y="21673"/>
                    <a:pt x="5607" y="21458"/>
                    <a:pt x="5007" y="21284"/>
                  </a:cubicBezTo>
                  <a:cubicBezTo>
                    <a:pt x="3993" y="20991"/>
                    <a:pt x="3512" y="20266"/>
                    <a:pt x="3356" y="19294"/>
                  </a:cubicBezTo>
                  <a:cubicBezTo>
                    <a:pt x="3219" y="18447"/>
                    <a:pt x="3760" y="17663"/>
                    <a:pt x="4498" y="17544"/>
                  </a:cubicBezTo>
                  <a:cubicBezTo>
                    <a:pt x="4558" y="17534"/>
                    <a:pt x="4613" y="17529"/>
                    <a:pt x="4665" y="17529"/>
                  </a:cubicBezTo>
                  <a:cubicBezTo>
                    <a:pt x="4881" y="17529"/>
                    <a:pt x="5026" y="17624"/>
                    <a:pt x="5125" y="17901"/>
                  </a:cubicBezTo>
                  <a:cubicBezTo>
                    <a:pt x="5300" y="18402"/>
                    <a:pt x="5529" y="18883"/>
                    <a:pt x="5771" y="19355"/>
                  </a:cubicBezTo>
                  <a:cubicBezTo>
                    <a:pt x="5958" y="19711"/>
                    <a:pt x="6267" y="19918"/>
                    <a:pt x="6668" y="19918"/>
                  </a:cubicBezTo>
                  <a:cubicBezTo>
                    <a:pt x="6700" y="19918"/>
                    <a:pt x="6733" y="19917"/>
                    <a:pt x="6766" y="19914"/>
                  </a:cubicBezTo>
                  <a:cubicBezTo>
                    <a:pt x="7239" y="19872"/>
                    <a:pt x="7458" y="19538"/>
                    <a:pt x="7605" y="19144"/>
                  </a:cubicBezTo>
                  <a:cubicBezTo>
                    <a:pt x="7664" y="18970"/>
                    <a:pt x="7742" y="18782"/>
                    <a:pt x="7725" y="18612"/>
                  </a:cubicBezTo>
                  <a:cubicBezTo>
                    <a:pt x="7632" y="17746"/>
                    <a:pt x="7632" y="16847"/>
                    <a:pt x="7380" y="16027"/>
                  </a:cubicBezTo>
                  <a:cubicBezTo>
                    <a:pt x="7079" y="15032"/>
                    <a:pt x="7069" y="14074"/>
                    <a:pt x="7298" y="13107"/>
                  </a:cubicBezTo>
                  <a:cubicBezTo>
                    <a:pt x="7481" y="12314"/>
                    <a:pt x="7794" y="11534"/>
                    <a:pt x="8564" y="11122"/>
                  </a:cubicBezTo>
                  <a:cubicBezTo>
                    <a:pt x="9398" y="10673"/>
                    <a:pt x="10241" y="10205"/>
                    <a:pt x="11139" y="9917"/>
                  </a:cubicBezTo>
                  <a:cubicBezTo>
                    <a:pt x="12546" y="9463"/>
                    <a:pt x="14008" y="9165"/>
                    <a:pt x="15438" y="8770"/>
                  </a:cubicBezTo>
                  <a:cubicBezTo>
                    <a:pt x="17395" y="8240"/>
                    <a:pt x="19412" y="7882"/>
                    <a:pt x="21181" y="6805"/>
                  </a:cubicBezTo>
                  <a:cubicBezTo>
                    <a:pt x="21539" y="6589"/>
                    <a:pt x="21888" y="6365"/>
                    <a:pt x="22241" y="6149"/>
                  </a:cubicBezTo>
                  <a:lnTo>
                    <a:pt x="22250" y="6140"/>
                  </a:lnTo>
                  <a:cubicBezTo>
                    <a:pt x="22433" y="5907"/>
                    <a:pt x="22626" y="5677"/>
                    <a:pt x="22813" y="5448"/>
                  </a:cubicBezTo>
                  <a:cubicBezTo>
                    <a:pt x="23478" y="4655"/>
                    <a:pt x="23840" y="3738"/>
                    <a:pt x="23464" y="2743"/>
                  </a:cubicBezTo>
                  <a:cubicBezTo>
                    <a:pt x="22826" y="1050"/>
                    <a:pt x="21042" y="0"/>
                    <a:pt x="194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6"/>
            <p:cNvSpPr/>
            <p:nvPr/>
          </p:nvSpPr>
          <p:spPr>
            <a:xfrm>
              <a:off x="2085225" y="1712475"/>
              <a:ext cx="62600" cy="23725"/>
            </a:xfrm>
            <a:custGeom>
              <a:avLst/>
              <a:gdLst/>
              <a:ahLst/>
              <a:cxnLst/>
              <a:rect l="l" t="t" r="r" b="b"/>
              <a:pathLst>
                <a:path w="2504" h="949" extrusionOk="0">
                  <a:moveTo>
                    <a:pt x="2118" y="0"/>
                  </a:moveTo>
                  <a:cubicBezTo>
                    <a:pt x="2114" y="0"/>
                    <a:pt x="2109" y="0"/>
                    <a:pt x="2105" y="1"/>
                  </a:cubicBezTo>
                  <a:cubicBezTo>
                    <a:pt x="1504" y="41"/>
                    <a:pt x="904" y="110"/>
                    <a:pt x="307" y="203"/>
                  </a:cubicBezTo>
                  <a:cubicBezTo>
                    <a:pt x="193" y="220"/>
                    <a:pt x="29" y="358"/>
                    <a:pt x="15" y="459"/>
                  </a:cubicBezTo>
                  <a:cubicBezTo>
                    <a:pt x="0" y="564"/>
                    <a:pt x="114" y="733"/>
                    <a:pt x="221" y="798"/>
                  </a:cubicBezTo>
                  <a:cubicBezTo>
                    <a:pt x="348" y="885"/>
                    <a:pt x="528" y="889"/>
                    <a:pt x="757" y="948"/>
                  </a:cubicBezTo>
                  <a:cubicBezTo>
                    <a:pt x="1214" y="839"/>
                    <a:pt x="1733" y="738"/>
                    <a:pt x="2232" y="582"/>
                  </a:cubicBezTo>
                  <a:cubicBezTo>
                    <a:pt x="2352" y="545"/>
                    <a:pt x="2415" y="334"/>
                    <a:pt x="2503" y="206"/>
                  </a:cubicBezTo>
                  <a:cubicBezTo>
                    <a:pt x="2375" y="135"/>
                    <a:pt x="2242" y="0"/>
                    <a:pt x="2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6"/>
            <p:cNvSpPr/>
            <p:nvPr/>
          </p:nvSpPr>
          <p:spPr>
            <a:xfrm>
              <a:off x="1837250" y="2914175"/>
              <a:ext cx="298300" cy="72725"/>
            </a:xfrm>
            <a:custGeom>
              <a:avLst/>
              <a:gdLst/>
              <a:ahLst/>
              <a:cxnLst/>
              <a:rect l="l" t="t" r="r" b="b"/>
              <a:pathLst>
                <a:path w="11932" h="2909" extrusionOk="0">
                  <a:moveTo>
                    <a:pt x="3345" y="1"/>
                  </a:moveTo>
                  <a:cubicBezTo>
                    <a:pt x="3232" y="1"/>
                    <a:pt x="3115" y="9"/>
                    <a:pt x="2990" y="27"/>
                  </a:cubicBezTo>
                  <a:cubicBezTo>
                    <a:pt x="2004" y="164"/>
                    <a:pt x="1009" y="229"/>
                    <a:pt x="1" y="324"/>
                  </a:cubicBezTo>
                  <a:cubicBezTo>
                    <a:pt x="28" y="682"/>
                    <a:pt x="74" y="1062"/>
                    <a:pt x="92" y="1447"/>
                  </a:cubicBezTo>
                  <a:cubicBezTo>
                    <a:pt x="138" y="2625"/>
                    <a:pt x="298" y="2795"/>
                    <a:pt x="1499" y="2892"/>
                  </a:cubicBezTo>
                  <a:cubicBezTo>
                    <a:pt x="1619" y="2903"/>
                    <a:pt x="1739" y="2909"/>
                    <a:pt x="1859" y="2909"/>
                  </a:cubicBezTo>
                  <a:cubicBezTo>
                    <a:pt x="1941" y="2909"/>
                    <a:pt x="2023" y="2906"/>
                    <a:pt x="2104" y="2901"/>
                  </a:cubicBezTo>
                  <a:cubicBezTo>
                    <a:pt x="4057" y="2772"/>
                    <a:pt x="6009" y="2653"/>
                    <a:pt x="7961" y="2506"/>
                  </a:cubicBezTo>
                  <a:cubicBezTo>
                    <a:pt x="9286" y="2406"/>
                    <a:pt x="10607" y="2259"/>
                    <a:pt x="11926" y="2131"/>
                  </a:cubicBezTo>
                  <a:cubicBezTo>
                    <a:pt x="11926" y="2076"/>
                    <a:pt x="11932" y="2025"/>
                    <a:pt x="11932" y="1971"/>
                  </a:cubicBezTo>
                  <a:cubicBezTo>
                    <a:pt x="11762" y="1924"/>
                    <a:pt x="11592" y="1860"/>
                    <a:pt x="11419" y="1828"/>
                  </a:cubicBezTo>
                  <a:cubicBezTo>
                    <a:pt x="10104" y="1594"/>
                    <a:pt x="8783" y="1401"/>
                    <a:pt x="7477" y="1131"/>
                  </a:cubicBezTo>
                  <a:cubicBezTo>
                    <a:pt x="6459" y="921"/>
                    <a:pt x="5396" y="755"/>
                    <a:pt x="4483" y="307"/>
                  </a:cubicBezTo>
                  <a:cubicBezTo>
                    <a:pt x="4072" y="104"/>
                    <a:pt x="3734" y="1"/>
                    <a:pt x="334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6"/>
            <p:cNvSpPr/>
            <p:nvPr/>
          </p:nvSpPr>
          <p:spPr>
            <a:xfrm>
              <a:off x="2125675" y="989875"/>
              <a:ext cx="700" cy="600"/>
            </a:xfrm>
            <a:custGeom>
              <a:avLst/>
              <a:gdLst/>
              <a:ahLst/>
              <a:cxnLst/>
              <a:rect l="l" t="t" r="r" b="b"/>
              <a:pathLst>
                <a:path w="28" h="24" extrusionOk="0">
                  <a:moveTo>
                    <a:pt x="19" y="0"/>
                  </a:moveTo>
                  <a:lnTo>
                    <a:pt x="10" y="9"/>
                  </a:lnTo>
                  <a:lnTo>
                    <a:pt x="0" y="19"/>
                  </a:lnTo>
                  <a:cubicBezTo>
                    <a:pt x="2" y="19"/>
                    <a:pt x="5" y="19"/>
                    <a:pt x="7" y="19"/>
                  </a:cubicBezTo>
                  <a:cubicBezTo>
                    <a:pt x="14" y="19"/>
                    <a:pt x="21" y="20"/>
                    <a:pt x="27" y="23"/>
                  </a:cubicBezTo>
                  <a:cubicBezTo>
                    <a:pt x="23" y="16"/>
                    <a:pt x="20" y="8"/>
                    <a:pt x="19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6"/>
            <p:cNvSpPr/>
            <p:nvPr/>
          </p:nvSpPr>
          <p:spPr>
            <a:xfrm>
              <a:off x="1917675" y="1282700"/>
              <a:ext cx="175100" cy="109500"/>
            </a:xfrm>
            <a:custGeom>
              <a:avLst/>
              <a:gdLst/>
              <a:ahLst/>
              <a:cxnLst/>
              <a:rect l="l" t="t" r="r" b="b"/>
              <a:pathLst>
                <a:path w="7004" h="4380" extrusionOk="0">
                  <a:moveTo>
                    <a:pt x="5618" y="820"/>
                  </a:moveTo>
                  <a:cubicBezTo>
                    <a:pt x="5743" y="820"/>
                    <a:pt x="5864" y="841"/>
                    <a:pt x="5951" y="896"/>
                  </a:cubicBezTo>
                  <a:cubicBezTo>
                    <a:pt x="6042" y="957"/>
                    <a:pt x="6010" y="1305"/>
                    <a:pt x="5951" y="1497"/>
                  </a:cubicBezTo>
                  <a:cubicBezTo>
                    <a:pt x="5575" y="2707"/>
                    <a:pt x="4388" y="3458"/>
                    <a:pt x="2870" y="3523"/>
                  </a:cubicBezTo>
                  <a:cubicBezTo>
                    <a:pt x="2472" y="3418"/>
                    <a:pt x="2045" y="3358"/>
                    <a:pt x="1674" y="3184"/>
                  </a:cubicBezTo>
                  <a:cubicBezTo>
                    <a:pt x="1435" y="3073"/>
                    <a:pt x="1124" y="2808"/>
                    <a:pt x="1115" y="2597"/>
                  </a:cubicBezTo>
                  <a:cubicBezTo>
                    <a:pt x="1106" y="2396"/>
                    <a:pt x="1408" y="2125"/>
                    <a:pt x="1637" y="1988"/>
                  </a:cubicBezTo>
                  <a:cubicBezTo>
                    <a:pt x="1927" y="1809"/>
                    <a:pt x="2274" y="1708"/>
                    <a:pt x="2605" y="1611"/>
                  </a:cubicBezTo>
                  <a:cubicBezTo>
                    <a:pt x="3500" y="1350"/>
                    <a:pt x="4392" y="1094"/>
                    <a:pt x="5295" y="860"/>
                  </a:cubicBezTo>
                  <a:cubicBezTo>
                    <a:pt x="5392" y="836"/>
                    <a:pt x="5507" y="820"/>
                    <a:pt x="5618" y="820"/>
                  </a:cubicBezTo>
                  <a:close/>
                  <a:moveTo>
                    <a:pt x="5778" y="0"/>
                  </a:moveTo>
                  <a:cubicBezTo>
                    <a:pt x="5705" y="0"/>
                    <a:pt x="5630" y="6"/>
                    <a:pt x="5552" y="17"/>
                  </a:cubicBezTo>
                  <a:cubicBezTo>
                    <a:pt x="5392" y="40"/>
                    <a:pt x="5231" y="90"/>
                    <a:pt x="5070" y="131"/>
                  </a:cubicBezTo>
                  <a:cubicBezTo>
                    <a:pt x="4227" y="351"/>
                    <a:pt x="3370" y="539"/>
                    <a:pt x="2535" y="805"/>
                  </a:cubicBezTo>
                  <a:cubicBezTo>
                    <a:pt x="1949" y="993"/>
                    <a:pt x="1344" y="1203"/>
                    <a:pt x="840" y="1542"/>
                  </a:cubicBezTo>
                  <a:cubicBezTo>
                    <a:pt x="1" y="2106"/>
                    <a:pt x="19" y="3156"/>
                    <a:pt x="890" y="3665"/>
                  </a:cubicBezTo>
                  <a:cubicBezTo>
                    <a:pt x="1486" y="4018"/>
                    <a:pt x="2192" y="4182"/>
                    <a:pt x="2710" y="4380"/>
                  </a:cubicBezTo>
                  <a:cubicBezTo>
                    <a:pt x="3429" y="4233"/>
                    <a:pt x="3961" y="4178"/>
                    <a:pt x="4461" y="4013"/>
                  </a:cubicBezTo>
                  <a:cubicBezTo>
                    <a:pt x="5749" y="3591"/>
                    <a:pt x="6555" y="2703"/>
                    <a:pt x="6835" y="1369"/>
                  </a:cubicBezTo>
                  <a:cubicBezTo>
                    <a:pt x="7003" y="570"/>
                    <a:pt x="6533" y="0"/>
                    <a:pt x="57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6"/>
            <p:cNvSpPr/>
            <p:nvPr/>
          </p:nvSpPr>
          <p:spPr>
            <a:xfrm>
              <a:off x="1982425" y="1069100"/>
              <a:ext cx="84250" cy="42025"/>
            </a:xfrm>
            <a:custGeom>
              <a:avLst/>
              <a:gdLst/>
              <a:ahLst/>
              <a:cxnLst/>
              <a:rect l="l" t="t" r="r" b="b"/>
              <a:pathLst>
                <a:path w="3370" h="1681" extrusionOk="0">
                  <a:moveTo>
                    <a:pt x="2160" y="1"/>
                  </a:moveTo>
                  <a:cubicBezTo>
                    <a:pt x="2150" y="1"/>
                    <a:pt x="2141" y="1"/>
                    <a:pt x="2133" y="2"/>
                  </a:cubicBezTo>
                  <a:cubicBezTo>
                    <a:pt x="1426" y="38"/>
                    <a:pt x="858" y="396"/>
                    <a:pt x="381" y="860"/>
                  </a:cubicBezTo>
                  <a:cubicBezTo>
                    <a:pt x="0" y="1226"/>
                    <a:pt x="189" y="1680"/>
                    <a:pt x="721" y="1680"/>
                  </a:cubicBezTo>
                  <a:cubicBezTo>
                    <a:pt x="736" y="1680"/>
                    <a:pt x="751" y="1681"/>
                    <a:pt x="765" y="1681"/>
                  </a:cubicBezTo>
                  <a:cubicBezTo>
                    <a:pt x="1305" y="1681"/>
                    <a:pt x="1863" y="1603"/>
                    <a:pt x="2389" y="1474"/>
                  </a:cubicBezTo>
                  <a:cubicBezTo>
                    <a:pt x="2815" y="1373"/>
                    <a:pt x="3370" y="1236"/>
                    <a:pt x="3269" y="626"/>
                  </a:cubicBezTo>
                  <a:cubicBezTo>
                    <a:pt x="3177" y="64"/>
                    <a:pt x="2646" y="44"/>
                    <a:pt x="2187" y="2"/>
                  </a:cubicBezTo>
                  <a:cubicBezTo>
                    <a:pt x="2178" y="1"/>
                    <a:pt x="2169" y="1"/>
                    <a:pt x="21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6"/>
            <p:cNvSpPr/>
            <p:nvPr/>
          </p:nvSpPr>
          <p:spPr>
            <a:xfrm>
              <a:off x="2016475" y="1117875"/>
              <a:ext cx="48575" cy="57900"/>
            </a:xfrm>
            <a:custGeom>
              <a:avLst/>
              <a:gdLst/>
              <a:ahLst/>
              <a:cxnLst/>
              <a:rect l="l" t="t" r="r" b="b"/>
              <a:pathLst>
                <a:path w="1943" h="2316" extrusionOk="0">
                  <a:moveTo>
                    <a:pt x="655" y="0"/>
                  </a:moveTo>
                  <a:cubicBezTo>
                    <a:pt x="274" y="0"/>
                    <a:pt x="0" y="292"/>
                    <a:pt x="69" y="743"/>
                  </a:cubicBezTo>
                  <a:cubicBezTo>
                    <a:pt x="123" y="1095"/>
                    <a:pt x="280" y="1439"/>
                    <a:pt x="435" y="1765"/>
                  </a:cubicBezTo>
                  <a:cubicBezTo>
                    <a:pt x="562" y="2026"/>
                    <a:pt x="746" y="2315"/>
                    <a:pt x="1018" y="2315"/>
                  </a:cubicBezTo>
                  <a:cubicBezTo>
                    <a:pt x="1082" y="2315"/>
                    <a:pt x="1150" y="2300"/>
                    <a:pt x="1223" y="2264"/>
                  </a:cubicBezTo>
                  <a:cubicBezTo>
                    <a:pt x="1517" y="2123"/>
                    <a:pt x="1710" y="1755"/>
                    <a:pt x="1943" y="1490"/>
                  </a:cubicBezTo>
                  <a:cubicBezTo>
                    <a:pt x="1838" y="861"/>
                    <a:pt x="1458" y="260"/>
                    <a:pt x="985" y="68"/>
                  </a:cubicBezTo>
                  <a:cubicBezTo>
                    <a:pt x="871" y="22"/>
                    <a:pt x="759" y="0"/>
                    <a:pt x="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6"/>
            <p:cNvSpPr/>
            <p:nvPr/>
          </p:nvSpPr>
          <p:spPr>
            <a:xfrm>
              <a:off x="1616900" y="1993400"/>
              <a:ext cx="427550" cy="104675"/>
            </a:xfrm>
            <a:custGeom>
              <a:avLst/>
              <a:gdLst/>
              <a:ahLst/>
              <a:cxnLst/>
              <a:rect l="l" t="t" r="r" b="b"/>
              <a:pathLst>
                <a:path w="17102" h="4187" extrusionOk="0">
                  <a:moveTo>
                    <a:pt x="556" y="1"/>
                  </a:moveTo>
                  <a:cubicBezTo>
                    <a:pt x="400" y="501"/>
                    <a:pt x="188" y="1106"/>
                    <a:pt x="38" y="1725"/>
                  </a:cubicBezTo>
                  <a:cubicBezTo>
                    <a:pt x="1" y="1885"/>
                    <a:pt x="110" y="2188"/>
                    <a:pt x="243" y="2256"/>
                  </a:cubicBezTo>
                  <a:cubicBezTo>
                    <a:pt x="775" y="2531"/>
                    <a:pt x="1325" y="2797"/>
                    <a:pt x="1898" y="2966"/>
                  </a:cubicBezTo>
                  <a:cubicBezTo>
                    <a:pt x="4195" y="3641"/>
                    <a:pt x="6555" y="3948"/>
                    <a:pt x="8939" y="4071"/>
                  </a:cubicBezTo>
                  <a:cubicBezTo>
                    <a:pt x="10671" y="4163"/>
                    <a:pt x="12412" y="4186"/>
                    <a:pt x="14150" y="4186"/>
                  </a:cubicBezTo>
                  <a:cubicBezTo>
                    <a:pt x="15117" y="4186"/>
                    <a:pt x="16079" y="4072"/>
                    <a:pt x="17101" y="4007"/>
                  </a:cubicBezTo>
                  <a:lnTo>
                    <a:pt x="17101" y="946"/>
                  </a:lnTo>
                  <a:cubicBezTo>
                    <a:pt x="15720" y="1120"/>
                    <a:pt x="14347" y="1192"/>
                    <a:pt x="12978" y="1192"/>
                  </a:cubicBezTo>
                  <a:cubicBezTo>
                    <a:pt x="8823" y="1192"/>
                    <a:pt x="4710" y="525"/>
                    <a:pt x="55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6"/>
            <p:cNvSpPr/>
            <p:nvPr/>
          </p:nvSpPr>
          <p:spPr>
            <a:xfrm>
              <a:off x="1374000" y="2078100"/>
              <a:ext cx="668375" cy="754250"/>
            </a:xfrm>
            <a:custGeom>
              <a:avLst/>
              <a:gdLst/>
              <a:ahLst/>
              <a:cxnLst/>
              <a:rect l="l" t="t" r="r" b="b"/>
              <a:pathLst>
                <a:path w="26735" h="30170" extrusionOk="0">
                  <a:moveTo>
                    <a:pt x="10217" y="1"/>
                  </a:moveTo>
                  <a:cubicBezTo>
                    <a:pt x="6843" y="9159"/>
                    <a:pt x="3437" y="18399"/>
                    <a:pt x="0" y="27722"/>
                  </a:cubicBezTo>
                  <a:cubicBezTo>
                    <a:pt x="1911" y="29116"/>
                    <a:pt x="4313" y="29303"/>
                    <a:pt x="6605" y="30170"/>
                  </a:cubicBezTo>
                  <a:cubicBezTo>
                    <a:pt x="8236" y="26796"/>
                    <a:pt x="9831" y="23501"/>
                    <a:pt x="11431" y="20191"/>
                  </a:cubicBezTo>
                  <a:cubicBezTo>
                    <a:pt x="10142" y="19797"/>
                    <a:pt x="9740" y="19261"/>
                    <a:pt x="9790" y="17982"/>
                  </a:cubicBezTo>
                  <a:cubicBezTo>
                    <a:pt x="9845" y="16648"/>
                    <a:pt x="10262" y="15437"/>
                    <a:pt x="11087" y="14370"/>
                  </a:cubicBezTo>
                  <a:cubicBezTo>
                    <a:pt x="11553" y="13765"/>
                    <a:pt x="12132" y="13436"/>
                    <a:pt x="12832" y="13436"/>
                  </a:cubicBezTo>
                  <a:cubicBezTo>
                    <a:pt x="12966" y="13436"/>
                    <a:pt x="13103" y="13448"/>
                    <a:pt x="13245" y="13472"/>
                  </a:cubicBezTo>
                  <a:cubicBezTo>
                    <a:pt x="13613" y="13535"/>
                    <a:pt x="13960" y="13710"/>
                    <a:pt x="14351" y="13847"/>
                  </a:cubicBezTo>
                  <a:cubicBezTo>
                    <a:pt x="14414" y="13710"/>
                    <a:pt x="14484" y="13544"/>
                    <a:pt x="14561" y="13380"/>
                  </a:cubicBezTo>
                  <a:cubicBezTo>
                    <a:pt x="15153" y="12119"/>
                    <a:pt x="15739" y="10859"/>
                    <a:pt x="16335" y="9603"/>
                  </a:cubicBezTo>
                  <a:cubicBezTo>
                    <a:pt x="16812" y="8594"/>
                    <a:pt x="17298" y="7591"/>
                    <a:pt x="17778" y="6587"/>
                  </a:cubicBezTo>
                  <a:cubicBezTo>
                    <a:pt x="18095" y="5927"/>
                    <a:pt x="18361" y="5239"/>
                    <a:pt x="18737" y="4616"/>
                  </a:cubicBezTo>
                  <a:cubicBezTo>
                    <a:pt x="18901" y="4341"/>
                    <a:pt x="19259" y="4080"/>
                    <a:pt x="19571" y="4015"/>
                  </a:cubicBezTo>
                  <a:cubicBezTo>
                    <a:pt x="20268" y="3878"/>
                    <a:pt x="20988" y="3856"/>
                    <a:pt x="21697" y="3810"/>
                  </a:cubicBezTo>
                  <a:cubicBezTo>
                    <a:pt x="22140" y="3779"/>
                    <a:pt x="22609" y="3685"/>
                    <a:pt x="23048" y="3685"/>
                  </a:cubicBezTo>
                  <a:cubicBezTo>
                    <a:pt x="23259" y="3685"/>
                    <a:pt x="23464" y="3707"/>
                    <a:pt x="23655" y="3768"/>
                  </a:cubicBezTo>
                  <a:cubicBezTo>
                    <a:pt x="23982" y="3874"/>
                    <a:pt x="24297" y="3915"/>
                    <a:pt x="24604" y="3915"/>
                  </a:cubicBezTo>
                  <a:cubicBezTo>
                    <a:pt x="25232" y="3915"/>
                    <a:pt x="25830" y="3744"/>
                    <a:pt x="26442" y="3599"/>
                  </a:cubicBezTo>
                  <a:cubicBezTo>
                    <a:pt x="26552" y="3572"/>
                    <a:pt x="26708" y="3425"/>
                    <a:pt x="26712" y="3324"/>
                  </a:cubicBezTo>
                  <a:cubicBezTo>
                    <a:pt x="26735" y="2714"/>
                    <a:pt x="26726" y="2104"/>
                    <a:pt x="26726" y="1504"/>
                  </a:cubicBezTo>
                  <a:lnTo>
                    <a:pt x="26726" y="1504"/>
                  </a:lnTo>
                  <a:cubicBezTo>
                    <a:pt x="25078" y="1633"/>
                    <a:pt x="23437" y="1709"/>
                    <a:pt x="21809" y="1709"/>
                  </a:cubicBezTo>
                  <a:cubicBezTo>
                    <a:pt x="17850" y="1709"/>
                    <a:pt x="13964" y="1257"/>
                    <a:pt x="10217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6"/>
            <p:cNvSpPr/>
            <p:nvPr/>
          </p:nvSpPr>
          <p:spPr>
            <a:xfrm>
              <a:off x="1636600" y="1891675"/>
              <a:ext cx="407050" cy="107575"/>
            </a:xfrm>
            <a:custGeom>
              <a:avLst/>
              <a:gdLst/>
              <a:ahLst/>
              <a:cxnLst/>
              <a:rect l="l" t="t" r="r" b="b"/>
              <a:pathLst>
                <a:path w="16282" h="4303" extrusionOk="0">
                  <a:moveTo>
                    <a:pt x="908" y="0"/>
                  </a:moveTo>
                  <a:cubicBezTo>
                    <a:pt x="610" y="1077"/>
                    <a:pt x="335" y="2077"/>
                    <a:pt x="0" y="3273"/>
                  </a:cubicBezTo>
                  <a:cubicBezTo>
                    <a:pt x="4105" y="3595"/>
                    <a:pt x="8111" y="4302"/>
                    <a:pt x="12153" y="4302"/>
                  </a:cubicBezTo>
                  <a:cubicBezTo>
                    <a:pt x="13523" y="4302"/>
                    <a:pt x="14898" y="4221"/>
                    <a:pt x="16281" y="4016"/>
                  </a:cubicBezTo>
                  <a:cubicBezTo>
                    <a:pt x="16240" y="3580"/>
                    <a:pt x="16204" y="3145"/>
                    <a:pt x="16157" y="2714"/>
                  </a:cubicBezTo>
                  <a:cubicBezTo>
                    <a:pt x="16107" y="2264"/>
                    <a:pt x="16057" y="1816"/>
                    <a:pt x="16006" y="1399"/>
                  </a:cubicBezTo>
                  <a:cubicBezTo>
                    <a:pt x="15440" y="1403"/>
                    <a:pt x="14875" y="1406"/>
                    <a:pt x="14311" y="1406"/>
                  </a:cubicBezTo>
                  <a:cubicBezTo>
                    <a:pt x="9787" y="1406"/>
                    <a:pt x="5313" y="1223"/>
                    <a:pt x="90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6"/>
            <p:cNvSpPr/>
            <p:nvPr/>
          </p:nvSpPr>
          <p:spPr>
            <a:xfrm>
              <a:off x="1981625" y="1215525"/>
              <a:ext cx="60875" cy="48925"/>
            </a:xfrm>
            <a:custGeom>
              <a:avLst/>
              <a:gdLst/>
              <a:ahLst/>
              <a:cxnLst/>
              <a:rect l="l" t="t" r="r" b="b"/>
              <a:pathLst>
                <a:path w="2435" h="1957" extrusionOk="0">
                  <a:moveTo>
                    <a:pt x="1140" y="1"/>
                  </a:moveTo>
                  <a:cubicBezTo>
                    <a:pt x="885" y="1"/>
                    <a:pt x="630" y="13"/>
                    <a:pt x="377" y="31"/>
                  </a:cubicBezTo>
                  <a:cubicBezTo>
                    <a:pt x="248" y="41"/>
                    <a:pt x="124" y="192"/>
                    <a:pt x="0" y="279"/>
                  </a:cubicBezTo>
                  <a:cubicBezTo>
                    <a:pt x="120" y="366"/>
                    <a:pt x="234" y="503"/>
                    <a:pt x="362" y="522"/>
                  </a:cubicBezTo>
                  <a:cubicBezTo>
                    <a:pt x="702" y="573"/>
                    <a:pt x="1046" y="567"/>
                    <a:pt x="1481" y="586"/>
                  </a:cubicBezTo>
                  <a:cubicBezTo>
                    <a:pt x="1243" y="920"/>
                    <a:pt x="1031" y="1154"/>
                    <a:pt x="903" y="1429"/>
                  </a:cubicBezTo>
                  <a:cubicBezTo>
                    <a:pt x="845" y="1566"/>
                    <a:pt x="945" y="1778"/>
                    <a:pt x="968" y="1957"/>
                  </a:cubicBezTo>
                  <a:cubicBezTo>
                    <a:pt x="1132" y="1919"/>
                    <a:pt x="1357" y="1942"/>
                    <a:pt x="1454" y="1842"/>
                  </a:cubicBezTo>
                  <a:cubicBezTo>
                    <a:pt x="1722" y="1547"/>
                    <a:pt x="1962" y="1225"/>
                    <a:pt x="2169" y="884"/>
                  </a:cubicBezTo>
                  <a:cubicBezTo>
                    <a:pt x="2434" y="439"/>
                    <a:pt x="2256" y="77"/>
                    <a:pt x="1742" y="26"/>
                  </a:cubicBezTo>
                  <a:cubicBezTo>
                    <a:pt x="1542" y="8"/>
                    <a:pt x="1341" y="1"/>
                    <a:pt x="11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6"/>
            <p:cNvSpPr/>
            <p:nvPr/>
          </p:nvSpPr>
          <p:spPr>
            <a:xfrm>
              <a:off x="1665250" y="1805275"/>
              <a:ext cx="368550" cy="99825"/>
            </a:xfrm>
            <a:custGeom>
              <a:avLst/>
              <a:gdLst/>
              <a:ahLst/>
              <a:cxnLst/>
              <a:rect l="l" t="t" r="r" b="b"/>
              <a:pathLst>
                <a:path w="14742" h="3993" extrusionOk="0">
                  <a:moveTo>
                    <a:pt x="1027" y="0"/>
                  </a:moveTo>
                  <a:cubicBezTo>
                    <a:pt x="675" y="953"/>
                    <a:pt x="335" y="1870"/>
                    <a:pt x="0" y="2779"/>
                  </a:cubicBezTo>
                  <a:cubicBezTo>
                    <a:pt x="4295" y="3746"/>
                    <a:pt x="8567" y="3992"/>
                    <a:pt x="12893" y="3992"/>
                  </a:cubicBezTo>
                  <a:cubicBezTo>
                    <a:pt x="13508" y="3992"/>
                    <a:pt x="14124" y="3987"/>
                    <a:pt x="14742" y="3978"/>
                  </a:cubicBezTo>
                  <a:cubicBezTo>
                    <a:pt x="14673" y="3177"/>
                    <a:pt x="14613" y="2493"/>
                    <a:pt x="14549" y="1761"/>
                  </a:cubicBezTo>
                  <a:cubicBezTo>
                    <a:pt x="13918" y="1761"/>
                    <a:pt x="13303" y="1792"/>
                    <a:pt x="12698" y="1792"/>
                  </a:cubicBezTo>
                  <a:cubicBezTo>
                    <a:pt x="12328" y="1792"/>
                    <a:pt x="11961" y="1780"/>
                    <a:pt x="11597" y="1742"/>
                  </a:cubicBezTo>
                  <a:cubicBezTo>
                    <a:pt x="9306" y="1504"/>
                    <a:pt x="7028" y="1170"/>
                    <a:pt x="4740" y="890"/>
                  </a:cubicBezTo>
                  <a:cubicBezTo>
                    <a:pt x="3480" y="738"/>
                    <a:pt x="2192" y="729"/>
                    <a:pt x="10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6"/>
            <p:cNvSpPr/>
            <p:nvPr/>
          </p:nvSpPr>
          <p:spPr>
            <a:xfrm>
              <a:off x="1696650" y="1734125"/>
              <a:ext cx="330950" cy="94650"/>
            </a:xfrm>
            <a:custGeom>
              <a:avLst/>
              <a:gdLst/>
              <a:ahLst/>
              <a:cxnLst/>
              <a:rect l="l" t="t" r="r" b="b"/>
              <a:pathLst>
                <a:path w="13238" h="3786" extrusionOk="0">
                  <a:moveTo>
                    <a:pt x="546" y="0"/>
                  </a:moveTo>
                  <a:cubicBezTo>
                    <a:pt x="385" y="683"/>
                    <a:pt x="198" y="1462"/>
                    <a:pt x="0" y="2269"/>
                  </a:cubicBezTo>
                  <a:cubicBezTo>
                    <a:pt x="1686" y="2926"/>
                    <a:pt x="8994" y="3786"/>
                    <a:pt x="12043" y="3786"/>
                  </a:cubicBezTo>
                  <a:cubicBezTo>
                    <a:pt x="12609" y="3786"/>
                    <a:pt x="13029" y="3756"/>
                    <a:pt x="13238" y="3690"/>
                  </a:cubicBezTo>
                  <a:lnTo>
                    <a:pt x="13238" y="2141"/>
                  </a:lnTo>
                  <a:lnTo>
                    <a:pt x="12674" y="2140"/>
                  </a:lnTo>
                  <a:cubicBezTo>
                    <a:pt x="10593" y="2108"/>
                    <a:pt x="8507" y="2081"/>
                    <a:pt x="6427" y="2039"/>
                  </a:cubicBezTo>
                  <a:cubicBezTo>
                    <a:pt x="6174" y="2035"/>
                    <a:pt x="5840" y="2026"/>
                    <a:pt x="5693" y="1875"/>
                  </a:cubicBezTo>
                  <a:cubicBezTo>
                    <a:pt x="5111" y="1283"/>
                    <a:pt x="4323" y="1490"/>
                    <a:pt x="3667" y="1247"/>
                  </a:cubicBezTo>
                  <a:cubicBezTo>
                    <a:pt x="2613" y="867"/>
                    <a:pt x="1586" y="417"/>
                    <a:pt x="546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6"/>
            <p:cNvSpPr/>
            <p:nvPr/>
          </p:nvSpPr>
          <p:spPr>
            <a:xfrm>
              <a:off x="1824425" y="2190850"/>
              <a:ext cx="217050" cy="708000"/>
            </a:xfrm>
            <a:custGeom>
              <a:avLst/>
              <a:gdLst/>
              <a:ahLst/>
              <a:cxnLst/>
              <a:rect l="l" t="t" r="r" b="b"/>
              <a:pathLst>
                <a:path w="8682" h="28320" extrusionOk="0">
                  <a:moveTo>
                    <a:pt x="8682" y="1"/>
                  </a:moveTo>
                  <a:lnTo>
                    <a:pt x="8682" y="1"/>
                  </a:lnTo>
                  <a:cubicBezTo>
                    <a:pt x="7650" y="56"/>
                    <a:pt x="6706" y="120"/>
                    <a:pt x="5761" y="148"/>
                  </a:cubicBezTo>
                  <a:cubicBezTo>
                    <a:pt x="5721" y="149"/>
                    <a:pt x="5681" y="149"/>
                    <a:pt x="5641" y="149"/>
                  </a:cubicBezTo>
                  <a:cubicBezTo>
                    <a:pt x="5194" y="149"/>
                    <a:pt x="4747" y="87"/>
                    <a:pt x="4302" y="87"/>
                  </a:cubicBezTo>
                  <a:cubicBezTo>
                    <a:pt x="4263" y="87"/>
                    <a:pt x="4223" y="87"/>
                    <a:pt x="4184" y="89"/>
                  </a:cubicBezTo>
                  <a:cubicBezTo>
                    <a:pt x="3782" y="96"/>
                    <a:pt x="3369" y="233"/>
                    <a:pt x="2980" y="233"/>
                  </a:cubicBezTo>
                  <a:cubicBezTo>
                    <a:pt x="2890" y="233"/>
                    <a:pt x="2800" y="225"/>
                    <a:pt x="2713" y="207"/>
                  </a:cubicBezTo>
                  <a:cubicBezTo>
                    <a:pt x="2574" y="179"/>
                    <a:pt x="2448" y="166"/>
                    <a:pt x="2333" y="166"/>
                  </a:cubicBezTo>
                  <a:cubicBezTo>
                    <a:pt x="1538" y="166"/>
                    <a:pt x="1266" y="791"/>
                    <a:pt x="1022" y="1467"/>
                  </a:cubicBezTo>
                  <a:cubicBezTo>
                    <a:pt x="912" y="1770"/>
                    <a:pt x="876" y="2110"/>
                    <a:pt x="857" y="2435"/>
                  </a:cubicBezTo>
                  <a:cubicBezTo>
                    <a:pt x="701" y="5236"/>
                    <a:pt x="577" y="8036"/>
                    <a:pt x="407" y="10832"/>
                  </a:cubicBezTo>
                  <a:cubicBezTo>
                    <a:pt x="60" y="16488"/>
                    <a:pt x="0" y="22153"/>
                    <a:pt x="119" y="27814"/>
                  </a:cubicBezTo>
                  <a:cubicBezTo>
                    <a:pt x="127" y="28147"/>
                    <a:pt x="219" y="28320"/>
                    <a:pt x="538" y="28320"/>
                  </a:cubicBezTo>
                  <a:cubicBezTo>
                    <a:pt x="554" y="28320"/>
                    <a:pt x="570" y="28319"/>
                    <a:pt x="586" y="28318"/>
                  </a:cubicBezTo>
                  <a:cubicBezTo>
                    <a:pt x="2132" y="28231"/>
                    <a:pt x="3671" y="28148"/>
                    <a:pt x="5111" y="28070"/>
                  </a:cubicBezTo>
                  <a:cubicBezTo>
                    <a:pt x="5661" y="24724"/>
                    <a:pt x="6188" y="21493"/>
                    <a:pt x="6715" y="18262"/>
                  </a:cubicBezTo>
                  <a:cubicBezTo>
                    <a:pt x="5198" y="17698"/>
                    <a:pt x="4368" y="16456"/>
                    <a:pt x="4456" y="14847"/>
                  </a:cubicBezTo>
                  <a:cubicBezTo>
                    <a:pt x="4580" y="12565"/>
                    <a:pt x="5684" y="11158"/>
                    <a:pt x="7828" y="10621"/>
                  </a:cubicBezTo>
                  <a:cubicBezTo>
                    <a:pt x="8112" y="7087"/>
                    <a:pt x="8398" y="3530"/>
                    <a:pt x="8682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6"/>
            <p:cNvSpPr/>
            <p:nvPr/>
          </p:nvSpPr>
          <p:spPr>
            <a:xfrm>
              <a:off x="1889850" y="1564300"/>
              <a:ext cx="119075" cy="53200"/>
            </a:xfrm>
            <a:custGeom>
              <a:avLst/>
              <a:gdLst/>
              <a:ahLst/>
              <a:cxnLst/>
              <a:rect l="l" t="t" r="r" b="b"/>
              <a:pathLst>
                <a:path w="4763" h="2128" extrusionOk="0">
                  <a:moveTo>
                    <a:pt x="175" y="1"/>
                  </a:moveTo>
                  <a:cubicBezTo>
                    <a:pt x="19" y="1032"/>
                    <a:pt x="0" y="1160"/>
                    <a:pt x="894" y="1403"/>
                  </a:cubicBezTo>
                  <a:cubicBezTo>
                    <a:pt x="2118" y="1732"/>
                    <a:pt x="3387" y="1879"/>
                    <a:pt x="4763" y="2127"/>
                  </a:cubicBezTo>
                  <a:cubicBezTo>
                    <a:pt x="4634" y="1673"/>
                    <a:pt x="4580" y="1408"/>
                    <a:pt x="4479" y="1160"/>
                  </a:cubicBezTo>
                  <a:cubicBezTo>
                    <a:pt x="4418" y="1018"/>
                    <a:pt x="4290" y="834"/>
                    <a:pt x="4162" y="807"/>
                  </a:cubicBezTo>
                  <a:cubicBezTo>
                    <a:pt x="2851" y="523"/>
                    <a:pt x="1532" y="270"/>
                    <a:pt x="17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6"/>
            <p:cNvSpPr/>
            <p:nvPr/>
          </p:nvSpPr>
          <p:spPr>
            <a:xfrm>
              <a:off x="1842525" y="1184300"/>
              <a:ext cx="45300" cy="61975"/>
            </a:xfrm>
            <a:custGeom>
              <a:avLst/>
              <a:gdLst/>
              <a:ahLst/>
              <a:cxnLst/>
              <a:rect l="l" t="t" r="r" b="b"/>
              <a:pathLst>
                <a:path w="1812" h="2479" extrusionOk="0">
                  <a:moveTo>
                    <a:pt x="630" y="0"/>
                  </a:moveTo>
                  <a:cubicBezTo>
                    <a:pt x="505" y="0"/>
                    <a:pt x="388" y="23"/>
                    <a:pt x="307" y="74"/>
                  </a:cubicBezTo>
                  <a:cubicBezTo>
                    <a:pt x="133" y="189"/>
                    <a:pt x="0" y="551"/>
                    <a:pt x="37" y="771"/>
                  </a:cubicBezTo>
                  <a:cubicBezTo>
                    <a:pt x="101" y="1170"/>
                    <a:pt x="276" y="1564"/>
                    <a:pt x="468" y="1931"/>
                  </a:cubicBezTo>
                  <a:cubicBezTo>
                    <a:pt x="603" y="2190"/>
                    <a:pt x="808" y="2479"/>
                    <a:pt x="1087" y="2479"/>
                  </a:cubicBezTo>
                  <a:cubicBezTo>
                    <a:pt x="1159" y="2479"/>
                    <a:pt x="1235" y="2460"/>
                    <a:pt x="1315" y="2417"/>
                  </a:cubicBezTo>
                  <a:cubicBezTo>
                    <a:pt x="1582" y="2275"/>
                    <a:pt x="1715" y="1881"/>
                    <a:pt x="1811" y="1738"/>
                  </a:cubicBezTo>
                  <a:cubicBezTo>
                    <a:pt x="1765" y="936"/>
                    <a:pt x="1618" y="381"/>
                    <a:pt x="1059" y="93"/>
                  </a:cubicBezTo>
                  <a:cubicBezTo>
                    <a:pt x="945" y="35"/>
                    <a:pt x="782" y="0"/>
                    <a:pt x="6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6"/>
            <p:cNvSpPr/>
            <p:nvPr/>
          </p:nvSpPr>
          <p:spPr>
            <a:xfrm>
              <a:off x="1788350" y="1298350"/>
              <a:ext cx="82025" cy="80100"/>
            </a:xfrm>
            <a:custGeom>
              <a:avLst/>
              <a:gdLst/>
              <a:ahLst/>
              <a:cxnLst/>
              <a:rect l="l" t="t" r="r" b="b"/>
              <a:pathLst>
                <a:path w="3281" h="3204" extrusionOk="0">
                  <a:moveTo>
                    <a:pt x="1551" y="0"/>
                  </a:moveTo>
                  <a:cubicBezTo>
                    <a:pt x="1542" y="0"/>
                    <a:pt x="1534" y="0"/>
                    <a:pt x="1526" y="0"/>
                  </a:cubicBezTo>
                  <a:cubicBezTo>
                    <a:pt x="646" y="5"/>
                    <a:pt x="22" y="756"/>
                    <a:pt x="9" y="1819"/>
                  </a:cubicBezTo>
                  <a:cubicBezTo>
                    <a:pt x="0" y="2616"/>
                    <a:pt x="646" y="3203"/>
                    <a:pt x="1536" y="3203"/>
                  </a:cubicBezTo>
                  <a:cubicBezTo>
                    <a:pt x="2548" y="3199"/>
                    <a:pt x="3272" y="2512"/>
                    <a:pt x="3276" y="1545"/>
                  </a:cubicBezTo>
                  <a:cubicBezTo>
                    <a:pt x="3281" y="612"/>
                    <a:pt x="2595" y="0"/>
                    <a:pt x="155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6"/>
            <p:cNvSpPr/>
            <p:nvPr/>
          </p:nvSpPr>
          <p:spPr>
            <a:xfrm>
              <a:off x="1787875" y="1139275"/>
              <a:ext cx="69350" cy="65075"/>
            </a:xfrm>
            <a:custGeom>
              <a:avLst/>
              <a:gdLst/>
              <a:ahLst/>
              <a:cxnLst/>
              <a:rect l="l" t="t" r="r" b="b"/>
              <a:pathLst>
                <a:path w="2774" h="2603" extrusionOk="0">
                  <a:moveTo>
                    <a:pt x="1902" y="1"/>
                  </a:moveTo>
                  <a:cubicBezTo>
                    <a:pt x="1040" y="1"/>
                    <a:pt x="0" y="1317"/>
                    <a:pt x="207" y="2137"/>
                  </a:cubicBezTo>
                  <a:cubicBezTo>
                    <a:pt x="276" y="2408"/>
                    <a:pt x="491" y="2603"/>
                    <a:pt x="705" y="2603"/>
                  </a:cubicBezTo>
                  <a:cubicBezTo>
                    <a:pt x="788" y="2603"/>
                    <a:pt x="870" y="2573"/>
                    <a:pt x="945" y="2508"/>
                  </a:cubicBezTo>
                  <a:cubicBezTo>
                    <a:pt x="1490" y="2037"/>
                    <a:pt x="2035" y="1536"/>
                    <a:pt x="2457" y="954"/>
                  </a:cubicBezTo>
                  <a:cubicBezTo>
                    <a:pt x="2773" y="519"/>
                    <a:pt x="2420" y="1"/>
                    <a:pt x="1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6"/>
            <p:cNvSpPr/>
            <p:nvPr/>
          </p:nvSpPr>
          <p:spPr>
            <a:xfrm>
              <a:off x="1688050" y="1526225"/>
              <a:ext cx="195400" cy="233475"/>
            </a:xfrm>
            <a:custGeom>
              <a:avLst/>
              <a:gdLst/>
              <a:ahLst/>
              <a:cxnLst/>
              <a:rect l="l" t="t" r="r" b="b"/>
              <a:pathLst>
                <a:path w="7816" h="9339" extrusionOk="0">
                  <a:moveTo>
                    <a:pt x="2907" y="1"/>
                  </a:moveTo>
                  <a:cubicBezTo>
                    <a:pt x="2600" y="1"/>
                    <a:pt x="2311" y="123"/>
                    <a:pt x="2054" y="376"/>
                  </a:cubicBezTo>
                  <a:cubicBezTo>
                    <a:pt x="982" y="1422"/>
                    <a:pt x="454" y="2737"/>
                    <a:pt x="266" y="4177"/>
                  </a:cubicBezTo>
                  <a:cubicBezTo>
                    <a:pt x="1" y="6226"/>
                    <a:pt x="482" y="6922"/>
                    <a:pt x="2210" y="7940"/>
                  </a:cubicBezTo>
                  <a:cubicBezTo>
                    <a:pt x="3205" y="8527"/>
                    <a:pt x="4351" y="8861"/>
                    <a:pt x="5496" y="9338"/>
                  </a:cubicBezTo>
                  <a:cubicBezTo>
                    <a:pt x="6289" y="6730"/>
                    <a:pt x="7050" y="4200"/>
                    <a:pt x="7816" y="1684"/>
                  </a:cubicBezTo>
                  <a:cubicBezTo>
                    <a:pt x="7064" y="1363"/>
                    <a:pt x="6505" y="1092"/>
                    <a:pt x="5923" y="886"/>
                  </a:cubicBezTo>
                  <a:cubicBezTo>
                    <a:pt x="5043" y="579"/>
                    <a:pt x="4158" y="299"/>
                    <a:pt x="3260" y="52"/>
                  </a:cubicBezTo>
                  <a:cubicBezTo>
                    <a:pt x="3140" y="18"/>
                    <a:pt x="3022" y="1"/>
                    <a:pt x="290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6"/>
            <p:cNvSpPr/>
            <p:nvPr/>
          </p:nvSpPr>
          <p:spPr>
            <a:xfrm>
              <a:off x="1363200" y="2803350"/>
              <a:ext cx="237325" cy="176700"/>
            </a:xfrm>
            <a:custGeom>
              <a:avLst/>
              <a:gdLst/>
              <a:ahLst/>
              <a:cxnLst/>
              <a:rect l="l" t="t" r="r" b="b"/>
              <a:pathLst>
                <a:path w="9493" h="7068" extrusionOk="0">
                  <a:moveTo>
                    <a:pt x="729" y="0"/>
                  </a:moveTo>
                  <a:cubicBezTo>
                    <a:pt x="542" y="701"/>
                    <a:pt x="349" y="1513"/>
                    <a:pt x="106" y="2310"/>
                  </a:cubicBezTo>
                  <a:cubicBezTo>
                    <a:pt x="1" y="2668"/>
                    <a:pt x="37" y="2915"/>
                    <a:pt x="372" y="3089"/>
                  </a:cubicBezTo>
                  <a:cubicBezTo>
                    <a:pt x="1499" y="3690"/>
                    <a:pt x="2604" y="4327"/>
                    <a:pt x="3754" y="4872"/>
                  </a:cubicBezTo>
                  <a:cubicBezTo>
                    <a:pt x="4763" y="5348"/>
                    <a:pt x="5817" y="5725"/>
                    <a:pt x="6857" y="6128"/>
                  </a:cubicBezTo>
                  <a:cubicBezTo>
                    <a:pt x="7697" y="6454"/>
                    <a:pt x="8550" y="6756"/>
                    <a:pt x="9397" y="7067"/>
                  </a:cubicBezTo>
                  <a:cubicBezTo>
                    <a:pt x="9429" y="7008"/>
                    <a:pt x="9461" y="6953"/>
                    <a:pt x="9493" y="6894"/>
                  </a:cubicBezTo>
                  <a:cubicBezTo>
                    <a:pt x="8558" y="5968"/>
                    <a:pt x="7618" y="5051"/>
                    <a:pt x="6697" y="4116"/>
                  </a:cubicBezTo>
                  <a:cubicBezTo>
                    <a:pt x="5918" y="3328"/>
                    <a:pt x="5061" y="2594"/>
                    <a:pt x="4621" y="1526"/>
                  </a:cubicBezTo>
                  <a:cubicBezTo>
                    <a:pt x="4580" y="1425"/>
                    <a:pt x="4451" y="1334"/>
                    <a:pt x="4341" y="1297"/>
                  </a:cubicBezTo>
                  <a:cubicBezTo>
                    <a:pt x="3117" y="848"/>
                    <a:pt x="1884" y="413"/>
                    <a:pt x="729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328;p23">
            <a:extLst>
              <a:ext uri="{FF2B5EF4-FFF2-40B4-BE49-F238E27FC236}">
                <a16:creationId xmlns:a16="http://schemas.microsoft.com/office/drawing/2014/main" id="{3459E2B3-51E9-4F62-957B-8A22B006FEF3}"/>
              </a:ext>
            </a:extLst>
          </p:cNvPr>
          <p:cNvSpPr txBox="1">
            <a:spLocks/>
          </p:cNvSpPr>
          <p:nvPr/>
        </p:nvSpPr>
        <p:spPr>
          <a:xfrm>
            <a:off x="472392" y="802391"/>
            <a:ext cx="3221722" cy="86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ermanent Marker"/>
              <a:buNone/>
              <a:defRPr sz="2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pPr algn="ctr"/>
            <a:r>
              <a:rPr lang="fa-IR" sz="4800" dirty="0">
                <a:solidFill>
                  <a:schemeClr val="accent4"/>
                </a:solidFill>
                <a:latin typeface="Lalezar" panose="00000500000000000000" pitchFamily="2" charset="-78"/>
                <a:cs typeface="Dast Nevis" panose="03000400000000000000" pitchFamily="66" charset="-78"/>
              </a:rPr>
              <a:t>عنوان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0422F2-0B90-41FD-9E44-1A31DA65F2EF}"/>
              </a:ext>
            </a:extLst>
          </p:cNvPr>
          <p:cNvSpPr/>
          <p:nvPr/>
        </p:nvSpPr>
        <p:spPr>
          <a:xfrm>
            <a:off x="711782" y="1906295"/>
            <a:ext cx="2759005" cy="2327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dirty="0">
                <a:solidFill>
                  <a:schemeClr val="accent1">
                    <a:lumMod val="7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لورم ایپسوم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متن ساختگی با تولید سادگی نامفهوم از صنعت چاپ و با استفاده از طراحان گرافیک است. چاپگرها و متون بلکه روزنامه و مجله در ستون و سطرآنچنان که لازم است و برای شرایط فعلی تکنولوژی مورد نیاز و کاربردهای متنوع با هدف بهبود ابزارهای کاربردی می باشد. کتابهای زیادی در شصت و سه درصد گذشته،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27"/>
          <p:cNvSpPr/>
          <p:nvPr/>
        </p:nvSpPr>
        <p:spPr>
          <a:xfrm>
            <a:off x="1719775" y="943575"/>
            <a:ext cx="5753100" cy="2567700"/>
          </a:xfrm>
          <a:prstGeom prst="roundRect">
            <a:avLst>
              <a:gd name="adj" fmla="val 13942"/>
            </a:avLst>
          </a:prstGeom>
          <a:solidFill>
            <a:srgbClr val="FED5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27"/>
          <p:cNvSpPr/>
          <p:nvPr/>
        </p:nvSpPr>
        <p:spPr>
          <a:xfrm>
            <a:off x="3433113" y="3797975"/>
            <a:ext cx="2326437" cy="792596"/>
          </a:xfrm>
          <a:custGeom>
            <a:avLst/>
            <a:gdLst/>
            <a:ahLst/>
            <a:cxnLst/>
            <a:rect l="l" t="t" r="r" b="b"/>
            <a:pathLst>
              <a:path w="72132" h="25868" extrusionOk="0">
                <a:moveTo>
                  <a:pt x="33085" y="942"/>
                </a:moveTo>
                <a:cubicBezTo>
                  <a:pt x="34029" y="942"/>
                  <a:pt x="34973" y="981"/>
                  <a:pt x="35918" y="981"/>
                </a:cubicBezTo>
                <a:cubicBezTo>
                  <a:pt x="36232" y="981"/>
                  <a:pt x="36546" y="977"/>
                  <a:pt x="36860" y="965"/>
                </a:cubicBezTo>
                <a:cubicBezTo>
                  <a:pt x="36974" y="961"/>
                  <a:pt x="37087" y="959"/>
                  <a:pt x="37201" y="959"/>
                </a:cubicBezTo>
                <a:cubicBezTo>
                  <a:pt x="38334" y="959"/>
                  <a:pt x="39474" y="1152"/>
                  <a:pt x="40613" y="1187"/>
                </a:cubicBezTo>
                <a:cubicBezTo>
                  <a:pt x="41489" y="1213"/>
                  <a:pt x="42362" y="1268"/>
                  <a:pt x="43236" y="1318"/>
                </a:cubicBezTo>
                <a:cubicBezTo>
                  <a:pt x="44236" y="1376"/>
                  <a:pt x="45235" y="1473"/>
                  <a:pt x="46237" y="1513"/>
                </a:cubicBezTo>
                <a:cubicBezTo>
                  <a:pt x="47615" y="1566"/>
                  <a:pt x="48965" y="1889"/>
                  <a:pt x="50336" y="1957"/>
                </a:cubicBezTo>
                <a:cubicBezTo>
                  <a:pt x="51489" y="2015"/>
                  <a:pt x="52631" y="2162"/>
                  <a:pt x="53763" y="2341"/>
                </a:cubicBezTo>
                <a:cubicBezTo>
                  <a:pt x="54605" y="2472"/>
                  <a:pt x="55458" y="2497"/>
                  <a:pt x="56290" y="2667"/>
                </a:cubicBezTo>
                <a:cubicBezTo>
                  <a:pt x="57332" y="2879"/>
                  <a:pt x="58390" y="2987"/>
                  <a:pt x="59428" y="3180"/>
                </a:cubicBezTo>
                <a:cubicBezTo>
                  <a:pt x="60165" y="3316"/>
                  <a:pt x="60928" y="3360"/>
                  <a:pt x="61647" y="3594"/>
                </a:cubicBezTo>
                <a:cubicBezTo>
                  <a:pt x="62527" y="3878"/>
                  <a:pt x="63457" y="3939"/>
                  <a:pt x="64334" y="4249"/>
                </a:cubicBezTo>
                <a:cubicBezTo>
                  <a:pt x="64687" y="4375"/>
                  <a:pt x="65082" y="4408"/>
                  <a:pt x="65453" y="4517"/>
                </a:cubicBezTo>
                <a:cubicBezTo>
                  <a:pt x="66414" y="4795"/>
                  <a:pt x="67402" y="4988"/>
                  <a:pt x="68339" y="5327"/>
                </a:cubicBezTo>
                <a:cubicBezTo>
                  <a:pt x="68732" y="5469"/>
                  <a:pt x="69130" y="5661"/>
                  <a:pt x="69516" y="5844"/>
                </a:cubicBezTo>
                <a:cubicBezTo>
                  <a:pt x="69850" y="6004"/>
                  <a:pt x="70184" y="6150"/>
                  <a:pt x="70532" y="6277"/>
                </a:cubicBezTo>
                <a:cubicBezTo>
                  <a:pt x="70657" y="6321"/>
                  <a:pt x="70878" y="6372"/>
                  <a:pt x="70791" y="6595"/>
                </a:cubicBezTo>
                <a:cubicBezTo>
                  <a:pt x="70758" y="6680"/>
                  <a:pt x="70718" y="6708"/>
                  <a:pt x="70674" y="6708"/>
                </a:cubicBezTo>
                <a:cubicBezTo>
                  <a:pt x="70600" y="6708"/>
                  <a:pt x="70516" y="6626"/>
                  <a:pt x="70446" y="6606"/>
                </a:cubicBezTo>
                <a:cubicBezTo>
                  <a:pt x="69507" y="6344"/>
                  <a:pt x="68579" y="6035"/>
                  <a:pt x="67608" y="5900"/>
                </a:cubicBezTo>
                <a:cubicBezTo>
                  <a:pt x="67541" y="5891"/>
                  <a:pt x="67469" y="5880"/>
                  <a:pt x="67398" y="5880"/>
                </a:cubicBezTo>
                <a:cubicBezTo>
                  <a:pt x="67268" y="5880"/>
                  <a:pt x="67139" y="5918"/>
                  <a:pt x="67037" y="6075"/>
                </a:cubicBezTo>
                <a:cubicBezTo>
                  <a:pt x="67625" y="6313"/>
                  <a:pt x="68254" y="6345"/>
                  <a:pt x="68834" y="6544"/>
                </a:cubicBezTo>
                <a:cubicBezTo>
                  <a:pt x="69301" y="6703"/>
                  <a:pt x="69770" y="6845"/>
                  <a:pt x="70253" y="6932"/>
                </a:cubicBezTo>
                <a:cubicBezTo>
                  <a:pt x="70526" y="6981"/>
                  <a:pt x="70467" y="7134"/>
                  <a:pt x="70373" y="7307"/>
                </a:cubicBezTo>
                <a:cubicBezTo>
                  <a:pt x="70307" y="7430"/>
                  <a:pt x="70294" y="7568"/>
                  <a:pt x="70148" y="7568"/>
                </a:cubicBezTo>
                <a:cubicBezTo>
                  <a:pt x="70105" y="7568"/>
                  <a:pt x="70050" y="7556"/>
                  <a:pt x="69980" y="7528"/>
                </a:cubicBezTo>
                <a:cubicBezTo>
                  <a:pt x="69501" y="7339"/>
                  <a:pt x="69021" y="7139"/>
                  <a:pt x="68511" y="7019"/>
                </a:cubicBezTo>
                <a:cubicBezTo>
                  <a:pt x="67962" y="6890"/>
                  <a:pt x="67441" y="6655"/>
                  <a:pt x="66794" y="6559"/>
                </a:cubicBezTo>
                <a:lnTo>
                  <a:pt x="66794" y="6559"/>
                </a:lnTo>
                <a:cubicBezTo>
                  <a:pt x="67069" y="6881"/>
                  <a:pt x="67420" y="6863"/>
                  <a:pt x="67691" y="6948"/>
                </a:cubicBezTo>
                <a:cubicBezTo>
                  <a:pt x="68314" y="7145"/>
                  <a:pt x="68877" y="7486"/>
                  <a:pt x="69510" y="7653"/>
                </a:cubicBezTo>
                <a:cubicBezTo>
                  <a:pt x="69621" y="7682"/>
                  <a:pt x="69905" y="7771"/>
                  <a:pt x="69744" y="8061"/>
                </a:cubicBezTo>
                <a:cubicBezTo>
                  <a:pt x="69648" y="8233"/>
                  <a:pt x="69612" y="8458"/>
                  <a:pt x="69412" y="8458"/>
                </a:cubicBezTo>
                <a:cubicBezTo>
                  <a:pt x="69360" y="8458"/>
                  <a:pt x="69296" y="8442"/>
                  <a:pt x="69218" y="8406"/>
                </a:cubicBezTo>
                <a:cubicBezTo>
                  <a:pt x="68566" y="8110"/>
                  <a:pt x="67881" y="7885"/>
                  <a:pt x="67181" y="7754"/>
                </a:cubicBezTo>
                <a:cubicBezTo>
                  <a:pt x="66443" y="7616"/>
                  <a:pt x="65728" y="7346"/>
                  <a:pt x="64956" y="7346"/>
                </a:cubicBezTo>
                <a:cubicBezTo>
                  <a:pt x="64953" y="7346"/>
                  <a:pt x="64949" y="7346"/>
                  <a:pt x="64946" y="7346"/>
                </a:cubicBezTo>
                <a:cubicBezTo>
                  <a:pt x="65424" y="7646"/>
                  <a:pt x="65962" y="7837"/>
                  <a:pt x="66497" y="7934"/>
                </a:cubicBezTo>
                <a:cubicBezTo>
                  <a:pt x="67315" y="8082"/>
                  <a:pt x="68056" y="8441"/>
                  <a:pt x="68848" y="8652"/>
                </a:cubicBezTo>
                <a:cubicBezTo>
                  <a:pt x="68994" y="8691"/>
                  <a:pt x="69129" y="8778"/>
                  <a:pt x="68926" y="8960"/>
                </a:cubicBezTo>
                <a:cubicBezTo>
                  <a:pt x="68789" y="9082"/>
                  <a:pt x="68554" y="9151"/>
                  <a:pt x="68591" y="9410"/>
                </a:cubicBezTo>
                <a:cubicBezTo>
                  <a:pt x="68573" y="9412"/>
                  <a:pt x="68556" y="9412"/>
                  <a:pt x="68538" y="9412"/>
                </a:cubicBezTo>
                <a:cubicBezTo>
                  <a:pt x="68322" y="9412"/>
                  <a:pt x="68125" y="9327"/>
                  <a:pt x="67927" y="9258"/>
                </a:cubicBezTo>
                <a:cubicBezTo>
                  <a:pt x="66984" y="8932"/>
                  <a:pt x="66040" y="8610"/>
                  <a:pt x="65068" y="8383"/>
                </a:cubicBezTo>
                <a:cubicBezTo>
                  <a:pt x="65052" y="8379"/>
                  <a:pt x="65035" y="8377"/>
                  <a:pt x="65017" y="8377"/>
                </a:cubicBezTo>
                <a:cubicBezTo>
                  <a:pt x="64956" y="8377"/>
                  <a:pt x="64888" y="8403"/>
                  <a:pt x="64799" y="8476"/>
                </a:cubicBezTo>
                <a:cubicBezTo>
                  <a:pt x="65209" y="8651"/>
                  <a:pt x="65614" y="8838"/>
                  <a:pt x="66030" y="8996"/>
                </a:cubicBezTo>
                <a:cubicBezTo>
                  <a:pt x="66590" y="9211"/>
                  <a:pt x="67160" y="9399"/>
                  <a:pt x="67722" y="9608"/>
                </a:cubicBezTo>
                <a:cubicBezTo>
                  <a:pt x="67822" y="9646"/>
                  <a:pt x="68060" y="9702"/>
                  <a:pt x="67966" y="9795"/>
                </a:cubicBezTo>
                <a:cubicBezTo>
                  <a:pt x="67820" y="9939"/>
                  <a:pt x="67924" y="10278"/>
                  <a:pt x="67639" y="10278"/>
                </a:cubicBezTo>
                <a:cubicBezTo>
                  <a:pt x="67629" y="10278"/>
                  <a:pt x="67618" y="10277"/>
                  <a:pt x="67606" y="10276"/>
                </a:cubicBezTo>
                <a:cubicBezTo>
                  <a:pt x="67369" y="10255"/>
                  <a:pt x="67126" y="10253"/>
                  <a:pt x="66898" y="10142"/>
                </a:cubicBezTo>
                <a:cubicBezTo>
                  <a:pt x="65842" y="9626"/>
                  <a:pt x="64663" y="9586"/>
                  <a:pt x="63548" y="9274"/>
                </a:cubicBezTo>
                <a:lnTo>
                  <a:pt x="63548" y="9274"/>
                </a:lnTo>
                <a:cubicBezTo>
                  <a:pt x="63998" y="9686"/>
                  <a:pt x="64580" y="9783"/>
                  <a:pt x="65127" y="9966"/>
                </a:cubicBezTo>
                <a:cubicBezTo>
                  <a:pt x="65773" y="10183"/>
                  <a:pt x="66415" y="10411"/>
                  <a:pt x="67058" y="10636"/>
                </a:cubicBezTo>
                <a:cubicBezTo>
                  <a:pt x="67141" y="10666"/>
                  <a:pt x="67178" y="10727"/>
                  <a:pt x="67153" y="10822"/>
                </a:cubicBezTo>
                <a:cubicBezTo>
                  <a:pt x="67125" y="10922"/>
                  <a:pt x="66324" y="11702"/>
                  <a:pt x="66212" y="11702"/>
                </a:cubicBezTo>
                <a:cubicBezTo>
                  <a:pt x="66209" y="11702"/>
                  <a:pt x="66207" y="11701"/>
                  <a:pt x="66205" y="11700"/>
                </a:cubicBezTo>
                <a:cubicBezTo>
                  <a:pt x="65900" y="11549"/>
                  <a:pt x="65581" y="11441"/>
                  <a:pt x="65259" y="11333"/>
                </a:cubicBezTo>
                <a:cubicBezTo>
                  <a:pt x="64494" y="11074"/>
                  <a:pt x="63731" y="10806"/>
                  <a:pt x="62903" y="10806"/>
                </a:cubicBezTo>
                <a:cubicBezTo>
                  <a:pt x="62868" y="10806"/>
                  <a:pt x="62832" y="10806"/>
                  <a:pt x="62797" y="10807"/>
                </a:cubicBezTo>
                <a:cubicBezTo>
                  <a:pt x="63826" y="11326"/>
                  <a:pt x="64978" y="11555"/>
                  <a:pt x="65989" y="12172"/>
                </a:cubicBezTo>
                <a:cubicBezTo>
                  <a:pt x="65776" y="12361"/>
                  <a:pt x="65524" y="12540"/>
                  <a:pt x="65452" y="12865"/>
                </a:cubicBezTo>
                <a:cubicBezTo>
                  <a:pt x="65432" y="12953"/>
                  <a:pt x="65367" y="12997"/>
                  <a:pt x="65270" y="12997"/>
                </a:cubicBezTo>
                <a:cubicBezTo>
                  <a:pt x="65235" y="12997"/>
                  <a:pt x="65195" y="12991"/>
                  <a:pt x="65152" y="12980"/>
                </a:cubicBezTo>
                <a:cubicBezTo>
                  <a:pt x="64604" y="12838"/>
                  <a:pt x="64065" y="12660"/>
                  <a:pt x="63542" y="12446"/>
                </a:cubicBezTo>
                <a:cubicBezTo>
                  <a:pt x="63097" y="12262"/>
                  <a:pt x="62560" y="12345"/>
                  <a:pt x="62192" y="11974"/>
                </a:cubicBezTo>
                <a:cubicBezTo>
                  <a:pt x="62153" y="11935"/>
                  <a:pt x="62116" y="11921"/>
                  <a:pt x="62080" y="11921"/>
                </a:cubicBezTo>
                <a:cubicBezTo>
                  <a:pt x="61997" y="11921"/>
                  <a:pt x="61917" y="11992"/>
                  <a:pt x="61828" y="11992"/>
                </a:cubicBezTo>
                <a:cubicBezTo>
                  <a:pt x="61817" y="11992"/>
                  <a:pt x="61806" y="11991"/>
                  <a:pt x="61795" y="11988"/>
                </a:cubicBezTo>
                <a:lnTo>
                  <a:pt x="61795" y="11988"/>
                </a:lnTo>
                <a:cubicBezTo>
                  <a:pt x="62179" y="12401"/>
                  <a:pt x="62711" y="12521"/>
                  <a:pt x="63184" y="12709"/>
                </a:cubicBezTo>
                <a:cubicBezTo>
                  <a:pt x="63785" y="12947"/>
                  <a:pt x="64363" y="13238"/>
                  <a:pt x="64972" y="13459"/>
                </a:cubicBezTo>
                <a:cubicBezTo>
                  <a:pt x="65256" y="13561"/>
                  <a:pt x="65419" y="13730"/>
                  <a:pt x="65409" y="14066"/>
                </a:cubicBezTo>
                <a:cubicBezTo>
                  <a:pt x="65404" y="14279"/>
                  <a:pt x="65478" y="14499"/>
                  <a:pt x="65547" y="14707"/>
                </a:cubicBezTo>
                <a:cubicBezTo>
                  <a:pt x="65574" y="14787"/>
                  <a:pt x="65684" y="14846"/>
                  <a:pt x="65586" y="14943"/>
                </a:cubicBezTo>
                <a:cubicBezTo>
                  <a:pt x="65544" y="14984"/>
                  <a:pt x="65497" y="15003"/>
                  <a:pt x="65449" y="15003"/>
                </a:cubicBezTo>
                <a:cubicBezTo>
                  <a:pt x="65408" y="15003"/>
                  <a:pt x="65366" y="14989"/>
                  <a:pt x="65325" y="14965"/>
                </a:cubicBezTo>
                <a:cubicBezTo>
                  <a:pt x="64759" y="14620"/>
                  <a:pt x="64067" y="14613"/>
                  <a:pt x="63494" y="14272"/>
                </a:cubicBezTo>
                <a:cubicBezTo>
                  <a:pt x="63429" y="14234"/>
                  <a:pt x="63355" y="14219"/>
                  <a:pt x="63274" y="14219"/>
                </a:cubicBezTo>
                <a:cubicBezTo>
                  <a:pt x="63136" y="14219"/>
                  <a:pt x="62979" y="14262"/>
                  <a:pt x="62814" y="14308"/>
                </a:cubicBezTo>
                <a:cubicBezTo>
                  <a:pt x="63815" y="14748"/>
                  <a:pt x="64771" y="15154"/>
                  <a:pt x="65713" y="15590"/>
                </a:cubicBezTo>
                <a:cubicBezTo>
                  <a:pt x="66043" y="15744"/>
                  <a:pt x="66332" y="15948"/>
                  <a:pt x="66273" y="16425"/>
                </a:cubicBezTo>
                <a:cubicBezTo>
                  <a:pt x="66254" y="16581"/>
                  <a:pt x="66490" y="16770"/>
                  <a:pt x="66679" y="17046"/>
                </a:cubicBezTo>
                <a:cubicBezTo>
                  <a:pt x="65459" y="16419"/>
                  <a:pt x="64299" y="15953"/>
                  <a:pt x="63074" y="15673"/>
                </a:cubicBezTo>
                <a:lnTo>
                  <a:pt x="63025" y="15800"/>
                </a:lnTo>
                <a:cubicBezTo>
                  <a:pt x="63777" y="16108"/>
                  <a:pt x="64545" y="16384"/>
                  <a:pt x="65279" y="16733"/>
                </a:cubicBezTo>
                <a:cubicBezTo>
                  <a:pt x="65917" y="17036"/>
                  <a:pt x="66752" y="17133"/>
                  <a:pt x="67016" y="17910"/>
                </a:cubicBezTo>
                <a:cubicBezTo>
                  <a:pt x="67126" y="18236"/>
                  <a:pt x="67445" y="18489"/>
                  <a:pt x="67379" y="18890"/>
                </a:cubicBezTo>
                <a:cubicBezTo>
                  <a:pt x="67363" y="18990"/>
                  <a:pt x="67448" y="19159"/>
                  <a:pt x="67614" y="19238"/>
                </a:cubicBezTo>
                <a:cubicBezTo>
                  <a:pt x="66081" y="18577"/>
                  <a:pt x="64636" y="17733"/>
                  <a:pt x="62896" y="17359"/>
                </a:cubicBezTo>
                <a:lnTo>
                  <a:pt x="62896" y="17359"/>
                </a:lnTo>
                <a:cubicBezTo>
                  <a:pt x="63189" y="17777"/>
                  <a:pt x="63573" y="17876"/>
                  <a:pt x="63897" y="18037"/>
                </a:cubicBezTo>
                <a:cubicBezTo>
                  <a:pt x="64856" y="18517"/>
                  <a:pt x="65886" y="18848"/>
                  <a:pt x="66734" y="19552"/>
                </a:cubicBezTo>
                <a:cubicBezTo>
                  <a:pt x="67007" y="19779"/>
                  <a:pt x="67358" y="19989"/>
                  <a:pt x="67668" y="20101"/>
                </a:cubicBezTo>
                <a:cubicBezTo>
                  <a:pt x="68152" y="20277"/>
                  <a:pt x="68042" y="20697"/>
                  <a:pt x="68227" y="20979"/>
                </a:cubicBezTo>
                <a:cubicBezTo>
                  <a:pt x="68264" y="21034"/>
                  <a:pt x="68331" y="21099"/>
                  <a:pt x="68376" y="21229"/>
                </a:cubicBezTo>
                <a:cubicBezTo>
                  <a:pt x="68067" y="21093"/>
                  <a:pt x="67741" y="21198"/>
                  <a:pt x="67515" y="20835"/>
                </a:cubicBezTo>
                <a:cubicBezTo>
                  <a:pt x="67412" y="20670"/>
                  <a:pt x="67047" y="20616"/>
                  <a:pt x="66804" y="20525"/>
                </a:cubicBezTo>
                <a:cubicBezTo>
                  <a:pt x="66348" y="20353"/>
                  <a:pt x="65856" y="20278"/>
                  <a:pt x="65426" y="20022"/>
                </a:cubicBezTo>
                <a:cubicBezTo>
                  <a:pt x="65281" y="19936"/>
                  <a:pt x="65186" y="19891"/>
                  <a:pt x="65095" y="19891"/>
                </a:cubicBezTo>
                <a:cubicBezTo>
                  <a:pt x="64986" y="19891"/>
                  <a:pt x="64883" y="19956"/>
                  <a:pt x="64707" y="20091"/>
                </a:cubicBezTo>
                <a:cubicBezTo>
                  <a:pt x="65298" y="20423"/>
                  <a:pt x="65901" y="20709"/>
                  <a:pt x="66499" y="21006"/>
                </a:cubicBezTo>
                <a:cubicBezTo>
                  <a:pt x="67185" y="21346"/>
                  <a:pt x="67900" y="21675"/>
                  <a:pt x="68480" y="22156"/>
                </a:cubicBezTo>
                <a:cubicBezTo>
                  <a:pt x="68874" y="22482"/>
                  <a:pt x="69175" y="23012"/>
                  <a:pt x="69158" y="23604"/>
                </a:cubicBezTo>
                <a:cubicBezTo>
                  <a:pt x="69152" y="23799"/>
                  <a:pt x="69042" y="23853"/>
                  <a:pt x="68919" y="23853"/>
                </a:cubicBezTo>
                <a:cubicBezTo>
                  <a:pt x="68851" y="23853"/>
                  <a:pt x="68779" y="23837"/>
                  <a:pt x="68718" y="23819"/>
                </a:cubicBezTo>
                <a:cubicBezTo>
                  <a:pt x="68389" y="23721"/>
                  <a:pt x="68093" y="23539"/>
                  <a:pt x="67732" y="23539"/>
                </a:cubicBezTo>
                <a:cubicBezTo>
                  <a:pt x="67683" y="23539"/>
                  <a:pt x="67632" y="23542"/>
                  <a:pt x="67580" y="23550"/>
                </a:cubicBezTo>
                <a:cubicBezTo>
                  <a:pt x="67571" y="23551"/>
                  <a:pt x="67561" y="23552"/>
                  <a:pt x="67552" y="23552"/>
                </a:cubicBezTo>
                <a:cubicBezTo>
                  <a:pt x="67336" y="23552"/>
                  <a:pt x="67259" y="23182"/>
                  <a:pt x="66993" y="23182"/>
                </a:cubicBezTo>
                <a:cubicBezTo>
                  <a:pt x="66981" y="23182"/>
                  <a:pt x="66969" y="23183"/>
                  <a:pt x="66956" y="23185"/>
                </a:cubicBezTo>
                <a:cubicBezTo>
                  <a:pt x="66956" y="23061"/>
                  <a:pt x="66910" y="23031"/>
                  <a:pt x="66849" y="23031"/>
                </a:cubicBezTo>
                <a:cubicBezTo>
                  <a:pt x="66800" y="23031"/>
                  <a:pt x="66741" y="23051"/>
                  <a:pt x="66691" y="23056"/>
                </a:cubicBezTo>
                <a:cubicBezTo>
                  <a:pt x="66649" y="23061"/>
                  <a:pt x="66610" y="23068"/>
                  <a:pt x="66575" y="23068"/>
                </a:cubicBezTo>
                <a:cubicBezTo>
                  <a:pt x="66505" y="23068"/>
                  <a:pt x="66455" y="23038"/>
                  <a:pt x="66453" y="22894"/>
                </a:cubicBezTo>
                <a:cubicBezTo>
                  <a:pt x="66451" y="22781"/>
                  <a:pt x="66413" y="22699"/>
                  <a:pt x="66341" y="22699"/>
                </a:cubicBezTo>
                <a:cubicBezTo>
                  <a:pt x="66297" y="22699"/>
                  <a:pt x="66241" y="22730"/>
                  <a:pt x="66172" y="22805"/>
                </a:cubicBezTo>
                <a:cubicBezTo>
                  <a:pt x="66138" y="22842"/>
                  <a:pt x="66109" y="22857"/>
                  <a:pt x="66084" y="22857"/>
                </a:cubicBezTo>
                <a:cubicBezTo>
                  <a:pt x="66028" y="22857"/>
                  <a:pt x="66000" y="22777"/>
                  <a:pt x="66002" y="22713"/>
                </a:cubicBezTo>
                <a:cubicBezTo>
                  <a:pt x="66011" y="22524"/>
                  <a:pt x="65895" y="22446"/>
                  <a:pt x="65779" y="22446"/>
                </a:cubicBezTo>
                <a:cubicBezTo>
                  <a:pt x="65751" y="22446"/>
                  <a:pt x="65723" y="22451"/>
                  <a:pt x="65697" y="22459"/>
                </a:cubicBezTo>
                <a:cubicBezTo>
                  <a:pt x="65637" y="22479"/>
                  <a:pt x="65581" y="22487"/>
                  <a:pt x="65530" y="22487"/>
                </a:cubicBezTo>
                <a:cubicBezTo>
                  <a:pt x="65256" y="22487"/>
                  <a:pt x="65089" y="22248"/>
                  <a:pt x="64902" y="22119"/>
                </a:cubicBezTo>
                <a:cubicBezTo>
                  <a:pt x="64680" y="21963"/>
                  <a:pt x="64484" y="21825"/>
                  <a:pt x="64210" y="21800"/>
                </a:cubicBezTo>
                <a:cubicBezTo>
                  <a:pt x="63863" y="21767"/>
                  <a:pt x="63595" y="21514"/>
                  <a:pt x="63302" y="21404"/>
                </a:cubicBezTo>
                <a:cubicBezTo>
                  <a:pt x="62883" y="21245"/>
                  <a:pt x="62452" y="21088"/>
                  <a:pt x="62035" y="20918"/>
                </a:cubicBezTo>
                <a:cubicBezTo>
                  <a:pt x="61161" y="20564"/>
                  <a:pt x="60245" y="20355"/>
                  <a:pt x="59365" y="20057"/>
                </a:cubicBezTo>
                <a:cubicBezTo>
                  <a:pt x="58840" y="19879"/>
                  <a:pt x="58279" y="19740"/>
                  <a:pt x="57754" y="19580"/>
                </a:cubicBezTo>
                <a:cubicBezTo>
                  <a:pt x="56920" y="19326"/>
                  <a:pt x="56047" y="19158"/>
                  <a:pt x="55205" y="18901"/>
                </a:cubicBezTo>
                <a:cubicBezTo>
                  <a:pt x="54674" y="18738"/>
                  <a:pt x="54122" y="18756"/>
                  <a:pt x="53585" y="18617"/>
                </a:cubicBezTo>
                <a:cubicBezTo>
                  <a:pt x="52960" y="18456"/>
                  <a:pt x="52327" y="18185"/>
                  <a:pt x="51705" y="18170"/>
                </a:cubicBezTo>
                <a:cubicBezTo>
                  <a:pt x="50941" y="18151"/>
                  <a:pt x="50228" y="17964"/>
                  <a:pt x="49495" y="17839"/>
                </a:cubicBezTo>
                <a:cubicBezTo>
                  <a:pt x="48492" y="17670"/>
                  <a:pt x="47488" y="17590"/>
                  <a:pt x="46470" y="17550"/>
                </a:cubicBezTo>
                <a:cubicBezTo>
                  <a:pt x="45508" y="17511"/>
                  <a:pt x="44544" y="17370"/>
                  <a:pt x="43577" y="17298"/>
                </a:cubicBezTo>
                <a:cubicBezTo>
                  <a:pt x="43506" y="17293"/>
                  <a:pt x="43436" y="17291"/>
                  <a:pt x="43366" y="17291"/>
                </a:cubicBezTo>
                <a:cubicBezTo>
                  <a:pt x="43093" y="17291"/>
                  <a:pt x="42821" y="17322"/>
                  <a:pt x="42550" y="17322"/>
                </a:cubicBezTo>
                <a:cubicBezTo>
                  <a:pt x="42368" y="17322"/>
                  <a:pt x="42187" y="17308"/>
                  <a:pt x="42005" y="17262"/>
                </a:cubicBezTo>
                <a:cubicBezTo>
                  <a:pt x="41753" y="17197"/>
                  <a:pt x="41499" y="17177"/>
                  <a:pt x="41245" y="17177"/>
                </a:cubicBezTo>
                <a:cubicBezTo>
                  <a:pt x="40839" y="17177"/>
                  <a:pt x="40431" y="17228"/>
                  <a:pt x="40023" y="17228"/>
                </a:cubicBezTo>
                <a:cubicBezTo>
                  <a:pt x="39926" y="17228"/>
                  <a:pt x="39829" y="17225"/>
                  <a:pt x="39732" y="17218"/>
                </a:cubicBezTo>
                <a:cubicBezTo>
                  <a:pt x="39549" y="17204"/>
                  <a:pt x="39364" y="17199"/>
                  <a:pt x="39180" y="17199"/>
                </a:cubicBezTo>
                <a:cubicBezTo>
                  <a:pt x="38414" y="17199"/>
                  <a:pt x="37643" y="17291"/>
                  <a:pt x="36875" y="17291"/>
                </a:cubicBezTo>
                <a:cubicBezTo>
                  <a:pt x="36859" y="17291"/>
                  <a:pt x="36843" y="17291"/>
                  <a:pt x="36827" y="17291"/>
                </a:cubicBezTo>
                <a:cubicBezTo>
                  <a:pt x="36176" y="17289"/>
                  <a:pt x="35519" y="17286"/>
                  <a:pt x="34871" y="17282"/>
                </a:cubicBezTo>
                <a:cubicBezTo>
                  <a:pt x="34847" y="17282"/>
                  <a:pt x="34824" y="17282"/>
                  <a:pt x="34801" y="17282"/>
                </a:cubicBezTo>
                <a:cubicBezTo>
                  <a:pt x="34299" y="17282"/>
                  <a:pt x="33780" y="17307"/>
                  <a:pt x="33270" y="17336"/>
                </a:cubicBezTo>
                <a:cubicBezTo>
                  <a:pt x="31958" y="17409"/>
                  <a:pt x="30648" y="17472"/>
                  <a:pt x="29336" y="17525"/>
                </a:cubicBezTo>
                <a:cubicBezTo>
                  <a:pt x="28507" y="17558"/>
                  <a:pt x="27679" y="17624"/>
                  <a:pt x="26852" y="17670"/>
                </a:cubicBezTo>
                <a:cubicBezTo>
                  <a:pt x="26310" y="17699"/>
                  <a:pt x="25746" y="17817"/>
                  <a:pt x="25190" y="17875"/>
                </a:cubicBezTo>
                <a:cubicBezTo>
                  <a:pt x="24082" y="17987"/>
                  <a:pt x="22971" y="18110"/>
                  <a:pt x="21896" y="18384"/>
                </a:cubicBezTo>
                <a:cubicBezTo>
                  <a:pt x="20828" y="18655"/>
                  <a:pt x="19744" y="18859"/>
                  <a:pt x="18672" y="19096"/>
                </a:cubicBezTo>
                <a:cubicBezTo>
                  <a:pt x="17470" y="19361"/>
                  <a:pt x="16290" y="19707"/>
                  <a:pt x="15118" y="20050"/>
                </a:cubicBezTo>
                <a:cubicBezTo>
                  <a:pt x="14216" y="20315"/>
                  <a:pt x="13287" y="20541"/>
                  <a:pt x="12421" y="20892"/>
                </a:cubicBezTo>
                <a:cubicBezTo>
                  <a:pt x="11576" y="21236"/>
                  <a:pt x="10724" y="21586"/>
                  <a:pt x="9873" y="21907"/>
                </a:cubicBezTo>
                <a:cubicBezTo>
                  <a:pt x="9349" y="22105"/>
                  <a:pt x="8817" y="22322"/>
                  <a:pt x="8293" y="22523"/>
                </a:cubicBezTo>
                <a:cubicBezTo>
                  <a:pt x="7727" y="22739"/>
                  <a:pt x="7144" y="22973"/>
                  <a:pt x="6628" y="23337"/>
                </a:cubicBezTo>
                <a:cubicBezTo>
                  <a:pt x="6246" y="23607"/>
                  <a:pt x="5788" y="23778"/>
                  <a:pt x="5363" y="23978"/>
                </a:cubicBezTo>
                <a:cubicBezTo>
                  <a:pt x="4839" y="24225"/>
                  <a:pt x="4331" y="24515"/>
                  <a:pt x="3778" y="24711"/>
                </a:cubicBezTo>
                <a:cubicBezTo>
                  <a:pt x="3554" y="24791"/>
                  <a:pt x="3385" y="24838"/>
                  <a:pt x="3248" y="24838"/>
                </a:cubicBezTo>
                <a:cubicBezTo>
                  <a:pt x="3050" y="24838"/>
                  <a:pt x="2915" y="24741"/>
                  <a:pt x="2768" y="24501"/>
                </a:cubicBezTo>
                <a:cubicBezTo>
                  <a:pt x="2634" y="24281"/>
                  <a:pt x="2818" y="23591"/>
                  <a:pt x="3065" y="23408"/>
                </a:cubicBezTo>
                <a:cubicBezTo>
                  <a:pt x="3553" y="23047"/>
                  <a:pt x="4113" y="22805"/>
                  <a:pt x="4629" y="22493"/>
                </a:cubicBezTo>
                <a:cubicBezTo>
                  <a:pt x="5136" y="22189"/>
                  <a:pt x="5665" y="21918"/>
                  <a:pt x="6203" y="21707"/>
                </a:cubicBezTo>
                <a:cubicBezTo>
                  <a:pt x="6996" y="21398"/>
                  <a:pt x="7690" y="20873"/>
                  <a:pt x="8619" y="20693"/>
                </a:cubicBezTo>
                <a:cubicBezTo>
                  <a:pt x="8486" y="20626"/>
                  <a:pt x="8365" y="20601"/>
                  <a:pt x="8253" y="20601"/>
                </a:cubicBezTo>
                <a:cubicBezTo>
                  <a:pt x="8038" y="20601"/>
                  <a:pt x="7859" y="20694"/>
                  <a:pt x="7698" y="20764"/>
                </a:cubicBezTo>
                <a:cubicBezTo>
                  <a:pt x="7221" y="20973"/>
                  <a:pt x="6725" y="21107"/>
                  <a:pt x="6228" y="21254"/>
                </a:cubicBezTo>
                <a:cubicBezTo>
                  <a:pt x="5854" y="21365"/>
                  <a:pt x="5540" y="21630"/>
                  <a:pt x="5159" y="21760"/>
                </a:cubicBezTo>
                <a:cubicBezTo>
                  <a:pt x="4530" y="21974"/>
                  <a:pt x="3965" y="22330"/>
                  <a:pt x="3392" y="22662"/>
                </a:cubicBezTo>
                <a:cubicBezTo>
                  <a:pt x="3346" y="22688"/>
                  <a:pt x="3281" y="22731"/>
                  <a:pt x="3221" y="22731"/>
                </a:cubicBezTo>
                <a:cubicBezTo>
                  <a:pt x="3192" y="22731"/>
                  <a:pt x="3165" y="22721"/>
                  <a:pt x="3140" y="22695"/>
                </a:cubicBezTo>
                <a:cubicBezTo>
                  <a:pt x="3103" y="22652"/>
                  <a:pt x="3116" y="22546"/>
                  <a:pt x="3132" y="22474"/>
                </a:cubicBezTo>
                <a:cubicBezTo>
                  <a:pt x="3211" y="22082"/>
                  <a:pt x="3423" y="21788"/>
                  <a:pt x="3780" y="21593"/>
                </a:cubicBezTo>
                <a:cubicBezTo>
                  <a:pt x="4619" y="21135"/>
                  <a:pt x="5399" y="20565"/>
                  <a:pt x="6299" y="20213"/>
                </a:cubicBezTo>
                <a:cubicBezTo>
                  <a:pt x="6499" y="20135"/>
                  <a:pt x="6716" y="20025"/>
                  <a:pt x="6869" y="19771"/>
                </a:cubicBezTo>
                <a:lnTo>
                  <a:pt x="6869" y="19771"/>
                </a:lnTo>
                <a:cubicBezTo>
                  <a:pt x="6307" y="19858"/>
                  <a:pt x="5837" y="20016"/>
                  <a:pt x="5394" y="20326"/>
                </a:cubicBezTo>
                <a:cubicBezTo>
                  <a:pt x="4899" y="20670"/>
                  <a:pt x="4260" y="20774"/>
                  <a:pt x="3807" y="21217"/>
                </a:cubicBezTo>
                <a:cubicBezTo>
                  <a:pt x="3798" y="21227"/>
                  <a:pt x="3785" y="21231"/>
                  <a:pt x="3771" y="21231"/>
                </a:cubicBezTo>
                <a:cubicBezTo>
                  <a:pt x="3703" y="21231"/>
                  <a:pt x="3598" y="21136"/>
                  <a:pt x="3631" y="21022"/>
                </a:cubicBezTo>
                <a:cubicBezTo>
                  <a:pt x="3761" y="20580"/>
                  <a:pt x="3865" y="20123"/>
                  <a:pt x="4056" y="19708"/>
                </a:cubicBezTo>
                <a:cubicBezTo>
                  <a:pt x="4224" y="19345"/>
                  <a:pt x="4667" y="19295"/>
                  <a:pt x="4985" y="19103"/>
                </a:cubicBezTo>
                <a:cubicBezTo>
                  <a:pt x="6229" y="18352"/>
                  <a:pt x="7603" y="17866"/>
                  <a:pt x="8900" y="17220"/>
                </a:cubicBezTo>
                <a:cubicBezTo>
                  <a:pt x="9205" y="17068"/>
                  <a:pt x="9548" y="17010"/>
                  <a:pt x="9854" y="16839"/>
                </a:cubicBezTo>
                <a:cubicBezTo>
                  <a:pt x="10004" y="16754"/>
                  <a:pt x="10077" y="16628"/>
                  <a:pt x="10187" y="16514"/>
                </a:cubicBezTo>
                <a:lnTo>
                  <a:pt x="10187" y="16514"/>
                </a:lnTo>
                <a:cubicBezTo>
                  <a:pt x="8248" y="17246"/>
                  <a:pt x="6284" y="17914"/>
                  <a:pt x="4424" y="19025"/>
                </a:cubicBezTo>
                <a:cubicBezTo>
                  <a:pt x="4468" y="18491"/>
                  <a:pt x="4503" y="18077"/>
                  <a:pt x="4987" y="17804"/>
                </a:cubicBezTo>
                <a:cubicBezTo>
                  <a:pt x="5728" y="17385"/>
                  <a:pt x="6476" y="16989"/>
                  <a:pt x="7278" y="16701"/>
                </a:cubicBezTo>
                <a:cubicBezTo>
                  <a:pt x="7481" y="16628"/>
                  <a:pt x="7702" y="16496"/>
                  <a:pt x="7828" y="16387"/>
                </a:cubicBezTo>
                <a:cubicBezTo>
                  <a:pt x="8181" y="16081"/>
                  <a:pt x="8641" y="16094"/>
                  <a:pt x="9005" y="15862"/>
                </a:cubicBezTo>
                <a:cubicBezTo>
                  <a:pt x="9083" y="15812"/>
                  <a:pt x="9204" y="15812"/>
                  <a:pt x="9170" y="15692"/>
                </a:cubicBezTo>
                <a:cubicBezTo>
                  <a:pt x="9151" y="15628"/>
                  <a:pt x="9103" y="15611"/>
                  <a:pt x="9050" y="15611"/>
                </a:cubicBezTo>
                <a:cubicBezTo>
                  <a:pt x="9005" y="15611"/>
                  <a:pt x="8958" y="15623"/>
                  <a:pt x="8923" y="15630"/>
                </a:cubicBezTo>
                <a:cubicBezTo>
                  <a:pt x="8460" y="15723"/>
                  <a:pt x="8024" y="15896"/>
                  <a:pt x="7596" y="16091"/>
                </a:cubicBezTo>
                <a:cubicBezTo>
                  <a:pt x="7114" y="16308"/>
                  <a:pt x="6621" y="16485"/>
                  <a:pt x="6104" y="16595"/>
                </a:cubicBezTo>
                <a:cubicBezTo>
                  <a:pt x="5888" y="16640"/>
                  <a:pt x="5815" y="16916"/>
                  <a:pt x="5578" y="16921"/>
                </a:cubicBezTo>
                <a:cubicBezTo>
                  <a:pt x="5517" y="16922"/>
                  <a:pt x="5443" y="16931"/>
                  <a:pt x="5378" y="16931"/>
                </a:cubicBezTo>
                <a:cubicBezTo>
                  <a:pt x="5316" y="16931"/>
                  <a:pt x="5260" y="16923"/>
                  <a:pt x="5228" y="16893"/>
                </a:cubicBezTo>
                <a:cubicBezTo>
                  <a:pt x="5123" y="16795"/>
                  <a:pt x="5256" y="16712"/>
                  <a:pt x="5337" y="16638"/>
                </a:cubicBezTo>
                <a:cubicBezTo>
                  <a:pt x="5379" y="16597"/>
                  <a:pt x="5405" y="16529"/>
                  <a:pt x="5417" y="16469"/>
                </a:cubicBezTo>
                <a:cubicBezTo>
                  <a:pt x="5650" y="15394"/>
                  <a:pt x="6507" y="15021"/>
                  <a:pt x="7400" y="14665"/>
                </a:cubicBezTo>
                <a:cubicBezTo>
                  <a:pt x="7984" y="14433"/>
                  <a:pt x="8546" y="14148"/>
                  <a:pt x="9105" y="13853"/>
                </a:cubicBezTo>
                <a:lnTo>
                  <a:pt x="9105" y="13853"/>
                </a:lnTo>
                <a:cubicBezTo>
                  <a:pt x="8057" y="13883"/>
                  <a:pt x="7142" y="14355"/>
                  <a:pt x="6142" y="14790"/>
                </a:cubicBezTo>
                <a:cubicBezTo>
                  <a:pt x="6296" y="14216"/>
                  <a:pt x="6653" y="13781"/>
                  <a:pt x="6694" y="13240"/>
                </a:cubicBezTo>
                <a:cubicBezTo>
                  <a:pt x="6700" y="13156"/>
                  <a:pt x="6803" y="13149"/>
                  <a:pt x="6885" y="13135"/>
                </a:cubicBezTo>
                <a:cubicBezTo>
                  <a:pt x="7609" y="13015"/>
                  <a:pt x="8215" y="12581"/>
                  <a:pt x="8905" y="12374"/>
                </a:cubicBezTo>
                <a:cubicBezTo>
                  <a:pt x="9513" y="12192"/>
                  <a:pt x="10007" y="11776"/>
                  <a:pt x="10633" y="11554"/>
                </a:cubicBezTo>
                <a:cubicBezTo>
                  <a:pt x="10519" y="11498"/>
                  <a:pt x="10409" y="11477"/>
                  <a:pt x="10302" y="11477"/>
                </a:cubicBezTo>
                <a:cubicBezTo>
                  <a:pt x="10007" y="11477"/>
                  <a:pt x="9739" y="11643"/>
                  <a:pt x="9488" y="11718"/>
                </a:cubicBezTo>
                <a:cubicBezTo>
                  <a:pt x="8584" y="11991"/>
                  <a:pt x="7708" y="12368"/>
                  <a:pt x="6827" y="12721"/>
                </a:cubicBezTo>
                <a:cubicBezTo>
                  <a:pt x="6733" y="12759"/>
                  <a:pt x="6651" y="12777"/>
                  <a:pt x="6581" y="12777"/>
                </a:cubicBezTo>
                <a:cubicBezTo>
                  <a:pt x="6375" y="12777"/>
                  <a:pt x="6273" y="12621"/>
                  <a:pt x="6246" y="12371"/>
                </a:cubicBezTo>
                <a:cubicBezTo>
                  <a:pt x="6220" y="12129"/>
                  <a:pt x="6102" y="11957"/>
                  <a:pt x="5907" y="11892"/>
                </a:cubicBezTo>
                <a:cubicBezTo>
                  <a:pt x="5777" y="11849"/>
                  <a:pt x="5710" y="11806"/>
                  <a:pt x="5705" y="11690"/>
                </a:cubicBezTo>
                <a:cubicBezTo>
                  <a:pt x="5699" y="11563"/>
                  <a:pt x="5841" y="11565"/>
                  <a:pt x="5911" y="11534"/>
                </a:cubicBezTo>
                <a:cubicBezTo>
                  <a:pt x="6463" y="11302"/>
                  <a:pt x="7045" y="11129"/>
                  <a:pt x="7574" y="10855"/>
                </a:cubicBezTo>
                <a:cubicBezTo>
                  <a:pt x="8082" y="10592"/>
                  <a:pt x="8682" y="10652"/>
                  <a:pt x="9169" y="10307"/>
                </a:cubicBezTo>
                <a:lnTo>
                  <a:pt x="9169" y="10307"/>
                </a:lnTo>
                <a:cubicBezTo>
                  <a:pt x="9087" y="10325"/>
                  <a:pt x="9004" y="10331"/>
                  <a:pt x="8922" y="10331"/>
                </a:cubicBezTo>
                <a:cubicBezTo>
                  <a:pt x="8742" y="10331"/>
                  <a:pt x="8562" y="10301"/>
                  <a:pt x="8389" y="10301"/>
                </a:cubicBezTo>
                <a:cubicBezTo>
                  <a:pt x="8290" y="10301"/>
                  <a:pt x="8194" y="10311"/>
                  <a:pt x="8100" y="10341"/>
                </a:cubicBezTo>
                <a:cubicBezTo>
                  <a:pt x="7216" y="10624"/>
                  <a:pt x="6317" y="10867"/>
                  <a:pt x="5462" y="11236"/>
                </a:cubicBezTo>
                <a:cubicBezTo>
                  <a:pt x="5350" y="11284"/>
                  <a:pt x="5239" y="11330"/>
                  <a:pt x="5140" y="11330"/>
                </a:cubicBezTo>
                <a:cubicBezTo>
                  <a:pt x="5027" y="11330"/>
                  <a:pt x="4928" y="11270"/>
                  <a:pt x="4861" y="11085"/>
                </a:cubicBezTo>
                <a:cubicBezTo>
                  <a:pt x="4856" y="11069"/>
                  <a:pt x="4849" y="11055"/>
                  <a:pt x="4839" y="11043"/>
                </a:cubicBezTo>
                <a:cubicBezTo>
                  <a:pt x="4514" y="10706"/>
                  <a:pt x="4524" y="10732"/>
                  <a:pt x="5025" y="10540"/>
                </a:cubicBezTo>
                <a:cubicBezTo>
                  <a:pt x="5499" y="10357"/>
                  <a:pt x="6019" y="10287"/>
                  <a:pt x="6446" y="9987"/>
                </a:cubicBezTo>
                <a:lnTo>
                  <a:pt x="6461" y="10001"/>
                </a:lnTo>
                <a:cubicBezTo>
                  <a:pt x="6379" y="9893"/>
                  <a:pt x="6355" y="9766"/>
                  <a:pt x="6228" y="9766"/>
                </a:cubicBezTo>
                <a:cubicBezTo>
                  <a:pt x="6173" y="9766"/>
                  <a:pt x="6099" y="9790"/>
                  <a:pt x="5992" y="9850"/>
                </a:cubicBezTo>
                <a:cubicBezTo>
                  <a:pt x="5767" y="9974"/>
                  <a:pt x="5455" y="10149"/>
                  <a:pt x="5124" y="10149"/>
                </a:cubicBezTo>
                <a:cubicBezTo>
                  <a:pt x="5069" y="10149"/>
                  <a:pt x="5013" y="10144"/>
                  <a:pt x="4956" y="10133"/>
                </a:cubicBezTo>
                <a:cubicBezTo>
                  <a:pt x="4945" y="10131"/>
                  <a:pt x="4933" y="10130"/>
                  <a:pt x="4921" y="10130"/>
                </a:cubicBezTo>
                <a:cubicBezTo>
                  <a:pt x="4846" y="10130"/>
                  <a:pt x="4757" y="10166"/>
                  <a:pt x="4696" y="10209"/>
                </a:cubicBezTo>
                <a:cubicBezTo>
                  <a:pt x="4557" y="10309"/>
                  <a:pt x="4437" y="10424"/>
                  <a:pt x="4257" y="10424"/>
                </a:cubicBezTo>
                <a:cubicBezTo>
                  <a:pt x="4226" y="10424"/>
                  <a:pt x="4193" y="10421"/>
                  <a:pt x="4158" y="10413"/>
                </a:cubicBezTo>
                <a:cubicBezTo>
                  <a:pt x="3846" y="10347"/>
                  <a:pt x="3619" y="10142"/>
                  <a:pt x="3399" y="9956"/>
                </a:cubicBezTo>
                <a:cubicBezTo>
                  <a:pt x="3150" y="9745"/>
                  <a:pt x="3511" y="9750"/>
                  <a:pt x="3581" y="9672"/>
                </a:cubicBezTo>
                <a:cubicBezTo>
                  <a:pt x="3707" y="9531"/>
                  <a:pt x="4137" y="9609"/>
                  <a:pt x="4027" y="9352"/>
                </a:cubicBezTo>
                <a:cubicBezTo>
                  <a:pt x="4001" y="9290"/>
                  <a:pt x="3958" y="9266"/>
                  <a:pt x="3906" y="9266"/>
                </a:cubicBezTo>
                <a:cubicBezTo>
                  <a:pt x="3776" y="9266"/>
                  <a:pt x="3589" y="9418"/>
                  <a:pt x="3473" y="9493"/>
                </a:cubicBezTo>
                <a:cubicBezTo>
                  <a:pt x="3352" y="9572"/>
                  <a:pt x="3250" y="9603"/>
                  <a:pt x="3158" y="9603"/>
                </a:cubicBezTo>
                <a:cubicBezTo>
                  <a:pt x="2891" y="9603"/>
                  <a:pt x="2724" y="9331"/>
                  <a:pt x="2510" y="9175"/>
                </a:cubicBezTo>
                <a:cubicBezTo>
                  <a:pt x="2327" y="9042"/>
                  <a:pt x="2262" y="8780"/>
                  <a:pt x="1911" y="8696"/>
                </a:cubicBezTo>
                <a:cubicBezTo>
                  <a:pt x="3651" y="8039"/>
                  <a:pt x="5295" y="7378"/>
                  <a:pt x="7020" y="6884"/>
                </a:cubicBezTo>
                <a:cubicBezTo>
                  <a:pt x="6873" y="6803"/>
                  <a:pt x="6800" y="6779"/>
                  <a:pt x="6723" y="6779"/>
                </a:cubicBezTo>
                <a:cubicBezTo>
                  <a:pt x="6644" y="6779"/>
                  <a:pt x="6562" y="6805"/>
                  <a:pt x="6391" y="6823"/>
                </a:cubicBezTo>
                <a:cubicBezTo>
                  <a:pt x="5584" y="6910"/>
                  <a:pt x="4810" y="7151"/>
                  <a:pt x="4058" y="7397"/>
                </a:cubicBezTo>
                <a:cubicBezTo>
                  <a:pt x="3410" y="7608"/>
                  <a:pt x="2711" y="7732"/>
                  <a:pt x="2120" y="8126"/>
                </a:cubicBezTo>
                <a:cubicBezTo>
                  <a:pt x="1978" y="8219"/>
                  <a:pt x="1817" y="8368"/>
                  <a:pt x="1651" y="8368"/>
                </a:cubicBezTo>
                <a:cubicBezTo>
                  <a:pt x="1563" y="8368"/>
                  <a:pt x="1474" y="8327"/>
                  <a:pt x="1384" y="8215"/>
                </a:cubicBezTo>
                <a:cubicBezTo>
                  <a:pt x="1167" y="7940"/>
                  <a:pt x="803" y="7671"/>
                  <a:pt x="1167" y="7238"/>
                </a:cubicBezTo>
                <a:cubicBezTo>
                  <a:pt x="1322" y="7053"/>
                  <a:pt x="1355" y="6831"/>
                  <a:pt x="1651" y="6694"/>
                </a:cubicBezTo>
                <a:cubicBezTo>
                  <a:pt x="2532" y="6282"/>
                  <a:pt x="3471" y="6042"/>
                  <a:pt x="4385" y="5750"/>
                </a:cubicBezTo>
                <a:cubicBezTo>
                  <a:pt x="5270" y="5467"/>
                  <a:pt x="6192" y="5268"/>
                  <a:pt x="7081" y="4980"/>
                </a:cubicBezTo>
                <a:cubicBezTo>
                  <a:pt x="8079" y="4656"/>
                  <a:pt x="9126" y="4542"/>
                  <a:pt x="10121" y="4241"/>
                </a:cubicBezTo>
                <a:cubicBezTo>
                  <a:pt x="11257" y="3896"/>
                  <a:pt x="12416" y="3650"/>
                  <a:pt x="13561" y="3353"/>
                </a:cubicBezTo>
                <a:cubicBezTo>
                  <a:pt x="14295" y="3161"/>
                  <a:pt x="15059" y="3049"/>
                  <a:pt x="15791" y="2866"/>
                </a:cubicBezTo>
                <a:cubicBezTo>
                  <a:pt x="16327" y="2731"/>
                  <a:pt x="16885" y="2618"/>
                  <a:pt x="17417" y="2519"/>
                </a:cubicBezTo>
                <a:cubicBezTo>
                  <a:pt x="18240" y="2366"/>
                  <a:pt x="19064" y="2190"/>
                  <a:pt x="19896" y="2066"/>
                </a:cubicBezTo>
                <a:cubicBezTo>
                  <a:pt x="21314" y="1853"/>
                  <a:pt x="22728" y="1622"/>
                  <a:pt x="24149" y="1426"/>
                </a:cubicBezTo>
                <a:cubicBezTo>
                  <a:pt x="25302" y="1266"/>
                  <a:pt x="26464" y="1134"/>
                  <a:pt x="27613" y="1081"/>
                </a:cubicBezTo>
                <a:cubicBezTo>
                  <a:pt x="29307" y="1006"/>
                  <a:pt x="31009" y="967"/>
                  <a:pt x="32708" y="945"/>
                </a:cubicBezTo>
                <a:cubicBezTo>
                  <a:pt x="32834" y="943"/>
                  <a:pt x="32960" y="942"/>
                  <a:pt x="33085" y="942"/>
                </a:cubicBezTo>
                <a:close/>
                <a:moveTo>
                  <a:pt x="34952" y="1"/>
                </a:moveTo>
                <a:cubicBezTo>
                  <a:pt x="34873" y="1"/>
                  <a:pt x="34796" y="8"/>
                  <a:pt x="34720" y="29"/>
                </a:cubicBezTo>
                <a:cubicBezTo>
                  <a:pt x="34560" y="72"/>
                  <a:pt x="34401" y="87"/>
                  <a:pt x="34243" y="87"/>
                </a:cubicBezTo>
                <a:cubicBezTo>
                  <a:pt x="33952" y="87"/>
                  <a:pt x="33664" y="38"/>
                  <a:pt x="33371" y="38"/>
                </a:cubicBezTo>
                <a:cubicBezTo>
                  <a:pt x="33254" y="38"/>
                  <a:pt x="33136" y="46"/>
                  <a:pt x="33017" y="68"/>
                </a:cubicBezTo>
                <a:cubicBezTo>
                  <a:pt x="32776" y="111"/>
                  <a:pt x="32518" y="125"/>
                  <a:pt x="32257" y="125"/>
                </a:cubicBezTo>
                <a:cubicBezTo>
                  <a:pt x="32021" y="125"/>
                  <a:pt x="31782" y="114"/>
                  <a:pt x="31549" y="102"/>
                </a:cubicBezTo>
                <a:cubicBezTo>
                  <a:pt x="31512" y="100"/>
                  <a:pt x="31475" y="100"/>
                  <a:pt x="31438" y="100"/>
                </a:cubicBezTo>
                <a:cubicBezTo>
                  <a:pt x="31084" y="100"/>
                  <a:pt x="30724" y="171"/>
                  <a:pt x="30374" y="171"/>
                </a:cubicBezTo>
                <a:cubicBezTo>
                  <a:pt x="30273" y="171"/>
                  <a:pt x="30173" y="165"/>
                  <a:pt x="30074" y="150"/>
                </a:cubicBezTo>
                <a:cubicBezTo>
                  <a:pt x="29872" y="118"/>
                  <a:pt x="29671" y="107"/>
                  <a:pt x="29471" y="107"/>
                </a:cubicBezTo>
                <a:cubicBezTo>
                  <a:pt x="29007" y="107"/>
                  <a:pt x="28546" y="168"/>
                  <a:pt x="28089" y="179"/>
                </a:cubicBezTo>
                <a:cubicBezTo>
                  <a:pt x="27488" y="192"/>
                  <a:pt x="26862" y="273"/>
                  <a:pt x="26249" y="337"/>
                </a:cubicBezTo>
                <a:cubicBezTo>
                  <a:pt x="25904" y="373"/>
                  <a:pt x="25567" y="417"/>
                  <a:pt x="25219" y="417"/>
                </a:cubicBezTo>
                <a:cubicBezTo>
                  <a:pt x="25124" y="417"/>
                  <a:pt x="25028" y="414"/>
                  <a:pt x="24931" y="406"/>
                </a:cubicBezTo>
                <a:cubicBezTo>
                  <a:pt x="24910" y="405"/>
                  <a:pt x="24888" y="404"/>
                  <a:pt x="24866" y="404"/>
                </a:cubicBezTo>
                <a:cubicBezTo>
                  <a:pt x="24562" y="404"/>
                  <a:pt x="24225" y="546"/>
                  <a:pt x="23903" y="611"/>
                </a:cubicBezTo>
                <a:cubicBezTo>
                  <a:pt x="23191" y="755"/>
                  <a:pt x="22440" y="636"/>
                  <a:pt x="21757" y="948"/>
                </a:cubicBezTo>
                <a:cubicBezTo>
                  <a:pt x="21585" y="1027"/>
                  <a:pt x="21406" y="1042"/>
                  <a:pt x="21225" y="1042"/>
                </a:cubicBezTo>
                <a:cubicBezTo>
                  <a:pt x="21111" y="1042"/>
                  <a:pt x="20997" y="1036"/>
                  <a:pt x="20883" y="1036"/>
                </a:cubicBezTo>
                <a:cubicBezTo>
                  <a:pt x="20734" y="1036"/>
                  <a:pt x="20586" y="1047"/>
                  <a:pt x="20442" y="1094"/>
                </a:cubicBezTo>
                <a:cubicBezTo>
                  <a:pt x="19531" y="1390"/>
                  <a:pt x="18584" y="1519"/>
                  <a:pt x="17639" y="1633"/>
                </a:cubicBezTo>
                <a:cubicBezTo>
                  <a:pt x="17300" y="1675"/>
                  <a:pt x="16985" y="1842"/>
                  <a:pt x="16625" y="1842"/>
                </a:cubicBezTo>
                <a:cubicBezTo>
                  <a:pt x="16540" y="1842"/>
                  <a:pt x="16453" y="1833"/>
                  <a:pt x="16363" y="1811"/>
                </a:cubicBezTo>
                <a:cubicBezTo>
                  <a:pt x="16355" y="1809"/>
                  <a:pt x="16346" y="1808"/>
                  <a:pt x="16335" y="1808"/>
                </a:cubicBezTo>
                <a:cubicBezTo>
                  <a:pt x="16193" y="1808"/>
                  <a:pt x="15836" y="1983"/>
                  <a:pt x="15590" y="2040"/>
                </a:cubicBezTo>
                <a:cubicBezTo>
                  <a:pt x="14531" y="2291"/>
                  <a:pt x="13464" y="2485"/>
                  <a:pt x="12423" y="2827"/>
                </a:cubicBezTo>
                <a:cubicBezTo>
                  <a:pt x="11687" y="3070"/>
                  <a:pt x="10887" y="3119"/>
                  <a:pt x="10142" y="3341"/>
                </a:cubicBezTo>
                <a:cubicBezTo>
                  <a:pt x="9647" y="3489"/>
                  <a:pt x="9136" y="3543"/>
                  <a:pt x="8643" y="3714"/>
                </a:cubicBezTo>
                <a:cubicBezTo>
                  <a:pt x="7881" y="3979"/>
                  <a:pt x="7091" y="4244"/>
                  <a:pt x="6317" y="4380"/>
                </a:cubicBezTo>
                <a:cubicBezTo>
                  <a:pt x="5755" y="4479"/>
                  <a:pt x="5305" y="4792"/>
                  <a:pt x="4756" y="4869"/>
                </a:cubicBezTo>
                <a:cubicBezTo>
                  <a:pt x="4392" y="4919"/>
                  <a:pt x="4058" y="5152"/>
                  <a:pt x="3699" y="5265"/>
                </a:cubicBezTo>
                <a:cubicBezTo>
                  <a:pt x="3203" y="5421"/>
                  <a:pt x="2706" y="5583"/>
                  <a:pt x="2212" y="5744"/>
                </a:cubicBezTo>
                <a:cubicBezTo>
                  <a:pt x="1377" y="6017"/>
                  <a:pt x="492" y="6268"/>
                  <a:pt x="183" y="7279"/>
                </a:cubicBezTo>
                <a:cubicBezTo>
                  <a:pt x="1" y="7873"/>
                  <a:pt x="302" y="9026"/>
                  <a:pt x="815" y="9244"/>
                </a:cubicBezTo>
                <a:cubicBezTo>
                  <a:pt x="1241" y="9425"/>
                  <a:pt x="1552" y="9735"/>
                  <a:pt x="1892" y="10005"/>
                </a:cubicBezTo>
                <a:cubicBezTo>
                  <a:pt x="2323" y="10347"/>
                  <a:pt x="2614" y="10856"/>
                  <a:pt x="3103" y="11134"/>
                </a:cubicBezTo>
                <a:cubicBezTo>
                  <a:pt x="3402" y="11304"/>
                  <a:pt x="3767" y="11552"/>
                  <a:pt x="3889" y="11751"/>
                </a:cubicBezTo>
                <a:cubicBezTo>
                  <a:pt x="4161" y="12190"/>
                  <a:pt x="4564" y="12300"/>
                  <a:pt x="4942" y="12499"/>
                </a:cubicBezTo>
                <a:cubicBezTo>
                  <a:pt x="5410" y="12747"/>
                  <a:pt x="5533" y="13034"/>
                  <a:pt x="5352" y="13571"/>
                </a:cubicBezTo>
                <a:cubicBezTo>
                  <a:pt x="5287" y="13762"/>
                  <a:pt x="5124" y="14023"/>
                  <a:pt x="5192" y="14133"/>
                </a:cubicBezTo>
                <a:cubicBezTo>
                  <a:pt x="5340" y="14366"/>
                  <a:pt x="5167" y="14478"/>
                  <a:pt x="5076" y="14536"/>
                </a:cubicBezTo>
                <a:cubicBezTo>
                  <a:pt x="4722" y="14765"/>
                  <a:pt x="4624" y="15057"/>
                  <a:pt x="4687" y="15464"/>
                </a:cubicBezTo>
                <a:cubicBezTo>
                  <a:pt x="4711" y="15624"/>
                  <a:pt x="4756" y="15906"/>
                  <a:pt x="4436" y="15906"/>
                </a:cubicBezTo>
                <a:cubicBezTo>
                  <a:pt x="4434" y="15906"/>
                  <a:pt x="4432" y="15906"/>
                  <a:pt x="4430" y="15906"/>
                </a:cubicBezTo>
                <a:cubicBezTo>
                  <a:pt x="4428" y="15906"/>
                  <a:pt x="4426" y="15906"/>
                  <a:pt x="4424" y="15906"/>
                </a:cubicBezTo>
                <a:cubicBezTo>
                  <a:pt x="4284" y="15906"/>
                  <a:pt x="4303" y="15993"/>
                  <a:pt x="4275" y="16083"/>
                </a:cubicBezTo>
                <a:cubicBezTo>
                  <a:pt x="4197" y="16337"/>
                  <a:pt x="4163" y="16643"/>
                  <a:pt x="3995" y="16821"/>
                </a:cubicBezTo>
                <a:cubicBezTo>
                  <a:pt x="3727" y="17110"/>
                  <a:pt x="3663" y="17490"/>
                  <a:pt x="3526" y="17809"/>
                </a:cubicBezTo>
                <a:cubicBezTo>
                  <a:pt x="3297" y="18342"/>
                  <a:pt x="3035" y="18883"/>
                  <a:pt x="2913" y="19454"/>
                </a:cubicBezTo>
                <a:cubicBezTo>
                  <a:pt x="2845" y="19774"/>
                  <a:pt x="2713" y="20051"/>
                  <a:pt x="2599" y="20345"/>
                </a:cubicBezTo>
                <a:cubicBezTo>
                  <a:pt x="2566" y="20432"/>
                  <a:pt x="2323" y="21160"/>
                  <a:pt x="2319" y="21229"/>
                </a:cubicBezTo>
                <a:cubicBezTo>
                  <a:pt x="2295" y="21554"/>
                  <a:pt x="1980" y="21902"/>
                  <a:pt x="2029" y="22083"/>
                </a:cubicBezTo>
                <a:cubicBezTo>
                  <a:pt x="2128" y="22453"/>
                  <a:pt x="1594" y="22653"/>
                  <a:pt x="1881" y="22988"/>
                </a:cubicBezTo>
                <a:cubicBezTo>
                  <a:pt x="1425" y="23319"/>
                  <a:pt x="1879" y="23843"/>
                  <a:pt x="1614" y="24176"/>
                </a:cubicBezTo>
                <a:cubicBezTo>
                  <a:pt x="1691" y="24632"/>
                  <a:pt x="1804" y="25014"/>
                  <a:pt x="2085" y="25360"/>
                </a:cubicBezTo>
                <a:cubicBezTo>
                  <a:pt x="2371" y="25707"/>
                  <a:pt x="2693" y="25868"/>
                  <a:pt x="3062" y="25868"/>
                </a:cubicBezTo>
                <a:cubicBezTo>
                  <a:pt x="3252" y="25868"/>
                  <a:pt x="3455" y="25825"/>
                  <a:pt x="3673" y="25743"/>
                </a:cubicBezTo>
                <a:cubicBezTo>
                  <a:pt x="4530" y="25422"/>
                  <a:pt x="5320" y="24963"/>
                  <a:pt x="6159" y="24605"/>
                </a:cubicBezTo>
                <a:cubicBezTo>
                  <a:pt x="6676" y="24385"/>
                  <a:pt x="7206" y="24138"/>
                  <a:pt x="7683" y="23850"/>
                </a:cubicBezTo>
                <a:cubicBezTo>
                  <a:pt x="8249" y="23511"/>
                  <a:pt x="8875" y="23357"/>
                  <a:pt x="9454" y="23070"/>
                </a:cubicBezTo>
                <a:cubicBezTo>
                  <a:pt x="10196" y="22704"/>
                  <a:pt x="11013" y="22489"/>
                  <a:pt x="11795" y="22204"/>
                </a:cubicBezTo>
                <a:cubicBezTo>
                  <a:pt x="12296" y="22022"/>
                  <a:pt x="12798" y="21843"/>
                  <a:pt x="13291" y="21641"/>
                </a:cubicBezTo>
                <a:cubicBezTo>
                  <a:pt x="13881" y="21400"/>
                  <a:pt x="14524" y="21332"/>
                  <a:pt x="15107" y="21128"/>
                </a:cubicBezTo>
                <a:cubicBezTo>
                  <a:pt x="15846" y="20870"/>
                  <a:pt x="16590" y="20636"/>
                  <a:pt x="17341" y="20428"/>
                </a:cubicBezTo>
                <a:cubicBezTo>
                  <a:pt x="17974" y="20251"/>
                  <a:pt x="18653" y="20221"/>
                  <a:pt x="19272" y="20011"/>
                </a:cubicBezTo>
                <a:cubicBezTo>
                  <a:pt x="19655" y="19880"/>
                  <a:pt x="20094" y="19720"/>
                  <a:pt x="20436" y="19682"/>
                </a:cubicBezTo>
                <a:cubicBezTo>
                  <a:pt x="21077" y="19611"/>
                  <a:pt x="21703" y="19453"/>
                  <a:pt x="22343" y="19390"/>
                </a:cubicBezTo>
                <a:cubicBezTo>
                  <a:pt x="22534" y="19371"/>
                  <a:pt x="22649" y="19215"/>
                  <a:pt x="22872" y="19215"/>
                </a:cubicBezTo>
                <a:cubicBezTo>
                  <a:pt x="22878" y="19215"/>
                  <a:pt x="22885" y="19215"/>
                  <a:pt x="22892" y="19216"/>
                </a:cubicBezTo>
                <a:cubicBezTo>
                  <a:pt x="22928" y="19217"/>
                  <a:pt x="22965" y="19218"/>
                  <a:pt x="23001" y="19218"/>
                </a:cubicBezTo>
                <a:cubicBezTo>
                  <a:pt x="23493" y="19218"/>
                  <a:pt x="23980" y="19081"/>
                  <a:pt x="24479" y="19048"/>
                </a:cubicBezTo>
                <a:cubicBezTo>
                  <a:pt x="25192" y="19001"/>
                  <a:pt x="25906" y="18893"/>
                  <a:pt x="26620" y="18819"/>
                </a:cubicBezTo>
                <a:cubicBezTo>
                  <a:pt x="26655" y="18815"/>
                  <a:pt x="26690" y="18814"/>
                  <a:pt x="26726" y="18814"/>
                </a:cubicBezTo>
                <a:cubicBezTo>
                  <a:pt x="26871" y="18814"/>
                  <a:pt x="27019" y="18838"/>
                  <a:pt x="27157" y="18838"/>
                </a:cubicBezTo>
                <a:cubicBezTo>
                  <a:pt x="27253" y="18838"/>
                  <a:pt x="27344" y="18826"/>
                  <a:pt x="27426" y="18786"/>
                </a:cubicBezTo>
                <a:cubicBezTo>
                  <a:pt x="27816" y="18592"/>
                  <a:pt x="28269" y="18609"/>
                  <a:pt x="28624" y="18599"/>
                </a:cubicBezTo>
                <a:cubicBezTo>
                  <a:pt x="29619" y="18570"/>
                  <a:pt x="30613" y="18478"/>
                  <a:pt x="31606" y="18423"/>
                </a:cubicBezTo>
                <a:cubicBezTo>
                  <a:pt x="31630" y="18422"/>
                  <a:pt x="31653" y="18421"/>
                  <a:pt x="31676" y="18421"/>
                </a:cubicBezTo>
                <a:cubicBezTo>
                  <a:pt x="31971" y="18421"/>
                  <a:pt x="32247" y="18517"/>
                  <a:pt x="32540" y="18517"/>
                </a:cubicBezTo>
                <a:cubicBezTo>
                  <a:pt x="32599" y="18517"/>
                  <a:pt x="32659" y="18513"/>
                  <a:pt x="32720" y="18504"/>
                </a:cubicBezTo>
                <a:cubicBezTo>
                  <a:pt x="32890" y="18478"/>
                  <a:pt x="33049" y="18384"/>
                  <a:pt x="33229" y="18384"/>
                </a:cubicBezTo>
                <a:cubicBezTo>
                  <a:pt x="33269" y="18384"/>
                  <a:pt x="33309" y="18388"/>
                  <a:pt x="33350" y="18399"/>
                </a:cubicBezTo>
                <a:cubicBezTo>
                  <a:pt x="33635" y="18470"/>
                  <a:pt x="33926" y="18493"/>
                  <a:pt x="34216" y="18493"/>
                </a:cubicBezTo>
                <a:cubicBezTo>
                  <a:pt x="34625" y="18493"/>
                  <a:pt x="35035" y="18448"/>
                  <a:pt x="35431" y="18429"/>
                </a:cubicBezTo>
                <a:cubicBezTo>
                  <a:pt x="36126" y="18397"/>
                  <a:pt x="36837" y="18444"/>
                  <a:pt x="37548" y="18319"/>
                </a:cubicBezTo>
                <a:cubicBezTo>
                  <a:pt x="37713" y="18290"/>
                  <a:pt x="37884" y="18281"/>
                  <a:pt x="38058" y="18281"/>
                </a:cubicBezTo>
                <a:cubicBezTo>
                  <a:pt x="38411" y="18281"/>
                  <a:pt x="38778" y="18320"/>
                  <a:pt x="39141" y="18320"/>
                </a:cubicBezTo>
                <a:cubicBezTo>
                  <a:pt x="39201" y="18320"/>
                  <a:pt x="39261" y="18319"/>
                  <a:pt x="39321" y="18317"/>
                </a:cubicBezTo>
                <a:cubicBezTo>
                  <a:pt x="39444" y="18312"/>
                  <a:pt x="39568" y="18309"/>
                  <a:pt x="39692" y="18309"/>
                </a:cubicBezTo>
                <a:cubicBezTo>
                  <a:pt x="40171" y="18309"/>
                  <a:pt x="40651" y="18341"/>
                  <a:pt x="41130" y="18341"/>
                </a:cubicBezTo>
                <a:cubicBezTo>
                  <a:pt x="41500" y="18341"/>
                  <a:pt x="41870" y="18322"/>
                  <a:pt x="42240" y="18256"/>
                </a:cubicBezTo>
                <a:cubicBezTo>
                  <a:pt x="42244" y="18255"/>
                  <a:pt x="42248" y="18255"/>
                  <a:pt x="42253" y="18255"/>
                </a:cubicBezTo>
                <a:cubicBezTo>
                  <a:pt x="42290" y="18255"/>
                  <a:pt x="42333" y="18280"/>
                  <a:pt x="42369" y="18299"/>
                </a:cubicBezTo>
                <a:cubicBezTo>
                  <a:pt x="42586" y="18416"/>
                  <a:pt x="42813" y="18441"/>
                  <a:pt x="43042" y="18441"/>
                </a:cubicBezTo>
                <a:cubicBezTo>
                  <a:pt x="43221" y="18441"/>
                  <a:pt x="43402" y="18426"/>
                  <a:pt x="43582" y="18426"/>
                </a:cubicBezTo>
                <a:cubicBezTo>
                  <a:pt x="43707" y="18426"/>
                  <a:pt x="43832" y="18433"/>
                  <a:pt x="43955" y="18458"/>
                </a:cubicBezTo>
                <a:cubicBezTo>
                  <a:pt x="44227" y="18514"/>
                  <a:pt x="44508" y="18533"/>
                  <a:pt x="44791" y="18533"/>
                </a:cubicBezTo>
                <a:cubicBezTo>
                  <a:pt x="45033" y="18533"/>
                  <a:pt x="45277" y="18519"/>
                  <a:pt x="45516" y="18502"/>
                </a:cubicBezTo>
                <a:cubicBezTo>
                  <a:pt x="45538" y="18501"/>
                  <a:pt x="45559" y="18500"/>
                  <a:pt x="45580" y="18500"/>
                </a:cubicBezTo>
                <a:cubicBezTo>
                  <a:pt x="45932" y="18500"/>
                  <a:pt x="46263" y="18693"/>
                  <a:pt x="46601" y="18693"/>
                </a:cubicBezTo>
                <a:cubicBezTo>
                  <a:pt x="46694" y="18693"/>
                  <a:pt x="46787" y="18679"/>
                  <a:pt x="46881" y="18642"/>
                </a:cubicBezTo>
                <a:cubicBezTo>
                  <a:pt x="46961" y="18610"/>
                  <a:pt x="47038" y="18598"/>
                  <a:pt x="47112" y="18598"/>
                </a:cubicBezTo>
                <a:cubicBezTo>
                  <a:pt x="47331" y="18598"/>
                  <a:pt x="47528" y="18706"/>
                  <a:pt x="47713" y="18748"/>
                </a:cubicBezTo>
                <a:cubicBezTo>
                  <a:pt x="48424" y="18912"/>
                  <a:pt x="49152" y="18951"/>
                  <a:pt x="49864" y="19097"/>
                </a:cubicBezTo>
                <a:cubicBezTo>
                  <a:pt x="50579" y="19244"/>
                  <a:pt x="51340" y="19286"/>
                  <a:pt x="52039" y="19459"/>
                </a:cubicBezTo>
                <a:cubicBezTo>
                  <a:pt x="52720" y="19626"/>
                  <a:pt x="53424" y="19791"/>
                  <a:pt x="54104" y="19998"/>
                </a:cubicBezTo>
                <a:cubicBezTo>
                  <a:pt x="54933" y="20251"/>
                  <a:pt x="55811" y="20376"/>
                  <a:pt x="56661" y="20608"/>
                </a:cubicBezTo>
                <a:cubicBezTo>
                  <a:pt x="57619" y="20868"/>
                  <a:pt x="58582" y="21110"/>
                  <a:pt x="59526" y="21415"/>
                </a:cubicBezTo>
                <a:cubicBezTo>
                  <a:pt x="59836" y="21515"/>
                  <a:pt x="60206" y="21504"/>
                  <a:pt x="60452" y="21645"/>
                </a:cubicBezTo>
                <a:cubicBezTo>
                  <a:pt x="61308" y="22133"/>
                  <a:pt x="62287" y="22292"/>
                  <a:pt x="63151" y="22752"/>
                </a:cubicBezTo>
                <a:cubicBezTo>
                  <a:pt x="63859" y="23130"/>
                  <a:pt x="64670" y="23265"/>
                  <a:pt x="65360" y="23727"/>
                </a:cubicBezTo>
                <a:cubicBezTo>
                  <a:pt x="65906" y="24092"/>
                  <a:pt x="66592" y="24223"/>
                  <a:pt x="67120" y="24658"/>
                </a:cubicBezTo>
                <a:cubicBezTo>
                  <a:pt x="67235" y="24754"/>
                  <a:pt x="67420" y="24836"/>
                  <a:pt x="67569" y="24836"/>
                </a:cubicBezTo>
                <a:cubicBezTo>
                  <a:pt x="67591" y="24836"/>
                  <a:pt x="67613" y="24834"/>
                  <a:pt x="67634" y="24830"/>
                </a:cubicBezTo>
                <a:cubicBezTo>
                  <a:pt x="67718" y="24813"/>
                  <a:pt x="67800" y="24806"/>
                  <a:pt x="67880" y="24806"/>
                </a:cubicBezTo>
                <a:cubicBezTo>
                  <a:pt x="68221" y="24806"/>
                  <a:pt x="68531" y="24939"/>
                  <a:pt x="68799" y="25091"/>
                </a:cubicBezTo>
                <a:cubicBezTo>
                  <a:pt x="68919" y="25159"/>
                  <a:pt x="69025" y="25186"/>
                  <a:pt x="69122" y="25186"/>
                </a:cubicBezTo>
                <a:cubicBezTo>
                  <a:pt x="69313" y="25186"/>
                  <a:pt x="69465" y="25080"/>
                  <a:pt x="69614" y="24977"/>
                </a:cubicBezTo>
                <a:cubicBezTo>
                  <a:pt x="70219" y="24563"/>
                  <a:pt x="70411" y="23856"/>
                  <a:pt x="70100" y="23076"/>
                </a:cubicBezTo>
                <a:cubicBezTo>
                  <a:pt x="70014" y="22861"/>
                  <a:pt x="70128" y="22647"/>
                  <a:pt x="69990" y="22460"/>
                </a:cubicBezTo>
                <a:cubicBezTo>
                  <a:pt x="69542" y="21851"/>
                  <a:pt x="69482" y="21077"/>
                  <a:pt x="69123" y="20415"/>
                </a:cubicBezTo>
                <a:cubicBezTo>
                  <a:pt x="68886" y="19978"/>
                  <a:pt x="68848" y="19415"/>
                  <a:pt x="68591" y="18940"/>
                </a:cubicBezTo>
                <a:cubicBezTo>
                  <a:pt x="68373" y="18532"/>
                  <a:pt x="68287" y="18053"/>
                  <a:pt x="68077" y="17638"/>
                </a:cubicBezTo>
                <a:cubicBezTo>
                  <a:pt x="67855" y="17197"/>
                  <a:pt x="67679" y="16743"/>
                  <a:pt x="67496" y="16286"/>
                </a:cubicBezTo>
                <a:cubicBezTo>
                  <a:pt x="67340" y="15896"/>
                  <a:pt x="67187" y="15464"/>
                  <a:pt x="66929" y="15150"/>
                </a:cubicBezTo>
                <a:cubicBezTo>
                  <a:pt x="66611" y="14761"/>
                  <a:pt x="66497" y="14312"/>
                  <a:pt x="66317" y="13880"/>
                </a:cubicBezTo>
                <a:cubicBezTo>
                  <a:pt x="66252" y="13723"/>
                  <a:pt x="66271" y="13547"/>
                  <a:pt x="66411" y="13404"/>
                </a:cubicBezTo>
                <a:cubicBezTo>
                  <a:pt x="66703" y="13107"/>
                  <a:pt x="66996" y="12813"/>
                  <a:pt x="67268" y="12498"/>
                </a:cubicBezTo>
                <a:cubicBezTo>
                  <a:pt x="67567" y="12150"/>
                  <a:pt x="67900" y="11842"/>
                  <a:pt x="68229" y="11523"/>
                </a:cubicBezTo>
                <a:cubicBezTo>
                  <a:pt x="68562" y="11201"/>
                  <a:pt x="68808" y="10787"/>
                  <a:pt x="69141" y="10462"/>
                </a:cubicBezTo>
                <a:cubicBezTo>
                  <a:pt x="69742" y="9874"/>
                  <a:pt x="70341" y="9296"/>
                  <a:pt x="70865" y="8628"/>
                </a:cubicBezTo>
                <a:cubicBezTo>
                  <a:pt x="71055" y="8387"/>
                  <a:pt x="71183" y="8090"/>
                  <a:pt x="71403" y="7897"/>
                </a:cubicBezTo>
                <a:cubicBezTo>
                  <a:pt x="71728" y="7613"/>
                  <a:pt x="71878" y="7250"/>
                  <a:pt x="72010" y="6875"/>
                </a:cubicBezTo>
                <a:cubicBezTo>
                  <a:pt x="72132" y="6531"/>
                  <a:pt x="71916" y="5855"/>
                  <a:pt x="71665" y="5721"/>
                </a:cubicBezTo>
                <a:cubicBezTo>
                  <a:pt x="71329" y="5543"/>
                  <a:pt x="70978" y="5389"/>
                  <a:pt x="70642" y="5207"/>
                </a:cubicBezTo>
                <a:cubicBezTo>
                  <a:pt x="70301" y="5022"/>
                  <a:pt x="69986" y="4844"/>
                  <a:pt x="69567" y="4801"/>
                </a:cubicBezTo>
                <a:cubicBezTo>
                  <a:pt x="69131" y="4756"/>
                  <a:pt x="68718" y="4492"/>
                  <a:pt x="68291" y="4336"/>
                </a:cubicBezTo>
                <a:cubicBezTo>
                  <a:pt x="67820" y="4161"/>
                  <a:pt x="67286" y="4117"/>
                  <a:pt x="66852" y="3909"/>
                </a:cubicBezTo>
                <a:cubicBezTo>
                  <a:pt x="66145" y="3568"/>
                  <a:pt x="65366" y="3554"/>
                  <a:pt x="64639" y="3305"/>
                </a:cubicBezTo>
                <a:cubicBezTo>
                  <a:pt x="64144" y="3134"/>
                  <a:pt x="63540" y="3018"/>
                  <a:pt x="62960" y="2970"/>
                </a:cubicBezTo>
                <a:cubicBezTo>
                  <a:pt x="62285" y="2912"/>
                  <a:pt x="61646" y="2586"/>
                  <a:pt x="60951" y="2510"/>
                </a:cubicBezTo>
                <a:cubicBezTo>
                  <a:pt x="59888" y="2392"/>
                  <a:pt x="58824" y="2248"/>
                  <a:pt x="57771" y="2052"/>
                </a:cubicBezTo>
                <a:cubicBezTo>
                  <a:pt x="57139" y="1935"/>
                  <a:pt x="56489" y="1953"/>
                  <a:pt x="55866" y="1767"/>
                </a:cubicBezTo>
                <a:cubicBezTo>
                  <a:pt x="55597" y="1688"/>
                  <a:pt x="55321" y="1641"/>
                  <a:pt x="55042" y="1627"/>
                </a:cubicBezTo>
                <a:cubicBezTo>
                  <a:pt x="54460" y="1594"/>
                  <a:pt x="53885" y="1470"/>
                  <a:pt x="53302" y="1406"/>
                </a:cubicBezTo>
                <a:cubicBezTo>
                  <a:pt x="52746" y="1344"/>
                  <a:pt x="52193" y="1211"/>
                  <a:pt x="51631" y="1156"/>
                </a:cubicBezTo>
                <a:cubicBezTo>
                  <a:pt x="51606" y="1153"/>
                  <a:pt x="51582" y="1153"/>
                  <a:pt x="51557" y="1153"/>
                </a:cubicBezTo>
                <a:cubicBezTo>
                  <a:pt x="51493" y="1153"/>
                  <a:pt x="51430" y="1159"/>
                  <a:pt x="51363" y="1159"/>
                </a:cubicBezTo>
                <a:cubicBezTo>
                  <a:pt x="51322" y="1159"/>
                  <a:pt x="51280" y="1157"/>
                  <a:pt x="51236" y="1149"/>
                </a:cubicBezTo>
                <a:cubicBezTo>
                  <a:pt x="50673" y="1051"/>
                  <a:pt x="50099" y="917"/>
                  <a:pt x="49540" y="917"/>
                </a:cubicBezTo>
                <a:cubicBezTo>
                  <a:pt x="48875" y="917"/>
                  <a:pt x="48220" y="831"/>
                  <a:pt x="47576" y="738"/>
                </a:cubicBezTo>
                <a:cubicBezTo>
                  <a:pt x="46464" y="577"/>
                  <a:pt x="45344" y="575"/>
                  <a:pt x="44229" y="476"/>
                </a:cubicBezTo>
                <a:cubicBezTo>
                  <a:pt x="43021" y="369"/>
                  <a:pt x="41793" y="431"/>
                  <a:pt x="40590" y="221"/>
                </a:cubicBezTo>
                <a:cubicBezTo>
                  <a:pt x="40555" y="214"/>
                  <a:pt x="40521" y="212"/>
                  <a:pt x="40488" y="212"/>
                </a:cubicBezTo>
                <a:cubicBezTo>
                  <a:pt x="40289" y="212"/>
                  <a:pt x="40111" y="304"/>
                  <a:pt x="39924" y="304"/>
                </a:cubicBezTo>
                <a:cubicBezTo>
                  <a:pt x="39884" y="304"/>
                  <a:pt x="39843" y="300"/>
                  <a:pt x="39802" y="290"/>
                </a:cubicBezTo>
                <a:cubicBezTo>
                  <a:pt x="39150" y="126"/>
                  <a:pt x="38478" y="223"/>
                  <a:pt x="37816" y="131"/>
                </a:cubicBezTo>
                <a:cubicBezTo>
                  <a:pt x="37455" y="81"/>
                  <a:pt x="37087" y="57"/>
                  <a:pt x="36720" y="57"/>
                </a:cubicBezTo>
                <a:cubicBezTo>
                  <a:pt x="36456" y="57"/>
                  <a:pt x="36194" y="69"/>
                  <a:pt x="35934" y="92"/>
                </a:cubicBezTo>
                <a:cubicBezTo>
                  <a:pt x="35897" y="96"/>
                  <a:pt x="35860" y="97"/>
                  <a:pt x="35823" y="97"/>
                </a:cubicBezTo>
                <a:cubicBezTo>
                  <a:pt x="35523" y="97"/>
                  <a:pt x="35228" y="1"/>
                  <a:pt x="3495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27"/>
          <p:cNvSpPr/>
          <p:nvPr/>
        </p:nvSpPr>
        <p:spPr>
          <a:xfrm rot="5400000">
            <a:off x="3231160" y="-725757"/>
            <a:ext cx="2719813" cy="5876268"/>
          </a:xfrm>
          <a:custGeom>
            <a:avLst/>
            <a:gdLst/>
            <a:ahLst/>
            <a:cxnLst/>
            <a:rect l="l" t="t" r="r" b="b"/>
            <a:pathLst>
              <a:path w="65863" h="92137" extrusionOk="0">
                <a:moveTo>
                  <a:pt x="32655" y="958"/>
                </a:moveTo>
                <a:cubicBezTo>
                  <a:pt x="32876" y="958"/>
                  <a:pt x="33088" y="1031"/>
                  <a:pt x="33295" y="1057"/>
                </a:cubicBezTo>
                <a:cubicBezTo>
                  <a:pt x="33541" y="1089"/>
                  <a:pt x="33787" y="1098"/>
                  <a:pt x="34032" y="1098"/>
                </a:cubicBezTo>
                <a:cubicBezTo>
                  <a:pt x="34416" y="1098"/>
                  <a:pt x="34798" y="1075"/>
                  <a:pt x="35181" y="1075"/>
                </a:cubicBezTo>
                <a:cubicBezTo>
                  <a:pt x="35282" y="1075"/>
                  <a:pt x="35382" y="1076"/>
                  <a:pt x="35483" y="1080"/>
                </a:cubicBezTo>
                <a:cubicBezTo>
                  <a:pt x="36600" y="1124"/>
                  <a:pt x="37718" y="1205"/>
                  <a:pt x="38846" y="1205"/>
                </a:cubicBezTo>
                <a:cubicBezTo>
                  <a:pt x="38948" y="1205"/>
                  <a:pt x="39051" y="1204"/>
                  <a:pt x="39154" y="1203"/>
                </a:cubicBezTo>
                <a:cubicBezTo>
                  <a:pt x="39316" y="1200"/>
                  <a:pt x="39478" y="1199"/>
                  <a:pt x="39640" y="1199"/>
                </a:cubicBezTo>
                <a:cubicBezTo>
                  <a:pt x="40163" y="1199"/>
                  <a:pt x="40690" y="1209"/>
                  <a:pt x="41214" y="1209"/>
                </a:cubicBezTo>
                <a:cubicBezTo>
                  <a:pt x="41389" y="1209"/>
                  <a:pt x="41563" y="1208"/>
                  <a:pt x="41737" y="1205"/>
                </a:cubicBezTo>
                <a:cubicBezTo>
                  <a:pt x="43184" y="1181"/>
                  <a:pt x="44631" y="1214"/>
                  <a:pt x="46082" y="1138"/>
                </a:cubicBezTo>
                <a:cubicBezTo>
                  <a:pt x="46292" y="1127"/>
                  <a:pt x="46515" y="1117"/>
                  <a:pt x="46745" y="1117"/>
                </a:cubicBezTo>
                <a:cubicBezTo>
                  <a:pt x="47157" y="1117"/>
                  <a:pt x="47590" y="1150"/>
                  <a:pt x="48013" y="1271"/>
                </a:cubicBezTo>
                <a:cubicBezTo>
                  <a:pt x="48120" y="1301"/>
                  <a:pt x="48239" y="1312"/>
                  <a:pt x="48364" y="1312"/>
                </a:cubicBezTo>
                <a:cubicBezTo>
                  <a:pt x="48626" y="1312"/>
                  <a:pt x="48920" y="1267"/>
                  <a:pt x="49209" y="1267"/>
                </a:cubicBezTo>
                <a:cubicBezTo>
                  <a:pt x="49338" y="1267"/>
                  <a:pt x="49467" y="1276"/>
                  <a:pt x="49591" y="1302"/>
                </a:cubicBezTo>
                <a:cubicBezTo>
                  <a:pt x="50530" y="1496"/>
                  <a:pt x="51515" y="1491"/>
                  <a:pt x="52473" y="1673"/>
                </a:cubicBezTo>
                <a:cubicBezTo>
                  <a:pt x="53312" y="1833"/>
                  <a:pt x="54174" y="2005"/>
                  <a:pt x="55071" y="2055"/>
                </a:cubicBezTo>
                <a:cubicBezTo>
                  <a:pt x="55996" y="2105"/>
                  <a:pt x="57003" y="2182"/>
                  <a:pt x="57756" y="2558"/>
                </a:cubicBezTo>
                <a:cubicBezTo>
                  <a:pt x="58384" y="2871"/>
                  <a:pt x="59141" y="3103"/>
                  <a:pt x="59576" y="3639"/>
                </a:cubicBezTo>
                <a:cubicBezTo>
                  <a:pt x="59971" y="4129"/>
                  <a:pt x="60415" y="4606"/>
                  <a:pt x="60854" y="5080"/>
                </a:cubicBezTo>
                <a:cubicBezTo>
                  <a:pt x="61245" y="5503"/>
                  <a:pt x="61151" y="6036"/>
                  <a:pt x="61508" y="6454"/>
                </a:cubicBezTo>
                <a:cubicBezTo>
                  <a:pt x="62068" y="7112"/>
                  <a:pt x="61698" y="7875"/>
                  <a:pt x="62034" y="8581"/>
                </a:cubicBezTo>
                <a:cubicBezTo>
                  <a:pt x="62249" y="9032"/>
                  <a:pt x="62370" y="9574"/>
                  <a:pt x="62414" y="10101"/>
                </a:cubicBezTo>
                <a:cubicBezTo>
                  <a:pt x="62453" y="10557"/>
                  <a:pt x="62056" y="11096"/>
                  <a:pt x="62658" y="11510"/>
                </a:cubicBezTo>
                <a:cubicBezTo>
                  <a:pt x="62117" y="11790"/>
                  <a:pt x="62966" y="12221"/>
                  <a:pt x="62447" y="12503"/>
                </a:cubicBezTo>
                <a:cubicBezTo>
                  <a:pt x="62680" y="12709"/>
                  <a:pt x="62670" y="13063"/>
                  <a:pt x="62640" y="13195"/>
                </a:cubicBezTo>
                <a:cubicBezTo>
                  <a:pt x="62518" y="13722"/>
                  <a:pt x="62847" y="14206"/>
                  <a:pt x="62772" y="14700"/>
                </a:cubicBezTo>
                <a:cubicBezTo>
                  <a:pt x="62725" y="15011"/>
                  <a:pt x="62536" y="15293"/>
                  <a:pt x="63002" y="15517"/>
                </a:cubicBezTo>
                <a:cubicBezTo>
                  <a:pt x="63039" y="15535"/>
                  <a:pt x="63042" y="15651"/>
                  <a:pt x="63001" y="15682"/>
                </a:cubicBezTo>
                <a:cubicBezTo>
                  <a:pt x="62350" y="16164"/>
                  <a:pt x="62915" y="16662"/>
                  <a:pt x="62973" y="17150"/>
                </a:cubicBezTo>
                <a:cubicBezTo>
                  <a:pt x="62993" y="17314"/>
                  <a:pt x="62866" y="17459"/>
                  <a:pt x="62916" y="17609"/>
                </a:cubicBezTo>
                <a:cubicBezTo>
                  <a:pt x="63066" y="18065"/>
                  <a:pt x="63249" y="18516"/>
                  <a:pt x="63059" y="18990"/>
                </a:cubicBezTo>
                <a:cubicBezTo>
                  <a:pt x="63053" y="19003"/>
                  <a:pt x="63049" y="19027"/>
                  <a:pt x="63060" y="19035"/>
                </a:cubicBezTo>
                <a:cubicBezTo>
                  <a:pt x="63657" y="19486"/>
                  <a:pt x="63122" y="19997"/>
                  <a:pt x="63210" y="20479"/>
                </a:cubicBezTo>
                <a:cubicBezTo>
                  <a:pt x="63304" y="20990"/>
                  <a:pt x="63261" y="21515"/>
                  <a:pt x="63354" y="22028"/>
                </a:cubicBezTo>
                <a:cubicBezTo>
                  <a:pt x="63476" y="22692"/>
                  <a:pt x="63329" y="23349"/>
                  <a:pt x="63335" y="24008"/>
                </a:cubicBezTo>
                <a:cubicBezTo>
                  <a:pt x="63336" y="24054"/>
                  <a:pt x="63309" y="24116"/>
                  <a:pt x="63341" y="24146"/>
                </a:cubicBezTo>
                <a:cubicBezTo>
                  <a:pt x="63453" y="24254"/>
                  <a:pt x="63661" y="24339"/>
                  <a:pt x="63690" y="24453"/>
                </a:cubicBezTo>
                <a:cubicBezTo>
                  <a:pt x="63706" y="24515"/>
                  <a:pt x="63665" y="24531"/>
                  <a:pt x="63606" y="24531"/>
                </a:cubicBezTo>
                <a:cubicBezTo>
                  <a:pt x="63543" y="24531"/>
                  <a:pt x="63458" y="24512"/>
                  <a:pt x="63403" y="24512"/>
                </a:cubicBezTo>
                <a:cubicBezTo>
                  <a:pt x="63355" y="24512"/>
                  <a:pt x="63329" y="24526"/>
                  <a:pt x="63358" y="24580"/>
                </a:cubicBezTo>
                <a:cubicBezTo>
                  <a:pt x="63503" y="24853"/>
                  <a:pt x="63283" y="25127"/>
                  <a:pt x="63451" y="25383"/>
                </a:cubicBezTo>
                <a:cubicBezTo>
                  <a:pt x="63486" y="25438"/>
                  <a:pt x="63592" y="25509"/>
                  <a:pt x="63572" y="25537"/>
                </a:cubicBezTo>
                <a:cubicBezTo>
                  <a:pt x="63042" y="26277"/>
                  <a:pt x="63784" y="27642"/>
                  <a:pt x="63906" y="28448"/>
                </a:cubicBezTo>
                <a:cubicBezTo>
                  <a:pt x="64142" y="29996"/>
                  <a:pt x="63916" y="31704"/>
                  <a:pt x="63889" y="33267"/>
                </a:cubicBezTo>
                <a:lnTo>
                  <a:pt x="63800" y="38581"/>
                </a:lnTo>
                <a:cubicBezTo>
                  <a:pt x="63721" y="43326"/>
                  <a:pt x="63859" y="48070"/>
                  <a:pt x="64043" y="52811"/>
                </a:cubicBezTo>
                <a:cubicBezTo>
                  <a:pt x="64124" y="54881"/>
                  <a:pt x="64556" y="57249"/>
                  <a:pt x="64144" y="59284"/>
                </a:cubicBezTo>
                <a:cubicBezTo>
                  <a:pt x="63810" y="60940"/>
                  <a:pt x="63747" y="62392"/>
                  <a:pt x="64016" y="64094"/>
                </a:cubicBezTo>
                <a:cubicBezTo>
                  <a:pt x="64119" y="64740"/>
                  <a:pt x="64056" y="65376"/>
                  <a:pt x="64042" y="66017"/>
                </a:cubicBezTo>
                <a:cubicBezTo>
                  <a:pt x="64017" y="67125"/>
                  <a:pt x="63949" y="68232"/>
                  <a:pt x="64071" y="69340"/>
                </a:cubicBezTo>
                <a:cubicBezTo>
                  <a:pt x="64111" y="69698"/>
                  <a:pt x="64043" y="70083"/>
                  <a:pt x="64138" y="70430"/>
                </a:cubicBezTo>
                <a:cubicBezTo>
                  <a:pt x="64251" y="70844"/>
                  <a:pt x="64082" y="71272"/>
                  <a:pt x="64315" y="71666"/>
                </a:cubicBezTo>
                <a:cubicBezTo>
                  <a:pt x="64381" y="71777"/>
                  <a:pt x="64323" y="71840"/>
                  <a:pt x="64255" y="71918"/>
                </a:cubicBezTo>
                <a:cubicBezTo>
                  <a:pt x="64163" y="72028"/>
                  <a:pt x="63961" y="72144"/>
                  <a:pt x="64347" y="72192"/>
                </a:cubicBezTo>
                <a:cubicBezTo>
                  <a:pt x="64498" y="72210"/>
                  <a:pt x="64491" y="72385"/>
                  <a:pt x="64392" y="72420"/>
                </a:cubicBezTo>
                <a:cubicBezTo>
                  <a:pt x="63835" y="72622"/>
                  <a:pt x="64430" y="72904"/>
                  <a:pt x="64273" y="73126"/>
                </a:cubicBezTo>
                <a:cubicBezTo>
                  <a:pt x="64711" y="73201"/>
                  <a:pt x="64495" y="73539"/>
                  <a:pt x="64469" y="73605"/>
                </a:cubicBezTo>
                <a:cubicBezTo>
                  <a:pt x="64220" y="74268"/>
                  <a:pt x="64502" y="74929"/>
                  <a:pt x="64414" y="75582"/>
                </a:cubicBezTo>
                <a:cubicBezTo>
                  <a:pt x="64316" y="76315"/>
                  <a:pt x="64414" y="77044"/>
                  <a:pt x="64408" y="77773"/>
                </a:cubicBezTo>
                <a:cubicBezTo>
                  <a:pt x="64403" y="78602"/>
                  <a:pt x="64133" y="79435"/>
                  <a:pt x="64202" y="80257"/>
                </a:cubicBezTo>
                <a:cubicBezTo>
                  <a:pt x="64246" y="80787"/>
                  <a:pt x="63725" y="81316"/>
                  <a:pt x="64211" y="81834"/>
                </a:cubicBezTo>
                <a:cubicBezTo>
                  <a:pt x="63755" y="82253"/>
                  <a:pt x="64183" y="82741"/>
                  <a:pt x="63993" y="83199"/>
                </a:cubicBezTo>
                <a:cubicBezTo>
                  <a:pt x="63757" y="83765"/>
                  <a:pt x="63810" y="84375"/>
                  <a:pt x="63626" y="84961"/>
                </a:cubicBezTo>
                <a:cubicBezTo>
                  <a:pt x="63419" y="85621"/>
                  <a:pt x="63028" y="86225"/>
                  <a:pt x="62746" y="86857"/>
                </a:cubicBezTo>
                <a:cubicBezTo>
                  <a:pt x="62492" y="87421"/>
                  <a:pt x="61939" y="87757"/>
                  <a:pt x="61445" y="88140"/>
                </a:cubicBezTo>
                <a:cubicBezTo>
                  <a:pt x="61118" y="88395"/>
                  <a:pt x="60645" y="88593"/>
                  <a:pt x="60297" y="88825"/>
                </a:cubicBezTo>
                <a:cubicBezTo>
                  <a:pt x="59842" y="89129"/>
                  <a:pt x="59284" y="89243"/>
                  <a:pt x="58799" y="89468"/>
                </a:cubicBezTo>
                <a:cubicBezTo>
                  <a:pt x="58255" y="89719"/>
                  <a:pt x="57595" y="89907"/>
                  <a:pt x="56948" y="89907"/>
                </a:cubicBezTo>
                <a:cubicBezTo>
                  <a:pt x="56916" y="89907"/>
                  <a:pt x="56885" y="89907"/>
                  <a:pt x="56854" y="89906"/>
                </a:cubicBezTo>
                <a:cubicBezTo>
                  <a:pt x="56819" y="89905"/>
                  <a:pt x="56786" y="89905"/>
                  <a:pt x="56752" y="89905"/>
                </a:cubicBezTo>
                <a:cubicBezTo>
                  <a:pt x="56068" y="89905"/>
                  <a:pt x="55484" y="90111"/>
                  <a:pt x="54873" y="90232"/>
                </a:cubicBezTo>
                <a:cubicBezTo>
                  <a:pt x="54158" y="90375"/>
                  <a:pt x="53430" y="90423"/>
                  <a:pt x="52756" y="90530"/>
                </a:cubicBezTo>
                <a:cubicBezTo>
                  <a:pt x="52676" y="90515"/>
                  <a:pt x="52599" y="90509"/>
                  <a:pt x="52523" y="90509"/>
                </a:cubicBezTo>
                <a:cubicBezTo>
                  <a:pt x="52130" y="90509"/>
                  <a:pt x="51787" y="90679"/>
                  <a:pt x="51408" y="90679"/>
                </a:cubicBezTo>
                <a:cubicBezTo>
                  <a:pt x="51349" y="90679"/>
                  <a:pt x="51289" y="90675"/>
                  <a:pt x="51227" y="90666"/>
                </a:cubicBezTo>
                <a:cubicBezTo>
                  <a:pt x="51189" y="90660"/>
                  <a:pt x="51150" y="90657"/>
                  <a:pt x="51112" y="90657"/>
                </a:cubicBezTo>
                <a:cubicBezTo>
                  <a:pt x="50862" y="90657"/>
                  <a:pt x="50604" y="90767"/>
                  <a:pt x="50346" y="90767"/>
                </a:cubicBezTo>
                <a:cubicBezTo>
                  <a:pt x="50213" y="90767"/>
                  <a:pt x="50080" y="90738"/>
                  <a:pt x="49949" y="90650"/>
                </a:cubicBezTo>
                <a:cubicBezTo>
                  <a:pt x="49941" y="90645"/>
                  <a:pt x="49928" y="90643"/>
                  <a:pt x="49912" y="90643"/>
                </a:cubicBezTo>
                <a:cubicBezTo>
                  <a:pt x="49871" y="90643"/>
                  <a:pt x="49809" y="90657"/>
                  <a:pt x="49768" y="90671"/>
                </a:cubicBezTo>
                <a:cubicBezTo>
                  <a:pt x="49115" y="90882"/>
                  <a:pt x="48411" y="90854"/>
                  <a:pt x="47721" y="90904"/>
                </a:cubicBezTo>
                <a:cubicBezTo>
                  <a:pt x="46789" y="90971"/>
                  <a:pt x="45858" y="91038"/>
                  <a:pt x="44922" y="91038"/>
                </a:cubicBezTo>
                <a:cubicBezTo>
                  <a:pt x="44859" y="91038"/>
                  <a:pt x="44797" y="91038"/>
                  <a:pt x="44734" y="91037"/>
                </a:cubicBezTo>
                <a:cubicBezTo>
                  <a:pt x="43996" y="91028"/>
                  <a:pt x="43259" y="91010"/>
                  <a:pt x="42522" y="90981"/>
                </a:cubicBezTo>
                <a:cubicBezTo>
                  <a:pt x="42502" y="90980"/>
                  <a:pt x="42482" y="90980"/>
                  <a:pt x="42462" y="90980"/>
                </a:cubicBezTo>
                <a:cubicBezTo>
                  <a:pt x="42163" y="90980"/>
                  <a:pt x="41892" y="91070"/>
                  <a:pt x="41579" y="91070"/>
                </a:cubicBezTo>
                <a:cubicBezTo>
                  <a:pt x="41558" y="91070"/>
                  <a:pt x="41537" y="91070"/>
                  <a:pt x="41516" y="91069"/>
                </a:cubicBezTo>
                <a:cubicBezTo>
                  <a:pt x="40903" y="91043"/>
                  <a:pt x="40291" y="91021"/>
                  <a:pt x="39677" y="90982"/>
                </a:cubicBezTo>
                <a:cubicBezTo>
                  <a:pt x="39367" y="90964"/>
                  <a:pt x="39057" y="90955"/>
                  <a:pt x="38746" y="90955"/>
                </a:cubicBezTo>
                <a:cubicBezTo>
                  <a:pt x="38391" y="90955"/>
                  <a:pt x="38036" y="90967"/>
                  <a:pt x="37681" y="90991"/>
                </a:cubicBezTo>
                <a:cubicBezTo>
                  <a:pt x="37594" y="90996"/>
                  <a:pt x="37508" y="90998"/>
                  <a:pt x="37421" y="90998"/>
                </a:cubicBezTo>
                <a:cubicBezTo>
                  <a:pt x="36901" y="90998"/>
                  <a:pt x="36384" y="90916"/>
                  <a:pt x="35854" y="90916"/>
                </a:cubicBezTo>
                <a:cubicBezTo>
                  <a:pt x="35845" y="90916"/>
                  <a:pt x="35835" y="90916"/>
                  <a:pt x="35825" y="90916"/>
                </a:cubicBezTo>
                <a:cubicBezTo>
                  <a:pt x="35368" y="90919"/>
                  <a:pt x="34912" y="91001"/>
                  <a:pt x="34458" y="91001"/>
                </a:cubicBezTo>
                <a:cubicBezTo>
                  <a:pt x="34294" y="91001"/>
                  <a:pt x="34131" y="90990"/>
                  <a:pt x="33968" y="90961"/>
                </a:cubicBezTo>
                <a:cubicBezTo>
                  <a:pt x="33866" y="90943"/>
                  <a:pt x="33764" y="90936"/>
                  <a:pt x="33663" y="90936"/>
                </a:cubicBezTo>
                <a:cubicBezTo>
                  <a:pt x="33307" y="90936"/>
                  <a:pt x="32958" y="91024"/>
                  <a:pt x="32623" y="91024"/>
                </a:cubicBezTo>
                <a:cubicBezTo>
                  <a:pt x="32548" y="91024"/>
                  <a:pt x="32473" y="91020"/>
                  <a:pt x="32399" y="91009"/>
                </a:cubicBezTo>
                <a:cubicBezTo>
                  <a:pt x="31991" y="90948"/>
                  <a:pt x="31579" y="90937"/>
                  <a:pt x="31167" y="90937"/>
                </a:cubicBezTo>
                <a:cubicBezTo>
                  <a:pt x="30952" y="90937"/>
                  <a:pt x="30738" y="90940"/>
                  <a:pt x="30523" y="90940"/>
                </a:cubicBezTo>
                <a:cubicBezTo>
                  <a:pt x="30019" y="90940"/>
                  <a:pt x="29515" y="90925"/>
                  <a:pt x="29013" y="90821"/>
                </a:cubicBezTo>
                <a:cubicBezTo>
                  <a:pt x="28881" y="90794"/>
                  <a:pt x="28738" y="90784"/>
                  <a:pt x="28588" y="90784"/>
                </a:cubicBezTo>
                <a:cubicBezTo>
                  <a:pt x="28232" y="90784"/>
                  <a:pt x="27837" y="90838"/>
                  <a:pt x="27466" y="90838"/>
                </a:cubicBezTo>
                <a:cubicBezTo>
                  <a:pt x="27428" y="90838"/>
                  <a:pt x="27391" y="90838"/>
                  <a:pt x="27355" y="90837"/>
                </a:cubicBezTo>
                <a:cubicBezTo>
                  <a:pt x="27297" y="90835"/>
                  <a:pt x="27239" y="90834"/>
                  <a:pt x="27181" y="90834"/>
                </a:cubicBezTo>
                <a:cubicBezTo>
                  <a:pt x="26649" y="90834"/>
                  <a:pt x="26109" y="90902"/>
                  <a:pt x="25590" y="90902"/>
                </a:cubicBezTo>
                <a:cubicBezTo>
                  <a:pt x="25392" y="90902"/>
                  <a:pt x="25197" y="90892"/>
                  <a:pt x="25006" y="90865"/>
                </a:cubicBezTo>
                <a:cubicBezTo>
                  <a:pt x="24719" y="90824"/>
                  <a:pt x="24435" y="90809"/>
                  <a:pt x="24154" y="90809"/>
                </a:cubicBezTo>
                <a:cubicBezTo>
                  <a:pt x="23500" y="90809"/>
                  <a:pt x="22860" y="90887"/>
                  <a:pt x="22213" y="90887"/>
                </a:cubicBezTo>
                <a:cubicBezTo>
                  <a:pt x="22142" y="90887"/>
                  <a:pt x="22071" y="90886"/>
                  <a:pt x="21999" y="90884"/>
                </a:cubicBezTo>
                <a:cubicBezTo>
                  <a:pt x="21765" y="90878"/>
                  <a:pt x="21529" y="90835"/>
                  <a:pt x="21302" y="90789"/>
                </a:cubicBezTo>
                <a:cubicBezTo>
                  <a:pt x="21026" y="90731"/>
                  <a:pt x="20759" y="90681"/>
                  <a:pt x="20480" y="90681"/>
                </a:cubicBezTo>
                <a:cubicBezTo>
                  <a:pt x="20318" y="90681"/>
                  <a:pt x="20152" y="90698"/>
                  <a:pt x="19977" y="90740"/>
                </a:cubicBezTo>
                <a:cubicBezTo>
                  <a:pt x="19864" y="90768"/>
                  <a:pt x="19749" y="90779"/>
                  <a:pt x="19632" y="90779"/>
                </a:cubicBezTo>
                <a:cubicBezTo>
                  <a:pt x="19276" y="90779"/>
                  <a:pt x="18907" y="90677"/>
                  <a:pt x="18547" y="90657"/>
                </a:cubicBezTo>
                <a:cubicBezTo>
                  <a:pt x="17422" y="90596"/>
                  <a:pt x="16304" y="90463"/>
                  <a:pt x="15172" y="90412"/>
                </a:cubicBezTo>
                <a:cubicBezTo>
                  <a:pt x="14790" y="90395"/>
                  <a:pt x="14392" y="90307"/>
                  <a:pt x="14009" y="90252"/>
                </a:cubicBezTo>
                <a:cubicBezTo>
                  <a:pt x="13672" y="90202"/>
                  <a:pt x="13367" y="90187"/>
                  <a:pt x="13031" y="90176"/>
                </a:cubicBezTo>
                <a:cubicBezTo>
                  <a:pt x="13025" y="90176"/>
                  <a:pt x="13020" y="90176"/>
                  <a:pt x="13014" y="90176"/>
                </a:cubicBezTo>
                <a:cubicBezTo>
                  <a:pt x="12929" y="90176"/>
                  <a:pt x="12823" y="90194"/>
                  <a:pt x="12716" y="90194"/>
                </a:cubicBezTo>
                <a:cubicBezTo>
                  <a:pt x="12568" y="90194"/>
                  <a:pt x="12417" y="90160"/>
                  <a:pt x="12314" y="89998"/>
                </a:cubicBezTo>
                <a:cubicBezTo>
                  <a:pt x="12288" y="89956"/>
                  <a:pt x="12256" y="89940"/>
                  <a:pt x="12219" y="89940"/>
                </a:cubicBezTo>
                <a:cubicBezTo>
                  <a:pt x="12102" y="89940"/>
                  <a:pt x="11939" y="90105"/>
                  <a:pt x="11773" y="90105"/>
                </a:cubicBezTo>
                <a:cubicBezTo>
                  <a:pt x="11760" y="90105"/>
                  <a:pt x="11747" y="90104"/>
                  <a:pt x="11734" y="90102"/>
                </a:cubicBezTo>
                <a:cubicBezTo>
                  <a:pt x="11411" y="90047"/>
                  <a:pt x="11121" y="89937"/>
                  <a:pt x="10767" y="89935"/>
                </a:cubicBezTo>
                <a:cubicBezTo>
                  <a:pt x="9650" y="89929"/>
                  <a:pt x="8561" y="89702"/>
                  <a:pt x="7497" y="89524"/>
                </a:cubicBezTo>
                <a:cubicBezTo>
                  <a:pt x="6870" y="89419"/>
                  <a:pt x="6037" y="89333"/>
                  <a:pt x="5549" y="88860"/>
                </a:cubicBezTo>
                <a:cubicBezTo>
                  <a:pt x="5427" y="88741"/>
                  <a:pt x="5113" y="88733"/>
                  <a:pt x="4920" y="88640"/>
                </a:cubicBezTo>
                <a:cubicBezTo>
                  <a:pt x="3903" y="88148"/>
                  <a:pt x="3249" y="87423"/>
                  <a:pt x="2609" y="86705"/>
                </a:cubicBezTo>
                <a:cubicBezTo>
                  <a:pt x="1949" y="85966"/>
                  <a:pt x="1834" y="85088"/>
                  <a:pt x="1801" y="84254"/>
                </a:cubicBezTo>
                <a:cubicBezTo>
                  <a:pt x="1777" y="83655"/>
                  <a:pt x="1819" y="83027"/>
                  <a:pt x="1833" y="82421"/>
                </a:cubicBezTo>
                <a:cubicBezTo>
                  <a:pt x="1847" y="81905"/>
                  <a:pt x="1865" y="81379"/>
                  <a:pt x="1860" y="80859"/>
                </a:cubicBezTo>
                <a:cubicBezTo>
                  <a:pt x="1859" y="80638"/>
                  <a:pt x="1924" y="80426"/>
                  <a:pt x="1931" y="80207"/>
                </a:cubicBezTo>
                <a:cubicBezTo>
                  <a:pt x="1981" y="78749"/>
                  <a:pt x="1872" y="77282"/>
                  <a:pt x="2027" y="75836"/>
                </a:cubicBezTo>
                <a:cubicBezTo>
                  <a:pt x="2140" y="74784"/>
                  <a:pt x="2051" y="73736"/>
                  <a:pt x="2059" y="72695"/>
                </a:cubicBezTo>
                <a:cubicBezTo>
                  <a:pt x="2065" y="71754"/>
                  <a:pt x="2146" y="70790"/>
                  <a:pt x="1915" y="69831"/>
                </a:cubicBezTo>
                <a:cubicBezTo>
                  <a:pt x="1755" y="69166"/>
                  <a:pt x="1988" y="68455"/>
                  <a:pt x="1979" y="67764"/>
                </a:cubicBezTo>
                <a:cubicBezTo>
                  <a:pt x="1972" y="67294"/>
                  <a:pt x="1862" y="66825"/>
                  <a:pt x="1878" y="66348"/>
                </a:cubicBezTo>
                <a:cubicBezTo>
                  <a:pt x="1917" y="65189"/>
                  <a:pt x="2004" y="64028"/>
                  <a:pt x="1988" y="62872"/>
                </a:cubicBezTo>
                <a:cubicBezTo>
                  <a:pt x="1977" y="62051"/>
                  <a:pt x="2147" y="61240"/>
                  <a:pt x="2090" y="60416"/>
                </a:cubicBezTo>
                <a:cubicBezTo>
                  <a:pt x="2057" y="59949"/>
                  <a:pt x="2182" y="59458"/>
                  <a:pt x="2206" y="58979"/>
                </a:cubicBezTo>
                <a:cubicBezTo>
                  <a:pt x="2248" y="58086"/>
                  <a:pt x="2362" y="57195"/>
                  <a:pt x="2328" y="56295"/>
                </a:cubicBezTo>
                <a:cubicBezTo>
                  <a:pt x="2295" y="55389"/>
                  <a:pt x="2489" y="54480"/>
                  <a:pt x="2541" y="53571"/>
                </a:cubicBezTo>
                <a:cubicBezTo>
                  <a:pt x="2561" y="53231"/>
                  <a:pt x="2567" y="52876"/>
                  <a:pt x="2506" y="52546"/>
                </a:cubicBezTo>
                <a:cubicBezTo>
                  <a:pt x="2382" y="51873"/>
                  <a:pt x="2701" y="51214"/>
                  <a:pt x="2583" y="50569"/>
                </a:cubicBezTo>
                <a:cubicBezTo>
                  <a:pt x="2488" y="50056"/>
                  <a:pt x="2688" y="49554"/>
                  <a:pt x="2534" y="49061"/>
                </a:cubicBezTo>
                <a:cubicBezTo>
                  <a:pt x="2388" y="48592"/>
                  <a:pt x="2559" y="48134"/>
                  <a:pt x="2610" y="47682"/>
                </a:cubicBezTo>
                <a:cubicBezTo>
                  <a:pt x="2675" y="47121"/>
                  <a:pt x="2472" y="46573"/>
                  <a:pt x="2606" y="46017"/>
                </a:cubicBezTo>
                <a:cubicBezTo>
                  <a:pt x="2712" y="45584"/>
                  <a:pt x="2480" y="45129"/>
                  <a:pt x="2732" y="44700"/>
                </a:cubicBezTo>
                <a:cubicBezTo>
                  <a:pt x="2748" y="44673"/>
                  <a:pt x="2774" y="44643"/>
                  <a:pt x="2771" y="44616"/>
                </a:cubicBezTo>
                <a:cubicBezTo>
                  <a:pt x="2664" y="43393"/>
                  <a:pt x="2817" y="42163"/>
                  <a:pt x="2546" y="40942"/>
                </a:cubicBezTo>
                <a:cubicBezTo>
                  <a:pt x="2462" y="40564"/>
                  <a:pt x="2605" y="40163"/>
                  <a:pt x="2632" y="39771"/>
                </a:cubicBezTo>
                <a:cubicBezTo>
                  <a:pt x="2694" y="38867"/>
                  <a:pt x="2551" y="37969"/>
                  <a:pt x="2479" y="37068"/>
                </a:cubicBezTo>
                <a:cubicBezTo>
                  <a:pt x="2449" y="36694"/>
                  <a:pt x="2521" y="36289"/>
                  <a:pt x="2518" y="35905"/>
                </a:cubicBezTo>
                <a:cubicBezTo>
                  <a:pt x="2466" y="28064"/>
                  <a:pt x="2604" y="20188"/>
                  <a:pt x="2656" y="12334"/>
                </a:cubicBezTo>
                <a:cubicBezTo>
                  <a:pt x="2676" y="9586"/>
                  <a:pt x="3158" y="5621"/>
                  <a:pt x="5571" y="3826"/>
                </a:cubicBezTo>
                <a:cubicBezTo>
                  <a:pt x="6101" y="3430"/>
                  <a:pt x="6765" y="3094"/>
                  <a:pt x="7384" y="2911"/>
                </a:cubicBezTo>
                <a:cubicBezTo>
                  <a:pt x="8050" y="2715"/>
                  <a:pt x="8728" y="2386"/>
                  <a:pt x="9519" y="2386"/>
                </a:cubicBezTo>
                <a:cubicBezTo>
                  <a:pt x="9592" y="2386"/>
                  <a:pt x="9666" y="2389"/>
                  <a:pt x="9741" y="2395"/>
                </a:cubicBezTo>
                <a:cubicBezTo>
                  <a:pt x="9765" y="2396"/>
                  <a:pt x="9789" y="2397"/>
                  <a:pt x="9813" y="2397"/>
                </a:cubicBezTo>
                <a:cubicBezTo>
                  <a:pt x="10124" y="2397"/>
                  <a:pt x="10424" y="2246"/>
                  <a:pt x="10657" y="2166"/>
                </a:cubicBezTo>
                <a:cubicBezTo>
                  <a:pt x="11008" y="2047"/>
                  <a:pt x="11370" y="2027"/>
                  <a:pt x="11734" y="2027"/>
                </a:cubicBezTo>
                <a:cubicBezTo>
                  <a:pt x="11909" y="2027"/>
                  <a:pt x="12085" y="2032"/>
                  <a:pt x="12261" y="2032"/>
                </a:cubicBezTo>
                <a:cubicBezTo>
                  <a:pt x="12608" y="2032"/>
                  <a:pt x="12954" y="2014"/>
                  <a:pt x="13293" y="1910"/>
                </a:cubicBezTo>
                <a:cubicBezTo>
                  <a:pt x="13696" y="1786"/>
                  <a:pt x="14313" y="1828"/>
                  <a:pt x="14832" y="1797"/>
                </a:cubicBezTo>
                <a:cubicBezTo>
                  <a:pt x="14862" y="1796"/>
                  <a:pt x="14892" y="1795"/>
                  <a:pt x="14924" y="1795"/>
                </a:cubicBezTo>
                <a:cubicBezTo>
                  <a:pt x="14981" y="1795"/>
                  <a:pt x="15041" y="1797"/>
                  <a:pt x="15100" y="1797"/>
                </a:cubicBezTo>
                <a:cubicBezTo>
                  <a:pt x="15293" y="1797"/>
                  <a:pt x="15480" y="1776"/>
                  <a:pt x="15581" y="1596"/>
                </a:cubicBezTo>
                <a:cubicBezTo>
                  <a:pt x="15591" y="1577"/>
                  <a:pt x="15679" y="1560"/>
                  <a:pt x="15726" y="1560"/>
                </a:cubicBezTo>
                <a:cubicBezTo>
                  <a:pt x="15740" y="1560"/>
                  <a:pt x="15750" y="1562"/>
                  <a:pt x="15754" y="1565"/>
                </a:cubicBezTo>
                <a:cubicBezTo>
                  <a:pt x="15887" y="1692"/>
                  <a:pt x="16012" y="1736"/>
                  <a:pt x="16133" y="1736"/>
                </a:cubicBezTo>
                <a:cubicBezTo>
                  <a:pt x="16405" y="1736"/>
                  <a:pt x="16655" y="1511"/>
                  <a:pt x="16923" y="1498"/>
                </a:cubicBezTo>
                <a:cubicBezTo>
                  <a:pt x="17874" y="1453"/>
                  <a:pt x="18824" y="1476"/>
                  <a:pt x="19768" y="1463"/>
                </a:cubicBezTo>
                <a:cubicBezTo>
                  <a:pt x="19802" y="1462"/>
                  <a:pt x="19836" y="1462"/>
                  <a:pt x="19870" y="1462"/>
                </a:cubicBezTo>
                <a:cubicBezTo>
                  <a:pt x="20121" y="1462"/>
                  <a:pt x="20383" y="1474"/>
                  <a:pt x="20648" y="1474"/>
                </a:cubicBezTo>
                <a:cubicBezTo>
                  <a:pt x="21042" y="1474"/>
                  <a:pt x="21441" y="1447"/>
                  <a:pt x="21817" y="1313"/>
                </a:cubicBezTo>
                <a:cubicBezTo>
                  <a:pt x="21835" y="1306"/>
                  <a:pt x="21855" y="1303"/>
                  <a:pt x="21877" y="1303"/>
                </a:cubicBezTo>
                <a:cubicBezTo>
                  <a:pt x="22016" y="1303"/>
                  <a:pt x="22226" y="1415"/>
                  <a:pt x="22382" y="1415"/>
                </a:cubicBezTo>
                <a:cubicBezTo>
                  <a:pt x="22398" y="1415"/>
                  <a:pt x="22414" y="1414"/>
                  <a:pt x="22429" y="1411"/>
                </a:cubicBezTo>
                <a:cubicBezTo>
                  <a:pt x="23140" y="1280"/>
                  <a:pt x="23889" y="1325"/>
                  <a:pt x="24571" y="1217"/>
                </a:cubicBezTo>
                <a:cubicBezTo>
                  <a:pt x="25193" y="1120"/>
                  <a:pt x="25793" y="1057"/>
                  <a:pt x="26410" y="1057"/>
                </a:cubicBezTo>
                <a:cubicBezTo>
                  <a:pt x="26500" y="1057"/>
                  <a:pt x="26591" y="1058"/>
                  <a:pt x="26682" y="1061"/>
                </a:cubicBezTo>
                <a:cubicBezTo>
                  <a:pt x="27372" y="1081"/>
                  <a:pt x="28087" y="1173"/>
                  <a:pt x="28771" y="1173"/>
                </a:cubicBezTo>
                <a:cubicBezTo>
                  <a:pt x="29060" y="1173"/>
                  <a:pt x="29344" y="1157"/>
                  <a:pt x="29619" y="1111"/>
                </a:cubicBezTo>
                <a:cubicBezTo>
                  <a:pt x="29942" y="1057"/>
                  <a:pt x="30264" y="1044"/>
                  <a:pt x="30584" y="1044"/>
                </a:cubicBezTo>
                <a:cubicBezTo>
                  <a:pt x="30882" y="1044"/>
                  <a:pt x="31179" y="1055"/>
                  <a:pt x="31473" y="1055"/>
                </a:cubicBezTo>
                <a:cubicBezTo>
                  <a:pt x="31813" y="1055"/>
                  <a:pt x="32150" y="1040"/>
                  <a:pt x="32485" y="974"/>
                </a:cubicBezTo>
                <a:cubicBezTo>
                  <a:pt x="32542" y="963"/>
                  <a:pt x="32599" y="958"/>
                  <a:pt x="32655" y="958"/>
                </a:cubicBezTo>
                <a:close/>
                <a:moveTo>
                  <a:pt x="26311" y="0"/>
                </a:moveTo>
                <a:cubicBezTo>
                  <a:pt x="26126" y="0"/>
                  <a:pt x="25941" y="2"/>
                  <a:pt x="25756" y="5"/>
                </a:cubicBezTo>
                <a:cubicBezTo>
                  <a:pt x="25144" y="16"/>
                  <a:pt x="24554" y="79"/>
                  <a:pt x="23971" y="145"/>
                </a:cubicBezTo>
                <a:cubicBezTo>
                  <a:pt x="23151" y="236"/>
                  <a:pt x="22321" y="341"/>
                  <a:pt x="21503" y="341"/>
                </a:cubicBezTo>
                <a:cubicBezTo>
                  <a:pt x="21365" y="341"/>
                  <a:pt x="21229" y="338"/>
                  <a:pt x="21092" y="332"/>
                </a:cubicBezTo>
                <a:cubicBezTo>
                  <a:pt x="20741" y="315"/>
                  <a:pt x="20390" y="308"/>
                  <a:pt x="20040" y="308"/>
                </a:cubicBezTo>
                <a:cubicBezTo>
                  <a:pt x="18964" y="308"/>
                  <a:pt x="17895" y="374"/>
                  <a:pt x="16834" y="433"/>
                </a:cubicBezTo>
                <a:cubicBezTo>
                  <a:pt x="15614" y="500"/>
                  <a:pt x="14375" y="613"/>
                  <a:pt x="13160" y="802"/>
                </a:cubicBezTo>
                <a:cubicBezTo>
                  <a:pt x="11934" y="991"/>
                  <a:pt x="10679" y="1083"/>
                  <a:pt x="9437" y="1217"/>
                </a:cubicBezTo>
                <a:cubicBezTo>
                  <a:pt x="8824" y="1283"/>
                  <a:pt x="8308" y="1548"/>
                  <a:pt x="7750" y="1708"/>
                </a:cubicBezTo>
                <a:cubicBezTo>
                  <a:pt x="6983" y="1930"/>
                  <a:pt x="6194" y="2183"/>
                  <a:pt x="5519" y="2581"/>
                </a:cubicBezTo>
                <a:cubicBezTo>
                  <a:pt x="5062" y="2846"/>
                  <a:pt x="4649" y="3179"/>
                  <a:pt x="4292" y="3567"/>
                </a:cubicBezTo>
                <a:cubicBezTo>
                  <a:pt x="3846" y="4046"/>
                  <a:pt x="3310" y="4447"/>
                  <a:pt x="3035" y="5032"/>
                </a:cubicBezTo>
                <a:cubicBezTo>
                  <a:pt x="2752" y="5633"/>
                  <a:pt x="2403" y="6224"/>
                  <a:pt x="2137" y="6835"/>
                </a:cubicBezTo>
                <a:cubicBezTo>
                  <a:pt x="1927" y="7319"/>
                  <a:pt x="1529" y="7779"/>
                  <a:pt x="1458" y="8267"/>
                </a:cubicBezTo>
                <a:cubicBezTo>
                  <a:pt x="1146" y="10424"/>
                  <a:pt x="583" y="12307"/>
                  <a:pt x="807" y="14545"/>
                </a:cubicBezTo>
                <a:cubicBezTo>
                  <a:pt x="904" y="15511"/>
                  <a:pt x="1094" y="16467"/>
                  <a:pt x="1157" y="17435"/>
                </a:cubicBezTo>
                <a:cubicBezTo>
                  <a:pt x="1227" y="18547"/>
                  <a:pt x="1130" y="19660"/>
                  <a:pt x="1053" y="20772"/>
                </a:cubicBezTo>
                <a:cubicBezTo>
                  <a:pt x="835" y="23978"/>
                  <a:pt x="750" y="27269"/>
                  <a:pt x="870" y="30465"/>
                </a:cubicBezTo>
                <a:cubicBezTo>
                  <a:pt x="879" y="30699"/>
                  <a:pt x="888" y="30935"/>
                  <a:pt x="896" y="31169"/>
                </a:cubicBezTo>
                <a:cubicBezTo>
                  <a:pt x="1037" y="34971"/>
                  <a:pt x="1157" y="38774"/>
                  <a:pt x="1220" y="42579"/>
                </a:cubicBezTo>
                <a:cubicBezTo>
                  <a:pt x="1287" y="46793"/>
                  <a:pt x="1286" y="51007"/>
                  <a:pt x="1165" y="55219"/>
                </a:cubicBezTo>
                <a:cubicBezTo>
                  <a:pt x="1107" y="57370"/>
                  <a:pt x="1011" y="59519"/>
                  <a:pt x="883" y="61666"/>
                </a:cubicBezTo>
                <a:cubicBezTo>
                  <a:pt x="784" y="63295"/>
                  <a:pt x="0" y="66050"/>
                  <a:pt x="640" y="67564"/>
                </a:cubicBezTo>
                <a:cubicBezTo>
                  <a:pt x="652" y="67593"/>
                  <a:pt x="650" y="67627"/>
                  <a:pt x="633" y="67655"/>
                </a:cubicBezTo>
                <a:cubicBezTo>
                  <a:pt x="232" y="68291"/>
                  <a:pt x="729" y="68952"/>
                  <a:pt x="508" y="69620"/>
                </a:cubicBezTo>
                <a:cubicBezTo>
                  <a:pt x="380" y="70006"/>
                  <a:pt x="873" y="70464"/>
                  <a:pt x="537" y="70941"/>
                </a:cubicBezTo>
                <a:cubicBezTo>
                  <a:pt x="440" y="71078"/>
                  <a:pt x="399" y="71363"/>
                  <a:pt x="639" y="71579"/>
                </a:cubicBezTo>
                <a:cubicBezTo>
                  <a:pt x="816" y="71739"/>
                  <a:pt x="866" y="72036"/>
                  <a:pt x="735" y="72180"/>
                </a:cubicBezTo>
                <a:cubicBezTo>
                  <a:pt x="409" y="72539"/>
                  <a:pt x="782" y="72883"/>
                  <a:pt x="682" y="73241"/>
                </a:cubicBezTo>
                <a:cubicBezTo>
                  <a:pt x="629" y="73429"/>
                  <a:pt x="607" y="73708"/>
                  <a:pt x="715" y="73920"/>
                </a:cubicBezTo>
                <a:cubicBezTo>
                  <a:pt x="948" y="74376"/>
                  <a:pt x="741" y="74838"/>
                  <a:pt x="739" y="75287"/>
                </a:cubicBezTo>
                <a:cubicBezTo>
                  <a:pt x="737" y="75621"/>
                  <a:pt x="728" y="75979"/>
                  <a:pt x="675" y="76325"/>
                </a:cubicBezTo>
                <a:cubicBezTo>
                  <a:pt x="612" y="76747"/>
                  <a:pt x="716" y="77175"/>
                  <a:pt x="611" y="77602"/>
                </a:cubicBezTo>
                <a:cubicBezTo>
                  <a:pt x="520" y="77976"/>
                  <a:pt x="537" y="78359"/>
                  <a:pt x="548" y="78743"/>
                </a:cubicBezTo>
                <a:cubicBezTo>
                  <a:pt x="557" y="79052"/>
                  <a:pt x="820" y="79488"/>
                  <a:pt x="697" y="79599"/>
                </a:cubicBezTo>
                <a:cubicBezTo>
                  <a:pt x="180" y="80073"/>
                  <a:pt x="630" y="80578"/>
                  <a:pt x="465" y="81062"/>
                </a:cubicBezTo>
                <a:cubicBezTo>
                  <a:pt x="279" y="81613"/>
                  <a:pt x="533" y="82234"/>
                  <a:pt x="424" y="82834"/>
                </a:cubicBezTo>
                <a:cubicBezTo>
                  <a:pt x="384" y="83056"/>
                  <a:pt x="420" y="83327"/>
                  <a:pt x="424" y="83568"/>
                </a:cubicBezTo>
                <a:cubicBezTo>
                  <a:pt x="434" y="84061"/>
                  <a:pt x="620" y="84553"/>
                  <a:pt x="482" y="85046"/>
                </a:cubicBezTo>
                <a:cubicBezTo>
                  <a:pt x="393" y="85363"/>
                  <a:pt x="983" y="85648"/>
                  <a:pt x="553" y="85975"/>
                </a:cubicBezTo>
                <a:cubicBezTo>
                  <a:pt x="547" y="85980"/>
                  <a:pt x="563" y="86013"/>
                  <a:pt x="575" y="86015"/>
                </a:cubicBezTo>
                <a:cubicBezTo>
                  <a:pt x="1215" y="86146"/>
                  <a:pt x="813" y="86505"/>
                  <a:pt x="879" y="86758"/>
                </a:cubicBezTo>
                <a:cubicBezTo>
                  <a:pt x="892" y="86804"/>
                  <a:pt x="838" y="86842"/>
                  <a:pt x="923" y="86897"/>
                </a:cubicBezTo>
                <a:cubicBezTo>
                  <a:pt x="1657" y="87376"/>
                  <a:pt x="1801" y="88137"/>
                  <a:pt x="2689" y="88599"/>
                </a:cubicBezTo>
                <a:cubicBezTo>
                  <a:pt x="3293" y="88913"/>
                  <a:pt x="3730" y="89385"/>
                  <a:pt x="4443" y="89701"/>
                </a:cubicBezTo>
                <a:cubicBezTo>
                  <a:pt x="5278" y="90071"/>
                  <a:pt x="6017" y="90506"/>
                  <a:pt x="7036" y="90533"/>
                </a:cubicBezTo>
                <a:cubicBezTo>
                  <a:pt x="7421" y="90542"/>
                  <a:pt x="7697" y="90760"/>
                  <a:pt x="8086" y="90760"/>
                </a:cubicBezTo>
                <a:cubicBezTo>
                  <a:pt x="8091" y="90760"/>
                  <a:pt x="8096" y="90760"/>
                  <a:pt x="8102" y="90760"/>
                </a:cubicBezTo>
                <a:cubicBezTo>
                  <a:pt x="8140" y="90759"/>
                  <a:pt x="8179" y="90759"/>
                  <a:pt x="8217" y="90759"/>
                </a:cubicBezTo>
                <a:cubicBezTo>
                  <a:pt x="9211" y="90759"/>
                  <a:pt x="10184" y="90952"/>
                  <a:pt x="11140" y="91083"/>
                </a:cubicBezTo>
                <a:cubicBezTo>
                  <a:pt x="12296" y="91242"/>
                  <a:pt x="13475" y="91270"/>
                  <a:pt x="14629" y="91446"/>
                </a:cubicBezTo>
                <a:cubicBezTo>
                  <a:pt x="15002" y="91503"/>
                  <a:pt x="15459" y="91591"/>
                  <a:pt x="15927" y="91591"/>
                </a:cubicBezTo>
                <a:cubicBezTo>
                  <a:pt x="15987" y="91591"/>
                  <a:pt x="16048" y="91590"/>
                  <a:pt x="16109" y="91587"/>
                </a:cubicBezTo>
                <a:cubicBezTo>
                  <a:pt x="16300" y="91576"/>
                  <a:pt x="16531" y="91554"/>
                  <a:pt x="16762" y="91554"/>
                </a:cubicBezTo>
                <a:cubicBezTo>
                  <a:pt x="16985" y="91554"/>
                  <a:pt x="17206" y="91574"/>
                  <a:pt x="17389" y="91645"/>
                </a:cubicBezTo>
                <a:cubicBezTo>
                  <a:pt x="18001" y="91882"/>
                  <a:pt x="18664" y="91786"/>
                  <a:pt x="19282" y="91841"/>
                </a:cubicBezTo>
                <a:cubicBezTo>
                  <a:pt x="19940" y="91899"/>
                  <a:pt x="20615" y="91909"/>
                  <a:pt x="21290" y="91909"/>
                </a:cubicBezTo>
                <a:cubicBezTo>
                  <a:pt x="21549" y="91909"/>
                  <a:pt x="21807" y="91907"/>
                  <a:pt x="22064" y="91907"/>
                </a:cubicBezTo>
                <a:cubicBezTo>
                  <a:pt x="22083" y="91906"/>
                  <a:pt x="22102" y="91906"/>
                  <a:pt x="22122" y="91906"/>
                </a:cubicBezTo>
                <a:cubicBezTo>
                  <a:pt x="23159" y="91906"/>
                  <a:pt x="24199" y="91956"/>
                  <a:pt x="25238" y="91956"/>
                </a:cubicBezTo>
                <a:cubicBezTo>
                  <a:pt x="25534" y="91956"/>
                  <a:pt x="25829" y="91952"/>
                  <a:pt x="26125" y="91942"/>
                </a:cubicBezTo>
                <a:cubicBezTo>
                  <a:pt x="26361" y="91935"/>
                  <a:pt x="26597" y="91931"/>
                  <a:pt x="26833" y="91931"/>
                </a:cubicBezTo>
                <a:cubicBezTo>
                  <a:pt x="27459" y="91931"/>
                  <a:pt x="28084" y="91957"/>
                  <a:pt x="28708" y="92009"/>
                </a:cubicBezTo>
                <a:cubicBezTo>
                  <a:pt x="28795" y="92016"/>
                  <a:pt x="28880" y="92019"/>
                  <a:pt x="28965" y="92019"/>
                </a:cubicBezTo>
                <a:cubicBezTo>
                  <a:pt x="29306" y="92019"/>
                  <a:pt x="29632" y="91974"/>
                  <a:pt x="29957" y="91974"/>
                </a:cubicBezTo>
                <a:cubicBezTo>
                  <a:pt x="30021" y="91974"/>
                  <a:pt x="30085" y="91976"/>
                  <a:pt x="30149" y="91980"/>
                </a:cubicBezTo>
                <a:cubicBezTo>
                  <a:pt x="31349" y="92059"/>
                  <a:pt x="32551" y="92034"/>
                  <a:pt x="33751" y="92071"/>
                </a:cubicBezTo>
                <a:cubicBezTo>
                  <a:pt x="33966" y="92078"/>
                  <a:pt x="34181" y="92081"/>
                  <a:pt x="34396" y="92081"/>
                </a:cubicBezTo>
                <a:cubicBezTo>
                  <a:pt x="35189" y="92081"/>
                  <a:pt x="35982" y="92043"/>
                  <a:pt x="36778" y="92043"/>
                </a:cubicBezTo>
                <a:cubicBezTo>
                  <a:pt x="37003" y="92043"/>
                  <a:pt x="37229" y="92046"/>
                  <a:pt x="37455" y="92054"/>
                </a:cubicBezTo>
                <a:cubicBezTo>
                  <a:pt x="38476" y="92090"/>
                  <a:pt x="39501" y="92134"/>
                  <a:pt x="40519" y="92136"/>
                </a:cubicBezTo>
                <a:cubicBezTo>
                  <a:pt x="40562" y="92136"/>
                  <a:pt x="40604" y="92136"/>
                  <a:pt x="40646" y="92136"/>
                </a:cubicBezTo>
                <a:cubicBezTo>
                  <a:pt x="41870" y="92136"/>
                  <a:pt x="43102" y="92106"/>
                  <a:pt x="44322" y="92106"/>
                </a:cubicBezTo>
                <a:cubicBezTo>
                  <a:pt x="44441" y="92106"/>
                  <a:pt x="44559" y="92106"/>
                  <a:pt x="44678" y="92107"/>
                </a:cubicBezTo>
                <a:cubicBezTo>
                  <a:pt x="44730" y="92107"/>
                  <a:pt x="44782" y="92107"/>
                  <a:pt x="44834" y="92107"/>
                </a:cubicBezTo>
                <a:cubicBezTo>
                  <a:pt x="46801" y="92107"/>
                  <a:pt x="48734" y="91888"/>
                  <a:pt x="50687" y="91823"/>
                </a:cubicBezTo>
                <a:cubicBezTo>
                  <a:pt x="51662" y="91792"/>
                  <a:pt x="52651" y="91607"/>
                  <a:pt x="53627" y="91452"/>
                </a:cubicBezTo>
                <a:cubicBezTo>
                  <a:pt x="54431" y="91325"/>
                  <a:pt x="55270" y="91284"/>
                  <a:pt x="56063" y="91094"/>
                </a:cubicBezTo>
                <a:cubicBezTo>
                  <a:pt x="56951" y="90884"/>
                  <a:pt x="57922" y="90883"/>
                  <a:pt x="58750" y="90524"/>
                </a:cubicBezTo>
                <a:cubicBezTo>
                  <a:pt x="59220" y="90320"/>
                  <a:pt x="59759" y="90097"/>
                  <a:pt x="60203" y="89989"/>
                </a:cubicBezTo>
                <a:cubicBezTo>
                  <a:pt x="61157" y="89760"/>
                  <a:pt x="61624" y="89151"/>
                  <a:pt x="62433" y="88850"/>
                </a:cubicBezTo>
                <a:cubicBezTo>
                  <a:pt x="62703" y="88750"/>
                  <a:pt x="62825" y="88371"/>
                  <a:pt x="62883" y="88364"/>
                </a:cubicBezTo>
                <a:cubicBezTo>
                  <a:pt x="63631" y="88271"/>
                  <a:pt x="63607" y="87724"/>
                  <a:pt x="63856" y="87423"/>
                </a:cubicBezTo>
                <a:cubicBezTo>
                  <a:pt x="64651" y="86463"/>
                  <a:pt x="65066" y="85389"/>
                  <a:pt x="65162" y="84248"/>
                </a:cubicBezTo>
                <a:cubicBezTo>
                  <a:pt x="65242" y="83266"/>
                  <a:pt x="65580" y="82297"/>
                  <a:pt x="65420" y="81302"/>
                </a:cubicBezTo>
                <a:cubicBezTo>
                  <a:pt x="65416" y="81273"/>
                  <a:pt x="65390" y="81238"/>
                  <a:pt x="65405" y="81216"/>
                </a:cubicBezTo>
                <a:cubicBezTo>
                  <a:pt x="65787" y="80584"/>
                  <a:pt x="65519" y="79919"/>
                  <a:pt x="65601" y="79272"/>
                </a:cubicBezTo>
                <a:cubicBezTo>
                  <a:pt x="65715" y="78374"/>
                  <a:pt x="65748" y="77471"/>
                  <a:pt x="65833" y="76571"/>
                </a:cubicBezTo>
                <a:cubicBezTo>
                  <a:pt x="65863" y="76264"/>
                  <a:pt x="65566" y="76000"/>
                  <a:pt x="65644" y="75691"/>
                </a:cubicBezTo>
                <a:cubicBezTo>
                  <a:pt x="65832" y="74950"/>
                  <a:pt x="65827" y="74208"/>
                  <a:pt x="65743" y="73457"/>
                </a:cubicBezTo>
                <a:cubicBezTo>
                  <a:pt x="65634" y="72486"/>
                  <a:pt x="65616" y="71511"/>
                  <a:pt x="65560" y="70537"/>
                </a:cubicBezTo>
                <a:cubicBezTo>
                  <a:pt x="65502" y="69522"/>
                  <a:pt x="65361" y="68512"/>
                  <a:pt x="65386" y="67493"/>
                </a:cubicBezTo>
                <a:cubicBezTo>
                  <a:pt x="65402" y="66910"/>
                  <a:pt x="65345" y="66301"/>
                  <a:pt x="65446" y="65743"/>
                </a:cubicBezTo>
                <a:cubicBezTo>
                  <a:pt x="65617" y="64789"/>
                  <a:pt x="65293" y="63371"/>
                  <a:pt x="65301" y="62350"/>
                </a:cubicBezTo>
                <a:cubicBezTo>
                  <a:pt x="65311" y="60910"/>
                  <a:pt x="65314" y="59472"/>
                  <a:pt x="65313" y="58033"/>
                </a:cubicBezTo>
                <a:cubicBezTo>
                  <a:pt x="65311" y="55244"/>
                  <a:pt x="65292" y="52453"/>
                  <a:pt x="65279" y="49664"/>
                </a:cubicBezTo>
                <a:cubicBezTo>
                  <a:pt x="65251" y="44094"/>
                  <a:pt x="65241" y="38522"/>
                  <a:pt x="65416" y="32955"/>
                </a:cubicBezTo>
                <a:cubicBezTo>
                  <a:pt x="65445" y="32025"/>
                  <a:pt x="65173" y="31089"/>
                  <a:pt x="65242" y="30164"/>
                </a:cubicBezTo>
                <a:cubicBezTo>
                  <a:pt x="65320" y="29129"/>
                  <a:pt x="65146" y="28105"/>
                  <a:pt x="65141" y="27075"/>
                </a:cubicBezTo>
                <a:cubicBezTo>
                  <a:pt x="65136" y="26157"/>
                  <a:pt x="65013" y="25229"/>
                  <a:pt x="65070" y="24312"/>
                </a:cubicBezTo>
                <a:cubicBezTo>
                  <a:pt x="65125" y="23418"/>
                  <a:pt x="65047" y="22524"/>
                  <a:pt x="64987" y="21644"/>
                </a:cubicBezTo>
                <a:cubicBezTo>
                  <a:pt x="64897" y="20315"/>
                  <a:pt x="64837" y="18977"/>
                  <a:pt x="64577" y="17650"/>
                </a:cubicBezTo>
                <a:cubicBezTo>
                  <a:pt x="64313" y="16303"/>
                  <a:pt x="64327" y="14935"/>
                  <a:pt x="64205" y="13581"/>
                </a:cubicBezTo>
                <a:cubicBezTo>
                  <a:pt x="64142" y="12875"/>
                  <a:pt x="64064" y="12130"/>
                  <a:pt x="64119" y="11395"/>
                </a:cubicBezTo>
                <a:cubicBezTo>
                  <a:pt x="64186" y="10506"/>
                  <a:pt x="63911" y="9601"/>
                  <a:pt x="63746" y="8706"/>
                </a:cubicBezTo>
                <a:cubicBezTo>
                  <a:pt x="63696" y="8438"/>
                  <a:pt x="63490" y="8191"/>
                  <a:pt x="63493" y="7904"/>
                </a:cubicBezTo>
                <a:cubicBezTo>
                  <a:pt x="63508" y="6825"/>
                  <a:pt x="62961" y="5858"/>
                  <a:pt x="62383" y="4888"/>
                </a:cubicBezTo>
                <a:cubicBezTo>
                  <a:pt x="62262" y="4686"/>
                  <a:pt x="61942" y="4620"/>
                  <a:pt x="61919" y="4452"/>
                </a:cubicBezTo>
                <a:cubicBezTo>
                  <a:pt x="61834" y="3856"/>
                  <a:pt x="61046" y="3535"/>
                  <a:pt x="60864" y="2980"/>
                </a:cubicBezTo>
                <a:cubicBezTo>
                  <a:pt x="60839" y="2900"/>
                  <a:pt x="60646" y="2810"/>
                  <a:pt x="60464" y="2810"/>
                </a:cubicBezTo>
                <a:cubicBezTo>
                  <a:pt x="60453" y="2810"/>
                  <a:pt x="60443" y="2810"/>
                  <a:pt x="60433" y="2811"/>
                </a:cubicBezTo>
                <a:cubicBezTo>
                  <a:pt x="60411" y="2812"/>
                  <a:pt x="60390" y="2813"/>
                  <a:pt x="60370" y="2813"/>
                </a:cubicBezTo>
                <a:cubicBezTo>
                  <a:pt x="60252" y="2813"/>
                  <a:pt x="60161" y="2786"/>
                  <a:pt x="60139" y="2688"/>
                </a:cubicBezTo>
                <a:cubicBezTo>
                  <a:pt x="60019" y="2137"/>
                  <a:pt x="59207" y="2128"/>
                  <a:pt x="58772" y="1813"/>
                </a:cubicBezTo>
                <a:cubicBezTo>
                  <a:pt x="58066" y="1302"/>
                  <a:pt x="56971" y="1344"/>
                  <a:pt x="56018" y="1193"/>
                </a:cubicBezTo>
                <a:cubicBezTo>
                  <a:pt x="55670" y="1138"/>
                  <a:pt x="55316" y="1143"/>
                  <a:pt x="54974" y="1068"/>
                </a:cubicBezTo>
                <a:cubicBezTo>
                  <a:pt x="54355" y="935"/>
                  <a:pt x="53734" y="762"/>
                  <a:pt x="53099" y="718"/>
                </a:cubicBezTo>
                <a:cubicBezTo>
                  <a:pt x="52679" y="688"/>
                  <a:pt x="52268" y="605"/>
                  <a:pt x="51886" y="538"/>
                </a:cubicBezTo>
                <a:cubicBezTo>
                  <a:pt x="51026" y="386"/>
                  <a:pt x="50110" y="285"/>
                  <a:pt x="49287" y="256"/>
                </a:cubicBezTo>
                <a:cubicBezTo>
                  <a:pt x="48244" y="219"/>
                  <a:pt x="47199" y="109"/>
                  <a:pt x="46137" y="109"/>
                </a:cubicBezTo>
                <a:cubicBezTo>
                  <a:pt x="45906" y="109"/>
                  <a:pt x="45675" y="115"/>
                  <a:pt x="45442" y="127"/>
                </a:cubicBezTo>
                <a:cubicBezTo>
                  <a:pt x="44880" y="157"/>
                  <a:pt x="44310" y="159"/>
                  <a:pt x="43739" y="159"/>
                </a:cubicBezTo>
                <a:cubicBezTo>
                  <a:pt x="43623" y="159"/>
                  <a:pt x="43506" y="159"/>
                  <a:pt x="43390" y="159"/>
                </a:cubicBezTo>
                <a:cubicBezTo>
                  <a:pt x="42703" y="159"/>
                  <a:pt x="42016" y="163"/>
                  <a:pt x="41340" y="213"/>
                </a:cubicBezTo>
                <a:cubicBezTo>
                  <a:pt x="41162" y="227"/>
                  <a:pt x="40985" y="232"/>
                  <a:pt x="40808" y="232"/>
                </a:cubicBezTo>
                <a:cubicBezTo>
                  <a:pt x="40181" y="232"/>
                  <a:pt x="39557" y="167"/>
                  <a:pt x="38935" y="167"/>
                </a:cubicBezTo>
                <a:cubicBezTo>
                  <a:pt x="38565" y="167"/>
                  <a:pt x="38195" y="190"/>
                  <a:pt x="37827" y="263"/>
                </a:cubicBezTo>
                <a:cubicBezTo>
                  <a:pt x="37824" y="264"/>
                  <a:pt x="37820" y="264"/>
                  <a:pt x="37817" y="264"/>
                </a:cubicBezTo>
                <a:cubicBezTo>
                  <a:pt x="37785" y="264"/>
                  <a:pt x="37744" y="241"/>
                  <a:pt x="37710" y="241"/>
                </a:cubicBezTo>
                <a:cubicBezTo>
                  <a:pt x="37708" y="241"/>
                  <a:pt x="37705" y="241"/>
                  <a:pt x="37703" y="242"/>
                </a:cubicBezTo>
                <a:cubicBezTo>
                  <a:pt x="37669" y="245"/>
                  <a:pt x="37635" y="247"/>
                  <a:pt x="37601" y="247"/>
                </a:cubicBezTo>
                <a:cubicBezTo>
                  <a:pt x="37297" y="247"/>
                  <a:pt x="37019" y="107"/>
                  <a:pt x="36697" y="107"/>
                </a:cubicBezTo>
                <a:cubicBezTo>
                  <a:pt x="36588" y="107"/>
                  <a:pt x="36474" y="123"/>
                  <a:pt x="36353" y="166"/>
                </a:cubicBezTo>
                <a:cubicBezTo>
                  <a:pt x="36232" y="208"/>
                  <a:pt x="36052" y="223"/>
                  <a:pt x="35869" y="223"/>
                </a:cubicBezTo>
                <a:cubicBezTo>
                  <a:pt x="35674" y="223"/>
                  <a:pt x="35475" y="206"/>
                  <a:pt x="35341" y="183"/>
                </a:cubicBezTo>
                <a:cubicBezTo>
                  <a:pt x="34870" y="102"/>
                  <a:pt x="34401" y="85"/>
                  <a:pt x="33933" y="85"/>
                </a:cubicBezTo>
                <a:cubicBezTo>
                  <a:pt x="33588" y="85"/>
                  <a:pt x="33243" y="94"/>
                  <a:pt x="32899" y="94"/>
                </a:cubicBezTo>
                <a:cubicBezTo>
                  <a:pt x="32729" y="94"/>
                  <a:pt x="32559" y="92"/>
                  <a:pt x="32390" y="85"/>
                </a:cubicBezTo>
                <a:cubicBezTo>
                  <a:pt x="32300" y="82"/>
                  <a:pt x="32211" y="80"/>
                  <a:pt x="32121" y="80"/>
                </a:cubicBezTo>
                <a:cubicBezTo>
                  <a:pt x="31662" y="80"/>
                  <a:pt x="31201" y="118"/>
                  <a:pt x="30742" y="118"/>
                </a:cubicBezTo>
                <a:cubicBezTo>
                  <a:pt x="30724" y="118"/>
                  <a:pt x="30707" y="118"/>
                  <a:pt x="30690" y="118"/>
                </a:cubicBezTo>
                <a:cubicBezTo>
                  <a:pt x="30085" y="116"/>
                  <a:pt x="29480" y="86"/>
                  <a:pt x="28875" y="63"/>
                </a:cubicBezTo>
                <a:cubicBezTo>
                  <a:pt x="28020" y="30"/>
                  <a:pt x="27168" y="0"/>
                  <a:pt x="2631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4" name="Google Shape;714;p27"/>
          <p:cNvGrpSpPr/>
          <p:nvPr/>
        </p:nvGrpSpPr>
        <p:grpSpPr>
          <a:xfrm>
            <a:off x="7529212" y="3511287"/>
            <a:ext cx="1862374" cy="2056521"/>
            <a:chOff x="7281641" y="1136546"/>
            <a:chExt cx="892968" cy="986057"/>
          </a:xfrm>
        </p:grpSpPr>
        <p:sp>
          <p:nvSpPr>
            <p:cNvPr id="715" name="Google Shape;715;p27"/>
            <p:cNvSpPr/>
            <p:nvPr/>
          </p:nvSpPr>
          <p:spPr>
            <a:xfrm>
              <a:off x="7310663" y="1269842"/>
              <a:ext cx="643583" cy="541095"/>
            </a:xfrm>
            <a:custGeom>
              <a:avLst/>
              <a:gdLst/>
              <a:ahLst/>
              <a:cxnLst/>
              <a:rect l="l" t="t" r="r" b="b"/>
              <a:pathLst>
                <a:path w="19448" h="16351" extrusionOk="0">
                  <a:moveTo>
                    <a:pt x="8254" y="0"/>
                  </a:moveTo>
                  <a:cubicBezTo>
                    <a:pt x="8167" y="0"/>
                    <a:pt x="8077" y="4"/>
                    <a:pt x="7985" y="12"/>
                  </a:cubicBezTo>
                  <a:cubicBezTo>
                    <a:pt x="5271" y="252"/>
                    <a:pt x="3154" y="1864"/>
                    <a:pt x="1601" y="4058"/>
                  </a:cubicBezTo>
                  <a:cubicBezTo>
                    <a:pt x="1" y="6318"/>
                    <a:pt x="157" y="9119"/>
                    <a:pt x="1347" y="11537"/>
                  </a:cubicBezTo>
                  <a:cubicBezTo>
                    <a:pt x="2874" y="14639"/>
                    <a:pt x="6023" y="16351"/>
                    <a:pt x="9233" y="16351"/>
                  </a:cubicBezTo>
                  <a:cubicBezTo>
                    <a:pt x="10273" y="16351"/>
                    <a:pt x="11320" y="16171"/>
                    <a:pt x="12319" y="15801"/>
                  </a:cubicBezTo>
                  <a:cubicBezTo>
                    <a:pt x="12398" y="15809"/>
                    <a:pt x="12476" y="15813"/>
                    <a:pt x="12555" y="15813"/>
                  </a:cubicBezTo>
                  <a:cubicBezTo>
                    <a:pt x="12803" y="15813"/>
                    <a:pt x="13050" y="15775"/>
                    <a:pt x="13287" y="15700"/>
                  </a:cubicBezTo>
                  <a:cubicBezTo>
                    <a:pt x="18796" y="13998"/>
                    <a:pt x="19447" y="6073"/>
                    <a:pt x="15450" y="2524"/>
                  </a:cubicBezTo>
                  <a:cubicBezTo>
                    <a:pt x="14033" y="1266"/>
                    <a:pt x="11742" y="96"/>
                    <a:pt x="9672" y="96"/>
                  </a:cubicBezTo>
                  <a:cubicBezTo>
                    <a:pt x="9470" y="96"/>
                    <a:pt x="9270" y="107"/>
                    <a:pt x="9074" y="130"/>
                  </a:cubicBezTo>
                  <a:cubicBezTo>
                    <a:pt x="8830" y="47"/>
                    <a:pt x="8557" y="0"/>
                    <a:pt x="8254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7"/>
            <p:cNvSpPr/>
            <p:nvPr/>
          </p:nvSpPr>
          <p:spPr>
            <a:xfrm>
              <a:off x="7305997" y="1358960"/>
              <a:ext cx="373581" cy="455948"/>
            </a:xfrm>
            <a:custGeom>
              <a:avLst/>
              <a:gdLst/>
              <a:ahLst/>
              <a:cxnLst/>
              <a:rect l="l" t="t" r="r" b="b"/>
              <a:pathLst>
                <a:path w="11289" h="13778" extrusionOk="0">
                  <a:moveTo>
                    <a:pt x="3561" y="0"/>
                  </a:moveTo>
                  <a:cubicBezTo>
                    <a:pt x="3365" y="0"/>
                    <a:pt x="3146" y="69"/>
                    <a:pt x="2900" y="221"/>
                  </a:cubicBezTo>
                  <a:cubicBezTo>
                    <a:pt x="2784" y="238"/>
                    <a:pt x="2678" y="293"/>
                    <a:pt x="2598" y="379"/>
                  </a:cubicBezTo>
                  <a:cubicBezTo>
                    <a:pt x="1699" y="1295"/>
                    <a:pt x="1" y="3850"/>
                    <a:pt x="450" y="5516"/>
                  </a:cubicBezTo>
                  <a:cubicBezTo>
                    <a:pt x="280" y="7058"/>
                    <a:pt x="722" y="8394"/>
                    <a:pt x="1852" y="9506"/>
                  </a:cubicBezTo>
                  <a:cubicBezTo>
                    <a:pt x="2012" y="10077"/>
                    <a:pt x="2258" y="10622"/>
                    <a:pt x="2603" y="11171"/>
                  </a:cubicBezTo>
                  <a:cubicBezTo>
                    <a:pt x="2692" y="11319"/>
                    <a:pt x="2846" y="11414"/>
                    <a:pt x="3020" y="11425"/>
                  </a:cubicBezTo>
                  <a:cubicBezTo>
                    <a:pt x="3252" y="11698"/>
                    <a:pt x="3536" y="11907"/>
                    <a:pt x="3882" y="12016"/>
                  </a:cubicBezTo>
                  <a:cubicBezTo>
                    <a:pt x="4029" y="12062"/>
                    <a:pt x="4181" y="12086"/>
                    <a:pt x="4334" y="12086"/>
                  </a:cubicBezTo>
                  <a:cubicBezTo>
                    <a:pt x="4348" y="12086"/>
                    <a:pt x="4362" y="12085"/>
                    <a:pt x="4377" y="12085"/>
                  </a:cubicBezTo>
                  <a:cubicBezTo>
                    <a:pt x="4395" y="12310"/>
                    <a:pt x="4545" y="12505"/>
                    <a:pt x="4759" y="12580"/>
                  </a:cubicBezTo>
                  <a:cubicBezTo>
                    <a:pt x="6675" y="13274"/>
                    <a:pt x="8611" y="13660"/>
                    <a:pt x="10644" y="13776"/>
                  </a:cubicBezTo>
                  <a:cubicBezTo>
                    <a:pt x="10656" y="13777"/>
                    <a:pt x="10668" y="13777"/>
                    <a:pt x="10680" y="13777"/>
                  </a:cubicBezTo>
                  <a:cubicBezTo>
                    <a:pt x="11168" y="13777"/>
                    <a:pt x="11288" y="13180"/>
                    <a:pt x="11027" y="12854"/>
                  </a:cubicBezTo>
                  <a:cubicBezTo>
                    <a:pt x="10095" y="11685"/>
                    <a:pt x="9031" y="10460"/>
                    <a:pt x="7463" y="10235"/>
                  </a:cubicBezTo>
                  <a:cubicBezTo>
                    <a:pt x="7344" y="10218"/>
                    <a:pt x="7232" y="10210"/>
                    <a:pt x="7124" y="10210"/>
                  </a:cubicBezTo>
                  <a:cubicBezTo>
                    <a:pt x="6694" y="10210"/>
                    <a:pt x="6323" y="10328"/>
                    <a:pt x="5879" y="10434"/>
                  </a:cubicBezTo>
                  <a:cubicBezTo>
                    <a:pt x="5468" y="10532"/>
                    <a:pt x="4823" y="10753"/>
                    <a:pt x="4304" y="10753"/>
                  </a:cubicBezTo>
                  <a:cubicBezTo>
                    <a:pt x="4134" y="10753"/>
                    <a:pt x="3977" y="10730"/>
                    <a:pt x="3847" y="10670"/>
                  </a:cubicBezTo>
                  <a:cubicBezTo>
                    <a:pt x="3759" y="10630"/>
                    <a:pt x="3681" y="10552"/>
                    <a:pt x="3612" y="10452"/>
                  </a:cubicBezTo>
                  <a:cubicBezTo>
                    <a:pt x="3592" y="9768"/>
                    <a:pt x="3465" y="9154"/>
                    <a:pt x="3225" y="8524"/>
                  </a:cubicBezTo>
                  <a:cubicBezTo>
                    <a:pt x="3674" y="7806"/>
                    <a:pt x="4303" y="6850"/>
                    <a:pt x="4242" y="6158"/>
                  </a:cubicBezTo>
                  <a:cubicBezTo>
                    <a:pt x="4778" y="5655"/>
                    <a:pt x="5138" y="4962"/>
                    <a:pt x="5147" y="4236"/>
                  </a:cubicBezTo>
                  <a:cubicBezTo>
                    <a:pt x="5159" y="3376"/>
                    <a:pt x="4942" y="0"/>
                    <a:pt x="356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7675144" y="1298997"/>
              <a:ext cx="242403" cy="384568"/>
            </a:xfrm>
            <a:custGeom>
              <a:avLst/>
              <a:gdLst/>
              <a:ahLst/>
              <a:cxnLst/>
              <a:rect l="l" t="t" r="r" b="b"/>
              <a:pathLst>
                <a:path w="7325" h="11621" extrusionOk="0">
                  <a:moveTo>
                    <a:pt x="1841" y="1"/>
                  </a:moveTo>
                  <a:cubicBezTo>
                    <a:pt x="1795" y="1"/>
                    <a:pt x="1747" y="7"/>
                    <a:pt x="1696" y="19"/>
                  </a:cubicBezTo>
                  <a:cubicBezTo>
                    <a:pt x="1071" y="179"/>
                    <a:pt x="693" y="402"/>
                    <a:pt x="256" y="874"/>
                  </a:cubicBezTo>
                  <a:cubicBezTo>
                    <a:pt x="0" y="1151"/>
                    <a:pt x="74" y="1698"/>
                    <a:pt x="495" y="1778"/>
                  </a:cubicBezTo>
                  <a:cubicBezTo>
                    <a:pt x="2285" y="2118"/>
                    <a:pt x="1227" y="3972"/>
                    <a:pt x="1100" y="5205"/>
                  </a:cubicBezTo>
                  <a:cubicBezTo>
                    <a:pt x="1005" y="6121"/>
                    <a:pt x="1642" y="6467"/>
                    <a:pt x="1690" y="7271"/>
                  </a:cubicBezTo>
                  <a:cubicBezTo>
                    <a:pt x="1705" y="7547"/>
                    <a:pt x="1935" y="7820"/>
                    <a:pt x="2218" y="7820"/>
                  </a:cubicBezTo>
                  <a:cubicBezTo>
                    <a:pt x="2269" y="7820"/>
                    <a:pt x="2321" y="7811"/>
                    <a:pt x="2374" y="7792"/>
                  </a:cubicBezTo>
                  <a:cubicBezTo>
                    <a:pt x="2797" y="7644"/>
                    <a:pt x="3054" y="7513"/>
                    <a:pt x="3315" y="7129"/>
                  </a:cubicBezTo>
                  <a:cubicBezTo>
                    <a:pt x="3420" y="6973"/>
                    <a:pt x="3615" y="6103"/>
                    <a:pt x="3658" y="6048"/>
                  </a:cubicBezTo>
                  <a:cubicBezTo>
                    <a:pt x="3824" y="5842"/>
                    <a:pt x="3935" y="5769"/>
                    <a:pt x="4032" y="5769"/>
                  </a:cubicBezTo>
                  <a:cubicBezTo>
                    <a:pt x="4183" y="5769"/>
                    <a:pt x="4298" y="5949"/>
                    <a:pt x="4529" y="6083"/>
                  </a:cubicBezTo>
                  <a:cubicBezTo>
                    <a:pt x="6601" y="7279"/>
                    <a:pt x="3595" y="8344"/>
                    <a:pt x="3725" y="9789"/>
                  </a:cubicBezTo>
                  <a:cubicBezTo>
                    <a:pt x="3791" y="10523"/>
                    <a:pt x="4534" y="11129"/>
                    <a:pt x="5269" y="11255"/>
                  </a:cubicBezTo>
                  <a:cubicBezTo>
                    <a:pt x="5337" y="11504"/>
                    <a:pt x="5566" y="11621"/>
                    <a:pt x="5794" y="11621"/>
                  </a:cubicBezTo>
                  <a:cubicBezTo>
                    <a:pt x="6080" y="11621"/>
                    <a:pt x="6365" y="11436"/>
                    <a:pt x="6327" y="11096"/>
                  </a:cubicBezTo>
                  <a:cubicBezTo>
                    <a:pt x="6324" y="11067"/>
                    <a:pt x="6318" y="11027"/>
                    <a:pt x="6310" y="10981"/>
                  </a:cubicBezTo>
                  <a:cubicBezTo>
                    <a:pt x="6701" y="10584"/>
                    <a:pt x="6758" y="9857"/>
                    <a:pt x="6762" y="9220"/>
                  </a:cubicBezTo>
                  <a:cubicBezTo>
                    <a:pt x="6886" y="9134"/>
                    <a:pt x="6978" y="8994"/>
                    <a:pt x="6997" y="8798"/>
                  </a:cubicBezTo>
                  <a:cubicBezTo>
                    <a:pt x="7324" y="5299"/>
                    <a:pt x="5473" y="1957"/>
                    <a:pt x="2334" y="376"/>
                  </a:cubicBezTo>
                  <a:cubicBezTo>
                    <a:pt x="2264" y="171"/>
                    <a:pt x="2088" y="1"/>
                    <a:pt x="1841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7281641" y="1136546"/>
              <a:ext cx="892968" cy="986057"/>
            </a:xfrm>
            <a:custGeom>
              <a:avLst/>
              <a:gdLst/>
              <a:ahLst/>
              <a:cxnLst/>
              <a:rect l="l" t="t" r="r" b="b"/>
              <a:pathLst>
                <a:path w="26984" h="29797" extrusionOk="0">
                  <a:moveTo>
                    <a:pt x="9510" y="2753"/>
                  </a:moveTo>
                  <a:cubicBezTo>
                    <a:pt x="9651" y="3103"/>
                    <a:pt x="9779" y="3490"/>
                    <a:pt x="9946" y="3841"/>
                  </a:cubicBezTo>
                  <a:cubicBezTo>
                    <a:pt x="9767" y="3833"/>
                    <a:pt x="9587" y="3826"/>
                    <a:pt x="9407" y="3826"/>
                  </a:cubicBezTo>
                  <a:cubicBezTo>
                    <a:pt x="9374" y="3826"/>
                    <a:pt x="9342" y="3827"/>
                    <a:pt x="9309" y="3827"/>
                  </a:cubicBezTo>
                  <a:cubicBezTo>
                    <a:pt x="9124" y="3481"/>
                    <a:pt x="8874" y="3153"/>
                    <a:pt x="8649" y="2839"/>
                  </a:cubicBezTo>
                  <a:cubicBezTo>
                    <a:pt x="8935" y="2799"/>
                    <a:pt x="9223" y="2772"/>
                    <a:pt x="9510" y="2753"/>
                  </a:cubicBezTo>
                  <a:close/>
                  <a:moveTo>
                    <a:pt x="8839" y="4397"/>
                  </a:moveTo>
                  <a:cubicBezTo>
                    <a:pt x="8936" y="4397"/>
                    <a:pt x="9033" y="4398"/>
                    <a:pt x="9130" y="4400"/>
                  </a:cubicBezTo>
                  <a:cubicBezTo>
                    <a:pt x="9167" y="4430"/>
                    <a:pt x="9210" y="4444"/>
                    <a:pt x="9254" y="4444"/>
                  </a:cubicBezTo>
                  <a:cubicBezTo>
                    <a:pt x="9296" y="4444"/>
                    <a:pt x="9338" y="4431"/>
                    <a:pt x="9375" y="4409"/>
                  </a:cubicBezTo>
                  <a:cubicBezTo>
                    <a:pt x="12895" y="4544"/>
                    <a:pt x="16298" y="6054"/>
                    <a:pt x="17998" y="9391"/>
                  </a:cubicBezTo>
                  <a:cubicBezTo>
                    <a:pt x="19284" y="11920"/>
                    <a:pt x="19013" y="14490"/>
                    <a:pt x="17727" y="16492"/>
                  </a:cubicBezTo>
                  <a:cubicBezTo>
                    <a:pt x="17514" y="16087"/>
                    <a:pt x="17203" y="15905"/>
                    <a:pt x="16783" y="15726"/>
                  </a:cubicBezTo>
                  <a:cubicBezTo>
                    <a:pt x="16103" y="15440"/>
                    <a:pt x="14958" y="15283"/>
                    <a:pt x="15956" y="13910"/>
                  </a:cubicBezTo>
                  <a:cubicBezTo>
                    <a:pt x="16171" y="13614"/>
                    <a:pt x="16613" y="13403"/>
                    <a:pt x="16901" y="13170"/>
                  </a:cubicBezTo>
                  <a:cubicBezTo>
                    <a:pt x="17374" y="12787"/>
                    <a:pt x="18358" y="11631"/>
                    <a:pt x="17404" y="11197"/>
                  </a:cubicBezTo>
                  <a:cubicBezTo>
                    <a:pt x="17400" y="11196"/>
                    <a:pt x="17399" y="11196"/>
                    <a:pt x="17396" y="11194"/>
                  </a:cubicBezTo>
                  <a:cubicBezTo>
                    <a:pt x="17400" y="11189"/>
                    <a:pt x="17408" y="11186"/>
                    <a:pt x="17413" y="11180"/>
                  </a:cubicBezTo>
                  <a:cubicBezTo>
                    <a:pt x="17536" y="11040"/>
                    <a:pt x="17422" y="10873"/>
                    <a:pt x="17279" y="10873"/>
                  </a:cubicBezTo>
                  <a:cubicBezTo>
                    <a:pt x="17237" y="10873"/>
                    <a:pt x="17194" y="10887"/>
                    <a:pt x="17152" y="10920"/>
                  </a:cubicBezTo>
                  <a:cubicBezTo>
                    <a:pt x="17076" y="10981"/>
                    <a:pt x="17014" y="11007"/>
                    <a:pt x="16962" y="11007"/>
                  </a:cubicBezTo>
                  <a:cubicBezTo>
                    <a:pt x="16743" y="11007"/>
                    <a:pt x="16715" y="10552"/>
                    <a:pt x="16642" y="10388"/>
                  </a:cubicBezTo>
                  <a:cubicBezTo>
                    <a:pt x="16595" y="10275"/>
                    <a:pt x="16512" y="10180"/>
                    <a:pt x="16408" y="10117"/>
                  </a:cubicBezTo>
                  <a:cubicBezTo>
                    <a:pt x="16319" y="10067"/>
                    <a:pt x="16219" y="10045"/>
                    <a:pt x="16119" y="10045"/>
                  </a:cubicBezTo>
                  <a:cubicBezTo>
                    <a:pt x="15956" y="10045"/>
                    <a:pt x="15790" y="10102"/>
                    <a:pt x="15658" y="10186"/>
                  </a:cubicBezTo>
                  <a:cubicBezTo>
                    <a:pt x="15380" y="10362"/>
                    <a:pt x="15265" y="10653"/>
                    <a:pt x="15250" y="10972"/>
                  </a:cubicBezTo>
                  <a:cubicBezTo>
                    <a:pt x="15227" y="11407"/>
                    <a:pt x="15566" y="12315"/>
                    <a:pt x="14985" y="12537"/>
                  </a:cubicBezTo>
                  <a:cubicBezTo>
                    <a:pt x="14941" y="12553"/>
                    <a:pt x="14906" y="12586"/>
                    <a:pt x="14889" y="12629"/>
                  </a:cubicBezTo>
                  <a:cubicBezTo>
                    <a:pt x="14765" y="12663"/>
                    <a:pt x="14650" y="12679"/>
                    <a:pt x="14544" y="12679"/>
                  </a:cubicBezTo>
                  <a:cubicBezTo>
                    <a:pt x="13417" y="12679"/>
                    <a:pt x="13203" y="10911"/>
                    <a:pt x="13129" y="10044"/>
                  </a:cubicBezTo>
                  <a:cubicBezTo>
                    <a:pt x="13043" y="9031"/>
                    <a:pt x="13167" y="8048"/>
                    <a:pt x="14183" y="7547"/>
                  </a:cubicBezTo>
                  <a:cubicBezTo>
                    <a:pt x="14274" y="7503"/>
                    <a:pt x="14281" y="7402"/>
                    <a:pt x="14242" y="7325"/>
                  </a:cubicBezTo>
                  <a:cubicBezTo>
                    <a:pt x="14288" y="7275"/>
                    <a:pt x="14305" y="7201"/>
                    <a:pt x="14259" y="7119"/>
                  </a:cubicBezTo>
                  <a:cubicBezTo>
                    <a:pt x="14031" y="6710"/>
                    <a:pt x="13572" y="6496"/>
                    <a:pt x="13114" y="6496"/>
                  </a:cubicBezTo>
                  <a:cubicBezTo>
                    <a:pt x="13009" y="6496"/>
                    <a:pt x="12903" y="6507"/>
                    <a:pt x="12801" y="6530"/>
                  </a:cubicBezTo>
                  <a:cubicBezTo>
                    <a:pt x="12655" y="6564"/>
                    <a:pt x="12470" y="6661"/>
                    <a:pt x="12311" y="6661"/>
                  </a:cubicBezTo>
                  <a:cubicBezTo>
                    <a:pt x="12249" y="6661"/>
                    <a:pt x="12191" y="6647"/>
                    <a:pt x="12141" y="6608"/>
                  </a:cubicBezTo>
                  <a:cubicBezTo>
                    <a:pt x="12006" y="6506"/>
                    <a:pt x="12006" y="6276"/>
                    <a:pt x="12054" y="6134"/>
                  </a:cubicBezTo>
                  <a:cubicBezTo>
                    <a:pt x="12178" y="5755"/>
                    <a:pt x="12653" y="5587"/>
                    <a:pt x="12965" y="5400"/>
                  </a:cubicBezTo>
                  <a:cubicBezTo>
                    <a:pt x="13127" y="5303"/>
                    <a:pt x="13041" y="5066"/>
                    <a:pt x="12871" y="5066"/>
                  </a:cubicBezTo>
                  <a:cubicBezTo>
                    <a:pt x="12857" y="5066"/>
                    <a:pt x="12842" y="5067"/>
                    <a:pt x="12827" y="5071"/>
                  </a:cubicBezTo>
                  <a:cubicBezTo>
                    <a:pt x="12097" y="5247"/>
                    <a:pt x="11230" y="5847"/>
                    <a:pt x="11588" y="6708"/>
                  </a:cubicBezTo>
                  <a:cubicBezTo>
                    <a:pt x="11712" y="7007"/>
                    <a:pt x="11970" y="7194"/>
                    <a:pt x="12284" y="7194"/>
                  </a:cubicBezTo>
                  <a:cubicBezTo>
                    <a:pt x="12315" y="7194"/>
                    <a:pt x="12346" y="7193"/>
                    <a:pt x="12378" y="7189"/>
                  </a:cubicBezTo>
                  <a:cubicBezTo>
                    <a:pt x="12653" y="7157"/>
                    <a:pt x="12882" y="6990"/>
                    <a:pt x="13164" y="6990"/>
                  </a:cubicBezTo>
                  <a:cubicBezTo>
                    <a:pt x="13447" y="6991"/>
                    <a:pt x="13683" y="7126"/>
                    <a:pt x="13899" y="7296"/>
                  </a:cubicBezTo>
                  <a:cubicBezTo>
                    <a:pt x="11809" y="8190"/>
                    <a:pt x="12412" y="13071"/>
                    <a:pt x="14510" y="13071"/>
                  </a:cubicBezTo>
                  <a:cubicBezTo>
                    <a:pt x="14688" y="13071"/>
                    <a:pt x="14878" y="13036"/>
                    <a:pt x="15077" y="12960"/>
                  </a:cubicBezTo>
                  <a:cubicBezTo>
                    <a:pt x="15151" y="12934"/>
                    <a:pt x="15200" y="12863"/>
                    <a:pt x="15200" y="12785"/>
                  </a:cubicBezTo>
                  <a:cubicBezTo>
                    <a:pt x="15448" y="12675"/>
                    <a:pt x="15612" y="12459"/>
                    <a:pt x="15690" y="12183"/>
                  </a:cubicBezTo>
                  <a:cubicBezTo>
                    <a:pt x="15811" y="11753"/>
                    <a:pt x="15468" y="10791"/>
                    <a:pt x="15938" y="10565"/>
                  </a:cubicBezTo>
                  <a:cubicBezTo>
                    <a:pt x="15995" y="10537"/>
                    <a:pt x="16042" y="10525"/>
                    <a:pt x="16081" y="10525"/>
                  </a:cubicBezTo>
                  <a:cubicBezTo>
                    <a:pt x="16276" y="10525"/>
                    <a:pt x="16260" y="10831"/>
                    <a:pt x="16333" y="11001"/>
                  </a:cubicBezTo>
                  <a:cubicBezTo>
                    <a:pt x="16391" y="11142"/>
                    <a:pt x="16498" y="11257"/>
                    <a:pt x="16636" y="11324"/>
                  </a:cubicBezTo>
                  <a:cubicBezTo>
                    <a:pt x="16726" y="11368"/>
                    <a:pt x="16824" y="11390"/>
                    <a:pt x="16922" y="11390"/>
                  </a:cubicBezTo>
                  <a:cubicBezTo>
                    <a:pt x="17004" y="11390"/>
                    <a:pt x="17087" y="11374"/>
                    <a:pt x="17166" y="11343"/>
                  </a:cubicBezTo>
                  <a:cubicBezTo>
                    <a:pt x="17166" y="11396"/>
                    <a:pt x="17195" y="11445"/>
                    <a:pt x="17241" y="11473"/>
                  </a:cubicBezTo>
                  <a:cubicBezTo>
                    <a:pt x="18044" y="11994"/>
                    <a:pt x="15910" y="13308"/>
                    <a:pt x="15639" y="13596"/>
                  </a:cubicBezTo>
                  <a:cubicBezTo>
                    <a:pt x="15321" y="13934"/>
                    <a:pt x="15022" y="14380"/>
                    <a:pt x="15082" y="14870"/>
                  </a:cubicBezTo>
                  <a:cubicBezTo>
                    <a:pt x="15235" y="16117"/>
                    <a:pt x="16871" y="15787"/>
                    <a:pt x="17359" y="16723"/>
                  </a:cubicBezTo>
                  <a:cubicBezTo>
                    <a:pt x="17385" y="16778"/>
                    <a:pt x="17436" y="16817"/>
                    <a:pt x="17497" y="16827"/>
                  </a:cubicBezTo>
                  <a:cubicBezTo>
                    <a:pt x="16399" y="18348"/>
                    <a:pt x="14691" y="19498"/>
                    <a:pt x="12633" y="19976"/>
                  </a:cubicBezTo>
                  <a:cubicBezTo>
                    <a:pt x="12619" y="19967"/>
                    <a:pt x="12604" y="19959"/>
                    <a:pt x="12587" y="19953"/>
                  </a:cubicBezTo>
                  <a:cubicBezTo>
                    <a:pt x="11973" y="19794"/>
                    <a:pt x="11807" y="18867"/>
                    <a:pt x="11368" y="18461"/>
                  </a:cubicBezTo>
                  <a:cubicBezTo>
                    <a:pt x="10900" y="18033"/>
                    <a:pt x="10272" y="17766"/>
                    <a:pt x="9776" y="17360"/>
                  </a:cubicBezTo>
                  <a:cubicBezTo>
                    <a:pt x="9231" y="16912"/>
                    <a:pt x="8656" y="16482"/>
                    <a:pt x="8004" y="16482"/>
                  </a:cubicBezTo>
                  <a:cubicBezTo>
                    <a:pt x="7970" y="16482"/>
                    <a:pt x="7935" y="16483"/>
                    <a:pt x="7900" y="16486"/>
                  </a:cubicBezTo>
                  <a:cubicBezTo>
                    <a:pt x="7885" y="16394"/>
                    <a:pt x="7803" y="16307"/>
                    <a:pt x="7698" y="16307"/>
                  </a:cubicBezTo>
                  <a:cubicBezTo>
                    <a:pt x="7685" y="16307"/>
                    <a:pt x="7672" y="16308"/>
                    <a:pt x="7658" y="16311"/>
                  </a:cubicBezTo>
                  <a:cubicBezTo>
                    <a:pt x="7195" y="16408"/>
                    <a:pt x="6773" y="16634"/>
                    <a:pt x="6399" y="16919"/>
                  </a:cubicBezTo>
                  <a:cubicBezTo>
                    <a:pt x="6103" y="17142"/>
                    <a:pt x="5741" y="17589"/>
                    <a:pt x="5415" y="17589"/>
                  </a:cubicBezTo>
                  <a:cubicBezTo>
                    <a:pt x="5251" y="17589"/>
                    <a:pt x="5096" y="17476"/>
                    <a:pt x="4962" y="17164"/>
                  </a:cubicBezTo>
                  <a:cubicBezTo>
                    <a:pt x="4753" y="16668"/>
                    <a:pt x="4766" y="15996"/>
                    <a:pt x="4244" y="15766"/>
                  </a:cubicBezTo>
                  <a:cubicBezTo>
                    <a:pt x="4312" y="14671"/>
                    <a:pt x="4733" y="13905"/>
                    <a:pt x="5486" y="13105"/>
                  </a:cubicBezTo>
                  <a:cubicBezTo>
                    <a:pt x="5831" y="12741"/>
                    <a:pt x="6249" y="12352"/>
                    <a:pt x="6384" y="11842"/>
                  </a:cubicBezTo>
                  <a:cubicBezTo>
                    <a:pt x="6526" y="11301"/>
                    <a:pt x="6333" y="10738"/>
                    <a:pt x="5875" y="10479"/>
                  </a:cubicBezTo>
                  <a:cubicBezTo>
                    <a:pt x="5874" y="10465"/>
                    <a:pt x="5872" y="10453"/>
                    <a:pt x="5869" y="10441"/>
                  </a:cubicBezTo>
                  <a:cubicBezTo>
                    <a:pt x="5670" y="9878"/>
                    <a:pt x="6175" y="9247"/>
                    <a:pt x="6137" y="8647"/>
                  </a:cubicBezTo>
                  <a:cubicBezTo>
                    <a:pt x="6107" y="8181"/>
                    <a:pt x="5921" y="7740"/>
                    <a:pt x="5613" y="7390"/>
                  </a:cubicBezTo>
                  <a:cubicBezTo>
                    <a:pt x="5245" y="6977"/>
                    <a:pt x="4656" y="6728"/>
                    <a:pt x="4085" y="6728"/>
                  </a:cubicBezTo>
                  <a:cubicBezTo>
                    <a:pt x="3980" y="6728"/>
                    <a:pt x="3875" y="6737"/>
                    <a:pt x="3772" y="6754"/>
                  </a:cubicBezTo>
                  <a:cubicBezTo>
                    <a:pt x="4773" y="5830"/>
                    <a:pt x="6031" y="5135"/>
                    <a:pt x="7437" y="4755"/>
                  </a:cubicBezTo>
                  <a:cubicBezTo>
                    <a:pt x="7583" y="4717"/>
                    <a:pt x="7647" y="4579"/>
                    <a:pt x="7641" y="4449"/>
                  </a:cubicBezTo>
                  <a:cubicBezTo>
                    <a:pt x="8039" y="4414"/>
                    <a:pt x="8439" y="4397"/>
                    <a:pt x="8839" y="4397"/>
                  </a:cubicBezTo>
                  <a:close/>
                  <a:moveTo>
                    <a:pt x="4033" y="7188"/>
                  </a:moveTo>
                  <a:cubicBezTo>
                    <a:pt x="4800" y="7188"/>
                    <a:pt x="5484" y="7556"/>
                    <a:pt x="5618" y="8498"/>
                  </a:cubicBezTo>
                  <a:cubicBezTo>
                    <a:pt x="5711" y="9152"/>
                    <a:pt x="5077" y="9880"/>
                    <a:pt x="5361" y="10479"/>
                  </a:cubicBezTo>
                  <a:cubicBezTo>
                    <a:pt x="5330" y="10574"/>
                    <a:pt x="5382" y="10675"/>
                    <a:pt x="5477" y="10704"/>
                  </a:cubicBezTo>
                  <a:cubicBezTo>
                    <a:pt x="6914" y="11206"/>
                    <a:pt x="4691" y="13109"/>
                    <a:pt x="4290" y="13750"/>
                  </a:cubicBezTo>
                  <a:cubicBezTo>
                    <a:pt x="3889" y="14397"/>
                    <a:pt x="3677" y="15092"/>
                    <a:pt x="3821" y="15836"/>
                  </a:cubicBezTo>
                  <a:cubicBezTo>
                    <a:pt x="3817" y="15865"/>
                    <a:pt x="3823" y="15896"/>
                    <a:pt x="3837" y="15922"/>
                  </a:cubicBezTo>
                  <a:cubicBezTo>
                    <a:pt x="3838" y="15930"/>
                    <a:pt x="3838" y="15936"/>
                    <a:pt x="3840" y="15944"/>
                  </a:cubicBezTo>
                  <a:cubicBezTo>
                    <a:pt x="3863" y="16041"/>
                    <a:pt x="3939" y="16084"/>
                    <a:pt x="4019" y="16084"/>
                  </a:cubicBezTo>
                  <a:cubicBezTo>
                    <a:pt x="4040" y="16084"/>
                    <a:pt x="4061" y="16081"/>
                    <a:pt x="4082" y="16075"/>
                  </a:cubicBezTo>
                  <a:cubicBezTo>
                    <a:pt x="4740" y="16522"/>
                    <a:pt x="4259" y="17984"/>
                    <a:pt x="5313" y="18121"/>
                  </a:cubicBezTo>
                  <a:cubicBezTo>
                    <a:pt x="5346" y="18126"/>
                    <a:pt x="5378" y="18128"/>
                    <a:pt x="5410" y="18128"/>
                  </a:cubicBezTo>
                  <a:cubicBezTo>
                    <a:pt x="5724" y="18128"/>
                    <a:pt x="5971" y="17924"/>
                    <a:pt x="6203" y="17723"/>
                  </a:cubicBezTo>
                  <a:cubicBezTo>
                    <a:pt x="6542" y="17429"/>
                    <a:pt x="6909" y="17167"/>
                    <a:pt x="7298" y="16944"/>
                  </a:cubicBezTo>
                  <a:cubicBezTo>
                    <a:pt x="7325" y="16965"/>
                    <a:pt x="7358" y="16976"/>
                    <a:pt x="7392" y="16976"/>
                  </a:cubicBezTo>
                  <a:cubicBezTo>
                    <a:pt x="7408" y="16976"/>
                    <a:pt x="7425" y="16974"/>
                    <a:pt x="7441" y="16968"/>
                  </a:cubicBezTo>
                  <a:cubicBezTo>
                    <a:pt x="7605" y="16909"/>
                    <a:pt x="7761" y="16883"/>
                    <a:pt x="7909" y="16883"/>
                  </a:cubicBezTo>
                  <a:cubicBezTo>
                    <a:pt x="8609" y="16883"/>
                    <a:pt x="9139" y="17472"/>
                    <a:pt x="9674" y="17933"/>
                  </a:cubicBezTo>
                  <a:cubicBezTo>
                    <a:pt x="10032" y="18241"/>
                    <a:pt x="10453" y="18434"/>
                    <a:pt x="10825" y="18716"/>
                  </a:cubicBezTo>
                  <a:cubicBezTo>
                    <a:pt x="11309" y="19082"/>
                    <a:pt x="11496" y="19714"/>
                    <a:pt x="11899" y="20111"/>
                  </a:cubicBezTo>
                  <a:cubicBezTo>
                    <a:pt x="11383" y="20191"/>
                    <a:pt x="10867" y="20230"/>
                    <a:pt x="10356" y="20230"/>
                  </a:cubicBezTo>
                  <a:cubicBezTo>
                    <a:pt x="6531" y="20230"/>
                    <a:pt x="2961" y="18037"/>
                    <a:pt x="1754" y="14162"/>
                  </a:cubicBezTo>
                  <a:cubicBezTo>
                    <a:pt x="937" y="11540"/>
                    <a:pt x="1640" y="9094"/>
                    <a:pt x="3227" y="7311"/>
                  </a:cubicBezTo>
                  <a:cubicBezTo>
                    <a:pt x="3493" y="7232"/>
                    <a:pt x="3768" y="7188"/>
                    <a:pt x="4033" y="7188"/>
                  </a:cubicBezTo>
                  <a:close/>
                  <a:moveTo>
                    <a:pt x="10260" y="2735"/>
                  </a:moveTo>
                  <a:cubicBezTo>
                    <a:pt x="14668" y="2735"/>
                    <a:pt x="18761" y="5251"/>
                    <a:pt x="20136" y="9744"/>
                  </a:cubicBezTo>
                  <a:cubicBezTo>
                    <a:pt x="20888" y="12200"/>
                    <a:pt x="20704" y="15003"/>
                    <a:pt x="19494" y="17285"/>
                  </a:cubicBezTo>
                  <a:cubicBezTo>
                    <a:pt x="18632" y="18907"/>
                    <a:pt x="17341" y="19903"/>
                    <a:pt x="15854" y="20638"/>
                  </a:cubicBezTo>
                  <a:cubicBezTo>
                    <a:pt x="15757" y="20442"/>
                    <a:pt x="15618" y="20269"/>
                    <a:pt x="15497" y="20088"/>
                  </a:cubicBezTo>
                  <a:cubicBezTo>
                    <a:pt x="15416" y="19965"/>
                    <a:pt x="15334" y="19841"/>
                    <a:pt x="15255" y="19717"/>
                  </a:cubicBezTo>
                  <a:cubicBezTo>
                    <a:pt x="18767" y="17774"/>
                    <a:pt x="20657" y="13775"/>
                    <a:pt x="18882" y="9626"/>
                  </a:cubicBezTo>
                  <a:cubicBezTo>
                    <a:pt x="17417" y="6201"/>
                    <a:pt x="14063" y="4222"/>
                    <a:pt x="10513" y="3884"/>
                  </a:cubicBezTo>
                  <a:cubicBezTo>
                    <a:pt x="10364" y="3490"/>
                    <a:pt x="10135" y="3109"/>
                    <a:pt x="9926" y="2740"/>
                  </a:cubicBezTo>
                  <a:cubicBezTo>
                    <a:pt x="10038" y="2737"/>
                    <a:pt x="10149" y="2735"/>
                    <a:pt x="10260" y="2735"/>
                  </a:cubicBezTo>
                  <a:close/>
                  <a:moveTo>
                    <a:pt x="14895" y="19906"/>
                  </a:moveTo>
                  <a:cubicBezTo>
                    <a:pt x="14967" y="20042"/>
                    <a:pt x="15037" y="20178"/>
                    <a:pt x="15108" y="20316"/>
                  </a:cubicBezTo>
                  <a:cubicBezTo>
                    <a:pt x="15198" y="20495"/>
                    <a:pt x="15279" y="20685"/>
                    <a:pt x="15389" y="20855"/>
                  </a:cubicBezTo>
                  <a:cubicBezTo>
                    <a:pt x="15048" y="21008"/>
                    <a:pt x="14700" y="21151"/>
                    <a:pt x="14345" y="21286"/>
                  </a:cubicBezTo>
                  <a:cubicBezTo>
                    <a:pt x="14189" y="20973"/>
                    <a:pt x="13994" y="20667"/>
                    <a:pt x="13800" y="20371"/>
                  </a:cubicBezTo>
                  <a:cubicBezTo>
                    <a:pt x="14173" y="20240"/>
                    <a:pt x="14539" y="20083"/>
                    <a:pt x="14895" y="19906"/>
                  </a:cubicBezTo>
                  <a:close/>
                  <a:moveTo>
                    <a:pt x="10265" y="688"/>
                  </a:moveTo>
                  <a:cubicBezTo>
                    <a:pt x="15862" y="688"/>
                    <a:pt x="21016" y="3945"/>
                    <a:pt x="22415" y="9810"/>
                  </a:cubicBezTo>
                  <a:cubicBezTo>
                    <a:pt x="23959" y="16282"/>
                    <a:pt x="19658" y="22395"/>
                    <a:pt x="13227" y="23588"/>
                  </a:cubicBezTo>
                  <a:cubicBezTo>
                    <a:pt x="13213" y="23592"/>
                    <a:pt x="13199" y="23597"/>
                    <a:pt x="13187" y="23605"/>
                  </a:cubicBezTo>
                  <a:cubicBezTo>
                    <a:pt x="13057" y="23438"/>
                    <a:pt x="12939" y="23271"/>
                    <a:pt x="12859" y="23068"/>
                  </a:cubicBezTo>
                  <a:cubicBezTo>
                    <a:pt x="12797" y="22905"/>
                    <a:pt x="12766" y="22736"/>
                    <a:pt x="12734" y="22568"/>
                  </a:cubicBezTo>
                  <a:lnTo>
                    <a:pt x="12734" y="22568"/>
                  </a:lnTo>
                  <a:cubicBezTo>
                    <a:pt x="12742" y="22568"/>
                    <a:pt x="12750" y="22569"/>
                    <a:pt x="12758" y="22569"/>
                  </a:cubicBezTo>
                  <a:cubicBezTo>
                    <a:pt x="12790" y="22569"/>
                    <a:pt x="12823" y="22564"/>
                    <a:pt x="12853" y="22555"/>
                  </a:cubicBezTo>
                  <a:cubicBezTo>
                    <a:pt x="15791" y="21670"/>
                    <a:pt x="18629" y="20515"/>
                    <a:pt x="20134" y="17660"/>
                  </a:cubicBezTo>
                  <a:cubicBezTo>
                    <a:pt x="21436" y="15193"/>
                    <a:pt x="21651" y="12210"/>
                    <a:pt x="20853" y="9548"/>
                  </a:cubicBezTo>
                  <a:cubicBezTo>
                    <a:pt x="19503" y="5053"/>
                    <a:pt x="15189" y="2046"/>
                    <a:pt x="10652" y="2046"/>
                  </a:cubicBezTo>
                  <a:cubicBezTo>
                    <a:pt x="9684" y="2046"/>
                    <a:pt x="8706" y="2183"/>
                    <a:pt x="7744" y="2472"/>
                  </a:cubicBezTo>
                  <a:cubicBezTo>
                    <a:pt x="7736" y="2452"/>
                    <a:pt x="7727" y="2433"/>
                    <a:pt x="7713" y="2418"/>
                  </a:cubicBezTo>
                  <a:cubicBezTo>
                    <a:pt x="7497" y="2162"/>
                    <a:pt x="7365" y="1856"/>
                    <a:pt x="7350" y="1521"/>
                  </a:cubicBezTo>
                  <a:cubicBezTo>
                    <a:pt x="7339" y="1305"/>
                    <a:pt x="7398" y="1127"/>
                    <a:pt x="7462" y="943"/>
                  </a:cubicBezTo>
                  <a:cubicBezTo>
                    <a:pt x="7476" y="945"/>
                    <a:pt x="7490" y="947"/>
                    <a:pt x="7504" y="947"/>
                  </a:cubicBezTo>
                  <a:cubicBezTo>
                    <a:pt x="7518" y="947"/>
                    <a:pt x="7532" y="945"/>
                    <a:pt x="7546" y="943"/>
                  </a:cubicBezTo>
                  <a:cubicBezTo>
                    <a:pt x="8455" y="772"/>
                    <a:pt x="9366" y="688"/>
                    <a:pt x="10265" y="688"/>
                  </a:cubicBezTo>
                  <a:close/>
                  <a:moveTo>
                    <a:pt x="19150" y="21652"/>
                  </a:moveTo>
                  <a:cubicBezTo>
                    <a:pt x="19771" y="22902"/>
                    <a:pt x="20886" y="24294"/>
                    <a:pt x="22095" y="24954"/>
                  </a:cubicBezTo>
                  <a:cubicBezTo>
                    <a:pt x="21804" y="25326"/>
                    <a:pt x="21525" y="25654"/>
                    <a:pt x="21081" y="25876"/>
                  </a:cubicBezTo>
                  <a:cubicBezTo>
                    <a:pt x="20670" y="26083"/>
                    <a:pt x="20238" y="26142"/>
                    <a:pt x="19791" y="26152"/>
                  </a:cubicBezTo>
                  <a:cubicBezTo>
                    <a:pt x="19631" y="24770"/>
                    <a:pt x="19185" y="23403"/>
                    <a:pt x="18313" y="22305"/>
                  </a:cubicBezTo>
                  <a:lnTo>
                    <a:pt x="18313" y="22305"/>
                  </a:lnTo>
                  <a:cubicBezTo>
                    <a:pt x="18603" y="22100"/>
                    <a:pt x="18880" y="21880"/>
                    <a:pt x="19150" y="21652"/>
                  </a:cubicBezTo>
                  <a:close/>
                  <a:moveTo>
                    <a:pt x="23765" y="24179"/>
                  </a:moveTo>
                  <a:cubicBezTo>
                    <a:pt x="24566" y="24179"/>
                    <a:pt x="25362" y="24264"/>
                    <a:pt x="26189" y="24441"/>
                  </a:cubicBezTo>
                  <a:cubicBezTo>
                    <a:pt x="24049" y="27432"/>
                    <a:pt x="20785" y="29059"/>
                    <a:pt x="17178" y="29339"/>
                  </a:cubicBezTo>
                  <a:cubicBezTo>
                    <a:pt x="17423" y="28656"/>
                    <a:pt x="17592" y="27976"/>
                    <a:pt x="17958" y="27325"/>
                  </a:cubicBezTo>
                  <a:cubicBezTo>
                    <a:pt x="18286" y="26743"/>
                    <a:pt x="18693" y="26231"/>
                    <a:pt x="19116" y="25723"/>
                  </a:cubicBezTo>
                  <a:cubicBezTo>
                    <a:pt x="19150" y="25928"/>
                    <a:pt x="19180" y="26133"/>
                    <a:pt x="19199" y="26346"/>
                  </a:cubicBezTo>
                  <a:cubicBezTo>
                    <a:pt x="19216" y="26543"/>
                    <a:pt x="19379" y="26641"/>
                    <a:pt x="19533" y="26641"/>
                  </a:cubicBezTo>
                  <a:cubicBezTo>
                    <a:pt x="19607" y="26641"/>
                    <a:pt x="19679" y="26619"/>
                    <a:pt x="19732" y="26574"/>
                  </a:cubicBezTo>
                  <a:cubicBezTo>
                    <a:pt x="19894" y="26613"/>
                    <a:pt x="20061" y="26631"/>
                    <a:pt x="20230" y="26631"/>
                  </a:cubicBezTo>
                  <a:cubicBezTo>
                    <a:pt x="21224" y="26631"/>
                    <a:pt x="22272" y="26000"/>
                    <a:pt x="22637" y="25099"/>
                  </a:cubicBezTo>
                  <a:cubicBezTo>
                    <a:pt x="22677" y="25000"/>
                    <a:pt x="22634" y="24905"/>
                    <a:pt x="22560" y="24839"/>
                  </a:cubicBezTo>
                  <a:cubicBezTo>
                    <a:pt x="22614" y="24732"/>
                    <a:pt x="22591" y="24600"/>
                    <a:pt x="22502" y="24519"/>
                  </a:cubicBezTo>
                  <a:cubicBezTo>
                    <a:pt x="22419" y="24435"/>
                    <a:pt x="22331" y="24357"/>
                    <a:pt x="22243" y="24277"/>
                  </a:cubicBezTo>
                  <a:cubicBezTo>
                    <a:pt x="22759" y="24213"/>
                    <a:pt x="23263" y="24179"/>
                    <a:pt x="23765" y="24179"/>
                  </a:cubicBezTo>
                  <a:close/>
                  <a:moveTo>
                    <a:pt x="10748" y="1"/>
                  </a:moveTo>
                  <a:cubicBezTo>
                    <a:pt x="9671" y="1"/>
                    <a:pt x="8582" y="142"/>
                    <a:pt x="7506" y="439"/>
                  </a:cubicBezTo>
                  <a:cubicBezTo>
                    <a:pt x="7457" y="382"/>
                    <a:pt x="7381" y="348"/>
                    <a:pt x="7303" y="348"/>
                  </a:cubicBezTo>
                  <a:cubicBezTo>
                    <a:pt x="7242" y="348"/>
                    <a:pt x="7181" y="368"/>
                    <a:pt x="7130" y="415"/>
                  </a:cubicBezTo>
                  <a:cubicBezTo>
                    <a:pt x="6448" y="1035"/>
                    <a:pt x="6817" y="2263"/>
                    <a:pt x="7457" y="2749"/>
                  </a:cubicBezTo>
                  <a:cubicBezTo>
                    <a:pt x="7486" y="2772"/>
                    <a:pt x="7525" y="2786"/>
                    <a:pt x="7563" y="2786"/>
                  </a:cubicBezTo>
                  <a:cubicBezTo>
                    <a:pt x="7565" y="2786"/>
                    <a:pt x="7567" y="2786"/>
                    <a:pt x="7569" y="2786"/>
                  </a:cubicBezTo>
                  <a:cubicBezTo>
                    <a:pt x="7600" y="2889"/>
                    <a:pt x="7688" y="2976"/>
                    <a:pt x="7816" y="2976"/>
                  </a:cubicBezTo>
                  <a:cubicBezTo>
                    <a:pt x="7836" y="2976"/>
                    <a:pt x="7857" y="2974"/>
                    <a:pt x="7879" y="2969"/>
                  </a:cubicBezTo>
                  <a:cubicBezTo>
                    <a:pt x="8001" y="2943"/>
                    <a:pt x="8125" y="2922"/>
                    <a:pt x="8249" y="2901"/>
                  </a:cubicBezTo>
                  <a:cubicBezTo>
                    <a:pt x="8402" y="3202"/>
                    <a:pt x="8556" y="3536"/>
                    <a:pt x="8735" y="3846"/>
                  </a:cubicBezTo>
                  <a:cubicBezTo>
                    <a:pt x="8084" y="3882"/>
                    <a:pt x="7437" y="3977"/>
                    <a:pt x="6802" y="4127"/>
                  </a:cubicBezTo>
                  <a:cubicBezTo>
                    <a:pt x="6705" y="4150"/>
                    <a:pt x="6661" y="4215"/>
                    <a:pt x="6653" y="4285"/>
                  </a:cubicBezTo>
                  <a:cubicBezTo>
                    <a:pt x="2510" y="5127"/>
                    <a:pt x="0" y="9832"/>
                    <a:pt x="948" y="13848"/>
                  </a:cubicBezTo>
                  <a:cubicBezTo>
                    <a:pt x="1995" y="18271"/>
                    <a:pt x="6091" y="20943"/>
                    <a:pt x="10407" y="20943"/>
                  </a:cubicBezTo>
                  <a:cubicBezTo>
                    <a:pt x="11066" y="20943"/>
                    <a:pt x="11731" y="20881"/>
                    <a:pt x="12391" y="20753"/>
                  </a:cubicBezTo>
                  <a:cubicBezTo>
                    <a:pt x="12732" y="20687"/>
                    <a:pt x="13069" y="20601"/>
                    <a:pt x="13401" y="20500"/>
                  </a:cubicBezTo>
                  <a:cubicBezTo>
                    <a:pt x="13552" y="20820"/>
                    <a:pt x="13711" y="21148"/>
                    <a:pt x="13893" y="21451"/>
                  </a:cubicBezTo>
                  <a:cubicBezTo>
                    <a:pt x="13487" y="21597"/>
                    <a:pt x="13078" y="21736"/>
                    <a:pt x="12665" y="21872"/>
                  </a:cubicBezTo>
                  <a:cubicBezTo>
                    <a:pt x="12489" y="21930"/>
                    <a:pt x="12418" y="22079"/>
                    <a:pt x="12424" y="22223"/>
                  </a:cubicBezTo>
                  <a:cubicBezTo>
                    <a:pt x="12378" y="22243"/>
                    <a:pt x="12343" y="22281"/>
                    <a:pt x="12328" y="22329"/>
                  </a:cubicBezTo>
                  <a:cubicBezTo>
                    <a:pt x="12156" y="22920"/>
                    <a:pt x="12466" y="23738"/>
                    <a:pt x="12930" y="24127"/>
                  </a:cubicBezTo>
                  <a:cubicBezTo>
                    <a:pt x="12981" y="24173"/>
                    <a:pt x="13048" y="24198"/>
                    <a:pt x="13117" y="24198"/>
                  </a:cubicBezTo>
                  <a:cubicBezTo>
                    <a:pt x="13123" y="24198"/>
                    <a:pt x="13129" y="24198"/>
                    <a:pt x="13135" y="24197"/>
                  </a:cubicBezTo>
                  <a:cubicBezTo>
                    <a:pt x="13199" y="24244"/>
                    <a:pt x="13277" y="24269"/>
                    <a:pt x="13355" y="24269"/>
                  </a:cubicBezTo>
                  <a:cubicBezTo>
                    <a:pt x="13374" y="24269"/>
                    <a:pt x="13393" y="24268"/>
                    <a:pt x="13412" y="24265"/>
                  </a:cubicBezTo>
                  <a:cubicBezTo>
                    <a:pt x="15034" y="24024"/>
                    <a:pt x="16586" y="23436"/>
                    <a:pt x="17959" y="22543"/>
                  </a:cubicBezTo>
                  <a:cubicBezTo>
                    <a:pt x="18416" y="23422"/>
                    <a:pt x="18791" y="24286"/>
                    <a:pt x="19012" y="25220"/>
                  </a:cubicBezTo>
                  <a:cubicBezTo>
                    <a:pt x="17774" y="26130"/>
                    <a:pt x="16690" y="27832"/>
                    <a:pt x="16589" y="29376"/>
                  </a:cubicBezTo>
                  <a:cubicBezTo>
                    <a:pt x="16344" y="29392"/>
                    <a:pt x="16351" y="29743"/>
                    <a:pt x="16596" y="29763"/>
                  </a:cubicBezTo>
                  <a:cubicBezTo>
                    <a:pt x="16880" y="29786"/>
                    <a:pt x="17162" y="29797"/>
                    <a:pt x="17442" y="29797"/>
                  </a:cubicBezTo>
                  <a:cubicBezTo>
                    <a:pt x="21217" y="29797"/>
                    <a:pt x="24683" y="27788"/>
                    <a:pt x="26852" y="24700"/>
                  </a:cubicBezTo>
                  <a:cubicBezTo>
                    <a:pt x="26984" y="24513"/>
                    <a:pt x="26889" y="24332"/>
                    <a:pt x="26731" y="24248"/>
                  </a:cubicBezTo>
                  <a:cubicBezTo>
                    <a:pt x="26760" y="24115"/>
                    <a:pt x="26706" y="23966"/>
                    <a:pt x="26533" y="23915"/>
                  </a:cubicBezTo>
                  <a:cubicBezTo>
                    <a:pt x="25761" y="23688"/>
                    <a:pt x="24954" y="23571"/>
                    <a:pt x="24146" y="23571"/>
                  </a:cubicBezTo>
                  <a:cubicBezTo>
                    <a:pt x="23362" y="23571"/>
                    <a:pt x="22578" y="23681"/>
                    <a:pt x="21827" y="23906"/>
                  </a:cubicBezTo>
                  <a:cubicBezTo>
                    <a:pt x="21501" y="23629"/>
                    <a:pt x="21170" y="23355"/>
                    <a:pt x="20870" y="23044"/>
                  </a:cubicBezTo>
                  <a:cubicBezTo>
                    <a:pt x="20361" y="22514"/>
                    <a:pt x="19937" y="21926"/>
                    <a:pt x="19502" y="21336"/>
                  </a:cubicBezTo>
                  <a:cubicBezTo>
                    <a:pt x="22623" y="18471"/>
                    <a:pt x="24170" y="13985"/>
                    <a:pt x="23119" y="9613"/>
                  </a:cubicBezTo>
                  <a:cubicBezTo>
                    <a:pt x="21749" y="3911"/>
                    <a:pt x="16413" y="1"/>
                    <a:pt x="107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9" name="Google Shape;719;p27"/>
          <p:cNvGrpSpPr/>
          <p:nvPr/>
        </p:nvGrpSpPr>
        <p:grpSpPr>
          <a:xfrm>
            <a:off x="-469390" y="245003"/>
            <a:ext cx="1490486" cy="960916"/>
            <a:chOff x="-75881" y="2283499"/>
            <a:chExt cx="772313" cy="497910"/>
          </a:xfrm>
        </p:grpSpPr>
        <p:sp>
          <p:nvSpPr>
            <p:cNvPr id="720" name="Google Shape;720;p27"/>
            <p:cNvSpPr/>
            <p:nvPr/>
          </p:nvSpPr>
          <p:spPr>
            <a:xfrm>
              <a:off x="36336" y="2283499"/>
              <a:ext cx="627897" cy="471965"/>
            </a:xfrm>
            <a:custGeom>
              <a:avLst/>
              <a:gdLst/>
              <a:ahLst/>
              <a:cxnLst/>
              <a:rect l="l" t="t" r="r" b="b"/>
              <a:pathLst>
                <a:path w="18974" h="14262" extrusionOk="0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-75881" y="2283664"/>
              <a:ext cx="772313" cy="497744"/>
            </a:xfrm>
            <a:custGeom>
              <a:avLst/>
              <a:gdLst/>
              <a:ahLst/>
              <a:cxnLst/>
              <a:rect l="l" t="t" r="r" b="b"/>
              <a:pathLst>
                <a:path w="23338" h="15041" extrusionOk="0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E1420401-523A-4C58-B312-CBCB6060AC31}"/>
              </a:ext>
            </a:extLst>
          </p:cNvPr>
          <p:cNvSpPr/>
          <p:nvPr/>
        </p:nvSpPr>
        <p:spPr>
          <a:xfrm>
            <a:off x="2008800" y="1104040"/>
            <a:ext cx="5126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b="1" dirty="0">
                <a:solidFill>
                  <a:schemeClr val="bg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لورم ایپسوم متن ساختگی با تولید سادگی نامفهوم از صنعت چاپ و با استفاده از طراحان گرافیک است. </a:t>
            </a:r>
          </a:p>
        </p:txBody>
      </p:sp>
      <p:sp>
        <p:nvSpPr>
          <p:cNvPr id="20" name="Google Shape;328;p23">
            <a:extLst>
              <a:ext uri="{FF2B5EF4-FFF2-40B4-BE49-F238E27FC236}">
                <a16:creationId xmlns:a16="http://schemas.microsoft.com/office/drawing/2014/main" id="{8B94F260-8706-4767-A743-5B70B45422D1}"/>
              </a:ext>
            </a:extLst>
          </p:cNvPr>
          <p:cNvSpPr txBox="1">
            <a:spLocks/>
          </p:cNvSpPr>
          <p:nvPr/>
        </p:nvSpPr>
        <p:spPr>
          <a:xfrm>
            <a:off x="2961139" y="3584194"/>
            <a:ext cx="3221722" cy="86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ermanent Marker"/>
              <a:buNone/>
              <a:defRPr sz="2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pPr algn="ctr"/>
            <a:r>
              <a:rPr lang="fa-IR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Lalezar" panose="00000500000000000000" pitchFamily="2" charset="-78"/>
                <a:cs typeface="Dast Nevis" panose="03000400000000000000" pitchFamily="66" charset="-78"/>
              </a:rPr>
              <a:t>عنوان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8" name="Google Shape;728;p28"/>
          <p:cNvGrpSpPr/>
          <p:nvPr/>
        </p:nvGrpSpPr>
        <p:grpSpPr>
          <a:xfrm>
            <a:off x="6621024" y="2246437"/>
            <a:ext cx="1819110" cy="2485557"/>
            <a:chOff x="797124" y="1924250"/>
            <a:chExt cx="1819110" cy="2485557"/>
          </a:xfrm>
        </p:grpSpPr>
        <p:sp>
          <p:nvSpPr>
            <p:cNvPr id="729" name="Google Shape;729;p28"/>
            <p:cNvSpPr/>
            <p:nvPr/>
          </p:nvSpPr>
          <p:spPr>
            <a:xfrm>
              <a:off x="811371" y="2195228"/>
              <a:ext cx="266810" cy="112091"/>
            </a:xfrm>
            <a:custGeom>
              <a:avLst/>
              <a:gdLst/>
              <a:ahLst/>
              <a:cxnLst/>
              <a:rect l="l" t="t" r="r" b="b"/>
              <a:pathLst>
                <a:path w="9495" h="3989" extrusionOk="0">
                  <a:moveTo>
                    <a:pt x="6791" y="0"/>
                  </a:moveTo>
                  <a:cubicBezTo>
                    <a:pt x="4540" y="0"/>
                    <a:pt x="1474" y="668"/>
                    <a:pt x="1" y="3950"/>
                  </a:cubicBezTo>
                  <a:cubicBezTo>
                    <a:pt x="1" y="3950"/>
                    <a:pt x="375" y="3988"/>
                    <a:pt x="983" y="3988"/>
                  </a:cubicBezTo>
                  <a:cubicBezTo>
                    <a:pt x="2940" y="3988"/>
                    <a:pt x="7324" y="3599"/>
                    <a:pt x="9495" y="315"/>
                  </a:cubicBezTo>
                  <a:cubicBezTo>
                    <a:pt x="9495" y="315"/>
                    <a:pt x="8335" y="0"/>
                    <a:pt x="6791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8"/>
            <p:cNvSpPr/>
            <p:nvPr/>
          </p:nvSpPr>
          <p:spPr>
            <a:xfrm>
              <a:off x="1138131" y="2589626"/>
              <a:ext cx="201533" cy="587178"/>
            </a:xfrm>
            <a:custGeom>
              <a:avLst/>
              <a:gdLst/>
              <a:ahLst/>
              <a:cxnLst/>
              <a:rect l="l" t="t" r="r" b="b"/>
              <a:pathLst>
                <a:path w="7172" h="20896" extrusionOk="0">
                  <a:moveTo>
                    <a:pt x="2250" y="1"/>
                  </a:moveTo>
                  <a:cubicBezTo>
                    <a:pt x="1406" y="311"/>
                    <a:pt x="665" y="589"/>
                    <a:pt x="0" y="831"/>
                  </a:cubicBezTo>
                  <a:cubicBezTo>
                    <a:pt x="293" y="1862"/>
                    <a:pt x="573" y="2803"/>
                    <a:pt x="823" y="3753"/>
                  </a:cubicBezTo>
                  <a:cubicBezTo>
                    <a:pt x="1051" y="4606"/>
                    <a:pt x="1212" y="5479"/>
                    <a:pt x="1462" y="6330"/>
                  </a:cubicBezTo>
                  <a:cubicBezTo>
                    <a:pt x="2001" y="8176"/>
                    <a:pt x="2674" y="9986"/>
                    <a:pt x="3111" y="11856"/>
                  </a:cubicBezTo>
                  <a:cubicBezTo>
                    <a:pt x="3695" y="14353"/>
                    <a:pt x="4098" y="16895"/>
                    <a:pt x="4586" y="19418"/>
                  </a:cubicBezTo>
                  <a:cubicBezTo>
                    <a:pt x="4671" y="19877"/>
                    <a:pt x="4768" y="20338"/>
                    <a:pt x="4882" y="20895"/>
                  </a:cubicBezTo>
                  <a:lnTo>
                    <a:pt x="6870" y="20171"/>
                  </a:lnTo>
                  <a:cubicBezTo>
                    <a:pt x="7133" y="20078"/>
                    <a:pt x="7171" y="19916"/>
                    <a:pt x="7099" y="19656"/>
                  </a:cubicBezTo>
                  <a:cubicBezTo>
                    <a:pt x="6353" y="16878"/>
                    <a:pt x="5684" y="14079"/>
                    <a:pt x="4852" y="11328"/>
                  </a:cubicBezTo>
                  <a:cubicBezTo>
                    <a:pt x="4110" y="8865"/>
                    <a:pt x="3394" y="6403"/>
                    <a:pt x="2970" y="3860"/>
                  </a:cubicBezTo>
                  <a:cubicBezTo>
                    <a:pt x="2754" y="2590"/>
                    <a:pt x="2496" y="1326"/>
                    <a:pt x="225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8"/>
            <p:cNvSpPr/>
            <p:nvPr/>
          </p:nvSpPr>
          <p:spPr>
            <a:xfrm>
              <a:off x="1322475" y="3304376"/>
              <a:ext cx="116137" cy="180795"/>
            </a:xfrm>
            <a:custGeom>
              <a:avLst/>
              <a:gdLst/>
              <a:ahLst/>
              <a:cxnLst/>
              <a:rect l="l" t="t" r="r" b="b"/>
              <a:pathLst>
                <a:path w="4133" h="6434" extrusionOk="0">
                  <a:moveTo>
                    <a:pt x="2349" y="1"/>
                  </a:moveTo>
                  <a:cubicBezTo>
                    <a:pt x="1721" y="116"/>
                    <a:pt x="1158" y="202"/>
                    <a:pt x="598" y="329"/>
                  </a:cubicBezTo>
                  <a:cubicBezTo>
                    <a:pt x="166" y="428"/>
                    <a:pt x="0" y="760"/>
                    <a:pt x="107" y="1211"/>
                  </a:cubicBezTo>
                  <a:cubicBezTo>
                    <a:pt x="339" y="2169"/>
                    <a:pt x="577" y="3128"/>
                    <a:pt x="805" y="4086"/>
                  </a:cubicBezTo>
                  <a:cubicBezTo>
                    <a:pt x="878" y="4376"/>
                    <a:pt x="940" y="4666"/>
                    <a:pt x="1009" y="4960"/>
                  </a:cubicBezTo>
                  <a:cubicBezTo>
                    <a:pt x="1316" y="4860"/>
                    <a:pt x="1594" y="4814"/>
                    <a:pt x="1848" y="4814"/>
                  </a:cubicBezTo>
                  <a:cubicBezTo>
                    <a:pt x="2881" y="4814"/>
                    <a:pt x="3520" y="5565"/>
                    <a:pt x="4132" y="6434"/>
                  </a:cubicBezTo>
                  <a:cubicBezTo>
                    <a:pt x="3539" y="4299"/>
                    <a:pt x="2950" y="2165"/>
                    <a:pt x="234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8"/>
            <p:cNvSpPr/>
            <p:nvPr/>
          </p:nvSpPr>
          <p:spPr>
            <a:xfrm>
              <a:off x="1189472" y="3329048"/>
              <a:ext cx="144827" cy="169303"/>
            </a:xfrm>
            <a:custGeom>
              <a:avLst/>
              <a:gdLst/>
              <a:ahLst/>
              <a:cxnLst/>
              <a:rect l="l" t="t" r="r" b="b"/>
              <a:pathLst>
                <a:path w="5154" h="6025" extrusionOk="0">
                  <a:moveTo>
                    <a:pt x="3958" y="0"/>
                  </a:moveTo>
                  <a:cubicBezTo>
                    <a:pt x="2607" y="265"/>
                    <a:pt x="1318" y="511"/>
                    <a:pt x="1" y="768"/>
                  </a:cubicBezTo>
                  <a:cubicBezTo>
                    <a:pt x="636" y="2509"/>
                    <a:pt x="1276" y="4260"/>
                    <a:pt x="1920" y="6024"/>
                  </a:cubicBezTo>
                  <a:cubicBezTo>
                    <a:pt x="2218" y="5385"/>
                    <a:pt x="2661" y="5010"/>
                    <a:pt x="3233" y="5010"/>
                  </a:cubicBezTo>
                  <a:cubicBezTo>
                    <a:pt x="3736" y="5010"/>
                    <a:pt x="4339" y="5300"/>
                    <a:pt x="5031" y="5956"/>
                  </a:cubicBezTo>
                  <a:cubicBezTo>
                    <a:pt x="5153" y="3808"/>
                    <a:pt x="4408" y="1947"/>
                    <a:pt x="395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8"/>
            <p:cNvSpPr/>
            <p:nvPr/>
          </p:nvSpPr>
          <p:spPr>
            <a:xfrm>
              <a:off x="1073611" y="3315644"/>
              <a:ext cx="156489" cy="231179"/>
            </a:xfrm>
            <a:custGeom>
              <a:avLst/>
              <a:gdLst/>
              <a:ahLst/>
              <a:cxnLst/>
              <a:rect l="l" t="t" r="r" b="b"/>
              <a:pathLst>
                <a:path w="5569" h="8227" extrusionOk="0">
                  <a:moveTo>
                    <a:pt x="128" y="0"/>
                  </a:moveTo>
                  <a:lnTo>
                    <a:pt x="1" y="77"/>
                  </a:lnTo>
                  <a:cubicBezTo>
                    <a:pt x="619" y="2761"/>
                    <a:pt x="1242" y="5448"/>
                    <a:pt x="1883" y="8226"/>
                  </a:cubicBezTo>
                  <a:cubicBezTo>
                    <a:pt x="1979" y="8046"/>
                    <a:pt x="2027" y="7958"/>
                    <a:pt x="2073" y="7872"/>
                  </a:cubicBezTo>
                  <a:cubicBezTo>
                    <a:pt x="2446" y="7127"/>
                    <a:pt x="2847" y="6767"/>
                    <a:pt x="3371" y="6767"/>
                  </a:cubicBezTo>
                  <a:cubicBezTo>
                    <a:pt x="3691" y="6767"/>
                    <a:pt x="4056" y="6901"/>
                    <a:pt x="4489" y="7165"/>
                  </a:cubicBezTo>
                  <a:cubicBezTo>
                    <a:pt x="4717" y="7306"/>
                    <a:pt x="4924" y="7485"/>
                    <a:pt x="5124" y="7672"/>
                  </a:cubicBezTo>
                  <a:cubicBezTo>
                    <a:pt x="5259" y="7795"/>
                    <a:pt x="5358" y="7962"/>
                    <a:pt x="5467" y="8111"/>
                  </a:cubicBezTo>
                  <a:cubicBezTo>
                    <a:pt x="5564" y="7975"/>
                    <a:pt x="5568" y="7941"/>
                    <a:pt x="5560" y="7910"/>
                  </a:cubicBezTo>
                  <a:cubicBezTo>
                    <a:pt x="4822" y="5743"/>
                    <a:pt x="4094" y="3570"/>
                    <a:pt x="3336" y="1406"/>
                  </a:cubicBezTo>
                  <a:cubicBezTo>
                    <a:pt x="3289" y="1274"/>
                    <a:pt x="3048" y="1158"/>
                    <a:pt x="2878" y="1129"/>
                  </a:cubicBezTo>
                  <a:cubicBezTo>
                    <a:pt x="1883" y="959"/>
                    <a:pt x="844" y="903"/>
                    <a:pt x="12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8"/>
            <p:cNvSpPr/>
            <p:nvPr/>
          </p:nvSpPr>
          <p:spPr>
            <a:xfrm>
              <a:off x="929873" y="2675250"/>
              <a:ext cx="211172" cy="606314"/>
            </a:xfrm>
            <a:custGeom>
              <a:avLst/>
              <a:gdLst/>
              <a:ahLst/>
              <a:cxnLst/>
              <a:rect l="l" t="t" r="r" b="b"/>
              <a:pathLst>
                <a:path w="7515" h="21577" extrusionOk="0">
                  <a:moveTo>
                    <a:pt x="2420" y="1"/>
                  </a:moveTo>
                  <a:cubicBezTo>
                    <a:pt x="1591" y="123"/>
                    <a:pt x="805" y="243"/>
                    <a:pt x="13" y="358"/>
                  </a:cubicBezTo>
                  <a:cubicBezTo>
                    <a:pt x="13" y="375"/>
                    <a:pt x="0" y="431"/>
                    <a:pt x="13" y="478"/>
                  </a:cubicBezTo>
                  <a:cubicBezTo>
                    <a:pt x="802" y="3820"/>
                    <a:pt x="1585" y="7165"/>
                    <a:pt x="2365" y="10514"/>
                  </a:cubicBezTo>
                  <a:cubicBezTo>
                    <a:pt x="2408" y="10704"/>
                    <a:pt x="2374" y="10917"/>
                    <a:pt x="2416" y="11109"/>
                  </a:cubicBezTo>
                  <a:cubicBezTo>
                    <a:pt x="2483" y="11425"/>
                    <a:pt x="2535" y="11757"/>
                    <a:pt x="2696" y="12021"/>
                  </a:cubicBezTo>
                  <a:cubicBezTo>
                    <a:pt x="2776" y="12153"/>
                    <a:pt x="3077" y="12162"/>
                    <a:pt x="3281" y="12201"/>
                  </a:cubicBezTo>
                  <a:cubicBezTo>
                    <a:pt x="4485" y="12434"/>
                    <a:pt x="5108" y="13440"/>
                    <a:pt x="4747" y="14650"/>
                  </a:cubicBezTo>
                  <a:cubicBezTo>
                    <a:pt x="4654" y="14960"/>
                    <a:pt x="4705" y="15177"/>
                    <a:pt x="4854" y="15446"/>
                  </a:cubicBezTo>
                  <a:cubicBezTo>
                    <a:pt x="5201" y="16068"/>
                    <a:pt x="5543" y="16699"/>
                    <a:pt x="5820" y="17359"/>
                  </a:cubicBezTo>
                  <a:cubicBezTo>
                    <a:pt x="6150" y="18164"/>
                    <a:pt x="5887" y="19062"/>
                    <a:pt x="5218" y="19612"/>
                  </a:cubicBezTo>
                  <a:cubicBezTo>
                    <a:pt x="5027" y="19765"/>
                    <a:pt x="4794" y="19872"/>
                    <a:pt x="4569" y="20008"/>
                  </a:cubicBezTo>
                  <a:cubicBezTo>
                    <a:pt x="4671" y="20502"/>
                    <a:pt x="4772" y="20984"/>
                    <a:pt x="4895" y="21576"/>
                  </a:cubicBezTo>
                  <a:cubicBezTo>
                    <a:pt x="5514" y="20362"/>
                    <a:pt x="6594" y="20170"/>
                    <a:pt x="7514" y="19928"/>
                  </a:cubicBezTo>
                  <a:cubicBezTo>
                    <a:pt x="7319" y="19424"/>
                    <a:pt x="7112" y="18973"/>
                    <a:pt x="6980" y="18504"/>
                  </a:cubicBezTo>
                  <a:cubicBezTo>
                    <a:pt x="6883" y="18168"/>
                    <a:pt x="6929" y="17793"/>
                    <a:pt x="6840" y="17452"/>
                  </a:cubicBezTo>
                  <a:cubicBezTo>
                    <a:pt x="6323" y="15496"/>
                    <a:pt x="5734" y="13554"/>
                    <a:pt x="5273" y="11586"/>
                  </a:cubicBezTo>
                  <a:cubicBezTo>
                    <a:pt x="4738" y="9299"/>
                    <a:pt x="4302" y="6991"/>
                    <a:pt x="3831" y="4690"/>
                  </a:cubicBezTo>
                  <a:cubicBezTo>
                    <a:pt x="3501" y="3076"/>
                    <a:pt x="3085" y="1491"/>
                    <a:pt x="242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8"/>
            <p:cNvSpPr/>
            <p:nvPr/>
          </p:nvSpPr>
          <p:spPr>
            <a:xfrm>
              <a:off x="1010608" y="2619469"/>
              <a:ext cx="241997" cy="556605"/>
            </a:xfrm>
            <a:custGeom>
              <a:avLst/>
              <a:gdLst/>
              <a:ahLst/>
              <a:cxnLst/>
              <a:rect l="l" t="t" r="r" b="b"/>
              <a:pathLst>
                <a:path w="8612" h="19808" extrusionOk="0">
                  <a:moveTo>
                    <a:pt x="4005" y="0"/>
                  </a:moveTo>
                  <a:cubicBezTo>
                    <a:pt x="2623" y="627"/>
                    <a:pt x="1306" y="1228"/>
                    <a:pt x="1" y="1819"/>
                  </a:cubicBezTo>
                  <a:cubicBezTo>
                    <a:pt x="183" y="2122"/>
                    <a:pt x="412" y="2390"/>
                    <a:pt x="513" y="2696"/>
                  </a:cubicBezTo>
                  <a:cubicBezTo>
                    <a:pt x="878" y="3775"/>
                    <a:pt x="1276" y="4848"/>
                    <a:pt x="1526" y="5955"/>
                  </a:cubicBezTo>
                  <a:cubicBezTo>
                    <a:pt x="1959" y="7847"/>
                    <a:pt x="2217" y="9776"/>
                    <a:pt x="2670" y="11658"/>
                  </a:cubicBezTo>
                  <a:cubicBezTo>
                    <a:pt x="3268" y="14125"/>
                    <a:pt x="3996" y="16557"/>
                    <a:pt x="4624" y="19012"/>
                  </a:cubicBezTo>
                  <a:cubicBezTo>
                    <a:pt x="4747" y="19499"/>
                    <a:pt x="4903" y="19768"/>
                    <a:pt x="5351" y="19768"/>
                  </a:cubicBezTo>
                  <a:cubicBezTo>
                    <a:pt x="5413" y="19768"/>
                    <a:pt x="5479" y="19763"/>
                    <a:pt x="5552" y="19753"/>
                  </a:cubicBezTo>
                  <a:cubicBezTo>
                    <a:pt x="5623" y="19743"/>
                    <a:pt x="5695" y="19739"/>
                    <a:pt x="5768" y="19739"/>
                  </a:cubicBezTo>
                  <a:cubicBezTo>
                    <a:pt x="6046" y="19739"/>
                    <a:pt x="6333" y="19796"/>
                    <a:pt x="6616" y="19803"/>
                  </a:cubicBezTo>
                  <a:cubicBezTo>
                    <a:pt x="6833" y="19806"/>
                    <a:pt x="7051" y="19807"/>
                    <a:pt x="7271" y="19807"/>
                  </a:cubicBezTo>
                  <a:cubicBezTo>
                    <a:pt x="7710" y="19807"/>
                    <a:pt x="8154" y="19803"/>
                    <a:pt x="8612" y="19803"/>
                  </a:cubicBezTo>
                  <a:cubicBezTo>
                    <a:pt x="8536" y="19394"/>
                    <a:pt x="8458" y="18978"/>
                    <a:pt x="8383" y="18560"/>
                  </a:cubicBezTo>
                  <a:cubicBezTo>
                    <a:pt x="7908" y="16038"/>
                    <a:pt x="7564" y="13478"/>
                    <a:pt x="6925" y="10999"/>
                  </a:cubicBezTo>
                  <a:cubicBezTo>
                    <a:pt x="6086" y="7736"/>
                    <a:pt x="4988" y="4546"/>
                    <a:pt x="4356" y="1228"/>
                  </a:cubicBezTo>
                  <a:cubicBezTo>
                    <a:pt x="4285" y="831"/>
                    <a:pt x="4137" y="452"/>
                    <a:pt x="400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8"/>
            <p:cNvSpPr/>
            <p:nvPr/>
          </p:nvSpPr>
          <p:spPr>
            <a:xfrm>
              <a:off x="797124" y="1924250"/>
              <a:ext cx="1819110" cy="2485557"/>
            </a:xfrm>
            <a:custGeom>
              <a:avLst/>
              <a:gdLst/>
              <a:ahLst/>
              <a:cxnLst/>
              <a:rect l="l" t="t" r="r" b="b"/>
              <a:pathLst>
                <a:path w="64737" h="88454" extrusionOk="0">
                  <a:moveTo>
                    <a:pt x="7332" y="9914"/>
                  </a:moveTo>
                  <a:cubicBezTo>
                    <a:pt x="8073" y="9914"/>
                    <a:pt x="8790" y="10033"/>
                    <a:pt x="9437" y="10279"/>
                  </a:cubicBezTo>
                  <a:cubicBezTo>
                    <a:pt x="6984" y="12417"/>
                    <a:pt x="4059" y="13264"/>
                    <a:pt x="827" y="13470"/>
                  </a:cubicBezTo>
                  <a:cubicBezTo>
                    <a:pt x="2154" y="11212"/>
                    <a:pt x="4877" y="9914"/>
                    <a:pt x="7332" y="9914"/>
                  </a:cubicBezTo>
                  <a:close/>
                  <a:moveTo>
                    <a:pt x="24310" y="1290"/>
                  </a:moveTo>
                  <a:cubicBezTo>
                    <a:pt x="25559" y="1290"/>
                    <a:pt x="26803" y="1506"/>
                    <a:pt x="28036" y="1720"/>
                  </a:cubicBezTo>
                  <a:cubicBezTo>
                    <a:pt x="31040" y="2249"/>
                    <a:pt x="34616" y="4763"/>
                    <a:pt x="35290" y="8712"/>
                  </a:cubicBezTo>
                  <a:cubicBezTo>
                    <a:pt x="35633" y="10709"/>
                    <a:pt x="35493" y="12609"/>
                    <a:pt x="34917" y="14504"/>
                  </a:cubicBezTo>
                  <a:cubicBezTo>
                    <a:pt x="34604" y="15535"/>
                    <a:pt x="33879" y="16319"/>
                    <a:pt x="33089" y="17127"/>
                  </a:cubicBezTo>
                  <a:cubicBezTo>
                    <a:pt x="33323" y="16374"/>
                    <a:pt x="33555" y="15722"/>
                    <a:pt x="33716" y="15049"/>
                  </a:cubicBezTo>
                  <a:cubicBezTo>
                    <a:pt x="33796" y="14712"/>
                    <a:pt x="33796" y="14334"/>
                    <a:pt x="33741" y="13988"/>
                  </a:cubicBezTo>
                  <a:cubicBezTo>
                    <a:pt x="33626" y="13255"/>
                    <a:pt x="33208" y="12844"/>
                    <a:pt x="32638" y="12844"/>
                  </a:cubicBezTo>
                  <a:cubicBezTo>
                    <a:pt x="32417" y="12844"/>
                    <a:pt x="32173" y="12906"/>
                    <a:pt x="31915" y="13034"/>
                  </a:cubicBezTo>
                  <a:cubicBezTo>
                    <a:pt x="31471" y="13256"/>
                    <a:pt x="31094" y="13613"/>
                    <a:pt x="30580" y="13988"/>
                  </a:cubicBezTo>
                  <a:cubicBezTo>
                    <a:pt x="30301" y="13405"/>
                    <a:pt x="29932" y="12813"/>
                    <a:pt x="29741" y="12170"/>
                  </a:cubicBezTo>
                  <a:cubicBezTo>
                    <a:pt x="29491" y="11343"/>
                    <a:pt x="29368" y="10479"/>
                    <a:pt x="29220" y="9622"/>
                  </a:cubicBezTo>
                  <a:cubicBezTo>
                    <a:pt x="29120" y="9049"/>
                    <a:pt x="28976" y="8779"/>
                    <a:pt x="28675" y="8779"/>
                  </a:cubicBezTo>
                  <a:cubicBezTo>
                    <a:pt x="28504" y="8779"/>
                    <a:pt x="28284" y="8866"/>
                    <a:pt x="27992" y="9034"/>
                  </a:cubicBezTo>
                  <a:cubicBezTo>
                    <a:pt x="26962" y="9631"/>
                    <a:pt x="25882" y="9892"/>
                    <a:pt x="24768" y="9892"/>
                  </a:cubicBezTo>
                  <a:cubicBezTo>
                    <a:pt x="24292" y="9892"/>
                    <a:pt x="23809" y="9844"/>
                    <a:pt x="23322" y="9755"/>
                  </a:cubicBezTo>
                  <a:cubicBezTo>
                    <a:pt x="22043" y="9524"/>
                    <a:pt x="21488" y="8889"/>
                    <a:pt x="21293" y="7611"/>
                  </a:cubicBezTo>
                  <a:cubicBezTo>
                    <a:pt x="21204" y="7037"/>
                    <a:pt x="21052" y="6765"/>
                    <a:pt x="20747" y="6765"/>
                  </a:cubicBezTo>
                  <a:cubicBezTo>
                    <a:pt x="20575" y="6765"/>
                    <a:pt x="20354" y="6852"/>
                    <a:pt x="20069" y="7019"/>
                  </a:cubicBezTo>
                  <a:cubicBezTo>
                    <a:pt x="19001" y="7649"/>
                    <a:pt x="17881" y="7929"/>
                    <a:pt x="16722" y="7929"/>
                  </a:cubicBezTo>
                  <a:cubicBezTo>
                    <a:pt x="16242" y="7929"/>
                    <a:pt x="15755" y="7881"/>
                    <a:pt x="15262" y="7790"/>
                  </a:cubicBezTo>
                  <a:cubicBezTo>
                    <a:pt x="13619" y="7484"/>
                    <a:pt x="12551" y="6032"/>
                    <a:pt x="12767" y="4472"/>
                  </a:cubicBezTo>
                  <a:cubicBezTo>
                    <a:pt x="12894" y="3549"/>
                    <a:pt x="13382" y="2918"/>
                    <a:pt x="14263" y="2586"/>
                  </a:cubicBezTo>
                  <a:cubicBezTo>
                    <a:pt x="15508" y="2115"/>
                    <a:pt x="16794" y="2073"/>
                    <a:pt x="18091" y="2073"/>
                  </a:cubicBezTo>
                  <a:cubicBezTo>
                    <a:pt x="18287" y="2073"/>
                    <a:pt x="18483" y="2074"/>
                    <a:pt x="18679" y="2075"/>
                  </a:cubicBezTo>
                  <a:cubicBezTo>
                    <a:pt x="18909" y="2075"/>
                    <a:pt x="19145" y="2079"/>
                    <a:pt x="19381" y="2079"/>
                  </a:cubicBezTo>
                  <a:cubicBezTo>
                    <a:pt x="20041" y="2079"/>
                    <a:pt x="20708" y="2049"/>
                    <a:pt x="21285" y="1824"/>
                  </a:cubicBezTo>
                  <a:cubicBezTo>
                    <a:pt x="22294" y="1430"/>
                    <a:pt x="23304" y="1290"/>
                    <a:pt x="24310" y="1290"/>
                  </a:cubicBezTo>
                  <a:close/>
                  <a:moveTo>
                    <a:pt x="38025" y="669"/>
                  </a:moveTo>
                  <a:cubicBezTo>
                    <a:pt x="38423" y="669"/>
                    <a:pt x="38836" y="710"/>
                    <a:pt x="39261" y="793"/>
                  </a:cubicBezTo>
                  <a:cubicBezTo>
                    <a:pt x="40184" y="971"/>
                    <a:pt x="41078" y="1274"/>
                    <a:pt x="41803" y="1892"/>
                  </a:cubicBezTo>
                  <a:cubicBezTo>
                    <a:pt x="43147" y="3033"/>
                    <a:pt x="44727" y="3488"/>
                    <a:pt x="46435" y="3629"/>
                  </a:cubicBezTo>
                  <a:cubicBezTo>
                    <a:pt x="46837" y="3659"/>
                    <a:pt x="47240" y="3744"/>
                    <a:pt x="47638" y="3808"/>
                  </a:cubicBezTo>
                  <a:cubicBezTo>
                    <a:pt x="48931" y="4025"/>
                    <a:pt x="50231" y="5427"/>
                    <a:pt x="49685" y="7139"/>
                  </a:cubicBezTo>
                  <a:cubicBezTo>
                    <a:pt x="49299" y="8362"/>
                    <a:pt x="48719" y="9461"/>
                    <a:pt x="48015" y="10509"/>
                  </a:cubicBezTo>
                  <a:cubicBezTo>
                    <a:pt x="47130" y="11834"/>
                    <a:pt x="46642" y="13266"/>
                    <a:pt x="46701" y="14876"/>
                  </a:cubicBezTo>
                  <a:cubicBezTo>
                    <a:pt x="46720" y="15366"/>
                    <a:pt x="46669" y="15864"/>
                    <a:pt x="46596" y="16350"/>
                  </a:cubicBezTo>
                  <a:cubicBezTo>
                    <a:pt x="46339" y="18109"/>
                    <a:pt x="45021" y="19247"/>
                    <a:pt x="43475" y="19247"/>
                  </a:cubicBezTo>
                  <a:cubicBezTo>
                    <a:pt x="42986" y="19247"/>
                    <a:pt x="42473" y="19133"/>
                    <a:pt x="41964" y="18888"/>
                  </a:cubicBezTo>
                  <a:cubicBezTo>
                    <a:pt x="40024" y="17956"/>
                    <a:pt x="38362" y="16682"/>
                    <a:pt x="37557" y="14526"/>
                  </a:cubicBezTo>
                  <a:cubicBezTo>
                    <a:pt x="37218" y="13623"/>
                    <a:pt x="36689" y="12797"/>
                    <a:pt x="36295" y="11915"/>
                  </a:cubicBezTo>
                  <a:cubicBezTo>
                    <a:pt x="36171" y="11638"/>
                    <a:pt x="36209" y="11293"/>
                    <a:pt x="36171" y="10978"/>
                  </a:cubicBezTo>
                  <a:cubicBezTo>
                    <a:pt x="36027" y="8767"/>
                    <a:pt x="35727" y="6599"/>
                    <a:pt x="34277" y="4793"/>
                  </a:cubicBezTo>
                  <a:cubicBezTo>
                    <a:pt x="34171" y="4660"/>
                    <a:pt x="34061" y="4533"/>
                    <a:pt x="33947" y="4409"/>
                  </a:cubicBezTo>
                  <a:cubicBezTo>
                    <a:pt x="33340" y="3766"/>
                    <a:pt x="33315" y="3336"/>
                    <a:pt x="33921" y="2637"/>
                  </a:cubicBezTo>
                  <a:cubicBezTo>
                    <a:pt x="35059" y="1322"/>
                    <a:pt x="36436" y="669"/>
                    <a:pt x="38025" y="669"/>
                  </a:cubicBezTo>
                  <a:close/>
                  <a:moveTo>
                    <a:pt x="11305" y="10131"/>
                  </a:moveTo>
                  <a:cubicBezTo>
                    <a:pt x="11961" y="12349"/>
                    <a:pt x="12054" y="14543"/>
                    <a:pt x="12652" y="16587"/>
                  </a:cubicBezTo>
                  <a:lnTo>
                    <a:pt x="12652" y="16587"/>
                  </a:lnTo>
                  <a:cubicBezTo>
                    <a:pt x="10885" y="17418"/>
                    <a:pt x="9221" y="18253"/>
                    <a:pt x="7511" y="18995"/>
                  </a:cubicBezTo>
                  <a:cubicBezTo>
                    <a:pt x="6003" y="19647"/>
                    <a:pt x="4418" y="20073"/>
                    <a:pt x="2774" y="20201"/>
                  </a:cubicBezTo>
                  <a:cubicBezTo>
                    <a:pt x="2181" y="18178"/>
                    <a:pt x="1592" y="16180"/>
                    <a:pt x="1007" y="14182"/>
                  </a:cubicBezTo>
                  <a:cubicBezTo>
                    <a:pt x="1859" y="14067"/>
                    <a:pt x="2698" y="13977"/>
                    <a:pt x="3524" y="13837"/>
                  </a:cubicBezTo>
                  <a:cubicBezTo>
                    <a:pt x="5630" y="13478"/>
                    <a:pt x="7550" y="12695"/>
                    <a:pt x="9262" y="11383"/>
                  </a:cubicBezTo>
                  <a:cubicBezTo>
                    <a:pt x="9855" y="10931"/>
                    <a:pt x="10537" y="10595"/>
                    <a:pt x="11305" y="10131"/>
                  </a:cubicBezTo>
                  <a:close/>
                  <a:moveTo>
                    <a:pt x="12801" y="17372"/>
                  </a:moveTo>
                  <a:cubicBezTo>
                    <a:pt x="13000" y="18215"/>
                    <a:pt x="13186" y="19003"/>
                    <a:pt x="13377" y="19808"/>
                  </a:cubicBezTo>
                  <a:lnTo>
                    <a:pt x="13378" y="19808"/>
                  </a:lnTo>
                  <a:cubicBezTo>
                    <a:pt x="12551" y="20139"/>
                    <a:pt x="11768" y="20451"/>
                    <a:pt x="10987" y="20767"/>
                  </a:cubicBezTo>
                  <a:cubicBezTo>
                    <a:pt x="9433" y="21393"/>
                    <a:pt x="7894" y="22066"/>
                    <a:pt x="6318" y="22632"/>
                  </a:cubicBezTo>
                  <a:cubicBezTo>
                    <a:pt x="5440" y="22952"/>
                    <a:pt x="4499" y="23096"/>
                    <a:pt x="3530" y="23335"/>
                  </a:cubicBezTo>
                  <a:cubicBezTo>
                    <a:pt x="3292" y="22437"/>
                    <a:pt x="3089" y="21653"/>
                    <a:pt x="2868" y="20814"/>
                  </a:cubicBezTo>
                  <a:cubicBezTo>
                    <a:pt x="3178" y="20783"/>
                    <a:pt x="3441" y="20753"/>
                    <a:pt x="3703" y="20728"/>
                  </a:cubicBezTo>
                  <a:cubicBezTo>
                    <a:pt x="5881" y="20511"/>
                    <a:pt x="7851" y="19676"/>
                    <a:pt x="9784" y="18693"/>
                  </a:cubicBezTo>
                  <a:cubicBezTo>
                    <a:pt x="10746" y="18202"/>
                    <a:pt x="11762" y="17824"/>
                    <a:pt x="12801" y="17372"/>
                  </a:cubicBezTo>
                  <a:close/>
                  <a:moveTo>
                    <a:pt x="13563" y="20554"/>
                  </a:moveTo>
                  <a:cubicBezTo>
                    <a:pt x="13791" y="21435"/>
                    <a:pt x="14008" y="22261"/>
                    <a:pt x="14224" y="23083"/>
                  </a:cubicBezTo>
                  <a:lnTo>
                    <a:pt x="14224" y="23083"/>
                  </a:lnTo>
                  <a:cubicBezTo>
                    <a:pt x="12195" y="23556"/>
                    <a:pt x="10386" y="24481"/>
                    <a:pt x="8563" y="25358"/>
                  </a:cubicBezTo>
                  <a:cubicBezTo>
                    <a:pt x="7279" y="25977"/>
                    <a:pt x="5944" y="26330"/>
                    <a:pt x="4495" y="26432"/>
                  </a:cubicBezTo>
                  <a:cubicBezTo>
                    <a:pt x="4228" y="25584"/>
                    <a:pt x="3970" y="24762"/>
                    <a:pt x="3690" y="23872"/>
                  </a:cubicBezTo>
                  <a:cubicBezTo>
                    <a:pt x="4106" y="23833"/>
                    <a:pt x="4483" y="23851"/>
                    <a:pt x="4825" y="23752"/>
                  </a:cubicBezTo>
                  <a:cubicBezTo>
                    <a:pt x="5877" y="23446"/>
                    <a:pt x="6928" y="23126"/>
                    <a:pt x="7956" y="22756"/>
                  </a:cubicBezTo>
                  <a:cubicBezTo>
                    <a:pt x="8881" y="22420"/>
                    <a:pt x="9762" y="21990"/>
                    <a:pt x="10678" y="21632"/>
                  </a:cubicBezTo>
                  <a:cubicBezTo>
                    <a:pt x="11601" y="21266"/>
                    <a:pt x="12542" y="20933"/>
                    <a:pt x="13563" y="20554"/>
                  </a:cubicBezTo>
                  <a:close/>
                  <a:moveTo>
                    <a:pt x="20462" y="7834"/>
                  </a:moveTo>
                  <a:cubicBezTo>
                    <a:pt x="20492" y="7915"/>
                    <a:pt x="20530" y="7992"/>
                    <a:pt x="20544" y="8073"/>
                  </a:cubicBezTo>
                  <a:cubicBezTo>
                    <a:pt x="20789" y="9534"/>
                    <a:pt x="21759" y="10279"/>
                    <a:pt x="23107" y="10556"/>
                  </a:cubicBezTo>
                  <a:cubicBezTo>
                    <a:pt x="23662" y="10670"/>
                    <a:pt x="24212" y="10729"/>
                    <a:pt x="24758" y="10729"/>
                  </a:cubicBezTo>
                  <a:cubicBezTo>
                    <a:pt x="25994" y="10729"/>
                    <a:pt x="27205" y="10425"/>
                    <a:pt x="28396" y="9763"/>
                  </a:cubicBezTo>
                  <a:cubicBezTo>
                    <a:pt x="28785" y="11655"/>
                    <a:pt x="28955" y="13614"/>
                    <a:pt x="30679" y="14957"/>
                  </a:cubicBezTo>
                  <a:cubicBezTo>
                    <a:pt x="30857" y="14794"/>
                    <a:pt x="31086" y="14577"/>
                    <a:pt x="31327" y="14381"/>
                  </a:cubicBezTo>
                  <a:cubicBezTo>
                    <a:pt x="31625" y="14133"/>
                    <a:pt x="31908" y="13852"/>
                    <a:pt x="32248" y="13682"/>
                  </a:cubicBezTo>
                  <a:cubicBezTo>
                    <a:pt x="32381" y="13614"/>
                    <a:pt x="32502" y="13581"/>
                    <a:pt x="32605" y="13581"/>
                  </a:cubicBezTo>
                  <a:cubicBezTo>
                    <a:pt x="32852" y="13581"/>
                    <a:pt x="33003" y="13769"/>
                    <a:pt x="33019" y="14121"/>
                  </a:cubicBezTo>
                  <a:cubicBezTo>
                    <a:pt x="33040" y="14589"/>
                    <a:pt x="33014" y="15087"/>
                    <a:pt x="32874" y="15526"/>
                  </a:cubicBezTo>
                  <a:lnTo>
                    <a:pt x="32875" y="15526"/>
                  </a:lnTo>
                  <a:cubicBezTo>
                    <a:pt x="32553" y="16514"/>
                    <a:pt x="32107" y="17439"/>
                    <a:pt x="31356" y="18211"/>
                  </a:cubicBezTo>
                  <a:cubicBezTo>
                    <a:pt x="30839" y="18749"/>
                    <a:pt x="30412" y="19378"/>
                    <a:pt x="29991" y="20000"/>
                  </a:cubicBezTo>
                  <a:cubicBezTo>
                    <a:pt x="29873" y="20175"/>
                    <a:pt x="29873" y="20486"/>
                    <a:pt x="29925" y="20707"/>
                  </a:cubicBezTo>
                  <a:cubicBezTo>
                    <a:pt x="30141" y="21636"/>
                    <a:pt x="30407" y="22552"/>
                    <a:pt x="30623" y="23480"/>
                  </a:cubicBezTo>
                  <a:cubicBezTo>
                    <a:pt x="30662" y="23638"/>
                    <a:pt x="30623" y="23916"/>
                    <a:pt x="30514" y="24000"/>
                  </a:cubicBezTo>
                  <a:cubicBezTo>
                    <a:pt x="29060" y="25159"/>
                    <a:pt x="27814" y="26594"/>
                    <a:pt x="26086" y="27391"/>
                  </a:cubicBezTo>
                  <a:cubicBezTo>
                    <a:pt x="25922" y="27466"/>
                    <a:pt x="25781" y="27505"/>
                    <a:pt x="25651" y="27505"/>
                  </a:cubicBezTo>
                  <a:cubicBezTo>
                    <a:pt x="25455" y="27505"/>
                    <a:pt x="25285" y="27416"/>
                    <a:pt x="25099" y="27229"/>
                  </a:cubicBezTo>
                  <a:cubicBezTo>
                    <a:pt x="24319" y="26442"/>
                    <a:pt x="23904" y="25461"/>
                    <a:pt x="23823" y="24400"/>
                  </a:cubicBezTo>
                  <a:cubicBezTo>
                    <a:pt x="23746" y="23442"/>
                    <a:pt x="23899" y="22474"/>
                    <a:pt x="23933" y="21508"/>
                  </a:cubicBezTo>
                  <a:cubicBezTo>
                    <a:pt x="23963" y="20554"/>
                    <a:pt x="23692" y="20082"/>
                    <a:pt x="23008" y="20082"/>
                  </a:cubicBezTo>
                  <a:cubicBezTo>
                    <a:pt x="22821" y="20082"/>
                    <a:pt x="22603" y="20117"/>
                    <a:pt x="22352" y="20188"/>
                  </a:cubicBezTo>
                  <a:cubicBezTo>
                    <a:pt x="21970" y="20296"/>
                    <a:pt x="21607" y="20346"/>
                    <a:pt x="21260" y="20346"/>
                  </a:cubicBezTo>
                  <a:cubicBezTo>
                    <a:pt x="20116" y="20346"/>
                    <a:pt x="19148" y="19801"/>
                    <a:pt x="18281" y="18991"/>
                  </a:cubicBezTo>
                  <a:cubicBezTo>
                    <a:pt x="17183" y="17964"/>
                    <a:pt x="16623" y="16609"/>
                    <a:pt x="16403" y="15114"/>
                  </a:cubicBezTo>
                  <a:cubicBezTo>
                    <a:pt x="16119" y="13146"/>
                    <a:pt x="16103" y="11183"/>
                    <a:pt x="16407" y="9214"/>
                  </a:cubicBezTo>
                  <a:cubicBezTo>
                    <a:pt x="16446" y="8951"/>
                    <a:pt x="16480" y="8746"/>
                    <a:pt x="16844" y="8725"/>
                  </a:cubicBezTo>
                  <a:cubicBezTo>
                    <a:pt x="17467" y="8691"/>
                    <a:pt x="18098" y="8644"/>
                    <a:pt x="18704" y="8494"/>
                  </a:cubicBezTo>
                  <a:cubicBezTo>
                    <a:pt x="19289" y="8350"/>
                    <a:pt x="19839" y="8073"/>
                    <a:pt x="20462" y="7834"/>
                  </a:cubicBezTo>
                  <a:close/>
                  <a:moveTo>
                    <a:pt x="20568" y="25005"/>
                  </a:moveTo>
                  <a:cubicBezTo>
                    <a:pt x="19853" y="29090"/>
                    <a:pt x="19144" y="33139"/>
                    <a:pt x="18441" y="37151"/>
                  </a:cubicBezTo>
                  <a:lnTo>
                    <a:pt x="18441" y="37151"/>
                  </a:lnTo>
                  <a:cubicBezTo>
                    <a:pt x="17555" y="33962"/>
                    <a:pt x="16255" y="30809"/>
                    <a:pt x="15881" y="27437"/>
                  </a:cubicBezTo>
                  <a:cubicBezTo>
                    <a:pt x="17386" y="26526"/>
                    <a:pt x="18669" y="25226"/>
                    <a:pt x="20568" y="25005"/>
                  </a:cubicBezTo>
                  <a:close/>
                  <a:moveTo>
                    <a:pt x="11601" y="24742"/>
                  </a:moveTo>
                  <a:cubicBezTo>
                    <a:pt x="11733" y="25192"/>
                    <a:pt x="11881" y="25572"/>
                    <a:pt x="11953" y="25968"/>
                  </a:cubicBezTo>
                  <a:cubicBezTo>
                    <a:pt x="12584" y="29287"/>
                    <a:pt x="13682" y="32476"/>
                    <a:pt x="14521" y="35739"/>
                  </a:cubicBezTo>
                  <a:cubicBezTo>
                    <a:pt x="15160" y="38219"/>
                    <a:pt x="15504" y="40779"/>
                    <a:pt x="15979" y="43301"/>
                  </a:cubicBezTo>
                  <a:cubicBezTo>
                    <a:pt x="16055" y="43718"/>
                    <a:pt x="16131" y="44135"/>
                    <a:pt x="16208" y="44545"/>
                  </a:cubicBezTo>
                  <a:cubicBezTo>
                    <a:pt x="15750" y="44545"/>
                    <a:pt x="15305" y="44548"/>
                    <a:pt x="14867" y="44548"/>
                  </a:cubicBezTo>
                  <a:cubicBezTo>
                    <a:pt x="14647" y="44548"/>
                    <a:pt x="14429" y="44547"/>
                    <a:pt x="14212" y="44545"/>
                  </a:cubicBezTo>
                  <a:lnTo>
                    <a:pt x="14213" y="44543"/>
                  </a:lnTo>
                  <a:cubicBezTo>
                    <a:pt x="13931" y="44536"/>
                    <a:pt x="13643" y="44479"/>
                    <a:pt x="13365" y="44479"/>
                  </a:cubicBezTo>
                  <a:cubicBezTo>
                    <a:pt x="13292" y="44479"/>
                    <a:pt x="13219" y="44483"/>
                    <a:pt x="13148" y="44493"/>
                  </a:cubicBezTo>
                  <a:cubicBezTo>
                    <a:pt x="13075" y="44503"/>
                    <a:pt x="13008" y="44508"/>
                    <a:pt x="12946" y="44508"/>
                  </a:cubicBezTo>
                  <a:cubicBezTo>
                    <a:pt x="12499" y="44508"/>
                    <a:pt x="12343" y="44238"/>
                    <a:pt x="12220" y="43752"/>
                  </a:cubicBezTo>
                  <a:cubicBezTo>
                    <a:pt x="11592" y="41298"/>
                    <a:pt x="10864" y="38866"/>
                    <a:pt x="10266" y="36400"/>
                  </a:cubicBezTo>
                  <a:cubicBezTo>
                    <a:pt x="9813" y="34517"/>
                    <a:pt x="9555" y="32588"/>
                    <a:pt x="9122" y="30696"/>
                  </a:cubicBezTo>
                  <a:cubicBezTo>
                    <a:pt x="8872" y="29588"/>
                    <a:pt x="8474" y="28516"/>
                    <a:pt x="8110" y="27437"/>
                  </a:cubicBezTo>
                  <a:cubicBezTo>
                    <a:pt x="8008" y="27130"/>
                    <a:pt x="7779" y="26863"/>
                    <a:pt x="7597" y="26560"/>
                  </a:cubicBezTo>
                  <a:cubicBezTo>
                    <a:pt x="8902" y="25968"/>
                    <a:pt x="10220" y="25368"/>
                    <a:pt x="11601" y="24742"/>
                  </a:cubicBezTo>
                  <a:close/>
                  <a:moveTo>
                    <a:pt x="14386" y="23681"/>
                  </a:moveTo>
                  <a:cubicBezTo>
                    <a:pt x="14632" y="25005"/>
                    <a:pt x="14891" y="26270"/>
                    <a:pt x="15107" y="27539"/>
                  </a:cubicBezTo>
                  <a:cubicBezTo>
                    <a:pt x="15530" y="30083"/>
                    <a:pt x="16246" y="32545"/>
                    <a:pt x="16988" y="35007"/>
                  </a:cubicBezTo>
                  <a:cubicBezTo>
                    <a:pt x="17819" y="37759"/>
                    <a:pt x="18488" y="40558"/>
                    <a:pt x="19234" y="43335"/>
                  </a:cubicBezTo>
                  <a:cubicBezTo>
                    <a:pt x="19306" y="43595"/>
                    <a:pt x="19268" y="43756"/>
                    <a:pt x="19005" y="43850"/>
                  </a:cubicBezTo>
                  <a:lnTo>
                    <a:pt x="17018" y="44575"/>
                  </a:lnTo>
                  <a:cubicBezTo>
                    <a:pt x="16904" y="44017"/>
                    <a:pt x="16807" y="43557"/>
                    <a:pt x="16722" y="43097"/>
                  </a:cubicBezTo>
                  <a:cubicBezTo>
                    <a:pt x="16234" y="40575"/>
                    <a:pt x="15832" y="38032"/>
                    <a:pt x="15247" y="35536"/>
                  </a:cubicBezTo>
                  <a:cubicBezTo>
                    <a:pt x="14810" y="33665"/>
                    <a:pt x="14137" y="31855"/>
                    <a:pt x="13598" y="30011"/>
                  </a:cubicBezTo>
                  <a:cubicBezTo>
                    <a:pt x="13348" y="29158"/>
                    <a:pt x="13187" y="28285"/>
                    <a:pt x="12959" y="27433"/>
                  </a:cubicBezTo>
                  <a:cubicBezTo>
                    <a:pt x="12708" y="26483"/>
                    <a:pt x="12428" y="25542"/>
                    <a:pt x="12136" y="24511"/>
                  </a:cubicBezTo>
                  <a:cubicBezTo>
                    <a:pt x="12801" y="24269"/>
                    <a:pt x="13543" y="23991"/>
                    <a:pt x="14386" y="23681"/>
                  </a:cubicBezTo>
                  <a:close/>
                  <a:moveTo>
                    <a:pt x="7450" y="39646"/>
                  </a:moveTo>
                  <a:cubicBezTo>
                    <a:pt x="7543" y="39646"/>
                    <a:pt x="7636" y="39653"/>
                    <a:pt x="7725" y="39661"/>
                  </a:cubicBezTo>
                  <a:cubicBezTo>
                    <a:pt x="8305" y="39713"/>
                    <a:pt x="8725" y="40003"/>
                    <a:pt x="8771" y="40454"/>
                  </a:cubicBezTo>
                  <a:cubicBezTo>
                    <a:pt x="8801" y="40761"/>
                    <a:pt x="8767" y="41106"/>
                    <a:pt x="8653" y="41391"/>
                  </a:cubicBezTo>
                  <a:cubicBezTo>
                    <a:pt x="8526" y="41719"/>
                    <a:pt x="8568" y="41954"/>
                    <a:pt x="8737" y="42243"/>
                  </a:cubicBezTo>
                  <a:cubicBezTo>
                    <a:pt x="9131" y="42933"/>
                    <a:pt x="9530" y="43628"/>
                    <a:pt x="9856" y="44351"/>
                  </a:cubicBezTo>
                  <a:cubicBezTo>
                    <a:pt x="10140" y="44995"/>
                    <a:pt x="9881" y="45570"/>
                    <a:pt x="9196" y="45958"/>
                  </a:cubicBezTo>
                  <a:cubicBezTo>
                    <a:pt x="9136" y="45800"/>
                    <a:pt x="9089" y="45676"/>
                    <a:pt x="9047" y="45557"/>
                  </a:cubicBezTo>
                  <a:cubicBezTo>
                    <a:pt x="9014" y="45551"/>
                    <a:pt x="8981" y="45536"/>
                    <a:pt x="8960" y="45536"/>
                  </a:cubicBezTo>
                  <a:cubicBezTo>
                    <a:pt x="8954" y="45536"/>
                    <a:pt x="8949" y="45538"/>
                    <a:pt x="8946" y="45540"/>
                  </a:cubicBezTo>
                  <a:cubicBezTo>
                    <a:pt x="8799" y="45655"/>
                    <a:pt x="8664" y="45704"/>
                    <a:pt x="8536" y="45704"/>
                  </a:cubicBezTo>
                  <a:cubicBezTo>
                    <a:pt x="8335" y="45704"/>
                    <a:pt x="8151" y="45582"/>
                    <a:pt x="7966" y="45400"/>
                  </a:cubicBezTo>
                  <a:cubicBezTo>
                    <a:pt x="7318" y="44761"/>
                    <a:pt x="6657" y="44053"/>
                    <a:pt x="6568" y="43150"/>
                  </a:cubicBezTo>
                  <a:cubicBezTo>
                    <a:pt x="6470" y="42145"/>
                    <a:pt x="6618" y="41102"/>
                    <a:pt x="6763" y="40093"/>
                  </a:cubicBezTo>
                  <a:cubicBezTo>
                    <a:pt x="6813" y="39727"/>
                    <a:pt x="7126" y="39646"/>
                    <a:pt x="7450" y="39646"/>
                  </a:cubicBezTo>
                  <a:close/>
                  <a:moveTo>
                    <a:pt x="7144" y="26727"/>
                  </a:moveTo>
                  <a:cubicBezTo>
                    <a:pt x="7808" y="28217"/>
                    <a:pt x="8224" y="29802"/>
                    <a:pt x="8554" y="31417"/>
                  </a:cubicBezTo>
                  <a:cubicBezTo>
                    <a:pt x="9025" y="33717"/>
                    <a:pt x="9461" y="36026"/>
                    <a:pt x="9995" y="38312"/>
                  </a:cubicBezTo>
                  <a:cubicBezTo>
                    <a:pt x="10457" y="40280"/>
                    <a:pt x="11046" y="42223"/>
                    <a:pt x="11563" y="44178"/>
                  </a:cubicBezTo>
                  <a:cubicBezTo>
                    <a:pt x="11652" y="44519"/>
                    <a:pt x="11606" y="44893"/>
                    <a:pt x="11703" y="45230"/>
                  </a:cubicBezTo>
                  <a:cubicBezTo>
                    <a:pt x="11835" y="45698"/>
                    <a:pt x="12042" y="46150"/>
                    <a:pt x="12237" y="46653"/>
                  </a:cubicBezTo>
                  <a:cubicBezTo>
                    <a:pt x="11318" y="46895"/>
                    <a:pt x="10238" y="47087"/>
                    <a:pt x="9618" y="48302"/>
                  </a:cubicBezTo>
                  <a:cubicBezTo>
                    <a:pt x="9495" y="47710"/>
                    <a:pt x="9394" y="47227"/>
                    <a:pt x="9292" y="46734"/>
                  </a:cubicBezTo>
                  <a:cubicBezTo>
                    <a:pt x="9517" y="46598"/>
                    <a:pt x="9750" y="46491"/>
                    <a:pt x="9941" y="46338"/>
                  </a:cubicBezTo>
                  <a:cubicBezTo>
                    <a:pt x="10611" y="45788"/>
                    <a:pt x="10873" y="44890"/>
                    <a:pt x="10543" y="44085"/>
                  </a:cubicBezTo>
                  <a:cubicBezTo>
                    <a:pt x="10267" y="43425"/>
                    <a:pt x="9924" y="42794"/>
                    <a:pt x="9576" y="42172"/>
                  </a:cubicBezTo>
                  <a:cubicBezTo>
                    <a:pt x="9428" y="41903"/>
                    <a:pt x="9377" y="41686"/>
                    <a:pt x="9470" y="41376"/>
                  </a:cubicBezTo>
                  <a:cubicBezTo>
                    <a:pt x="9830" y="40166"/>
                    <a:pt x="9207" y="39160"/>
                    <a:pt x="8004" y="38927"/>
                  </a:cubicBezTo>
                  <a:cubicBezTo>
                    <a:pt x="7800" y="38888"/>
                    <a:pt x="7499" y="38879"/>
                    <a:pt x="7419" y="38748"/>
                  </a:cubicBezTo>
                  <a:cubicBezTo>
                    <a:pt x="7258" y="38484"/>
                    <a:pt x="7207" y="38151"/>
                    <a:pt x="7139" y="37835"/>
                  </a:cubicBezTo>
                  <a:cubicBezTo>
                    <a:pt x="7097" y="37644"/>
                    <a:pt x="7131" y="37432"/>
                    <a:pt x="7088" y="37240"/>
                  </a:cubicBezTo>
                  <a:cubicBezTo>
                    <a:pt x="6305" y="33892"/>
                    <a:pt x="5520" y="30547"/>
                    <a:pt x="4736" y="27204"/>
                  </a:cubicBezTo>
                  <a:cubicBezTo>
                    <a:pt x="4724" y="27157"/>
                    <a:pt x="4736" y="27101"/>
                    <a:pt x="4736" y="27084"/>
                  </a:cubicBezTo>
                  <a:cubicBezTo>
                    <a:pt x="5529" y="26969"/>
                    <a:pt x="6312" y="26850"/>
                    <a:pt x="7144" y="26727"/>
                  </a:cubicBezTo>
                  <a:close/>
                  <a:moveTo>
                    <a:pt x="35642" y="40691"/>
                  </a:moveTo>
                  <a:cubicBezTo>
                    <a:pt x="35999" y="41743"/>
                    <a:pt x="36333" y="42740"/>
                    <a:pt x="36677" y="43759"/>
                  </a:cubicBezTo>
                  <a:lnTo>
                    <a:pt x="36675" y="43760"/>
                  </a:lnTo>
                  <a:cubicBezTo>
                    <a:pt x="34758" y="46094"/>
                    <a:pt x="28304" y="48724"/>
                    <a:pt x="24139" y="48724"/>
                  </a:cubicBezTo>
                  <a:cubicBezTo>
                    <a:pt x="23775" y="48724"/>
                    <a:pt x="23428" y="48704"/>
                    <a:pt x="23103" y="48662"/>
                  </a:cubicBezTo>
                  <a:cubicBezTo>
                    <a:pt x="28188" y="47448"/>
                    <a:pt x="32515" y="45019"/>
                    <a:pt x="35642" y="40691"/>
                  </a:cubicBezTo>
                  <a:close/>
                  <a:moveTo>
                    <a:pt x="23154" y="24317"/>
                  </a:moveTo>
                  <a:cubicBezTo>
                    <a:pt x="23243" y="24760"/>
                    <a:pt x="23315" y="25160"/>
                    <a:pt x="23404" y="25556"/>
                  </a:cubicBezTo>
                  <a:cubicBezTo>
                    <a:pt x="23624" y="26498"/>
                    <a:pt x="24137" y="27269"/>
                    <a:pt x="24819" y="27933"/>
                  </a:cubicBezTo>
                  <a:cubicBezTo>
                    <a:pt x="25077" y="28180"/>
                    <a:pt x="25362" y="28313"/>
                    <a:pt x="25658" y="28313"/>
                  </a:cubicBezTo>
                  <a:cubicBezTo>
                    <a:pt x="25857" y="28313"/>
                    <a:pt x="26061" y="28252"/>
                    <a:pt x="26264" y="28125"/>
                  </a:cubicBezTo>
                  <a:cubicBezTo>
                    <a:pt x="27154" y="27576"/>
                    <a:pt x="28036" y="27010"/>
                    <a:pt x="28879" y="26391"/>
                  </a:cubicBezTo>
                  <a:cubicBezTo>
                    <a:pt x="29592" y="25872"/>
                    <a:pt x="30235" y="25264"/>
                    <a:pt x="30922" y="24705"/>
                  </a:cubicBezTo>
                  <a:cubicBezTo>
                    <a:pt x="31015" y="24629"/>
                    <a:pt x="31180" y="24620"/>
                    <a:pt x="31315" y="24615"/>
                  </a:cubicBezTo>
                  <a:cubicBezTo>
                    <a:pt x="31409" y="24615"/>
                    <a:pt x="31506" y="24680"/>
                    <a:pt x="31608" y="24697"/>
                  </a:cubicBezTo>
                  <a:cubicBezTo>
                    <a:pt x="34753" y="25259"/>
                    <a:pt x="36316" y="27423"/>
                    <a:pt x="37155" y="30282"/>
                  </a:cubicBezTo>
                  <a:cubicBezTo>
                    <a:pt x="37923" y="32896"/>
                    <a:pt x="37579" y="35427"/>
                    <a:pt x="36465" y="37889"/>
                  </a:cubicBezTo>
                  <a:lnTo>
                    <a:pt x="36464" y="37890"/>
                  </a:lnTo>
                  <a:cubicBezTo>
                    <a:pt x="35447" y="40139"/>
                    <a:pt x="33901" y="41954"/>
                    <a:pt x="32061" y="43557"/>
                  </a:cubicBezTo>
                  <a:cubicBezTo>
                    <a:pt x="29269" y="45995"/>
                    <a:pt x="25939" y="47255"/>
                    <a:pt x="22404" y="48082"/>
                  </a:cubicBezTo>
                  <a:cubicBezTo>
                    <a:pt x="21403" y="48315"/>
                    <a:pt x="20409" y="48550"/>
                    <a:pt x="19374" y="48789"/>
                  </a:cubicBezTo>
                  <a:cubicBezTo>
                    <a:pt x="19230" y="47421"/>
                    <a:pt x="19099" y="46144"/>
                    <a:pt x="18967" y="44891"/>
                  </a:cubicBezTo>
                  <a:cubicBezTo>
                    <a:pt x="19582" y="44542"/>
                    <a:pt x="20261" y="44252"/>
                    <a:pt x="20832" y="43817"/>
                  </a:cubicBezTo>
                  <a:cubicBezTo>
                    <a:pt x="23722" y="41637"/>
                    <a:pt x="26159" y="39017"/>
                    <a:pt x="27981" y="35869"/>
                  </a:cubicBezTo>
                  <a:cubicBezTo>
                    <a:pt x="29032" y="34050"/>
                    <a:pt x="29460" y="32040"/>
                    <a:pt x="29366" y="29935"/>
                  </a:cubicBezTo>
                  <a:cubicBezTo>
                    <a:pt x="29359" y="29686"/>
                    <a:pt x="29116" y="29228"/>
                    <a:pt x="29005" y="29228"/>
                  </a:cubicBezTo>
                  <a:cubicBezTo>
                    <a:pt x="29004" y="29228"/>
                    <a:pt x="29003" y="29228"/>
                    <a:pt x="29002" y="29229"/>
                  </a:cubicBezTo>
                  <a:cubicBezTo>
                    <a:pt x="28574" y="29258"/>
                    <a:pt x="28688" y="29667"/>
                    <a:pt x="28693" y="29952"/>
                  </a:cubicBezTo>
                  <a:cubicBezTo>
                    <a:pt x="28739" y="32760"/>
                    <a:pt x="27811" y="35205"/>
                    <a:pt x="26128" y="37424"/>
                  </a:cubicBezTo>
                  <a:cubicBezTo>
                    <a:pt x="25048" y="38851"/>
                    <a:pt x="23861" y="40176"/>
                    <a:pt x="22629" y="41462"/>
                  </a:cubicBezTo>
                  <a:cubicBezTo>
                    <a:pt x="22501" y="41594"/>
                    <a:pt x="22365" y="41734"/>
                    <a:pt x="22213" y="41833"/>
                  </a:cubicBezTo>
                  <a:cubicBezTo>
                    <a:pt x="21502" y="42284"/>
                    <a:pt x="20782" y="42723"/>
                    <a:pt x="19980" y="43222"/>
                  </a:cubicBezTo>
                  <a:cubicBezTo>
                    <a:pt x="19684" y="41978"/>
                    <a:pt x="19277" y="40802"/>
                    <a:pt x="19154" y="39597"/>
                  </a:cubicBezTo>
                  <a:cubicBezTo>
                    <a:pt x="19052" y="38600"/>
                    <a:pt x="19238" y="37560"/>
                    <a:pt x="19391" y="36555"/>
                  </a:cubicBezTo>
                  <a:cubicBezTo>
                    <a:pt x="19845" y="33561"/>
                    <a:pt x="20348" y="30574"/>
                    <a:pt x="20814" y="27580"/>
                  </a:cubicBezTo>
                  <a:cubicBezTo>
                    <a:pt x="20955" y="26677"/>
                    <a:pt x="21044" y="25765"/>
                    <a:pt x="21162" y="24807"/>
                  </a:cubicBezTo>
                  <a:cubicBezTo>
                    <a:pt x="21794" y="24649"/>
                    <a:pt x="22463" y="24487"/>
                    <a:pt x="23154" y="24317"/>
                  </a:cubicBezTo>
                  <a:close/>
                  <a:moveTo>
                    <a:pt x="12830" y="45162"/>
                  </a:moveTo>
                  <a:cubicBezTo>
                    <a:pt x="12833" y="45162"/>
                    <a:pt x="12836" y="45162"/>
                    <a:pt x="12838" y="45162"/>
                  </a:cubicBezTo>
                  <a:cubicBezTo>
                    <a:pt x="13313" y="45226"/>
                    <a:pt x="13784" y="45341"/>
                    <a:pt x="14259" y="45391"/>
                  </a:cubicBezTo>
                  <a:cubicBezTo>
                    <a:pt x="14662" y="45431"/>
                    <a:pt x="15067" y="45458"/>
                    <a:pt x="15473" y="45458"/>
                  </a:cubicBezTo>
                  <a:cubicBezTo>
                    <a:pt x="15588" y="45458"/>
                    <a:pt x="15703" y="45456"/>
                    <a:pt x="15817" y="45452"/>
                  </a:cubicBezTo>
                  <a:cubicBezTo>
                    <a:pt x="16652" y="45413"/>
                    <a:pt x="17487" y="45319"/>
                    <a:pt x="18369" y="45246"/>
                  </a:cubicBezTo>
                  <a:cubicBezTo>
                    <a:pt x="18449" y="46499"/>
                    <a:pt x="18525" y="47666"/>
                    <a:pt x="18602" y="48846"/>
                  </a:cubicBezTo>
                  <a:cubicBezTo>
                    <a:pt x="18573" y="48864"/>
                    <a:pt x="18534" y="48902"/>
                    <a:pt x="18487" y="48915"/>
                  </a:cubicBezTo>
                  <a:lnTo>
                    <a:pt x="18488" y="48914"/>
                  </a:lnTo>
                  <a:lnTo>
                    <a:pt x="18488" y="48914"/>
                  </a:lnTo>
                  <a:cubicBezTo>
                    <a:pt x="17369" y="49315"/>
                    <a:pt x="16175" y="49485"/>
                    <a:pt x="15064" y="49834"/>
                  </a:cubicBezTo>
                  <a:cubicBezTo>
                    <a:pt x="14675" y="49955"/>
                    <a:pt x="14303" y="49999"/>
                    <a:pt x="13942" y="49999"/>
                  </a:cubicBezTo>
                  <a:cubicBezTo>
                    <a:pt x="13204" y="49999"/>
                    <a:pt x="12506" y="49817"/>
                    <a:pt x="11783" y="49737"/>
                  </a:cubicBezTo>
                  <a:cubicBezTo>
                    <a:pt x="11381" y="49694"/>
                    <a:pt x="10969" y="49421"/>
                    <a:pt x="10630" y="49162"/>
                  </a:cubicBezTo>
                  <a:cubicBezTo>
                    <a:pt x="10178" y="48808"/>
                    <a:pt x="10186" y="48306"/>
                    <a:pt x="10712" y="48050"/>
                  </a:cubicBezTo>
                  <a:cubicBezTo>
                    <a:pt x="11432" y="47700"/>
                    <a:pt x="12229" y="47521"/>
                    <a:pt x="12991" y="47261"/>
                  </a:cubicBezTo>
                  <a:cubicBezTo>
                    <a:pt x="13288" y="47164"/>
                    <a:pt x="13766" y="47100"/>
                    <a:pt x="13830" y="46908"/>
                  </a:cubicBezTo>
                  <a:cubicBezTo>
                    <a:pt x="13978" y="46449"/>
                    <a:pt x="13436" y="46427"/>
                    <a:pt x="13173" y="46227"/>
                  </a:cubicBezTo>
                  <a:cubicBezTo>
                    <a:pt x="12877" y="46005"/>
                    <a:pt x="12343" y="45929"/>
                    <a:pt x="12606" y="45350"/>
                  </a:cubicBezTo>
                  <a:cubicBezTo>
                    <a:pt x="12643" y="45267"/>
                    <a:pt x="12758" y="45162"/>
                    <a:pt x="12830" y="45162"/>
                  </a:cubicBezTo>
                  <a:close/>
                  <a:moveTo>
                    <a:pt x="21044" y="49115"/>
                  </a:moveTo>
                  <a:cubicBezTo>
                    <a:pt x="21645" y="51279"/>
                    <a:pt x="22234" y="53413"/>
                    <a:pt x="22827" y="55547"/>
                  </a:cubicBezTo>
                  <a:cubicBezTo>
                    <a:pt x="22215" y="54678"/>
                    <a:pt x="21576" y="53928"/>
                    <a:pt x="20544" y="53928"/>
                  </a:cubicBezTo>
                  <a:cubicBezTo>
                    <a:pt x="20290" y="53928"/>
                    <a:pt x="20012" y="53973"/>
                    <a:pt x="19704" y="54074"/>
                  </a:cubicBezTo>
                  <a:cubicBezTo>
                    <a:pt x="19636" y="53780"/>
                    <a:pt x="19573" y="53490"/>
                    <a:pt x="19502" y="53201"/>
                  </a:cubicBezTo>
                  <a:cubicBezTo>
                    <a:pt x="19272" y="52242"/>
                    <a:pt x="19035" y="51283"/>
                    <a:pt x="18802" y="50325"/>
                  </a:cubicBezTo>
                  <a:cubicBezTo>
                    <a:pt x="18695" y="49873"/>
                    <a:pt x="18861" y="49541"/>
                    <a:pt x="19293" y="49443"/>
                  </a:cubicBezTo>
                  <a:cubicBezTo>
                    <a:pt x="19853" y="49316"/>
                    <a:pt x="20416" y="49230"/>
                    <a:pt x="21044" y="49115"/>
                  </a:cubicBezTo>
                  <a:close/>
                  <a:moveTo>
                    <a:pt x="37053" y="44445"/>
                  </a:moveTo>
                  <a:cubicBezTo>
                    <a:pt x="37498" y="45535"/>
                    <a:pt x="37909" y="46532"/>
                    <a:pt x="38367" y="47653"/>
                  </a:cubicBezTo>
                  <a:cubicBezTo>
                    <a:pt x="37180" y="48112"/>
                    <a:pt x="36079" y="48641"/>
                    <a:pt x="34922" y="48969"/>
                  </a:cubicBezTo>
                  <a:cubicBezTo>
                    <a:pt x="31824" y="49838"/>
                    <a:pt x="28735" y="50732"/>
                    <a:pt x="25726" y="51882"/>
                  </a:cubicBezTo>
                  <a:cubicBezTo>
                    <a:pt x="25036" y="52147"/>
                    <a:pt x="24286" y="52249"/>
                    <a:pt x="23578" y="52479"/>
                  </a:cubicBezTo>
                  <a:cubicBezTo>
                    <a:pt x="23383" y="52538"/>
                    <a:pt x="23247" y="52782"/>
                    <a:pt x="23086" y="52938"/>
                  </a:cubicBezTo>
                  <a:cubicBezTo>
                    <a:pt x="23271" y="53047"/>
                    <a:pt x="23477" y="53273"/>
                    <a:pt x="23646" y="53273"/>
                  </a:cubicBezTo>
                  <a:cubicBezTo>
                    <a:pt x="23656" y="53273"/>
                    <a:pt x="23666" y="53272"/>
                    <a:pt x="23676" y="53271"/>
                  </a:cubicBezTo>
                  <a:cubicBezTo>
                    <a:pt x="24524" y="53117"/>
                    <a:pt x="25388" y="52977"/>
                    <a:pt x="26189" y="52679"/>
                  </a:cubicBezTo>
                  <a:cubicBezTo>
                    <a:pt x="29061" y="51606"/>
                    <a:pt x="31999" y="50749"/>
                    <a:pt x="34944" y="49906"/>
                  </a:cubicBezTo>
                  <a:cubicBezTo>
                    <a:pt x="36218" y="49544"/>
                    <a:pt x="37443" y="48986"/>
                    <a:pt x="38782" y="48483"/>
                  </a:cubicBezTo>
                  <a:cubicBezTo>
                    <a:pt x="39151" y="48999"/>
                    <a:pt x="39608" y="49637"/>
                    <a:pt x="40088" y="50310"/>
                  </a:cubicBezTo>
                  <a:lnTo>
                    <a:pt x="40087" y="50310"/>
                  </a:lnTo>
                  <a:cubicBezTo>
                    <a:pt x="38710" y="51338"/>
                    <a:pt x="37332" y="52194"/>
                    <a:pt x="35761" y="52666"/>
                  </a:cubicBezTo>
                  <a:cubicBezTo>
                    <a:pt x="34384" y="53076"/>
                    <a:pt x="32977" y="53399"/>
                    <a:pt x="31599" y="53808"/>
                  </a:cubicBezTo>
                  <a:cubicBezTo>
                    <a:pt x="30155" y="54238"/>
                    <a:pt x="28739" y="54757"/>
                    <a:pt x="27286" y="55163"/>
                  </a:cubicBezTo>
                  <a:cubicBezTo>
                    <a:pt x="26430" y="55396"/>
                    <a:pt x="25532" y="55482"/>
                    <a:pt x="24654" y="55643"/>
                  </a:cubicBezTo>
                  <a:cubicBezTo>
                    <a:pt x="24370" y="55695"/>
                    <a:pt x="24091" y="55763"/>
                    <a:pt x="23722" y="55844"/>
                  </a:cubicBezTo>
                  <a:cubicBezTo>
                    <a:pt x="23459" y="54903"/>
                    <a:pt x="23192" y="53944"/>
                    <a:pt x="22926" y="52986"/>
                  </a:cubicBezTo>
                  <a:cubicBezTo>
                    <a:pt x="22582" y="51751"/>
                    <a:pt x="22239" y="50511"/>
                    <a:pt x="21900" y="49293"/>
                  </a:cubicBezTo>
                  <a:lnTo>
                    <a:pt x="21900" y="49293"/>
                  </a:lnTo>
                  <a:cubicBezTo>
                    <a:pt x="22497" y="49320"/>
                    <a:pt x="23096" y="49404"/>
                    <a:pt x="23687" y="49404"/>
                  </a:cubicBezTo>
                  <a:cubicBezTo>
                    <a:pt x="23835" y="49404"/>
                    <a:pt x="23982" y="49399"/>
                    <a:pt x="24129" y="49386"/>
                  </a:cubicBezTo>
                  <a:cubicBezTo>
                    <a:pt x="25760" y="49241"/>
                    <a:pt x="27392" y="49049"/>
                    <a:pt x="29007" y="48777"/>
                  </a:cubicBezTo>
                  <a:cubicBezTo>
                    <a:pt x="29693" y="48662"/>
                    <a:pt x="30349" y="48325"/>
                    <a:pt x="30998" y="48044"/>
                  </a:cubicBezTo>
                  <a:cubicBezTo>
                    <a:pt x="31964" y="47622"/>
                    <a:pt x="32896" y="47142"/>
                    <a:pt x="33862" y="46724"/>
                  </a:cubicBezTo>
                  <a:cubicBezTo>
                    <a:pt x="35058" y="46213"/>
                    <a:pt x="36181" y="45612"/>
                    <a:pt x="37053" y="44445"/>
                  </a:cubicBezTo>
                  <a:close/>
                  <a:moveTo>
                    <a:pt x="17920" y="49992"/>
                  </a:moveTo>
                  <a:cubicBezTo>
                    <a:pt x="18368" y="51939"/>
                    <a:pt x="19114" y="53800"/>
                    <a:pt x="18992" y="55946"/>
                  </a:cubicBezTo>
                  <a:lnTo>
                    <a:pt x="18992" y="55946"/>
                  </a:lnTo>
                  <a:cubicBezTo>
                    <a:pt x="18300" y="55291"/>
                    <a:pt x="17698" y="55001"/>
                    <a:pt x="17195" y="55001"/>
                  </a:cubicBezTo>
                  <a:cubicBezTo>
                    <a:pt x="16622" y="55001"/>
                    <a:pt x="16179" y="55376"/>
                    <a:pt x="15881" y="56016"/>
                  </a:cubicBezTo>
                  <a:cubicBezTo>
                    <a:pt x="15237" y="54254"/>
                    <a:pt x="14598" y="52502"/>
                    <a:pt x="13962" y="50759"/>
                  </a:cubicBezTo>
                  <a:cubicBezTo>
                    <a:pt x="15280" y="50504"/>
                    <a:pt x="16568" y="50257"/>
                    <a:pt x="17920" y="49992"/>
                  </a:cubicBezTo>
                  <a:close/>
                  <a:moveTo>
                    <a:pt x="9966" y="49515"/>
                  </a:moveTo>
                  <a:cubicBezTo>
                    <a:pt x="10682" y="50418"/>
                    <a:pt x="11720" y="50474"/>
                    <a:pt x="12716" y="50644"/>
                  </a:cubicBezTo>
                  <a:cubicBezTo>
                    <a:pt x="12886" y="50675"/>
                    <a:pt x="13127" y="50789"/>
                    <a:pt x="13173" y="50921"/>
                  </a:cubicBezTo>
                  <a:cubicBezTo>
                    <a:pt x="13932" y="53085"/>
                    <a:pt x="14661" y="55257"/>
                    <a:pt x="15398" y="57426"/>
                  </a:cubicBezTo>
                  <a:cubicBezTo>
                    <a:pt x="15406" y="57455"/>
                    <a:pt x="15403" y="57489"/>
                    <a:pt x="15306" y="57625"/>
                  </a:cubicBezTo>
                  <a:lnTo>
                    <a:pt x="15306" y="57625"/>
                  </a:lnTo>
                  <a:cubicBezTo>
                    <a:pt x="15195" y="57476"/>
                    <a:pt x="15098" y="57310"/>
                    <a:pt x="14962" y="57188"/>
                  </a:cubicBezTo>
                  <a:cubicBezTo>
                    <a:pt x="14762" y="57000"/>
                    <a:pt x="14555" y="56821"/>
                    <a:pt x="14326" y="56680"/>
                  </a:cubicBezTo>
                  <a:cubicBezTo>
                    <a:pt x="13893" y="56416"/>
                    <a:pt x="13528" y="56282"/>
                    <a:pt x="13208" y="56282"/>
                  </a:cubicBezTo>
                  <a:cubicBezTo>
                    <a:pt x="12685" y="56282"/>
                    <a:pt x="12284" y="56642"/>
                    <a:pt x="11910" y="57387"/>
                  </a:cubicBezTo>
                  <a:cubicBezTo>
                    <a:pt x="11864" y="57473"/>
                    <a:pt x="11817" y="57562"/>
                    <a:pt x="11720" y="57741"/>
                  </a:cubicBezTo>
                  <a:cubicBezTo>
                    <a:pt x="11080" y="54963"/>
                    <a:pt x="10457" y="52276"/>
                    <a:pt x="9839" y="49592"/>
                  </a:cubicBezTo>
                  <a:lnTo>
                    <a:pt x="9966" y="49515"/>
                  </a:lnTo>
                  <a:close/>
                  <a:moveTo>
                    <a:pt x="40483" y="51146"/>
                  </a:moveTo>
                  <a:cubicBezTo>
                    <a:pt x="40922" y="51811"/>
                    <a:pt x="41359" y="52476"/>
                    <a:pt x="41757" y="53080"/>
                  </a:cubicBezTo>
                  <a:cubicBezTo>
                    <a:pt x="36464" y="56653"/>
                    <a:pt x="30481" y="57984"/>
                    <a:pt x="24133" y="58579"/>
                  </a:cubicBezTo>
                  <a:cubicBezTo>
                    <a:pt x="24302" y="58039"/>
                    <a:pt x="24518" y="57680"/>
                    <a:pt x="24498" y="57336"/>
                  </a:cubicBezTo>
                  <a:cubicBezTo>
                    <a:pt x="24477" y="57020"/>
                    <a:pt x="24201" y="56722"/>
                    <a:pt x="24015" y="56364"/>
                  </a:cubicBezTo>
                  <a:lnTo>
                    <a:pt x="24015" y="56364"/>
                  </a:lnTo>
                  <a:cubicBezTo>
                    <a:pt x="24362" y="56427"/>
                    <a:pt x="24701" y="56455"/>
                    <a:pt x="25035" y="56455"/>
                  </a:cubicBezTo>
                  <a:cubicBezTo>
                    <a:pt x="26280" y="56455"/>
                    <a:pt x="27445" y="56070"/>
                    <a:pt x="28622" y="55704"/>
                  </a:cubicBezTo>
                  <a:cubicBezTo>
                    <a:pt x="30528" y="55117"/>
                    <a:pt x="32452" y="54584"/>
                    <a:pt x="34375" y="54047"/>
                  </a:cubicBezTo>
                  <a:cubicBezTo>
                    <a:pt x="37193" y="53259"/>
                    <a:pt x="38105" y="52838"/>
                    <a:pt x="40483" y="51146"/>
                  </a:cubicBezTo>
                  <a:close/>
                  <a:moveTo>
                    <a:pt x="20436" y="54629"/>
                  </a:moveTo>
                  <a:cubicBezTo>
                    <a:pt x="20553" y="54629"/>
                    <a:pt x="20685" y="54657"/>
                    <a:pt x="20832" y="54716"/>
                  </a:cubicBezTo>
                  <a:cubicBezTo>
                    <a:pt x="21158" y="54848"/>
                    <a:pt x="21497" y="55096"/>
                    <a:pt x="21692" y="55381"/>
                  </a:cubicBezTo>
                  <a:cubicBezTo>
                    <a:pt x="22276" y="56232"/>
                    <a:pt x="22793" y="57132"/>
                    <a:pt x="23332" y="58018"/>
                  </a:cubicBezTo>
                  <a:cubicBezTo>
                    <a:pt x="23374" y="58090"/>
                    <a:pt x="23382" y="58217"/>
                    <a:pt x="23357" y="58299"/>
                  </a:cubicBezTo>
                  <a:cubicBezTo>
                    <a:pt x="23048" y="59231"/>
                    <a:pt x="22726" y="60160"/>
                    <a:pt x="22395" y="61136"/>
                  </a:cubicBezTo>
                  <a:cubicBezTo>
                    <a:pt x="21991" y="61032"/>
                    <a:pt x="21606" y="60984"/>
                    <a:pt x="21238" y="60984"/>
                  </a:cubicBezTo>
                  <a:cubicBezTo>
                    <a:pt x="19639" y="60984"/>
                    <a:pt x="18355" y="61889"/>
                    <a:pt x="17153" y="63036"/>
                  </a:cubicBezTo>
                  <a:cubicBezTo>
                    <a:pt x="16069" y="62333"/>
                    <a:pt x="15009" y="61630"/>
                    <a:pt x="13937" y="60949"/>
                  </a:cubicBezTo>
                  <a:cubicBezTo>
                    <a:pt x="13467" y="60650"/>
                    <a:pt x="12962" y="60399"/>
                    <a:pt x="12487" y="60109"/>
                  </a:cubicBezTo>
                  <a:cubicBezTo>
                    <a:pt x="12357" y="60028"/>
                    <a:pt x="12170" y="59896"/>
                    <a:pt x="12162" y="59777"/>
                  </a:cubicBezTo>
                  <a:cubicBezTo>
                    <a:pt x="12111" y="58920"/>
                    <a:pt x="12175" y="58080"/>
                    <a:pt x="12666" y="57322"/>
                  </a:cubicBezTo>
                  <a:cubicBezTo>
                    <a:pt x="12825" y="57077"/>
                    <a:pt x="13019" y="56936"/>
                    <a:pt x="13234" y="56936"/>
                  </a:cubicBezTo>
                  <a:cubicBezTo>
                    <a:pt x="13339" y="56936"/>
                    <a:pt x="13450" y="56970"/>
                    <a:pt x="13564" y="57042"/>
                  </a:cubicBezTo>
                  <a:cubicBezTo>
                    <a:pt x="14005" y="57310"/>
                    <a:pt x="14438" y="57625"/>
                    <a:pt x="14789" y="58000"/>
                  </a:cubicBezTo>
                  <a:cubicBezTo>
                    <a:pt x="15132" y="58367"/>
                    <a:pt x="15348" y="58848"/>
                    <a:pt x="15657" y="59252"/>
                  </a:cubicBezTo>
                  <a:cubicBezTo>
                    <a:pt x="15789" y="59427"/>
                    <a:pt x="16018" y="59529"/>
                    <a:pt x="16200" y="59665"/>
                  </a:cubicBezTo>
                  <a:cubicBezTo>
                    <a:pt x="16285" y="59432"/>
                    <a:pt x="16428" y="59206"/>
                    <a:pt x="16446" y="58967"/>
                  </a:cubicBezTo>
                  <a:cubicBezTo>
                    <a:pt x="16496" y="58175"/>
                    <a:pt x="16412" y="57361"/>
                    <a:pt x="16551" y="56590"/>
                  </a:cubicBezTo>
                  <a:cubicBezTo>
                    <a:pt x="16656" y="56002"/>
                    <a:pt x="16915" y="55704"/>
                    <a:pt x="17258" y="55704"/>
                  </a:cubicBezTo>
                  <a:cubicBezTo>
                    <a:pt x="17500" y="55704"/>
                    <a:pt x="17785" y="55853"/>
                    <a:pt x="18086" y="56155"/>
                  </a:cubicBezTo>
                  <a:cubicBezTo>
                    <a:pt x="18416" y="56488"/>
                    <a:pt x="18628" y="56931"/>
                    <a:pt x="18920" y="57302"/>
                  </a:cubicBezTo>
                  <a:cubicBezTo>
                    <a:pt x="19035" y="57446"/>
                    <a:pt x="19209" y="57596"/>
                    <a:pt x="19378" y="57621"/>
                  </a:cubicBezTo>
                  <a:cubicBezTo>
                    <a:pt x="19380" y="57621"/>
                    <a:pt x="19383" y="57622"/>
                    <a:pt x="19385" y="57622"/>
                  </a:cubicBezTo>
                  <a:cubicBezTo>
                    <a:pt x="19470" y="57622"/>
                    <a:pt x="19577" y="57358"/>
                    <a:pt x="19700" y="57254"/>
                  </a:cubicBezTo>
                  <a:cubicBezTo>
                    <a:pt x="20310" y="56735"/>
                    <a:pt x="19959" y="56113"/>
                    <a:pt x="19887" y="55525"/>
                  </a:cubicBezTo>
                  <a:cubicBezTo>
                    <a:pt x="19817" y="54969"/>
                    <a:pt x="20030" y="54629"/>
                    <a:pt x="20436" y="54629"/>
                  </a:cubicBezTo>
                  <a:close/>
                  <a:moveTo>
                    <a:pt x="19114" y="62358"/>
                  </a:moveTo>
                  <a:lnTo>
                    <a:pt x="19114" y="64614"/>
                  </a:lnTo>
                  <a:lnTo>
                    <a:pt x="19114" y="64614"/>
                  </a:lnTo>
                  <a:cubicBezTo>
                    <a:pt x="18598" y="64185"/>
                    <a:pt x="18178" y="63835"/>
                    <a:pt x="17670" y="63405"/>
                  </a:cubicBezTo>
                  <a:cubicBezTo>
                    <a:pt x="18174" y="63043"/>
                    <a:pt x="18614" y="62724"/>
                    <a:pt x="19114" y="62358"/>
                  </a:cubicBezTo>
                  <a:close/>
                  <a:moveTo>
                    <a:pt x="21713" y="61774"/>
                  </a:moveTo>
                  <a:cubicBezTo>
                    <a:pt x="21849" y="61801"/>
                    <a:pt x="22017" y="61835"/>
                    <a:pt x="22221" y="61877"/>
                  </a:cubicBezTo>
                  <a:lnTo>
                    <a:pt x="22221" y="61877"/>
                  </a:lnTo>
                  <a:cubicBezTo>
                    <a:pt x="22010" y="62823"/>
                    <a:pt x="21806" y="63720"/>
                    <a:pt x="21599" y="64616"/>
                  </a:cubicBezTo>
                  <a:cubicBezTo>
                    <a:pt x="21569" y="64612"/>
                    <a:pt x="21539" y="64603"/>
                    <a:pt x="21505" y="64594"/>
                  </a:cubicBezTo>
                  <a:cubicBezTo>
                    <a:pt x="21573" y="63674"/>
                    <a:pt x="21641" y="62751"/>
                    <a:pt x="21713" y="61774"/>
                  </a:cubicBezTo>
                  <a:close/>
                  <a:moveTo>
                    <a:pt x="21022" y="61686"/>
                  </a:moveTo>
                  <a:cubicBezTo>
                    <a:pt x="20908" y="63099"/>
                    <a:pt x="20802" y="64403"/>
                    <a:pt x="20696" y="65681"/>
                  </a:cubicBezTo>
                  <a:lnTo>
                    <a:pt x="20696" y="65680"/>
                  </a:lnTo>
                  <a:cubicBezTo>
                    <a:pt x="20132" y="65425"/>
                    <a:pt x="19645" y="65105"/>
                    <a:pt x="19793" y="64220"/>
                  </a:cubicBezTo>
                  <a:cubicBezTo>
                    <a:pt x="19907" y="63556"/>
                    <a:pt x="19768" y="62848"/>
                    <a:pt x="19738" y="62014"/>
                  </a:cubicBezTo>
                  <a:cubicBezTo>
                    <a:pt x="20052" y="61937"/>
                    <a:pt x="20480" y="61826"/>
                    <a:pt x="21022" y="61686"/>
                  </a:cubicBezTo>
                  <a:close/>
                  <a:moveTo>
                    <a:pt x="43578" y="56875"/>
                  </a:moveTo>
                  <a:cubicBezTo>
                    <a:pt x="44196" y="57293"/>
                    <a:pt x="44883" y="57634"/>
                    <a:pt x="45417" y="58136"/>
                  </a:cubicBezTo>
                  <a:cubicBezTo>
                    <a:pt x="47040" y="59656"/>
                    <a:pt x="48976" y="60662"/>
                    <a:pt x="50909" y="61689"/>
                  </a:cubicBezTo>
                  <a:cubicBezTo>
                    <a:pt x="51884" y="62209"/>
                    <a:pt x="52820" y="62788"/>
                    <a:pt x="53795" y="63308"/>
                  </a:cubicBezTo>
                  <a:cubicBezTo>
                    <a:pt x="55655" y="64296"/>
                    <a:pt x="57701" y="64726"/>
                    <a:pt x="59718" y="65237"/>
                  </a:cubicBezTo>
                  <a:cubicBezTo>
                    <a:pt x="60227" y="65365"/>
                    <a:pt x="60735" y="65488"/>
                    <a:pt x="61385" y="65646"/>
                  </a:cubicBezTo>
                  <a:cubicBezTo>
                    <a:pt x="61198" y="66933"/>
                    <a:pt x="61003" y="68253"/>
                    <a:pt x="60809" y="69586"/>
                  </a:cubicBezTo>
                  <a:cubicBezTo>
                    <a:pt x="59439" y="69635"/>
                    <a:pt x="58100" y="69786"/>
                    <a:pt x="56788" y="69786"/>
                  </a:cubicBezTo>
                  <a:cubicBezTo>
                    <a:pt x="56366" y="69786"/>
                    <a:pt x="55947" y="69770"/>
                    <a:pt x="55531" y="69731"/>
                  </a:cubicBezTo>
                  <a:cubicBezTo>
                    <a:pt x="52299" y="69433"/>
                    <a:pt x="49086" y="68914"/>
                    <a:pt x="45870" y="68462"/>
                  </a:cubicBezTo>
                  <a:cubicBezTo>
                    <a:pt x="43934" y="68189"/>
                    <a:pt x="42031" y="67754"/>
                    <a:pt x="40289" y="66831"/>
                  </a:cubicBezTo>
                  <a:cubicBezTo>
                    <a:pt x="39578" y="66451"/>
                    <a:pt x="38929" y="65949"/>
                    <a:pt x="38268" y="65479"/>
                  </a:cubicBezTo>
                  <a:cubicBezTo>
                    <a:pt x="37963" y="65267"/>
                    <a:pt x="37709" y="64981"/>
                    <a:pt x="37408" y="64764"/>
                  </a:cubicBezTo>
                  <a:cubicBezTo>
                    <a:pt x="36289" y="63964"/>
                    <a:pt x="35344" y="63009"/>
                    <a:pt x="34654" y="61808"/>
                  </a:cubicBezTo>
                  <a:cubicBezTo>
                    <a:pt x="34484" y="61519"/>
                    <a:pt x="34222" y="61289"/>
                    <a:pt x="34043" y="61080"/>
                  </a:cubicBezTo>
                  <a:cubicBezTo>
                    <a:pt x="36281" y="60274"/>
                    <a:pt x="38561" y="59507"/>
                    <a:pt x="40794" y="58625"/>
                  </a:cubicBezTo>
                  <a:cubicBezTo>
                    <a:pt x="41629" y="58293"/>
                    <a:pt x="42358" y="57696"/>
                    <a:pt x="43134" y="57216"/>
                  </a:cubicBezTo>
                  <a:cubicBezTo>
                    <a:pt x="43277" y="57126"/>
                    <a:pt x="43400" y="57011"/>
                    <a:pt x="43578" y="56875"/>
                  </a:cubicBezTo>
                  <a:close/>
                  <a:moveTo>
                    <a:pt x="62130" y="65587"/>
                  </a:moveTo>
                  <a:cubicBezTo>
                    <a:pt x="62194" y="65603"/>
                    <a:pt x="62274" y="65629"/>
                    <a:pt x="62355" y="65651"/>
                  </a:cubicBezTo>
                  <a:cubicBezTo>
                    <a:pt x="63749" y="66051"/>
                    <a:pt x="63754" y="66051"/>
                    <a:pt x="63575" y="67482"/>
                  </a:cubicBezTo>
                  <a:cubicBezTo>
                    <a:pt x="63535" y="67801"/>
                    <a:pt x="63476" y="68119"/>
                    <a:pt x="63397" y="68432"/>
                  </a:cubicBezTo>
                  <a:cubicBezTo>
                    <a:pt x="62941" y="70279"/>
                    <a:pt x="62482" y="72125"/>
                    <a:pt x="62021" y="73970"/>
                  </a:cubicBezTo>
                  <a:cubicBezTo>
                    <a:pt x="61999" y="74050"/>
                    <a:pt x="61961" y="74122"/>
                    <a:pt x="61902" y="74280"/>
                  </a:cubicBezTo>
                  <a:cubicBezTo>
                    <a:pt x="61343" y="71299"/>
                    <a:pt x="61846" y="68457"/>
                    <a:pt x="62130" y="65587"/>
                  </a:cubicBezTo>
                  <a:close/>
                  <a:moveTo>
                    <a:pt x="42312" y="53949"/>
                  </a:moveTo>
                  <a:cubicBezTo>
                    <a:pt x="42638" y="54588"/>
                    <a:pt x="42981" y="55226"/>
                    <a:pt x="43277" y="55882"/>
                  </a:cubicBezTo>
                  <a:cubicBezTo>
                    <a:pt x="43324" y="55985"/>
                    <a:pt x="43202" y="56228"/>
                    <a:pt x="43087" y="56321"/>
                  </a:cubicBezTo>
                  <a:cubicBezTo>
                    <a:pt x="42078" y="57135"/>
                    <a:pt x="41032" y="57872"/>
                    <a:pt x="39773" y="58263"/>
                  </a:cubicBezTo>
                  <a:cubicBezTo>
                    <a:pt x="37710" y="58911"/>
                    <a:pt x="35688" y="59758"/>
                    <a:pt x="33587" y="60236"/>
                  </a:cubicBezTo>
                  <a:cubicBezTo>
                    <a:pt x="30713" y="60893"/>
                    <a:pt x="27773" y="61194"/>
                    <a:pt x="24819" y="61262"/>
                  </a:cubicBezTo>
                  <a:cubicBezTo>
                    <a:pt x="24616" y="61271"/>
                    <a:pt x="24412" y="61283"/>
                    <a:pt x="24209" y="61292"/>
                  </a:cubicBezTo>
                  <a:cubicBezTo>
                    <a:pt x="23925" y="61309"/>
                    <a:pt x="23811" y="61454"/>
                    <a:pt x="23785" y="61650"/>
                  </a:cubicBezTo>
                  <a:cubicBezTo>
                    <a:pt x="23779" y="61692"/>
                    <a:pt x="23778" y="61735"/>
                    <a:pt x="23780" y="61778"/>
                  </a:cubicBezTo>
                  <a:cubicBezTo>
                    <a:pt x="24473" y="61892"/>
                    <a:pt x="25160" y="61938"/>
                    <a:pt x="25843" y="61938"/>
                  </a:cubicBezTo>
                  <a:cubicBezTo>
                    <a:pt x="28025" y="61938"/>
                    <a:pt x="30168" y="61471"/>
                    <a:pt x="32353" y="61292"/>
                  </a:cubicBezTo>
                  <a:lnTo>
                    <a:pt x="32353" y="61292"/>
                  </a:lnTo>
                  <a:cubicBezTo>
                    <a:pt x="32298" y="62114"/>
                    <a:pt x="32192" y="62924"/>
                    <a:pt x="32188" y="63732"/>
                  </a:cubicBezTo>
                  <a:cubicBezTo>
                    <a:pt x="32180" y="67102"/>
                    <a:pt x="32226" y="70475"/>
                    <a:pt x="32200" y="73845"/>
                  </a:cubicBezTo>
                  <a:cubicBezTo>
                    <a:pt x="32175" y="77402"/>
                    <a:pt x="32094" y="80959"/>
                    <a:pt x="32039" y="84520"/>
                  </a:cubicBezTo>
                  <a:cubicBezTo>
                    <a:pt x="32035" y="84928"/>
                    <a:pt x="32027" y="85342"/>
                    <a:pt x="32061" y="85751"/>
                  </a:cubicBezTo>
                  <a:lnTo>
                    <a:pt x="32180" y="85751"/>
                  </a:lnTo>
                  <a:cubicBezTo>
                    <a:pt x="32336" y="85751"/>
                    <a:pt x="32493" y="85888"/>
                    <a:pt x="32650" y="85964"/>
                  </a:cubicBezTo>
                  <a:cubicBezTo>
                    <a:pt x="32599" y="86040"/>
                    <a:pt x="32548" y="86126"/>
                    <a:pt x="32502" y="86210"/>
                  </a:cubicBezTo>
                  <a:cubicBezTo>
                    <a:pt x="32534" y="86203"/>
                    <a:pt x="32564" y="86199"/>
                    <a:pt x="32591" y="86199"/>
                  </a:cubicBezTo>
                  <a:cubicBezTo>
                    <a:pt x="32821" y="86199"/>
                    <a:pt x="32935" y="86443"/>
                    <a:pt x="33087" y="86599"/>
                  </a:cubicBezTo>
                  <a:cubicBezTo>
                    <a:pt x="33251" y="86760"/>
                    <a:pt x="33396" y="86943"/>
                    <a:pt x="33590" y="87165"/>
                  </a:cubicBezTo>
                  <a:cubicBezTo>
                    <a:pt x="32160" y="87589"/>
                    <a:pt x="30733" y="87693"/>
                    <a:pt x="29310" y="87693"/>
                  </a:cubicBezTo>
                  <a:cubicBezTo>
                    <a:pt x="27963" y="87693"/>
                    <a:pt x="26620" y="87600"/>
                    <a:pt x="25283" y="87600"/>
                  </a:cubicBezTo>
                  <a:cubicBezTo>
                    <a:pt x="24860" y="87600"/>
                    <a:pt x="24436" y="87610"/>
                    <a:pt x="24014" y="87634"/>
                  </a:cubicBezTo>
                  <a:cubicBezTo>
                    <a:pt x="23996" y="87548"/>
                    <a:pt x="23980" y="87467"/>
                    <a:pt x="23967" y="87382"/>
                  </a:cubicBezTo>
                  <a:cubicBezTo>
                    <a:pt x="24789" y="87131"/>
                    <a:pt x="25608" y="86871"/>
                    <a:pt x="26438" y="86633"/>
                  </a:cubicBezTo>
                  <a:cubicBezTo>
                    <a:pt x="26601" y="86587"/>
                    <a:pt x="26770" y="86539"/>
                    <a:pt x="26935" y="86539"/>
                  </a:cubicBezTo>
                  <a:cubicBezTo>
                    <a:pt x="27108" y="86539"/>
                    <a:pt x="27276" y="86591"/>
                    <a:pt x="27429" y="86752"/>
                  </a:cubicBezTo>
                  <a:cubicBezTo>
                    <a:pt x="27468" y="86795"/>
                    <a:pt x="27557" y="86811"/>
                    <a:pt x="27620" y="86811"/>
                  </a:cubicBezTo>
                  <a:cubicBezTo>
                    <a:pt x="28785" y="86791"/>
                    <a:pt x="30786" y="86594"/>
                    <a:pt x="31950" y="86560"/>
                  </a:cubicBezTo>
                  <a:cubicBezTo>
                    <a:pt x="32078" y="86556"/>
                    <a:pt x="32239" y="86522"/>
                    <a:pt x="32328" y="86436"/>
                  </a:cubicBezTo>
                  <a:cubicBezTo>
                    <a:pt x="32396" y="86373"/>
                    <a:pt x="32451" y="86292"/>
                    <a:pt x="32502" y="86211"/>
                  </a:cubicBezTo>
                  <a:lnTo>
                    <a:pt x="32502" y="86211"/>
                  </a:lnTo>
                  <a:cubicBezTo>
                    <a:pt x="32452" y="86224"/>
                    <a:pt x="32403" y="86241"/>
                    <a:pt x="32357" y="86266"/>
                  </a:cubicBezTo>
                  <a:cubicBezTo>
                    <a:pt x="32357" y="86267"/>
                    <a:pt x="32356" y="86267"/>
                    <a:pt x="32355" y="86267"/>
                  </a:cubicBezTo>
                  <a:cubicBezTo>
                    <a:pt x="32315" y="86267"/>
                    <a:pt x="32082" y="86028"/>
                    <a:pt x="32070" y="85896"/>
                  </a:cubicBezTo>
                  <a:cubicBezTo>
                    <a:pt x="32066" y="85848"/>
                    <a:pt x="32061" y="85798"/>
                    <a:pt x="32061" y="85751"/>
                  </a:cubicBezTo>
                  <a:cubicBezTo>
                    <a:pt x="31044" y="85755"/>
                    <a:pt x="29310" y="85925"/>
                    <a:pt x="28353" y="85955"/>
                  </a:cubicBezTo>
                  <a:cubicBezTo>
                    <a:pt x="28343" y="85955"/>
                    <a:pt x="28333" y="85955"/>
                    <a:pt x="28324" y="85955"/>
                  </a:cubicBezTo>
                  <a:cubicBezTo>
                    <a:pt x="28003" y="85955"/>
                    <a:pt x="27898" y="85810"/>
                    <a:pt x="27836" y="85500"/>
                  </a:cubicBezTo>
                  <a:cubicBezTo>
                    <a:pt x="27286" y="82782"/>
                    <a:pt x="26751" y="80065"/>
                    <a:pt x="26154" y="77356"/>
                  </a:cubicBezTo>
                  <a:cubicBezTo>
                    <a:pt x="25769" y="75596"/>
                    <a:pt x="25230" y="73871"/>
                    <a:pt x="24857" y="72108"/>
                  </a:cubicBezTo>
                  <a:cubicBezTo>
                    <a:pt x="24480" y="70310"/>
                    <a:pt x="24230" y="68490"/>
                    <a:pt x="23921" y="66680"/>
                  </a:cubicBezTo>
                  <a:cubicBezTo>
                    <a:pt x="23662" y="65190"/>
                    <a:pt x="23395" y="63704"/>
                    <a:pt x="23141" y="62216"/>
                  </a:cubicBezTo>
                  <a:cubicBezTo>
                    <a:pt x="23124" y="62119"/>
                    <a:pt x="23163" y="62012"/>
                    <a:pt x="23192" y="61914"/>
                  </a:cubicBezTo>
                  <a:cubicBezTo>
                    <a:pt x="23213" y="61829"/>
                    <a:pt x="23306" y="61736"/>
                    <a:pt x="23306" y="61667"/>
                  </a:cubicBezTo>
                  <a:cubicBezTo>
                    <a:pt x="23306" y="61659"/>
                    <a:pt x="23302" y="61655"/>
                    <a:pt x="23302" y="61646"/>
                  </a:cubicBezTo>
                  <a:cubicBezTo>
                    <a:pt x="23056" y="60721"/>
                    <a:pt x="23734" y="60015"/>
                    <a:pt x="23807" y="59154"/>
                  </a:cubicBezTo>
                  <a:cubicBezTo>
                    <a:pt x="24323" y="59280"/>
                    <a:pt x="24828" y="59329"/>
                    <a:pt x="25324" y="59329"/>
                  </a:cubicBezTo>
                  <a:cubicBezTo>
                    <a:pt x="26175" y="59329"/>
                    <a:pt x="27004" y="59184"/>
                    <a:pt x="27836" y="59031"/>
                  </a:cubicBezTo>
                  <a:cubicBezTo>
                    <a:pt x="30565" y="58519"/>
                    <a:pt x="33324" y="58093"/>
                    <a:pt x="35921" y="57076"/>
                  </a:cubicBezTo>
                  <a:cubicBezTo>
                    <a:pt x="37349" y="56517"/>
                    <a:pt x="38697" y="55755"/>
                    <a:pt x="40082" y="55077"/>
                  </a:cubicBezTo>
                  <a:cubicBezTo>
                    <a:pt x="40812" y="54720"/>
                    <a:pt x="41532" y="54341"/>
                    <a:pt x="42312" y="53949"/>
                  </a:cubicBezTo>
                  <a:close/>
                  <a:moveTo>
                    <a:pt x="38365" y="0"/>
                  </a:moveTo>
                  <a:cubicBezTo>
                    <a:pt x="37841" y="0"/>
                    <a:pt x="37309" y="70"/>
                    <a:pt x="36777" y="209"/>
                  </a:cubicBezTo>
                  <a:cubicBezTo>
                    <a:pt x="35048" y="665"/>
                    <a:pt x="33578" y="1500"/>
                    <a:pt x="32878" y="3332"/>
                  </a:cubicBezTo>
                  <a:cubicBezTo>
                    <a:pt x="32717" y="3212"/>
                    <a:pt x="32590" y="3110"/>
                    <a:pt x="32455" y="3016"/>
                  </a:cubicBezTo>
                  <a:cubicBezTo>
                    <a:pt x="32302" y="2905"/>
                    <a:pt x="32146" y="2807"/>
                    <a:pt x="31993" y="2697"/>
                  </a:cubicBezTo>
                  <a:cubicBezTo>
                    <a:pt x="29777" y="1116"/>
                    <a:pt x="27230" y="725"/>
                    <a:pt x="24607" y="686"/>
                  </a:cubicBezTo>
                  <a:cubicBezTo>
                    <a:pt x="24320" y="683"/>
                    <a:pt x="24033" y="678"/>
                    <a:pt x="23747" y="678"/>
                  </a:cubicBezTo>
                  <a:cubicBezTo>
                    <a:pt x="22820" y="678"/>
                    <a:pt x="21898" y="732"/>
                    <a:pt x="20976" y="1086"/>
                  </a:cubicBezTo>
                  <a:cubicBezTo>
                    <a:pt x="20608" y="1227"/>
                    <a:pt x="20198" y="1258"/>
                    <a:pt x="19776" y="1258"/>
                  </a:cubicBezTo>
                  <a:cubicBezTo>
                    <a:pt x="19447" y="1258"/>
                    <a:pt x="19110" y="1239"/>
                    <a:pt x="18781" y="1239"/>
                  </a:cubicBezTo>
                  <a:cubicBezTo>
                    <a:pt x="18690" y="1239"/>
                    <a:pt x="18599" y="1241"/>
                    <a:pt x="18509" y="1244"/>
                  </a:cubicBezTo>
                  <a:cubicBezTo>
                    <a:pt x="17497" y="1283"/>
                    <a:pt x="16475" y="1249"/>
                    <a:pt x="15475" y="1380"/>
                  </a:cubicBezTo>
                  <a:cubicBezTo>
                    <a:pt x="14436" y="1516"/>
                    <a:pt x="13386" y="1772"/>
                    <a:pt x="12665" y="2649"/>
                  </a:cubicBezTo>
                  <a:cubicBezTo>
                    <a:pt x="11225" y="4388"/>
                    <a:pt x="11869" y="7152"/>
                    <a:pt x="13975" y="8192"/>
                  </a:cubicBezTo>
                  <a:cubicBezTo>
                    <a:pt x="14543" y="8474"/>
                    <a:pt x="15178" y="8610"/>
                    <a:pt x="15805" y="8822"/>
                  </a:cubicBezTo>
                  <a:cubicBezTo>
                    <a:pt x="15798" y="8883"/>
                    <a:pt x="15789" y="8985"/>
                    <a:pt x="15768" y="9083"/>
                  </a:cubicBezTo>
                  <a:cubicBezTo>
                    <a:pt x="15209" y="11447"/>
                    <a:pt x="15216" y="13837"/>
                    <a:pt x="15810" y="16167"/>
                  </a:cubicBezTo>
                  <a:cubicBezTo>
                    <a:pt x="16475" y="18765"/>
                    <a:pt x="17997" y="20651"/>
                    <a:pt x="20810" y="21117"/>
                  </a:cubicBezTo>
                  <a:cubicBezTo>
                    <a:pt x="21585" y="21248"/>
                    <a:pt x="22378" y="21291"/>
                    <a:pt x="23191" y="21381"/>
                  </a:cubicBezTo>
                  <a:cubicBezTo>
                    <a:pt x="23191" y="22044"/>
                    <a:pt x="23209" y="22722"/>
                    <a:pt x="23179" y="23399"/>
                  </a:cubicBezTo>
                  <a:cubicBezTo>
                    <a:pt x="23175" y="23523"/>
                    <a:pt x="22993" y="23706"/>
                    <a:pt x="22865" y="23740"/>
                  </a:cubicBezTo>
                  <a:cubicBezTo>
                    <a:pt x="22340" y="23872"/>
                    <a:pt x="21806" y="23966"/>
                    <a:pt x="21272" y="24059"/>
                  </a:cubicBezTo>
                  <a:cubicBezTo>
                    <a:pt x="19492" y="24383"/>
                    <a:pt x="17840" y="24984"/>
                    <a:pt x="16441" y="26185"/>
                  </a:cubicBezTo>
                  <a:cubicBezTo>
                    <a:pt x="16233" y="26368"/>
                    <a:pt x="15984" y="26504"/>
                    <a:pt x="15750" y="26666"/>
                  </a:cubicBezTo>
                  <a:cubicBezTo>
                    <a:pt x="15395" y="25099"/>
                    <a:pt x="15055" y="23591"/>
                    <a:pt x="14713" y="22083"/>
                  </a:cubicBezTo>
                  <a:cubicBezTo>
                    <a:pt x="14000" y="18960"/>
                    <a:pt x="12928" y="15923"/>
                    <a:pt x="12635" y="12703"/>
                  </a:cubicBezTo>
                  <a:cubicBezTo>
                    <a:pt x="12572" y="12004"/>
                    <a:pt x="12263" y="11327"/>
                    <a:pt x="12026" y="10654"/>
                  </a:cubicBezTo>
                  <a:cubicBezTo>
                    <a:pt x="11953" y="10441"/>
                    <a:pt x="11796" y="10181"/>
                    <a:pt x="11610" y="10104"/>
                  </a:cubicBezTo>
                  <a:cubicBezTo>
                    <a:pt x="11055" y="9874"/>
                    <a:pt x="10466" y="9713"/>
                    <a:pt x="9886" y="9542"/>
                  </a:cubicBezTo>
                  <a:cubicBezTo>
                    <a:pt x="9049" y="9295"/>
                    <a:pt x="8225" y="9176"/>
                    <a:pt x="7415" y="9176"/>
                  </a:cubicBezTo>
                  <a:cubicBezTo>
                    <a:pt x="5947" y="9176"/>
                    <a:pt x="4522" y="9566"/>
                    <a:pt x="3144" y="10296"/>
                  </a:cubicBezTo>
                  <a:cubicBezTo>
                    <a:pt x="2643" y="10561"/>
                    <a:pt x="2190" y="10939"/>
                    <a:pt x="1770" y="11323"/>
                  </a:cubicBezTo>
                  <a:cubicBezTo>
                    <a:pt x="1334" y="11723"/>
                    <a:pt x="1038" y="12324"/>
                    <a:pt x="546" y="12601"/>
                  </a:cubicBezTo>
                  <a:cubicBezTo>
                    <a:pt x="63" y="12877"/>
                    <a:pt x="119" y="13261"/>
                    <a:pt x="30" y="13632"/>
                  </a:cubicBezTo>
                  <a:cubicBezTo>
                    <a:pt x="0" y="13747"/>
                    <a:pt x="89" y="13905"/>
                    <a:pt x="153" y="14028"/>
                  </a:cubicBezTo>
                  <a:cubicBezTo>
                    <a:pt x="241" y="14193"/>
                    <a:pt x="398" y="14335"/>
                    <a:pt x="445" y="14509"/>
                  </a:cubicBezTo>
                  <a:cubicBezTo>
                    <a:pt x="1208" y="17304"/>
                    <a:pt x="1856" y="20128"/>
                    <a:pt x="2725" y="22883"/>
                  </a:cubicBezTo>
                  <a:cubicBezTo>
                    <a:pt x="4386" y="28166"/>
                    <a:pt x="5636" y="33550"/>
                    <a:pt x="6713" y="38947"/>
                  </a:cubicBezTo>
                  <a:cubicBezTo>
                    <a:pt x="6501" y="39228"/>
                    <a:pt x="6145" y="39505"/>
                    <a:pt x="6064" y="39846"/>
                  </a:cubicBezTo>
                  <a:cubicBezTo>
                    <a:pt x="5869" y="40648"/>
                    <a:pt x="5658" y="41495"/>
                    <a:pt x="5721" y="42300"/>
                  </a:cubicBezTo>
                  <a:cubicBezTo>
                    <a:pt x="5869" y="44076"/>
                    <a:pt x="6755" y="45474"/>
                    <a:pt x="8264" y="46457"/>
                  </a:cubicBezTo>
                  <a:cubicBezTo>
                    <a:pt x="8426" y="46559"/>
                    <a:pt x="8578" y="46768"/>
                    <a:pt x="8620" y="46951"/>
                  </a:cubicBezTo>
                  <a:cubicBezTo>
                    <a:pt x="9120" y="49247"/>
                    <a:pt x="9586" y="51548"/>
                    <a:pt x="10095" y="53843"/>
                  </a:cubicBezTo>
                  <a:cubicBezTo>
                    <a:pt x="10561" y="55951"/>
                    <a:pt x="11062" y="58052"/>
                    <a:pt x="11557" y="60152"/>
                  </a:cubicBezTo>
                  <a:cubicBezTo>
                    <a:pt x="11595" y="60313"/>
                    <a:pt x="11710" y="60510"/>
                    <a:pt x="11849" y="60587"/>
                  </a:cubicBezTo>
                  <a:cubicBezTo>
                    <a:pt x="14002" y="61779"/>
                    <a:pt x="16032" y="63155"/>
                    <a:pt x="17968" y="64675"/>
                  </a:cubicBezTo>
                  <a:cubicBezTo>
                    <a:pt x="18900" y="65408"/>
                    <a:pt x="19880" y="66089"/>
                    <a:pt x="20858" y="66758"/>
                  </a:cubicBezTo>
                  <a:cubicBezTo>
                    <a:pt x="21003" y="66860"/>
                    <a:pt x="21214" y="66881"/>
                    <a:pt x="21413" y="66881"/>
                  </a:cubicBezTo>
                  <a:cubicBezTo>
                    <a:pt x="21465" y="66881"/>
                    <a:pt x="21517" y="66880"/>
                    <a:pt x="21566" y="66878"/>
                  </a:cubicBezTo>
                  <a:cubicBezTo>
                    <a:pt x="21609" y="66878"/>
                    <a:pt x="21638" y="66541"/>
                    <a:pt x="21672" y="66358"/>
                  </a:cubicBezTo>
                  <a:cubicBezTo>
                    <a:pt x="21685" y="66309"/>
                    <a:pt x="21701" y="66260"/>
                    <a:pt x="21718" y="66213"/>
                  </a:cubicBezTo>
                  <a:cubicBezTo>
                    <a:pt x="22048" y="65306"/>
                    <a:pt x="22380" y="64395"/>
                    <a:pt x="22705" y="63491"/>
                  </a:cubicBezTo>
                  <a:cubicBezTo>
                    <a:pt x="22735" y="63636"/>
                    <a:pt x="22782" y="63816"/>
                    <a:pt x="22807" y="63994"/>
                  </a:cubicBezTo>
                  <a:cubicBezTo>
                    <a:pt x="23133" y="66405"/>
                    <a:pt x="23341" y="68837"/>
                    <a:pt x="23812" y="71218"/>
                  </a:cubicBezTo>
                  <a:cubicBezTo>
                    <a:pt x="24629" y="75376"/>
                    <a:pt x="25609" y="79499"/>
                    <a:pt x="26519" y="83631"/>
                  </a:cubicBezTo>
                  <a:cubicBezTo>
                    <a:pt x="26676" y="84338"/>
                    <a:pt x="26833" y="85046"/>
                    <a:pt x="26994" y="85774"/>
                  </a:cubicBezTo>
                  <a:cubicBezTo>
                    <a:pt x="26782" y="85821"/>
                    <a:pt x="26639" y="85863"/>
                    <a:pt x="26489" y="85885"/>
                  </a:cubicBezTo>
                  <a:cubicBezTo>
                    <a:pt x="25070" y="86072"/>
                    <a:pt x="23799" y="86690"/>
                    <a:pt x="22523" y="87278"/>
                  </a:cubicBezTo>
                  <a:cubicBezTo>
                    <a:pt x="22366" y="87350"/>
                    <a:pt x="22210" y="87606"/>
                    <a:pt x="22210" y="87780"/>
                  </a:cubicBezTo>
                  <a:cubicBezTo>
                    <a:pt x="22210" y="87904"/>
                    <a:pt x="22442" y="88074"/>
                    <a:pt x="22608" y="88151"/>
                  </a:cubicBezTo>
                  <a:cubicBezTo>
                    <a:pt x="22785" y="88231"/>
                    <a:pt x="23006" y="88248"/>
                    <a:pt x="23205" y="88257"/>
                  </a:cubicBezTo>
                  <a:cubicBezTo>
                    <a:pt x="24777" y="88303"/>
                    <a:pt x="26358" y="88295"/>
                    <a:pt x="27925" y="88402"/>
                  </a:cubicBezTo>
                  <a:cubicBezTo>
                    <a:pt x="28421" y="88436"/>
                    <a:pt x="28916" y="88454"/>
                    <a:pt x="29408" y="88454"/>
                  </a:cubicBezTo>
                  <a:cubicBezTo>
                    <a:pt x="30862" y="88454"/>
                    <a:pt x="32299" y="88299"/>
                    <a:pt x="33727" y="87959"/>
                  </a:cubicBezTo>
                  <a:cubicBezTo>
                    <a:pt x="34409" y="87796"/>
                    <a:pt x="34655" y="87349"/>
                    <a:pt x="34239" y="86774"/>
                  </a:cubicBezTo>
                  <a:cubicBezTo>
                    <a:pt x="33950" y="86378"/>
                    <a:pt x="33596" y="86033"/>
                    <a:pt x="33193" y="85752"/>
                  </a:cubicBezTo>
                  <a:cubicBezTo>
                    <a:pt x="32866" y="85526"/>
                    <a:pt x="32773" y="85305"/>
                    <a:pt x="32803" y="84922"/>
                  </a:cubicBezTo>
                  <a:cubicBezTo>
                    <a:pt x="32900" y="83477"/>
                    <a:pt x="32993" y="82033"/>
                    <a:pt x="33027" y="80589"/>
                  </a:cubicBezTo>
                  <a:cubicBezTo>
                    <a:pt x="33082" y="78323"/>
                    <a:pt x="33103" y="76057"/>
                    <a:pt x="33103" y="73790"/>
                  </a:cubicBezTo>
                  <a:cubicBezTo>
                    <a:pt x="33103" y="71341"/>
                    <a:pt x="33048" y="68887"/>
                    <a:pt x="33053" y="66438"/>
                  </a:cubicBezTo>
                  <a:cubicBezTo>
                    <a:pt x="33057" y="64756"/>
                    <a:pt x="33124" y="63077"/>
                    <a:pt x="33162" y="61399"/>
                  </a:cubicBezTo>
                  <a:cubicBezTo>
                    <a:pt x="33210" y="61377"/>
                    <a:pt x="33260" y="61357"/>
                    <a:pt x="33307" y="61336"/>
                  </a:cubicBezTo>
                  <a:cubicBezTo>
                    <a:pt x="33553" y="61625"/>
                    <a:pt x="33840" y="61885"/>
                    <a:pt x="34027" y="62209"/>
                  </a:cubicBezTo>
                  <a:cubicBezTo>
                    <a:pt x="34713" y="63405"/>
                    <a:pt x="35573" y="64441"/>
                    <a:pt x="36709" y="65233"/>
                  </a:cubicBezTo>
                  <a:cubicBezTo>
                    <a:pt x="36933" y="65387"/>
                    <a:pt x="37142" y="65563"/>
                    <a:pt x="37332" y="65757"/>
                  </a:cubicBezTo>
                  <a:cubicBezTo>
                    <a:pt x="38913" y="67333"/>
                    <a:pt x="40866" y="68219"/>
                    <a:pt x="42981" y="68730"/>
                  </a:cubicBezTo>
                  <a:cubicBezTo>
                    <a:pt x="46523" y="69590"/>
                    <a:pt x="50130" y="70097"/>
                    <a:pt x="53749" y="70497"/>
                  </a:cubicBezTo>
                  <a:cubicBezTo>
                    <a:pt x="54632" y="70595"/>
                    <a:pt x="55510" y="70643"/>
                    <a:pt x="56386" y="70643"/>
                  </a:cubicBezTo>
                  <a:cubicBezTo>
                    <a:pt x="57891" y="70643"/>
                    <a:pt x="59388" y="70499"/>
                    <a:pt x="60893" y="70208"/>
                  </a:cubicBezTo>
                  <a:lnTo>
                    <a:pt x="60893" y="70208"/>
                  </a:lnTo>
                  <a:cubicBezTo>
                    <a:pt x="60893" y="70345"/>
                    <a:pt x="60884" y="70477"/>
                    <a:pt x="60893" y="70608"/>
                  </a:cubicBezTo>
                  <a:cubicBezTo>
                    <a:pt x="60995" y="72189"/>
                    <a:pt x="61084" y="73765"/>
                    <a:pt x="61219" y="75337"/>
                  </a:cubicBezTo>
                  <a:cubicBezTo>
                    <a:pt x="61240" y="75554"/>
                    <a:pt x="61491" y="75904"/>
                    <a:pt x="61651" y="75912"/>
                  </a:cubicBezTo>
                  <a:cubicBezTo>
                    <a:pt x="61657" y="75913"/>
                    <a:pt x="61664" y="75913"/>
                    <a:pt x="61670" y="75913"/>
                  </a:cubicBezTo>
                  <a:cubicBezTo>
                    <a:pt x="61892" y="75913"/>
                    <a:pt x="62169" y="75715"/>
                    <a:pt x="62330" y="75524"/>
                  </a:cubicBezTo>
                  <a:cubicBezTo>
                    <a:pt x="62499" y="75328"/>
                    <a:pt x="62580" y="75044"/>
                    <a:pt x="62647" y="74783"/>
                  </a:cubicBezTo>
                  <a:cubicBezTo>
                    <a:pt x="62893" y="73864"/>
                    <a:pt x="63131" y="72939"/>
                    <a:pt x="63347" y="72010"/>
                  </a:cubicBezTo>
                  <a:cubicBezTo>
                    <a:pt x="63736" y="70357"/>
                    <a:pt x="64147" y="68704"/>
                    <a:pt x="64474" y="67039"/>
                  </a:cubicBezTo>
                  <a:cubicBezTo>
                    <a:pt x="64736" y="65693"/>
                    <a:pt x="64580" y="65289"/>
                    <a:pt x="62860" y="64961"/>
                  </a:cubicBezTo>
                  <a:cubicBezTo>
                    <a:pt x="62783" y="64947"/>
                    <a:pt x="62704" y="64942"/>
                    <a:pt x="62624" y="64942"/>
                  </a:cubicBezTo>
                  <a:cubicBezTo>
                    <a:pt x="62483" y="64942"/>
                    <a:pt x="62339" y="64956"/>
                    <a:pt x="62197" y="64956"/>
                  </a:cubicBezTo>
                  <a:cubicBezTo>
                    <a:pt x="62138" y="64956"/>
                    <a:pt x="62075" y="64961"/>
                    <a:pt x="62013" y="64961"/>
                  </a:cubicBezTo>
                  <a:cubicBezTo>
                    <a:pt x="61961" y="64961"/>
                    <a:pt x="61909" y="64958"/>
                    <a:pt x="61858" y="64944"/>
                  </a:cubicBezTo>
                  <a:cubicBezTo>
                    <a:pt x="61126" y="64748"/>
                    <a:pt x="60396" y="64518"/>
                    <a:pt x="59659" y="64339"/>
                  </a:cubicBezTo>
                  <a:cubicBezTo>
                    <a:pt x="57363" y="63794"/>
                    <a:pt x="55109" y="63167"/>
                    <a:pt x="53053" y="61928"/>
                  </a:cubicBezTo>
                  <a:cubicBezTo>
                    <a:pt x="51239" y="60838"/>
                    <a:pt x="49333" y="59896"/>
                    <a:pt x="47532" y="58784"/>
                  </a:cubicBezTo>
                  <a:cubicBezTo>
                    <a:pt x="46357" y="58061"/>
                    <a:pt x="45299" y="57148"/>
                    <a:pt x="44150" y="56293"/>
                  </a:cubicBezTo>
                  <a:cubicBezTo>
                    <a:pt x="44091" y="56109"/>
                    <a:pt x="44053" y="55802"/>
                    <a:pt x="43908" y="55551"/>
                  </a:cubicBezTo>
                  <a:cubicBezTo>
                    <a:pt x="42959" y="53923"/>
                    <a:pt x="41972" y="52318"/>
                    <a:pt x="41027" y="50687"/>
                  </a:cubicBezTo>
                  <a:cubicBezTo>
                    <a:pt x="40747" y="50196"/>
                    <a:pt x="40603" y="49629"/>
                    <a:pt x="40323" y="49136"/>
                  </a:cubicBezTo>
                  <a:cubicBezTo>
                    <a:pt x="39853" y="48288"/>
                    <a:pt x="39294" y="47492"/>
                    <a:pt x="38832" y="46644"/>
                  </a:cubicBezTo>
                  <a:cubicBezTo>
                    <a:pt x="38336" y="45728"/>
                    <a:pt x="37802" y="44821"/>
                    <a:pt x="37726" y="43739"/>
                  </a:cubicBezTo>
                  <a:cubicBezTo>
                    <a:pt x="37722" y="43670"/>
                    <a:pt x="37633" y="43607"/>
                    <a:pt x="37581" y="43543"/>
                  </a:cubicBezTo>
                  <a:cubicBezTo>
                    <a:pt x="37454" y="43373"/>
                    <a:pt x="37281" y="43224"/>
                    <a:pt x="37209" y="43032"/>
                  </a:cubicBezTo>
                  <a:cubicBezTo>
                    <a:pt x="36887" y="42209"/>
                    <a:pt x="36603" y="41371"/>
                    <a:pt x="36285" y="40549"/>
                  </a:cubicBezTo>
                  <a:cubicBezTo>
                    <a:pt x="36146" y="40187"/>
                    <a:pt x="36179" y="39893"/>
                    <a:pt x="36387" y="39556"/>
                  </a:cubicBezTo>
                  <a:cubicBezTo>
                    <a:pt x="36662" y="39109"/>
                    <a:pt x="36883" y="38627"/>
                    <a:pt x="37099" y="38146"/>
                  </a:cubicBezTo>
                  <a:cubicBezTo>
                    <a:pt x="38709" y="34521"/>
                    <a:pt x="38722" y="30934"/>
                    <a:pt x="36671" y="27476"/>
                  </a:cubicBezTo>
                  <a:cubicBezTo>
                    <a:pt x="35557" y="25597"/>
                    <a:pt x="33972" y="24290"/>
                    <a:pt x="31671" y="24149"/>
                  </a:cubicBezTo>
                  <a:cubicBezTo>
                    <a:pt x="31336" y="24127"/>
                    <a:pt x="31305" y="23919"/>
                    <a:pt x="31264" y="23675"/>
                  </a:cubicBezTo>
                  <a:cubicBezTo>
                    <a:pt x="31128" y="22892"/>
                    <a:pt x="31001" y="22108"/>
                    <a:pt x="30839" y="21333"/>
                  </a:cubicBezTo>
                  <a:cubicBezTo>
                    <a:pt x="30755" y="20920"/>
                    <a:pt x="30607" y="20520"/>
                    <a:pt x="30509" y="20188"/>
                  </a:cubicBezTo>
                  <a:cubicBezTo>
                    <a:pt x="31157" y="19310"/>
                    <a:pt x="32078" y="18841"/>
                    <a:pt x="32874" y="18215"/>
                  </a:cubicBezTo>
                  <a:cubicBezTo>
                    <a:pt x="34425" y="16997"/>
                    <a:pt x="35607" y="15471"/>
                    <a:pt x="35887" y="13410"/>
                  </a:cubicBezTo>
                  <a:cubicBezTo>
                    <a:pt x="35930" y="13099"/>
                    <a:pt x="36005" y="12793"/>
                    <a:pt x="36069" y="12490"/>
                  </a:cubicBezTo>
                  <a:cubicBezTo>
                    <a:pt x="36119" y="12494"/>
                    <a:pt x="36146" y="12490"/>
                    <a:pt x="36149" y="12499"/>
                  </a:cubicBezTo>
                  <a:cubicBezTo>
                    <a:pt x="36319" y="12997"/>
                    <a:pt x="36514" y="13486"/>
                    <a:pt x="36645" y="13994"/>
                  </a:cubicBezTo>
                  <a:cubicBezTo>
                    <a:pt x="37358" y="16699"/>
                    <a:pt x="39205" y="18385"/>
                    <a:pt x="41603" y="19536"/>
                  </a:cubicBezTo>
                  <a:cubicBezTo>
                    <a:pt x="42174" y="19808"/>
                    <a:pt x="42816" y="19952"/>
                    <a:pt x="43460" y="19952"/>
                  </a:cubicBezTo>
                  <a:cubicBezTo>
                    <a:pt x="45233" y="19952"/>
                    <a:pt x="47016" y="18866"/>
                    <a:pt x="47324" y="16400"/>
                  </a:cubicBezTo>
                  <a:cubicBezTo>
                    <a:pt x="47383" y="15910"/>
                    <a:pt x="47447" y="15412"/>
                    <a:pt x="47421" y="14922"/>
                  </a:cubicBezTo>
                  <a:cubicBezTo>
                    <a:pt x="47337" y="13422"/>
                    <a:pt x="47845" y="12133"/>
                    <a:pt x="48621" y="10889"/>
                  </a:cubicBezTo>
                  <a:cubicBezTo>
                    <a:pt x="49210" y="9939"/>
                    <a:pt x="49740" y="8942"/>
                    <a:pt x="50176" y="7911"/>
                  </a:cubicBezTo>
                  <a:cubicBezTo>
                    <a:pt x="50790" y="6459"/>
                    <a:pt x="50676" y="5082"/>
                    <a:pt x="49422" y="3954"/>
                  </a:cubicBezTo>
                  <a:cubicBezTo>
                    <a:pt x="48867" y="3456"/>
                    <a:pt x="48218" y="3165"/>
                    <a:pt x="47498" y="3106"/>
                  </a:cubicBezTo>
                  <a:cubicBezTo>
                    <a:pt x="45333" y="2931"/>
                    <a:pt x="43370" y="2330"/>
                    <a:pt x="41553" y="1014"/>
                  </a:cubicBezTo>
                  <a:cubicBezTo>
                    <a:pt x="40613" y="336"/>
                    <a:pt x="39511" y="0"/>
                    <a:pt x="38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8"/>
            <p:cNvSpPr/>
            <p:nvPr/>
          </p:nvSpPr>
          <p:spPr>
            <a:xfrm>
              <a:off x="2520876" y="3767284"/>
              <a:ext cx="67805" cy="244329"/>
            </a:xfrm>
            <a:custGeom>
              <a:avLst/>
              <a:gdLst/>
              <a:ahLst/>
              <a:cxnLst/>
              <a:rect l="l" t="t" r="r" b="b"/>
              <a:pathLst>
                <a:path w="2413" h="8695" extrusionOk="0">
                  <a:moveTo>
                    <a:pt x="789" y="1"/>
                  </a:moveTo>
                  <a:cubicBezTo>
                    <a:pt x="505" y="2871"/>
                    <a:pt x="1" y="5713"/>
                    <a:pt x="560" y="8694"/>
                  </a:cubicBezTo>
                  <a:cubicBezTo>
                    <a:pt x="619" y="8536"/>
                    <a:pt x="658" y="8464"/>
                    <a:pt x="679" y="8384"/>
                  </a:cubicBezTo>
                  <a:cubicBezTo>
                    <a:pt x="1144" y="6540"/>
                    <a:pt x="1602" y="4694"/>
                    <a:pt x="2056" y="2846"/>
                  </a:cubicBezTo>
                  <a:cubicBezTo>
                    <a:pt x="2134" y="2533"/>
                    <a:pt x="2194" y="2215"/>
                    <a:pt x="2234" y="1896"/>
                  </a:cubicBezTo>
                  <a:cubicBezTo>
                    <a:pt x="2413" y="465"/>
                    <a:pt x="2408" y="465"/>
                    <a:pt x="1014" y="65"/>
                  </a:cubicBezTo>
                  <a:cubicBezTo>
                    <a:pt x="933" y="43"/>
                    <a:pt x="853" y="17"/>
                    <a:pt x="78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8"/>
            <p:cNvSpPr/>
            <p:nvPr/>
          </p:nvSpPr>
          <p:spPr>
            <a:xfrm>
              <a:off x="1733313" y="1943049"/>
              <a:ext cx="475396" cy="522042"/>
            </a:xfrm>
            <a:custGeom>
              <a:avLst/>
              <a:gdLst/>
              <a:ahLst/>
              <a:cxnLst/>
              <a:rect l="l" t="t" r="r" b="b"/>
              <a:pathLst>
                <a:path w="16918" h="18578" extrusionOk="0">
                  <a:moveTo>
                    <a:pt x="4710" y="0"/>
                  </a:moveTo>
                  <a:cubicBezTo>
                    <a:pt x="3121" y="0"/>
                    <a:pt x="1744" y="653"/>
                    <a:pt x="606" y="1967"/>
                  </a:cubicBezTo>
                  <a:cubicBezTo>
                    <a:pt x="1" y="2666"/>
                    <a:pt x="26" y="3097"/>
                    <a:pt x="632" y="3740"/>
                  </a:cubicBezTo>
                  <a:cubicBezTo>
                    <a:pt x="746" y="3864"/>
                    <a:pt x="856" y="3992"/>
                    <a:pt x="963" y="4124"/>
                  </a:cubicBezTo>
                  <a:cubicBezTo>
                    <a:pt x="2412" y="5930"/>
                    <a:pt x="2712" y="8098"/>
                    <a:pt x="2857" y="10309"/>
                  </a:cubicBezTo>
                  <a:cubicBezTo>
                    <a:pt x="2895" y="10624"/>
                    <a:pt x="2857" y="10969"/>
                    <a:pt x="2980" y="11246"/>
                  </a:cubicBezTo>
                  <a:cubicBezTo>
                    <a:pt x="3374" y="12128"/>
                    <a:pt x="3903" y="12954"/>
                    <a:pt x="4242" y="13857"/>
                  </a:cubicBezTo>
                  <a:cubicBezTo>
                    <a:pt x="5047" y="16012"/>
                    <a:pt x="6709" y="17287"/>
                    <a:pt x="8649" y="18219"/>
                  </a:cubicBezTo>
                  <a:cubicBezTo>
                    <a:pt x="9158" y="18464"/>
                    <a:pt x="9671" y="18578"/>
                    <a:pt x="10160" y="18578"/>
                  </a:cubicBezTo>
                  <a:cubicBezTo>
                    <a:pt x="11706" y="18578"/>
                    <a:pt x="13024" y="17440"/>
                    <a:pt x="13281" y="15681"/>
                  </a:cubicBezTo>
                  <a:cubicBezTo>
                    <a:pt x="13354" y="15195"/>
                    <a:pt x="13404" y="14696"/>
                    <a:pt x="13388" y="14207"/>
                  </a:cubicBezTo>
                  <a:cubicBezTo>
                    <a:pt x="13328" y="12595"/>
                    <a:pt x="13815" y="11165"/>
                    <a:pt x="14700" y="9840"/>
                  </a:cubicBezTo>
                  <a:cubicBezTo>
                    <a:pt x="15405" y="8793"/>
                    <a:pt x="15985" y="7694"/>
                    <a:pt x="16371" y="6471"/>
                  </a:cubicBezTo>
                  <a:cubicBezTo>
                    <a:pt x="16917" y="4758"/>
                    <a:pt x="15616" y="3356"/>
                    <a:pt x="14324" y="3139"/>
                  </a:cubicBezTo>
                  <a:cubicBezTo>
                    <a:pt x="13925" y="3075"/>
                    <a:pt x="13522" y="2991"/>
                    <a:pt x="13120" y="2960"/>
                  </a:cubicBezTo>
                  <a:cubicBezTo>
                    <a:pt x="11412" y="2819"/>
                    <a:pt x="9832" y="2364"/>
                    <a:pt x="8488" y="1223"/>
                  </a:cubicBezTo>
                  <a:cubicBezTo>
                    <a:pt x="7763" y="605"/>
                    <a:pt x="6869" y="302"/>
                    <a:pt x="5946" y="124"/>
                  </a:cubicBezTo>
                  <a:cubicBezTo>
                    <a:pt x="5521" y="41"/>
                    <a:pt x="5108" y="0"/>
                    <a:pt x="471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8"/>
            <p:cNvSpPr/>
            <p:nvPr/>
          </p:nvSpPr>
          <p:spPr>
            <a:xfrm>
              <a:off x="1471917" y="3361505"/>
              <a:ext cx="498578" cy="208895"/>
            </a:xfrm>
            <a:custGeom>
              <a:avLst/>
              <a:gdLst/>
              <a:ahLst/>
              <a:cxnLst/>
              <a:rect l="l" t="t" r="r" b="b"/>
              <a:pathLst>
                <a:path w="17743" h="7434" extrusionOk="0">
                  <a:moveTo>
                    <a:pt x="16468" y="0"/>
                  </a:moveTo>
                  <a:cubicBezTo>
                    <a:pt x="14091" y="1692"/>
                    <a:pt x="13179" y="2113"/>
                    <a:pt x="10361" y="2901"/>
                  </a:cubicBezTo>
                  <a:cubicBezTo>
                    <a:pt x="8438" y="3438"/>
                    <a:pt x="6514" y="3970"/>
                    <a:pt x="4607" y="4558"/>
                  </a:cubicBezTo>
                  <a:cubicBezTo>
                    <a:pt x="3430" y="4924"/>
                    <a:pt x="2265" y="5309"/>
                    <a:pt x="1021" y="5309"/>
                  </a:cubicBezTo>
                  <a:cubicBezTo>
                    <a:pt x="687" y="5309"/>
                    <a:pt x="348" y="5281"/>
                    <a:pt x="1" y="5218"/>
                  </a:cubicBezTo>
                  <a:lnTo>
                    <a:pt x="1" y="5218"/>
                  </a:lnTo>
                  <a:cubicBezTo>
                    <a:pt x="187" y="5576"/>
                    <a:pt x="463" y="5874"/>
                    <a:pt x="483" y="6190"/>
                  </a:cubicBezTo>
                  <a:cubicBezTo>
                    <a:pt x="504" y="6534"/>
                    <a:pt x="288" y="6893"/>
                    <a:pt x="119" y="7433"/>
                  </a:cubicBezTo>
                  <a:cubicBezTo>
                    <a:pt x="6467" y="6837"/>
                    <a:pt x="12451" y="5507"/>
                    <a:pt x="17743" y="1934"/>
                  </a:cubicBezTo>
                  <a:cubicBezTo>
                    <a:pt x="17346" y="1330"/>
                    <a:pt x="16908" y="665"/>
                    <a:pt x="1646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8"/>
            <p:cNvSpPr/>
            <p:nvPr/>
          </p:nvSpPr>
          <p:spPr>
            <a:xfrm>
              <a:off x="1330118" y="2607639"/>
              <a:ext cx="532636" cy="687691"/>
            </a:xfrm>
            <a:custGeom>
              <a:avLst/>
              <a:gdLst/>
              <a:ahLst/>
              <a:cxnLst/>
              <a:rect l="l" t="t" r="r" b="b"/>
              <a:pathLst>
                <a:path w="18955" h="24473" extrusionOk="0">
                  <a:moveTo>
                    <a:pt x="4187" y="0"/>
                  </a:moveTo>
                  <a:cubicBezTo>
                    <a:pt x="3496" y="170"/>
                    <a:pt x="2826" y="333"/>
                    <a:pt x="2195" y="491"/>
                  </a:cubicBezTo>
                  <a:cubicBezTo>
                    <a:pt x="2077" y="1448"/>
                    <a:pt x="1988" y="2361"/>
                    <a:pt x="1847" y="3263"/>
                  </a:cubicBezTo>
                  <a:cubicBezTo>
                    <a:pt x="1381" y="6258"/>
                    <a:pt x="877" y="9244"/>
                    <a:pt x="424" y="12239"/>
                  </a:cubicBezTo>
                  <a:cubicBezTo>
                    <a:pt x="271" y="13243"/>
                    <a:pt x="85" y="14283"/>
                    <a:pt x="187" y="15280"/>
                  </a:cubicBezTo>
                  <a:cubicBezTo>
                    <a:pt x="310" y="16485"/>
                    <a:pt x="716" y="17661"/>
                    <a:pt x="1013" y="18905"/>
                  </a:cubicBezTo>
                  <a:cubicBezTo>
                    <a:pt x="1813" y="18406"/>
                    <a:pt x="2534" y="17967"/>
                    <a:pt x="3246" y="17516"/>
                  </a:cubicBezTo>
                  <a:cubicBezTo>
                    <a:pt x="3398" y="17419"/>
                    <a:pt x="3534" y="17278"/>
                    <a:pt x="3662" y="17146"/>
                  </a:cubicBezTo>
                  <a:cubicBezTo>
                    <a:pt x="4894" y="15859"/>
                    <a:pt x="6081" y="14534"/>
                    <a:pt x="7161" y="13107"/>
                  </a:cubicBezTo>
                  <a:cubicBezTo>
                    <a:pt x="8844" y="10887"/>
                    <a:pt x="9772" y="8442"/>
                    <a:pt x="9725" y="5636"/>
                  </a:cubicBezTo>
                  <a:cubicBezTo>
                    <a:pt x="9720" y="5350"/>
                    <a:pt x="9606" y="4941"/>
                    <a:pt x="10034" y="4912"/>
                  </a:cubicBezTo>
                  <a:cubicBezTo>
                    <a:pt x="10035" y="4912"/>
                    <a:pt x="10036" y="4912"/>
                    <a:pt x="10037" y="4912"/>
                  </a:cubicBezTo>
                  <a:cubicBezTo>
                    <a:pt x="10149" y="4912"/>
                    <a:pt x="10391" y="5369"/>
                    <a:pt x="10399" y="5618"/>
                  </a:cubicBezTo>
                  <a:cubicBezTo>
                    <a:pt x="10493" y="7723"/>
                    <a:pt x="10064" y="9733"/>
                    <a:pt x="9013" y="11552"/>
                  </a:cubicBezTo>
                  <a:cubicBezTo>
                    <a:pt x="7191" y="14700"/>
                    <a:pt x="4755" y="17320"/>
                    <a:pt x="1865" y="19501"/>
                  </a:cubicBezTo>
                  <a:cubicBezTo>
                    <a:pt x="1292" y="19935"/>
                    <a:pt x="615" y="20226"/>
                    <a:pt x="0" y="20574"/>
                  </a:cubicBezTo>
                  <a:cubicBezTo>
                    <a:pt x="131" y="21827"/>
                    <a:pt x="263" y="23105"/>
                    <a:pt x="406" y="24472"/>
                  </a:cubicBezTo>
                  <a:cubicBezTo>
                    <a:pt x="1441" y="24233"/>
                    <a:pt x="2436" y="24000"/>
                    <a:pt x="3437" y="23765"/>
                  </a:cubicBezTo>
                  <a:cubicBezTo>
                    <a:pt x="6971" y="22938"/>
                    <a:pt x="10302" y="21677"/>
                    <a:pt x="13094" y="19241"/>
                  </a:cubicBezTo>
                  <a:cubicBezTo>
                    <a:pt x="14932" y="17635"/>
                    <a:pt x="16480" y="15820"/>
                    <a:pt x="17497" y="13571"/>
                  </a:cubicBezTo>
                  <a:cubicBezTo>
                    <a:pt x="18611" y="11109"/>
                    <a:pt x="18954" y="8578"/>
                    <a:pt x="18188" y="5964"/>
                  </a:cubicBezTo>
                  <a:cubicBezTo>
                    <a:pt x="17349" y="3104"/>
                    <a:pt x="15785" y="941"/>
                    <a:pt x="12641" y="380"/>
                  </a:cubicBezTo>
                  <a:cubicBezTo>
                    <a:pt x="12539" y="363"/>
                    <a:pt x="12442" y="299"/>
                    <a:pt x="12348" y="299"/>
                  </a:cubicBezTo>
                  <a:cubicBezTo>
                    <a:pt x="12212" y="303"/>
                    <a:pt x="12048" y="312"/>
                    <a:pt x="11955" y="389"/>
                  </a:cubicBezTo>
                  <a:cubicBezTo>
                    <a:pt x="11268" y="946"/>
                    <a:pt x="10623" y="1556"/>
                    <a:pt x="9911" y="2074"/>
                  </a:cubicBezTo>
                  <a:cubicBezTo>
                    <a:pt x="9068" y="2693"/>
                    <a:pt x="8187" y="3259"/>
                    <a:pt x="7296" y="3808"/>
                  </a:cubicBezTo>
                  <a:cubicBezTo>
                    <a:pt x="7093" y="3936"/>
                    <a:pt x="6890" y="3996"/>
                    <a:pt x="6690" y="3996"/>
                  </a:cubicBezTo>
                  <a:cubicBezTo>
                    <a:pt x="6395" y="3996"/>
                    <a:pt x="6110" y="3863"/>
                    <a:pt x="5852" y="3616"/>
                  </a:cubicBezTo>
                  <a:cubicBezTo>
                    <a:pt x="5170" y="2952"/>
                    <a:pt x="4657" y="2181"/>
                    <a:pt x="4437" y="1240"/>
                  </a:cubicBezTo>
                  <a:cubicBezTo>
                    <a:pt x="4347" y="844"/>
                    <a:pt x="4276" y="443"/>
                    <a:pt x="4187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8"/>
            <p:cNvSpPr/>
            <p:nvPr/>
          </p:nvSpPr>
          <p:spPr>
            <a:xfrm>
              <a:off x="1412511" y="3173200"/>
              <a:ext cx="462751" cy="240030"/>
            </a:xfrm>
            <a:custGeom>
              <a:avLst/>
              <a:gdLst/>
              <a:ahLst/>
              <a:cxnLst/>
              <a:rect l="l" t="t" r="r" b="b"/>
              <a:pathLst>
                <a:path w="16468" h="8542" extrusionOk="0">
                  <a:moveTo>
                    <a:pt x="15154" y="1"/>
                  </a:moveTo>
                  <a:cubicBezTo>
                    <a:pt x="14281" y="1168"/>
                    <a:pt x="13158" y="1769"/>
                    <a:pt x="11963" y="2280"/>
                  </a:cubicBezTo>
                  <a:cubicBezTo>
                    <a:pt x="10997" y="2697"/>
                    <a:pt x="10065" y="3178"/>
                    <a:pt x="9098" y="3601"/>
                  </a:cubicBezTo>
                  <a:cubicBezTo>
                    <a:pt x="8450" y="3881"/>
                    <a:pt x="7793" y="4218"/>
                    <a:pt x="7106" y="4333"/>
                  </a:cubicBezTo>
                  <a:cubicBezTo>
                    <a:pt x="5492" y="4605"/>
                    <a:pt x="3861" y="4797"/>
                    <a:pt x="2229" y="4942"/>
                  </a:cubicBezTo>
                  <a:cubicBezTo>
                    <a:pt x="2083" y="4955"/>
                    <a:pt x="1937" y="4960"/>
                    <a:pt x="1790" y="4960"/>
                  </a:cubicBezTo>
                  <a:cubicBezTo>
                    <a:pt x="1198" y="4960"/>
                    <a:pt x="598" y="4875"/>
                    <a:pt x="0" y="4848"/>
                  </a:cubicBezTo>
                  <a:lnTo>
                    <a:pt x="0" y="4848"/>
                  </a:lnTo>
                  <a:cubicBezTo>
                    <a:pt x="339" y="6066"/>
                    <a:pt x="683" y="7306"/>
                    <a:pt x="1026" y="8542"/>
                  </a:cubicBezTo>
                  <a:lnTo>
                    <a:pt x="1187" y="8495"/>
                  </a:lnTo>
                  <a:cubicBezTo>
                    <a:pt x="1348" y="8337"/>
                    <a:pt x="1483" y="8094"/>
                    <a:pt x="1678" y="8034"/>
                  </a:cubicBezTo>
                  <a:cubicBezTo>
                    <a:pt x="2386" y="7805"/>
                    <a:pt x="3136" y="7702"/>
                    <a:pt x="3827" y="7438"/>
                  </a:cubicBezTo>
                  <a:cubicBezTo>
                    <a:pt x="6836" y="6288"/>
                    <a:pt x="9924" y="5394"/>
                    <a:pt x="13023" y="4524"/>
                  </a:cubicBezTo>
                  <a:cubicBezTo>
                    <a:pt x="14179" y="4196"/>
                    <a:pt x="15281" y="3669"/>
                    <a:pt x="16468" y="3208"/>
                  </a:cubicBezTo>
                  <a:cubicBezTo>
                    <a:pt x="16009" y="2088"/>
                    <a:pt x="15599" y="1091"/>
                    <a:pt x="1515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8"/>
            <p:cNvSpPr/>
            <p:nvPr/>
          </p:nvSpPr>
          <p:spPr>
            <a:xfrm>
              <a:off x="1149849" y="1960500"/>
              <a:ext cx="648576" cy="445076"/>
            </a:xfrm>
            <a:custGeom>
              <a:avLst/>
              <a:gdLst/>
              <a:ahLst/>
              <a:cxnLst/>
              <a:rect l="l" t="t" r="r" b="b"/>
              <a:pathLst>
                <a:path w="23081" h="15839" extrusionOk="0">
                  <a:moveTo>
                    <a:pt x="11758" y="0"/>
                  </a:moveTo>
                  <a:cubicBezTo>
                    <a:pt x="10752" y="0"/>
                    <a:pt x="9743" y="140"/>
                    <a:pt x="8734" y="534"/>
                  </a:cubicBezTo>
                  <a:cubicBezTo>
                    <a:pt x="8158" y="759"/>
                    <a:pt x="7491" y="789"/>
                    <a:pt x="6831" y="789"/>
                  </a:cubicBezTo>
                  <a:cubicBezTo>
                    <a:pt x="6594" y="789"/>
                    <a:pt x="6358" y="785"/>
                    <a:pt x="6128" y="785"/>
                  </a:cubicBezTo>
                  <a:cubicBezTo>
                    <a:pt x="5935" y="784"/>
                    <a:pt x="5742" y="783"/>
                    <a:pt x="5550" y="783"/>
                  </a:cubicBezTo>
                  <a:cubicBezTo>
                    <a:pt x="4250" y="783"/>
                    <a:pt x="2960" y="825"/>
                    <a:pt x="1712" y="1296"/>
                  </a:cubicBezTo>
                  <a:cubicBezTo>
                    <a:pt x="831" y="1628"/>
                    <a:pt x="345" y="2259"/>
                    <a:pt x="217" y="3183"/>
                  </a:cubicBezTo>
                  <a:cubicBezTo>
                    <a:pt x="0" y="4742"/>
                    <a:pt x="1068" y="6194"/>
                    <a:pt x="2713" y="6501"/>
                  </a:cubicBezTo>
                  <a:cubicBezTo>
                    <a:pt x="3204" y="6592"/>
                    <a:pt x="3690" y="6640"/>
                    <a:pt x="4169" y="6640"/>
                  </a:cubicBezTo>
                  <a:cubicBezTo>
                    <a:pt x="5329" y="6640"/>
                    <a:pt x="6450" y="6360"/>
                    <a:pt x="7518" y="5730"/>
                  </a:cubicBezTo>
                  <a:cubicBezTo>
                    <a:pt x="7803" y="5563"/>
                    <a:pt x="8024" y="5476"/>
                    <a:pt x="8196" y="5476"/>
                  </a:cubicBezTo>
                  <a:cubicBezTo>
                    <a:pt x="8501" y="5476"/>
                    <a:pt x="8653" y="5748"/>
                    <a:pt x="8742" y="6323"/>
                  </a:cubicBezTo>
                  <a:cubicBezTo>
                    <a:pt x="8937" y="7600"/>
                    <a:pt x="9492" y="8234"/>
                    <a:pt x="10771" y="8465"/>
                  </a:cubicBezTo>
                  <a:cubicBezTo>
                    <a:pt x="11258" y="8554"/>
                    <a:pt x="11741" y="8602"/>
                    <a:pt x="12217" y="8602"/>
                  </a:cubicBezTo>
                  <a:cubicBezTo>
                    <a:pt x="13331" y="8602"/>
                    <a:pt x="14411" y="8341"/>
                    <a:pt x="15441" y="7745"/>
                  </a:cubicBezTo>
                  <a:cubicBezTo>
                    <a:pt x="15733" y="7577"/>
                    <a:pt x="15954" y="7489"/>
                    <a:pt x="16125" y="7489"/>
                  </a:cubicBezTo>
                  <a:cubicBezTo>
                    <a:pt x="16425" y="7489"/>
                    <a:pt x="16570" y="7760"/>
                    <a:pt x="16670" y="8333"/>
                  </a:cubicBezTo>
                  <a:cubicBezTo>
                    <a:pt x="16818" y="9189"/>
                    <a:pt x="16942" y="10054"/>
                    <a:pt x="17191" y="10880"/>
                  </a:cubicBezTo>
                  <a:cubicBezTo>
                    <a:pt x="17381" y="11524"/>
                    <a:pt x="17750" y="12115"/>
                    <a:pt x="18030" y="12698"/>
                  </a:cubicBezTo>
                  <a:cubicBezTo>
                    <a:pt x="18542" y="12324"/>
                    <a:pt x="18920" y="11966"/>
                    <a:pt x="19364" y="11744"/>
                  </a:cubicBezTo>
                  <a:cubicBezTo>
                    <a:pt x="19623" y="11616"/>
                    <a:pt x="19866" y="11554"/>
                    <a:pt x="20087" y="11554"/>
                  </a:cubicBezTo>
                  <a:cubicBezTo>
                    <a:pt x="20658" y="11554"/>
                    <a:pt x="21075" y="11965"/>
                    <a:pt x="21192" y="12698"/>
                  </a:cubicBezTo>
                  <a:cubicBezTo>
                    <a:pt x="21247" y="13044"/>
                    <a:pt x="21247" y="13423"/>
                    <a:pt x="21165" y="13759"/>
                  </a:cubicBezTo>
                  <a:cubicBezTo>
                    <a:pt x="21005" y="14432"/>
                    <a:pt x="20772" y="15084"/>
                    <a:pt x="20539" y="15839"/>
                  </a:cubicBezTo>
                  <a:cubicBezTo>
                    <a:pt x="21327" y="15029"/>
                    <a:pt x="22052" y="14245"/>
                    <a:pt x="22365" y="13214"/>
                  </a:cubicBezTo>
                  <a:cubicBezTo>
                    <a:pt x="22941" y="11319"/>
                    <a:pt x="23080" y="9419"/>
                    <a:pt x="22738" y="7422"/>
                  </a:cubicBezTo>
                  <a:cubicBezTo>
                    <a:pt x="22064" y="3472"/>
                    <a:pt x="18488" y="959"/>
                    <a:pt x="15485" y="432"/>
                  </a:cubicBezTo>
                  <a:cubicBezTo>
                    <a:pt x="14252" y="216"/>
                    <a:pt x="13007" y="0"/>
                    <a:pt x="1175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8"/>
            <p:cNvSpPr/>
            <p:nvPr/>
          </p:nvSpPr>
          <p:spPr>
            <a:xfrm>
              <a:off x="1532756" y="2328680"/>
              <a:ext cx="94585" cy="96664"/>
            </a:xfrm>
            <a:custGeom>
              <a:avLst/>
              <a:gdLst/>
              <a:ahLst/>
              <a:cxnLst/>
              <a:rect l="l" t="t" r="r" b="b"/>
              <a:pathLst>
                <a:path w="3366" h="3440" extrusionOk="0">
                  <a:moveTo>
                    <a:pt x="1382" y="0"/>
                  </a:moveTo>
                  <a:cubicBezTo>
                    <a:pt x="604" y="0"/>
                    <a:pt x="18" y="730"/>
                    <a:pt x="10" y="1719"/>
                  </a:cubicBezTo>
                  <a:cubicBezTo>
                    <a:pt x="1" y="2750"/>
                    <a:pt x="628" y="3422"/>
                    <a:pt x="1608" y="3440"/>
                  </a:cubicBezTo>
                  <a:cubicBezTo>
                    <a:pt x="1616" y="3440"/>
                    <a:pt x="1624" y="3440"/>
                    <a:pt x="1632" y="3440"/>
                  </a:cubicBezTo>
                  <a:cubicBezTo>
                    <a:pt x="2578" y="3440"/>
                    <a:pt x="3337" y="2673"/>
                    <a:pt x="3353" y="1701"/>
                  </a:cubicBezTo>
                  <a:cubicBezTo>
                    <a:pt x="3366" y="683"/>
                    <a:pt x="2629" y="35"/>
                    <a:pt x="1421" y="1"/>
                  </a:cubicBezTo>
                  <a:cubicBezTo>
                    <a:pt x="1408" y="1"/>
                    <a:pt x="1395" y="0"/>
                    <a:pt x="1382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8"/>
            <p:cNvSpPr/>
            <p:nvPr/>
          </p:nvSpPr>
          <p:spPr>
            <a:xfrm>
              <a:off x="1455505" y="2245163"/>
              <a:ext cx="56565" cy="73060"/>
            </a:xfrm>
            <a:custGeom>
              <a:avLst/>
              <a:gdLst/>
              <a:ahLst/>
              <a:cxnLst/>
              <a:rect l="l" t="t" r="r" b="b"/>
              <a:pathLst>
                <a:path w="2013" h="2600" extrusionOk="0">
                  <a:moveTo>
                    <a:pt x="992" y="1"/>
                  </a:moveTo>
                  <a:cubicBezTo>
                    <a:pt x="386" y="1"/>
                    <a:pt x="25" y="481"/>
                    <a:pt x="12" y="1299"/>
                  </a:cubicBezTo>
                  <a:cubicBezTo>
                    <a:pt x="0" y="2057"/>
                    <a:pt x="412" y="2590"/>
                    <a:pt x="1008" y="2599"/>
                  </a:cubicBezTo>
                  <a:cubicBezTo>
                    <a:pt x="1010" y="2599"/>
                    <a:pt x="1012" y="2599"/>
                    <a:pt x="1013" y="2599"/>
                  </a:cubicBezTo>
                  <a:cubicBezTo>
                    <a:pt x="1588" y="2599"/>
                    <a:pt x="1992" y="2043"/>
                    <a:pt x="2004" y="1231"/>
                  </a:cubicBezTo>
                  <a:cubicBezTo>
                    <a:pt x="2013" y="528"/>
                    <a:pt x="1576" y="1"/>
                    <a:pt x="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8"/>
            <p:cNvSpPr/>
            <p:nvPr/>
          </p:nvSpPr>
          <p:spPr>
            <a:xfrm>
              <a:off x="1335345" y="2401490"/>
              <a:ext cx="127911" cy="76572"/>
            </a:xfrm>
            <a:custGeom>
              <a:avLst/>
              <a:gdLst/>
              <a:ahLst/>
              <a:cxnLst/>
              <a:rect l="l" t="t" r="r" b="b"/>
              <a:pathLst>
                <a:path w="4552" h="2725" extrusionOk="0">
                  <a:moveTo>
                    <a:pt x="911" y="831"/>
                  </a:moveTo>
                  <a:lnTo>
                    <a:pt x="911" y="831"/>
                  </a:lnTo>
                  <a:cubicBezTo>
                    <a:pt x="1352" y="856"/>
                    <a:pt x="1780" y="890"/>
                    <a:pt x="2204" y="903"/>
                  </a:cubicBezTo>
                  <a:cubicBezTo>
                    <a:pt x="2350" y="906"/>
                    <a:pt x="2496" y="907"/>
                    <a:pt x="2644" y="907"/>
                  </a:cubicBezTo>
                  <a:cubicBezTo>
                    <a:pt x="2939" y="907"/>
                    <a:pt x="3243" y="903"/>
                    <a:pt x="3569" y="903"/>
                  </a:cubicBezTo>
                  <a:cubicBezTo>
                    <a:pt x="3412" y="1678"/>
                    <a:pt x="3141" y="1898"/>
                    <a:pt x="2370" y="1898"/>
                  </a:cubicBezTo>
                  <a:cubicBezTo>
                    <a:pt x="2326" y="1898"/>
                    <a:pt x="2281" y="1897"/>
                    <a:pt x="2234" y="1896"/>
                  </a:cubicBezTo>
                  <a:cubicBezTo>
                    <a:pt x="1475" y="1871"/>
                    <a:pt x="1030" y="1538"/>
                    <a:pt x="911" y="831"/>
                  </a:cubicBezTo>
                  <a:close/>
                  <a:moveTo>
                    <a:pt x="1293" y="1"/>
                  </a:moveTo>
                  <a:cubicBezTo>
                    <a:pt x="941" y="141"/>
                    <a:pt x="420" y="183"/>
                    <a:pt x="276" y="443"/>
                  </a:cubicBezTo>
                  <a:cubicBezTo>
                    <a:pt x="1" y="929"/>
                    <a:pt x="179" y="1496"/>
                    <a:pt x="543" y="1951"/>
                  </a:cubicBezTo>
                  <a:cubicBezTo>
                    <a:pt x="593" y="2020"/>
                    <a:pt x="658" y="2075"/>
                    <a:pt x="717" y="2134"/>
                  </a:cubicBezTo>
                  <a:cubicBezTo>
                    <a:pt x="1148" y="2519"/>
                    <a:pt x="1811" y="2724"/>
                    <a:pt x="2454" y="2724"/>
                  </a:cubicBezTo>
                  <a:cubicBezTo>
                    <a:pt x="2879" y="2724"/>
                    <a:pt x="3295" y="2634"/>
                    <a:pt x="3628" y="2446"/>
                  </a:cubicBezTo>
                  <a:cubicBezTo>
                    <a:pt x="4099" y="2186"/>
                    <a:pt x="4552" y="1398"/>
                    <a:pt x="4327" y="993"/>
                  </a:cubicBezTo>
                  <a:cubicBezTo>
                    <a:pt x="4137" y="661"/>
                    <a:pt x="3721" y="316"/>
                    <a:pt x="3357" y="252"/>
                  </a:cubicBezTo>
                  <a:cubicBezTo>
                    <a:pt x="3089" y="203"/>
                    <a:pt x="2814" y="188"/>
                    <a:pt x="2536" y="188"/>
                  </a:cubicBezTo>
                  <a:cubicBezTo>
                    <a:pt x="2139" y="188"/>
                    <a:pt x="1736" y="218"/>
                    <a:pt x="1340" y="218"/>
                  </a:cubicBezTo>
                  <a:cubicBezTo>
                    <a:pt x="1323" y="146"/>
                    <a:pt x="1306" y="73"/>
                    <a:pt x="12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8"/>
            <p:cNvSpPr/>
            <p:nvPr/>
          </p:nvSpPr>
          <p:spPr>
            <a:xfrm>
              <a:off x="1401439" y="3660163"/>
              <a:ext cx="20148" cy="79860"/>
            </a:xfrm>
            <a:custGeom>
              <a:avLst/>
              <a:gdLst/>
              <a:ahLst/>
              <a:cxnLst/>
              <a:rect l="l" t="t" r="r" b="b"/>
              <a:pathLst>
                <a:path w="717" h="2842" extrusionOk="0">
                  <a:moveTo>
                    <a:pt x="208" y="0"/>
                  </a:moveTo>
                  <a:cubicBezTo>
                    <a:pt x="136" y="975"/>
                    <a:pt x="68" y="1900"/>
                    <a:pt x="0" y="2820"/>
                  </a:cubicBezTo>
                  <a:cubicBezTo>
                    <a:pt x="34" y="2828"/>
                    <a:pt x="64" y="2837"/>
                    <a:pt x="94" y="2841"/>
                  </a:cubicBezTo>
                  <a:cubicBezTo>
                    <a:pt x="301" y="1946"/>
                    <a:pt x="505" y="1048"/>
                    <a:pt x="717" y="102"/>
                  </a:cubicBezTo>
                  <a:cubicBezTo>
                    <a:pt x="513" y="60"/>
                    <a:pt x="344" y="26"/>
                    <a:pt x="2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8"/>
            <p:cNvSpPr/>
            <p:nvPr/>
          </p:nvSpPr>
          <p:spPr>
            <a:xfrm>
              <a:off x="1349171" y="3657662"/>
              <a:ext cx="38694" cy="112288"/>
            </a:xfrm>
            <a:custGeom>
              <a:avLst/>
              <a:gdLst/>
              <a:ahLst/>
              <a:cxnLst/>
              <a:rect l="l" t="t" r="r" b="b"/>
              <a:pathLst>
                <a:path w="1377" h="3996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835" y="140"/>
                    <a:pt x="407" y="251"/>
                    <a:pt x="93" y="329"/>
                  </a:cubicBezTo>
                  <a:cubicBezTo>
                    <a:pt x="123" y="1163"/>
                    <a:pt x="262" y="1871"/>
                    <a:pt x="148" y="2534"/>
                  </a:cubicBezTo>
                  <a:cubicBezTo>
                    <a:pt x="0" y="3420"/>
                    <a:pt x="487" y="3740"/>
                    <a:pt x="1051" y="3995"/>
                  </a:cubicBezTo>
                  <a:cubicBezTo>
                    <a:pt x="1157" y="2717"/>
                    <a:pt x="1263" y="1414"/>
                    <a:pt x="137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8"/>
            <p:cNvSpPr/>
            <p:nvPr/>
          </p:nvSpPr>
          <p:spPr>
            <a:xfrm>
              <a:off x="1329387" y="2316512"/>
              <a:ext cx="53980" cy="67918"/>
            </a:xfrm>
            <a:custGeom>
              <a:avLst/>
              <a:gdLst/>
              <a:ahLst/>
              <a:cxnLst/>
              <a:rect l="l" t="t" r="r" b="b"/>
              <a:pathLst>
                <a:path w="1921" h="2417" extrusionOk="0">
                  <a:moveTo>
                    <a:pt x="1530" y="1"/>
                  </a:moveTo>
                  <a:cubicBezTo>
                    <a:pt x="1378" y="30"/>
                    <a:pt x="1182" y="13"/>
                    <a:pt x="1082" y="103"/>
                  </a:cubicBezTo>
                  <a:cubicBezTo>
                    <a:pt x="805" y="352"/>
                    <a:pt x="551" y="622"/>
                    <a:pt x="318" y="911"/>
                  </a:cubicBezTo>
                  <a:cubicBezTo>
                    <a:pt x="68" y="1218"/>
                    <a:pt x="0" y="1605"/>
                    <a:pt x="327" y="1865"/>
                  </a:cubicBezTo>
                  <a:cubicBezTo>
                    <a:pt x="645" y="2117"/>
                    <a:pt x="1048" y="2279"/>
                    <a:pt x="1433" y="2411"/>
                  </a:cubicBezTo>
                  <a:cubicBezTo>
                    <a:pt x="1445" y="2415"/>
                    <a:pt x="1457" y="2417"/>
                    <a:pt x="1471" y="2417"/>
                  </a:cubicBezTo>
                  <a:cubicBezTo>
                    <a:pt x="1594" y="2417"/>
                    <a:pt x="1771" y="2253"/>
                    <a:pt x="1921" y="2177"/>
                  </a:cubicBezTo>
                  <a:cubicBezTo>
                    <a:pt x="1810" y="2023"/>
                    <a:pt x="1734" y="1831"/>
                    <a:pt x="1589" y="1729"/>
                  </a:cubicBezTo>
                  <a:cubicBezTo>
                    <a:pt x="1407" y="1598"/>
                    <a:pt x="1175" y="1537"/>
                    <a:pt x="925" y="1432"/>
                  </a:cubicBezTo>
                  <a:cubicBezTo>
                    <a:pt x="1187" y="1073"/>
                    <a:pt x="1425" y="801"/>
                    <a:pt x="1589" y="494"/>
                  </a:cubicBezTo>
                  <a:cubicBezTo>
                    <a:pt x="1654" y="375"/>
                    <a:pt x="1555" y="166"/>
                    <a:pt x="1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1285325" y="2237436"/>
              <a:ext cx="55301" cy="68789"/>
            </a:xfrm>
            <a:custGeom>
              <a:avLst/>
              <a:gdLst/>
              <a:ahLst/>
              <a:cxnLst/>
              <a:rect l="l" t="t" r="r" b="b"/>
              <a:pathLst>
                <a:path w="1968" h="2448" extrusionOk="0">
                  <a:moveTo>
                    <a:pt x="755" y="0"/>
                  </a:moveTo>
                  <a:cubicBezTo>
                    <a:pt x="709" y="0"/>
                    <a:pt x="665" y="5"/>
                    <a:pt x="624" y="15"/>
                  </a:cubicBezTo>
                  <a:cubicBezTo>
                    <a:pt x="399" y="71"/>
                    <a:pt x="196" y="441"/>
                    <a:pt x="90" y="713"/>
                  </a:cubicBezTo>
                  <a:cubicBezTo>
                    <a:pt x="1" y="952"/>
                    <a:pt x="30" y="1251"/>
                    <a:pt x="60" y="1518"/>
                  </a:cubicBezTo>
                  <a:cubicBezTo>
                    <a:pt x="103" y="1936"/>
                    <a:pt x="217" y="2354"/>
                    <a:pt x="713" y="2434"/>
                  </a:cubicBezTo>
                  <a:cubicBezTo>
                    <a:pt x="768" y="2443"/>
                    <a:pt x="821" y="2448"/>
                    <a:pt x="873" y="2448"/>
                  </a:cubicBezTo>
                  <a:cubicBezTo>
                    <a:pt x="1271" y="2448"/>
                    <a:pt x="1537" y="2180"/>
                    <a:pt x="1722" y="1821"/>
                  </a:cubicBezTo>
                  <a:cubicBezTo>
                    <a:pt x="1823" y="1613"/>
                    <a:pt x="1865" y="1375"/>
                    <a:pt x="1967" y="1059"/>
                  </a:cubicBezTo>
                  <a:cubicBezTo>
                    <a:pt x="1836" y="821"/>
                    <a:pt x="1742" y="475"/>
                    <a:pt x="1518" y="295"/>
                  </a:cubicBezTo>
                  <a:cubicBezTo>
                    <a:pt x="1317" y="137"/>
                    <a:pt x="1007" y="0"/>
                    <a:pt x="7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8"/>
            <p:cNvSpPr/>
            <p:nvPr/>
          </p:nvSpPr>
          <p:spPr>
            <a:xfrm>
              <a:off x="1293643" y="3676546"/>
              <a:ext cx="40661" cy="63478"/>
            </a:xfrm>
            <a:custGeom>
              <a:avLst/>
              <a:gdLst/>
              <a:ahLst/>
              <a:cxnLst/>
              <a:rect l="l" t="t" r="r" b="b"/>
              <a:pathLst>
                <a:path w="1447" h="2259" extrusionOk="0">
                  <a:moveTo>
                    <a:pt x="1446" y="1"/>
                  </a:moveTo>
                  <a:cubicBezTo>
                    <a:pt x="946" y="367"/>
                    <a:pt x="505" y="686"/>
                    <a:pt x="1" y="1048"/>
                  </a:cubicBezTo>
                  <a:cubicBezTo>
                    <a:pt x="510" y="1478"/>
                    <a:pt x="930" y="1828"/>
                    <a:pt x="1446" y="2258"/>
                  </a:cubicBezTo>
                  <a:lnTo>
                    <a:pt x="1446" y="1"/>
                  </a:ln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1243426" y="2626888"/>
              <a:ext cx="131705" cy="341415"/>
            </a:xfrm>
            <a:custGeom>
              <a:avLst/>
              <a:gdLst/>
              <a:ahLst/>
              <a:cxnLst/>
              <a:rect l="l" t="t" r="r" b="b"/>
              <a:pathLst>
                <a:path w="4687" h="12150" extrusionOk="0">
                  <a:moveTo>
                    <a:pt x="4687" y="1"/>
                  </a:moveTo>
                  <a:cubicBezTo>
                    <a:pt x="2788" y="222"/>
                    <a:pt x="1505" y="1521"/>
                    <a:pt x="0" y="2432"/>
                  </a:cubicBezTo>
                  <a:cubicBezTo>
                    <a:pt x="373" y="5806"/>
                    <a:pt x="1674" y="8958"/>
                    <a:pt x="2560" y="12149"/>
                  </a:cubicBezTo>
                  <a:cubicBezTo>
                    <a:pt x="3262" y="8130"/>
                    <a:pt x="3971" y="4081"/>
                    <a:pt x="468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2" name="Google Shape;752;p28"/>
          <p:cNvGrpSpPr/>
          <p:nvPr/>
        </p:nvGrpSpPr>
        <p:grpSpPr>
          <a:xfrm rot="-725115">
            <a:off x="282188" y="2173552"/>
            <a:ext cx="2660044" cy="2631320"/>
            <a:chOff x="6292350" y="1776075"/>
            <a:chExt cx="2430925" cy="2404675"/>
          </a:xfrm>
        </p:grpSpPr>
        <p:sp>
          <p:nvSpPr>
            <p:cNvPr id="753" name="Google Shape;753;p28"/>
            <p:cNvSpPr/>
            <p:nvPr/>
          </p:nvSpPr>
          <p:spPr>
            <a:xfrm>
              <a:off x="8561175" y="2542400"/>
              <a:ext cx="5350" cy="1550"/>
            </a:xfrm>
            <a:custGeom>
              <a:avLst/>
              <a:gdLst/>
              <a:ahLst/>
              <a:cxnLst/>
              <a:rect l="l" t="t" r="r" b="b"/>
              <a:pathLst>
                <a:path w="214" h="62" extrusionOk="0">
                  <a:moveTo>
                    <a:pt x="0" y="0"/>
                  </a:moveTo>
                  <a:lnTo>
                    <a:pt x="0" y="0"/>
                  </a:lnTo>
                  <a:cubicBezTo>
                    <a:pt x="71" y="23"/>
                    <a:pt x="143" y="43"/>
                    <a:pt x="210" y="62"/>
                  </a:cubicBezTo>
                  <a:cubicBezTo>
                    <a:pt x="210" y="57"/>
                    <a:pt x="214" y="57"/>
                    <a:pt x="214" y="53"/>
                  </a:cubicBezTo>
                  <a:cubicBezTo>
                    <a:pt x="143" y="39"/>
                    <a:pt x="71" y="19"/>
                    <a:pt x="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8"/>
            <p:cNvSpPr/>
            <p:nvPr/>
          </p:nvSpPr>
          <p:spPr>
            <a:xfrm>
              <a:off x="8450850" y="1776075"/>
              <a:ext cx="272425" cy="322175"/>
            </a:xfrm>
            <a:custGeom>
              <a:avLst/>
              <a:gdLst/>
              <a:ahLst/>
              <a:cxnLst/>
              <a:rect l="l" t="t" r="r" b="b"/>
              <a:pathLst>
                <a:path w="10897" h="12887" extrusionOk="0">
                  <a:moveTo>
                    <a:pt x="7850" y="749"/>
                  </a:moveTo>
                  <a:cubicBezTo>
                    <a:pt x="8476" y="749"/>
                    <a:pt x="9034" y="1039"/>
                    <a:pt x="9535" y="1407"/>
                  </a:cubicBezTo>
                  <a:cubicBezTo>
                    <a:pt x="9678" y="1508"/>
                    <a:pt x="9783" y="1802"/>
                    <a:pt x="9746" y="1966"/>
                  </a:cubicBezTo>
                  <a:cubicBezTo>
                    <a:pt x="9604" y="2603"/>
                    <a:pt x="9394" y="3222"/>
                    <a:pt x="9177" y="3956"/>
                  </a:cubicBezTo>
                  <a:cubicBezTo>
                    <a:pt x="8403" y="3078"/>
                    <a:pt x="7542" y="2789"/>
                    <a:pt x="6639" y="2789"/>
                  </a:cubicBezTo>
                  <a:cubicBezTo>
                    <a:pt x="6136" y="2789"/>
                    <a:pt x="5619" y="2879"/>
                    <a:pt x="5097" y="3007"/>
                  </a:cubicBezTo>
                  <a:cubicBezTo>
                    <a:pt x="3585" y="3373"/>
                    <a:pt x="2283" y="5458"/>
                    <a:pt x="2641" y="6875"/>
                  </a:cubicBezTo>
                  <a:cubicBezTo>
                    <a:pt x="2962" y="8140"/>
                    <a:pt x="4392" y="9423"/>
                    <a:pt x="5680" y="9560"/>
                  </a:cubicBezTo>
                  <a:cubicBezTo>
                    <a:pt x="6637" y="9661"/>
                    <a:pt x="7600" y="9712"/>
                    <a:pt x="8682" y="9790"/>
                  </a:cubicBezTo>
                  <a:cubicBezTo>
                    <a:pt x="8663" y="10180"/>
                    <a:pt x="8650" y="10633"/>
                    <a:pt x="8608" y="11083"/>
                  </a:cubicBezTo>
                  <a:cubicBezTo>
                    <a:pt x="8605" y="11171"/>
                    <a:pt x="8509" y="11298"/>
                    <a:pt x="8431" y="11321"/>
                  </a:cubicBezTo>
                  <a:cubicBezTo>
                    <a:pt x="7398" y="11616"/>
                    <a:pt x="6402" y="12068"/>
                    <a:pt x="5303" y="12068"/>
                  </a:cubicBezTo>
                  <a:cubicBezTo>
                    <a:pt x="5139" y="12068"/>
                    <a:pt x="4973" y="12058"/>
                    <a:pt x="4805" y="12036"/>
                  </a:cubicBezTo>
                  <a:cubicBezTo>
                    <a:pt x="2734" y="11771"/>
                    <a:pt x="1262" y="10377"/>
                    <a:pt x="904" y="8305"/>
                  </a:cubicBezTo>
                  <a:cubicBezTo>
                    <a:pt x="726" y="7260"/>
                    <a:pt x="776" y="6233"/>
                    <a:pt x="1005" y="5202"/>
                  </a:cubicBezTo>
                  <a:cubicBezTo>
                    <a:pt x="1468" y="3157"/>
                    <a:pt x="2839" y="1934"/>
                    <a:pt x="4695" y="1260"/>
                  </a:cubicBezTo>
                  <a:cubicBezTo>
                    <a:pt x="5607" y="930"/>
                    <a:pt x="6624" y="880"/>
                    <a:pt x="7596" y="765"/>
                  </a:cubicBezTo>
                  <a:cubicBezTo>
                    <a:pt x="7682" y="754"/>
                    <a:pt x="7767" y="749"/>
                    <a:pt x="7850" y="749"/>
                  </a:cubicBezTo>
                  <a:close/>
                  <a:moveTo>
                    <a:pt x="7136" y="1"/>
                  </a:moveTo>
                  <a:cubicBezTo>
                    <a:pt x="4899" y="1"/>
                    <a:pt x="2599" y="1060"/>
                    <a:pt x="1206" y="2869"/>
                  </a:cubicBezTo>
                  <a:cubicBezTo>
                    <a:pt x="285" y="4070"/>
                    <a:pt x="1" y="5519"/>
                    <a:pt x="28" y="7017"/>
                  </a:cubicBezTo>
                  <a:cubicBezTo>
                    <a:pt x="28" y="7274"/>
                    <a:pt x="19" y="7530"/>
                    <a:pt x="33" y="7787"/>
                  </a:cubicBezTo>
                  <a:cubicBezTo>
                    <a:pt x="179" y="10423"/>
                    <a:pt x="2036" y="12471"/>
                    <a:pt x="4617" y="12838"/>
                  </a:cubicBezTo>
                  <a:cubicBezTo>
                    <a:pt x="4849" y="12871"/>
                    <a:pt x="5078" y="12886"/>
                    <a:pt x="5304" y="12886"/>
                  </a:cubicBezTo>
                  <a:cubicBezTo>
                    <a:pt x="6625" y="12886"/>
                    <a:pt x="7849" y="12366"/>
                    <a:pt x="9087" y="11935"/>
                  </a:cubicBezTo>
                  <a:cubicBezTo>
                    <a:pt x="9215" y="11889"/>
                    <a:pt x="9375" y="11701"/>
                    <a:pt x="9379" y="11573"/>
                  </a:cubicBezTo>
                  <a:cubicBezTo>
                    <a:pt x="9407" y="10738"/>
                    <a:pt x="9434" y="9895"/>
                    <a:pt x="9375" y="9066"/>
                  </a:cubicBezTo>
                  <a:cubicBezTo>
                    <a:pt x="9355" y="8779"/>
                    <a:pt x="9182" y="8643"/>
                    <a:pt x="8934" y="8643"/>
                  </a:cubicBezTo>
                  <a:cubicBezTo>
                    <a:pt x="8841" y="8643"/>
                    <a:pt x="8738" y="8662"/>
                    <a:pt x="8628" y="8699"/>
                  </a:cubicBezTo>
                  <a:cubicBezTo>
                    <a:pt x="8317" y="8806"/>
                    <a:pt x="7977" y="8916"/>
                    <a:pt x="7652" y="8916"/>
                  </a:cubicBezTo>
                  <a:cubicBezTo>
                    <a:pt x="7627" y="8916"/>
                    <a:pt x="7603" y="8916"/>
                    <a:pt x="7578" y="8914"/>
                  </a:cubicBezTo>
                  <a:cubicBezTo>
                    <a:pt x="6832" y="8874"/>
                    <a:pt x="6083" y="8791"/>
                    <a:pt x="5351" y="8653"/>
                  </a:cubicBezTo>
                  <a:cubicBezTo>
                    <a:pt x="4585" y="8506"/>
                    <a:pt x="3490" y="7181"/>
                    <a:pt x="3426" y="6426"/>
                  </a:cubicBezTo>
                  <a:cubicBezTo>
                    <a:pt x="3348" y="5450"/>
                    <a:pt x="4443" y="3986"/>
                    <a:pt x="5429" y="3767"/>
                  </a:cubicBezTo>
                  <a:cubicBezTo>
                    <a:pt x="5829" y="3677"/>
                    <a:pt x="6219" y="3619"/>
                    <a:pt x="6594" y="3619"/>
                  </a:cubicBezTo>
                  <a:cubicBezTo>
                    <a:pt x="7401" y="3619"/>
                    <a:pt x="8134" y="3890"/>
                    <a:pt x="8732" y="4698"/>
                  </a:cubicBezTo>
                  <a:cubicBezTo>
                    <a:pt x="8887" y="4904"/>
                    <a:pt x="9047" y="5003"/>
                    <a:pt x="9201" y="5003"/>
                  </a:cubicBezTo>
                  <a:cubicBezTo>
                    <a:pt x="9389" y="5003"/>
                    <a:pt x="9569" y="4856"/>
                    <a:pt x="9723" y="4579"/>
                  </a:cubicBezTo>
                  <a:cubicBezTo>
                    <a:pt x="9929" y="4212"/>
                    <a:pt x="10112" y="3827"/>
                    <a:pt x="10245" y="3428"/>
                  </a:cubicBezTo>
                  <a:cubicBezTo>
                    <a:pt x="10896" y="1462"/>
                    <a:pt x="10393" y="513"/>
                    <a:pt x="8449" y="128"/>
                  </a:cubicBezTo>
                  <a:cubicBezTo>
                    <a:pt x="8019" y="42"/>
                    <a:pt x="7579" y="1"/>
                    <a:pt x="7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8469000" y="1794800"/>
              <a:ext cx="226450" cy="282975"/>
            </a:xfrm>
            <a:custGeom>
              <a:avLst/>
              <a:gdLst/>
              <a:ahLst/>
              <a:cxnLst/>
              <a:rect l="l" t="t" r="r" b="b"/>
              <a:pathLst>
                <a:path w="9058" h="11319" extrusionOk="0">
                  <a:moveTo>
                    <a:pt x="7123" y="0"/>
                  </a:moveTo>
                  <a:cubicBezTo>
                    <a:pt x="7040" y="0"/>
                    <a:pt x="6956" y="5"/>
                    <a:pt x="6871" y="16"/>
                  </a:cubicBezTo>
                  <a:cubicBezTo>
                    <a:pt x="5899" y="130"/>
                    <a:pt x="4881" y="181"/>
                    <a:pt x="3970" y="511"/>
                  </a:cubicBezTo>
                  <a:cubicBezTo>
                    <a:pt x="2113" y="1185"/>
                    <a:pt x="743" y="2408"/>
                    <a:pt x="280" y="4453"/>
                  </a:cubicBezTo>
                  <a:cubicBezTo>
                    <a:pt x="51" y="5484"/>
                    <a:pt x="1" y="6511"/>
                    <a:pt x="179" y="7556"/>
                  </a:cubicBezTo>
                  <a:cubicBezTo>
                    <a:pt x="537" y="9629"/>
                    <a:pt x="2008" y="11022"/>
                    <a:pt x="4080" y="11287"/>
                  </a:cubicBezTo>
                  <a:cubicBezTo>
                    <a:pt x="4248" y="11309"/>
                    <a:pt x="4414" y="11319"/>
                    <a:pt x="4578" y="11319"/>
                  </a:cubicBezTo>
                  <a:cubicBezTo>
                    <a:pt x="5677" y="11319"/>
                    <a:pt x="6672" y="10867"/>
                    <a:pt x="7706" y="10572"/>
                  </a:cubicBezTo>
                  <a:cubicBezTo>
                    <a:pt x="7783" y="10549"/>
                    <a:pt x="7879" y="10421"/>
                    <a:pt x="7883" y="10334"/>
                  </a:cubicBezTo>
                  <a:cubicBezTo>
                    <a:pt x="7925" y="9884"/>
                    <a:pt x="7938" y="9431"/>
                    <a:pt x="7957" y="9041"/>
                  </a:cubicBezTo>
                  <a:cubicBezTo>
                    <a:pt x="6874" y="8963"/>
                    <a:pt x="5912" y="8912"/>
                    <a:pt x="4954" y="8811"/>
                  </a:cubicBezTo>
                  <a:cubicBezTo>
                    <a:pt x="3666" y="8674"/>
                    <a:pt x="2236" y="7391"/>
                    <a:pt x="1916" y="6126"/>
                  </a:cubicBezTo>
                  <a:cubicBezTo>
                    <a:pt x="1558" y="4709"/>
                    <a:pt x="2860" y="2624"/>
                    <a:pt x="4373" y="2257"/>
                  </a:cubicBezTo>
                  <a:cubicBezTo>
                    <a:pt x="4894" y="2129"/>
                    <a:pt x="5410" y="2040"/>
                    <a:pt x="5913" y="2040"/>
                  </a:cubicBezTo>
                  <a:cubicBezTo>
                    <a:pt x="6816" y="2040"/>
                    <a:pt x="7677" y="2329"/>
                    <a:pt x="8452" y="3207"/>
                  </a:cubicBezTo>
                  <a:cubicBezTo>
                    <a:pt x="8668" y="2473"/>
                    <a:pt x="8878" y="1854"/>
                    <a:pt x="9020" y="1217"/>
                  </a:cubicBezTo>
                  <a:cubicBezTo>
                    <a:pt x="9057" y="1051"/>
                    <a:pt x="8952" y="759"/>
                    <a:pt x="8809" y="658"/>
                  </a:cubicBezTo>
                  <a:cubicBezTo>
                    <a:pt x="8307" y="290"/>
                    <a:pt x="7749" y="0"/>
                    <a:pt x="712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8268000" y="2156200"/>
              <a:ext cx="351575" cy="357475"/>
            </a:xfrm>
            <a:custGeom>
              <a:avLst/>
              <a:gdLst/>
              <a:ahLst/>
              <a:cxnLst/>
              <a:rect l="l" t="t" r="r" b="b"/>
              <a:pathLst>
                <a:path w="14063" h="14299" extrusionOk="0">
                  <a:moveTo>
                    <a:pt x="10652" y="933"/>
                  </a:moveTo>
                  <a:cubicBezTo>
                    <a:pt x="11454" y="1520"/>
                    <a:pt x="12160" y="2061"/>
                    <a:pt x="12898" y="2556"/>
                  </a:cubicBezTo>
                  <a:cubicBezTo>
                    <a:pt x="13210" y="2767"/>
                    <a:pt x="13282" y="2964"/>
                    <a:pt x="13159" y="3321"/>
                  </a:cubicBezTo>
                  <a:cubicBezTo>
                    <a:pt x="12207" y="6011"/>
                    <a:pt x="11266" y="8706"/>
                    <a:pt x="10336" y="11407"/>
                  </a:cubicBezTo>
                  <a:cubicBezTo>
                    <a:pt x="10098" y="12094"/>
                    <a:pt x="9896" y="12800"/>
                    <a:pt x="9640" y="13611"/>
                  </a:cubicBezTo>
                  <a:cubicBezTo>
                    <a:pt x="8898" y="13392"/>
                    <a:pt x="8140" y="13167"/>
                    <a:pt x="7366" y="12938"/>
                  </a:cubicBezTo>
                  <a:cubicBezTo>
                    <a:pt x="7742" y="11884"/>
                    <a:pt x="8081" y="10898"/>
                    <a:pt x="8457" y="9926"/>
                  </a:cubicBezTo>
                  <a:cubicBezTo>
                    <a:pt x="8664" y="9395"/>
                    <a:pt x="8548" y="8958"/>
                    <a:pt x="8100" y="8674"/>
                  </a:cubicBezTo>
                  <a:cubicBezTo>
                    <a:pt x="7595" y="8359"/>
                    <a:pt x="7050" y="8079"/>
                    <a:pt x="6482" y="7900"/>
                  </a:cubicBezTo>
                  <a:cubicBezTo>
                    <a:pt x="6452" y="7890"/>
                    <a:pt x="6419" y="7886"/>
                    <a:pt x="6384" y="7886"/>
                  </a:cubicBezTo>
                  <a:cubicBezTo>
                    <a:pt x="6167" y="7886"/>
                    <a:pt x="5858" y="8050"/>
                    <a:pt x="5693" y="8212"/>
                  </a:cubicBezTo>
                  <a:cubicBezTo>
                    <a:pt x="4763" y="9120"/>
                    <a:pt x="3878" y="10068"/>
                    <a:pt x="2971" y="10999"/>
                  </a:cubicBezTo>
                  <a:cubicBezTo>
                    <a:pt x="2598" y="11378"/>
                    <a:pt x="2352" y="11574"/>
                    <a:pt x="2106" y="11574"/>
                  </a:cubicBezTo>
                  <a:cubicBezTo>
                    <a:pt x="1834" y="11574"/>
                    <a:pt x="1564" y="11336"/>
                    <a:pt x="1124" y="10843"/>
                  </a:cubicBezTo>
                  <a:cubicBezTo>
                    <a:pt x="4322" y="7515"/>
                    <a:pt x="7531" y="4179"/>
                    <a:pt x="10652" y="933"/>
                  </a:cubicBezTo>
                  <a:close/>
                  <a:moveTo>
                    <a:pt x="10785" y="1"/>
                  </a:moveTo>
                  <a:cubicBezTo>
                    <a:pt x="10613" y="1"/>
                    <a:pt x="10444" y="87"/>
                    <a:pt x="10264" y="267"/>
                  </a:cubicBezTo>
                  <a:cubicBezTo>
                    <a:pt x="9118" y="1422"/>
                    <a:pt x="7949" y="2554"/>
                    <a:pt x="6825" y="3738"/>
                  </a:cubicBezTo>
                  <a:cubicBezTo>
                    <a:pt x="4823" y="5850"/>
                    <a:pt x="2852" y="7991"/>
                    <a:pt x="867" y="10118"/>
                  </a:cubicBezTo>
                  <a:cubicBezTo>
                    <a:pt x="1" y="11044"/>
                    <a:pt x="20" y="11212"/>
                    <a:pt x="1078" y="11933"/>
                  </a:cubicBezTo>
                  <a:cubicBezTo>
                    <a:pt x="1156" y="11984"/>
                    <a:pt x="1234" y="12028"/>
                    <a:pt x="1312" y="12075"/>
                  </a:cubicBezTo>
                  <a:cubicBezTo>
                    <a:pt x="1709" y="12313"/>
                    <a:pt x="1974" y="12441"/>
                    <a:pt x="2214" y="12441"/>
                  </a:cubicBezTo>
                  <a:cubicBezTo>
                    <a:pt x="2496" y="12441"/>
                    <a:pt x="2745" y="12264"/>
                    <a:pt x="3136" y="11883"/>
                  </a:cubicBezTo>
                  <a:cubicBezTo>
                    <a:pt x="4038" y="11003"/>
                    <a:pt x="4928" y="10109"/>
                    <a:pt x="5803" y="9202"/>
                  </a:cubicBezTo>
                  <a:cubicBezTo>
                    <a:pt x="6145" y="8846"/>
                    <a:pt x="6309" y="8686"/>
                    <a:pt x="6520" y="8686"/>
                  </a:cubicBezTo>
                  <a:cubicBezTo>
                    <a:pt x="6694" y="8686"/>
                    <a:pt x="6899" y="8794"/>
                    <a:pt x="7261" y="8990"/>
                  </a:cubicBezTo>
                  <a:cubicBezTo>
                    <a:pt x="7732" y="9252"/>
                    <a:pt x="7852" y="9537"/>
                    <a:pt x="7623" y="10050"/>
                  </a:cubicBezTo>
                  <a:cubicBezTo>
                    <a:pt x="7247" y="10903"/>
                    <a:pt x="6939" y="11782"/>
                    <a:pt x="6609" y="12658"/>
                  </a:cubicBezTo>
                  <a:cubicBezTo>
                    <a:pt x="6468" y="13024"/>
                    <a:pt x="6390" y="13414"/>
                    <a:pt x="6866" y="13574"/>
                  </a:cubicBezTo>
                  <a:cubicBezTo>
                    <a:pt x="7623" y="13822"/>
                    <a:pt x="8397" y="14028"/>
                    <a:pt x="9163" y="14248"/>
                  </a:cubicBezTo>
                  <a:cubicBezTo>
                    <a:pt x="9231" y="14266"/>
                    <a:pt x="9300" y="14285"/>
                    <a:pt x="9368" y="14299"/>
                  </a:cubicBezTo>
                  <a:cubicBezTo>
                    <a:pt x="9382" y="14257"/>
                    <a:pt x="9391" y="14217"/>
                    <a:pt x="9405" y="14175"/>
                  </a:cubicBezTo>
                  <a:cubicBezTo>
                    <a:pt x="9528" y="14175"/>
                    <a:pt x="9656" y="14192"/>
                    <a:pt x="9778" y="14192"/>
                  </a:cubicBezTo>
                  <a:cubicBezTo>
                    <a:pt x="9857" y="14192"/>
                    <a:pt x="9933" y="14185"/>
                    <a:pt x="10005" y="14162"/>
                  </a:cubicBezTo>
                  <a:cubicBezTo>
                    <a:pt x="10175" y="14111"/>
                    <a:pt x="10400" y="13979"/>
                    <a:pt x="10450" y="13832"/>
                  </a:cubicBezTo>
                  <a:cubicBezTo>
                    <a:pt x="11142" y="11806"/>
                    <a:pt x="11816" y="9775"/>
                    <a:pt x="12472" y="7740"/>
                  </a:cubicBezTo>
                  <a:cubicBezTo>
                    <a:pt x="12953" y="6246"/>
                    <a:pt x="13389" y="4738"/>
                    <a:pt x="13856" y="3239"/>
                  </a:cubicBezTo>
                  <a:cubicBezTo>
                    <a:pt x="14062" y="2579"/>
                    <a:pt x="13788" y="2176"/>
                    <a:pt x="13265" y="1808"/>
                  </a:cubicBezTo>
                  <a:cubicBezTo>
                    <a:pt x="12596" y="1337"/>
                    <a:pt x="11958" y="819"/>
                    <a:pt x="11350" y="277"/>
                  </a:cubicBezTo>
                  <a:cubicBezTo>
                    <a:pt x="11148" y="96"/>
                    <a:pt x="10965" y="1"/>
                    <a:pt x="107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8296075" y="2179525"/>
              <a:ext cx="304025" cy="316975"/>
            </a:xfrm>
            <a:custGeom>
              <a:avLst/>
              <a:gdLst/>
              <a:ahLst/>
              <a:cxnLst/>
              <a:rect l="l" t="t" r="r" b="b"/>
              <a:pathLst>
                <a:path w="12161" h="12679" extrusionOk="0">
                  <a:moveTo>
                    <a:pt x="9630" y="2783"/>
                  </a:moveTo>
                  <a:cubicBezTo>
                    <a:pt x="10198" y="2796"/>
                    <a:pt x="10396" y="3062"/>
                    <a:pt x="10231" y="3488"/>
                  </a:cubicBezTo>
                  <a:cubicBezTo>
                    <a:pt x="10034" y="3997"/>
                    <a:pt x="9754" y="4478"/>
                    <a:pt x="9571" y="4993"/>
                  </a:cubicBezTo>
                  <a:cubicBezTo>
                    <a:pt x="9369" y="5538"/>
                    <a:pt x="9218" y="6102"/>
                    <a:pt x="9085" y="6665"/>
                  </a:cubicBezTo>
                  <a:cubicBezTo>
                    <a:pt x="9014" y="6962"/>
                    <a:pt x="8872" y="7213"/>
                    <a:pt x="8645" y="7213"/>
                  </a:cubicBezTo>
                  <a:cubicBezTo>
                    <a:pt x="8578" y="7213"/>
                    <a:pt x="8503" y="7191"/>
                    <a:pt x="8420" y="7141"/>
                  </a:cubicBezTo>
                  <a:cubicBezTo>
                    <a:pt x="7710" y="6715"/>
                    <a:pt x="7045" y="6201"/>
                    <a:pt x="6403" y="5675"/>
                  </a:cubicBezTo>
                  <a:cubicBezTo>
                    <a:pt x="6087" y="5418"/>
                    <a:pt x="6184" y="5078"/>
                    <a:pt x="6509" y="4840"/>
                  </a:cubicBezTo>
                  <a:cubicBezTo>
                    <a:pt x="7353" y="4231"/>
                    <a:pt x="8195" y="3616"/>
                    <a:pt x="9053" y="3025"/>
                  </a:cubicBezTo>
                  <a:cubicBezTo>
                    <a:pt x="9254" y="2888"/>
                    <a:pt x="9511" y="2829"/>
                    <a:pt x="9630" y="2783"/>
                  </a:cubicBezTo>
                  <a:close/>
                  <a:moveTo>
                    <a:pt x="9529" y="0"/>
                  </a:moveTo>
                  <a:cubicBezTo>
                    <a:pt x="6409" y="3246"/>
                    <a:pt x="3199" y="6582"/>
                    <a:pt x="0" y="9910"/>
                  </a:cubicBezTo>
                  <a:cubicBezTo>
                    <a:pt x="440" y="10403"/>
                    <a:pt x="711" y="10641"/>
                    <a:pt x="982" y="10641"/>
                  </a:cubicBezTo>
                  <a:cubicBezTo>
                    <a:pt x="1229" y="10641"/>
                    <a:pt x="1475" y="10445"/>
                    <a:pt x="1848" y="10066"/>
                  </a:cubicBezTo>
                  <a:cubicBezTo>
                    <a:pt x="2755" y="9135"/>
                    <a:pt x="3639" y="8187"/>
                    <a:pt x="4570" y="7279"/>
                  </a:cubicBezTo>
                  <a:cubicBezTo>
                    <a:pt x="4735" y="7117"/>
                    <a:pt x="5043" y="6953"/>
                    <a:pt x="5260" y="6953"/>
                  </a:cubicBezTo>
                  <a:cubicBezTo>
                    <a:pt x="5296" y="6953"/>
                    <a:pt x="5329" y="6957"/>
                    <a:pt x="5359" y="6967"/>
                  </a:cubicBezTo>
                  <a:cubicBezTo>
                    <a:pt x="5927" y="7146"/>
                    <a:pt x="6472" y="7426"/>
                    <a:pt x="6977" y="7741"/>
                  </a:cubicBezTo>
                  <a:cubicBezTo>
                    <a:pt x="7425" y="8025"/>
                    <a:pt x="7540" y="8462"/>
                    <a:pt x="7333" y="8993"/>
                  </a:cubicBezTo>
                  <a:cubicBezTo>
                    <a:pt x="6958" y="9965"/>
                    <a:pt x="6619" y="10951"/>
                    <a:pt x="6243" y="12005"/>
                  </a:cubicBezTo>
                  <a:cubicBezTo>
                    <a:pt x="7016" y="12234"/>
                    <a:pt x="7773" y="12459"/>
                    <a:pt x="8516" y="12678"/>
                  </a:cubicBezTo>
                  <a:cubicBezTo>
                    <a:pt x="8773" y="11867"/>
                    <a:pt x="8974" y="11161"/>
                    <a:pt x="9213" y="10474"/>
                  </a:cubicBezTo>
                  <a:cubicBezTo>
                    <a:pt x="10142" y="7774"/>
                    <a:pt x="11083" y="5079"/>
                    <a:pt x="12036" y="2388"/>
                  </a:cubicBezTo>
                  <a:cubicBezTo>
                    <a:pt x="12160" y="2031"/>
                    <a:pt x="12087" y="1834"/>
                    <a:pt x="11775" y="1623"/>
                  </a:cubicBezTo>
                  <a:cubicBezTo>
                    <a:pt x="11037" y="1128"/>
                    <a:pt x="10332" y="587"/>
                    <a:pt x="952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8"/>
            <p:cNvSpPr/>
            <p:nvPr/>
          </p:nvSpPr>
          <p:spPr>
            <a:xfrm>
              <a:off x="8448250" y="2249075"/>
              <a:ext cx="107725" cy="110775"/>
            </a:xfrm>
            <a:custGeom>
              <a:avLst/>
              <a:gdLst/>
              <a:ahLst/>
              <a:cxnLst/>
              <a:rect l="l" t="t" r="r" b="b"/>
              <a:pathLst>
                <a:path w="4309" h="4431" extrusionOk="0">
                  <a:moveTo>
                    <a:pt x="3048" y="1141"/>
                  </a:moveTo>
                  <a:lnTo>
                    <a:pt x="3048" y="1141"/>
                  </a:lnTo>
                  <a:cubicBezTo>
                    <a:pt x="2704" y="1985"/>
                    <a:pt x="2430" y="2673"/>
                    <a:pt x="2127" y="3419"/>
                  </a:cubicBezTo>
                  <a:cubicBezTo>
                    <a:pt x="1770" y="3196"/>
                    <a:pt x="1398" y="2961"/>
                    <a:pt x="939" y="2677"/>
                  </a:cubicBezTo>
                  <a:cubicBezTo>
                    <a:pt x="1650" y="2159"/>
                    <a:pt x="2287" y="1696"/>
                    <a:pt x="3048" y="1141"/>
                  </a:cubicBezTo>
                  <a:close/>
                  <a:moveTo>
                    <a:pt x="3543" y="1"/>
                  </a:moveTo>
                  <a:cubicBezTo>
                    <a:pt x="3424" y="47"/>
                    <a:pt x="3167" y="106"/>
                    <a:pt x="2966" y="243"/>
                  </a:cubicBezTo>
                  <a:cubicBezTo>
                    <a:pt x="2108" y="834"/>
                    <a:pt x="1265" y="1449"/>
                    <a:pt x="422" y="2058"/>
                  </a:cubicBezTo>
                  <a:cubicBezTo>
                    <a:pt x="97" y="2296"/>
                    <a:pt x="0" y="2635"/>
                    <a:pt x="316" y="2892"/>
                  </a:cubicBezTo>
                  <a:cubicBezTo>
                    <a:pt x="958" y="3419"/>
                    <a:pt x="1623" y="3933"/>
                    <a:pt x="2333" y="4359"/>
                  </a:cubicBezTo>
                  <a:cubicBezTo>
                    <a:pt x="2416" y="4408"/>
                    <a:pt x="2490" y="4430"/>
                    <a:pt x="2558" y="4430"/>
                  </a:cubicBezTo>
                  <a:cubicBezTo>
                    <a:pt x="2785" y="4430"/>
                    <a:pt x="2927" y="4180"/>
                    <a:pt x="2998" y="3882"/>
                  </a:cubicBezTo>
                  <a:cubicBezTo>
                    <a:pt x="3131" y="3319"/>
                    <a:pt x="3282" y="2755"/>
                    <a:pt x="3484" y="2210"/>
                  </a:cubicBezTo>
                  <a:cubicBezTo>
                    <a:pt x="3667" y="1696"/>
                    <a:pt x="3947" y="1215"/>
                    <a:pt x="4144" y="706"/>
                  </a:cubicBezTo>
                  <a:cubicBezTo>
                    <a:pt x="4309" y="280"/>
                    <a:pt x="4111" y="14"/>
                    <a:pt x="35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8"/>
            <p:cNvSpPr/>
            <p:nvPr/>
          </p:nvSpPr>
          <p:spPr>
            <a:xfrm>
              <a:off x="8099100" y="1941550"/>
              <a:ext cx="366950" cy="360725"/>
            </a:xfrm>
            <a:custGeom>
              <a:avLst/>
              <a:gdLst/>
              <a:ahLst/>
              <a:cxnLst/>
              <a:rect l="l" t="t" r="r" b="b"/>
              <a:pathLst>
                <a:path w="14678" h="14429" extrusionOk="0">
                  <a:moveTo>
                    <a:pt x="5304" y="659"/>
                  </a:moveTo>
                  <a:cubicBezTo>
                    <a:pt x="5608" y="659"/>
                    <a:pt x="5920" y="684"/>
                    <a:pt x="6243" y="732"/>
                  </a:cubicBezTo>
                  <a:cubicBezTo>
                    <a:pt x="7879" y="980"/>
                    <a:pt x="8746" y="2226"/>
                    <a:pt x="8452" y="3854"/>
                  </a:cubicBezTo>
                  <a:cubicBezTo>
                    <a:pt x="8365" y="4321"/>
                    <a:pt x="8214" y="4775"/>
                    <a:pt x="8136" y="5243"/>
                  </a:cubicBezTo>
                  <a:cubicBezTo>
                    <a:pt x="8108" y="5413"/>
                    <a:pt x="8167" y="5682"/>
                    <a:pt x="8283" y="5760"/>
                  </a:cubicBezTo>
                  <a:cubicBezTo>
                    <a:pt x="8326" y="5789"/>
                    <a:pt x="8391" y="5801"/>
                    <a:pt x="8463" y="5801"/>
                  </a:cubicBezTo>
                  <a:cubicBezTo>
                    <a:pt x="8589" y="5801"/>
                    <a:pt x="8735" y="5762"/>
                    <a:pt x="8819" y="5701"/>
                  </a:cubicBezTo>
                  <a:cubicBezTo>
                    <a:pt x="9451" y="5236"/>
                    <a:pt x="10174" y="5116"/>
                    <a:pt x="10909" y="5116"/>
                  </a:cubicBezTo>
                  <a:cubicBezTo>
                    <a:pt x="10980" y="5116"/>
                    <a:pt x="11050" y="5117"/>
                    <a:pt x="11120" y="5119"/>
                  </a:cubicBezTo>
                  <a:cubicBezTo>
                    <a:pt x="12683" y="5169"/>
                    <a:pt x="13801" y="6957"/>
                    <a:pt x="13224" y="8507"/>
                  </a:cubicBezTo>
                  <a:cubicBezTo>
                    <a:pt x="12696" y="9923"/>
                    <a:pt x="11849" y="11160"/>
                    <a:pt x="10588" y="12018"/>
                  </a:cubicBezTo>
                  <a:cubicBezTo>
                    <a:pt x="9456" y="12783"/>
                    <a:pt x="8268" y="13498"/>
                    <a:pt x="6953" y="13627"/>
                  </a:cubicBezTo>
                  <a:cubicBezTo>
                    <a:pt x="5203" y="10825"/>
                    <a:pt x="3488" y="8076"/>
                    <a:pt x="1770" y="5330"/>
                  </a:cubicBezTo>
                  <a:cubicBezTo>
                    <a:pt x="1581" y="5036"/>
                    <a:pt x="1375" y="4757"/>
                    <a:pt x="1160" y="4483"/>
                  </a:cubicBezTo>
                  <a:cubicBezTo>
                    <a:pt x="687" y="3863"/>
                    <a:pt x="651" y="3427"/>
                    <a:pt x="1127" y="2819"/>
                  </a:cubicBezTo>
                  <a:cubicBezTo>
                    <a:pt x="2230" y="1404"/>
                    <a:pt x="3623" y="659"/>
                    <a:pt x="5304" y="659"/>
                  </a:cubicBezTo>
                  <a:close/>
                  <a:moveTo>
                    <a:pt x="5277" y="1"/>
                  </a:moveTo>
                  <a:cubicBezTo>
                    <a:pt x="3394" y="1"/>
                    <a:pt x="1755" y="877"/>
                    <a:pt x="564" y="2529"/>
                  </a:cubicBezTo>
                  <a:cubicBezTo>
                    <a:pt x="276" y="2933"/>
                    <a:pt x="188" y="3478"/>
                    <a:pt x="32" y="3964"/>
                  </a:cubicBezTo>
                  <a:cubicBezTo>
                    <a:pt x="1" y="4070"/>
                    <a:pt x="32" y="4235"/>
                    <a:pt x="97" y="4327"/>
                  </a:cubicBezTo>
                  <a:cubicBezTo>
                    <a:pt x="569" y="5005"/>
                    <a:pt x="1096" y="5651"/>
                    <a:pt x="1532" y="6353"/>
                  </a:cubicBezTo>
                  <a:cubicBezTo>
                    <a:pt x="3026" y="8763"/>
                    <a:pt x="4483" y="11197"/>
                    <a:pt x="5974" y="13612"/>
                  </a:cubicBezTo>
                  <a:cubicBezTo>
                    <a:pt x="6313" y="14168"/>
                    <a:pt x="6564" y="14429"/>
                    <a:pt x="6978" y="14429"/>
                  </a:cubicBezTo>
                  <a:cubicBezTo>
                    <a:pt x="7161" y="14429"/>
                    <a:pt x="7377" y="14377"/>
                    <a:pt x="7646" y="14277"/>
                  </a:cubicBezTo>
                  <a:cubicBezTo>
                    <a:pt x="8787" y="13856"/>
                    <a:pt x="9932" y="13365"/>
                    <a:pt x="10950" y="12714"/>
                  </a:cubicBezTo>
                  <a:cubicBezTo>
                    <a:pt x="12444" y="11761"/>
                    <a:pt x="13434" y="10325"/>
                    <a:pt x="13998" y="8653"/>
                  </a:cubicBezTo>
                  <a:cubicBezTo>
                    <a:pt x="14677" y="6631"/>
                    <a:pt x="13196" y="4418"/>
                    <a:pt x="11124" y="4326"/>
                  </a:cubicBezTo>
                  <a:cubicBezTo>
                    <a:pt x="11072" y="4323"/>
                    <a:pt x="11019" y="4322"/>
                    <a:pt x="10965" y="4322"/>
                  </a:cubicBezTo>
                  <a:cubicBezTo>
                    <a:pt x="10357" y="4322"/>
                    <a:pt x="9739" y="4479"/>
                    <a:pt x="9094" y="4555"/>
                  </a:cubicBezTo>
                  <a:cubicBezTo>
                    <a:pt x="9136" y="4258"/>
                    <a:pt x="9172" y="3955"/>
                    <a:pt x="9218" y="3652"/>
                  </a:cubicBezTo>
                  <a:cubicBezTo>
                    <a:pt x="9415" y="2268"/>
                    <a:pt x="8554" y="678"/>
                    <a:pt x="7206" y="288"/>
                  </a:cubicBezTo>
                  <a:cubicBezTo>
                    <a:pt x="6541" y="95"/>
                    <a:pt x="5896" y="1"/>
                    <a:pt x="5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8"/>
            <p:cNvSpPr/>
            <p:nvPr/>
          </p:nvSpPr>
          <p:spPr>
            <a:xfrm>
              <a:off x="8115375" y="1958025"/>
              <a:ext cx="328750" cy="324175"/>
            </a:xfrm>
            <a:custGeom>
              <a:avLst/>
              <a:gdLst/>
              <a:ahLst/>
              <a:cxnLst/>
              <a:rect l="l" t="t" r="r" b="b"/>
              <a:pathLst>
                <a:path w="13150" h="12967" extrusionOk="0">
                  <a:moveTo>
                    <a:pt x="4245" y="2008"/>
                  </a:moveTo>
                  <a:cubicBezTo>
                    <a:pt x="4992" y="2040"/>
                    <a:pt x="5551" y="2256"/>
                    <a:pt x="5853" y="2892"/>
                  </a:cubicBezTo>
                  <a:cubicBezTo>
                    <a:pt x="6147" y="3507"/>
                    <a:pt x="5940" y="4047"/>
                    <a:pt x="5528" y="4510"/>
                  </a:cubicBezTo>
                  <a:cubicBezTo>
                    <a:pt x="5129" y="4960"/>
                    <a:pt x="4698" y="5382"/>
                    <a:pt x="4240" y="5771"/>
                  </a:cubicBezTo>
                  <a:cubicBezTo>
                    <a:pt x="4206" y="5802"/>
                    <a:pt x="4137" y="5817"/>
                    <a:pt x="4059" y="5817"/>
                  </a:cubicBezTo>
                  <a:cubicBezTo>
                    <a:pt x="3930" y="5817"/>
                    <a:pt x="3777" y="5778"/>
                    <a:pt x="3717" y="5711"/>
                  </a:cubicBezTo>
                  <a:cubicBezTo>
                    <a:pt x="3168" y="5130"/>
                    <a:pt x="2608" y="4543"/>
                    <a:pt x="2159" y="3883"/>
                  </a:cubicBezTo>
                  <a:cubicBezTo>
                    <a:pt x="2017" y="3677"/>
                    <a:pt x="2099" y="3136"/>
                    <a:pt x="2282" y="2938"/>
                  </a:cubicBezTo>
                  <a:cubicBezTo>
                    <a:pt x="2814" y="2361"/>
                    <a:pt x="3520" y="2044"/>
                    <a:pt x="4245" y="2008"/>
                  </a:cubicBezTo>
                  <a:close/>
                  <a:moveTo>
                    <a:pt x="8507" y="7257"/>
                  </a:moveTo>
                  <a:cubicBezTo>
                    <a:pt x="9424" y="7357"/>
                    <a:pt x="9832" y="7572"/>
                    <a:pt x="10057" y="8164"/>
                  </a:cubicBezTo>
                  <a:cubicBezTo>
                    <a:pt x="10322" y="8864"/>
                    <a:pt x="10175" y="9535"/>
                    <a:pt x="9584" y="10052"/>
                  </a:cubicBezTo>
                  <a:cubicBezTo>
                    <a:pt x="9130" y="10450"/>
                    <a:pt x="8626" y="10785"/>
                    <a:pt x="8158" y="11170"/>
                  </a:cubicBezTo>
                  <a:cubicBezTo>
                    <a:pt x="8023" y="11281"/>
                    <a:pt x="7903" y="11333"/>
                    <a:pt x="7795" y="11333"/>
                  </a:cubicBezTo>
                  <a:cubicBezTo>
                    <a:pt x="7642" y="11333"/>
                    <a:pt x="7511" y="11229"/>
                    <a:pt x="7394" y="11033"/>
                  </a:cubicBezTo>
                  <a:cubicBezTo>
                    <a:pt x="6953" y="10295"/>
                    <a:pt x="6513" y="9562"/>
                    <a:pt x="6092" y="8810"/>
                  </a:cubicBezTo>
                  <a:cubicBezTo>
                    <a:pt x="5831" y="8342"/>
                    <a:pt x="5940" y="7994"/>
                    <a:pt x="6458" y="7815"/>
                  </a:cubicBezTo>
                  <a:cubicBezTo>
                    <a:pt x="7127" y="7591"/>
                    <a:pt x="7824" y="7440"/>
                    <a:pt x="8507" y="7257"/>
                  </a:cubicBezTo>
                  <a:close/>
                  <a:moveTo>
                    <a:pt x="4653" y="0"/>
                  </a:moveTo>
                  <a:cubicBezTo>
                    <a:pt x="2972" y="0"/>
                    <a:pt x="1580" y="745"/>
                    <a:pt x="477" y="2160"/>
                  </a:cubicBezTo>
                  <a:cubicBezTo>
                    <a:pt x="0" y="2768"/>
                    <a:pt x="36" y="3204"/>
                    <a:pt x="509" y="3824"/>
                  </a:cubicBezTo>
                  <a:cubicBezTo>
                    <a:pt x="724" y="4098"/>
                    <a:pt x="930" y="4377"/>
                    <a:pt x="1119" y="4671"/>
                  </a:cubicBezTo>
                  <a:cubicBezTo>
                    <a:pt x="2837" y="7417"/>
                    <a:pt x="4552" y="10166"/>
                    <a:pt x="6302" y="12967"/>
                  </a:cubicBezTo>
                  <a:cubicBezTo>
                    <a:pt x="7617" y="12839"/>
                    <a:pt x="8805" y="12124"/>
                    <a:pt x="9937" y="11359"/>
                  </a:cubicBezTo>
                  <a:cubicBezTo>
                    <a:pt x="11197" y="10501"/>
                    <a:pt x="12045" y="9264"/>
                    <a:pt x="12573" y="7848"/>
                  </a:cubicBezTo>
                  <a:cubicBezTo>
                    <a:pt x="13150" y="6298"/>
                    <a:pt x="12032" y="4510"/>
                    <a:pt x="10469" y="4460"/>
                  </a:cubicBezTo>
                  <a:cubicBezTo>
                    <a:pt x="10399" y="4458"/>
                    <a:pt x="10329" y="4457"/>
                    <a:pt x="10259" y="4457"/>
                  </a:cubicBezTo>
                  <a:cubicBezTo>
                    <a:pt x="9524" y="4457"/>
                    <a:pt x="8800" y="4577"/>
                    <a:pt x="8168" y="5042"/>
                  </a:cubicBezTo>
                  <a:cubicBezTo>
                    <a:pt x="8084" y="5103"/>
                    <a:pt x="7938" y="5142"/>
                    <a:pt x="7812" y="5142"/>
                  </a:cubicBezTo>
                  <a:cubicBezTo>
                    <a:pt x="7740" y="5142"/>
                    <a:pt x="7675" y="5130"/>
                    <a:pt x="7632" y="5101"/>
                  </a:cubicBezTo>
                  <a:cubicBezTo>
                    <a:pt x="7516" y="5023"/>
                    <a:pt x="7457" y="4754"/>
                    <a:pt x="7485" y="4584"/>
                  </a:cubicBezTo>
                  <a:cubicBezTo>
                    <a:pt x="7563" y="4116"/>
                    <a:pt x="7714" y="3662"/>
                    <a:pt x="7802" y="3195"/>
                  </a:cubicBezTo>
                  <a:cubicBezTo>
                    <a:pt x="8095" y="1568"/>
                    <a:pt x="7228" y="321"/>
                    <a:pt x="5592" y="73"/>
                  </a:cubicBezTo>
                  <a:cubicBezTo>
                    <a:pt x="5269" y="25"/>
                    <a:pt x="4957" y="0"/>
                    <a:pt x="465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8"/>
            <p:cNvSpPr/>
            <p:nvPr/>
          </p:nvSpPr>
          <p:spPr>
            <a:xfrm>
              <a:off x="8261100" y="2139425"/>
              <a:ext cx="112350" cy="101950"/>
            </a:xfrm>
            <a:custGeom>
              <a:avLst/>
              <a:gdLst/>
              <a:ahLst/>
              <a:cxnLst/>
              <a:rect l="l" t="t" r="r" b="b"/>
              <a:pathLst>
                <a:path w="4494" h="4078" extrusionOk="0">
                  <a:moveTo>
                    <a:pt x="2797" y="741"/>
                  </a:moveTo>
                  <a:cubicBezTo>
                    <a:pt x="3048" y="741"/>
                    <a:pt x="3463" y="907"/>
                    <a:pt x="3480" y="1032"/>
                  </a:cubicBezTo>
                  <a:cubicBezTo>
                    <a:pt x="3526" y="1375"/>
                    <a:pt x="3484" y="1825"/>
                    <a:pt x="3283" y="2081"/>
                  </a:cubicBezTo>
                  <a:cubicBezTo>
                    <a:pt x="2958" y="2502"/>
                    <a:pt x="2476" y="2805"/>
                    <a:pt x="2051" y="3167"/>
                  </a:cubicBezTo>
                  <a:cubicBezTo>
                    <a:pt x="1601" y="2525"/>
                    <a:pt x="1170" y="1907"/>
                    <a:pt x="625" y="1123"/>
                  </a:cubicBezTo>
                  <a:cubicBezTo>
                    <a:pt x="1372" y="981"/>
                    <a:pt x="2055" y="815"/>
                    <a:pt x="2751" y="743"/>
                  </a:cubicBezTo>
                  <a:cubicBezTo>
                    <a:pt x="2766" y="742"/>
                    <a:pt x="2781" y="741"/>
                    <a:pt x="2797" y="741"/>
                  </a:cubicBezTo>
                  <a:close/>
                  <a:moveTo>
                    <a:pt x="2678" y="1"/>
                  </a:moveTo>
                  <a:cubicBezTo>
                    <a:pt x="1995" y="184"/>
                    <a:pt x="1298" y="335"/>
                    <a:pt x="629" y="560"/>
                  </a:cubicBezTo>
                  <a:cubicBezTo>
                    <a:pt x="111" y="739"/>
                    <a:pt x="1" y="1086"/>
                    <a:pt x="262" y="1555"/>
                  </a:cubicBezTo>
                  <a:cubicBezTo>
                    <a:pt x="684" y="2306"/>
                    <a:pt x="1124" y="3040"/>
                    <a:pt x="1564" y="3777"/>
                  </a:cubicBezTo>
                  <a:cubicBezTo>
                    <a:pt x="1682" y="3973"/>
                    <a:pt x="1812" y="4077"/>
                    <a:pt x="1965" y="4077"/>
                  </a:cubicBezTo>
                  <a:cubicBezTo>
                    <a:pt x="2074" y="4077"/>
                    <a:pt x="2194" y="4025"/>
                    <a:pt x="2329" y="3914"/>
                  </a:cubicBezTo>
                  <a:cubicBezTo>
                    <a:pt x="2797" y="3529"/>
                    <a:pt x="3301" y="3194"/>
                    <a:pt x="3755" y="2796"/>
                  </a:cubicBezTo>
                  <a:cubicBezTo>
                    <a:pt x="4346" y="2279"/>
                    <a:pt x="4493" y="1608"/>
                    <a:pt x="4228" y="908"/>
                  </a:cubicBezTo>
                  <a:cubicBezTo>
                    <a:pt x="4003" y="316"/>
                    <a:pt x="3595" y="101"/>
                    <a:pt x="26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8165800" y="2008225"/>
              <a:ext cx="103250" cy="95225"/>
            </a:xfrm>
            <a:custGeom>
              <a:avLst/>
              <a:gdLst/>
              <a:ahLst/>
              <a:cxnLst/>
              <a:rect l="l" t="t" r="r" b="b"/>
              <a:pathLst>
                <a:path w="4130" h="3809" extrusionOk="0">
                  <a:moveTo>
                    <a:pt x="2177" y="619"/>
                  </a:moveTo>
                  <a:cubicBezTo>
                    <a:pt x="2244" y="619"/>
                    <a:pt x="2313" y="623"/>
                    <a:pt x="2383" y="632"/>
                  </a:cubicBezTo>
                  <a:cubicBezTo>
                    <a:pt x="2668" y="669"/>
                    <a:pt x="3015" y="866"/>
                    <a:pt x="3158" y="1100"/>
                  </a:cubicBezTo>
                  <a:cubicBezTo>
                    <a:pt x="3259" y="1269"/>
                    <a:pt x="3153" y="1664"/>
                    <a:pt x="3011" y="1875"/>
                  </a:cubicBezTo>
                  <a:lnTo>
                    <a:pt x="3012" y="1875"/>
                  </a:lnTo>
                  <a:cubicBezTo>
                    <a:pt x="2759" y="2245"/>
                    <a:pt x="2411" y="2548"/>
                    <a:pt x="2104" y="2878"/>
                  </a:cubicBezTo>
                  <a:cubicBezTo>
                    <a:pt x="1631" y="2323"/>
                    <a:pt x="1187" y="1801"/>
                    <a:pt x="733" y="1265"/>
                  </a:cubicBezTo>
                  <a:cubicBezTo>
                    <a:pt x="1052" y="1004"/>
                    <a:pt x="1537" y="619"/>
                    <a:pt x="2177" y="619"/>
                  </a:cubicBezTo>
                  <a:close/>
                  <a:moveTo>
                    <a:pt x="2227" y="0"/>
                  </a:moveTo>
                  <a:cubicBezTo>
                    <a:pt x="1503" y="36"/>
                    <a:pt x="797" y="352"/>
                    <a:pt x="265" y="930"/>
                  </a:cubicBezTo>
                  <a:cubicBezTo>
                    <a:pt x="82" y="1128"/>
                    <a:pt x="0" y="1669"/>
                    <a:pt x="142" y="1875"/>
                  </a:cubicBezTo>
                  <a:cubicBezTo>
                    <a:pt x="591" y="2535"/>
                    <a:pt x="1151" y="3121"/>
                    <a:pt x="1700" y="3703"/>
                  </a:cubicBezTo>
                  <a:cubicBezTo>
                    <a:pt x="1761" y="3769"/>
                    <a:pt x="1914" y="3808"/>
                    <a:pt x="2043" y="3808"/>
                  </a:cubicBezTo>
                  <a:cubicBezTo>
                    <a:pt x="2120" y="3808"/>
                    <a:pt x="2189" y="3794"/>
                    <a:pt x="2223" y="3763"/>
                  </a:cubicBezTo>
                  <a:cubicBezTo>
                    <a:pt x="2681" y="3373"/>
                    <a:pt x="3112" y="2952"/>
                    <a:pt x="3511" y="2502"/>
                  </a:cubicBezTo>
                  <a:cubicBezTo>
                    <a:pt x="3923" y="2039"/>
                    <a:pt x="4130" y="1499"/>
                    <a:pt x="3836" y="884"/>
                  </a:cubicBezTo>
                  <a:cubicBezTo>
                    <a:pt x="3534" y="247"/>
                    <a:pt x="2975" y="32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8"/>
            <p:cNvSpPr/>
            <p:nvPr/>
          </p:nvSpPr>
          <p:spPr>
            <a:xfrm>
              <a:off x="6292350" y="1906300"/>
              <a:ext cx="1869625" cy="2274450"/>
            </a:xfrm>
            <a:custGeom>
              <a:avLst/>
              <a:gdLst/>
              <a:ahLst/>
              <a:cxnLst/>
              <a:rect l="l" t="t" r="r" b="b"/>
              <a:pathLst>
                <a:path w="74785" h="90978" extrusionOk="0">
                  <a:moveTo>
                    <a:pt x="69167" y="14155"/>
                  </a:moveTo>
                  <a:cubicBezTo>
                    <a:pt x="69879" y="14155"/>
                    <a:pt x="70662" y="14788"/>
                    <a:pt x="71066" y="15786"/>
                  </a:cubicBezTo>
                  <a:cubicBezTo>
                    <a:pt x="71418" y="16662"/>
                    <a:pt x="70892" y="17546"/>
                    <a:pt x="69778" y="17913"/>
                  </a:cubicBezTo>
                  <a:cubicBezTo>
                    <a:pt x="69388" y="16690"/>
                    <a:pt x="69012" y="15489"/>
                    <a:pt x="68637" y="14288"/>
                  </a:cubicBezTo>
                  <a:cubicBezTo>
                    <a:pt x="68804" y="14198"/>
                    <a:pt x="68983" y="14155"/>
                    <a:pt x="69167" y="14155"/>
                  </a:cubicBezTo>
                  <a:close/>
                  <a:moveTo>
                    <a:pt x="67871" y="14613"/>
                  </a:moveTo>
                  <a:cubicBezTo>
                    <a:pt x="68242" y="15823"/>
                    <a:pt x="68605" y="17010"/>
                    <a:pt x="68976" y="18220"/>
                  </a:cubicBezTo>
                  <a:cubicBezTo>
                    <a:pt x="68755" y="18302"/>
                    <a:pt x="68538" y="18341"/>
                    <a:pt x="68330" y="18341"/>
                  </a:cubicBezTo>
                  <a:cubicBezTo>
                    <a:pt x="67618" y="18341"/>
                    <a:pt x="67004" y="17881"/>
                    <a:pt x="66657" y="17098"/>
                  </a:cubicBezTo>
                  <a:cubicBezTo>
                    <a:pt x="66216" y="16107"/>
                    <a:pt x="66584" y="15310"/>
                    <a:pt x="67871" y="14613"/>
                  </a:cubicBezTo>
                  <a:close/>
                  <a:moveTo>
                    <a:pt x="60263" y="16136"/>
                  </a:moveTo>
                  <a:cubicBezTo>
                    <a:pt x="60775" y="16136"/>
                    <a:pt x="61285" y="16298"/>
                    <a:pt x="61660" y="16616"/>
                  </a:cubicBezTo>
                  <a:cubicBezTo>
                    <a:pt x="62495" y="17321"/>
                    <a:pt x="62802" y="18417"/>
                    <a:pt x="62389" y="19325"/>
                  </a:cubicBezTo>
                  <a:cubicBezTo>
                    <a:pt x="61996" y="20205"/>
                    <a:pt x="61216" y="20397"/>
                    <a:pt x="60065" y="20415"/>
                  </a:cubicBezTo>
                  <a:cubicBezTo>
                    <a:pt x="60029" y="20418"/>
                    <a:pt x="59993" y="20420"/>
                    <a:pt x="59955" y="20420"/>
                  </a:cubicBezTo>
                  <a:cubicBezTo>
                    <a:pt x="59421" y="20420"/>
                    <a:pt x="58775" y="20113"/>
                    <a:pt x="58218" y="19582"/>
                  </a:cubicBezTo>
                  <a:cubicBezTo>
                    <a:pt x="57499" y="18894"/>
                    <a:pt x="57476" y="17889"/>
                    <a:pt x="58186" y="17203"/>
                  </a:cubicBezTo>
                  <a:cubicBezTo>
                    <a:pt x="58433" y="16958"/>
                    <a:pt x="58699" y="16733"/>
                    <a:pt x="58979" y="16528"/>
                  </a:cubicBezTo>
                  <a:cubicBezTo>
                    <a:pt x="59346" y="16265"/>
                    <a:pt x="59805" y="16136"/>
                    <a:pt x="60263" y="16136"/>
                  </a:cubicBezTo>
                  <a:close/>
                  <a:moveTo>
                    <a:pt x="59395" y="811"/>
                  </a:moveTo>
                  <a:cubicBezTo>
                    <a:pt x="60489" y="811"/>
                    <a:pt x="61478" y="1230"/>
                    <a:pt x="62228" y="2202"/>
                  </a:cubicBezTo>
                  <a:cubicBezTo>
                    <a:pt x="62329" y="2330"/>
                    <a:pt x="62457" y="2444"/>
                    <a:pt x="62540" y="2582"/>
                  </a:cubicBezTo>
                  <a:cubicBezTo>
                    <a:pt x="63503" y="4131"/>
                    <a:pt x="64973" y="4758"/>
                    <a:pt x="66711" y="4993"/>
                  </a:cubicBezTo>
                  <a:cubicBezTo>
                    <a:pt x="67518" y="5103"/>
                    <a:pt x="68320" y="5355"/>
                    <a:pt x="69090" y="5635"/>
                  </a:cubicBezTo>
                  <a:cubicBezTo>
                    <a:pt x="69791" y="5887"/>
                    <a:pt x="70533" y="7160"/>
                    <a:pt x="70488" y="7853"/>
                  </a:cubicBezTo>
                  <a:cubicBezTo>
                    <a:pt x="70429" y="8824"/>
                    <a:pt x="69302" y="9962"/>
                    <a:pt x="68330" y="10025"/>
                  </a:cubicBezTo>
                  <a:cubicBezTo>
                    <a:pt x="68149" y="10036"/>
                    <a:pt x="67964" y="10045"/>
                    <a:pt x="67781" y="10045"/>
                  </a:cubicBezTo>
                  <a:cubicBezTo>
                    <a:pt x="67653" y="10045"/>
                    <a:pt x="67525" y="10041"/>
                    <a:pt x="67399" y="10030"/>
                  </a:cubicBezTo>
                  <a:cubicBezTo>
                    <a:pt x="67294" y="10020"/>
                    <a:pt x="67193" y="10016"/>
                    <a:pt x="67093" y="10016"/>
                  </a:cubicBezTo>
                  <a:cubicBezTo>
                    <a:pt x="65982" y="10016"/>
                    <a:pt x="65144" y="10589"/>
                    <a:pt x="64590" y="11510"/>
                  </a:cubicBezTo>
                  <a:cubicBezTo>
                    <a:pt x="63990" y="12506"/>
                    <a:pt x="63162" y="12899"/>
                    <a:pt x="62094" y="12899"/>
                  </a:cubicBezTo>
                  <a:cubicBezTo>
                    <a:pt x="62075" y="12899"/>
                    <a:pt x="62055" y="12899"/>
                    <a:pt x="62036" y="12899"/>
                  </a:cubicBezTo>
                  <a:cubicBezTo>
                    <a:pt x="60940" y="12881"/>
                    <a:pt x="59840" y="12849"/>
                    <a:pt x="58750" y="12749"/>
                  </a:cubicBezTo>
                  <a:cubicBezTo>
                    <a:pt x="58550" y="12731"/>
                    <a:pt x="58355" y="12722"/>
                    <a:pt x="58165" y="12722"/>
                  </a:cubicBezTo>
                  <a:cubicBezTo>
                    <a:pt x="56637" y="12722"/>
                    <a:pt x="55418" y="13305"/>
                    <a:pt x="54419" y="14646"/>
                  </a:cubicBezTo>
                  <a:cubicBezTo>
                    <a:pt x="53950" y="15269"/>
                    <a:pt x="54102" y="15660"/>
                    <a:pt x="54285" y="16209"/>
                  </a:cubicBezTo>
                  <a:cubicBezTo>
                    <a:pt x="54546" y="17007"/>
                    <a:pt x="54767" y="17818"/>
                    <a:pt x="55000" y="18624"/>
                  </a:cubicBezTo>
                  <a:cubicBezTo>
                    <a:pt x="55033" y="18731"/>
                    <a:pt x="55078" y="18854"/>
                    <a:pt x="55051" y="18950"/>
                  </a:cubicBezTo>
                  <a:cubicBezTo>
                    <a:pt x="54968" y="19230"/>
                    <a:pt x="54854" y="19505"/>
                    <a:pt x="54749" y="19779"/>
                  </a:cubicBezTo>
                  <a:cubicBezTo>
                    <a:pt x="54487" y="19684"/>
                    <a:pt x="54221" y="19583"/>
                    <a:pt x="53960" y="19482"/>
                  </a:cubicBezTo>
                  <a:cubicBezTo>
                    <a:pt x="53927" y="19468"/>
                    <a:pt x="53900" y="19436"/>
                    <a:pt x="53882" y="19404"/>
                  </a:cubicBezTo>
                  <a:cubicBezTo>
                    <a:pt x="53443" y="18483"/>
                    <a:pt x="52543" y="18492"/>
                    <a:pt x="51728" y="18359"/>
                  </a:cubicBezTo>
                  <a:cubicBezTo>
                    <a:pt x="51646" y="18346"/>
                    <a:pt x="51566" y="18339"/>
                    <a:pt x="51489" y="18339"/>
                  </a:cubicBezTo>
                  <a:cubicBezTo>
                    <a:pt x="50974" y="18339"/>
                    <a:pt x="50581" y="18627"/>
                    <a:pt x="50362" y="19138"/>
                  </a:cubicBezTo>
                  <a:cubicBezTo>
                    <a:pt x="50304" y="19291"/>
                    <a:pt x="50260" y="19449"/>
                    <a:pt x="50229" y="19610"/>
                  </a:cubicBezTo>
                  <a:cubicBezTo>
                    <a:pt x="49848" y="21600"/>
                    <a:pt x="50885" y="23827"/>
                    <a:pt x="52896" y="25097"/>
                  </a:cubicBezTo>
                  <a:cubicBezTo>
                    <a:pt x="52617" y="25298"/>
                    <a:pt x="52420" y="25486"/>
                    <a:pt x="52191" y="25597"/>
                  </a:cubicBezTo>
                  <a:cubicBezTo>
                    <a:pt x="51701" y="25834"/>
                    <a:pt x="51201" y="26067"/>
                    <a:pt x="50683" y="26246"/>
                  </a:cubicBezTo>
                  <a:cubicBezTo>
                    <a:pt x="50491" y="26313"/>
                    <a:pt x="50317" y="26345"/>
                    <a:pt x="50162" y="26345"/>
                  </a:cubicBezTo>
                  <a:cubicBezTo>
                    <a:pt x="49628" y="26345"/>
                    <a:pt x="49331" y="25957"/>
                    <a:pt x="49349" y="25260"/>
                  </a:cubicBezTo>
                  <a:cubicBezTo>
                    <a:pt x="49381" y="23757"/>
                    <a:pt x="49316" y="23674"/>
                    <a:pt x="47854" y="23257"/>
                  </a:cubicBezTo>
                  <a:cubicBezTo>
                    <a:pt x="47484" y="23152"/>
                    <a:pt x="47117" y="23042"/>
                    <a:pt x="46754" y="22914"/>
                  </a:cubicBezTo>
                  <a:cubicBezTo>
                    <a:pt x="45481" y="22451"/>
                    <a:pt x="44756" y="21162"/>
                    <a:pt x="45169" y="19879"/>
                  </a:cubicBezTo>
                  <a:cubicBezTo>
                    <a:pt x="45412" y="19123"/>
                    <a:pt x="45815" y="18413"/>
                    <a:pt x="46218" y="17725"/>
                  </a:cubicBezTo>
                  <a:cubicBezTo>
                    <a:pt x="46640" y="17020"/>
                    <a:pt x="47149" y="16364"/>
                    <a:pt x="47621" y="15690"/>
                  </a:cubicBezTo>
                  <a:cubicBezTo>
                    <a:pt x="47974" y="15195"/>
                    <a:pt x="47993" y="14664"/>
                    <a:pt x="47785" y="14123"/>
                  </a:cubicBezTo>
                  <a:cubicBezTo>
                    <a:pt x="47644" y="13747"/>
                    <a:pt x="47483" y="13371"/>
                    <a:pt x="47291" y="13017"/>
                  </a:cubicBezTo>
                  <a:cubicBezTo>
                    <a:pt x="46328" y="11198"/>
                    <a:pt x="47053" y="8860"/>
                    <a:pt x="48986" y="7853"/>
                  </a:cubicBezTo>
                  <a:cubicBezTo>
                    <a:pt x="49716" y="7476"/>
                    <a:pt x="50463" y="7119"/>
                    <a:pt x="51223" y="6816"/>
                  </a:cubicBezTo>
                  <a:cubicBezTo>
                    <a:pt x="52868" y="6170"/>
                    <a:pt x="54083" y="5084"/>
                    <a:pt x="54890" y="3516"/>
                  </a:cubicBezTo>
                  <a:cubicBezTo>
                    <a:pt x="55678" y="1980"/>
                    <a:pt x="57007" y="1128"/>
                    <a:pt x="58653" y="871"/>
                  </a:cubicBezTo>
                  <a:cubicBezTo>
                    <a:pt x="58904" y="831"/>
                    <a:pt x="59152" y="811"/>
                    <a:pt x="59395" y="811"/>
                  </a:cubicBezTo>
                  <a:close/>
                  <a:moveTo>
                    <a:pt x="48177" y="35014"/>
                  </a:moveTo>
                  <a:cubicBezTo>
                    <a:pt x="48278" y="36564"/>
                    <a:pt x="48837" y="37902"/>
                    <a:pt x="49992" y="38851"/>
                  </a:cubicBezTo>
                  <a:cubicBezTo>
                    <a:pt x="51701" y="40258"/>
                    <a:pt x="53604" y="41354"/>
                    <a:pt x="55868" y="41610"/>
                  </a:cubicBezTo>
                  <a:cubicBezTo>
                    <a:pt x="56652" y="41701"/>
                    <a:pt x="57435" y="41766"/>
                    <a:pt x="58293" y="41853"/>
                  </a:cubicBezTo>
                  <a:cubicBezTo>
                    <a:pt x="58310" y="42151"/>
                    <a:pt x="58343" y="42454"/>
                    <a:pt x="58338" y="42755"/>
                  </a:cubicBezTo>
                  <a:cubicBezTo>
                    <a:pt x="58306" y="45418"/>
                    <a:pt x="57774" y="48027"/>
                    <a:pt x="57379" y="50648"/>
                  </a:cubicBezTo>
                  <a:lnTo>
                    <a:pt x="57380" y="50648"/>
                  </a:lnTo>
                  <a:cubicBezTo>
                    <a:pt x="57338" y="50919"/>
                    <a:pt x="57207" y="50969"/>
                    <a:pt x="57037" y="50969"/>
                  </a:cubicBezTo>
                  <a:cubicBezTo>
                    <a:pt x="56985" y="50969"/>
                    <a:pt x="56929" y="50964"/>
                    <a:pt x="56871" y="50960"/>
                  </a:cubicBezTo>
                  <a:cubicBezTo>
                    <a:pt x="54181" y="50782"/>
                    <a:pt x="51513" y="50465"/>
                    <a:pt x="48970" y="49489"/>
                  </a:cubicBezTo>
                  <a:cubicBezTo>
                    <a:pt x="47122" y="48788"/>
                    <a:pt x="45247" y="48155"/>
                    <a:pt x="43428" y="47398"/>
                  </a:cubicBezTo>
                  <a:cubicBezTo>
                    <a:pt x="42337" y="46950"/>
                    <a:pt x="41315" y="46317"/>
                    <a:pt x="40234" y="45753"/>
                  </a:cubicBezTo>
                  <a:cubicBezTo>
                    <a:pt x="43299" y="42449"/>
                    <a:pt x="46059" y="38983"/>
                    <a:pt x="48177" y="35014"/>
                  </a:cubicBezTo>
                  <a:close/>
                  <a:moveTo>
                    <a:pt x="7903" y="50184"/>
                  </a:moveTo>
                  <a:cubicBezTo>
                    <a:pt x="8128" y="50184"/>
                    <a:pt x="8390" y="50373"/>
                    <a:pt x="8858" y="50731"/>
                  </a:cubicBezTo>
                  <a:cubicBezTo>
                    <a:pt x="9436" y="51176"/>
                    <a:pt x="10018" y="51621"/>
                    <a:pt x="10596" y="52062"/>
                  </a:cubicBezTo>
                  <a:cubicBezTo>
                    <a:pt x="9889" y="52740"/>
                    <a:pt x="9155" y="53446"/>
                    <a:pt x="8414" y="54156"/>
                  </a:cubicBezTo>
                  <a:cubicBezTo>
                    <a:pt x="8302" y="53978"/>
                    <a:pt x="8157" y="53903"/>
                    <a:pt x="7996" y="53903"/>
                  </a:cubicBezTo>
                  <a:cubicBezTo>
                    <a:pt x="7829" y="53903"/>
                    <a:pt x="7643" y="53984"/>
                    <a:pt x="7455" y="54115"/>
                  </a:cubicBezTo>
                  <a:cubicBezTo>
                    <a:pt x="6300" y="54920"/>
                    <a:pt x="5145" y="55727"/>
                    <a:pt x="4000" y="56548"/>
                  </a:cubicBezTo>
                  <a:lnTo>
                    <a:pt x="3999" y="56548"/>
                  </a:lnTo>
                  <a:cubicBezTo>
                    <a:pt x="3124" y="57175"/>
                    <a:pt x="2263" y="57817"/>
                    <a:pt x="1392" y="58454"/>
                  </a:cubicBezTo>
                  <a:lnTo>
                    <a:pt x="1245" y="58307"/>
                  </a:lnTo>
                  <a:cubicBezTo>
                    <a:pt x="1374" y="58115"/>
                    <a:pt x="1493" y="57918"/>
                    <a:pt x="1635" y="57735"/>
                  </a:cubicBezTo>
                  <a:cubicBezTo>
                    <a:pt x="3436" y="55465"/>
                    <a:pt x="5235" y="53200"/>
                    <a:pt x="7034" y="50938"/>
                  </a:cubicBezTo>
                  <a:cubicBezTo>
                    <a:pt x="7441" y="50426"/>
                    <a:pt x="7648" y="50184"/>
                    <a:pt x="7903" y="50184"/>
                  </a:cubicBezTo>
                  <a:close/>
                  <a:moveTo>
                    <a:pt x="39578" y="46266"/>
                  </a:moveTo>
                  <a:cubicBezTo>
                    <a:pt x="45119" y="49425"/>
                    <a:pt x="50798" y="51643"/>
                    <a:pt x="57206" y="51877"/>
                  </a:cubicBezTo>
                  <a:cubicBezTo>
                    <a:pt x="56931" y="53559"/>
                    <a:pt x="56660" y="55195"/>
                    <a:pt x="56371" y="56937"/>
                  </a:cubicBezTo>
                  <a:cubicBezTo>
                    <a:pt x="53379" y="56662"/>
                    <a:pt x="50418" y="56392"/>
                    <a:pt x="47517" y="56130"/>
                  </a:cubicBezTo>
                  <a:cubicBezTo>
                    <a:pt x="47374" y="55883"/>
                    <a:pt x="47264" y="55695"/>
                    <a:pt x="47155" y="55507"/>
                  </a:cubicBezTo>
                  <a:cubicBezTo>
                    <a:pt x="46948" y="55635"/>
                    <a:pt x="46705" y="55732"/>
                    <a:pt x="46545" y="55901"/>
                  </a:cubicBezTo>
                  <a:cubicBezTo>
                    <a:pt x="45592" y="56891"/>
                    <a:pt x="44610" y="57827"/>
                    <a:pt x="43396" y="58513"/>
                  </a:cubicBezTo>
                  <a:cubicBezTo>
                    <a:pt x="42580" y="58982"/>
                    <a:pt x="41906" y="59719"/>
                    <a:pt x="41067" y="60127"/>
                  </a:cubicBezTo>
                  <a:cubicBezTo>
                    <a:pt x="39477" y="60907"/>
                    <a:pt x="37809" y="61530"/>
                    <a:pt x="36177" y="62230"/>
                  </a:cubicBezTo>
                  <a:cubicBezTo>
                    <a:pt x="36069" y="62277"/>
                    <a:pt x="35978" y="62300"/>
                    <a:pt x="35896" y="62300"/>
                  </a:cubicBezTo>
                  <a:cubicBezTo>
                    <a:pt x="35728" y="62300"/>
                    <a:pt x="35602" y="62200"/>
                    <a:pt x="35466" y="61992"/>
                  </a:cubicBezTo>
                  <a:cubicBezTo>
                    <a:pt x="34632" y="60723"/>
                    <a:pt x="33509" y="59898"/>
                    <a:pt x="31955" y="59697"/>
                  </a:cubicBezTo>
                  <a:cubicBezTo>
                    <a:pt x="31837" y="59682"/>
                    <a:pt x="31716" y="59674"/>
                    <a:pt x="31593" y="59674"/>
                  </a:cubicBezTo>
                  <a:cubicBezTo>
                    <a:pt x="29968" y="59674"/>
                    <a:pt x="27901" y="60953"/>
                    <a:pt x="27381" y="62419"/>
                  </a:cubicBezTo>
                  <a:cubicBezTo>
                    <a:pt x="27280" y="62703"/>
                    <a:pt x="27280" y="63025"/>
                    <a:pt x="27220" y="63387"/>
                  </a:cubicBezTo>
                  <a:cubicBezTo>
                    <a:pt x="26516" y="63387"/>
                    <a:pt x="25785" y="63421"/>
                    <a:pt x="25050" y="63421"/>
                  </a:cubicBezTo>
                  <a:cubicBezTo>
                    <a:pt x="24590" y="63421"/>
                    <a:pt x="24127" y="63407"/>
                    <a:pt x="23669" y="63363"/>
                  </a:cubicBezTo>
                  <a:cubicBezTo>
                    <a:pt x="21721" y="63180"/>
                    <a:pt x="19773" y="62941"/>
                    <a:pt x="17852" y="62566"/>
                  </a:cubicBezTo>
                  <a:cubicBezTo>
                    <a:pt x="16756" y="62354"/>
                    <a:pt x="15688" y="61897"/>
                    <a:pt x="14661" y="61429"/>
                  </a:cubicBezTo>
                  <a:cubicBezTo>
                    <a:pt x="13351" y="60824"/>
                    <a:pt x="12086" y="60118"/>
                    <a:pt x="10816" y="59426"/>
                  </a:cubicBezTo>
                  <a:cubicBezTo>
                    <a:pt x="9381" y="58633"/>
                    <a:pt x="8296" y="57442"/>
                    <a:pt x="7324" y="56291"/>
                  </a:cubicBezTo>
                  <a:cubicBezTo>
                    <a:pt x="8671" y="55040"/>
                    <a:pt x="10004" y="53797"/>
                    <a:pt x="11325" y="52564"/>
                  </a:cubicBezTo>
                  <a:cubicBezTo>
                    <a:pt x="11935" y="53046"/>
                    <a:pt x="12558" y="53573"/>
                    <a:pt x="13222" y="54049"/>
                  </a:cubicBezTo>
                  <a:cubicBezTo>
                    <a:pt x="14831" y="55209"/>
                    <a:pt x="16693" y="55673"/>
                    <a:pt x="18622" y="55883"/>
                  </a:cubicBezTo>
                  <a:cubicBezTo>
                    <a:pt x="19548" y="55984"/>
                    <a:pt x="20471" y="56040"/>
                    <a:pt x="21390" y="56040"/>
                  </a:cubicBezTo>
                  <a:cubicBezTo>
                    <a:pt x="23389" y="56040"/>
                    <a:pt x="25368" y="55775"/>
                    <a:pt x="27312" y="55131"/>
                  </a:cubicBezTo>
                  <a:cubicBezTo>
                    <a:pt x="28972" y="54581"/>
                    <a:pt x="30388" y="53601"/>
                    <a:pt x="31878" y="52739"/>
                  </a:cubicBezTo>
                  <a:cubicBezTo>
                    <a:pt x="34554" y="51190"/>
                    <a:pt x="36786" y="49104"/>
                    <a:pt x="38978" y="46968"/>
                  </a:cubicBezTo>
                  <a:cubicBezTo>
                    <a:pt x="39197" y="46752"/>
                    <a:pt x="39380" y="46496"/>
                    <a:pt x="39578" y="46266"/>
                  </a:cubicBezTo>
                  <a:close/>
                  <a:moveTo>
                    <a:pt x="31665" y="60437"/>
                  </a:moveTo>
                  <a:cubicBezTo>
                    <a:pt x="33122" y="60437"/>
                    <a:pt x="34153" y="61260"/>
                    <a:pt x="34898" y="62501"/>
                  </a:cubicBezTo>
                  <a:cubicBezTo>
                    <a:pt x="34892" y="62579"/>
                    <a:pt x="34888" y="62662"/>
                    <a:pt x="34888" y="62739"/>
                  </a:cubicBezTo>
                  <a:lnTo>
                    <a:pt x="34889" y="62739"/>
                  </a:lnTo>
                  <a:cubicBezTo>
                    <a:pt x="32629" y="62987"/>
                    <a:pt x="30369" y="63235"/>
                    <a:pt x="27968" y="63501"/>
                  </a:cubicBezTo>
                  <a:cubicBezTo>
                    <a:pt x="28042" y="63074"/>
                    <a:pt x="28018" y="62785"/>
                    <a:pt x="28133" y="62570"/>
                  </a:cubicBezTo>
                  <a:cubicBezTo>
                    <a:pt x="28842" y="61273"/>
                    <a:pt x="29975" y="60526"/>
                    <a:pt x="31432" y="60444"/>
                  </a:cubicBezTo>
                  <a:cubicBezTo>
                    <a:pt x="31511" y="60439"/>
                    <a:pt x="31588" y="60437"/>
                    <a:pt x="31665" y="60437"/>
                  </a:cubicBezTo>
                  <a:close/>
                  <a:moveTo>
                    <a:pt x="47043" y="56814"/>
                  </a:moveTo>
                  <a:cubicBezTo>
                    <a:pt x="47070" y="56814"/>
                    <a:pt x="47096" y="56815"/>
                    <a:pt x="47122" y="56818"/>
                  </a:cubicBezTo>
                  <a:cubicBezTo>
                    <a:pt x="49812" y="57097"/>
                    <a:pt x="52503" y="57386"/>
                    <a:pt x="55193" y="57684"/>
                  </a:cubicBezTo>
                  <a:cubicBezTo>
                    <a:pt x="55500" y="57716"/>
                    <a:pt x="55807" y="57762"/>
                    <a:pt x="56110" y="57798"/>
                  </a:cubicBezTo>
                  <a:cubicBezTo>
                    <a:pt x="55477" y="60957"/>
                    <a:pt x="54854" y="64069"/>
                    <a:pt x="54226" y="67213"/>
                  </a:cubicBezTo>
                  <a:lnTo>
                    <a:pt x="54226" y="67213"/>
                  </a:lnTo>
                  <a:cubicBezTo>
                    <a:pt x="54087" y="67195"/>
                    <a:pt x="53954" y="67186"/>
                    <a:pt x="53826" y="67186"/>
                  </a:cubicBezTo>
                  <a:cubicBezTo>
                    <a:pt x="52701" y="67186"/>
                    <a:pt x="51950" y="67865"/>
                    <a:pt x="51279" y="68831"/>
                  </a:cubicBezTo>
                  <a:cubicBezTo>
                    <a:pt x="49977" y="70724"/>
                    <a:pt x="50248" y="72493"/>
                    <a:pt x="51449" y="74349"/>
                  </a:cubicBezTo>
                  <a:cubicBezTo>
                    <a:pt x="51586" y="74555"/>
                    <a:pt x="51788" y="74757"/>
                    <a:pt x="52008" y="74858"/>
                  </a:cubicBezTo>
                  <a:cubicBezTo>
                    <a:pt x="52060" y="74883"/>
                    <a:pt x="52119" y="74891"/>
                    <a:pt x="52183" y="74891"/>
                  </a:cubicBezTo>
                  <a:cubicBezTo>
                    <a:pt x="52320" y="74891"/>
                    <a:pt x="52477" y="74851"/>
                    <a:pt x="52618" y="74845"/>
                  </a:cubicBezTo>
                  <a:cubicBezTo>
                    <a:pt x="52585" y="74662"/>
                    <a:pt x="52590" y="74456"/>
                    <a:pt x="52511" y="74294"/>
                  </a:cubicBezTo>
                  <a:cubicBezTo>
                    <a:pt x="52150" y="73562"/>
                    <a:pt x="51724" y="72860"/>
                    <a:pt x="51398" y="72113"/>
                  </a:cubicBezTo>
                  <a:cubicBezTo>
                    <a:pt x="50807" y="70770"/>
                    <a:pt x="52351" y="67960"/>
                    <a:pt x="53859" y="67933"/>
                  </a:cubicBezTo>
                  <a:lnTo>
                    <a:pt x="54249" y="67933"/>
                  </a:lnTo>
                  <a:cubicBezTo>
                    <a:pt x="53786" y="70261"/>
                    <a:pt x="53324" y="72582"/>
                    <a:pt x="52865" y="74895"/>
                  </a:cubicBezTo>
                  <a:cubicBezTo>
                    <a:pt x="52072" y="78846"/>
                    <a:pt x="51287" y="82768"/>
                    <a:pt x="50513" y="86661"/>
                  </a:cubicBezTo>
                  <a:cubicBezTo>
                    <a:pt x="49789" y="86794"/>
                    <a:pt x="49115" y="87019"/>
                    <a:pt x="48437" y="87019"/>
                  </a:cubicBezTo>
                  <a:cubicBezTo>
                    <a:pt x="48421" y="87019"/>
                    <a:pt x="48405" y="87019"/>
                    <a:pt x="48390" y="87019"/>
                  </a:cubicBezTo>
                  <a:cubicBezTo>
                    <a:pt x="47370" y="87019"/>
                    <a:pt x="46345" y="86880"/>
                    <a:pt x="45320" y="86794"/>
                  </a:cubicBezTo>
                  <a:cubicBezTo>
                    <a:pt x="44665" y="86734"/>
                    <a:pt x="44009" y="86652"/>
                    <a:pt x="43354" y="86610"/>
                  </a:cubicBezTo>
                  <a:cubicBezTo>
                    <a:pt x="42987" y="86587"/>
                    <a:pt x="42845" y="86460"/>
                    <a:pt x="42858" y="86074"/>
                  </a:cubicBezTo>
                  <a:cubicBezTo>
                    <a:pt x="42968" y="82962"/>
                    <a:pt x="43079" y="79850"/>
                    <a:pt x="43161" y="76738"/>
                  </a:cubicBezTo>
                  <a:cubicBezTo>
                    <a:pt x="43230" y="74193"/>
                    <a:pt x="43230" y="71646"/>
                    <a:pt x="43317" y="69101"/>
                  </a:cubicBezTo>
                  <a:cubicBezTo>
                    <a:pt x="43427" y="65952"/>
                    <a:pt x="43588" y="62808"/>
                    <a:pt x="43767" y="59668"/>
                  </a:cubicBezTo>
                  <a:cubicBezTo>
                    <a:pt x="43784" y="59384"/>
                    <a:pt x="44087" y="59073"/>
                    <a:pt x="44330" y="58852"/>
                  </a:cubicBezTo>
                  <a:cubicBezTo>
                    <a:pt x="45045" y="58197"/>
                    <a:pt x="45784" y="57573"/>
                    <a:pt x="46535" y="56965"/>
                  </a:cubicBezTo>
                  <a:cubicBezTo>
                    <a:pt x="46662" y="56865"/>
                    <a:pt x="46865" y="56814"/>
                    <a:pt x="47043" y="56814"/>
                  </a:cubicBezTo>
                  <a:close/>
                  <a:moveTo>
                    <a:pt x="43676" y="87389"/>
                  </a:moveTo>
                  <a:cubicBezTo>
                    <a:pt x="44711" y="87504"/>
                    <a:pt x="45720" y="87665"/>
                    <a:pt x="46737" y="87715"/>
                  </a:cubicBezTo>
                  <a:cubicBezTo>
                    <a:pt x="47026" y="87729"/>
                    <a:pt x="47315" y="87734"/>
                    <a:pt x="47605" y="87734"/>
                  </a:cubicBezTo>
                  <a:cubicBezTo>
                    <a:pt x="48335" y="87734"/>
                    <a:pt x="49067" y="87702"/>
                    <a:pt x="49799" y="87702"/>
                  </a:cubicBezTo>
                  <a:cubicBezTo>
                    <a:pt x="50097" y="87706"/>
                    <a:pt x="50426" y="87692"/>
                    <a:pt x="50689" y="87811"/>
                  </a:cubicBezTo>
                  <a:cubicBezTo>
                    <a:pt x="52246" y="88527"/>
                    <a:pt x="53790" y="89278"/>
                    <a:pt x="55340" y="90017"/>
                  </a:cubicBezTo>
                  <a:lnTo>
                    <a:pt x="55340" y="90017"/>
                  </a:lnTo>
                  <a:cubicBezTo>
                    <a:pt x="55330" y="90049"/>
                    <a:pt x="55323" y="90080"/>
                    <a:pt x="55317" y="90113"/>
                  </a:cubicBezTo>
                  <a:cubicBezTo>
                    <a:pt x="51449" y="89921"/>
                    <a:pt x="47580" y="89722"/>
                    <a:pt x="43676" y="89530"/>
                  </a:cubicBezTo>
                  <a:lnTo>
                    <a:pt x="43676" y="87389"/>
                  </a:lnTo>
                  <a:close/>
                  <a:moveTo>
                    <a:pt x="59170" y="0"/>
                  </a:moveTo>
                  <a:cubicBezTo>
                    <a:pt x="58480" y="0"/>
                    <a:pt x="57839" y="125"/>
                    <a:pt x="57363" y="342"/>
                  </a:cubicBezTo>
                  <a:cubicBezTo>
                    <a:pt x="55942" y="988"/>
                    <a:pt x="54751" y="1854"/>
                    <a:pt x="54049" y="3326"/>
                  </a:cubicBezTo>
                  <a:cubicBezTo>
                    <a:pt x="53426" y="4637"/>
                    <a:pt x="52330" y="5470"/>
                    <a:pt x="50988" y="6021"/>
                  </a:cubicBezTo>
                  <a:cubicBezTo>
                    <a:pt x="50140" y="6364"/>
                    <a:pt x="49301" y="6740"/>
                    <a:pt x="48508" y="7185"/>
                  </a:cubicBezTo>
                  <a:cubicBezTo>
                    <a:pt x="47234" y="7904"/>
                    <a:pt x="46427" y="8981"/>
                    <a:pt x="46133" y="10448"/>
                  </a:cubicBezTo>
                  <a:cubicBezTo>
                    <a:pt x="45874" y="11764"/>
                    <a:pt x="46294" y="12904"/>
                    <a:pt x="46876" y="14028"/>
                  </a:cubicBezTo>
                  <a:cubicBezTo>
                    <a:pt x="47156" y="14573"/>
                    <a:pt x="47092" y="15027"/>
                    <a:pt x="46735" y="15554"/>
                  </a:cubicBezTo>
                  <a:cubicBezTo>
                    <a:pt x="45950" y="16718"/>
                    <a:pt x="45134" y="17887"/>
                    <a:pt x="44547" y="19152"/>
                  </a:cubicBezTo>
                  <a:cubicBezTo>
                    <a:pt x="43663" y="21059"/>
                    <a:pt x="44653" y="23066"/>
                    <a:pt x="46642" y="23731"/>
                  </a:cubicBezTo>
                  <a:cubicBezTo>
                    <a:pt x="47027" y="23855"/>
                    <a:pt x="47412" y="23969"/>
                    <a:pt x="47797" y="24084"/>
                  </a:cubicBezTo>
                  <a:cubicBezTo>
                    <a:pt x="48613" y="24322"/>
                    <a:pt x="48618" y="24318"/>
                    <a:pt x="48536" y="25175"/>
                  </a:cubicBezTo>
                  <a:cubicBezTo>
                    <a:pt x="48424" y="26359"/>
                    <a:pt x="49166" y="27181"/>
                    <a:pt x="50213" y="27181"/>
                  </a:cubicBezTo>
                  <a:cubicBezTo>
                    <a:pt x="50415" y="27181"/>
                    <a:pt x="50629" y="27151"/>
                    <a:pt x="50850" y="27086"/>
                  </a:cubicBezTo>
                  <a:cubicBezTo>
                    <a:pt x="51176" y="26991"/>
                    <a:pt x="51491" y="26871"/>
                    <a:pt x="51799" y="26766"/>
                  </a:cubicBezTo>
                  <a:lnTo>
                    <a:pt x="51799" y="26766"/>
                  </a:lnTo>
                  <a:cubicBezTo>
                    <a:pt x="51350" y="27944"/>
                    <a:pt x="50900" y="29085"/>
                    <a:pt x="50483" y="30235"/>
                  </a:cubicBezTo>
                  <a:cubicBezTo>
                    <a:pt x="50387" y="30509"/>
                    <a:pt x="50401" y="30826"/>
                    <a:pt x="50355" y="31152"/>
                  </a:cubicBezTo>
                  <a:cubicBezTo>
                    <a:pt x="49993" y="31409"/>
                    <a:pt x="49552" y="31702"/>
                    <a:pt x="49131" y="32027"/>
                  </a:cubicBezTo>
                  <a:cubicBezTo>
                    <a:pt x="48984" y="32142"/>
                    <a:pt x="48866" y="32312"/>
                    <a:pt x="48765" y="32482"/>
                  </a:cubicBezTo>
                  <a:cubicBezTo>
                    <a:pt x="47600" y="34470"/>
                    <a:pt x="46565" y="36546"/>
                    <a:pt x="45248" y="38431"/>
                  </a:cubicBezTo>
                  <a:cubicBezTo>
                    <a:pt x="43388" y="41102"/>
                    <a:pt x="41316" y="43628"/>
                    <a:pt x="38956" y="45902"/>
                  </a:cubicBezTo>
                  <a:cubicBezTo>
                    <a:pt x="36619" y="48152"/>
                    <a:pt x="34294" y="50407"/>
                    <a:pt x="31453" y="52053"/>
                  </a:cubicBezTo>
                  <a:cubicBezTo>
                    <a:pt x="29995" y="52897"/>
                    <a:pt x="28606" y="53845"/>
                    <a:pt x="26983" y="54382"/>
                  </a:cubicBezTo>
                  <a:cubicBezTo>
                    <a:pt x="25142" y="54989"/>
                    <a:pt x="23270" y="55232"/>
                    <a:pt x="21376" y="55232"/>
                  </a:cubicBezTo>
                  <a:cubicBezTo>
                    <a:pt x="20587" y="55232"/>
                    <a:pt x="19794" y="55190"/>
                    <a:pt x="18998" y="55114"/>
                  </a:cubicBezTo>
                  <a:cubicBezTo>
                    <a:pt x="17027" y="54927"/>
                    <a:pt x="15117" y="54483"/>
                    <a:pt x="13493" y="53263"/>
                  </a:cubicBezTo>
                  <a:cubicBezTo>
                    <a:pt x="12834" y="52763"/>
                    <a:pt x="12284" y="52108"/>
                    <a:pt x="11624" y="51603"/>
                  </a:cubicBezTo>
                  <a:cubicBezTo>
                    <a:pt x="10739" y="50930"/>
                    <a:pt x="9804" y="50320"/>
                    <a:pt x="8874" y="49706"/>
                  </a:cubicBezTo>
                  <a:cubicBezTo>
                    <a:pt x="8463" y="49436"/>
                    <a:pt x="8135" y="49297"/>
                    <a:pt x="7837" y="49297"/>
                  </a:cubicBezTo>
                  <a:cubicBezTo>
                    <a:pt x="7445" y="49297"/>
                    <a:pt x="7105" y="49537"/>
                    <a:pt x="6696" y="50036"/>
                  </a:cubicBezTo>
                  <a:cubicBezTo>
                    <a:pt x="6032" y="50843"/>
                    <a:pt x="5409" y="51677"/>
                    <a:pt x="4757" y="52493"/>
                  </a:cubicBezTo>
                  <a:cubicBezTo>
                    <a:pt x="3474" y="54098"/>
                    <a:pt x="2191" y="55697"/>
                    <a:pt x="907" y="57291"/>
                  </a:cubicBezTo>
                  <a:cubicBezTo>
                    <a:pt x="747" y="57493"/>
                    <a:pt x="600" y="57708"/>
                    <a:pt x="491" y="57938"/>
                  </a:cubicBezTo>
                  <a:cubicBezTo>
                    <a:pt x="284" y="58364"/>
                    <a:pt x="0" y="58841"/>
                    <a:pt x="421" y="59258"/>
                  </a:cubicBezTo>
                  <a:cubicBezTo>
                    <a:pt x="576" y="59409"/>
                    <a:pt x="741" y="59467"/>
                    <a:pt x="905" y="59467"/>
                  </a:cubicBezTo>
                  <a:cubicBezTo>
                    <a:pt x="1180" y="59467"/>
                    <a:pt x="1455" y="59307"/>
                    <a:pt x="1687" y="59153"/>
                  </a:cubicBezTo>
                  <a:cubicBezTo>
                    <a:pt x="2750" y="58446"/>
                    <a:pt x="3787" y="57695"/>
                    <a:pt x="4826" y="56948"/>
                  </a:cubicBezTo>
                  <a:cubicBezTo>
                    <a:pt x="5500" y="56462"/>
                    <a:pt x="6156" y="55958"/>
                    <a:pt x="6802" y="55476"/>
                  </a:cubicBezTo>
                  <a:cubicBezTo>
                    <a:pt x="6829" y="55821"/>
                    <a:pt x="6806" y="56109"/>
                    <a:pt x="6884" y="56361"/>
                  </a:cubicBezTo>
                  <a:cubicBezTo>
                    <a:pt x="7342" y="57777"/>
                    <a:pt x="8346" y="58808"/>
                    <a:pt x="9551" y="59538"/>
                  </a:cubicBezTo>
                  <a:cubicBezTo>
                    <a:pt x="11486" y="60711"/>
                    <a:pt x="13521" y="61724"/>
                    <a:pt x="15533" y="62765"/>
                  </a:cubicBezTo>
                  <a:cubicBezTo>
                    <a:pt x="16028" y="63021"/>
                    <a:pt x="16592" y="63196"/>
                    <a:pt x="17147" y="63295"/>
                  </a:cubicBezTo>
                  <a:cubicBezTo>
                    <a:pt x="18746" y="63589"/>
                    <a:pt x="20351" y="63882"/>
                    <a:pt x="21964" y="64071"/>
                  </a:cubicBezTo>
                  <a:cubicBezTo>
                    <a:pt x="23345" y="64232"/>
                    <a:pt x="24727" y="64296"/>
                    <a:pt x="26109" y="64296"/>
                  </a:cubicBezTo>
                  <a:cubicBezTo>
                    <a:pt x="28040" y="64296"/>
                    <a:pt x="29971" y="64170"/>
                    <a:pt x="31897" y="64002"/>
                  </a:cubicBezTo>
                  <a:cubicBezTo>
                    <a:pt x="35471" y="63695"/>
                    <a:pt x="38698" y="62302"/>
                    <a:pt x="41852" y="60726"/>
                  </a:cubicBezTo>
                  <a:cubicBezTo>
                    <a:pt x="42223" y="60537"/>
                    <a:pt x="42571" y="60303"/>
                    <a:pt x="43016" y="60038"/>
                  </a:cubicBezTo>
                  <a:lnTo>
                    <a:pt x="43016" y="60038"/>
                  </a:lnTo>
                  <a:cubicBezTo>
                    <a:pt x="42989" y="60358"/>
                    <a:pt x="42975" y="60570"/>
                    <a:pt x="42957" y="60780"/>
                  </a:cubicBezTo>
                  <a:cubicBezTo>
                    <a:pt x="42856" y="61820"/>
                    <a:pt x="42699" y="62857"/>
                    <a:pt x="42668" y="63898"/>
                  </a:cubicBezTo>
                  <a:cubicBezTo>
                    <a:pt x="42461" y="70291"/>
                    <a:pt x="42274" y="76685"/>
                    <a:pt x="42104" y="83079"/>
                  </a:cubicBezTo>
                  <a:cubicBezTo>
                    <a:pt x="42072" y="84216"/>
                    <a:pt x="42071" y="85352"/>
                    <a:pt x="42099" y="86489"/>
                  </a:cubicBezTo>
                  <a:cubicBezTo>
                    <a:pt x="42104" y="86700"/>
                    <a:pt x="42287" y="87062"/>
                    <a:pt x="42430" y="87085"/>
                  </a:cubicBezTo>
                  <a:cubicBezTo>
                    <a:pt x="42993" y="87176"/>
                    <a:pt x="43039" y="87502"/>
                    <a:pt x="42979" y="87952"/>
                  </a:cubicBezTo>
                  <a:cubicBezTo>
                    <a:pt x="42943" y="88203"/>
                    <a:pt x="42943" y="88460"/>
                    <a:pt x="42907" y="88712"/>
                  </a:cubicBezTo>
                  <a:cubicBezTo>
                    <a:pt x="42695" y="90110"/>
                    <a:pt x="42957" y="90418"/>
                    <a:pt x="44382" y="90449"/>
                  </a:cubicBezTo>
                  <a:cubicBezTo>
                    <a:pt x="44501" y="90452"/>
                    <a:pt x="44620" y="90452"/>
                    <a:pt x="44739" y="90452"/>
                  </a:cubicBezTo>
                  <a:cubicBezTo>
                    <a:pt x="44859" y="90452"/>
                    <a:pt x="44978" y="90452"/>
                    <a:pt x="45097" y="90454"/>
                  </a:cubicBezTo>
                  <a:cubicBezTo>
                    <a:pt x="46376" y="90500"/>
                    <a:pt x="47659" y="90536"/>
                    <a:pt x="48942" y="90601"/>
                  </a:cubicBezTo>
                  <a:cubicBezTo>
                    <a:pt x="51285" y="90715"/>
                    <a:pt x="53623" y="90853"/>
                    <a:pt x="55964" y="90971"/>
                  </a:cubicBezTo>
                  <a:cubicBezTo>
                    <a:pt x="56026" y="90975"/>
                    <a:pt x="56089" y="90978"/>
                    <a:pt x="56152" y="90978"/>
                  </a:cubicBezTo>
                  <a:cubicBezTo>
                    <a:pt x="56333" y="90978"/>
                    <a:pt x="56514" y="90957"/>
                    <a:pt x="56671" y="90889"/>
                  </a:cubicBezTo>
                  <a:cubicBezTo>
                    <a:pt x="56886" y="90803"/>
                    <a:pt x="57188" y="90615"/>
                    <a:pt x="57207" y="90441"/>
                  </a:cubicBezTo>
                  <a:cubicBezTo>
                    <a:pt x="57234" y="90226"/>
                    <a:pt x="57060" y="89918"/>
                    <a:pt x="56877" y="89772"/>
                  </a:cubicBezTo>
                  <a:cubicBezTo>
                    <a:pt x="56630" y="89570"/>
                    <a:pt x="56286" y="89496"/>
                    <a:pt x="55987" y="89355"/>
                  </a:cubicBezTo>
                  <a:cubicBezTo>
                    <a:pt x="54416" y="88621"/>
                    <a:pt x="52843" y="87878"/>
                    <a:pt x="51303" y="87155"/>
                  </a:cubicBezTo>
                  <a:cubicBezTo>
                    <a:pt x="51816" y="84391"/>
                    <a:pt x="52293" y="81690"/>
                    <a:pt x="52830" y="79000"/>
                  </a:cubicBezTo>
                  <a:cubicBezTo>
                    <a:pt x="53329" y="76470"/>
                    <a:pt x="53930" y="73959"/>
                    <a:pt x="54416" y="71424"/>
                  </a:cubicBezTo>
                  <a:cubicBezTo>
                    <a:pt x="54975" y="68494"/>
                    <a:pt x="55424" y="65543"/>
                    <a:pt x="55978" y="62610"/>
                  </a:cubicBezTo>
                  <a:cubicBezTo>
                    <a:pt x="56313" y="60850"/>
                    <a:pt x="56818" y="59121"/>
                    <a:pt x="57138" y="57362"/>
                  </a:cubicBezTo>
                  <a:cubicBezTo>
                    <a:pt x="57555" y="55097"/>
                    <a:pt x="57857" y="52814"/>
                    <a:pt x="58219" y="50546"/>
                  </a:cubicBezTo>
                  <a:cubicBezTo>
                    <a:pt x="58665" y="47740"/>
                    <a:pt x="59201" y="44949"/>
                    <a:pt x="59027" y="42084"/>
                  </a:cubicBezTo>
                  <a:cubicBezTo>
                    <a:pt x="59022" y="42021"/>
                    <a:pt x="59063" y="41951"/>
                    <a:pt x="59100" y="41832"/>
                  </a:cubicBezTo>
                  <a:cubicBezTo>
                    <a:pt x="60182" y="41832"/>
                    <a:pt x="61264" y="41867"/>
                    <a:pt x="62342" y="41867"/>
                  </a:cubicBezTo>
                  <a:cubicBezTo>
                    <a:pt x="63058" y="41867"/>
                    <a:pt x="63773" y="41851"/>
                    <a:pt x="64485" y="41800"/>
                  </a:cubicBezTo>
                  <a:cubicBezTo>
                    <a:pt x="66158" y="41681"/>
                    <a:pt x="67859" y="41489"/>
                    <a:pt x="69463" y="41026"/>
                  </a:cubicBezTo>
                  <a:cubicBezTo>
                    <a:pt x="71278" y="40504"/>
                    <a:pt x="73066" y="39898"/>
                    <a:pt x="74784" y="39073"/>
                  </a:cubicBezTo>
                  <a:cubicBezTo>
                    <a:pt x="74602" y="38867"/>
                    <a:pt x="74438" y="38647"/>
                    <a:pt x="74294" y="38413"/>
                  </a:cubicBezTo>
                  <a:cubicBezTo>
                    <a:pt x="74187" y="38466"/>
                    <a:pt x="74087" y="38516"/>
                    <a:pt x="73981" y="38571"/>
                  </a:cubicBezTo>
                  <a:cubicBezTo>
                    <a:pt x="73105" y="39011"/>
                    <a:pt x="72129" y="39249"/>
                    <a:pt x="71218" y="39621"/>
                  </a:cubicBezTo>
                  <a:cubicBezTo>
                    <a:pt x="68181" y="40849"/>
                    <a:pt x="65026" y="41127"/>
                    <a:pt x="61838" y="41127"/>
                  </a:cubicBezTo>
                  <a:cubicBezTo>
                    <a:pt x="61017" y="41127"/>
                    <a:pt x="60193" y="41108"/>
                    <a:pt x="59369" y="41083"/>
                  </a:cubicBezTo>
                  <a:cubicBezTo>
                    <a:pt x="59209" y="41078"/>
                    <a:pt x="58993" y="41024"/>
                    <a:pt x="58906" y="40908"/>
                  </a:cubicBezTo>
                  <a:cubicBezTo>
                    <a:pt x="58721" y="40680"/>
                    <a:pt x="58618" y="40558"/>
                    <a:pt x="58530" y="40558"/>
                  </a:cubicBezTo>
                  <a:cubicBezTo>
                    <a:pt x="58431" y="40558"/>
                    <a:pt x="58351" y="40713"/>
                    <a:pt x="58195" y="41045"/>
                  </a:cubicBezTo>
                  <a:cubicBezTo>
                    <a:pt x="57425" y="40972"/>
                    <a:pt x="56691" y="40950"/>
                    <a:pt x="55972" y="40835"/>
                  </a:cubicBezTo>
                  <a:cubicBezTo>
                    <a:pt x="53584" y="40450"/>
                    <a:pt x="51502" y="39446"/>
                    <a:pt x="49909" y="37594"/>
                  </a:cubicBezTo>
                  <a:cubicBezTo>
                    <a:pt x="48804" y="36311"/>
                    <a:pt x="48653" y="34248"/>
                    <a:pt x="49509" y="32795"/>
                  </a:cubicBezTo>
                  <a:cubicBezTo>
                    <a:pt x="49904" y="32136"/>
                    <a:pt x="50532" y="31741"/>
                    <a:pt x="51310" y="31701"/>
                  </a:cubicBezTo>
                  <a:cubicBezTo>
                    <a:pt x="51497" y="31691"/>
                    <a:pt x="51683" y="31687"/>
                    <a:pt x="51868" y="31687"/>
                  </a:cubicBezTo>
                  <a:cubicBezTo>
                    <a:pt x="53556" y="31687"/>
                    <a:pt x="55199" y="32061"/>
                    <a:pt x="56843" y="32429"/>
                  </a:cubicBezTo>
                  <a:cubicBezTo>
                    <a:pt x="58399" y="32774"/>
                    <a:pt x="59962" y="33095"/>
                    <a:pt x="61546" y="33213"/>
                  </a:cubicBezTo>
                  <a:cubicBezTo>
                    <a:pt x="61466" y="32942"/>
                    <a:pt x="61453" y="32657"/>
                    <a:pt x="61517" y="32400"/>
                  </a:cubicBezTo>
                  <a:cubicBezTo>
                    <a:pt x="61399" y="32388"/>
                    <a:pt x="61281" y="32380"/>
                    <a:pt x="61161" y="32364"/>
                  </a:cubicBezTo>
                  <a:lnTo>
                    <a:pt x="61161" y="31489"/>
                  </a:lnTo>
                  <a:cubicBezTo>
                    <a:pt x="61310" y="31447"/>
                    <a:pt x="61459" y="31407"/>
                    <a:pt x="61610" y="31366"/>
                  </a:cubicBezTo>
                  <a:cubicBezTo>
                    <a:pt x="61514" y="31181"/>
                    <a:pt x="61457" y="30978"/>
                    <a:pt x="61443" y="30769"/>
                  </a:cubicBezTo>
                  <a:cubicBezTo>
                    <a:pt x="61401" y="30783"/>
                    <a:pt x="61358" y="30795"/>
                    <a:pt x="61317" y="30807"/>
                  </a:cubicBezTo>
                  <a:lnTo>
                    <a:pt x="61317" y="27581"/>
                  </a:lnTo>
                  <a:cubicBezTo>
                    <a:pt x="62389" y="27306"/>
                    <a:pt x="63366" y="27076"/>
                    <a:pt x="64324" y="26801"/>
                  </a:cubicBezTo>
                  <a:cubicBezTo>
                    <a:pt x="65290" y="26521"/>
                    <a:pt x="66290" y="26288"/>
                    <a:pt x="67198" y="25871"/>
                  </a:cubicBezTo>
                  <a:cubicBezTo>
                    <a:pt x="69613" y="24767"/>
                    <a:pt x="70507" y="23244"/>
                    <a:pt x="70195" y="20848"/>
                  </a:cubicBezTo>
                  <a:cubicBezTo>
                    <a:pt x="70113" y="20196"/>
                    <a:pt x="70048" y="19545"/>
                    <a:pt x="69976" y="18908"/>
                  </a:cubicBezTo>
                  <a:cubicBezTo>
                    <a:pt x="71777" y="17987"/>
                    <a:pt x="72511" y="16896"/>
                    <a:pt x="71997" y="15622"/>
                  </a:cubicBezTo>
                  <a:cubicBezTo>
                    <a:pt x="71464" y="14302"/>
                    <a:pt x="70563" y="13231"/>
                    <a:pt x="69026" y="13231"/>
                  </a:cubicBezTo>
                  <a:cubicBezTo>
                    <a:pt x="68780" y="13231"/>
                    <a:pt x="68518" y="13259"/>
                    <a:pt x="68239" y="13317"/>
                  </a:cubicBezTo>
                  <a:cubicBezTo>
                    <a:pt x="68009" y="12748"/>
                    <a:pt x="67794" y="12166"/>
                    <a:pt x="67538" y="11607"/>
                  </a:cubicBezTo>
                  <a:cubicBezTo>
                    <a:pt x="67460" y="11442"/>
                    <a:pt x="67248" y="11346"/>
                    <a:pt x="67097" y="11218"/>
                  </a:cubicBezTo>
                  <a:cubicBezTo>
                    <a:pt x="67046" y="11409"/>
                    <a:pt x="66924" y="11616"/>
                    <a:pt x="66955" y="11790"/>
                  </a:cubicBezTo>
                  <a:cubicBezTo>
                    <a:pt x="67033" y="12221"/>
                    <a:pt x="67143" y="12652"/>
                    <a:pt x="67303" y="13060"/>
                  </a:cubicBezTo>
                  <a:cubicBezTo>
                    <a:pt x="67482" y="13504"/>
                    <a:pt x="67464" y="13807"/>
                    <a:pt x="67006" y="14096"/>
                  </a:cubicBezTo>
                  <a:cubicBezTo>
                    <a:pt x="66194" y="14609"/>
                    <a:pt x="65713" y="15370"/>
                    <a:pt x="65612" y="16241"/>
                  </a:cubicBezTo>
                  <a:cubicBezTo>
                    <a:pt x="64774" y="16529"/>
                    <a:pt x="63985" y="16800"/>
                    <a:pt x="63178" y="17079"/>
                  </a:cubicBezTo>
                  <a:cubicBezTo>
                    <a:pt x="62990" y="16813"/>
                    <a:pt x="62803" y="16521"/>
                    <a:pt x="62587" y="16250"/>
                  </a:cubicBezTo>
                  <a:cubicBezTo>
                    <a:pt x="62061" y="15590"/>
                    <a:pt x="61007" y="15163"/>
                    <a:pt x="60093" y="15163"/>
                  </a:cubicBezTo>
                  <a:cubicBezTo>
                    <a:pt x="59654" y="15163"/>
                    <a:pt x="59248" y="15261"/>
                    <a:pt x="58948" y="15480"/>
                  </a:cubicBezTo>
                  <a:cubicBezTo>
                    <a:pt x="58293" y="15957"/>
                    <a:pt x="57719" y="16580"/>
                    <a:pt x="57234" y="17230"/>
                  </a:cubicBezTo>
                  <a:cubicBezTo>
                    <a:pt x="56982" y="17560"/>
                    <a:pt x="56904" y="18092"/>
                    <a:pt x="56917" y="18528"/>
                  </a:cubicBezTo>
                  <a:cubicBezTo>
                    <a:pt x="56923" y="18610"/>
                    <a:pt x="56927" y="18692"/>
                    <a:pt x="56936" y="18775"/>
                  </a:cubicBezTo>
                  <a:cubicBezTo>
                    <a:pt x="57101" y="19994"/>
                    <a:pt x="58215" y="20979"/>
                    <a:pt x="59673" y="21223"/>
                  </a:cubicBezTo>
                  <a:cubicBezTo>
                    <a:pt x="59947" y="21269"/>
                    <a:pt x="60212" y="21291"/>
                    <a:pt x="60465" y="21291"/>
                  </a:cubicBezTo>
                  <a:cubicBezTo>
                    <a:pt x="62077" y="21291"/>
                    <a:pt x="63226" y="20378"/>
                    <a:pt x="63495" y="18802"/>
                  </a:cubicBezTo>
                  <a:cubicBezTo>
                    <a:pt x="63550" y="18486"/>
                    <a:pt x="63505" y="18156"/>
                    <a:pt x="63505" y="17803"/>
                  </a:cubicBezTo>
                  <a:cubicBezTo>
                    <a:pt x="64252" y="17560"/>
                    <a:pt x="64971" y="17321"/>
                    <a:pt x="65700" y="17083"/>
                  </a:cubicBezTo>
                  <a:cubicBezTo>
                    <a:pt x="66225" y="18503"/>
                    <a:pt x="67109" y="19288"/>
                    <a:pt x="68514" y="19288"/>
                  </a:cubicBezTo>
                  <a:cubicBezTo>
                    <a:pt x="68728" y="19288"/>
                    <a:pt x="68954" y="19270"/>
                    <a:pt x="69193" y="19233"/>
                  </a:cubicBezTo>
                  <a:cubicBezTo>
                    <a:pt x="69261" y="20077"/>
                    <a:pt x="69326" y="20874"/>
                    <a:pt x="69380" y="21671"/>
                  </a:cubicBezTo>
                  <a:cubicBezTo>
                    <a:pt x="69454" y="22725"/>
                    <a:pt x="69050" y="23596"/>
                    <a:pt x="68203" y="24193"/>
                  </a:cubicBezTo>
                  <a:cubicBezTo>
                    <a:pt x="67584" y="24633"/>
                    <a:pt x="66915" y="25068"/>
                    <a:pt x="66204" y="25288"/>
                  </a:cubicBezTo>
                  <a:cubicBezTo>
                    <a:pt x="64545" y="25806"/>
                    <a:pt x="62849" y="26196"/>
                    <a:pt x="61171" y="26644"/>
                  </a:cubicBezTo>
                  <a:cubicBezTo>
                    <a:pt x="60970" y="26699"/>
                    <a:pt x="60690" y="26778"/>
                    <a:pt x="60621" y="26928"/>
                  </a:cubicBezTo>
                  <a:cubicBezTo>
                    <a:pt x="60463" y="27265"/>
                    <a:pt x="60371" y="27629"/>
                    <a:pt x="60350" y="28001"/>
                  </a:cubicBezTo>
                  <a:cubicBezTo>
                    <a:pt x="60291" y="29115"/>
                    <a:pt x="60278" y="30234"/>
                    <a:pt x="60241" y="31352"/>
                  </a:cubicBezTo>
                  <a:cubicBezTo>
                    <a:pt x="60232" y="31636"/>
                    <a:pt x="60213" y="31920"/>
                    <a:pt x="60191" y="32305"/>
                  </a:cubicBezTo>
                  <a:cubicBezTo>
                    <a:pt x="58633" y="31989"/>
                    <a:pt x="57152" y="31650"/>
                    <a:pt x="55663" y="31393"/>
                  </a:cubicBezTo>
                  <a:cubicBezTo>
                    <a:pt x="54163" y="31132"/>
                    <a:pt x="52651" y="30948"/>
                    <a:pt x="51120" y="30733"/>
                  </a:cubicBezTo>
                  <a:cubicBezTo>
                    <a:pt x="51166" y="30614"/>
                    <a:pt x="51207" y="30477"/>
                    <a:pt x="51267" y="30344"/>
                  </a:cubicBezTo>
                  <a:cubicBezTo>
                    <a:pt x="52009" y="28699"/>
                    <a:pt x="52762" y="27048"/>
                    <a:pt x="53508" y="25398"/>
                  </a:cubicBezTo>
                  <a:cubicBezTo>
                    <a:pt x="53793" y="24765"/>
                    <a:pt x="53774" y="24610"/>
                    <a:pt x="53178" y="24294"/>
                  </a:cubicBezTo>
                  <a:cubicBezTo>
                    <a:pt x="51578" y="23446"/>
                    <a:pt x="51153" y="21947"/>
                    <a:pt x="51024" y="20338"/>
                  </a:cubicBezTo>
                  <a:cubicBezTo>
                    <a:pt x="50964" y="19555"/>
                    <a:pt x="51159" y="19177"/>
                    <a:pt x="51597" y="19177"/>
                  </a:cubicBezTo>
                  <a:cubicBezTo>
                    <a:pt x="51829" y="19177"/>
                    <a:pt x="52129" y="19282"/>
                    <a:pt x="52495" y="19490"/>
                  </a:cubicBezTo>
                  <a:cubicBezTo>
                    <a:pt x="52953" y="19746"/>
                    <a:pt x="53389" y="20049"/>
                    <a:pt x="53847" y="20319"/>
                  </a:cubicBezTo>
                  <a:cubicBezTo>
                    <a:pt x="54173" y="20511"/>
                    <a:pt x="54480" y="20604"/>
                    <a:pt x="54755" y="20604"/>
                  </a:cubicBezTo>
                  <a:cubicBezTo>
                    <a:pt x="55359" y="20604"/>
                    <a:pt x="55802" y="20155"/>
                    <a:pt x="55919" y="19330"/>
                  </a:cubicBezTo>
                  <a:cubicBezTo>
                    <a:pt x="55947" y="19151"/>
                    <a:pt x="55951" y="18969"/>
                    <a:pt x="55932" y="18789"/>
                  </a:cubicBezTo>
                  <a:cubicBezTo>
                    <a:pt x="55924" y="18714"/>
                    <a:pt x="55909" y="18641"/>
                    <a:pt x="55892" y="18570"/>
                  </a:cubicBezTo>
                  <a:cubicBezTo>
                    <a:pt x="55686" y="17753"/>
                    <a:pt x="55470" y="16937"/>
                    <a:pt x="55209" y="16140"/>
                  </a:cubicBezTo>
                  <a:cubicBezTo>
                    <a:pt x="54920" y="15265"/>
                    <a:pt x="55031" y="14847"/>
                    <a:pt x="55787" y="14266"/>
                  </a:cubicBezTo>
                  <a:cubicBezTo>
                    <a:pt x="56488" y="13727"/>
                    <a:pt x="57258" y="13554"/>
                    <a:pt x="58075" y="13554"/>
                  </a:cubicBezTo>
                  <a:cubicBezTo>
                    <a:pt x="58336" y="13554"/>
                    <a:pt x="58601" y="13572"/>
                    <a:pt x="58871" y="13601"/>
                  </a:cubicBezTo>
                  <a:cubicBezTo>
                    <a:pt x="59852" y="13706"/>
                    <a:pt x="60842" y="13775"/>
                    <a:pt x="61828" y="13775"/>
                  </a:cubicBezTo>
                  <a:cubicBezTo>
                    <a:pt x="63299" y="13770"/>
                    <a:pt x="64592" y="13403"/>
                    <a:pt x="65394" y="11966"/>
                  </a:cubicBezTo>
                  <a:cubicBezTo>
                    <a:pt x="65756" y="11323"/>
                    <a:pt x="66334" y="10938"/>
                    <a:pt x="67079" y="10906"/>
                  </a:cubicBezTo>
                  <a:cubicBezTo>
                    <a:pt x="67139" y="10901"/>
                    <a:pt x="67199" y="10898"/>
                    <a:pt x="67259" y="10898"/>
                  </a:cubicBezTo>
                  <a:cubicBezTo>
                    <a:pt x="67332" y="10898"/>
                    <a:pt x="67406" y="10902"/>
                    <a:pt x="67479" y="10910"/>
                  </a:cubicBezTo>
                  <a:cubicBezTo>
                    <a:pt x="67616" y="10926"/>
                    <a:pt x="67756" y="10932"/>
                    <a:pt x="67895" y="10932"/>
                  </a:cubicBezTo>
                  <a:cubicBezTo>
                    <a:pt x="68086" y="10932"/>
                    <a:pt x="68278" y="10921"/>
                    <a:pt x="68469" y="10910"/>
                  </a:cubicBezTo>
                  <a:cubicBezTo>
                    <a:pt x="69867" y="10837"/>
                    <a:pt x="71549" y="9101"/>
                    <a:pt x="71403" y="7717"/>
                  </a:cubicBezTo>
                  <a:cubicBezTo>
                    <a:pt x="71275" y="6469"/>
                    <a:pt x="70682" y="5346"/>
                    <a:pt x="69445" y="4870"/>
                  </a:cubicBezTo>
                  <a:cubicBezTo>
                    <a:pt x="68450" y="4485"/>
                    <a:pt x="67369" y="4311"/>
                    <a:pt x="66310" y="4113"/>
                  </a:cubicBezTo>
                  <a:cubicBezTo>
                    <a:pt x="65187" y="3898"/>
                    <a:pt x="64207" y="3499"/>
                    <a:pt x="63542" y="2510"/>
                  </a:cubicBezTo>
                  <a:cubicBezTo>
                    <a:pt x="63326" y="2193"/>
                    <a:pt x="63046" y="1923"/>
                    <a:pt x="62823" y="1612"/>
                  </a:cubicBezTo>
                  <a:cubicBezTo>
                    <a:pt x="61990" y="460"/>
                    <a:pt x="60493" y="0"/>
                    <a:pt x="591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8"/>
            <p:cNvSpPr/>
            <p:nvPr/>
          </p:nvSpPr>
          <p:spPr>
            <a:xfrm>
              <a:off x="7508650" y="2698450"/>
              <a:ext cx="641050" cy="236025"/>
            </a:xfrm>
            <a:custGeom>
              <a:avLst/>
              <a:gdLst/>
              <a:ahLst/>
              <a:cxnLst/>
              <a:rect l="l" t="t" r="r" b="b"/>
              <a:pathLst>
                <a:path w="25642" h="9441" extrusionOk="0">
                  <a:moveTo>
                    <a:pt x="23500" y="1369"/>
                  </a:moveTo>
                  <a:cubicBezTo>
                    <a:pt x="23579" y="1369"/>
                    <a:pt x="23769" y="1539"/>
                    <a:pt x="23807" y="1655"/>
                  </a:cubicBezTo>
                  <a:cubicBezTo>
                    <a:pt x="23913" y="1981"/>
                    <a:pt x="23959" y="2324"/>
                    <a:pt x="24055" y="2783"/>
                  </a:cubicBezTo>
                  <a:cubicBezTo>
                    <a:pt x="23936" y="2907"/>
                    <a:pt x="23784" y="3076"/>
                    <a:pt x="23628" y="3246"/>
                  </a:cubicBezTo>
                  <a:cubicBezTo>
                    <a:pt x="23468" y="3080"/>
                    <a:pt x="23216" y="2933"/>
                    <a:pt x="23170" y="2741"/>
                  </a:cubicBezTo>
                  <a:cubicBezTo>
                    <a:pt x="23092" y="2417"/>
                    <a:pt x="23111" y="2059"/>
                    <a:pt x="23157" y="1719"/>
                  </a:cubicBezTo>
                  <a:cubicBezTo>
                    <a:pt x="23174" y="1586"/>
                    <a:pt x="23350" y="1426"/>
                    <a:pt x="23487" y="1371"/>
                  </a:cubicBezTo>
                  <a:cubicBezTo>
                    <a:pt x="23491" y="1370"/>
                    <a:pt x="23495" y="1369"/>
                    <a:pt x="23500" y="1369"/>
                  </a:cubicBezTo>
                  <a:close/>
                  <a:moveTo>
                    <a:pt x="8269" y="1952"/>
                  </a:moveTo>
                  <a:cubicBezTo>
                    <a:pt x="8281" y="1952"/>
                    <a:pt x="8289" y="1954"/>
                    <a:pt x="8292" y="1958"/>
                  </a:cubicBezTo>
                  <a:cubicBezTo>
                    <a:pt x="8411" y="2146"/>
                    <a:pt x="8498" y="2357"/>
                    <a:pt x="8603" y="2562"/>
                  </a:cubicBezTo>
                  <a:lnTo>
                    <a:pt x="8604" y="2562"/>
                  </a:lnTo>
                  <a:cubicBezTo>
                    <a:pt x="8494" y="2893"/>
                    <a:pt x="8416" y="3195"/>
                    <a:pt x="8287" y="3471"/>
                  </a:cubicBezTo>
                  <a:cubicBezTo>
                    <a:pt x="8215" y="3626"/>
                    <a:pt x="8130" y="3697"/>
                    <a:pt x="8042" y="3697"/>
                  </a:cubicBezTo>
                  <a:cubicBezTo>
                    <a:pt x="7950" y="3697"/>
                    <a:pt x="7856" y="3620"/>
                    <a:pt x="7770" y="3479"/>
                  </a:cubicBezTo>
                  <a:cubicBezTo>
                    <a:pt x="7582" y="3177"/>
                    <a:pt x="7732" y="2270"/>
                    <a:pt x="8012" y="2040"/>
                  </a:cubicBezTo>
                  <a:cubicBezTo>
                    <a:pt x="8073" y="1992"/>
                    <a:pt x="8213" y="1952"/>
                    <a:pt x="8269" y="1952"/>
                  </a:cubicBezTo>
                  <a:close/>
                  <a:moveTo>
                    <a:pt x="19754" y="2391"/>
                  </a:moveTo>
                  <a:cubicBezTo>
                    <a:pt x="19783" y="2391"/>
                    <a:pt x="19805" y="2396"/>
                    <a:pt x="19815" y="2407"/>
                  </a:cubicBezTo>
                  <a:cubicBezTo>
                    <a:pt x="19971" y="2572"/>
                    <a:pt x="20067" y="2802"/>
                    <a:pt x="20154" y="2952"/>
                  </a:cubicBezTo>
                  <a:cubicBezTo>
                    <a:pt x="20066" y="3337"/>
                    <a:pt x="20025" y="3626"/>
                    <a:pt x="19929" y="3896"/>
                  </a:cubicBezTo>
                  <a:lnTo>
                    <a:pt x="19930" y="3896"/>
                  </a:lnTo>
                  <a:cubicBezTo>
                    <a:pt x="19888" y="4011"/>
                    <a:pt x="19728" y="4140"/>
                    <a:pt x="19619" y="4148"/>
                  </a:cubicBezTo>
                  <a:cubicBezTo>
                    <a:pt x="19617" y="4149"/>
                    <a:pt x="19615" y="4149"/>
                    <a:pt x="19613" y="4149"/>
                  </a:cubicBezTo>
                  <a:cubicBezTo>
                    <a:pt x="19500" y="4149"/>
                    <a:pt x="19297" y="4001"/>
                    <a:pt x="19302" y="3925"/>
                  </a:cubicBezTo>
                  <a:cubicBezTo>
                    <a:pt x="19306" y="3452"/>
                    <a:pt x="19343" y="2980"/>
                    <a:pt x="19411" y="2512"/>
                  </a:cubicBezTo>
                  <a:cubicBezTo>
                    <a:pt x="19419" y="2465"/>
                    <a:pt x="19639" y="2391"/>
                    <a:pt x="19754" y="2391"/>
                  </a:cubicBezTo>
                  <a:close/>
                  <a:moveTo>
                    <a:pt x="16080" y="2329"/>
                  </a:moveTo>
                  <a:cubicBezTo>
                    <a:pt x="16189" y="2329"/>
                    <a:pt x="16305" y="2401"/>
                    <a:pt x="16383" y="2545"/>
                  </a:cubicBezTo>
                  <a:cubicBezTo>
                    <a:pt x="16487" y="2741"/>
                    <a:pt x="16510" y="2989"/>
                    <a:pt x="16575" y="3237"/>
                  </a:cubicBezTo>
                  <a:cubicBezTo>
                    <a:pt x="16483" y="3534"/>
                    <a:pt x="16428" y="3847"/>
                    <a:pt x="16286" y="4112"/>
                  </a:cubicBezTo>
                  <a:cubicBezTo>
                    <a:pt x="16222" y="4241"/>
                    <a:pt x="15992" y="4336"/>
                    <a:pt x="15841" y="4336"/>
                  </a:cubicBezTo>
                  <a:cubicBezTo>
                    <a:pt x="15754" y="4332"/>
                    <a:pt x="15594" y="4094"/>
                    <a:pt x="15603" y="3974"/>
                  </a:cubicBezTo>
                  <a:cubicBezTo>
                    <a:pt x="15640" y="3502"/>
                    <a:pt x="15691" y="3025"/>
                    <a:pt x="15814" y="2572"/>
                  </a:cubicBezTo>
                  <a:cubicBezTo>
                    <a:pt x="15857" y="2411"/>
                    <a:pt x="15964" y="2329"/>
                    <a:pt x="16080" y="2329"/>
                  </a:cubicBezTo>
                  <a:close/>
                  <a:moveTo>
                    <a:pt x="12076" y="2454"/>
                  </a:moveTo>
                  <a:cubicBezTo>
                    <a:pt x="12231" y="2454"/>
                    <a:pt x="12322" y="2605"/>
                    <a:pt x="12366" y="2815"/>
                  </a:cubicBezTo>
                  <a:cubicBezTo>
                    <a:pt x="12458" y="3255"/>
                    <a:pt x="12114" y="4075"/>
                    <a:pt x="11684" y="4437"/>
                  </a:cubicBezTo>
                  <a:cubicBezTo>
                    <a:pt x="11257" y="3974"/>
                    <a:pt x="11350" y="2888"/>
                    <a:pt x="11830" y="2549"/>
                  </a:cubicBezTo>
                  <a:cubicBezTo>
                    <a:pt x="11926" y="2483"/>
                    <a:pt x="12007" y="2454"/>
                    <a:pt x="12076" y="2454"/>
                  </a:cubicBezTo>
                  <a:close/>
                  <a:moveTo>
                    <a:pt x="5202" y="2934"/>
                  </a:moveTo>
                  <a:cubicBezTo>
                    <a:pt x="5358" y="3141"/>
                    <a:pt x="5513" y="3347"/>
                    <a:pt x="5669" y="3549"/>
                  </a:cubicBezTo>
                  <a:lnTo>
                    <a:pt x="5670" y="3549"/>
                  </a:lnTo>
                  <a:cubicBezTo>
                    <a:pt x="5464" y="4258"/>
                    <a:pt x="5308" y="4882"/>
                    <a:pt x="5092" y="5478"/>
                  </a:cubicBezTo>
                  <a:cubicBezTo>
                    <a:pt x="5037" y="5638"/>
                    <a:pt x="4794" y="5730"/>
                    <a:pt x="4634" y="5854"/>
                  </a:cubicBezTo>
                  <a:cubicBezTo>
                    <a:pt x="4505" y="5671"/>
                    <a:pt x="4291" y="5491"/>
                    <a:pt x="4276" y="5299"/>
                  </a:cubicBezTo>
                  <a:cubicBezTo>
                    <a:pt x="4249" y="5024"/>
                    <a:pt x="4359" y="4731"/>
                    <a:pt x="4432" y="4447"/>
                  </a:cubicBezTo>
                  <a:cubicBezTo>
                    <a:pt x="4514" y="4130"/>
                    <a:pt x="4589" y="3801"/>
                    <a:pt x="4726" y="3507"/>
                  </a:cubicBezTo>
                  <a:cubicBezTo>
                    <a:pt x="4831" y="3292"/>
                    <a:pt x="5037" y="3122"/>
                    <a:pt x="5202" y="2934"/>
                  </a:cubicBezTo>
                  <a:close/>
                  <a:moveTo>
                    <a:pt x="21826" y="4719"/>
                  </a:moveTo>
                  <a:cubicBezTo>
                    <a:pt x="21934" y="4719"/>
                    <a:pt x="22065" y="4755"/>
                    <a:pt x="22112" y="4818"/>
                  </a:cubicBezTo>
                  <a:cubicBezTo>
                    <a:pt x="22400" y="5221"/>
                    <a:pt x="22657" y="5652"/>
                    <a:pt x="22927" y="6088"/>
                  </a:cubicBezTo>
                  <a:cubicBezTo>
                    <a:pt x="22785" y="6317"/>
                    <a:pt x="22720" y="6546"/>
                    <a:pt x="22602" y="6582"/>
                  </a:cubicBezTo>
                  <a:cubicBezTo>
                    <a:pt x="22563" y="6594"/>
                    <a:pt x="22515" y="6599"/>
                    <a:pt x="22464" y="6599"/>
                  </a:cubicBezTo>
                  <a:cubicBezTo>
                    <a:pt x="22305" y="6599"/>
                    <a:pt x="22117" y="6548"/>
                    <a:pt x="22074" y="6468"/>
                  </a:cubicBezTo>
                  <a:cubicBezTo>
                    <a:pt x="21845" y="6024"/>
                    <a:pt x="21676" y="5547"/>
                    <a:pt x="21519" y="5070"/>
                  </a:cubicBezTo>
                  <a:cubicBezTo>
                    <a:pt x="21492" y="4982"/>
                    <a:pt x="21616" y="4777"/>
                    <a:pt x="21717" y="4735"/>
                  </a:cubicBezTo>
                  <a:cubicBezTo>
                    <a:pt x="21746" y="4724"/>
                    <a:pt x="21784" y="4719"/>
                    <a:pt x="21826" y="4719"/>
                  </a:cubicBezTo>
                  <a:close/>
                  <a:moveTo>
                    <a:pt x="9270" y="5234"/>
                  </a:moveTo>
                  <a:cubicBezTo>
                    <a:pt x="9298" y="5234"/>
                    <a:pt x="9321" y="5238"/>
                    <a:pt x="9333" y="5249"/>
                  </a:cubicBezTo>
                  <a:cubicBezTo>
                    <a:pt x="9497" y="5400"/>
                    <a:pt x="9585" y="5635"/>
                    <a:pt x="9671" y="5785"/>
                  </a:cubicBezTo>
                  <a:cubicBezTo>
                    <a:pt x="9571" y="6216"/>
                    <a:pt x="9525" y="6542"/>
                    <a:pt x="9406" y="6843"/>
                  </a:cubicBezTo>
                  <a:cubicBezTo>
                    <a:pt x="9354" y="6975"/>
                    <a:pt x="9155" y="7152"/>
                    <a:pt x="9045" y="7152"/>
                  </a:cubicBezTo>
                  <a:cubicBezTo>
                    <a:pt x="9040" y="7152"/>
                    <a:pt x="9035" y="7151"/>
                    <a:pt x="9030" y="7150"/>
                  </a:cubicBezTo>
                  <a:cubicBezTo>
                    <a:pt x="8870" y="7119"/>
                    <a:pt x="8617" y="6917"/>
                    <a:pt x="8622" y="6803"/>
                  </a:cubicBezTo>
                  <a:cubicBezTo>
                    <a:pt x="8660" y="6326"/>
                    <a:pt x="8748" y="5854"/>
                    <a:pt x="8883" y="5396"/>
                  </a:cubicBezTo>
                  <a:cubicBezTo>
                    <a:pt x="8902" y="5321"/>
                    <a:pt x="9145" y="5234"/>
                    <a:pt x="9270" y="5234"/>
                  </a:cubicBezTo>
                  <a:close/>
                  <a:moveTo>
                    <a:pt x="17629" y="5088"/>
                  </a:moveTo>
                  <a:cubicBezTo>
                    <a:pt x="17816" y="5253"/>
                    <a:pt x="18092" y="5387"/>
                    <a:pt x="18174" y="5592"/>
                  </a:cubicBezTo>
                  <a:cubicBezTo>
                    <a:pt x="18311" y="5936"/>
                    <a:pt x="18371" y="6330"/>
                    <a:pt x="18376" y="6706"/>
                  </a:cubicBezTo>
                  <a:cubicBezTo>
                    <a:pt x="18376" y="6898"/>
                    <a:pt x="18178" y="7096"/>
                    <a:pt x="18073" y="7289"/>
                  </a:cubicBezTo>
                  <a:cubicBezTo>
                    <a:pt x="17899" y="7165"/>
                    <a:pt x="17638" y="7077"/>
                    <a:pt x="17569" y="6908"/>
                  </a:cubicBezTo>
                  <a:cubicBezTo>
                    <a:pt x="17417" y="6546"/>
                    <a:pt x="17362" y="6147"/>
                    <a:pt x="17244" y="5648"/>
                  </a:cubicBezTo>
                  <a:cubicBezTo>
                    <a:pt x="17354" y="5482"/>
                    <a:pt x="17492" y="5286"/>
                    <a:pt x="17629" y="5088"/>
                  </a:cubicBezTo>
                  <a:close/>
                  <a:moveTo>
                    <a:pt x="13872" y="5193"/>
                  </a:moveTo>
                  <a:cubicBezTo>
                    <a:pt x="14007" y="5193"/>
                    <a:pt x="14251" y="5352"/>
                    <a:pt x="14264" y="5464"/>
                  </a:cubicBezTo>
                  <a:cubicBezTo>
                    <a:pt x="14341" y="6069"/>
                    <a:pt x="14380" y="6679"/>
                    <a:pt x="14383" y="7289"/>
                  </a:cubicBezTo>
                  <a:cubicBezTo>
                    <a:pt x="14383" y="7403"/>
                    <a:pt x="14159" y="7605"/>
                    <a:pt x="14026" y="7613"/>
                  </a:cubicBezTo>
                  <a:cubicBezTo>
                    <a:pt x="14021" y="7614"/>
                    <a:pt x="14017" y="7614"/>
                    <a:pt x="14012" y="7614"/>
                  </a:cubicBezTo>
                  <a:cubicBezTo>
                    <a:pt x="13872" y="7614"/>
                    <a:pt x="13653" y="7477"/>
                    <a:pt x="13609" y="7357"/>
                  </a:cubicBezTo>
                  <a:cubicBezTo>
                    <a:pt x="13499" y="7018"/>
                    <a:pt x="13462" y="6656"/>
                    <a:pt x="13417" y="6408"/>
                  </a:cubicBezTo>
                  <a:cubicBezTo>
                    <a:pt x="13453" y="6037"/>
                    <a:pt x="13439" y="5776"/>
                    <a:pt x="13513" y="5537"/>
                  </a:cubicBezTo>
                  <a:cubicBezTo>
                    <a:pt x="13559" y="5396"/>
                    <a:pt x="13733" y="5207"/>
                    <a:pt x="13861" y="5194"/>
                  </a:cubicBezTo>
                  <a:cubicBezTo>
                    <a:pt x="13865" y="5194"/>
                    <a:pt x="13868" y="5193"/>
                    <a:pt x="13872" y="5193"/>
                  </a:cubicBezTo>
                  <a:close/>
                  <a:moveTo>
                    <a:pt x="3216" y="1"/>
                  </a:moveTo>
                  <a:cubicBezTo>
                    <a:pt x="3031" y="1"/>
                    <a:pt x="2845" y="5"/>
                    <a:pt x="2658" y="15"/>
                  </a:cubicBezTo>
                  <a:cubicBezTo>
                    <a:pt x="1880" y="55"/>
                    <a:pt x="1252" y="450"/>
                    <a:pt x="857" y="1109"/>
                  </a:cubicBezTo>
                  <a:cubicBezTo>
                    <a:pt x="1" y="2562"/>
                    <a:pt x="152" y="4625"/>
                    <a:pt x="1257" y="5908"/>
                  </a:cubicBezTo>
                  <a:cubicBezTo>
                    <a:pt x="2850" y="7760"/>
                    <a:pt x="4932" y="8764"/>
                    <a:pt x="7320" y="9149"/>
                  </a:cubicBezTo>
                  <a:cubicBezTo>
                    <a:pt x="8041" y="9264"/>
                    <a:pt x="8773" y="9286"/>
                    <a:pt x="9543" y="9359"/>
                  </a:cubicBezTo>
                  <a:cubicBezTo>
                    <a:pt x="9699" y="9027"/>
                    <a:pt x="9779" y="8872"/>
                    <a:pt x="9878" y="8872"/>
                  </a:cubicBezTo>
                  <a:cubicBezTo>
                    <a:pt x="9966" y="8872"/>
                    <a:pt x="10069" y="8994"/>
                    <a:pt x="10254" y="9222"/>
                  </a:cubicBezTo>
                  <a:cubicBezTo>
                    <a:pt x="10341" y="9338"/>
                    <a:pt x="10557" y="9392"/>
                    <a:pt x="10717" y="9397"/>
                  </a:cubicBezTo>
                  <a:cubicBezTo>
                    <a:pt x="11541" y="9422"/>
                    <a:pt x="12365" y="9441"/>
                    <a:pt x="13186" y="9441"/>
                  </a:cubicBezTo>
                  <a:cubicBezTo>
                    <a:pt x="16374" y="9441"/>
                    <a:pt x="19529" y="9163"/>
                    <a:pt x="22566" y="7935"/>
                  </a:cubicBezTo>
                  <a:cubicBezTo>
                    <a:pt x="23477" y="7563"/>
                    <a:pt x="24453" y="7325"/>
                    <a:pt x="25329" y="6885"/>
                  </a:cubicBezTo>
                  <a:cubicBezTo>
                    <a:pt x="25435" y="6830"/>
                    <a:pt x="25535" y="6780"/>
                    <a:pt x="25641" y="6725"/>
                  </a:cubicBezTo>
                  <a:cubicBezTo>
                    <a:pt x="25571" y="6622"/>
                    <a:pt x="25507" y="6517"/>
                    <a:pt x="25448" y="6407"/>
                  </a:cubicBezTo>
                  <a:cubicBezTo>
                    <a:pt x="25017" y="5656"/>
                    <a:pt x="24687" y="4762"/>
                    <a:pt x="24430" y="3790"/>
                  </a:cubicBezTo>
                  <a:cubicBezTo>
                    <a:pt x="24398" y="3671"/>
                    <a:pt x="24367" y="3546"/>
                    <a:pt x="24339" y="3423"/>
                  </a:cubicBezTo>
                  <a:cubicBezTo>
                    <a:pt x="24228" y="2961"/>
                    <a:pt x="24133" y="2479"/>
                    <a:pt x="24051" y="1989"/>
                  </a:cubicBezTo>
                  <a:cubicBezTo>
                    <a:pt x="24009" y="1764"/>
                    <a:pt x="23977" y="1535"/>
                    <a:pt x="23944" y="1306"/>
                  </a:cubicBezTo>
                  <a:cubicBezTo>
                    <a:pt x="23936" y="1255"/>
                    <a:pt x="23927" y="1200"/>
                    <a:pt x="23922" y="1150"/>
                  </a:cubicBezTo>
                  <a:cubicBezTo>
                    <a:pt x="23885" y="889"/>
                    <a:pt x="23853" y="623"/>
                    <a:pt x="23822" y="357"/>
                  </a:cubicBezTo>
                  <a:lnTo>
                    <a:pt x="23822" y="338"/>
                  </a:lnTo>
                  <a:cubicBezTo>
                    <a:pt x="23816" y="302"/>
                    <a:pt x="23812" y="266"/>
                    <a:pt x="23807" y="228"/>
                  </a:cubicBezTo>
                  <a:cubicBezTo>
                    <a:pt x="20961" y="958"/>
                    <a:pt x="18041" y="1334"/>
                    <a:pt x="15099" y="1545"/>
                  </a:cubicBezTo>
                  <a:cubicBezTo>
                    <a:pt x="14767" y="1568"/>
                    <a:pt x="14438" y="1579"/>
                    <a:pt x="14109" y="1579"/>
                  </a:cubicBezTo>
                  <a:cubicBezTo>
                    <a:pt x="12106" y="1579"/>
                    <a:pt x="10144" y="1176"/>
                    <a:pt x="8191" y="743"/>
                  </a:cubicBezTo>
                  <a:cubicBezTo>
                    <a:pt x="6547" y="375"/>
                    <a:pt x="4904" y="1"/>
                    <a:pt x="321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8"/>
            <p:cNvSpPr/>
            <p:nvPr/>
          </p:nvSpPr>
          <p:spPr>
            <a:xfrm>
              <a:off x="8117125" y="2784050"/>
              <a:ext cx="2300" cy="9175"/>
            </a:xfrm>
            <a:custGeom>
              <a:avLst/>
              <a:gdLst/>
              <a:ahLst/>
              <a:cxnLst/>
              <a:rect l="l" t="t" r="r" b="b"/>
              <a:pathLst>
                <a:path w="92" h="367" extrusionOk="0">
                  <a:moveTo>
                    <a:pt x="0" y="1"/>
                  </a:moveTo>
                  <a:lnTo>
                    <a:pt x="0" y="1"/>
                  </a:lnTo>
                  <a:cubicBezTo>
                    <a:pt x="28" y="125"/>
                    <a:pt x="59" y="248"/>
                    <a:pt x="91" y="367"/>
                  </a:cubicBezTo>
                  <a:cubicBezTo>
                    <a:pt x="59" y="248"/>
                    <a:pt x="28" y="123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8"/>
            <p:cNvSpPr/>
            <p:nvPr/>
          </p:nvSpPr>
          <p:spPr>
            <a:xfrm>
              <a:off x="8107250" y="2731125"/>
              <a:ext cx="2675" cy="17075"/>
            </a:xfrm>
            <a:custGeom>
              <a:avLst/>
              <a:gdLst/>
              <a:ahLst/>
              <a:cxnLst/>
              <a:rect l="l" t="t" r="r" b="b"/>
              <a:pathLst>
                <a:path w="107" h="683" extrusionOk="0">
                  <a:moveTo>
                    <a:pt x="0" y="1"/>
                  </a:moveTo>
                  <a:lnTo>
                    <a:pt x="0" y="1"/>
                  </a:lnTo>
                  <a:cubicBezTo>
                    <a:pt x="33" y="229"/>
                    <a:pt x="65" y="458"/>
                    <a:pt x="107" y="683"/>
                  </a:cubicBezTo>
                  <a:cubicBezTo>
                    <a:pt x="69" y="458"/>
                    <a:pt x="33" y="229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8"/>
            <p:cNvSpPr/>
            <p:nvPr/>
          </p:nvSpPr>
          <p:spPr>
            <a:xfrm>
              <a:off x="8104175" y="2707375"/>
              <a:ext cx="2550" cy="19850"/>
            </a:xfrm>
            <a:custGeom>
              <a:avLst/>
              <a:gdLst/>
              <a:ahLst/>
              <a:cxnLst/>
              <a:rect l="l" t="t" r="r" b="b"/>
              <a:pathLst>
                <a:path w="102" h="794" extrusionOk="0">
                  <a:moveTo>
                    <a:pt x="1" y="1"/>
                  </a:moveTo>
                  <a:cubicBezTo>
                    <a:pt x="32" y="267"/>
                    <a:pt x="64" y="533"/>
                    <a:pt x="101" y="794"/>
                  </a:cubicBezTo>
                  <a:cubicBezTo>
                    <a:pt x="64" y="533"/>
                    <a:pt x="32" y="267"/>
                    <a:pt x="1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8"/>
            <p:cNvSpPr/>
            <p:nvPr/>
          </p:nvSpPr>
          <p:spPr>
            <a:xfrm>
              <a:off x="8085950" y="2732675"/>
              <a:ext cx="24100" cy="46925"/>
            </a:xfrm>
            <a:custGeom>
              <a:avLst/>
              <a:gdLst/>
              <a:ahLst/>
              <a:cxnLst/>
              <a:rect l="l" t="t" r="r" b="b"/>
              <a:pathLst>
                <a:path w="964" h="1877" extrusionOk="0">
                  <a:moveTo>
                    <a:pt x="407" y="0"/>
                  </a:moveTo>
                  <a:cubicBezTo>
                    <a:pt x="402" y="0"/>
                    <a:pt x="398" y="1"/>
                    <a:pt x="394" y="2"/>
                  </a:cubicBezTo>
                  <a:cubicBezTo>
                    <a:pt x="257" y="57"/>
                    <a:pt x="82" y="217"/>
                    <a:pt x="65" y="350"/>
                  </a:cubicBezTo>
                  <a:cubicBezTo>
                    <a:pt x="19" y="690"/>
                    <a:pt x="0" y="1048"/>
                    <a:pt x="78" y="1372"/>
                  </a:cubicBezTo>
                  <a:cubicBezTo>
                    <a:pt x="124" y="1565"/>
                    <a:pt x="376" y="1712"/>
                    <a:pt x="536" y="1877"/>
                  </a:cubicBezTo>
                  <a:cubicBezTo>
                    <a:pt x="692" y="1707"/>
                    <a:pt x="844" y="1537"/>
                    <a:pt x="963" y="1414"/>
                  </a:cubicBezTo>
                  <a:cubicBezTo>
                    <a:pt x="867" y="955"/>
                    <a:pt x="821" y="612"/>
                    <a:pt x="715" y="286"/>
                  </a:cubicBezTo>
                  <a:cubicBezTo>
                    <a:pt x="676" y="170"/>
                    <a:pt x="487" y="0"/>
                    <a:pt x="40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8"/>
            <p:cNvSpPr/>
            <p:nvPr/>
          </p:nvSpPr>
          <p:spPr>
            <a:xfrm>
              <a:off x="8103825" y="2704175"/>
              <a:ext cx="375" cy="2775"/>
            </a:xfrm>
            <a:custGeom>
              <a:avLst/>
              <a:gdLst/>
              <a:ahLst/>
              <a:cxnLst/>
              <a:rect l="l" t="t" r="r" b="b"/>
              <a:pathLst>
                <a:path w="15" h="111" extrusionOk="0">
                  <a:moveTo>
                    <a:pt x="0" y="1"/>
                  </a:moveTo>
                  <a:cubicBezTo>
                    <a:pt x="5" y="37"/>
                    <a:pt x="9" y="74"/>
                    <a:pt x="15" y="110"/>
                  </a:cubicBezTo>
                  <a:cubicBezTo>
                    <a:pt x="9" y="74"/>
                    <a:pt x="6" y="38"/>
                    <a:pt x="5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8"/>
            <p:cNvSpPr/>
            <p:nvPr/>
          </p:nvSpPr>
          <p:spPr>
            <a:xfrm>
              <a:off x="8098675" y="2644025"/>
              <a:ext cx="3100" cy="38975"/>
            </a:xfrm>
            <a:custGeom>
              <a:avLst/>
              <a:gdLst/>
              <a:ahLst/>
              <a:cxnLst/>
              <a:rect l="l" t="t" r="r" b="b"/>
              <a:pathLst>
                <a:path w="124" h="1559" extrusionOk="0">
                  <a:moveTo>
                    <a:pt x="0" y="0"/>
                  </a:moveTo>
                  <a:lnTo>
                    <a:pt x="0" y="0"/>
                  </a:lnTo>
                  <a:cubicBezTo>
                    <a:pt x="32" y="518"/>
                    <a:pt x="74" y="1037"/>
                    <a:pt x="120" y="1559"/>
                  </a:cubicBezTo>
                  <a:lnTo>
                    <a:pt x="124" y="1559"/>
                  </a:lnTo>
                  <a:cubicBezTo>
                    <a:pt x="74" y="1037"/>
                    <a:pt x="32" y="513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8"/>
            <p:cNvSpPr/>
            <p:nvPr/>
          </p:nvSpPr>
          <p:spPr>
            <a:xfrm>
              <a:off x="8045950" y="2816400"/>
              <a:ext cx="35900" cy="47025"/>
            </a:xfrm>
            <a:custGeom>
              <a:avLst/>
              <a:gdLst/>
              <a:ahLst/>
              <a:cxnLst/>
              <a:rect l="l" t="t" r="r" b="b"/>
              <a:pathLst>
                <a:path w="1436" h="1881" extrusionOk="0">
                  <a:moveTo>
                    <a:pt x="335" y="0"/>
                  </a:moveTo>
                  <a:cubicBezTo>
                    <a:pt x="293" y="0"/>
                    <a:pt x="254" y="6"/>
                    <a:pt x="225" y="17"/>
                  </a:cubicBezTo>
                  <a:cubicBezTo>
                    <a:pt x="124" y="58"/>
                    <a:pt x="1" y="264"/>
                    <a:pt x="28" y="352"/>
                  </a:cubicBezTo>
                  <a:cubicBezTo>
                    <a:pt x="184" y="829"/>
                    <a:pt x="353" y="1305"/>
                    <a:pt x="582" y="1750"/>
                  </a:cubicBezTo>
                  <a:cubicBezTo>
                    <a:pt x="625" y="1830"/>
                    <a:pt x="813" y="1881"/>
                    <a:pt x="972" y="1881"/>
                  </a:cubicBezTo>
                  <a:cubicBezTo>
                    <a:pt x="1023" y="1881"/>
                    <a:pt x="1071" y="1876"/>
                    <a:pt x="1110" y="1864"/>
                  </a:cubicBezTo>
                  <a:cubicBezTo>
                    <a:pt x="1229" y="1828"/>
                    <a:pt x="1293" y="1599"/>
                    <a:pt x="1436" y="1370"/>
                  </a:cubicBezTo>
                  <a:cubicBezTo>
                    <a:pt x="1165" y="934"/>
                    <a:pt x="908" y="503"/>
                    <a:pt x="620" y="100"/>
                  </a:cubicBezTo>
                  <a:cubicBezTo>
                    <a:pt x="573" y="37"/>
                    <a:pt x="443" y="0"/>
                    <a:pt x="335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8"/>
            <p:cNvSpPr/>
            <p:nvPr/>
          </p:nvSpPr>
          <p:spPr>
            <a:xfrm>
              <a:off x="7411250" y="1926575"/>
              <a:ext cx="644475" cy="638375"/>
            </a:xfrm>
            <a:custGeom>
              <a:avLst/>
              <a:gdLst/>
              <a:ahLst/>
              <a:cxnLst/>
              <a:rect l="l" t="t" r="r" b="b"/>
              <a:pathLst>
                <a:path w="25779" h="25535" extrusionOk="0">
                  <a:moveTo>
                    <a:pt x="14640" y="1"/>
                  </a:moveTo>
                  <a:cubicBezTo>
                    <a:pt x="14397" y="1"/>
                    <a:pt x="14149" y="22"/>
                    <a:pt x="13898" y="61"/>
                  </a:cubicBezTo>
                  <a:cubicBezTo>
                    <a:pt x="12252" y="318"/>
                    <a:pt x="10923" y="1170"/>
                    <a:pt x="10134" y="2706"/>
                  </a:cubicBezTo>
                  <a:cubicBezTo>
                    <a:pt x="9327" y="4273"/>
                    <a:pt x="8113" y="5360"/>
                    <a:pt x="6468" y="6006"/>
                  </a:cubicBezTo>
                  <a:cubicBezTo>
                    <a:pt x="5707" y="6309"/>
                    <a:pt x="4960" y="6666"/>
                    <a:pt x="4230" y="7043"/>
                  </a:cubicBezTo>
                  <a:cubicBezTo>
                    <a:pt x="2297" y="8051"/>
                    <a:pt x="1573" y="10388"/>
                    <a:pt x="2535" y="12208"/>
                  </a:cubicBezTo>
                  <a:cubicBezTo>
                    <a:pt x="2728" y="12561"/>
                    <a:pt x="2888" y="12937"/>
                    <a:pt x="3029" y="13312"/>
                  </a:cubicBezTo>
                  <a:cubicBezTo>
                    <a:pt x="3237" y="13853"/>
                    <a:pt x="3218" y="14385"/>
                    <a:pt x="2865" y="14880"/>
                  </a:cubicBezTo>
                  <a:cubicBezTo>
                    <a:pt x="2393" y="15554"/>
                    <a:pt x="1884" y="16209"/>
                    <a:pt x="1463" y="16915"/>
                  </a:cubicBezTo>
                  <a:cubicBezTo>
                    <a:pt x="1059" y="17603"/>
                    <a:pt x="656" y="18313"/>
                    <a:pt x="413" y="19069"/>
                  </a:cubicBezTo>
                  <a:cubicBezTo>
                    <a:pt x="1" y="20352"/>
                    <a:pt x="725" y="21640"/>
                    <a:pt x="1999" y="22104"/>
                  </a:cubicBezTo>
                  <a:cubicBezTo>
                    <a:pt x="2361" y="22231"/>
                    <a:pt x="2728" y="22342"/>
                    <a:pt x="3099" y="22447"/>
                  </a:cubicBezTo>
                  <a:cubicBezTo>
                    <a:pt x="4562" y="22864"/>
                    <a:pt x="4625" y="22946"/>
                    <a:pt x="4593" y="24450"/>
                  </a:cubicBezTo>
                  <a:cubicBezTo>
                    <a:pt x="4575" y="25147"/>
                    <a:pt x="4872" y="25535"/>
                    <a:pt x="5406" y="25535"/>
                  </a:cubicBezTo>
                  <a:cubicBezTo>
                    <a:pt x="5560" y="25535"/>
                    <a:pt x="5735" y="25502"/>
                    <a:pt x="5927" y="25435"/>
                  </a:cubicBezTo>
                  <a:cubicBezTo>
                    <a:pt x="6446" y="25257"/>
                    <a:pt x="6945" y="25023"/>
                    <a:pt x="7435" y="24785"/>
                  </a:cubicBezTo>
                  <a:cubicBezTo>
                    <a:pt x="7664" y="24675"/>
                    <a:pt x="7862" y="24486"/>
                    <a:pt x="8142" y="24286"/>
                  </a:cubicBezTo>
                  <a:cubicBezTo>
                    <a:pt x="6129" y="23016"/>
                    <a:pt x="5093" y="20788"/>
                    <a:pt x="5474" y="18798"/>
                  </a:cubicBezTo>
                  <a:cubicBezTo>
                    <a:pt x="5504" y="18638"/>
                    <a:pt x="5549" y="18480"/>
                    <a:pt x="5607" y="18327"/>
                  </a:cubicBezTo>
                  <a:cubicBezTo>
                    <a:pt x="5826" y="17816"/>
                    <a:pt x="6218" y="17528"/>
                    <a:pt x="6733" y="17528"/>
                  </a:cubicBezTo>
                  <a:cubicBezTo>
                    <a:pt x="6810" y="17528"/>
                    <a:pt x="6890" y="17535"/>
                    <a:pt x="6972" y="17548"/>
                  </a:cubicBezTo>
                  <a:cubicBezTo>
                    <a:pt x="7788" y="17681"/>
                    <a:pt x="8687" y="17671"/>
                    <a:pt x="9126" y="18592"/>
                  </a:cubicBezTo>
                  <a:cubicBezTo>
                    <a:pt x="9145" y="18625"/>
                    <a:pt x="9173" y="18657"/>
                    <a:pt x="9204" y="18670"/>
                  </a:cubicBezTo>
                  <a:cubicBezTo>
                    <a:pt x="9465" y="18771"/>
                    <a:pt x="9732" y="18872"/>
                    <a:pt x="9993" y="18968"/>
                  </a:cubicBezTo>
                  <a:cubicBezTo>
                    <a:pt x="10098" y="18693"/>
                    <a:pt x="10213" y="18419"/>
                    <a:pt x="10296" y="18139"/>
                  </a:cubicBezTo>
                  <a:cubicBezTo>
                    <a:pt x="10323" y="18043"/>
                    <a:pt x="10277" y="17919"/>
                    <a:pt x="10245" y="17813"/>
                  </a:cubicBezTo>
                  <a:cubicBezTo>
                    <a:pt x="10012" y="17006"/>
                    <a:pt x="9791" y="16196"/>
                    <a:pt x="9530" y="15398"/>
                  </a:cubicBezTo>
                  <a:cubicBezTo>
                    <a:pt x="9347" y="14848"/>
                    <a:pt x="9196" y="14458"/>
                    <a:pt x="9663" y="13835"/>
                  </a:cubicBezTo>
                  <a:cubicBezTo>
                    <a:pt x="10662" y="12494"/>
                    <a:pt x="11882" y="11910"/>
                    <a:pt x="13410" y="11910"/>
                  </a:cubicBezTo>
                  <a:cubicBezTo>
                    <a:pt x="13600" y="11910"/>
                    <a:pt x="13795" y="11919"/>
                    <a:pt x="13994" y="11937"/>
                  </a:cubicBezTo>
                  <a:cubicBezTo>
                    <a:pt x="15085" y="12038"/>
                    <a:pt x="16186" y="12069"/>
                    <a:pt x="17281" y="12088"/>
                  </a:cubicBezTo>
                  <a:cubicBezTo>
                    <a:pt x="17299" y="12088"/>
                    <a:pt x="17317" y="12088"/>
                    <a:pt x="17335" y="12088"/>
                  </a:cubicBezTo>
                  <a:cubicBezTo>
                    <a:pt x="18403" y="12088"/>
                    <a:pt x="19234" y="11695"/>
                    <a:pt x="19834" y="10699"/>
                  </a:cubicBezTo>
                  <a:cubicBezTo>
                    <a:pt x="20389" y="9778"/>
                    <a:pt x="21224" y="9204"/>
                    <a:pt x="22335" y="9204"/>
                  </a:cubicBezTo>
                  <a:cubicBezTo>
                    <a:pt x="22436" y="9204"/>
                    <a:pt x="22539" y="9209"/>
                    <a:pt x="22644" y="9219"/>
                  </a:cubicBezTo>
                  <a:cubicBezTo>
                    <a:pt x="22767" y="9230"/>
                    <a:pt x="22891" y="9234"/>
                    <a:pt x="23016" y="9234"/>
                  </a:cubicBezTo>
                  <a:cubicBezTo>
                    <a:pt x="23203" y="9234"/>
                    <a:pt x="23390" y="9224"/>
                    <a:pt x="23574" y="9213"/>
                  </a:cubicBezTo>
                  <a:cubicBezTo>
                    <a:pt x="24546" y="9150"/>
                    <a:pt x="25673" y="8013"/>
                    <a:pt x="25732" y="7042"/>
                  </a:cubicBezTo>
                  <a:cubicBezTo>
                    <a:pt x="25778" y="6349"/>
                    <a:pt x="25036" y="5075"/>
                    <a:pt x="24334" y="4823"/>
                  </a:cubicBezTo>
                  <a:cubicBezTo>
                    <a:pt x="23564" y="4543"/>
                    <a:pt x="22762" y="4291"/>
                    <a:pt x="21955" y="4183"/>
                  </a:cubicBezTo>
                  <a:cubicBezTo>
                    <a:pt x="20217" y="3948"/>
                    <a:pt x="18747" y="3321"/>
                    <a:pt x="17784" y="1771"/>
                  </a:cubicBezTo>
                  <a:cubicBezTo>
                    <a:pt x="17701" y="1634"/>
                    <a:pt x="17573" y="1520"/>
                    <a:pt x="17472" y="1392"/>
                  </a:cubicBezTo>
                  <a:cubicBezTo>
                    <a:pt x="16722" y="420"/>
                    <a:pt x="15733" y="1"/>
                    <a:pt x="1464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8"/>
            <p:cNvSpPr/>
            <p:nvPr/>
          </p:nvSpPr>
          <p:spPr>
            <a:xfrm>
              <a:off x="8012375" y="2646950"/>
              <a:ext cx="25150" cy="43725"/>
            </a:xfrm>
            <a:custGeom>
              <a:avLst/>
              <a:gdLst/>
              <a:ahLst/>
              <a:cxnLst/>
              <a:rect l="l" t="t" r="r" b="b"/>
              <a:pathLst>
                <a:path w="1006" h="1749" extrusionOk="0">
                  <a:moveTo>
                    <a:pt x="260" y="0"/>
                  </a:moveTo>
                  <a:cubicBezTo>
                    <a:pt x="244" y="0"/>
                    <a:pt x="230" y="1"/>
                    <a:pt x="216" y="3"/>
                  </a:cubicBezTo>
                  <a:cubicBezTo>
                    <a:pt x="124" y="16"/>
                    <a:pt x="0" y="245"/>
                    <a:pt x="0" y="379"/>
                  </a:cubicBezTo>
                  <a:cubicBezTo>
                    <a:pt x="0" y="663"/>
                    <a:pt x="15" y="974"/>
                    <a:pt x="129" y="1227"/>
                  </a:cubicBezTo>
                  <a:cubicBezTo>
                    <a:pt x="225" y="1437"/>
                    <a:pt x="469" y="1574"/>
                    <a:pt x="647" y="1749"/>
                  </a:cubicBezTo>
                  <a:cubicBezTo>
                    <a:pt x="771" y="1551"/>
                    <a:pt x="890" y="1359"/>
                    <a:pt x="1005" y="1185"/>
                  </a:cubicBezTo>
                  <a:cubicBezTo>
                    <a:pt x="876" y="786"/>
                    <a:pt x="813" y="461"/>
                    <a:pt x="665" y="180"/>
                  </a:cubicBezTo>
                  <a:cubicBezTo>
                    <a:pt x="611" y="77"/>
                    <a:pt x="404" y="0"/>
                    <a:pt x="26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8"/>
            <p:cNvSpPr/>
            <p:nvPr/>
          </p:nvSpPr>
          <p:spPr>
            <a:xfrm>
              <a:off x="7991075" y="2758200"/>
              <a:ext cx="21425" cy="43975"/>
            </a:xfrm>
            <a:custGeom>
              <a:avLst/>
              <a:gdLst/>
              <a:ahLst/>
              <a:cxnLst/>
              <a:rect l="l" t="t" r="r" b="b"/>
              <a:pathLst>
                <a:path w="857" h="1759" extrusionOk="0">
                  <a:moveTo>
                    <a:pt x="457" y="1"/>
                  </a:moveTo>
                  <a:cubicBezTo>
                    <a:pt x="342" y="1"/>
                    <a:pt x="121" y="75"/>
                    <a:pt x="114" y="122"/>
                  </a:cubicBezTo>
                  <a:cubicBezTo>
                    <a:pt x="45" y="589"/>
                    <a:pt x="9" y="1061"/>
                    <a:pt x="5" y="1534"/>
                  </a:cubicBezTo>
                  <a:cubicBezTo>
                    <a:pt x="0" y="1610"/>
                    <a:pt x="205" y="1759"/>
                    <a:pt x="316" y="1759"/>
                  </a:cubicBezTo>
                  <a:cubicBezTo>
                    <a:pt x="317" y="1759"/>
                    <a:pt x="319" y="1759"/>
                    <a:pt x="320" y="1758"/>
                  </a:cubicBezTo>
                  <a:cubicBezTo>
                    <a:pt x="431" y="1750"/>
                    <a:pt x="591" y="1621"/>
                    <a:pt x="633" y="1506"/>
                  </a:cubicBezTo>
                  <a:cubicBezTo>
                    <a:pt x="728" y="1236"/>
                    <a:pt x="770" y="947"/>
                    <a:pt x="857" y="562"/>
                  </a:cubicBezTo>
                  <a:cubicBezTo>
                    <a:pt x="770" y="412"/>
                    <a:pt x="674" y="181"/>
                    <a:pt x="518" y="17"/>
                  </a:cubicBezTo>
                  <a:cubicBezTo>
                    <a:pt x="508" y="6"/>
                    <a:pt x="485" y="1"/>
                    <a:pt x="457" y="1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8"/>
            <p:cNvSpPr/>
            <p:nvPr/>
          </p:nvSpPr>
          <p:spPr>
            <a:xfrm>
              <a:off x="7968275" y="2296925"/>
              <a:ext cx="32075" cy="45000"/>
            </a:xfrm>
            <a:custGeom>
              <a:avLst/>
              <a:gdLst/>
              <a:ahLst/>
              <a:cxnLst/>
              <a:rect l="l" t="t" r="r" b="b"/>
              <a:pathLst>
                <a:path w="1283" h="1800" extrusionOk="0">
                  <a:moveTo>
                    <a:pt x="599" y="1"/>
                  </a:moveTo>
                  <a:cubicBezTo>
                    <a:pt x="577" y="1"/>
                    <a:pt x="554" y="2"/>
                    <a:pt x="532" y="5"/>
                  </a:cubicBezTo>
                  <a:cubicBezTo>
                    <a:pt x="147" y="55"/>
                    <a:pt x="1" y="446"/>
                    <a:pt x="110" y="1092"/>
                  </a:cubicBezTo>
                  <a:cubicBezTo>
                    <a:pt x="169" y="1436"/>
                    <a:pt x="233" y="1800"/>
                    <a:pt x="644" y="1800"/>
                  </a:cubicBezTo>
                  <a:cubicBezTo>
                    <a:pt x="676" y="1800"/>
                    <a:pt x="711" y="1798"/>
                    <a:pt x="748" y="1793"/>
                  </a:cubicBezTo>
                  <a:cubicBezTo>
                    <a:pt x="1219" y="1734"/>
                    <a:pt x="1283" y="1367"/>
                    <a:pt x="1265" y="1033"/>
                  </a:cubicBezTo>
                  <a:cubicBezTo>
                    <a:pt x="1244" y="396"/>
                    <a:pt x="969" y="1"/>
                    <a:pt x="5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8"/>
            <p:cNvSpPr/>
            <p:nvPr/>
          </p:nvSpPr>
          <p:spPr>
            <a:xfrm>
              <a:off x="7913250" y="2366225"/>
              <a:ext cx="65575" cy="66925"/>
            </a:xfrm>
            <a:custGeom>
              <a:avLst/>
              <a:gdLst/>
              <a:ahLst/>
              <a:cxnLst/>
              <a:rect l="l" t="t" r="r" b="b"/>
              <a:pathLst>
                <a:path w="2623" h="2677" extrusionOk="0">
                  <a:moveTo>
                    <a:pt x="495" y="0"/>
                  </a:moveTo>
                  <a:cubicBezTo>
                    <a:pt x="344" y="0"/>
                    <a:pt x="160" y="68"/>
                    <a:pt x="0" y="89"/>
                  </a:cubicBezTo>
                  <a:cubicBezTo>
                    <a:pt x="124" y="245"/>
                    <a:pt x="221" y="447"/>
                    <a:pt x="381" y="556"/>
                  </a:cubicBezTo>
                  <a:cubicBezTo>
                    <a:pt x="808" y="850"/>
                    <a:pt x="1262" y="1102"/>
                    <a:pt x="1779" y="1423"/>
                  </a:cubicBezTo>
                  <a:cubicBezTo>
                    <a:pt x="1481" y="1703"/>
                    <a:pt x="1256" y="1881"/>
                    <a:pt x="1073" y="2096"/>
                  </a:cubicBezTo>
                  <a:cubicBezTo>
                    <a:pt x="991" y="2188"/>
                    <a:pt x="936" y="2386"/>
                    <a:pt x="982" y="2481"/>
                  </a:cubicBezTo>
                  <a:cubicBezTo>
                    <a:pt x="1018" y="2570"/>
                    <a:pt x="1207" y="2676"/>
                    <a:pt x="1292" y="2676"/>
                  </a:cubicBezTo>
                  <a:cubicBezTo>
                    <a:pt x="1304" y="2676"/>
                    <a:pt x="1314" y="2674"/>
                    <a:pt x="1321" y="2670"/>
                  </a:cubicBezTo>
                  <a:cubicBezTo>
                    <a:pt x="1687" y="2435"/>
                    <a:pt x="2105" y="2220"/>
                    <a:pt x="2356" y="1886"/>
                  </a:cubicBezTo>
                  <a:cubicBezTo>
                    <a:pt x="2623" y="1533"/>
                    <a:pt x="2485" y="1078"/>
                    <a:pt x="2110" y="827"/>
                  </a:cubicBezTo>
                  <a:cubicBezTo>
                    <a:pt x="1647" y="520"/>
                    <a:pt x="1142" y="254"/>
                    <a:pt x="628" y="24"/>
                  </a:cubicBezTo>
                  <a:cubicBezTo>
                    <a:pt x="588" y="7"/>
                    <a:pt x="543" y="0"/>
                    <a:pt x="4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8"/>
            <p:cNvSpPr/>
            <p:nvPr/>
          </p:nvSpPr>
          <p:spPr>
            <a:xfrm>
              <a:off x="7939725" y="2825650"/>
              <a:ext cx="28325" cy="55025"/>
            </a:xfrm>
            <a:custGeom>
              <a:avLst/>
              <a:gdLst/>
              <a:ahLst/>
              <a:cxnLst/>
              <a:rect l="l" t="t" r="r" b="b"/>
              <a:pathLst>
                <a:path w="1133" h="2201" extrusionOk="0">
                  <a:moveTo>
                    <a:pt x="386" y="0"/>
                  </a:moveTo>
                  <a:cubicBezTo>
                    <a:pt x="248" y="198"/>
                    <a:pt x="111" y="395"/>
                    <a:pt x="1" y="560"/>
                  </a:cubicBezTo>
                  <a:cubicBezTo>
                    <a:pt x="120" y="1059"/>
                    <a:pt x="175" y="1458"/>
                    <a:pt x="327" y="1820"/>
                  </a:cubicBezTo>
                  <a:cubicBezTo>
                    <a:pt x="395" y="1989"/>
                    <a:pt x="656" y="2077"/>
                    <a:pt x="830" y="2201"/>
                  </a:cubicBezTo>
                  <a:cubicBezTo>
                    <a:pt x="935" y="2008"/>
                    <a:pt x="1133" y="1810"/>
                    <a:pt x="1133" y="1618"/>
                  </a:cubicBezTo>
                  <a:cubicBezTo>
                    <a:pt x="1128" y="1242"/>
                    <a:pt x="1068" y="848"/>
                    <a:pt x="931" y="504"/>
                  </a:cubicBezTo>
                  <a:cubicBezTo>
                    <a:pt x="849" y="298"/>
                    <a:pt x="573" y="165"/>
                    <a:pt x="386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8"/>
            <p:cNvSpPr/>
            <p:nvPr/>
          </p:nvSpPr>
          <p:spPr>
            <a:xfrm>
              <a:off x="7898600" y="2448250"/>
              <a:ext cx="65350" cy="75850"/>
            </a:xfrm>
            <a:custGeom>
              <a:avLst/>
              <a:gdLst/>
              <a:ahLst/>
              <a:cxnLst/>
              <a:rect l="l" t="t" r="r" b="b"/>
              <a:pathLst>
                <a:path w="2614" h="3034" extrusionOk="0">
                  <a:moveTo>
                    <a:pt x="1087" y="723"/>
                  </a:moveTo>
                  <a:cubicBezTo>
                    <a:pt x="1238" y="883"/>
                    <a:pt x="1463" y="1020"/>
                    <a:pt x="1522" y="1209"/>
                  </a:cubicBezTo>
                  <a:cubicBezTo>
                    <a:pt x="1595" y="1461"/>
                    <a:pt x="1558" y="1758"/>
                    <a:pt x="1522" y="2029"/>
                  </a:cubicBezTo>
                  <a:cubicBezTo>
                    <a:pt x="1514" y="2089"/>
                    <a:pt x="1327" y="2189"/>
                    <a:pt x="1248" y="2189"/>
                  </a:cubicBezTo>
                  <a:cubicBezTo>
                    <a:pt x="1238" y="2189"/>
                    <a:pt x="1230" y="2187"/>
                    <a:pt x="1224" y="2184"/>
                  </a:cubicBezTo>
                  <a:cubicBezTo>
                    <a:pt x="1082" y="2093"/>
                    <a:pt x="908" y="1950"/>
                    <a:pt x="885" y="1804"/>
                  </a:cubicBezTo>
                  <a:cubicBezTo>
                    <a:pt x="830" y="1492"/>
                    <a:pt x="866" y="1167"/>
                    <a:pt x="866" y="846"/>
                  </a:cubicBezTo>
                  <a:lnTo>
                    <a:pt x="1087" y="723"/>
                  </a:lnTo>
                  <a:close/>
                  <a:moveTo>
                    <a:pt x="1283" y="0"/>
                  </a:moveTo>
                  <a:cubicBezTo>
                    <a:pt x="1051" y="0"/>
                    <a:pt x="824" y="83"/>
                    <a:pt x="679" y="250"/>
                  </a:cubicBezTo>
                  <a:cubicBezTo>
                    <a:pt x="302" y="672"/>
                    <a:pt x="1" y="1135"/>
                    <a:pt x="64" y="1762"/>
                  </a:cubicBezTo>
                  <a:cubicBezTo>
                    <a:pt x="141" y="2484"/>
                    <a:pt x="643" y="3033"/>
                    <a:pt x="1288" y="3033"/>
                  </a:cubicBezTo>
                  <a:cubicBezTo>
                    <a:pt x="1299" y="3033"/>
                    <a:pt x="1309" y="3033"/>
                    <a:pt x="1320" y="3033"/>
                  </a:cubicBezTo>
                  <a:cubicBezTo>
                    <a:pt x="1972" y="3015"/>
                    <a:pt x="2494" y="2423"/>
                    <a:pt x="2613" y="1644"/>
                  </a:cubicBezTo>
                  <a:cubicBezTo>
                    <a:pt x="2411" y="1203"/>
                    <a:pt x="2260" y="731"/>
                    <a:pt x="1989" y="342"/>
                  </a:cubicBezTo>
                  <a:cubicBezTo>
                    <a:pt x="1831" y="114"/>
                    <a:pt x="1554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8"/>
            <p:cNvSpPr/>
            <p:nvPr/>
          </p:nvSpPr>
          <p:spPr>
            <a:xfrm>
              <a:off x="7898475" y="2756675"/>
              <a:ext cx="24550" cy="50200"/>
            </a:xfrm>
            <a:custGeom>
              <a:avLst/>
              <a:gdLst/>
              <a:ahLst/>
              <a:cxnLst/>
              <a:rect l="l" t="t" r="r" b="b"/>
              <a:pathLst>
                <a:path w="982" h="2008" extrusionOk="0">
                  <a:moveTo>
                    <a:pt x="487" y="0"/>
                  </a:moveTo>
                  <a:cubicBezTo>
                    <a:pt x="371" y="0"/>
                    <a:pt x="263" y="81"/>
                    <a:pt x="221" y="242"/>
                  </a:cubicBezTo>
                  <a:cubicBezTo>
                    <a:pt x="97" y="696"/>
                    <a:pt x="46" y="1172"/>
                    <a:pt x="10" y="1645"/>
                  </a:cubicBezTo>
                  <a:cubicBezTo>
                    <a:pt x="0" y="1765"/>
                    <a:pt x="161" y="2003"/>
                    <a:pt x="248" y="2007"/>
                  </a:cubicBezTo>
                  <a:cubicBezTo>
                    <a:pt x="399" y="2007"/>
                    <a:pt x="629" y="1911"/>
                    <a:pt x="692" y="1782"/>
                  </a:cubicBezTo>
                  <a:cubicBezTo>
                    <a:pt x="835" y="1517"/>
                    <a:pt x="890" y="1205"/>
                    <a:pt x="982" y="907"/>
                  </a:cubicBezTo>
                  <a:cubicBezTo>
                    <a:pt x="918" y="659"/>
                    <a:pt x="895" y="412"/>
                    <a:pt x="790" y="215"/>
                  </a:cubicBezTo>
                  <a:cubicBezTo>
                    <a:pt x="712" y="71"/>
                    <a:pt x="596" y="0"/>
                    <a:pt x="48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8"/>
            <p:cNvSpPr/>
            <p:nvPr/>
          </p:nvSpPr>
          <p:spPr>
            <a:xfrm>
              <a:off x="7844075" y="2828275"/>
              <a:ext cx="24175" cy="60550"/>
            </a:xfrm>
            <a:custGeom>
              <a:avLst/>
              <a:gdLst/>
              <a:ahLst/>
              <a:cxnLst/>
              <a:rect l="l" t="t" r="r" b="b"/>
              <a:pathLst>
                <a:path w="967" h="2422" extrusionOk="0">
                  <a:moveTo>
                    <a:pt x="455" y="0"/>
                  </a:moveTo>
                  <a:cubicBezTo>
                    <a:pt x="451" y="0"/>
                    <a:pt x="448" y="1"/>
                    <a:pt x="444" y="1"/>
                  </a:cubicBezTo>
                  <a:cubicBezTo>
                    <a:pt x="315" y="15"/>
                    <a:pt x="142" y="203"/>
                    <a:pt x="96" y="344"/>
                  </a:cubicBezTo>
                  <a:cubicBezTo>
                    <a:pt x="23" y="583"/>
                    <a:pt x="36" y="844"/>
                    <a:pt x="0" y="1215"/>
                  </a:cubicBezTo>
                  <a:cubicBezTo>
                    <a:pt x="45" y="1463"/>
                    <a:pt x="82" y="1825"/>
                    <a:pt x="192" y="2165"/>
                  </a:cubicBezTo>
                  <a:cubicBezTo>
                    <a:pt x="237" y="2284"/>
                    <a:pt x="458" y="2422"/>
                    <a:pt x="596" y="2422"/>
                  </a:cubicBezTo>
                  <a:cubicBezTo>
                    <a:pt x="601" y="2422"/>
                    <a:pt x="605" y="2422"/>
                    <a:pt x="609" y="2421"/>
                  </a:cubicBezTo>
                  <a:cubicBezTo>
                    <a:pt x="742" y="2412"/>
                    <a:pt x="966" y="2210"/>
                    <a:pt x="966" y="2096"/>
                  </a:cubicBezTo>
                  <a:cubicBezTo>
                    <a:pt x="963" y="1486"/>
                    <a:pt x="924" y="876"/>
                    <a:pt x="848" y="272"/>
                  </a:cubicBezTo>
                  <a:cubicBezTo>
                    <a:pt x="834" y="159"/>
                    <a:pt x="590" y="0"/>
                    <a:pt x="4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8"/>
            <p:cNvSpPr/>
            <p:nvPr/>
          </p:nvSpPr>
          <p:spPr>
            <a:xfrm>
              <a:off x="7790075" y="2759800"/>
              <a:ext cx="30050" cy="49575"/>
            </a:xfrm>
            <a:custGeom>
              <a:avLst/>
              <a:gdLst/>
              <a:ahLst/>
              <a:cxnLst/>
              <a:rect l="l" t="t" r="r" b="b"/>
              <a:pathLst>
                <a:path w="1202" h="1983" extrusionOk="0">
                  <a:moveTo>
                    <a:pt x="819" y="0"/>
                  </a:moveTo>
                  <a:cubicBezTo>
                    <a:pt x="750" y="0"/>
                    <a:pt x="669" y="29"/>
                    <a:pt x="573" y="95"/>
                  </a:cubicBezTo>
                  <a:cubicBezTo>
                    <a:pt x="93" y="434"/>
                    <a:pt x="0" y="1520"/>
                    <a:pt x="427" y="1983"/>
                  </a:cubicBezTo>
                  <a:cubicBezTo>
                    <a:pt x="858" y="1621"/>
                    <a:pt x="1201" y="801"/>
                    <a:pt x="1109" y="361"/>
                  </a:cubicBezTo>
                  <a:cubicBezTo>
                    <a:pt x="1065" y="151"/>
                    <a:pt x="974" y="0"/>
                    <a:pt x="8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8"/>
            <p:cNvSpPr/>
            <p:nvPr/>
          </p:nvSpPr>
          <p:spPr>
            <a:xfrm>
              <a:off x="7773350" y="2343575"/>
              <a:ext cx="40825" cy="44850"/>
            </a:xfrm>
            <a:custGeom>
              <a:avLst/>
              <a:gdLst/>
              <a:ahLst/>
              <a:cxnLst/>
              <a:rect l="l" t="t" r="r" b="b"/>
              <a:pathLst>
                <a:path w="1633" h="1794" extrusionOk="0">
                  <a:moveTo>
                    <a:pt x="623" y="0"/>
                  </a:moveTo>
                  <a:cubicBezTo>
                    <a:pt x="250" y="0"/>
                    <a:pt x="1" y="328"/>
                    <a:pt x="15" y="802"/>
                  </a:cubicBezTo>
                  <a:cubicBezTo>
                    <a:pt x="23" y="1376"/>
                    <a:pt x="348" y="1793"/>
                    <a:pt x="784" y="1793"/>
                  </a:cubicBezTo>
                  <a:cubicBezTo>
                    <a:pt x="793" y="1793"/>
                    <a:pt x="802" y="1793"/>
                    <a:pt x="812" y="1793"/>
                  </a:cubicBezTo>
                  <a:cubicBezTo>
                    <a:pt x="1233" y="1779"/>
                    <a:pt x="1623" y="1357"/>
                    <a:pt x="1628" y="913"/>
                  </a:cubicBezTo>
                  <a:cubicBezTo>
                    <a:pt x="1632" y="445"/>
                    <a:pt x="1160" y="9"/>
                    <a:pt x="638" y="0"/>
                  </a:cubicBezTo>
                  <a:cubicBezTo>
                    <a:pt x="633" y="0"/>
                    <a:pt x="628" y="0"/>
                    <a:pt x="6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8"/>
            <p:cNvSpPr/>
            <p:nvPr/>
          </p:nvSpPr>
          <p:spPr>
            <a:xfrm>
              <a:off x="7704250" y="2462725"/>
              <a:ext cx="77700" cy="71550"/>
            </a:xfrm>
            <a:custGeom>
              <a:avLst/>
              <a:gdLst/>
              <a:ahLst/>
              <a:cxnLst/>
              <a:rect l="l" t="t" r="r" b="b"/>
              <a:pathLst>
                <a:path w="3108" h="2862" extrusionOk="0">
                  <a:moveTo>
                    <a:pt x="1324" y="1"/>
                  </a:moveTo>
                  <a:cubicBezTo>
                    <a:pt x="505" y="1"/>
                    <a:pt x="0" y="531"/>
                    <a:pt x="0" y="1381"/>
                  </a:cubicBezTo>
                  <a:cubicBezTo>
                    <a:pt x="0" y="2340"/>
                    <a:pt x="491" y="2862"/>
                    <a:pt x="1398" y="2862"/>
                  </a:cubicBezTo>
                  <a:cubicBezTo>
                    <a:pt x="1406" y="2862"/>
                    <a:pt x="1413" y="2862"/>
                    <a:pt x="1421" y="2862"/>
                  </a:cubicBezTo>
                  <a:cubicBezTo>
                    <a:pt x="2297" y="2857"/>
                    <a:pt x="3108" y="2138"/>
                    <a:pt x="3090" y="1381"/>
                  </a:cubicBezTo>
                  <a:cubicBezTo>
                    <a:pt x="3072" y="602"/>
                    <a:pt x="2320" y="5"/>
                    <a:pt x="1344" y="1"/>
                  </a:cubicBezTo>
                  <a:cubicBezTo>
                    <a:pt x="1337" y="1"/>
                    <a:pt x="1331" y="1"/>
                    <a:pt x="132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8"/>
            <p:cNvSpPr/>
            <p:nvPr/>
          </p:nvSpPr>
          <p:spPr>
            <a:xfrm>
              <a:off x="7298150" y="2781650"/>
              <a:ext cx="452775" cy="398875"/>
            </a:xfrm>
            <a:custGeom>
              <a:avLst/>
              <a:gdLst/>
              <a:ahLst/>
              <a:cxnLst/>
              <a:rect l="l" t="t" r="r" b="b"/>
              <a:pathLst>
                <a:path w="18111" h="15955" extrusionOk="0">
                  <a:moveTo>
                    <a:pt x="7932" y="4413"/>
                  </a:moveTo>
                  <a:cubicBezTo>
                    <a:pt x="8111" y="4413"/>
                    <a:pt x="8261" y="4615"/>
                    <a:pt x="8237" y="4878"/>
                  </a:cubicBezTo>
                  <a:lnTo>
                    <a:pt x="8238" y="4878"/>
                  </a:lnTo>
                  <a:cubicBezTo>
                    <a:pt x="8200" y="5335"/>
                    <a:pt x="7344" y="6155"/>
                    <a:pt x="6884" y="6175"/>
                  </a:cubicBezTo>
                  <a:cubicBezTo>
                    <a:pt x="6877" y="6175"/>
                    <a:pt x="6869" y="6176"/>
                    <a:pt x="6862" y="6176"/>
                  </a:cubicBezTo>
                  <a:cubicBezTo>
                    <a:pt x="6536" y="6176"/>
                    <a:pt x="6331" y="5898"/>
                    <a:pt x="6537" y="5648"/>
                  </a:cubicBezTo>
                  <a:cubicBezTo>
                    <a:pt x="6902" y="5221"/>
                    <a:pt x="7309" y="4830"/>
                    <a:pt x="7751" y="4484"/>
                  </a:cubicBezTo>
                  <a:cubicBezTo>
                    <a:pt x="7811" y="4435"/>
                    <a:pt x="7873" y="4413"/>
                    <a:pt x="7932" y="4413"/>
                  </a:cubicBezTo>
                  <a:close/>
                  <a:moveTo>
                    <a:pt x="10183" y="5560"/>
                  </a:moveTo>
                  <a:cubicBezTo>
                    <a:pt x="10242" y="5560"/>
                    <a:pt x="10295" y="5570"/>
                    <a:pt x="10323" y="5593"/>
                  </a:cubicBezTo>
                  <a:cubicBezTo>
                    <a:pt x="10423" y="5675"/>
                    <a:pt x="10523" y="5900"/>
                    <a:pt x="10483" y="5996"/>
                  </a:cubicBezTo>
                  <a:lnTo>
                    <a:pt x="10483" y="5995"/>
                  </a:lnTo>
                  <a:cubicBezTo>
                    <a:pt x="10223" y="6579"/>
                    <a:pt x="9932" y="7148"/>
                    <a:pt x="9612" y="7701"/>
                  </a:cubicBezTo>
                  <a:cubicBezTo>
                    <a:pt x="9560" y="7790"/>
                    <a:pt x="9373" y="7855"/>
                    <a:pt x="9233" y="7855"/>
                  </a:cubicBezTo>
                  <a:cubicBezTo>
                    <a:pt x="9200" y="7855"/>
                    <a:pt x="9170" y="7851"/>
                    <a:pt x="9145" y="7843"/>
                  </a:cubicBezTo>
                  <a:cubicBezTo>
                    <a:pt x="9015" y="7806"/>
                    <a:pt x="8943" y="7590"/>
                    <a:pt x="8782" y="7371"/>
                  </a:cubicBezTo>
                  <a:cubicBezTo>
                    <a:pt x="9172" y="6775"/>
                    <a:pt x="9539" y="6193"/>
                    <a:pt x="9938" y="5633"/>
                  </a:cubicBezTo>
                  <a:cubicBezTo>
                    <a:pt x="9972" y="5588"/>
                    <a:pt x="10085" y="5560"/>
                    <a:pt x="10183" y="5560"/>
                  </a:cubicBezTo>
                  <a:close/>
                  <a:moveTo>
                    <a:pt x="13618" y="6775"/>
                  </a:moveTo>
                  <a:cubicBezTo>
                    <a:pt x="13746" y="6949"/>
                    <a:pt x="13880" y="7118"/>
                    <a:pt x="13989" y="7303"/>
                  </a:cubicBezTo>
                  <a:cubicBezTo>
                    <a:pt x="14034" y="7376"/>
                    <a:pt x="14021" y="7481"/>
                    <a:pt x="14044" y="7668"/>
                  </a:cubicBezTo>
                  <a:lnTo>
                    <a:pt x="14044" y="7668"/>
                  </a:lnTo>
                  <a:cubicBezTo>
                    <a:pt x="13989" y="7876"/>
                    <a:pt x="13958" y="8197"/>
                    <a:pt x="13811" y="8458"/>
                  </a:cubicBezTo>
                  <a:cubicBezTo>
                    <a:pt x="13741" y="8583"/>
                    <a:pt x="13502" y="8706"/>
                    <a:pt x="13343" y="8706"/>
                  </a:cubicBezTo>
                  <a:cubicBezTo>
                    <a:pt x="13323" y="8706"/>
                    <a:pt x="13304" y="8704"/>
                    <a:pt x="13287" y="8700"/>
                  </a:cubicBezTo>
                  <a:cubicBezTo>
                    <a:pt x="13150" y="8664"/>
                    <a:pt x="12999" y="8380"/>
                    <a:pt x="13003" y="8210"/>
                  </a:cubicBezTo>
                  <a:cubicBezTo>
                    <a:pt x="13008" y="7888"/>
                    <a:pt x="13086" y="7559"/>
                    <a:pt x="13205" y="7257"/>
                  </a:cubicBezTo>
                  <a:cubicBezTo>
                    <a:pt x="13279" y="7073"/>
                    <a:pt x="13476" y="6935"/>
                    <a:pt x="13618" y="6775"/>
                  </a:cubicBezTo>
                  <a:close/>
                  <a:moveTo>
                    <a:pt x="5558" y="7404"/>
                  </a:moveTo>
                  <a:cubicBezTo>
                    <a:pt x="5608" y="7404"/>
                    <a:pt x="5654" y="7412"/>
                    <a:pt x="5689" y="7427"/>
                  </a:cubicBezTo>
                  <a:cubicBezTo>
                    <a:pt x="5798" y="7473"/>
                    <a:pt x="5853" y="7637"/>
                    <a:pt x="5990" y="7839"/>
                  </a:cubicBezTo>
                  <a:lnTo>
                    <a:pt x="5991" y="7838"/>
                  </a:lnTo>
                  <a:lnTo>
                    <a:pt x="5991" y="7838"/>
                  </a:lnTo>
                  <a:cubicBezTo>
                    <a:pt x="5629" y="8351"/>
                    <a:pt x="5285" y="8860"/>
                    <a:pt x="4904" y="9338"/>
                  </a:cubicBezTo>
                  <a:cubicBezTo>
                    <a:pt x="4871" y="9382"/>
                    <a:pt x="4772" y="9404"/>
                    <a:pt x="4676" y="9404"/>
                  </a:cubicBezTo>
                  <a:cubicBezTo>
                    <a:pt x="4590" y="9404"/>
                    <a:pt x="4506" y="9387"/>
                    <a:pt x="4469" y="9353"/>
                  </a:cubicBezTo>
                  <a:cubicBezTo>
                    <a:pt x="4364" y="9256"/>
                    <a:pt x="4281" y="8990"/>
                    <a:pt x="4341" y="8889"/>
                  </a:cubicBezTo>
                  <a:cubicBezTo>
                    <a:pt x="4629" y="8403"/>
                    <a:pt x="4959" y="7940"/>
                    <a:pt x="5298" y="7490"/>
                  </a:cubicBezTo>
                  <a:cubicBezTo>
                    <a:pt x="5342" y="7435"/>
                    <a:pt x="5456" y="7404"/>
                    <a:pt x="5558" y="7404"/>
                  </a:cubicBezTo>
                  <a:close/>
                  <a:moveTo>
                    <a:pt x="8274" y="8440"/>
                  </a:moveTo>
                  <a:cubicBezTo>
                    <a:pt x="8290" y="8440"/>
                    <a:pt x="8305" y="8441"/>
                    <a:pt x="8319" y="8443"/>
                  </a:cubicBezTo>
                  <a:cubicBezTo>
                    <a:pt x="8434" y="8462"/>
                    <a:pt x="8516" y="8696"/>
                    <a:pt x="8631" y="8856"/>
                  </a:cubicBezTo>
                  <a:cubicBezTo>
                    <a:pt x="8430" y="9424"/>
                    <a:pt x="8274" y="9969"/>
                    <a:pt x="8029" y="10474"/>
                  </a:cubicBezTo>
                  <a:cubicBezTo>
                    <a:pt x="7957" y="10626"/>
                    <a:pt x="7654" y="10671"/>
                    <a:pt x="7457" y="10763"/>
                  </a:cubicBezTo>
                  <a:cubicBezTo>
                    <a:pt x="7370" y="10566"/>
                    <a:pt x="7174" y="10332"/>
                    <a:pt x="7224" y="10172"/>
                  </a:cubicBezTo>
                  <a:cubicBezTo>
                    <a:pt x="7376" y="9649"/>
                    <a:pt x="7595" y="9140"/>
                    <a:pt x="7838" y="8654"/>
                  </a:cubicBezTo>
                  <a:cubicBezTo>
                    <a:pt x="7896" y="8538"/>
                    <a:pt x="8121" y="8440"/>
                    <a:pt x="8274" y="8440"/>
                  </a:cubicBezTo>
                  <a:close/>
                  <a:moveTo>
                    <a:pt x="2631" y="9349"/>
                  </a:moveTo>
                  <a:cubicBezTo>
                    <a:pt x="2656" y="9349"/>
                    <a:pt x="2679" y="9352"/>
                    <a:pt x="2697" y="9359"/>
                  </a:cubicBezTo>
                  <a:cubicBezTo>
                    <a:pt x="2788" y="9401"/>
                    <a:pt x="2825" y="9585"/>
                    <a:pt x="2935" y="9805"/>
                  </a:cubicBezTo>
                  <a:cubicBezTo>
                    <a:pt x="2613" y="10230"/>
                    <a:pt x="2311" y="10666"/>
                    <a:pt x="1967" y="11069"/>
                  </a:cubicBezTo>
                  <a:cubicBezTo>
                    <a:pt x="1923" y="11120"/>
                    <a:pt x="1823" y="11124"/>
                    <a:pt x="1718" y="11124"/>
                  </a:cubicBezTo>
                  <a:cubicBezTo>
                    <a:pt x="1699" y="11124"/>
                    <a:pt x="1678" y="11124"/>
                    <a:pt x="1658" y="11124"/>
                  </a:cubicBezTo>
                  <a:cubicBezTo>
                    <a:pt x="1613" y="11124"/>
                    <a:pt x="1568" y="11124"/>
                    <a:pt x="1527" y="11129"/>
                  </a:cubicBezTo>
                  <a:cubicBezTo>
                    <a:pt x="1519" y="10978"/>
                    <a:pt x="1445" y="10789"/>
                    <a:pt x="1504" y="10684"/>
                  </a:cubicBezTo>
                  <a:cubicBezTo>
                    <a:pt x="1759" y="10266"/>
                    <a:pt x="2036" y="9863"/>
                    <a:pt x="2335" y="9474"/>
                  </a:cubicBezTo>
                  <a:cubicBezTo>
                    <a:pt x="2386" y="9404"/>
                    <a:pt x="2529" y="9349"/>
                    <a:pt x="2631" y="9349"/>
                  </a:cubicBezTo>
                  <a:close/>
                  <a:moveTo>
                    <a:pt x="11556" y="9232"/>
                  </a:moveTo>
                  <a:cubicBezTo>
                    <a:pt x="11665" y="9402"/>
                    <a:pt x="11780" y="9572"/>
                    <a:pt x="11871" y="9746"/>
                  </a:cubicBezTo>
                  <a:cubicBezTo>
                    <a:pt x="11903" y="9805"/>
                    <a:pt x="11876" y="9892"/>
                    <a:pt x="11876" y="9966"/>
                  </a:cubicBezTo>
                  <a:cubicBezTo>
                    <a:pt x="11894" y="9966"/>
                    <a:pt x="11913" y="9969"/>
                    <a:pt x="11931" y="9975"/>
                  </a:cubicBezTo>
                  <a:lnTo>
                    <a:pt x="11932" y="9973"/>
                  </a:lnTo>
                  <a:lnTo>
                    <a:pt x="11932" y="9973"/>
                  </a:lnTo>
                  <a:cubicBezTo>
                    <a:pt x="11821" y="10396"/>
                    <a:pt x="11766" y="10840"/>
                    <a:pt x="11583" y="11226"/>
                  </a:cubicBezTo>
                  <a:cubicBezTo>
                    <a:pt x="11495" y="11419"/>
                    <a:pt x="11188" y="11511"/>
                    <a:pt x="10978" y="11648"/>
                  </a:cubicBezTo>
                  <a:cubicBezTo>
                    <a:pt x="10877" y="11423"/>
                    <a:pt x="10670" y="11180"/>
                    <a:pt x="10703" y="10969"/>
                  </a:cubicBezTo>
                  <a:cubicBezTo>
                    <a:pt x="10771" y="10511"/>
                    <a:pt x="10927" y="10052"/>
                    <a:pt x="11110" y="9617"/>
                  </a:cubicBezTo>
                  <a:cubicBezTo>
                    <a:pt x="11175" y="9457"/>
                    <a:pt x="11404" y="9360"/>
                    <a:pt x="11556" y="9232"/>
                  </a:cubicBezTo>
                  <a:close/>
                  <a:moveTo>
                    <a:pt x="14979" y="9676"/>
                  </a:moveTo>
                  <a:cubicBezTo>
                    <a:pt x="15103" y="9855"/>
                    <a:pt x="15241" y="10034"/>
                    <a:pt x="15351" y="10222"/>
                  </a:cubicBezTo>
                  <a:cubicBezTo>
                    <a:pt x="15391" y="10295"/>
                    <a:pt x="15369" y="10401"/>
                    <a:pt x="15378" y="10556"/>
                  </a:cubicBezTo>
                  <a:lnTo>
                    <a:pt x="15378" y="10556"/>
                  </a:lnTo>
                  <a:cubicBezTo>
                    <a:pt x="15332" y="10817"/>
                    <a:pt x="15332" y="11170"/>
                    <a:pt x="15199" y="11455"/>
                  </a:cubicBezTo>
                  <a:cubicBezTo>
                    <a:pt x="15098" y="11680"/>
                    <a:pt x="14833" y="11964"/>
                    <a:pt x="14631" y="11969"/>
                  </a:cubicBezTo>
                  <a:cubicBezTo>
                    <a:pt x="14625" y="11969"/>
                    <a:pt x="14618" y="11969"/>
                    <a:pt x="14612" y="11969"/>
                  </a:cubicBezTo>
                  <a:cubicBezTo>
                    <a:pt x="14263" y="11969"/>
                    <a:pt x="14215" y="11614"/>
                    <a:pt x="14265" y="11313"/>
                  </a:cubicBezTo>
                  <a:cubicBezTo>
                    <a:pt x="14328" y="10919"/>
                    <a:pt x="14402" y="10515"/>
                    <a:pt x="14539" y="10145"/>
                  </a:cubicBezTo>
                  <a:cubicBezTo>
                    <a:pt x="14604" y="9960"/>
                    <a:pt x="14828" y="9828"/>
                    <a:pt x="14979" y="9676"/>
                  </a:cubicBezTo>
                  <a:close/>
                  <a:moveTo>
                    <a:pt x="4191" y="10944"/>
                  </a:moveTo>
                  <a:cubicBezTo>
                    <a:pt x="4291" y="10944"/>
                    <a:pt x="4590" y="11067"/>
                    <a:pt x="4629" y="11172"/>
                  </a:cubicBezTo>
                  <a:cubicBezTo>
                    <a:pt x="4744" y="11478"/>
                    <a:pt x="3979" y="12355"/>
                    <a:pt x="3506" y="12363"/>
                  </a:cubicBezTo>
                  <a:lnTo>
                    <a:pt x="3507" y="12362"/>
                  </a:lnTo>
                  <a:cubicBezTo>
                    <a:pt x="3465" y="12257"/>
                    <a:pt x="3310" y="12045"/>
                    <a:pt x="3360" y="11964"/>
                  </a:cubicBezTo>
                  <a:cubicBezTo>
                    <a:pt x="3592" y="11600"/>
                    <a:pt x="3860" y="11261"/>
                    <a:pt x="4162" y="10952"/>
                  </a:cubicBezTo>
                  <a:cubicBezTo>
                    <a:pt x="4167" y="10947"/>
                    <a:pt x="4177" y="10944"/>
                    <a:pt x="4191" y="10944"/>
                  </a:cubicBezTo>
                  <a:close/>
                  <a:moveTo>
                    <a:pt x="8673" y="12370"/>
                  </a:moveTo>
                  <a:cubicBezTo>
                    <a:pt x="8691" y="12370"/>
                    <a:pt x="8709" y="12372"/>
                    <a:pt x="8724" y="12377"/>
                  </a:cubicBezTo>
                  <a:cubicBezTo>
                    <a:pt x="8838" y="12404"/>
                    <a:pt x="9011" y="12629"/>
                    <a:pt x="8984" y="12715"/>
                  </a:cubicBezTo>
                  <a:lnTo>
                    <a:pt x="8985" y="12714"/>
                  </a:lnTo>
                  <a:lnTo>
                    <a:pt x="8985" y="12714"/>
                  </a:lnTo>
                  <a:cubicBezTo>
                    <a:pt x="8874" y="13105"/>
                    <a:pt x="8718" y="13480"/>
                    <a:pt x="8535" y="13843"/>
                  </a:cubicBezTo>
                  <a:cubicBezTo>
                    <a:pt x="8504" y="13906"/>
                    <a:pt x="8360" y="13953"/>
                    <a:pt x="8249" y="13953"/>
                  </a:cubicBezTo>
                  <a:cubicBezTo>
                    <a:pt x="8215" y="13953"/>
                    <a:pt x="8184" y="13948"/>
                    <a:pt x="8160" y="13938"/>
                  </a:cubicBezTo>
                  <a:cubicBezTo>
                    <a:pt x="8063" y="13902"/>
                    <a:pt x="8022" y="13719"/>
                    <a:pt x="7944" y="13576"/>
                  </a:cubicBezTo>
                  <a:cubicBezTo>
                    <a:pt x="8072" y="13223"/>
                    <a:pt x="8169" y="12871"/>
                    <a:pt x="8329" y="12554"/>
                  </a:cubicBezTo>
                  <a:cubicBezTo>
                    <a:pt x="8373" y="12459"/>
                    <a:pt x="8551" y="12370"/>
                    <a:pt x="8673" y="12370"/>
                  </a:cubicBezTo>
                  <a:close/>
                  <a:moveTo>
                    <a:pt x="12986" y="12939"/>
                  </a:moveTo>
                  <a:cubicBezTo>
                    <a:pt x="12990" y="12939"/>
                    <a:pt x="12995" y="12940"/>
                    <a:pt x="12999" y="12940"/>
                  </a:cubicBezTo>
                  <a:cubicBezTo>
                    <a:pt x="13119" y="12958"/>
                    <a:pt x="13325" y="13109"/>
                    <a:pt x="13310" y="13174"/>
                  </a:cubicBezTo>
                  <a:lnTo>
                    <a:pt x="13312" y="13173"/>
                  </a:lnTo>
                  <a:lnTo>
                    <a:pt x="13312" y="13173"/>
                  </a:lnTo>
                  <a:cubicBezTo>
                    <a:pt x="13229" y="13696"/>
                    <a:pt x="13117" y="14213"/>
                    <a:pt x="12976" y="14723"/>
                  </a:cubicBezTo>
                  <a:cubicBezTo>
                    <a:pt x="12961" y="14777"/>
                    <a:pt x="12789" y="14839"/>
                    <a:pt x="12675" y="14839"/>
                  </a:cubicBezTo>
                  <a:cubicBezTo>
                    <a:pt x="12644" y="14839"/>
                    <a:pt x="12617" y="14834"/>
                    <a:pt x="12600" y="14824"/>
                  </a:cubicBezTo>
                  <a:cubicBezTo>
                    <a:pt x="12467" y="14746"/>
                    <a:pt x="12389" y="14567"/>
                    <a:pt x="12293" y="14439"/>
                  </a:cubicBezTo>
                  <a:cubicBezTo>
                    <a:pt x="12444" y="13971"/>
                    <a:pt x="12568" y="13550"/>
                    <a:pt x="12724" y="13142"/>
                  </a:cubicBezTo>
                  <a:cubicBezTo>
                    <a:pt x="12759" y="13055"/>
                    <a:pt x="12904" y="12939"/>
                    <a:pt x="12986" y="12939"/>
                  </a:cubicBezTo>
                  <a:close/>
                  <a:moveTo>
                    <a:pt x="16369" y="13187"/>
                  </a:moveTo>
                  <a:cubicBezTo>
                    <a:pt x="16462" y="13187"/>
                    <a:pt x="16562" y="13204"/>
                    <a:pt x="16593" y="13242"/>
                  </a:cubicBezTo>
                  <a:cubicBezTo>
                    <a:pt x="16703" y="13389"/>
                    <a:pt x="16726" y="13604"/>
                    <a:pt x="16804" y="13833"/>
                  </a:cubicBezTo>
                  <a:cubicBezTo>
                    <a:pt x="16675" y="14108"/>
                    <a:pt x="16570" y="14401"/>
                    <a:pt x="16400" y="14649"/>
                  </a:cubicBezTo>
                  <a:cubicBezTo>
                    <a:pt x="16331" y="14749"/>
                    <a:pt x="16140" y="14849"/>
                    <a:pt x="16023" y="14849"/>
                  </a:cubicBezTo>
                  <a:cubicBezTo>
                    <a:pt x="16000" y="14849"/>
                    <a:pt x="15980" y="14845"/>
                    <a:pt x="15965" y="14837"/>
                  </a:cubicBezTo>
                  <a:cubicBezTo>
                    <a:pt x="15841" y="14782"/>
                    <a:pt x="15718" y="14525"/>
                    <a:pt x="15750" y="14397"/>
                  </a:cubicBezTo>
                  <a:cubicBezTo>
                    <a:pt x="15851" y="13993"/>
                    <a:pt x="16011" y="13604"/>
                    <a:pt x="16185" y="13229"/>
                  </a:cubicBezTo>
                  <a:cubicBezTo>
                    <a:pt x="16199" y="13202"/>
                    <a:pt x="16281" y="13187"/>
                    <a:pt x="16369" y="13187"/>
                  </a:cubicBezTo>
                  <a:close/>
                  <a:moveTo>
                    <a:pt x="7944" y="0"/>
                  </a:moveTo>
                  <a:cubicBezTo>
                    <a:pt x="5827" y="3969"/>
                    <a:pt x="3067" y="7435"/>
                    <a:pt x="1" y="10740"/>
                  </a:cubicBezTo>
                  <a:cubicBezTo>
                    <a:pt x="1082" y="11303"/>
                    <a:pt x="2104" y="11936"/>
                    <a:pt x="3196" y="12385"/>
                  </a:cubicBezTo>
                  <a:cubicBezTo>
                    <a:pt x="5015" y="13141"/>
                    <a:pt x="6890" y="13774"/>
                    <a:pt x="8737" y="14475"/>
                  </a:cubicBezTo>
                  <a:cubicBezTo>
                    <a:pt x="11280" y="15451"/>
                    <a:pt x="13948" y="15768"/>
                    <a:pt x="16638" y="15947"/>
                  </a:cubicBezTo>
                  <a:cubicBezTo>
                    <a:pt x="16695" y="15951"/>
                    <a:pt x="16750" y="15955"/>
                    <a:pt x="16801" y="15955"/>
                  </a:cubicBezTo>
                  <a:cubicBezTo>
                    <a:pt x="16973" y="15955"/>
                    <a:pt x="17105" y="15906"/>
                    <a:pt x="17147" y="15634"/>
                  </a:cubicBezTo>
                  <a:cubicBezTo>
                    <a:pt x="17542" y="13013"/>
                    <a:pt x="18074" y="10404"/>
                    <a:pt x="18106" y="7741"/>
                  </a:cubicBezTo>
                  <a:cubicBezTo>
                    <a:pt x="18110" y="7440"/>
                    <a:pt x="18078" y="7137"/>
                    <a:pt x="18060" y="6839"/>
                  </a:cubicBezTo>
                  <a:cubicBezTo>
                    <a:pt x="17203" y="6752"/>
                    <a:pt x="16419" y="6688"/>
                    <a:pt x="15635" y="6596"/>
                  </a:cubicBezTo>
                  <a:cubicBezTo>
                    <a:pt x="13371" y="6340"/>
                    <a:pt x="11469" y="5244"/>
                    <a:pt x="9759" y="3837"/>
                  </a:cubicBezTo>
                  <a:cubicBezTo>
                    <a:pt x="8604" y="2888"/>
                    <a:pt x="8045" y="1550"/>
                    <a:pt x="79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8"/>
            <p:cNvSpPr/>
            <p:nvPr/>
          </p:nvSpPr>
          <p:spPr>
            <a:xfrm>
              <a:off x="7724075" y="2829275"/>
              <a:ext cx="26375" cy="47975"/>
            </a:xfrm>
            <a:custGeom>
              <a:avLst/>
              <a:gdLst/>
              <a:ahLst/>
              <a:cxnLst/>
              <a:rect l="l" t="t" r="r" b="b"/>
              <a:pathLst>
                <a:path w="1055" h="1919" extrusionOk="0">
                  <a:moveTo>
                    <a:pt x="653" y="1"/>
                  </a:moveTo>
                  <a:cubicBezTo>
                    <a:pt x="528" y="1"/>
                    <a:pt x="285" y="88"/>
                    <a:pt x="266" y="163"/>
                  </a:cubicBezTo>
                  <a:cubicBezTo>
                    <a:pt x="131" y="621"/>
                    <a:pt x="43" y="1093"/>
                    <a:pt x="5" y="1570"/>
                  </a:cubicBezTo>
                  <a:cubicBezTo>
                    <a:pt x="0" y="1684"/>
                    <a:pt x="253" y="1886"/>
                    <a:pt x="413" y="1917"/>
                  </a:cubicBezTo>
                  <a:cubicBezTo>
                    <a:pt x="418" y="1918"/>
                    <a:pt x="423" y="1919"/>
                    <a:pt x="428" y="1919"/>
                  </a:cubicBezTo>
                  <a:cubicBezTo>
                    <a:pt x="538" y="1919"/>
                    <a:pt x="737" y="1741"/>
                    <a:pt x="789" y="1610"/>
                  </a:cubicBezTo>
                  <a:cubicBezTo>
                    <a:pt x="908" y="1309"/>
                    <a:pt x="954" y="983"/>
                    <a:pt x="1054" y="552"/>
                  </a:cubicBezTo>
                  <a:cubicBezTo>
                    <a:pt x="968" y="401"/>
                    <a:pt x="880" y="167"/>
                    <a:pt x="716" y="16"/>
                  </a:cubicBezTo>
                  <a:cubicBezTo>
                    <a:pt x="704" y="5"/>
                    <a:pt x="681" y="1"/>
                    <a:pt x="6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8"/>
            <p:cNvSpPr/>
            <p:nvPr/>
          </p:nvSpPr>
          <p:spPr>
            <a:xfrm>
              <a:off x="7698200" y="2747250"/>
              <a:ext cx="25575" cy="43625"/>
            </a:xfrm>
            <a:custGeom>
              <a:avLst/>
              <a:gdLst/>
              <a:ahLst/>
              <a:cxnLst/>
              <a:rect l="l" t="t" r="r" b="b"/>
              <a:pathLst>
                <a:path w="1023" h="1745" extrusionOk="0">
                  <a:moveTo>
                    <a:pt x="687" y="0"/>
                  </a:moveTo>
                  <a:cubicBezTo>
                    <a:pt x="631" y="0"/>
                    <a:pt x="490" y="40"/>
                    <a:pt x="430" y="87"/>
                  </a:cubicBezTo>
                  <a:cubicBezTo>
                    <a:pt x="151" y="318"/>
                    <a:pt x="0" y="1225"/>
                    <a:pt x="188" y="1527"/>
                  </a:cubicBezTo>
                  <a:cubicBezTo>
                    <a:pt x="274" y="1668"/>
                    <a:pt x="369" y="1745"/>
                    <a:pt x="460" y="1745"/>
                  </a:cubicBezTo>
                  <a:cubicBezTo>
                    <a:pt x="548" y="1745"/>
                    <a:pt x="633" y="1674"/>
                    <a:pt x="705" y="1519"/>
                  </a:cubicBezTo>
                  <a:cubicBezTo>
                    <a:pt x="834" y="1243"/>
                    <a:pt x="913" y="941"/>
                    <a:pt x="1022" y="610"/>
                  </a:cubicBezTo>
                  <a:cubicBezTo>
                    <a:pt x="916" y="404"/>
                    <a:pt x="829" y="194"/>
                    <a:pt x="710" y="6"/>
                  </a:cubicBezTo>
                  <a:cubicBezTo>
                    <a:pt x="707" y="2"/>
                    <a:pt x="699" y="0"/>
                    <a:pt x="6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8"/>
            <p:cNvSpPr/>
            <p:nvPr/>
          </p:nvSpPr>
          <p:spPr>
            <a:xfrm>
              <a:off x="7691075" y="3111300"/>
              <a:ext cx="27175" cy="41575"/>
            </a:xfrm>
            <a:custGeom>
              <a:avLst/>
              <a:gdLst/>
              <a:ahLst/>
              <a:cxnLst/>
              <a:rect l="l" t="t" r="r" b="b"/>
              <a:pathLst>
                <a:path w="1087" h="1663" extrusionOk="0">
                  <a:moveTo>
                    <a:pt x="649" y="1"/>
                  </a:moveTo>
                  <a:cubicBezTo>
                    <a:pt x="562" y="1"/>
                    <a:pt x="481" y="15"/>
                    <a:pt x="468" y="42"/>
                  </a:cubicBezTo>
                  <a:cubicBezTo>
                    <a:pt x="293" y="418"/>
                    <a:pt x="134" y="807"/>
                    <a:pt x="33" y="1211"/>
                  </a:cubicBezTo>
                  <a:cubicBezTo>
                    <a:pt x="1" y="1339"/>
                    <a:pt x="125" y="1596"/>
                    <a:pt x="248" y="1651"/>
                  </a:cubicBezTo>
                  <a:cubicBezTo>
                    <a:pt x="263" y="1659"/>
                    <a:pt x="283" y="1663"/>
                    <a:pt x="306" y="1663"/>
                  </a:cubicBezTo>
                  <a:cubicBezTo>
                    <a:pt x="423" y="1663"/>
                    <a:pt x="614" y="1562"/>
                    <a:pt x="683" y="1462"/>
                  </a:cubicBezTo>
                  <a:cubicBezTo>
                    <a:pt x="853" y="1215"/>
                    <a:pt x="958" y="921"/>
                    <a:pt x="1087" y="647"/>
                  </a:cubicBezTo>
                  <a:cubicBezTo>
                    <a:pt x="1009" y="418"/>
                    <a:pt x="986" y="202"/>
                    <a:pt x="876" y="56"/>
                  </a:cubicBezTo>
                  <a:cubicBezTo>
                    <a:pt x="845" y="18"/>
                    <a:pt x="743" y="1"/>
                    <a:pt x="6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8"/>
            <p:cNvSpPr/>
            <p:nvPr/>
          </p:nvSpPr>
          <p:spPr>
            <a:xfrm>
              <a:off x="6475425" y="3062950"/>
              <a:ext cx="1247075" cy="428875"/>
            </a:xfrm>
            <a:custGeom>
              <a:avLst/>
              <a:gdLst/>
              <a:ahLst/>
              <a:cxnLst/>
              <a:rect l="l" t="t" r="r" b="b"/>
              <a:pathLst>
                <a:path w="49883" h="17155" extrusionOk="0">
                  <a:moveTo>
                    <a:pt x="32255" y="0"/>
                  </a:moveTo>
                  <a:cubicBezTo>
                    <a:pt x="32057" y="230"/>
                    <a:pt x="31874" y="486"/>
                    <a:pt x="31655" y="702"/>
                  </a:cubicBezTo>
                  <a:cubicBezTo>
                    <a:pt x="29463" y="2838"/>
                    <a:pt x="27231" y="4924"/>
                    <a:pt x="24555" y="6473"/>
                  </a:cubicBezTo>
                  <a:cubicBezTo>
                    <a:pt x="23065" y="7335"/>
                    <a:pt x="21649" y="8315"/>
                    <a:pt x="19989" y="8865"/>
                  </a:cubicBezTo>
                  <a:cubicBezTo>
                    <a:pt x="18045" y="9509"/>
                    <a:pt x="16066" y="9774"/>
                    <a:pt x="14067" y="9774"/>
                  </a:cubicBezTo>
                  <a:cubicBezTo>
                    <a:pt x="13148" y="9774"/>
                    <a:pt x="12225" y="9718"/>
                    <a:pt x="11299" y="9617"/>
                  </a:cubicBezTo>
                  <a:cubicBezTo>
                    <a:pt x="9369" y="9407"/>
                    <a:pt x="7508" y="8943"/>
                    <a:pt x="5899" y="7783"/>
                  </a:cubicBezTo>
                  <a:cubicBezTo>
                    <a:pt x="5235" y="7307"/>
                    <a:pt x="4612" y="6780"/>
                    <a:pt x="4002" y="6298"/>
                  </a:cubicBezTo>
                  <a:cubicBezTo>
                    <a:pt x="2681" y="7531"/>
                    <a:pt x="1348" y="8774"/>
                    <a:pt x="1" y="10025"/>
                  </a:cubicBezTo>
                  <a:cubicBezTo>
                    <a:pt x="973" y="11176"/>
                    <a:pt x="2058" y="12367"/>
                    <a:pt x="3493" y="13160"/>
                  </a:cubicBezTo>
                  <a:cubicBezTo>
                    <a:pt x="4763" y="13852"/>
                    <a:pt x="6028" y="14558"/>
                    <a:pt x="7338" y="15163"/>
                  </a:cubicBezTo>
                  <a:cubicBezTo>
                    <a:pt x="8365" y="15631"/>
                    <a:pt x="9433" y="16088"/>
                    <a:pt x="10529" y="16300"/>
                  </a:cubicBezTo>
                  <a:cubicBezTo>
                    <a:pt x="12450" y="16675"/>
                    <a:pt x="14398" y="16914"/>
                    <a:pt x="16346" y="17097"/>
                  </a:cubicBezTo>
                  <a:cubicBezTo>
                    <a:pt x="16804" y="17141"/>
                    <a:pt x="17267" y="17155"/>
                    <a:pt x="17727" y="17155"/>
                  </a:cubicBezTo>
                  <a:cubicBezTo>
                    <a:pt x="18462" y="17155"/>
                    <a:pt x="19193" y="17121"/>
                    <a:pt x="19897" y="17121"/>
                  </a:cubicBezTo>
                  <a:cubicBezTo>
                    <a:pt x="19957" y="16759"/>
                    <a:pt x="19957" y="16437"/>
                    <a:pt x="20058" y="16153"/>
                  </a:cubicBezTo>
                  <a:cubicBezTo>
                    <a:pt x="20578" y="14687"/>
                    <a:pt x="22645" y="13408"/>
                    <a:pt x="24270" y="13408"/>
                  </a:cubicBezTo>
                  <a:cubicBezTo>
                    <a:pt x="24393" y="13408"/>
                    <a:pt x="24514" y="13416"/>
                    <a:pt x="24632" y="13431"/>
                  </a:cubicBezTo>
                  <a:cubicBezTo>
                    <a:pt x="26186" y="13633"/>
                    <a:pt x="27309" y="14457"/>
                    <a:pt x="28143" y="15726"/>
                  </a:cubicBezTo>
                  <a:cubicBezTo>
                    <a:pt x="28279" y="15934"/>
                    <a:pt x="28405" y="16035"/>
                    <a:pt x="28574" y="16035"/>
                  </a:cubicBezTo>
                  <a:cubicBezTo>
                    <a:pt x="28655" y="16035"/>
                    <a:pt x="28746" y="16011"/>
                    <a:pt x="28854" y="15966"/>
                  </a:cubicBezTo>
                  <a:cubicBezTo>
                    <a:pt x="30486" y="15264"/>
                    <a:pt x="32154" y="14641"/>
                    <a:pt x="33744" y="13861"/>
                  </a:cubicBezTo>
                  <a:cubicBezTo>
                    <a:pt x="34583" y="13454"/>
                    <a:pt x="35257" y="12716"/>
                    <a:pt x="36073" y="12247"/>
                  </a:cubicBezTo>
                  <a:cubicBezTo>
                    <a:pt x="37287" y="11561"/>
                    <a:pt x="38269" y="10625"/>
                    <a:pt x="39222" y="9635"/>
                  </a:cubicBezTo>
                  <a:cubicBezTo>
                    <a:pt x="39382" y="9466"/>
                    <a:pt x="39625" y="9369"/>
                    <a:pt x="39832" y="9241"/>
                  </a:cubicBezTo>
                  <a:cubicBezTo>
                    <a:pt x="39941" y="9429"/>
                    <a:pt x="40051" y="9617"/>
                    <a:pt x="40194" y="9864"/>
                  </a:cubicBezTo>
                  <a:cubicBezTo>
                    <a:pt x="43095" y="10126"/>
                    <a:pt x="46056" y="10396"/>
                    <a:pt x="49048" y="10671"/>
                  </a:cubicBezTo>
                  <a:cubicBezTo>
                    <a:pt x="49338" y="8928"/>
                    <a:pt x="49608" y="7293"/>
                    <a:pt x="49883" y="5611"/>
                  </a:cubicBezTo>
                  <a:cubicBezTo>
                    <a:pt x="43474" y="5377"/>
                    <a:pt x="37796" y="3159"/>
                    <a:pt x="3225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8"/>
            <p:cNvSpPr/>
            <p:nvPr/>
          </p:nvSpPr>
          <p:spPr>
            <a:xfrm>
              <a:off x="7363475" y="3326650"/>
              <a:ext cx="331650" cy="755125"/>
            </a:xfrm>
            <a:custGeom>
              <a:avLst/>
              <a:gdLst/>
              <a:ahLst/>
              <a:cxnLst/>
              <a:rect l="l" t="t" r="r" b="b"/>
              <a:pathLst>
                <a:path w="13266" h="30205" extrusionOk="0">
                  <a:moveTo>
                    <a:pt x="4198" y="0"/>
                  </a:moveTo>
                  <a:cubicBezTo>
                    <a:pt x="4020" y="0"/>
                    <a:pt x="3817" y="51"/>
                    <a:pt x="3690" y="151"/>
                  </a:cubicBezTo>
                  <a:cubicBezTo>
                    <a:pt x="2939" y="759"/>
                    <a:pt x="2199" y="1383"/>
                    <a:pt x="1485" y="2038"/>
                  </a:cubicBezTo>
                  <a:cubicBezTo>
                    <a:pt x="1242" y="2259"/>
                    <a:pt x="939" y="2570"/>
                    <a:pt x="922" y="2854"/>
                  </a:cubicBezTo>
                  <a:cubicBezTo>
                    <a:pt x="743" y="5994"/>
                    <a:pt x="582" y="9138"/>
                    <a:pt x="472" y="12287"/>
                  </a:cubicBezTo>
                  <a:cubicBezTo>
                    <a:pt x="384" y="14832"/>
                    <a:pt x="384" y="17379"/>
                    <a:pt x="316" y="19924"/>
                  </a:cubicBezTo>
                  <a:cubicBezTo>
                    <a:pt x="234" y="23036"/>
                    <a:pt x="123" y="26148"/>
                    <a:pt x="13" y="29260"/>
                  </a:cubicBezTo>
                  <a:cubicBezTo>
                    <a:pt x="0" y="29646"/>
                    <a:pt x="142" y="29773"/>
                    <a:pt x="508" y="29796"/>
                  </a:cubicBezTo>
                  <a:cubicBezTo>
                    <a:pt x="1164" y="29838"/>
                    <a:pt x="1820" y="29920"/>
                    <a:pt x="2475" y="29980"/>
                  </a:cubicBezTo>
                  <a:cubicBezTo>
                    <a:pt x="3500" y="30066"/>
                    <a:pt x="4524" y="30205"/>
                    <a:pt x="5545" y="30205"/>
                  </a:cubicBezTo>
                  <a:cubicBezTo>
                    <a:pt x="5560" y="30205"/>
                    <a:pt x="5576" y="30205"/>
                    <a:pt x="5592" y="30205"/>
                  </a:cubicBezTo>
                  <a:cubicBezTo>
                    <a:pt x="6270" y="30205"/>
                    <a:pt x="6944" y="29980"/>
                    <a:pt x="7668" y="29847"/>
                  </a:cubicBezTo>
                  <a:cubicBezTo>
                    <a:pt x="8442" y="25954"/>
                    <a:pt x="9227" y="22032"/>
                    <a:pt x="10020" y="18081"/>
                  </a:cubicBezTo>
                  <a:lnTo>
                    <a:pt x="9772" y="18031"/>
                  </a:lnTo>
                  <a:cubicBezTo>
                    <a:pt x="9631" y="18037"/>
                    <a:pt x="9474" y="18077"/>
                    <a:pt x="9337" y="18077"/>
                  </a:cubicBezTo>
                  <a:cubicBezTo>
                    <a:pt x="9273" y="18077"/>
                    <a:pt x="9214" y="18069"/>
                    <a:pt x="9162" y="18044"/>
                  </a:cubicBezTo>
                  <a:cubicBezTo>
                    <a:pt x="8943" y="17943"/>
                    <a:pt x="8740" y="17741"/>
                    <a:pt x="8603" y="17535"/>
                  </a:cubicBezTo>
                  <a:cubicBezTo>
                    <a:pt x="7403" y="15679"/>
                    <a:pt x="7131" y="13910"/>
                    <a:pt x="8434" y="12017"/>
                  </a:cubicBezTo>
                  <a:cubicBezTo>
                    <a:pt x="9104" y="11050"/>
                    <a:pt x="9856" y="10372"/>
                    <a:pt x="10981" y="10372"/>
                  </a:cubicBezTo>
                  <a:cubicBezTo>
                    <a:pt x="11109" y="10372"/>
                    <a:pt x="11242" y="10381"/>
                    <a:pt x="11381" y="10399"/>
                  </a:cubicBezTo>
                  <a:cubicBezTo>
                    <a:pt x="12009" y="7255"/>
                    <a:pt x="12632" y="4143"/>
                    <a:pt x="13265" y="985"/>
                  </a:cubicBezTo>
                  <a:cubicBezTo>
                    <a:pt x="12962" y="948"/>
                    <a:pt x="12655" y="902"/>
                    <a:pt x="12348" y="870"/>
                  </a:cubicBezTo>
                  <a:cubicBezTo>
                    <a:pt x="9658" y="572"/>
                    <a:pt x="6967" y="283"/>
                    <a:pt x="4277" y="4"/>
                  </a:cubicBezTo>
                  <a:cubicBezTo>
                    <a:pt x="4251" y="1"/>
                    <a:pt x="4225" y="0"/>
                    <a:pt x="419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8"/>
            <p:cNvSpPr/>
            <p:nvPr/>
          </p:nvSpPr>
          <p:spPr>
            <a:xfrm>
              <a:off x="7653525" y="3023550"/>
              <a:ext cx="29450" cy="57300"/>
            </a:xfrm>
            <a:custGeom>
              <a:avLst/>
              <a:gdLst/>
              <a:ahLst/>
              <a:cxnLst/>
              <a:rect l="l" t="t" r="r" b="b"/>
              <a:pathLst>
                <a:path w="1178" h="2292" extrusionOk="0">
                  <a:moveTo>
                    <a:pt x="765" y="0"/>
                  </a:moveTo>
                  <a:cubicBezTo>
                    <a:pt x="613" y="152"/>
                    <a:pt x="389" y="284"/>
                    <a:pt x="325" y="467"/>
                  </a:cubicBezTo>
                  <a:cubicBezTo>
                    <a:pt x="187" y="839"/>
                    <a:pt x="114" y="1242"/>
                    <a:pt x="50" y="1637"/>
                  </a:cubicBezTo>
                  <a:cubicBezTo>
                    <a:pt x="0" y="1938"/>
                    <a:pt x="48" y="2292"/>
                    <a:pt x="395" y="2292"/>
                  </a:cubicBezTo>
                  <a:cubicBezTo>
                    <a:pt x="402" y="2292"/>
                    <a:pt x="409" y="2292"/>
                    <a:pt x="416" y="2291"/>
                  </a:cubicBezTo>
                  <a:cubicBezTo>
                    <a:pt x="618" y="2287"/>
                    <a:pt x="884" y="2003"/>
                    <a:pt x="985" y="1778"/>
                  </a:cubicBezTo>
                  <a:cubicBezTo>
                    <a:pt x="1117" y="1494"/>
                    <a:pt x="1117" y="1141"/>
                    <a:pt x="1163" y="880"/>
                  </a:cubicBezTo>
                  <a:cubicBezTo>
                    <a:pt x="1154" y="724"/>
                    <a:pt x="1177" y="619"/>
                    <a:pt x="1136" y="545"/>
                  </a:cubicBezTo>
                  <a:cubicBezTo>
                    <a:pt x="1026" y="358"/>
                    <a:pt x="889" y="179"/>
                    <a:pt x="7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8"/>
            <p:cNvSpPr/>
            <p:nvPr/>
          </p:nvSpPr>
          <p:spPr>
            <a:xfrm>
              <a:off x="7614875" y="2771800"/>
              <a:ext cx="35550" cy="73025"/>
            </a:xfrm>
            <a:custGeom>
              <a:avLst/>
              <a:gdLst/>
              <a:ahLst/>
              <a:cxnLst/>
              <a:rect l="l" t="t" r="r" b="b"/>
              <a:pathLst>
                <a:path w="1422" h="2921" extrusionOk="0">
                  <a:moveTo>
                    <a:pt x="954" y="0"/>
                  </a:moveTo>
                  <a:cubicBezTo>
                    <a:pt x="788" y="188"/>
                    <a:pt x="582" y="358"/>
                    <a:pt x="477" y="573"/>
                  </a:cubicBezTo>
                  <a:cubicBezTo>
                    <a:pt x="340" y="867"/>
                    <a:pt x="266" y="1196"/>
                    <a:pt x="184" y="1513"/>
                  </a:cubicBezTo>
                  <a:cubicBezTo>
                    <a:pt x="111" y="1797"/>
                    <a:pt x="1" y="2090"/>
                    <a:pt x="28" y="2365"/>
                  </a:cubicBezTo>
                  <a:cubicBezTo>
                    <a:pt x="42" y="2558"/>
                    <a:pt x="256" y="2737"/>
                    <a:pt x="386" y="2920"/>
                  </a:cubicBezTo>
                  <a:cubicBezTo>
                    <a:pt x="546" y="2796"/>
                    <a:pt x="788" y="2704"/>
                    <a:pt x="843" y="2544"/>
                  </a:cubicBezTo>
                  <a:cubicBezTo>
                    <a:pt x="1059" y="1948"/>
                    <a:pt x="1215" y="1324"/>
                    <a:pt x="1421" y="615"/>
                  </a:cubicBezTo>
                  <a:cubicBezTo>
                    <a:pt x="1266" y="413"/>
                    <a:pt x="1110" y="205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8"/>
            <p:cNvSpPr/>
            <p:nvPr/>
          </p:nvSpPr>
          <p:spPr>
            <a:xfrm>
              <a:off x="7623150" y="2951000"/>
              <a:ext cx="26125" cy="48300"/>
            </a:xfrm>
            <a:custGeom>
              <a:avLst/>
              <a:gdLst/>
              <a:ahLst/>
              <a:cxnLst/>
              <a:rect l="l" t="t" r="r" b="b"/>
              <a:pathLst>
                <a:path w="1045" h="1932" extrusionOk="0">
                  <a:moveTo>
                    <a:pt x="619" y="0"/>
                  </a:moveTo>
                  <a:cubicBezTo>
                    <a:pt x="476" y="161"/>
                    <a:pt x="280" y="298"/>
                    <a:pt x="206" y="482"/>
                  </a:cubicBezTo>
                  <a:cubicBezTo>
                    <a:pt x="87" y="784"/>
                    <a:pt x="9" y="1114"/>
                    <a:pt x="4" y="1436"/>
                  </a:cubicBezTo>
                  <a:cubicBezTo>
                    <a:pt x="0" y="1605"/>
                    <a:pt x="151" y="1889"/>
                    <a:pt x="289" y="1926"/>
                  </a:cubicBezTo>
                  <a:cubicBezTo>
                    <a:pt x="305" y="1930"/>
                    <a:pt x="324" y="1932"/>
                    <a:pt x="343" y="1932"/>
                  </a:cubicBezTo>
                  <a:cubicBezTo>
                    <a:pt x="502" y="1932"/>
                    <a:pt x="742" y="1809"/>
                    <a:pt x="812" y="1683"/>
                  </a:cubicBezTo>
                  <a:cubicBezTo>
                    <a:pt x="958" y="1421"/>
                    <a:pt x="989" y="1100"/>
                    <a:pt x="1044" y="894"/>
                  </a:cubicBezTo>
                  <a:cubicBezTo>
                    <a:pt x="1021" y="706"/>
                    <a:pt x="1035" y="601"/>
                    <a:pt x="989" y="528"/>
                  </a:cubicBezTo>
                  <a:cubicBezTo>
                    <a:pt x="880" y="344"/>
                    <a:pt x="747" y="174"/>
                    <a:pt x="6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8"/>
            <p:cNvSpPr/>
            <p:nvPr/>
          </p:nvSpPr>
          <p:spPr>
            <a:xfrm>
              <a:off x="7605475" y="3105125"/>
              <a:ext cx="25800" cy="47525"/>
            </a:xfrm>
            <a:custGeom>
              <a:avLst/>
              <a:gdLst/>
              <a:ahLst/>
              <a:cxnLst/>
              <a:rect l="l" t="t" r="r" b="b"/>
              <a:pathLst>
                <a:path w="1032" h="1901" extrusionOk="0">
                  <a:moveTo>
                    <a:pt x="693" y="0"/>
                  </a:moveTo>
                  <a:cubicBezTo>
                    <a:pt x="611" y="0"/>
                    <a:pt x="466" y="116"/>
                    <a:pt x="432" y="202"/>
                  </a:cubicBezTo>
                  <a:cubicBezTo>
                    <a:pt x="276" y="610"/>
                    <a:pt x="151" y="1032"/>
                    <a:pt x="1" y="1500"/>
                  </a:cubicBezTo>
                  <a:cubicBezTo>
                    <a:pt x="97" y="1628"/>
                    <a:pt x="175" y="1807"/>
                    <a:pt x="308" y="1885"/>
                  </a:cubicBezTo>
                  <a:cubicBezTo>
                    <a:pt x="326" y="1895"/>
                    <a:pt x="352" y="1900"/>
                    <a:pt x="383" y="1900"/>
                  </a:cubicBezTo>
                  <a:cubicBezTo>
                    <a:pt x="497" y="1900"/>
                    <a:pt x="669" y="1838"/>
                    <a:pt x="684" y="1784"/>
                  </a:cubicBezTo>
                  <a:cubicBezTo>
                    <a:pt x="824" y="1275"/>
                    <a:pt x="936" y="757"/>
                    <a:pt x="1019" y="235"/>
                  </a:cubicBezTo>
                  <a:cubicBezTo>
                    <a:pt x="1032" y="170"/>
                    <a:pt x="826" y="19"/>
                    <a:pt x="706" y="1"/>
                  </a:cubicBezTo>
                  <a:cubicBezTo>
                    <a:pt x="702" y="1"/>
                    <a:pt x="697" y="0"/>
                    <a:pt x="6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8"/>
            <p:cNvSpPr/>
            <p:nvPr/>
          </p:nvSpPr>
          <p:spPr>
            <a:xfrm>
              <a:off x="7564900" y="3012400"/>
              <a:ext cx="31550" cy="60450"/>
            </a:xfrm>
            <a:custGeom>
              <a:avLst/>
              <a:gdLst/>
              <a:ahLst/>
              <a:cxnLst/>
              <a:rect l="l" t="t" r="r" b="b"/>
              <a:pathLst>
                <a:path w="1262" h="2418" extrusionOk="0">
                  <a:moveTo>
                    <a:pt x="886" y="1"/>
                  </a:moveTo>
                  <a:cubicBezTo>
                    <a:pt x="734" y="129"/>
                    <a:pt x="505" y="226"/>
                    <a:pt x="441" y="387"/>
                  </a:cubicBezTo>
                  <a:cubicBezTo>
                    <a:pt x="257" y="822"/>
                    <a:pt x="101" y="1280"/>
                    <a:pt x="33" y="1738"/>
                  </a:cubicBezTo>
                  <a:cubicBezTo>
                    <a:pt x="0" y="1950"/>
                    <a:pt x="207" y="2192"/>
                    <a:pt x="308" y="2417"/>
                  </a:cubicBezTo>
                  <a:cubicBezTo>
                    <a:pt x="519" y="2279"/>
                    <a:pt x="826" y="2187"/>
                    <a:pt x="913" y="1995"/>
                  </a:cubicBezTo>
                  <a:cubicBezTo>
                    <a:pt x="1097" y="1610"/>
                    <a:pt x="1152" y="1166"/>
                    <a:pt x="1262" y="743"/>
                  </a:cubicBezTo>
                  <a:cubicBezTo>
                    <a:pt x="1243" y="739"/>
                    <a:pt x="1224" y="736"/>
                    <a:pt x="1207" y="735"/>
                  </a:cubicBezTo>
                  <a:cubicBezTo>
                    <a:pt x="1207" y="661"/>
                    <a:pt x="1234" y="575"/>
                    <a:pt x="1201" y="515"/>
                  </a:cubicBezTo>
                  <a:cubicBezTo>
                    <a:pt x="1110" y="341"/>
                    <a:pt x="995" y="171"/>
                    <a:pt x="8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8"/>
            <p:cNvSpPr/>
            <p:nvPr/>
          </p:nvSpPr>
          <p:spPr>
            <a:xfrm>
              <a:off x="7517700" y="2920625"/>
              <a:ext cx="43575" cy="57400"/>
            </a:xfrm>
            <a:custGeom>
              <a:avLst/>
              <a:gdLst/>
              <a:ahLst/>
              <a:cxnLst/>
              <a:rect l="l" t="t" r="r" b="b"/>
              <a:pathLst>
                <a:path w="1743" h="2296" extrusionOk="0">
                  <a:moveTo>
                    <a:pt x="1401" y="0"/>
                  </a:moveTo>
                  <a:cubicBezTo>
                    <a:pt x="1303" y="0"/>
                    <a:pt x="1190" y="28"/>
                    <a:pt x="1156" y="74"/>
                  </a:cubicBezTo>
                  <a:cubicBezTo>
                    <a:pt x="757" y="634"/>
                    <a:pt x="390" y="1216"/>
                    <a:pt x="1" y="1812"/>
                  </a:cubicBezTo>
                  <a:cubicBezTo>
                    <a:pt x="161" y="2031"/>
                    <a:pt x="234" y="2247"/>
                    <a:pt x="363" y="2283"/>
                  </a:cubicBezTo>
                  <a:cubicBezTo>
                    <a:pt x="388" y="2291"/>
                    <a:pt x="419" y="2295"/>
                    <a:pt x="453" y="2295"/>
                  </a:cubicBezTo>
                  <a:cubicBezTo>
                    <a:pt x="593" y="2295"/>
                    <a:pt x="779" y="2230"/>
                    <a:pt x="830" y="2142"/>
                  </a:cubicBezTo>
                  <a:cubicBezTo>
                    <a:pt x="1150" y="1589"/>
                    <a:pt x="1441" y="1020"/>
                    <a:pt x="1701" y="436"/>
                  </a:cubicBezTo>
                  <a:cubicBezTo>
                    <a:pt x="1743" y="340"/>
                    <a:pt x="1642" y="115"/>
                    <a:pt x="1541" y="33"/>
                  </a:cubicBezTo>
                  <a:cubicBezTo>
                    <a:pt x="1513" y="10"/>
                    <a:pt x="1460" y="0"/>
                    <a:pt x="14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8"/>
            <p:cNvSpPr/>
            <p:nvPr/>
          </p:nvSpPr>
          <p:spPr>
            <a:xfrm>
              <a:off x="7496700" y="3090875"/>
              <a:ext cx="26775" cy="39600"/>
            </a:xfrm>
            <a:custGeom>
              <a:avLst/>
              <a:gdLst/>
              <a:ahLst/>
              <a:cxnLst/>
              <a:rect l="l" t="t" r="r" b="b"/>
              <a:pathLst>
                <a:path w="1071" h="1584" extrusionOk="0">
                  <a:moveTo>
                    <a:pt x="733" y="0"/>
                  </a:moveTo>
                  <a:cubicBezTo>
                    <a:pt x="611" y="0"/>
                    <a:pt x="431" y="90"/>
                    <a:pt x="386" y="185"/>
                  </a:cubicBezTo>
                  <a:cubicBezTo>
                    <a:pt x="225" y="501"/>
                    <a:pt x="129" y="854"/>
                    <a:pt x="1" y="1207"/>
                  </a:cubicBezTo>
                  <a:cubicBezTo>
                    <a:pt x="80" y="1350"/>
                    <a:pt x="120" y="1533"/>
                    <a:pt x="217" y="1569"/>
                  </a:cubicBezTo>
                  <a:cubicBezTo>
                    <a:pt x="240" y="1579"/>
                    <a:pt x="271" y="1583"/>
                    <a:pt x="304" y="1583"/>
                  </a:cubicBezTo>
                  <a:cubicBezTo>
                    <a:pt x="416" y="1583"/>
                    <a:pt x="561" y="1536"/>
                    <a:pt x="593" y="1473"/>
                  </a:cubicBezTo>
                  <a:cubicBezTo>
                    <a:pt x="776" y="1111"/>
                    <a:pt x="932" y="736"/>
                    <a:pt x="1042" y="345"/>
                  </a:cubicBezTo>
                  <a:cubicBezTo>
                    <a:pt x="1070" y="259"/>
                    <a:pt x="896" y="34"/>
                    <a:pt x="782" y="6"/>
                  </a:cubicBezTo>
                  <a:cubicBezTo>
                    <a:pt x="767" y="2"/>
                    <a:pt x="750" y="0"/>
                    <a:pt x="7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8"/>
            <p:cNvSpPr/>
            <p:nvPr/>
          </p:nvSpPr>
          <p:spPr>
            <a:xfrm>
              <a:off x="7477475" y="2992650"/>
              <a:ext cx="36475" cy="58075"/>
            </a:xfrm>
            <a:custGeom>
              <a:avLst/>
              <a:gdLst/>
              <a:ahLst/>
              <a:cxnLst/>
              <a:rect l="l" t="t" r="r" b="b"/>
              <a:pathLst>
                <a:path w="1459" h="2323" extrusionOk="0">
                  <a:moveTo>
                    <a:pt x="1102" y="0"/>
                  </a:moveTo>
                  <a:cubicBezTo>
                    <a:pt x="948" y="0"/>
                    <a:pt x="723" y="98"/>
                    <a:pt x="667" y="214"/>
                  </a:cubicBezTo>
                  <a:cubicBezTo>
                    <a:pt x="423" y="700"/>
                    <a:pt x="203" y="1208"/>
                    <a:pt x="52" y="1731"/>
                  </a:cubicBezTo>
                  <a:cubicBezTo>
                    <a:pt x="1" y="1891"/>
                    <a:pt x="198" y="2125"/>
                    <a:pt x="285" y="2322"/>
                  </a:cubicBezTo>
                  <a:cubicBezTo>
                    <a:pt x="482" y="2230"/>
                    <a:pt x="785" y="2184"/>
                    <a:pt x="857" y="2034"/>
                  </a:cubicBezTo>
                  <a:cubicBezTo>
                    <a:pt x="1101" y="1529"/>
                    <a:pt x="1257" y="984"/>
                    <a:pt x="1458" y="416"/>
                  </a:cubicBezTo>
                  <a:cubicBezTo>
                    <a:pt x="1343" y="255"/>
                    <a:pt x="1261" y="21"/>
                    <a:pt x="1147" y="3"/>
                  </a:cubicBezTo>
                  <a:cubicBezTo>
                    <a:pt x="1133" y="1"/>
                    <a:pt x="1118" y="0"/>
                    <a:pt x="11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8"/>
            <p:cNvSpPr/>
            <p:nvPr/>
          </p:nvSpPr>
          <p:spPr>
            <a:xfrm>
              <a:off x="7456425" y="2891950"/>
              <a:ext cx="48275" cy="44075"/>
            </a:xfrm>
            <a:custGeom>
              <a:avLst/>
              <a:gdLst/>
              <a:ahLst/>
              <a:cxnLst/>
              <a:rect l="l" t="t" r="r" b="b"/>
              <a:pathLst>
                <a:path w="1931" h="1763" extrusionOk="0">
                  <a:moveTo>
                    <a:pt x="1601" y="0"/>
                  </a:moveTo>
                  <a:cubicBezTo>
                    <a:pt x="1543" y="0"/>
                    <a:pt x="1481" y="22"/>
                    <a:pt x="1421" y="71"/>
                  </a:cubicBezTo>
                  <a:cubicBezTo>
                    <a:pt x="979" y="418"/>
                    <a:pt x="572" y="808"/>
                    <a:pt x="206" y="1236"/>
                  </a:cubicBezTo>
                  <a:cubicBezTo>
                    <a:pt x="0" y="1486"/>
                    <a:pt x="204" y="1763"/>
                    <a:pt x="530" y="1763"/>
                  </a:cubicBezTo>
                  <a:cubicBezTo>
                    <a:pt x="538" y="1763"/>
                    <a:pt x="546" y="1762"/>
                    <a:pt x="554" y="1762"/>
                  </a:cubicBezTo>
                  <a:cubicBezTo>
                    <a:pt x="1013" y="1743"/>
                    <a:pt x="1869" y="923"/>
                    <a:pt x="1907" y="466"/>
                  </a:cubicBezTo>
                  <a:cubicBezTo>
                    <a:pt x="1931" y="203"/>
                    <a:pt x="1781" y="0"/>
                    <a:pt x="16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8"/>
            <p:cNvSpPr/>
            <p:nvPr/>
          </p:nvSpPr>
          <p:spPr>
            <a:xfrm>
              <a:off x="7405175" y="2966725"/>
              <a:ext cx="42775" cy="50000"/>
            </a:xfrm>
            <a:custGeom>
              <a:avLst/>
              <a:gdLst/>
              <a:ahLst/>
              <a:cxnLst/>
              <a:rect l="l" t="t" r="r" b="b"/>
              <a:pathLst>
                <a:path w="1711" h="2000" extrusionOk="0">
                  <a:moveTo>
                    <a:pt x="1277" y="0"/>
                  </a:moveTo>
                  <a:cubicBezTo>
                    <a:pt x="1175" y="0"/>
                    <a:pt x="1061" y="31"/>
                    <a:pt x="1018" y="86"/>
                  </a:cubicBezTo>
                  <a:cubicBezTo>
                    <a:pt x="678" y="536"/>
                    <a:pt x="349" y="999"/>
                    <a:pt x="60" y="1485"/>
                  </a:cubicBezTo>
                  <a:cubicBezTo>
                    <a:pt x="0" y="1585"/>
                    <a:pt x="83" y="1852"/>
                    <a:pt x="188" y="1947"/>
                  </a:cubicBezTo>
                  <a:cubicBezTo>
                    <a:pt x="225" y="1982"/>
                    <a:pt x="310" y="1999"/>
                    <a:pt x="396" y="1999"/>
                  </a:cubicBezTo>
                  <a:cubicBezTo>
                    <a:pt x="492" y="1999"/>
                    <a:pt x="590" y="1978"/>
                    <a:pt x="623" y="1934"/>
                  </a:cubicBezTo>
                  <a:cubicBezTo>
                    <a:pt x="1004" y="1457"/>
                    <a:pt x="1348" y="948"/>
                    <a:pt x="1710" y="435"/>
                  </a:cubicBezTo>
                  <a:cubicBezTo>
                    <a:pt x="1572" y="233"/>
                    <a:pt x="1517" y="69"/>
                    <a:pt x="1408" y="23"/>
                  </a:cubicBezTo>
                  <a:cubicBezTo>
                    <a:pt x="1373" y="7"/>
                    <a:pt x="1327" y="0"/>
                    <a:pt x="12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8"/>
            <p:cNvSpPr/>
            <p:nvPr/>
          </p:nvSpPr>
          <p:spPr>
            <a:xfrm>
              <a:off x="7380875" y="3055225"/>
              <a:ext cx="35900" cy="35500"/>
            </a:xfrm>
            <a:custGeom>
              <a:avLst/>
              <a:gdLst/>
              <a:ahLst/>
              <a:cxnLst/>
              <a:rect l="l" t="t" r="r" b="b"/>
              <a:pathLst>
                <a:path w="1436" h="1420" extrusionOk="0">
                  <a:moveTo>
                    <a:pt x="882" y="0"/>
                  </a:moveTo>
                  <a:cubicBezTo>
                    <a:pt x="868" y="0"/>
                    <a:pt x="858" y="3"/>
                    <a:pt x="853" y="8"/>
                  </a:cubicBezTo>
                  <a:cubicBezTo>
                    <a:pt x="552" y="317"/>
                    <a:pt x="284" y="656"/>
                    <a:pt x="51" y="1020"/>
                  </a:cubicBezTo>
                  <a:cubicBezTo>
                    <a:pt x="1" y="1102"/>
                    <a:pt x="156" y="1314"/>
                    <a:pt x="198" y="1419"/>
                  </a:cubicBezTo>
                  <a:cubicBezTo>
                    <a:pt x="670" y="1409"/>
                    <a:pt x="1435" y="534"/>
                    <a:pt x="1321" y="227"/>
                  </a:cubicBezTo>
                  <a:cubicBezTo>
                    <a:pt x="1281" y="122"/>
                    <a:pt x="983" y="0"/>
                    <a:pt x="8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8"/>
            <p:cNvSpPr/>
            <p:nvPr/>
          </p:nvSpPr>
          <p:spPr>
            <a:xfrm>
              <a:off x="7334250" y="3015350"/>
              <a:ext cx="37250" cy="44550"/>
            </a:xfrm>
            <a:custGeom>
              <a:avLst/>
              <a:gdLst/>
              <a:ahLst/>
              <a:cxnLst/>
              <a:rect l="l" t="t" r="r" b="b"/>
              <a:pathLst>
                <a:path w="1490" h="1782" extrusionOk="0">
                  <a:moveTo>
                    <a:pt x="1187" y="1"/>
                  </a:moveTo>
                  <a:cubicBezTo>
                    <a:pt x="1085" y="1"/>
                    <a:pt x="942" y="57"/>
                    <a:pt x="890" y="126"/>
                  </a:cubicBezTo>
                  <a:cubicBezTo>
                    <a:pt x="591" y="515"/>
                    <a:pt x="315" y="918"/>
                    <a:pt x="60" y="1336"/>
                  </a:cubicBezTo>
                  <a:cubicBezTo>
                    <a:pt x="0" y="1441"/>
                    <a:pt x="74" y="1630"/>
                    <a:pt x="82" y="1781"/>
                  </a:cubicBezTo>
                  <a:cubicBezTo>
                    <a:pt x="123" y="1776"/>
                    <a:pt x="168" y="1776"/>
                    <a:pt x="213" y="1776"/>
                  </a:cubicBezTo>
                  <a:cubicBezTo>
                    <a:pt x="233" y="1776"/>
                    <a:pt x="253" y="1776"/>
                    <a:pt x="273" y="1776"/>
                  </a:cubicBezTo>
                  <a:cubicBezTo>
                    <a:pt x="378" y="1776"/>
                    <a:pt x="478" y="1772"/>
                    <a:pt x="523" y="1721"/>
                  </a:cubicBezTo>
                  <a:cubicBezTo>
                    <a:pt x="867" y="1318"/>
                    <a:pt x="1169" y="882"/>
                    <a:pt x="1489" y="457"/>
                  </a:cubicBezTo>
                  <a:cubicBezTo>
                    <a:pt x="1380" y="236"/>
                    <a:pt x="1344" y="53"/>
                    <a:pt x="1251" y="11"/>
                  </a:cubicBezTo>
                  <a:cubicBezTo>
                    <a:pt x="1234" y="4"/>
                    <a:pt x="1211" y="1"/>
                    <a:pt x="11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8"/>
            <p:cNvSpPr/>
            <p:nvPr/>
          </p:nvSpPr>
          <p:spPr>
            <a:xfrm>
              <a:off x="7860725" y="2673975"/>
              <a:ext cx="489125" cy="257650"/>
            </a:xfrm>
            <a:custGeom>
              <a:avLst/>
              <a:gdLst/>
              <a:ahLst/>
              <a:cxnLst/>
              <a:rect l="l" t="t" r="r" b="b"/>
              <a:pathLst>
                <a:path w="19565" h="10306" extrusionOk="0">
                  <a:moveTo>
                    <a:pt x="12815" y="2689"/>
                  </a:moveTo>
                  <a:cubicBezTo>
                    <a:pt x="12932" y="2906"/>
                    <a:pt x="13030" y="3023"/>
                    <a:pt x="13063" y="3153"/>
                  </a:cubicBezTo>
                  <a:cubicBezTo>
                    <a:pt x="13202" y="3684"/>
                    <a:pt x="13351" y="4214"/>
                    <a:pt x="13445" y="4750"/>
                  </a:cubicBezTo>
                  <a:cubicBezTo>
                    <a:pt x="13469" y="4927"/>
                    <a:pt x="13322" y="5130"/>
                    <a:pt x="13258" y="5322"/>
                  </a:cubicBezTo>
                  <a:cubicBezTo>
                    <a:pt x="13078" y="5228"/>
                    <a:pt x="12826" y="5180"/>
                    <a:pt x="12736" y="5032"/>
                  </a:cubicBezTo>
                  <a:cubicBezTo>
                    <a:pt x="12362" y="4410"/>
                    <a:pt x="12318" y="3721"/>
                    <a:pt x="12481" y="3022"/>
                  </a:cubicBezTo>
                  <a:cubicBezTo>
                    <a:pt x="12504" y="2913"/>
                    <a:pt x="12666" y="2833"/>
                    <a:pt x="12815" y="2689"/>
                  </a:cubicBezTo>
                  <a:close/>
                  <a:moveTo>
                    <a:pt x="2922" y="4311"/>
                  </a:moveTo>
                  <a:cubicBezTo>
                    <a:pt x="2929" y="4311"/>
                    <a:pt x="2935" y="4312"/>
                    <a:pt x="2942" y="4314"/>
                  </a:cubicBezTo>
                  <a:cubicBezTo>
                    <a:pt x="3103" y="4352"/>
                    <a:pt x="3328" y="4547"/>
                    <a:pt x="3355" y="4705"/>
                  </a:cubicBezTo>
                  <a:cubicBezTo>
                    <a:pt x="3409" y="5035"/>
                    <a:pt x="3350" y="5381"/>
                    <a:pt x="3335" y="5774"/>
                  </a:cubicBezTo>
                  <a:cubicBezTo>
                    <a:pt x="3177" y="5890"/>
                    <a:pt x="3033" y="6074"/>
                    <a:pt x="2877" y="6083"/>
                  </a:cubicBezTo>
                  <a:lnTo>
                    <a:pt x="2876" y="6083"/>
                  </a:lnTo>
                  <a:cubicBezTo>
                    <a:pt x="2875" y="6083"/>
                    <a:pt x="2874" y="6083"/>
                    <a:pt x="2873" y="6083"/>
                  </a:cubicBezTo>
                  <a:cubicBezTo>
                    <a:pt x="2768" y="6083"/>
                    <a:pt x="2574" y="5861"/>
                    <a:pt x="2554" y="5722"/>
                  </a:cubicBezTo>
                  <a:cubicBezTo>
                    <a:pt x="2504" y="5369"/>
                    <a:pt x="2494" y="5001"/>
                    <a:pt x="2551" y="4649"/>
                  </a:cubicBezTo>
                  <a:cubicBezTo>
                    <a:pt x="2574" y="4519"/>
                    <a:pt x="2805" y="4311"/>
                    <a:pt x="2922" y="4311"/>
                  </a:cubicBezTo>
                  <a:close/>
                  <a:moveTo>
                    <a:pt x="15077" y="4038"/>
                  </a:moveTo>
                  <a:cubicBezTo>
                    <a:pt x="15158" y="4038"/>
                    <a:pt x="15235" y="4083"/>
                    <a:pt x="15288" y="4185"/>
                  </a:cubicBezTo>
                  <a:cubicBezTo>
                    <a:pt x="15581" y="4726"/>
                    <a:pt x="15768" y="5324"/>
                    <a:pt x="15987" y="5900"/>
                  </a:cubicBezTo>
                  <a:cubicBezTo>
                    <a:pt x="16006" y="5941"/>
                    <a:pt x="15975" y="6008"/>
                    <a:pt x="15943" y="6192"/>
                  </a:cubicBezTo>
                  <a:cubicBezTo>
                    <a:pt x="15919" y="6191"/>
                    <a:pt x="15893" y="6190"/>
                    <a:pt x="15868" y="6190"/>
                  </a:cubicBezTo>
                  <a:cubicBezTo>
                    <a:pt x="15801" y="6190"/>
                    <a:pt x="15731" y="6194"/>
                    <a:pt x="15662" y="6194"/>
                  </a:cubicBezTo>
                  <a:cubicBezTo>
                    <a:pt x="15571" y="6194"/>
                    <a:pt x="15482" y="6186"/>
                    <a:pt x="15409" y="6149"/>
                  </a:cubicBezTo>
                  <a:cubicBezTo>
                    <a:pt x="14991" y="5933"/>
                    <a:pt x="14582" y="4752"/>
                    <a:pt x="14750" y="4321"/>
                  </a:cubicBezTo>
                  <a:cubicBezTo>
                    <a:pt x="14820" y="4146"/>
                    <a:pt x="14953" y="4038"/>
                    <a:pt x="15077" y="4038"/>
                  </a:cubicBezTo>
                  <a:close/>
                  <a:moveTo>
                    <a:pt x="8599" y="4367"/>
                  </a:moveTo>
                  <a:cubicBezTo>
                    <a:pt x="8679" y="4605"/>
                    <a:pt x="8819" y="4841"/>
                    <a:pt x="8825" y="5079"/>
                  </a:cubicBezTo>
                  <a:cubicBezTo>
                    <a:pt x="8838" y="5463"/>
                    <a:pt x="8796" y="5848"/>
                    <a:pt x="8703" y="6221"/>
                  </a:cubicBezTo>
                  <a:cubicBezTo>
                    <a:pt x="8654" y="6413"/>
                    <a:pt x="8451" y="6571"/>
                    <a:pt x="8315" y="6744"/>
                  </a:cubicBezTo>
                  <a:lnTo>
                    <a:pt x="8316" y="6745"/>
                  </a:lnTo>
                  <a:cubicBezTo>
                    <a:pt x="8146" y="6585"/>
                    <a:pt x="7846" y="6445"/>
                    <a:pt x="7822" y="6264"/>
                  </a:cubicBezTo>
                  <a:cubicBezTo>
                    <a:pt x="7760" y="5802"/>
                    <a:pt x="7820" y="5329"/>
                    <a:pt x="7834" y="4746"/>
                  </a:cubicBezTo>
                  <a:cubicBezTo>
                    <a:pt x="8101" y="4613"/>
                    <a:pt x="8351" y="4488"/>
                    <a:pt x="8599" y="4367"/>
                  </a:cubicBezTo>
                  <a:close/>
                  <a:moveTo>
                    <a:pt x="10499" y="5750"/>
                  </a:moveTo>
                  <a:cubicBezTo>
                    <a:pt x="10950" y="5953"/>
                    <a:pt x="11303" y="7165"/>
                    <a:pt x="11084" y="7451"/>
                  </a:cubicBezTo>
                  <a:cubicBezTo>
                    <a:pt x="10985" y="7576"/>
                    <a:pt x="10861" y="7635"/>
                    <a:pt x="10748" y="7635"/>
                  </a:cubicBezTo>
                  <a:cubicBezTo>
                    <a:pt x="10621" y="7635"/>
                    <a:pt x="10507" y="7561"/>
                    <a:pt x="10456" y="7424"/>
                  </a:cubicBezTo>
                  <a:cubicBezTo>
                    <a:pt x="10281" y="6983"/>
                    <a:pt x="10221" y="6493"/>
                    <a:pt x="10170" y="6016"/>
                  </a:cubicBezTo>
                  <a:cubicBezTo>
                    <a:pt x="10163" y="5930"/>
                    <a:pt x="10416" y="5812"/>
                    <a:pt x="10499" y="5750"/>
                  </a:cubicBezTo>
                  <a:close/>
                  <a:moveTo>
                    <a:pt x="5820" y="6172"/>
                  </a:moveTo>
                  <a:cubicBezTo>
                    <a:pt x="5847" y="6172"/>
                    <a:pt x="5871" y="6176"/>
                    <a:pt x="5889" y="6185"/>
                  </a:cubicBezTo>
                  <a:cubicBezTo>
                    <a:pt x="6233" y="6362"/>
                    <a:pt x="6575" y="7625"/>
                    <a:pt x="6432" y="8011"/>
                  </a:cubicBezTo>
                  <a:cubicBezTo>
                    <a:pt x="6357" y="8202"/>
                    <a:pt x="6222" y="8284"/>
                    <a:pt x="6099" y="8284"/>
                  </a:cubicBezTo>
                  <a:cubicBezTo>
                    <a:pt x="5991" y="8284"/>
                    <a:pt x="5892" y="8222"/>
                    <a:pt x="5850" y="8116"/>
                  </a:cubicBezTo>
                  <a:cubicBezTo>
                    <a:pt x="5624" y="7543"/>
                    <a:pt x="5521" y="6917"/>
                    <a:pt x="5395" y="6304"/>
                  </a:cubicBezTo>
                  <a:cubicBezTo>
                    <a:pt x="5395" y="6295"/>
                    <a:pt x="5666" y="6172"/>
                    <a:pt x="5820" y="6172"/>
                  </a:cubicBezTo>
                  <a:close/>
                  <a:moveTo>
                    <a:pt x="1807" y="7003"/>
                  </a:moveTo>
                  <a:cubicBezTo>
                    <a:pt x="1809" y="7003"/>
                    <a:pt x="1811" y="7003"/>
                    <a:pt x="1813" y="7003"/>
                  </a:cubicBezTo>
                  <a:cubicBezTo>
                    <a:pt x="1950" y="7017"/>
                    <a:pt x="2167" y="7130"/>
                    <a:pt x="2197" y="7245"/>
                  </a:cubicBezTo>
                  <a:cubicBezTo>
                    <a:pt x="2331" y="7739"/>
                    <a:pt x="2411" y="8257"/>
                    <a:pt x="2509" y="8751"/>
                  </a:cubicBezTo>
                  <a:cubicBezTo>
                    <a:pt x="2306" y="8923"/>
                    <a:pt x="2188" y="9102"/>
                    <a:pt x="2071" y="9102"/>
                  </a:cubicBezTo>
                  <a:cubicBezTo>
                    <a:pt x="2070" y="9102"/>
                    <a:pt x="2070" y="9102"/>
                    <a:pt x="2070" y="9102"/>
                  </a:cubicBezTo>
                  <a:lnTo>
                    <a:pt x="2068" y="9102"/>
                  </a:lnTo>
                  <a:cubicBezTo>
                    <a:pt x="1918" y="9098"/>
                    <a:pt x="1654" y="8966"/>
                    <a:pt x="1641" y="8863"/>
                  </a:cubicBezTo>
                  <a:cubicBezTo>
                    <a:pt x="1561" y="8331"/>
                    <a:pt x="1528" y="7793"/>
                    <a:pt x="1520" y="7254"/>
                  </a:cubicBezTo>
                  <a:cubicBezTo>
                    <a:pt x="1516" y="7166"/>
                    <a:pt x="1710" y="7003"/>
                    <a:pt x="1807" y="7003"/>
                  </a:cubicBezTo>
                  <a:close/>
                  <a:moveTo>
                    <a:pt x="17051" y="1"/>
                  </a:moveTo>
                  <a:cubicBezTo>
                    <a:pt x="16635" y="328"/>
                    <a:pt x="16260" y="625"/>
                    <a:pt x="15884" y="911"/>
                  </a:cubicBezTo>
                  <a:cubicBezTo>
                    <a:pt x="15800" y="977"/>
                    <a:pt x="15694" y="1020"/>
                    <a:pt x="15597" y="1046"/>
                  </a:cubicBezTo>
                  <a:cubicBezTo>
                    <a:pt x="15266" y="1135"/>
                    <a:pt x="14901" y="1142"/>
                    <a:pt x="14615" y="1296"/>
                  </a:cubicBezTo>
                  <a:cubicBezTo>
                    <a:pt x="11432" y="2417"/>
                    <a:pt x="8871" y="2740"/>
                    <a:pt x="5942" y="2740"/>
                  </a:cubicBezTo>
                  <a:cubicBezTo>
                    <a:pt x="5230" y="2740"/>
                    <a:pt x="4496" y="2721"/>
                    <a:pt x="3726" y="2689"/>
                  </a:cubicBezTo>
                  <a:cubicBezTo>
                    <a:pt x="2875" y="2655"/>
                    <a:pt x="1860" y="2625"/>
                    <a:pt x="1014" y="2525"/>
                  </a:cubicBezTo>
                  <a:cubicBezTo>
                    <a:pt x="1001" y="2559"/>
                    <a:pt x="809" y="3659"/>
                    <a:pt x="801" y="3694"/>
                  </a:cubicBezTo>
                  <a:lnTo>
                    <a:pt x="794" y="3711"/>
                  </a:lnTo>
                  <a:cubicBezTo>
                    <a:pt x="728" y="3970"/>
                    <a:pt x="662" y="4230"/>
                    <a:pt x="602" y="4487"/>
                  </a:cubicBezTo>
                  <a:cubicBezTo>
                    <a:pt x="588" y="4536"/>
                    <a:pt x="577" y="4591"/>
                    <a:pt x="567" y="4640"/>
                  </a:cubicBezTo>
                  <a:cubicBezTo>
                    <a:pt x="514" y="4866"/>
                    <a:pt x="466" y="5093"/>
                    <a:pt x="420" y="5316"/>
                  </a:cubicBezTo>
                  <a:cubicBezTo>
                    <a:pt x="320" y="5803"/>
                    <a:pt x="237" y="6287"/>
                    <a:pt x="173" y="6758"/>
                  </a:cubicBezTo>
                  <a:cubicBezTo>
                    <a:pt x="153" y="6883"/>
                    <a:pt x="139" y="7010"/>
                    <a:pt x="126" y="7134"/>
                  </a:cubicBezTo>
                  <a:cubicBezTo>
                    <a:pt x="15" y="8132"/>
                    <a:pt x="1" y="9085"/>
                    <a:pt x="133" y="9941"/>
                  </a:cubicBezTo>
                  <a:cubicBezTo>
                    <a:pt x="152" y="10068"/>
                    <a:pt x="174" y="10188"/>
                    <a:pt x="197" y="10306"/>
                  </a:cubicBezTo>
                  <a:cubicBezTo>
                    <a:pt x="2650" y="10064"/>
                    <a:pt x="5099" y="9777"/>
                    <a:pt x="7485" y="9097"/>
                  </a:cubicBezTo>
                  <a:cubicBezTo>
                    <a:pt x="9948" y="8393"/>
                    <a:pt x="12433" y="7760"/>
                    <a:pt x="14886" y="7007"/>
                  </a:cubicBezTo>
                  <a:cubicBezTo>
                    <a:pt x="15838" y="6717"/>
                    <a:pt x="16726" y="6200"/>
                    <a:pt x="17639" y="5771"/>
                  </a:cubicBezTo>
                  <a:cubicBezTo>
                    <a:pt x="17801" y="5696"/>
                    <a:pt x="18052" y="5591"/>
                    <a:pt x="18078" y="5464"/>
                  </a:cubicBezTo>
                  <a:cubicBezTo>
                    <a:pt x="18172" y="4940"/>
                    <a:pt x="18658" y="4877"/>
                    <a:pt x="18971" y="4611"/>
                  </a:cubicBezTo>
                  <a:cubicBezTo>
                    <a:pt x="19138" y="4474"/>
                    <a:pt x="19324" y="4363"/>
                    <a:pt x="19565" y="4196"/>
                  </a:cubicBezTo>
                  <a:cubicBezTo>
                    <a:pt x="19185" y="3484"/>
                    <a:pt x="18839" y="2780"/>
                    <a:pt x="18436" y="2113"/>
                  </a:cubicBezTo>
                  <a:cubicBezTo>
                    <a:pt x="18025" y="1425"/>
                    <a:pt x="17557" y="767"/>
                    <a:pt x="17051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8"/>
            <p:cNvSpPr/>
            <p:nvPr/>
          </p:nvSpPr>
          <p:spPr>
            <a:xfrm>
              <a:off x="8225300" y="2774900"/>
              <a:ext cx="35575" cy="53950"/>
            </a:xfrm>
            <a:custGeom>
              <a:avLst/>
              <a:gdLst/>
              <a:ahLst/>
              <a:cxnLst/>
              <a:rect l="l" t="t" r="r" b="b"/>
              <a:pathLst>
                <a:path w="1423" h="2158" extrusionOk="0">
                  <a:moveTo>
                    <a:pt x="495" y="1"/>
                  </a:moveTo>
                  <a:cubicBezTo>
                    <a:pt x="371" y="1"/>
                    <a:pt x="237" y="109"/>
                    <a:pt x="167" y="284"/>
                  </a:cubicBezTo>
                  <a:cubicBezTo>
                    <a:pt x="0" y="715"/>
                    <a:pt x="409" y="1896"/>
                    <a:pt x="827" y="2112"/>
                  </a:cubicBezTo>
                  <a:cubicBezTo>
                    <a:pt x="899" y="2149"/>
                    <a:pt x="988" y="2157"/>
                    <a:pt x="1079" y="2157"/>
                  </a:cubicBezTo>
                  <a:cubicBezTo>
                    <a:pt x="1148" y="2157"/>
                    <a:pt x="1218" y="2153"/>
                    <a:pt x="1285" y="2153"/>
                  </a:cubicBezTo>
                  <a:cubicBezTo>
                    <a:pt x="1310" y="2153"/>
                    <a:pt x="1336" y="2154"/>
                    <a:pt x="1360" y="2155"/>
                  </a:cubicBezTo>
                  <a:cubicBezTo>
                    <a:pt x="1392" y="1971"/>
                    <a:pt x="1423" y="1904"/>
                    <a:pt x="1404" y="1863"/>
                  </a:cubicBezTo>
                  <a:cubicBezTo>
                    <a:pt x="1185" y="1287"/>
                    <a:pt x="998" y="689"/>
                    <a:pt x="705" y="148"/>
                  </a:cubicBezTo>
                  <a:cubicBezTo>
                    <a:pt x="652" y="46"/>
                    <a:pt x="576" y="1"/>
                    <a:pt x="4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8"/>
            <p:cNvSpPr/>
            <p:nvPr/>
          </p:nvSpPr>
          <p:spPr>
            <a:xfrm>
              <a:off x="8168675" y="2741200"/>
              <a:ext cx="28775" cy="65825"/>
            </a:xfrm>
            <a:custGeom>
              <a:avLst/>
              <a:gdLst/>
              <a:ahLst/>
              <a:cxnLst/>
              <a:rect l="l" t="t" r="r" b="b"/>
              <a:pathLst>
                <a:path w="1151" h="2633" extrusionOk="0">
                  <a:moveTo>
                    <a:pt x="497" y="0"/>
                  </a:moveTo>
                  <a:cubicBezTo>
                    <a:pt x="348" y="144"/>
                    <a:pt x="186" y="223"/>
                    <a:pt x="163" y="333"/>
                  </a:cubicBezTo>
                  <a:cubicBezTo>
                    <a:pt x="0" y="1032"/>
                    <a:pt x="44" y="1722"/>
                    <a:pt x="418" y="2343"/>
                  </a:cubicBezTo>
                  <a:cubicBezTo>
                    <a:pt x="508" y="2491"/>
                    <a:pt x="759" y="2539"/>
                    <a:pt x="940" y="2633"/>
                  </a:cubicBezTo>
                  <a:cubicBezTo>
                    <a:pt x="1004" y="2442"/>
                    <a:pt x="1151" y="2238"/>
                    <a:pt x="1127" y="2061"/>
                  </a:cubicBezTo>
                  <a:cubicBezTo>
                    <a:pt x="1033" y="1525"/>
                    <a:pt x="884" y="995"/>
                    <a:pt x="745" y="464"/>
                  </a:cubicBezTo>
                  <a:cubicBezTo>
                    <a:pt x="712" y="334"/>
                    <a:pt x="614" y="217"/>
                    <a:pt x="4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8"/>
            <p:cNvSpPr/>
            <p:nvPr/>
          </p:nvSpPr>
          <p:spPr>
            <a:xfrm>
              <a:off x="8114775" y="2817700"/>
              <a:ext cx="28525" cy="47150"/>
            </a:xfrm>
            <a:custGeom>
              <a:avLst/>
              <a:gdLst/>
              <a:ahLst/>
              <a:cxnLst/>
              <a:rect l="l" t="t" r="r" b="b"/>
              <a:pathLst>
                <a:path w="1141" h="1886" extrusionOk="0">
                  <a:moveTo>
                    <a:pt x="337" y="0"/>
                  </a:moveTo>
                  <a:cubicBezTo>
                    <a:pt x="254" y="62"/>
                    <a:pt x="1" y="181"/>
                    <a:pt x="8" y="266"/>
                  </a:cubicBezTo>
                  <a:cubicBezTo>
                    <a:pt x="59" y="743"/>
                    <a:pt x="121" y="1233"/>
                    <a:pt x="294" y="1674"/>
                  </a:cubicBezTo>
                  <a:cubicBezTo>
                    <a:pt x="345" y="1811"/>
                    <a:pt x="459" y="1885"/>
                    <a:pt x="586" y="1885"/>
                  </a:cubicBezTo>
                  <a:cubicBezTo>
                    <a:pt x="699" y="1885"/>
                    <a:pt x="823" y="1826"/>
                    <a:pt x="922" y="1700"/>
                  </a:cubicBezTo>
                  <a:cubicBezTo>
                    <a:pt x="1141" y="1416"/>
                    <a:pt x="788" y="204"/>
                    <a:pt x="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8"/>
            <p:cNvSpPr/>
            <p:nvPr/>
          </p:nvSpPr>
          <p:spPr>
            <a:xfrm>
              <a:off x="7806750" y="2605675"/>
              <a:ext cx="429375" cy="142900"/>
            </a:xfrm>
            <a:custGeom>
              <a:avLst/>
              <a:gdLst/>
              <a:ahLst/>
              <a:cxnLst/>
              <a:rect l="l" t="t" r="r" b="b"/>
              <a:pathLst>
                <a:path w="17175" h="5716" extrusionOk="0">
                  <a:moveTo>
                    <a:pt x="14133" y="1370"/>
                  </a:moveTo>
                  <a:cubicBezTo>
                    <a:pt x="14228" y="1370"/>
                    <a:pt x="14338" y="1403"/>
                    <a:pt x="14437" y="1460"/>
                  </a:cubicBezTo>
                  <a:cubicBezTo>
                    <a:pt x="14811" y="1673"/>
                    <a:pt x="15185" y="2893"/>
                    <a:pt x="14975" y="3382"/>
                  </a:cubicBezTo>
                  <a:cubicBezTo>
                    <a:pt x="14916" y="3511"/>
                    <a:pt x="14817" y="3580"/>
                    <a:pt x="14715" y="3580"/>
                  </a:cubicBezTo>
                  <a:cubicBezTo>
                    <a:pt x="14616" y="3580"/>
                    <a:pt x="14515" y="3514"/>
                    <a:pt x="14449" y="3371"/>
                  </a:cubicBezTo>
                  <a:cubicBezTo>
                    <a:pt x="14206" y="2829"/>
                    <a:pt x="14000" y="2259"/>
                    <a:pt x="13900" y="1676"/>
                  </a:cubicBezTo>
                  <a:cubicBezTo>
                    <a:pt x="13862" y="1459"/>
                    <a:pt x="13977" y="1370"/>
                    <a:pt x="14133" y="1370"/>
                  </a:cubicBezTo>
                  <a:close/>
                  <a:moveTo>
                    <a:pt x="9331" y="2710"/>
                  </a:moveTo>
                  <a:cubicBezTo>
                    <a:pt x="9439" y="2710"/>
                    <a:pt x="9625" y="2898"/>
                    <a:pt x="9642" y="3018"/>
                  </a:cubicBezTo>
                  <a:cubicBezTo>
                    <a:pt x="9690" y="3411"/>
                    <a:pt x="9697" y="3807"/>
                    <a:pt x="9667" y="4202"/>
                  </a:cubicBezTo>
                  <a:cubicBezTo>
                    <a:pt x="9657" y="4314"/>
                    <a:pt x="9453" y="4498"/>
                    <a:pt x="9346" y="4498"/>
                  </a:cubicBezTo>
                  <a:cubicBezTo>
                    <a:pt x="9344" y="4498"/>
                    <a:pt x="9343" y="4498"/>
                    <a:pt x="9341" y="4498"/>
                  </a:cubicBezTo>
                  <a:cubicBezTo>
                    <a:pt x="9199" y="4482"/>
                    <a:pt x="8967" y="4334"/>
                    <a:pt x="8949" y="4214"/>
                  </a:cubicBezTo>
                  <a:cubicBezTo>
                    <a:pt x="8888" y="3826"/>
                    <a:pt x="8903" y="3429"/>
                    <a:pt x="8893" y="2998"/>
                  </a:cubicBezTo>
                  <a:cubicBezTo>
                    <a:pt x="9063" y="2878"/>
                    <a:pt x="9195" y="2712"/>
                    <a:pt x="9329" y="2710"/>
                  </a:cubicBezTo>
                  <a:cubicBezTo>
                    <a:pt x="9329" y="2710"/>
                    <a:pt x="9330" y="2710"/>
                    <a:pt x="9331" y="2710"/>
                  </a:cubicBezTo>
                  <a:close/>
                  <a:moveTo>
                    <a:pt x="5205" y="3578"/>
                  </a:moveTo>
                  <a:cubicBezTo>
                    <a:pt x="5224" y="3578"/>
                    <a:pt x="5242" y="3580"/>
                    <a:pt x="5257" y="3584"/>
                  </a:cubicBezTo>
                  <a:cubicBezTo>
                    <a:pt x="5595" y="3675"/>
                    <a:pt x="5810" y="4491"/>
                    <a:pt x="5591" y="5035"/>
                  </a:cubicBezTo>
                  <a:cubicBezTo>
                    <a:pt x="5506" y="5052"/>
                    <a:pt x="5353" y="5131"/>
                    <a:pt x="5212" y="5131"/>
                  </a:cubicBezTo>
                  <a:cubicBezTo>
                    <a:pt x="5184" y="5131"/>
                    <a:pt x="5156" y="5128"/>
                    <a:pt x="5130" y="5121"/>
                  </a:cubicBezTo>
                  <a:cubicBezTo>
                    <a:pt x="4843" y="5049"/>
                    <a:pt x="4612" y="4145"/>
                    <a:pt x="4799" y="3789"/>
                  </a:cubicBezTo>
                  <a:cubicBezTo>
                    <a:pt x="4858" y="3683"/>
                    <a:pt x="5068" y="3578"/>
                    <a:pt x="5205" y="3578"/>
                  </a:cubicBezTo>
                  <a:close/>
                  <a:moveTo>
                    <a:pt x="16499" y="1"/>
                  </a:moveTo>
                  <a:cubicBezTo>
                    <a:pt x="12599" y="1306"/>
                    <a:pt x="8694" y="2194"/>
                    <a:pt x="4645" y="2473"/>
                  </a:cubicBezTo>
                  <a:cubicBezTo>
                    <a:pt x="4473" y="2485"/>
                    <a:pt x="755" y="3506"/>
                    <a:pt x="585" y="3515"/>
                  </a:cubicBezTo>
                  <a:cubicBezTo>
                    <a:pt x="426" y="4003"/>
                    <a:pt x="312" y="3989"/>
                    <a:pt x="155" y="4499"/>
                  </a:cubicBezTo>
                  <a:cubicBezTo>
                    <a:pt x="0" y="4989"/>
                    <a:pt x="3357" y="4992"/>
                    <a:pt x="3216" y="5498"/>
                  </a:cubicBezTo>
                  <a:cubicBezTo>
                    <a:pt x="4327" y="5635"/>
                    <a:pt x="5445" y="5715"/>
                    <a:pt x="6574" y="5715"/>
                  </a:cubicBezTo>
                  <a:cubicBezTo>
                    <a:pt x="7399" y="5715"/>
                    <a:pt x="8230" y="5672"/>
                    <a:pt x="9068" y="5577"/>
                  </a:cubicBezTo>
                  <a:cubicBezTo>
                    <a:pt x="11972" y="5245"/>
                    <a:pt x="14581" y="4198"/>
                    <a:pt x="17174" y="2919"/>
                  </a:cubicBezTo>
                  <a:cubicBezTo>
                    <a:pt x="16953" y="1965"/>
                    <a:pt x="16736" y="1026"/>
                    <a:pt x="16499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8"/>
            <p:cNvSpPr/>
            <p:nvPr/>
          </p:nvSpPr>
          <p:spPr>
            <a:xfrm>
              <a:off x="8153300" y="2639900"/>
              <a:ext cx="33075" cy="55275"/>
            </a:xfrm>
            <a:custGeom>
              <a:avLst/>
              <a:gdLst/>
              <a:ahLst/>
              <a:cxnLst/>
              <a:rect l="l" t="t" r="r" b="b"/>
              <a:pathLst>
                <a:path w="1323" h="2211" extrusionOk="0">
                  <a:moveTo>
                    <a:pt x="271" y="1"/>
                  </a:moveTo>
                  <a:cubicBezTo>
                    <a:pt x="116" y="1"/>
                    <a:pt x="1" y="90"/>
                    <a:pt x="39" y="307"/>
                  </a:cubicBezTo>
                  <a:cubicBezTo>
                    <a:pt x="138" y="890"/>
                    <a:pt x="344" y="1460"/>
                    <a:pt x="588" y="2002"/>
                  </a:cubicBezTo>
                  <a:cubicBezTo>
                    <a:pt x="654" y="2145"/>
                    <a:pt x="755" y="2211"/>
                    <a:pt x="854" y="2211"/>
                  </a:cubicBezTo>
                  <a:cubicBezTo>
                    <a:pt x="955" y="2211"/>
                    <a:pt x="1054" y="2142"/>
                    <a:pt x="1113" y="2013"/>
                  </a:cubicBezTo>
                  <a:cubicBezTo>
                    <a:pt x="1323" y="1524"/>
                    <a:pt x="949" y="304"/>
                    <a:pt x="575" y="91"/>
                  </a:cubicBezTo>
                  <a:cubicBezTo>
                    <a:pt x="476" y="34"/>
                    <a:pt x="366" y="1"/>
                    <a:pt x="2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8"/>
            <p:cNvSpPr/>
            <p:nvPr/>
          </p:nvSpPr>
          <p:spPr>
            <a:xfrm>
              <a:off x="8054725" y="2783175"/>
              <a:ext cx="26975" cy="59425"/>
            </a:xfrm>
            <a:custGeom>
              <a:avLst/>
              <a:gdLst/>
              <a:ahLst/>
              <a:cxnLst/>
              <a:rect l="l" t="t" r="r" b="b"/>
              <a:pathLst>
                <a:path w="1079" h="2377" extrusionOk="0">
                  <a:moveTo>
                    <a:pt x="840" y="0"/>
                  </a:moveTo>
                  <a:cubicBezTo>
                    <a:pt x="592" y="120"/>
                    <a:pt x="342" y="245"/>
                    <a:pt x="74" y="378"/>
                  </a:cubicBezTo>
                  <a:cubicBezTo>
                    <a:pt x="60" y="962"/>
                    <a:pt x="1" y="1435"/>
                    <a:pt x="63" y="1897"/>
                  </a:cubicBezTo>
                  <a:cubicBezTo>
                    <a:pt x="86" y="2077"/>
                    <a:pt x="386" y="2217"/>
                    <a:pt x="556" y="2376"/>
                  </a:cubicBezTo>
                  <a:cubicBezTo>
                    <a:pt x="691" y="2203"/>
                    <a:pt x="895" y="2045"/>
                    <a:pt x="944" y="1853"/>
                  </a:cubicBezTo>
                  <a:cubicBezTo>
                    <a:pt x="1037" y="1480"/>
                    <a:pt x="1078" y="1096"/>
                    <a:pt x="1066" y="711"/>
                  </a:cubicBezTo>
                  <a:cubicBezTo>
                    <a:pt x="1059" y="473"/>
                    <a:pt x="920" y="237"/>
                    <a:pt x="8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8"/>
            <p:cNvSpPr/>
            <p:nvPr/>
          </p:nvSpPr>
          <p:spPr>
            <a:xfrm>
              <a:off x="7995575" y="2828250"/>
              <a:ext cx="29550" cy="52825"/>
            </a:xfrm>
            <a:custGeom>
              <a:avLst/>
              <a:gdLst/>
              <a:ahLst/>
              <a:cxnLst/>
              <a:rect l="l" t="t" r="r" b="b"/>
              <a:pathLst>
                <a:path w="1182" h="2113" extrusionOk="0">
                  <a:moveTo>
                    <a:pt x="425" y="1"/>
                  </a:moveTo>
                  <a:cubicBezTo>
                    <a:pt x="271" y="1"/>
                    <a:pt x="0" y="124"/>
                    <a:pt x="1" y="133"/>
                  </a:cubicBezTo>
                  <a:cubicBezTo>
                    <a:pt x="127" y="746"/>
                    <a:pt x="230" y="1372"/>
                    <a:pt x="455" y="1945"/>
                  </a:cubicBezTo>
                  <a:cubicBezTo>
                    <a:pt x="497" y="2051"/>
                    <a:pt x="596" y="2113"/>
                    <a:pt x="704" y="2113"/>
                  </a:cubicBezTo>
                  <a:cubicBezTo>
                    <a:pt x="828" y="2113"/>
                    <a:pt x="963" y="2031"/>
                    <a:pt x="1037" y="1840"/>
                  </a:cubicBezTo>
                  <a:cubicBezTo>
                    <a:pt x="1181" y="1454"/>
                    <a:pt x="838" y="191"/>
                    <a:pt x="495" y="14"/>
                  </a:cubicBezTo>
                  <a:cubicBezTo>
                    <a:pt x="477" y="5"/>
                    <a:pt x="453" y="1"/>
                    <a:pt x="4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8"/>
            <p:cNvSpPr/>
            <p:nvPr/>
          </p:nvSpPr>
          <p:spPr>
            <a:xfrm>
              <a:off x="8028925" y="2673450"/>
              <a:ext cx="20300" cy="44675"/>
            </a:xfrm>
            <a:custGeom>
              <a:avLst/>
              <a:gdLst/>
              <a:ahLst/>
              <a:cxnLst/>
              <a:rect l="l" t="t" r="r" b="b"/>
              <a:pathLst>
                <a:path w="812" h="1787" extrusionOk="0">
                  <a:moveTo>
                    <a:pt x="445" y="0"/>
                  </a:moveTo>
                  <a:cubicBezTo>
                    <a:pt x="444" y="0"/>
                    <a:pt x="443" y="0"/>
                    <a:pt x="443" y="0"/>
                  </a:cubicBezTo>
                  <a:cubicBezTo>
                    <a:pt x="309" y="1"/>
                    <a:pt x="176" y="167"/>
                    <a:pt x="6" y="287"/>
                  </a:cubicBezTo>
                  <a:cubicBezTo>
                    <a:pt x="17" y="720"/>
                    <a:pt x="1" y="1115"/>
                    <a:pt x="62" y="1504"/>
                  </a:cubicBezTo>
                  <a:cubicBezTo>
                    <a:pt x="80" y="1622"/>
                    <a:pt x="312" y="1771"/>
                    <a:pt x="454" y="1787"/>
                  </a:cubicBezTo>
                  <a:cubicBezTo>
                    <a:pt x="456" y="1787"/>
                    <a:pt x="457" y="1787"/>
                    <a:pt x="459" y="1787"/>
                  </a:cubicBezTo>
                  <a:cubicBezTo>
                    <a:pt x="567" y="1787"/>
                    <a:pt x="771" y="1603"/>
                    <a:pt x="781" y="1491"/>
                  </a:cubicBezTo>
                  <a:cubicBezTo>
                    <a:pt x="811" y="1096"/>
                    <a:pt x="803" y="700"/>
                    <a:pt x="755" y="307"/>
                  </a:cubicBezTo>
                  <a:cubicBezTo>
                    <a:pt x="738" y="188"/>
                    <a:pt x="554" y="0"/>
                    <a:pt x="4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8"/>
            <p:cNvSpPr/>
            <p:nvPr/>
          </p:nvSpPr>
          <p:spPr>
            <a:xfrm>
              <a:off x="7898600" y="2849025"/>
              <a:ext cx="24850" cy="52525"/>
            </a:xfrm>
            <a:custGeom>
              <a:avLst/>
              <a:gdLst/>
              <a:ahLst/>
              <a:cxnLst/>
              <a:rect l="l" t="t" r="r" b="b"/>
              <a:pathLst>
                <a:path w="994" h="2101" extrusionOk="0">
                  <a:moveTo>
                    <a:pt x="292" y="1"/>
                  </a:moveTo>
                  <a:cubicBezTo>
                    <a:pt x="195" y="1"/>
                    <a:pt x="1" y="164"/>
                    <a:pt x="5" y="252"/>
                  </a:cubicBezTo>
                  <a:cubicBezTo>
                    <a:pt x="13" y="791"/>
                    <a:pt x="46" y="1329"/>
                    <a:pt x="125" y="1861"/>
                  </a:cubicBezTo>
                  <a:cubicBezTo>
                    <a:pt x="139" y="1964"/>
                    <a:pt x="403" y="2096"/>
                    <a:pt x="553" y="2100"/>
                  </a:cubicBezTo>
                  <a:cubicBezTo>
                    <a:pt x="554" y="2100"/>
                    <a:pt x="554" y="2100"/>
                    <a:pt x="555" y="2100"/>
                  </a:cubicBezTo>
                  <a:cubicBezTo>
                    <a:pt x="672" y="2100"/>
                    <a:pt x="790" y="1921"/>
                    <a:pt x="993" y="1749"/>
                  </a:cubicBezTo>
                  <a:cubicBezTo>
                    <a:pt x="895" y="1255"/>
                    <a:pt x="815" y="737"/>
                    <a:pt x="682" y="243"/>
                  </a:cubicBezTo>
                  <a:cubicBezTo>
                    <a:pt x="652" y="128"/>
                    <a:pt x="435" y="15"/>
                    <a:pt x="298" y="1"/>
                  </a:cubicBezTo>
                  <a:cubicBezTo>
                    <a:pt x="296" y="1"/>
                    <a:pt x="294" y="1"/>
                    <a:pt x="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8"/>
            <p:cNvSpPr/>
            <p:nvPr/>
          </p:nvSpPr>
          <p:spPr>
            <a:xfrm>
              <a:off x="7923025" y="2781750"/>
              <a:ext cx="22925" cy="44300"/>
            </a:xfrm>
            <a:custGeom>
              <a:avLst/>
              <a:gdLst/>
              <a:ahLst/>
              <a:cxnLst/>
              <a:rect l="l" t="t" r="r" b="b"/>
              <a:pathLst>
                <a:path w="917" h="1772" extrusionOk="0">
                  <a:moveTo>
                    <a:pt x="430" y="1"/>
                  </a:moveTo>
                  <a:cubicBezTo>
                    <a:pt x="313" y="1"/>
                    <a:pt x="81" y="208"/>
                    <a:pt x="58" y="338"/>
                  </a:cubicBezTo>
                  <a:cubicBezTo>
                    <a:pt x="1" y="690"/>
                    <a:pt x="12" y="1058"/>
                    <a:pt x="61" y="1411"/>
                  </a:cubicBezTo>
                  <a:cubicBezTo>
                    <a:pt x="81" y="1550"/>
                    <a:pt x="277" y="1772"/>
                    <a:pt x="381" y="1772"/>
                  </a:cubicBezTo>
                  <a:cubicBezTo>
                    <a:pt x="382" y="1772"/>
                    <a:pt x="383" y="1772"/>
                    <a:pt x="384" y="1772"/>
                  </a:cubicBezTo>
                  <a:cubicBezTo>
                    <a:pt x="539" y="1763"/>
                    <a:pt x="685" y="1579"/>
                    <a:pt x="842" y="1463"/>
                  </a:cubicBezTo>
                  <a:cubicBezTo>
                    <a:pt x="856" y="1070"/>
                    <a:pt x="917" y="724"/>
                    <a:pt x="862" y="394"/>
                  </a:cubicBezTo>
                  <a:cubicBezTo>
                    <a:pt x="835" y="236"/>
                    <a:pt x="611" y="41"/>
                    <a:pt x="448" y="3"/>
                  </a:cubicBezTo>
                  <a:cubicBezTo>
                    <a:pt x="443" y="1"/>
                    <a:pt x="436" y="1"/>
                    <a:pt x="4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8"/>
            <p:cNvSpPr/>
            <p:nvPr/>
          </p:nvSpPr>
          <p:spPr>
            <a:xfrm>
              <a:off x="7922050" y="2695100"/>
              <a:ext cx="30000" cy="38875"/>
            </a:xfrm>
            <a:custGeom>
              <a:avLst/>
              <a:gdLst/>
              <a:ahLst/>
              <a:cxnLst/>
              <a:rect l="l" t="t" r="r" b="b"/>
              <a:pathLst>
                <a:path w="1200" h="1555" extrusionOk="0">
                  <a:moveTo>
                    <a:pt x="593" y="1"/>
                  </a:moveTo>
                  <a:cubicBezTo>
                    <a:pt x="456" y="1"/>
                    <a:pt x="246" y="106"/>
                    <a:pt x="187" y="213"/>
                  </a:cubicBezTo>
                  <a:cubicBezTo>
                    <a:pt x="0" y="569"/>
                    <a:pt x="231" y="1474"/>
                    <a:pt x="518" y="1545"/>
                  </a:cubicBezTo>
                  <a:cubicBezTo>
                    <a:pt x="544" y="1552"/>
                    <a:pt x="571" y="1555"/>
                    <a:pt x="598" y="1555"/>
                  </a:cubicBezTo>
                  <a:cubicBezTo>
                    <a:pt x="740" y="1555"/>
                    <a:pt x="894" y="1475"/>
                    <a:pt x="979" y="1458"/>
                  </a:cubicBezTo>
                  <a:cubicBezTo>
                    <a:pt x="1199" y="914"/>
                    <a:pt x="983" y="98"/>
                    <a:pt x="645" y="7"/>
                  </a:cubicBezTo>
                  <a:cubicBezTo>
                    <a:pt x="630" y="3"/>
                    <a:pt x="612" y="1"/>
                    <a:pt x="5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7864050" y="2922500"/>
              <a:ext cx="1650" cy="9125"/>
            </a:xfrm>
            <a:custGeom>
              <a:avLst/>
              <a:gdLst/>
              <a:ahLst/>
              <a:cxnLst/>
              <a:rect l="l" t="t" r="r" b="b"/>
              <a:pathLst>
                <a:path w="66" h="365" extrusionOk="0">
                  <a:moveTo>
                    <a:pt x="1" y="0"/>
                  </a:moveTo>
                  <a:cubicBezTo>
                    <a:pt x="16" y="123"/>
                    <a:pt x="38" y="245"/>
                    <a:pt x="65" y="365"/>
                  </a:cubicBezTo>
                  <a:cubicBezTo>
                    <a:pt x="42" y="247"/>
                    <a:pt x="20" y="127"/>
                    <a:pt x="1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7801375" y="2530575"/>
              <a:ext cx="756100" cy="420875"/>
            </a:xfrm>
            <a:custGeom>
              <a:avLst/>
              <a:gdLst/>
              <a:ahLst/>
              <a:cxnLst/>
              <a:rect l="l" t="t" r="r" b="b"/>
              <a:pathLst>
                <a:path w="30244" h="16835" extrusionOk="0">
                  <a:moveTo>
                    <a:pt x="25185" y="926"/>
                  </a:moveTo>
                  <a:cubicBezTo>
                    <a:pt x="25577" y="926"/>
                    <a:pt x="25633" y="1147"/>
                    <a:pt x="25378" y="1600"/>
                  </a:cubicBezTo>
                  <a:cubicBezTo>
                    <a:pt x="24962" y="2334"/>
                    <a:pt x="24504" y="3037"/>
                    <a:pt x="24065" y="3756"/>
                  </a:cubicBezTo>
                  <a:cubicBezTo>
                    <a:pt x="23959" y="3926"/>
                    <a:pt x="23847" y="4090"/>
                    <a:pt x="23738" y="4258"/>
                  </a:cubicBezTo>
                  <a:cubicBezTo>
                    <a:pt x="23709" y="4243"/>
                    <a:pt x="23652" y="4226"/>
                    <a:pt x="23650" y="4205"/>
                  </a:cubicBezTo>
                  <a:cubicBezTo>
                    <a:pt x="23572" y="3587"/>
                    <a:pt x="23318" y="3292"/>
                    <a:pt x="22983" y="3292"/>
                  </a:cubicBezTo>
                  <a:cubicBezTo>
                    <a:pt x="22740" y="3292"/>
                    <a:pt x="22455" y="3446"/>
                    <a:pt x="22163" y="3744"/>
                  </a:cubicBezTo>
                  <a:cubicBezTo>
                    <a:pt x="21548" y="4366"/>
                    <a:pt x="20966" y="5011"/>
                    <a:pt x="20283" y="5735"/>
                  </a:cubicBezTo>
                  <a:cubicBezTo>
                    <a:pt x="20246" y="5524"/>
                    <a:pt x="20212" y="5343"/>
                    <a:pt x="20184" y="5166"/>
                  </a:cubicBezTo>
                  <a:cubicBezTo>
                    <a:pt x="20165" y="5036"/>
                    <a:pt x="20193" y="4811"/>
                    <a:pt x="20130" y="4782"/>
                  </a:cubicBezTo>
                  <a:cubicBezTo>
                    <a:pt x="20069" y="4755"/>
                    <a:pt x="19990" y="4741"/>
                    <a:pt x="19911" y="4741"/>
                  </a:cubicBezTo>
                  <a:cubicBezTo>
                    <a:pt x="19829" y="4741"/>
                    <a:pt x="19746" y="4757"/>
                    <a:pt x="19681" y="4789"/>
                  </a:cubicBezTo>
                  <a:cubicBezTo>
                    <a:pt x="19192" y="5023"/>
                    <a:pt x="18718" y="5297"/>
                    <a:pt x="18166" y="5594"/>
                  </a:cubicBezTo>
                  <a:cubicBezTo>
                    <a:pt x="17980" y="4816"/>
                    <a:pt x="17799" y="4111"/>
                    <a:pt x="17651" y="3401"/>
                  </a:cubicBezTo>
                  <a:cubicBezTo>
                    <a:pt x="17621" y="3266"/>
                    <a:pt x="17699" y="3090"/>
                    <a:pt x="17767" y="2950"/>
                  </a:cubicBezTo>
                  <a:cubicBezTo>
                    <a:pt x="18228" y="2047"/>
                    <a:pt x="19067" y="1555"/>
                    <a:pt x="19954" y="1067"/>
                  </a:cubicBezTo>
                  <a:lnTo>
                    <a:pt x="19954" y="1067"/>
                  </a:lnTo>
                  <a:cubicBezTo>
                    <a:pt x="19754" y="1584"/>
                    <a:pt x="19518" y="2093"/>
                    <a:pt x="19367" y="2624"/>
                  </a:cubicBezTo>
                  <a:cubicBezTo>
                    <a:pt x="19298" y="2868"/>
                    <a:pt x="19384" y="3152"/>
                    <a:pt x="19404" y="3419"/>
                  </a:cubicBezTo>
                  <a:cubicBezTo>
                    <a:pt x="19650" y="3367"/>
                    <a:pt x="19933" y="3373"/>
                    <a:pt x="20141" y="3253"/>
                  </a:cubicBezTo>
                  <a:cubicBezTo>
                    <a:pt x="21203" y="2641"/>
                    <a:pt x="22221" y="1953"/>
                    <a:pt x="23301" y="1383"/>
                  </a:cubicBezTo>
                  <a:cubicBezTo>
                    <a:pt x="23800" y="1118"/>
                    <a:pt x="24407" y="1024"/>
                    <a:pt x="24974" y="943"/>
                  </a:cubicBezTo>
                  <a:cubicBezTo>
                    <a:pt x="25053" y="932"/>
                    <a:pt x="25123" y="926"/>
                    <a:pt x="25185" y="926"/>
                  </a:cubicBezTo>
                  <a:close/>
                  <a:moveTo>
                    <a:pt x="22742" y="4085"/>
                  </a:moveTo>
                  <a:cubicBezTo>
                    <a:pt x="22829" y="4114"/>
                    <a:pt x="22915" y="4148"/>
                    <a:pt x="23001" y="4181"/>
                  </a:cubicBezTo>
                  <a:cubicBezTo>
                    <a:pt x="22911" y="4744"/>
                    <a:pt x="22805" y="5309"/>
                    <a:pt x="22740" y="5873"/>
                  </a:cubicBezTo>
                  <a:cubicBezTo>
                    <a:pt x="22717" y="6086"/>
                    <a:pt x="22719" y="6410"/>
                    <a:pt x="22840" y="6501"/>
                  </a:cubicBezTo>
                  <a:cubicBezTo>
                    <a:pt x="22893" y="6539"/>
                    <a:pt x="22970" y="6554"/>
                    <a:pt x="23057" y="6554"/>
                  </a:cubicBezTo>
                  <a:cubicBezTo>
                    <a:pt x="23199" y="6554"/>
                    <a:pt x="23366" y="6513"/>
                    <a:pt x="23490" y="6463"/>
                  </a:cubicBezTo>
                  <a:cubicBezTo>
                    <a:pt x="24534" y="6025"/>
                    <a:pt x="25539" y="5470"/>
                    <a:pt x="26618" y="5130"/>
                  </a:cubicBezTo>
                  <a:cubicBezTo>
                    <a:pt x="27322" y="4911"/>
                    <a:pt x="28121" y="4969"/>
                    <a:pt x="28880" y="4937"/>
                  </a:cubicBezTo>
                  <a:cubicBezTo>
                    <a:pt x="28892" y="4937"/>
                    <a:pt x="28904" y="4937"/>
                    <a:pt x="28915" y="4937"/>
                  </a:cubicBezTo>
                  <a:cubicBezTo>
                    <a:pt x="29262" y="4937"/>
                    <a:pt x="29368" y="5169"/>
                    <a:pt x="29192" y="5477"/>
                  </a:cubicBezTo>
                  <a:cubicBezTo>
                    <a:pt x="29019" y="5773"/>
                    <a:pt x="28848" y="6114"/>
                    <a:pt x="28581" y="6307"/>
                  </a:cubicBezTo>
                  <a:cubicBezTo>
                    <a:pt x="27533" y="7076"/>
                    <a:pt x="26460" y="7817"/>
                    <a:pt x="25185" y="8178"/>
                  </a:cubicBezTo>
                  <a:cubicBezTo>
                    <a:pt x="24411" y="8401"/>
                    <a:pt x="23649" y="8671"/>
                    <a:pt x="22884" y="8932"/>
                  </a:cubicBezTo>
                  <a:cubicBezTo>
                    <a:pt x="22794" y="8964"/>
                    <a:pt x="22714" y="8981"/>
                    <a:pt x="22644" y="8981"/>
                  </a:cubicBezTo>
                  <a:cubicBezTo>
                    <a:pt x="22476" y="8981"/>
                    <a:pt x="22354" y="8886"/>
                    <a:pt x="22234" y="8670"/>
                  </a:cubicBezTo>
                  <a:cubicBezTo>
                    <a:pt x="21866" y="7993"/>
                    <a:pt x="21428" y="7361"/>
                    <a:pt x="21058" y="6688"/>
                  </a:cubicBezTo>
                  <a:cubicBezTo>
                    <a:pt x="20969" y="6526"/>
                    <a:pt x="20956" y="6216"/>
                    <a:pt x="21055" y="6087"/>
                  </a:cubicBezTo>
                  <a:cubicBezTo>
                    <a:pt x="21590" y="5400"/>
                    <a:pt x="22172" y="4745"/>
                    <a:pt x="22742" y="4085"/>
                  </a:cubicBezTo>
                  <a:close/>
                  <a:moveTo>
                    <a:pt x="20311" y="0"/>
                  </a:moveTo>
                  <a:cubicBezTo>
                    <a:pt x="20142" y="0"/>
                    <a:pt x="19948" y="50"/>
                    <a:pt x="19834" y="131"/>
                  </a:cubicBezTo>
                  <a:cubicBezTo>
                    <a:pt x="18949" y="768"/>
                    <a:pt x="18099" y="1456"/>
                    <a:pt x="17191" y="2167"/>
                  </a:cubicBezTo>
                  <a:cubicBezTo>
                    <a:pt x="17180" y="2167"/>
                    <a:pt x="17169" y="2167"/>
                    <a:pt x="17157" y="2167"/>
                  </a:cubicBezTo>
                  <a:cubicBezTo>
                    <a:pt x="17102" y="2167"/>
                    <a:pt x="17028" y="2164"/>
                    <a:pt x="16945" y="2164"/>
                  </a:cubicBezTo>
                  <a:cubicBezTo>
                    <a:pt x="16823" y="2164"/>
                    <a:pt x="16680" y="2172"/>
                    <a:pt x="16548" y="2213"/>
                  </a:cubicBezTo>
                  <a:cubicBezTo>
                    <a:pt x="14271" y="2906"/>
                    <a:pt x="12012" y="3654"/>
                    <a:pt x="9650" y="4045"/>
                  </a:cubicBezTo>
                  <a:cubicBezTo>
                    <a:pt x="7975" y="4321"/>
                    <a:pt x="2490" y="5726"/>
                    <a:pt x="807" y="5862"/>
                  </a:cubicBezTo>
                  <a:cubicBezTo>
                    <a:pt x="722" y="6120"/>
                    <a:pt x="634" y="6385"/>
                    <a:pt x="549" y="6657"/>
                  </a:cubicBezTo>
                  <a:cubicBezTo>
                    <a:pt x="719" y="6650"/>
                    <a:pt x="881" y="6647"/>
                    <a:pt x="1053" y="6635"/>
                  </a:cubicBezTo>
                  <a:cubicBezTo>
                    <a:pt x="5102" y="6357"/>
                    <a:pt x="12816" y="4309"/>
                    <a:pt x="16715" y="3005"/>
                  </a:cubicBezTo>
                  <a:cubicBezTo>
                    <a:pt x="16952" y="4030"/>
                    <a:pt x="17169" y="4969"/>
                    <a:pt x="17390" y="5925"/>
                  </a:cubicBezTo>
                  <a:cubicBezTo>
                    <a:pt x="14798" y="7203"/>
                    <a:pt x="13035" y="7470"/>
                    <a:pt x="9445" y="7656"/>
                  </a:cubicBezTo>
                  <a:cubicBezTo>
                    <a:pt x="8712" y="7694"/>
                    <a:pt x="7551" y="7716"/>
                    <a:pt x="6280" y="7716"/>
                  </a:cubicBezTo>
                  <a:cubicBezTo>
                    <a:pt x="4096" y="7716"/>
                    <a:pt x="1587" y="7653"/>
                    <a:pt x="371" y="7503"/>
                  </a:cubicBezTo>
                  <a:cubicBezTo>
                    <a:pt x="291" y="7776"/>
                    <a:pt x="73" y="7808"/>
                    <a:pt x="0" y="8084"/>
                  </a:cubicBezTo>
                  <a:lnTo>
                    <a:pt x="2926" y="8364"/>
                  </a:lnTo>
                  <a:cubicBezTo>
                    <a:pt x="4254" y="8478"/>
                    <a:pt x="5957" y="8593"/>
                    <a:pt x="6809" y="8593"/>
                  </a:cubicBezTo>
                  <a:cubicBezTo>
                    <a:pt x="11058" y="8593"/>
                    <a:pt x="12723" y="8418"/>
                    <a:pt x="16992" y="7033"/>
                  </a:cubicBezTo>
                  <a:cubicBezTo>
                    <a:pt x="17277" y="6878"/>
                    <a:pt x="17644" y="6872"/>
                    <a:pt x="17973" y="6783"/>
                  </a:cubicBezTo>
                  <a:cubicBezTo>
                    <a:pt x="18072" y="6757"/>
                    <a:pt x="18176" y="6714"/>
                    <a:pt x="18260" y="6648"/>
                  </a:cubicBezTo>
                  <a:cubicBezTo>
                    <a:pt x="18636" y="6361"/>
                    <a:pt x="19011" y="6064"/>
                    <a:pt x="19428" y="5738"/>
                  </a:cubicBezTo>
                  <a:cubicBezTo>
                    <a:pt x="19933" y="6504"/>
                    <a:pt x="20401" y="7161"/>
                    <a:pt x="20812" y="7851"/>
                  </a:cubicBezTo>
                  <a:cubicBezTo>
                    <a:pt x="21213" y="8516"/>
                    <a:pt x="21560" y="9220"/>
                    <a:pt x="21940" y="9932"/>
                  </a:cubicBezTo>
                  <a:cubicBezTo>
                    <a:pt x="21699" y="10099"/>
                    <a:pt x="21513" y="10210"/>
                    <a:pt x="21347" y="10347"/>
                  </a:cubicBezTo>
                  <a:cubicBezTo>
                    <a:pt x="21033" y="10613"/>
                    <a:pt x="20547" y="10677"/>
                    <a:pt x="20453" y="11200"/>
                  </a:cubicBezTo>
                  <a:cubicBezTo>
                    <a:pt x="20426" y="11329"/>
                    <a:pt x="20175" y="11433"/>
                    <a:pt x="20014" y="11507"/>
                  </a:cubicBezTo>
                  <a:cubicBezTo>
                    <a:pt x="19101" y="11936"/>
                    <a:pt x="18213" y="12454"/>
                    <a:pt x="17261" y="12743"/>
                  </a:cubicBezTo>
                  <a:cubicBezTo>
                    <a:pt x="14808" y="13497"/>
                    <a:pt x="12323" y="14129"/>
                    <a:pt x="9860" y="14833"/>
                  </a:cubicBezTo>
                  <a:cubicBezTo>
                    <a:pt x="7474" y="15513"/>
                    <a:pt x="5025" y="15800"/>
                    <a:pt x="2572" y="16043"/>
                  </a:cubicBezTo>
                  <a:cubicBezTo>
                    <a:pt x="2623" y="16312"/>
                    <a:pt x="2696" y="16577"/>
                    <a:pt x="2792" y="16835"/>
                  </a:cubicBezTo>
                  <a:cubicBezTo>
                    <a:pt x="3182" y="16804"/>
                    <a:pt x="3575" y="16769"/>
                    <a:pt x="3968" y="16718"/>
                  </a:cubicBezTo>
                  <a:cubicBezTo>
                    <a:pt x="6741" y="16355"/>
                    <a:pt x="9457" y="15797"/>
                    <a:pt x="12154" y="15115"/>
                  </a:cubicBezTo>
                  <a:cubicBezTo>
                    <a:pt x="13859" y="14683"/>
                    <a:pt x="15539" y="14147"/>
                    <a:pt x="17214" y="13614"/>
                  </a:cubicBezTo>
                  <a:cubicBezTo>
                    <a:pt x="19260" y="12961"/>
                    <a:pt x="21111" y="11960"/>
                    <a:pt x="22561" y="10319"/>
                  </a:cubicBezTo>
                  <a:cubicBezTo>
                    <a:pt x="22720" y="10135"/>
                    <a:pt x="22868" y="9893"/>
                    <a:pt x="23076" y="9811"/>
                  </a:cubicBezTo>
                  <a:cubicBezTo>
                    <a:pt x="23879" y="9502"/>
                    <a:pt x="24697" y="9228"/>
                    <a:pt x="25519" y="8970"/>
                  </a:cubicBezTo>
                  <a:cubicBezTo>
                    <a:pt x="26877" y="8547"/>
                    <a:pt x="28029" y="7764"/>
                    <a:pt x="29103" y="6877"/>
                  </a:cubicBezTo>
                  <a:cubicBezTo>
                    <a:pt x="29464" y="6579"/>
                    <a:pt x="29713" y="6100"/>
                    <a:pt x="29909" y="5656"/>
                  </a:cubicBezTo>
                  <a:cubicBezTo>
                    <a:pt x="30244" y="4904"/>
                    <a:pt x="29936" y="4378"/>
                    <a:pt x="29129" y="4179"/>
                  </a:cubicBezTo>
                  <a:cubicBezTo>
                    <a:pt x="28741" y="4086"/>
                    <a:pt x="28355" y="4038"/>
                    <a:pt x="27972" y="4038"/>
                  </a:cubicBezTo>
                  <a:cubicBezTo>
                    <a:pt x="27413" y="4038"/>
                    <a:pt x="26861" y="4139"/>
                    <a:pt x="26318" y="4346"/>
                  </a:cubicBezTo>
                  <a:cubicBezTo>
                    <a:pt x="25462" y="4669"/>
                    <a:pt x="24618" y="5032"/>
                    <a:pt x="23768" y="5376"/>
                  </a:cubicBezTo>
                  <a:cubicBezTo>
                    <a:pt x="23755" y="5380"/>
                    <a:pt x="23741" y="5382"/>
                    <a:pt x="23725" y="5382"/>
                  </a:cubicBezTo>
                  <a:cubicBezTo>
                    <a:pt x="23694" y="5382"/>
                    <a:pt x="23658" y="5376"/>
                    <a:pt x="23616" y="5376"/>
                  </a:cubicBezTo>
                  <a:cubicBezTo>
                    <a:pt x="23630" y="5214"/>
                    <a:pt x="23644" y="5072"/>
                    <a:pt x="23643" y="5062"/>
                  </a:cubicBezTo>
                  <a:cubicBezTo>
                    <a:pt x="23993" y="4853"/>
                    <a:pt x="24360" y="4759"/>
                    <a:pt x="24514" y="4524"/>
                  </a:cubicBezTo>
                  <a:cubicBezTo>
                    <a:pt x="25089" y="3660"/>
                    <a:pt x="25672" y="2785"/>
                    <a:pt x="26113" y="1850"/>
                  </a:cubicBezTo>
                  <a:cubicBezTo>
                    <a:pt x="26291" y="1476"/>
                    <a:pt x="26344" y="1162"/>
                    <a:pt x="26301" y="904"/>
                  </a:cubicBezTo>
                  <a:cubicBezTo>
                    <a:pt x="26195" y="754"/>
                    <a:pt x="26102" y="593"/>
                    <a:pt x="26025" y="425"/>
                  </a:cubicBezTo>
                  <a:cubicBezTo>
                    <a:pt x="25792" y="235"/>
                    <a:pt x="25427" y="128"/>
                    <a:pt x="24931" y="128"/>
                  </a:cubicBezTo>
                  <a:cubicBezTo>
                    <a:pt x="24917" y="128"/>
                    <a:pt x="24902" y="128"/>
                    <a:pt x="24887" y="128"/>
                  </a:cubicBezTo>
                  <a:cubicBezTo>
                    <a:pt x="23734" y="134"/>
                    <a:pt x="22772" y="652"/>
                    <a:pt x="21829" y="1237"/>
                  </a:cubicBezTo>
                  <a:cubicBezTo>
                    <a:pt x="21409" y="1497"/>
                    <a:pt x="20971" y="1726"/>
                    <a:pt x="20468" y="2013"/>
                  </a:cubicBezTo>
                  <a:cubicBezTo>
                    <a:pt x="20606" y="1515"/>
                    <a:pt x="20752" y="1150"/>
                    <a:pt x="20784" y="774"/>
                  </a:cubicBezTo>
                  <a:cubicBezTo>
                    <a:pt x="20807" y="537"/>
                    <a:pt x="20731" y="173"/>
                    <a:pt x="20568" y="61"/>
                  </a:cubicBezTo>
                  <a:cubicBezTo>
                    <a:pt x="20508" y="19"/>
                    <a:pt x="20414" y="0"/>
                    <a:pt x="203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Google Shape;328;p23">
            <a:extLst>
              <a:ext uri="{FF2B5EF4-FFF2-40B4-BE49-F238E27FC236}">
                <a16:creationId xmlns:a16="http://schemas.microsoft.com/office/drawing/2014/main" id="{B1CB1536-19CC-41EC-BB74-E7E2192E3510}"/>
              </a:ext>
            </a:extLst>
          </p:cNvPr>
          <p:cNvSpPr txBox="1">
            <a:spLocks/>
          </p:cNvSpPr>
          <p:nvPr/>
        </p:nvSpPr>
        <p:spPr>
          <a:xfrm>
            <a:off x="2808278" y="598660"/>
            <a:ext cx="3221722" cy="86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ermanent Marker"/>
              <a:buNone/>
              <a:defRPr sz="2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pPr algn="ctr"/>
            <a:r>
              <a:rPr lang="fa-IR" sz="5400" dirty="0">
                <a:solidFill>
                  <a:schemeClr val="accent5"/>
                </a:solidFill>
                <a:latin typeface="Lalezar" panose="00000500000000000000" pitchFamily="2" charset="-78"/>
                <a:cs typeface="Dast Nevis" panose="03000400000000000000" pitchFamily="66" charset="-78"/>
              </a:rPr>
              <a:t>عنوان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F450B9A3-0092-438D-B32B-3D5875422CA9}"/>
              </a:ext>
            </a:extLst>
          </p:cNvPr>
          <p:cNvSpPr/>
          <p:nvPr/>
        </p:nvSpPr>
        <p:spPr>
          <a:xfrm>
            <a:off x="3116376" y="1895365"/>
            <a:ext cx="2759005" cy="2327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dirty="0">
                <a:solidFill>
                  <a:schemeClr val="accent5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لورم ایپسوم </a:t>
            </a:r>
            <a:r>
              <a:rPr lang="fa-IR" dirty="0">
                <a:latin typeface="Adobe Arabic" panose="02040503050201020203" pitchFamily="18" charset="-78"/>
                <a:cs typeface="Adobe Arabic" panose="02040503050201020203" pitchFamily="18" charset="-78"/>
              </a:rPr>
              <a:t>متن ساختگی با تولید سادگی نامفهوم از صنعت چاپ و با استفاده از طراحان گرافیک است. چاپگرها و متون بلکه روزنامه و مجله در ستون و سطرآنچنان که لازم است و برای شرایط فعلی تکنولوژی مورد نیاز و کاربردهای متنوع با هدف بهبود ابزارهای کاربردی می باشد. کتابهای زیادی در شصت و سه درصد گذشته،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4" name="Google Shape;834;p30"/>
          <p:cNvGrpSpPr/>
          <p:nvPr/>
        </p:nvGrpSpPr>
        <p:grpSpPr>
          <a:xfrm>
            <a:off x="1504288" y="1937063"/>
            <a:ext cx="787279" cy="930334"/>
            <a:chOff x="106075" y="1701200"/>
            <a:chExt cx="574750" cy="747275"/>
          </a:xfrm>
        </p:grpSpPr>
        <p:sp>
          <p:nvSpPr>
            <p:cNvPr id="835" name="Google Shape;835;p30"/>
            <p:cNvSpPr/>
            <p:nvPr/>
          </p:nvSpPr>
          <p:spPr>
            <a:xfrm>
              <a:off x="106075" y="1701200"/>
              <a:ext cx="574750" cy="747175"/>
            </a:xfrm>
            <a:custGeom>
              <a:avLst/>
              <a:gdLst/>
              <a:ahLst/>
              <a:cxnLst/>
              <a:rect l="l" t="t" r="r" b="b"/>
              <a:pathLst>
                <a:path w="22990" h="29887" extrusionOk="0">
                  <a:moveTo>
                    <a:pt x="12589" y="0"/>
                  </a:moveTo>
                  <a:cubicBezTo>
                    <a:pt x="12421" y="0"/>
                    <a:pt x="12257" y="17"/>
                    <a:pt x="12114" y="29"/>
                  </a:cubicBezTo>
                  <a:cubicBezTo>
                    <a:pt x="11600" y="74"/>
                    <a:pt x="11062" y="183"/>
                    <a:pt x="10546" y="183"/>
                  </a:cubicBezTo>
                  <a:cubicBezTo>
                    <a:pt x="10520" y="183"/>
                    <a:pt x="10493" y="182"/>
                    <a:pt x="10467" y="182"/>
                  </a:cubicBezTo>
                  <a:cubicBezTo>
                    <a:pt x="10435" y="181"/>
                    <a:pt x="10403" y="181"/>
                    <a:pt x="10371" y="181"/>
                  </a:cubicBezTo>
                  <a:cubicBezTo>
                    <a:pt x="9202" y="181"/>
                    <a:pt x="8145" y="671"/>
                    <a:pt x="7124" y="1055"/>
                  </a:cubicBezTo>
                  <a:cubicBezTo>
                    <a:pt x="6261" y="1380"/>
                    <a:pt x="5355" y="1867"/>
                    <a:pt x="4604" y="2538"/>
                  </a:cubicBezTo>
                  <a:cubicBezTo>
                    <a:pt x="3877" y="3189"/>
                    <a:pt x="3169" y="3861"/>
                    <a:pt x="2642" y="4660"/>
                  </a:cubicBezTo>
                  <a:cubicBezTo>
                    <a:pt x="2185" y="5357"/>
                    <a:pt x="1676" y="6062"/>
                    <a:pt x="1563" y="6673"/>
                  </a:cubicBezTo>
                  <a:cubicBezTo>
                    <a:pt x="1057" y="7782"/>
                    <a:pt x="839" y="8717"/>
                    <a:pt x="579" y="9644"/>
                  </a:cubicBezTo>
                  <a:cubicBezTo>
                    <a:pt x="63" y="11484"/>
                    <a:pt x="1" y="13352"/>
                    <a:pt x="306" y="15203"/>
                  </a:cubicBezTo>
                  <a:cubicBezTo>
                    <a:pt x="552" y="16687"/>
                    <a:pt x="1243" y="18058"/>
                    <a:pt x="1801" y="19454"/>
                  </a:cubicBezTo>
                  <a:cubicBezTo>
                    <a:pt x="2441" y="21056"/>
                    <a:pt x="3452" y="22461"/>
                    <a:pt x="4506" y="23797"/>
                  </a:cubicBezTo>
                  <a:cubicBezTo>
                    <a:pt x="5405" y="24939"/>
                    <a:pt x="6355" y="26055"/>
                    <a:pt x="7371" y="27114"/>
                  </a:cubicBezTo>
                  <a:cubicBezTo>
                    <a:pt x="8305" y="28087"/>
                    <a:pt x="9343" y="28958"/>
                    <a:pt x="10464" y="29710"/>
                  </a:cubicBezTo>
                  <a:cubicBezTo>
                    <a:pt x="10637" y="29827"/>
                    <a:pt x="10800" y="29887"/>
                    <a:pt x="10978" y="29887"/>
                  </a:cubicBezTo>
                  <a:cubicBezTo>
                    <a:pt x="11103" y="29887"/>
                    <a:pt x="11235" y="29857"/>
                    <a:pt x="11382" y="29797"/>
                  </a:cubicBezTo>
                  <a:cubicBezTo>
                    <a:pt x="12213" y="29455"/>
                    <a:pt x="12575" y="28612"/>
                    <a:pt x="13275" y="28121"/>
                  </a:cubicBezTo>
                  <a:cubicBezTo>
                    <a:pt x="13867" y="27705"/>
                    <a:pt x="14253" y="26993"/>
                    <a:pt x="14851" y="26591"/>
                  </a:cubicBezTo>
                  <a:cubicBezTo>
                    <a:pt x="15519" y="26142"/>
                    <a:pt x="15799" y="25321"/>
                    <a:pt x="16551" y="24988"/>
                  </a:cubicBezTo>
                  <a:cubicBezTo>
                    <a:pt x="16628" y="24955"/>
                    <a:pt x="16683" y="24834"/>
                    <a:pt x="16714" y="24742"/>
                  </a:cubicBezTo>
                  <a:cubicBezTo>
                    <a:pt x="16897" y="24178"/>
                    <a:pt x="17424" y="23862"/>
                    <a:pt x="17814" y="23537"/>
                  </a:cubicBezTo>
                  <a:cubicBezTo>
                    <a:pt x="18356" y="23081"/>
                    <a:pt x="18622" y="22445"/>
                    <a:pt x="19084" y="21950"/>
                  </a:cubicBezTo>
                  <a:cubicBezTo>
                    <a:pt x="19400" y="21612"/>
                    <a:pt x="19663" y="21026"/>
                    <a:pt x="19971" y="20603"/>
                  </a:cubicBezTo>
                  <a:cubicBezTo>
                    <a:pt x="20701" y="19597"/>
                    <a:pt x="21172" y="18470"/>
                    <a:pt x="21721" y="17381"/>
                  </a:cubicBezTo>
                  <a:cubicBezTo>
                    <a:pt x="22076" y="16673"/>
                    <a:pt x="22093" y="15847"/>
                    <a:pt x="22376" y="15099"/>
                  </a:cubicBezTo>
                  <a:cubicBezTo>
                    <a:pt x="22705" y="14238"/>
                    <a:pt x="22561" y="13286"/>
                    <a:pt x="22840" y="12399"/>
                  </a:cubicBezTo>
                  <a:cubicBezTo>
                    <a:pt x="22989" y="11924"/>
                    <a:pt x="22776" y="11389"/>
                    <a:pt x="22700" y="10923"/>
                  </a:cubicBezTo>
                  <a:cubicBezTo>
                    <a:pt x="22519" y="9820"/>
                    <a:pt x="22518" y="8685"/>
                    <a:pt x="22071" y="7605"/>
                  </a:cubicBezTo>
                  <a:cubicBezTo>
                    <a:pt x="21607" y="6477"/>
                    <a:pt x="21252" y="5313"/>
                    <a:pt x="20424" y="4383"/>
                  </a:cubicBezTo>
                  <a:cubicBezTo>
                    <a:pt x="19826" y="3711"/>
                    <a:pt x="19381" y="2881"/>
                    <a:pt x="18481" y="2518"/>
                  </a:cubicBezTo>
                  <a:cubicBezTo>
                    <a:pt x="18354" y="2467"/>
                    <a:pt x="18261" y="2336"/>
                    <a:pt x="18244" y="2175"/>
                  </a:cubicBezTo>
                  <a:cubicBezTo>
                    <a:pt x="18232" y="2064"/>
                    <a:pt x="18195" y="1945"/>
                    <a:pt x="18083" y="1945"/>
                  </a:cubicBezTo>
                  <a:cubicBezTo>
                    <a:pt x="18064" y="1945"/>
                    <a:pt x="18043" y="1949"/>
                    <a:pt x="18019" y="1956"/>
                  </a:cubicBezTo>
                  <a:cubicBezTo>
                    <a:pt x="17989" y="1966"/>
                    <a:pt x="17961" y="1970"/>
                    <a:pt x="17934" y="1970"/>
                  </a:cubicBezTo>
                  <a:cubicBezTo>
                    <a:pt x="17651" y="1970"/>
                    <a:pt x="17551" y="1476"/>
                    <a:pt x="17275" y="1476"/>
                  </a:cubicBezTo>
                  <a:cubicBezTo>
                    <a:pt x="17202" y="1476"/>
                    <a:pt x="17118" y="1510"/>
                    <a:pt x="17014" y="1597"/>
                  </a:cubicBezTo>
                  <a:cubicBezTo>
                    <a:pt x="17002" y="1561"/>
                    <a:pt x="16972" y="1519"/>
                    <a:pt x="16980" y="1487"/>
                  </a:cubicBezTo>
                  <a:cubicBezTo>
                    <a:pt x="17027" y="1289"/>
                    <a:pt x="17009" y="1231"/>
                    <a:pt x="16960" y="1231"/>
                  </a:cubicBezTo>
                  <a:cubicBezTo>
                    <a:pt x="16899" y="1231"/>
                    <a:pt x="16792" y="1321"/>
                    <a:pt x="16706" y="1347"/>
                  </a:cubicBezTo>
                  <a:cubicBezTo>
                    <a:pt x="16669" y="1358"/>
                    <a:pt x="16630" y="1364"/>
                    <a:pt x="16592" y="1364"/>
                  </a:cubicBezTo>
                  <a:cubicBezTo>
                    <a:pt x="16481" y="1364"/>
                    <a:pt x="16375" y="1316"/>
                    <a:pt x="16320" y="1215"/>
                  </a:cubicBezTo>
                  <a:cubicBezTo>
                    <a:pt x="15961" y="543"/>
                    <a:pt x="15303" y="745"/>
                    <a:pt x="14744" y="665"/>
                  </a:cubicBezTo>
                  <a:cubicBezTo>
                    <a:pt x="14739" y="665"/>
                    <a:pt x="14733" y="664"/>
                    <a:pt x="14727" y="664"/>
                  </a:cubicBezTo>
                  <a:cubicBezTo>
                    <a:pt x="14665" y="664"/>
                    <a:pt x="14568" y="703"/>
                    <a:pt x="14516" y="703"/>
                  </a:cubicBezTo>
                  <a:cubicBezTo>
                    <a:pt x="14490" y="703"/>
                    <a:pt x="14475" y="694"/>
                    <a:pt x="14480" y="665"/>
                  </a:cubicBezTo>
                  <a:cubicBezTo>
                    <a:pt x="14541" y="354"/>
                    <a:pt x="14500" y="263"/>
                    <a:pt x="14417" y="263"/>
                  </a:cubicBezTo>
                  <a:cubicBezTo>
                    <a:pt x="14304" y="263"/>
                    <a:pt x="14111" y="435"/>
                    <a:pt x="13998" y="435"/>
                  </a:cubicBezTo>
                  <a:cubicBezTo>
                    <a:pt x="13983" y="435"/>
                    <a:pt x="13969" y="432"/>
                    <a:pt x="13957" y="425"/>
                  </a:cubicBezTo>
                  <a:cubicBezTo>
                    <a:pt x="13915" y="400"/>
                    <a:pt x="13867" y="396"/>
                    <a:pt x="13816" y="396"/>
                  </a:cubicBezTo>
                  <a:cubicBezTo>
                    <a:pt x="13793" y="396"/>
                    <a:pt x="13770" y="396"/>
                    <a:pt x="13746" y="396"/>
                  </a:cubicBezTo>
                  <a:cubicBezTo>
                    <a:pt x="13667" y="396"/>
                    <a:pt x="13584" y="388"/>
                    <a:pt x="13507" y="311"/>
                  </a:cubicBezTo>
                  <a:cubicBezTo>
                    <a:pt x="13252" y="59"/>
                    <a:pt x="12911" y="0"/>
                    <a:pt x="1258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0"/>
            <p:cNvSpPr/>
            <p:nvPr/>
          </p:nvSpPr>
          <p:spPr>
            <a:xfrm>
              <a:off x="208125" y="1859425"/>
              <a:ext cx="320200" cy="384775"/>
            </a:xfrm>
            <a:custGeom>
              <a:avLst/>
              <a:gdLst/>
              <a:ahLst/>
              <a:cxnLst/>
              <a:rect l="l" t="t" r="r" b="b"/>
              <a:pathLst>
                <a:path w="12808" h="15391" extrusionOk="0">
                  <a:moveTo>
                    <a:pt x="10148" y="916"/>
                  </a:moveTo>
                  <a:cubicBezTo>
                    <a:pt x="10183" y="916"/>
                    <a:pt x="10219" y="918"/>
                    <a:pt x="10256" y="923"/>
                  </a:cubicBezTo>
                  <a:cubicBezTo>
                    <a:pt x="10337" y="934"/>
                    <a:pt x="10415" y="953"/>
                    <a:pt x="10573" y="984"/>
                  </a:cubicBezTo>
                  <a:cubicBezTo>
                    <a:pt x="9809" y="2200"/>
                    <a:pt x="8774" y="3166"/>
                    <a:pt x="8059" y="4452"/>
                  </a:cubicBezTo>
                  <a:lnTo>
                    <a:pt x="8059" y="4452"/>
                  </a:lnTo>
                  <a:cubicBezTo>
                    <a:pt x="7910" y="4244"/>
                    <a:pt x="7756" y="4067"/>
                    <a:pt x="7553" y="4067"/>
                  </a:cubicBezTo>
                  <a:cubicBezTo>
                    <a:pt x="7532" y="4067"/>
                    <a:pt x="7510" y="4069"/>
                    <a:pt x="7488" y="4073"/>
                  </a:cubicBezTo>
                  <a:cubicBezTo>
                    <a:pt x="7371" y="4094"/>
                    <a:pt x="7255" y="4103"/>
                    <a:pt x="7141" y="4103"/>
                  </a:cubicBezTo>
                  <a:cubicBezTo>
                    <a:pt x="6505" y="4103"/>
                    <a:pt x="5913" y="3826"/>
                    <a:pt x="5289" y="3768"/>
                  </a:cubicBezTo>
                  <a:cubicBezTo>
                    <a:pt x="4480" y="3694"/>
                    <a:pt x="3668" y="3650"/>
                    <a:pt x="2884" y="3394"/>
                  </a:cubicBezTo>
                  <a:cubicBezTo>
                    <a:pt x="2873" y="3391"/>
                    <a:pt x="2862" y="3390"/>
                    <a:pt x="2851" y="3390"/>
                  </a:cubicBezTo>
                  <a:cubicBezTo>
                    <a:pt x="2740" y="3390"/>
                    <a:pt x="2583" y="3532"/>
                    <a:pt x="2473" y="3532"/>
                  </a:cubicBezTo>
                  <a:cubicBezTo>
                    <a:pt x="2403" y="3532"/>
                    <a:pt x="2353" y="3474"/>
                    <a:pt x="2348" y="3282"/>
                  </a:cubicBezTo>
                  <a:cubicBezTo>
                    <a:pt x="2341" y="3033"/>
                    <a:pt x="2718" y="2999"/>
                    <a:pt x="2975" y="2899"/>
                  </a:cubicBezTo>
                  <a:cubicBezTo>
                    <a:pt x="4336" y="2372"/>
                    <a:pt x="5777" y="2160"/>
                    <a:pt x="7174" y="1787"/>
                  </a:cubicBezTo>
                  <a:cubicBezTo>
                    <a:pt x="7749" y="1632"/>
                    <a:pt x="8394" y="1655"/>
                    <a:pt x="8972" y="1454"/>
                  </a:cubicBezTo>
                  <a:cubicBezTo>
                    <a:pt x="9377" y="1314"/>
                    <a:pt x="9679" y="916"/>
                    <a:pt x="10148" y="916"/>
                  </a:cubicBezTo>
                  <a:close/>
                  <a:moveTo>
                    <a:pt x="11230" y="2075"/>
                  </a:moveTo>
                  <a:cubicBezTo>
                    <a:pt x="11501" y="2075"/>
                    <a:pt x="11301" y="2278"/>
                    <a:pt x="11315" y="2376"/>
                  </a:cubicBezTo>
                  <a:cubicBezTo>
                    <a:pt x="11528" y="3698"/>
                    <a:pt x="11685" y="5030"/>
                    <a:pt x="11953" y="6340"/>
                  </a:cubicBezTo>
                  <a:cubicBezTo>
                    <a:pt x="12031" y="6723"/>
                    <a:pt x="11675" y="6774"/>
                    <a:pt x="11663" y="7076"/>
                  </a:cubicBezTo>
                  <a:cubicBezTo>
                    <a:pt x="11654" y="7304"/>
                    <a:pt x="11587" y="7373"/>
                    <a:pt x="11494" y="7373"/>
                  </a:cubicBezTo>
                  <a:cubicBezTo>
                    <a:pt x="11368" y="7373"/>
                    <a:pt x="11195" y="7244"/>
                    <a:pt x="11062" y="7216"/>
                  </a:cubicBezTo>
                  <a:cubicBezTo>
                    <a:pt x="11047" y="7213"/>
                    <a:pt x="11027" y="7203"/>
                    <a:pt x="11014" y="7203"/>
                  </a:cubicBezTo>
                  <a:cubicBezTo>
                    <a:pt x="11010" y="7203"/>
                    <a:pt x="11007" y="7204"/>
                    <a:pt x="11005" y="7206"/>
                  </a:cubicBezTo>
                  <a:cubicBezTo>
                    <a:pt x="10428" y="7655"/>
                    <a:pt x="9620" y="7499"/>
                    <a:pt x="9045" y="7956"/>
                  </a:cubicBezTo>
                  <a:cubicBezTo>
                    <a:pt x="8970" y="8013"/>
                    <a:pt x="8863" y="8058"/>
                    <a:pt x="8770" y="8059"/>
                  </a:cubicBezTo>
                  <a:cubicBezTo>
                    <a:pt x="7810" y="8066"/>
                    <a:pt x="7007" y="8610"/>
                    <a:pt x="6121" y="8814"/>
                  </a:cubicBezTo>
                  <a:cubicBezTo>
                    <a:pt x="5723" y="8906"/>
                    <a:pt x="5314" y="9117"/>
                    <a:pt x="4890" y="9117"/>
                  </a:cubicBezTo>
                  <a:cubicBezTo>
                    <a:pt x="4809" y="9117"/>
                    <a:pt x="4728" y="9109"/>
                    <a:pt x="4646" y="9091"/>
                  </a:cubicBezTo>
                  <a:cubicBezTo>
                    <a:pt x="4617" y="9085"/>
                    <a:pt x="4592" y="9082"/>
                    <a:pt x="4571" y="9082"/>
                  </a:cubicBezTo>
                  <a:cubicBezTo>
                    <a:pt x="4443" y="9082"/>
                    <a:pt x="4455" y="9190"/>
                    <a:pt x="4397" y="9255"/>
                  </a:cubicBezTo>
                  <a:cubicBezTo>
                    <a:pt x="4326" y="9336"/>
                    <a:pt x="4251" y="9455"/>
                    <a:pt x="4186" y="9455"/>
                  </a:cubicBezTo>
                  <a:cubicBezTo>
                    <a:pt x="4140" y="9455"/>
                    <a:pt x="4099" y="9396"/>
                    <a:pt x="4067" y="9225"/>
                  </a:cubicBezTo>
                  <a:cubicBezTo>
                    <a:pt x="4064" y="9205"/>
                    <a:pt x="3972" y="9179"/>
                    <a:pt x="3933" y="9179"/>
                  </a:cubicBezTo>
                  <a:cubicBezTo>
                    <a:pt x="3925" y="9179"/>
                    <a:pt x="3919" y="9180"/>
                    <a:pt x="3917" y="9183"/>
                  </a:cubicBezTo>
                  <a:cubicBezTo>
                    <a:pt x="3665" y="9547"/>
                    <a:pt x="3193" y="9394"/>
                    <a:pt x="2865" y="9658"/>
                  </a:cubicBezTo>
                  <a:cubicBezTo>
                    <a:pt x="2762" y="9742"/>
                    <a:pt x="2665" y="9781"/>
                    <a:pt x="2579" y="9781"/>
                  </a:cubicBezTo>
                  <a:cubicBezTo>
                    <a:pt x="2386" y="9781"/>
                    <a:pt x="2241" y="9590"/>
                    <a:pt x="2168" y="9273"/>
                  </a:cubicBezTo>
                  <a:cubicBezTo>
                    <a:pt x="1986" y="8494"/>
                    <a:pt x="1777" y="7692"/>
                    <a:pt x="1681" y="6930"/>
                  </a:cubicBezTo>
                  <a:cubicBezTo>
                    <a:pt x="1587" y="6187"/>
                    <a:pt x="1079" y="5596"/>
                    <a:pt x="1143" y="4828"/>
                  </a:cubicBezTo>
                  <a:cubicBezTo>
                    <a:pt x="1172" y="4490"/>
                    <a:pt x="1281" y="4380"/>
                    <a:pt x="1498" y="4380"/>
                  </a:cubicBezTo>
                  <a:cubicBezTo>
                    <a:pt x="1552" y="4380"/>
                    <a:pt x="1611" y="4387"/>
                    <a:pt x="1678" y="4398"/>
                  </a:cubicBezTo>
                  <a:cubicBezTo>
                    <a:pt x="1879" y="4432"/>
                    <a:pt x="2078" y="4473"/>
                    <a:pt x="2148" y="4487"/>
                  </a:cubicBezTo>
                  <a:cubicBezTo>
                    <a:pt x="3177" y="4834"/>
                    <a:pt x="4135" y="4822"/>
                    <a:pt x="5057" y="5019"/>
                  </a:cubicBezTo>
                  <a:cubicBezTo>
                    <a:pt x="5960" y="5212"/>
                    <a:pt x="6889" y="5278"/>
                    <a:pt x="7767" y="5588"/>
                  </a:cubicBezTo>
                  <a:cubicBezTo>
                    <a:pt x="7784" y="5593"/>
                    <a:pt x="7803" y="5596"/>
                    <a:pt x="7825" y="5596"/>
                  </a:cubicBezTo>
                  <a:cubicBezTo>
                    <a:pt x="8133" y="5596"/>
                    <a:pt x="8932" y="5057"/>
                    <a:pt x="9067" y="4811"/>
                  </a:cubicBezTo>
                  <a:cubicBezTo>
                    <a:pt x="9432" y="4143"/>
                    <a:pt x="9774" y="3449"/>
                    <a:pt x="10435" y="3001"/>
                  </a:cubicBezTo>
                  <a:cubicBezTo>
                    <a:pt x="10680" y="2834"/>
                    <a:pt x="10827" y="2596"/>
                    <a:pt x="10899" y="2316"/>
                  </a:cubicBezTo>
                  <a:cubicBezTo>
                    <a:pt x="10943" y="2139"/>
                    <a:pt x="11081" y="2079"/>
                    <a:pt x="11217" y="2075"/>
                  </a:cubicBezTo>
                  <a:cubicBezTo>
                    <a:pt x="11222" y="2075"/>
                    <a:pt x="11226" y="2075"/>
                    <a:pt x="11230" y="2075"/>
                  </a:cubicBezTo>
                  <a:close/>
                  <a:moveTo>
                    <a:pt x="11382" y="1"/>
                  </a:moveTo>
                  <a:cubicBezTo>
                    <a:pt x="11176" y="1"/>
                    <a:pt x="10993" y="146"/>
                    <a:pt x="10813" y="146"/>
                  </a:cubicBezTo>
                  <a:cubicBezTo>
                    <a:pt x="10802" y="146"/>
                    <a:pt x="10791" y="146"/>
                    <a:pt x="10780" y="145"/>
                  </a:cubicBezTo>
                  <a:cubicBezTo>
                    <a:pt x="10635" y="130"/>
                    <a:pt x="10490" y="123"/>
                    <a:pt x="10347" y="123"/>
                  </a:cubicBezTo>
                  <a:cubicBezTo>
                    <a:pt x="9470" y="123"/>
                    <a:pt x="8630" y="373"/>
                    <a:pt x="7781" y="516"/>
                  </a:cubicBezTo>
                  <a:cubicBezTo>
                    <a:pt x="7728" y="525"/>
                    <a:pt x="7674" y="529"/>
                    <a:pt x="7620" y="529"/>
                  </a:cubicBezTo>
                  <a:cubicBezTo>
                    <a:pt x="7398" y="529"/>
                    <a:pt x="7171" y="467"/>
                    <a:pt x="6963" y="467"/>
                  </a:cubicBezTo>
                  <a:cubicBezTo>
                    <a:pt x="6820" y="467"/>
                    <a:pt x="6686" y="496"/>
                    <a:pt x="6568" y="593"/>
                  </a:cubicBezTo>
                  <a:cubicBezTo>
                    <a:pt x="6038" y="1028"/>
                    <a:pt x="5242" y="631"/>
                    <a:pt x="4785" y="1234"/>
                  </a:cubicBezTo>
                  <a:cubicBezTo>
                    <a:pt x="4742" y="1292"/>
                    <a:pt x="4653" y="1325"/>
                    <a:pt x="4552" y="1325"/>
                  </a:cubicBezTo>
                  <a:cubicBezTo>
                    <a:pt x="4497" y="1325"/>
                    <a:pt x="4439" y="1315"/>
                    <a:pt x="4382" y="1294"/>
                  </a:cubicBezTo>
                  <a:cubicBezTo>
                    <a:pt x="4307" y="1266"/>
                    <a:pt x="4233" y="1254"/>
                    <a:pt x="4161" y="1254"/>
                  </a:cubicBezTo>
                  <a:cubicBezTo>
                    <a:pt x="3850" y="1254"/>
                    <a:pt x="3567" y="1473"/>
                    <a:pt x="3288" y="1547"/>
                  </a:cubicBezTo>
                  <a:cubicBezTo>
                    <a:pt x="2860" y="1659"/>
                    <a:pt x="2457" y="1991"/>
                    <a:pt x="1991" y="2154"/>
                  </a:cubicBezTo>
                  <a:cubicBezTo>
                    <a:pt x="1693" y="2256"/>
                    <a:pt x="1244" y="2165"/>
                    <a:pt x="1124" y="2642"/>
                  </a:cubicBezTo>
                  <a:cubicBezTo>
                    <a:pt x="1108" y="2707"/>
                    <a:pt x="1050" y="2732"/>
                    <a:pt x="975" y="2732"/>
                  </a:cubicBezTo>
                  <a:cubicBezTo>
                    <a:pt x="925" y="2732"/>
                    <a:pt x="868" y="2721"/>
                    <a:pt x="810" y="2702"/>
                  </a:cubicBezTo>
                  <a:cubicBezTo>
                    <a:pt x="739" y="2678"/>
                    <a:pt x="675" y="2667"/>
                    <a:pt x="618" y="2667"/>
                  </a:cubicBezTo>
                  <a:cubicBezTo>
                    <a:pt x="408" y="2667"/>
                    <a:pt x="294" y="2815"/>
                    <a:pt x="286" y="3029"/>
                  </a:cubicBezTo>
                  <a:cubicBezTo>
                    <a:pt x="0" y="3924"/>
                    <a:pt x="390" y="4702"/>
                    <a:pt x="470" y="5501"/>
                  </a:cubicBezTo>
                  <a:cubicBezTo>
                    <a:pt x="607" y="6886"/>
                    <a:pt x="1015" y="8234"/>
                    <a:pt x="1138" y="9626"/>
                  </a:cubicBezTo>
                  <a:cubicBezTo>
                    <a:pt x="1181" y="10099"/>
                    <a:pt x="1518" y="10489"/>
                    <a:pt x="1804" y="10732"/>
                  </a:cubicBezTo>
                  <a:cubicBezTo>
                    <a:pt x="1942" y="10849"/>
                    <a:pt x="2177" y="10907"/>
                    <a:pt x="2433" y="10907"/>
                  </a:cubicBezTo>
                  <a:cubicBezTo>
                    <a:pt x="2631" y="10907"/>
                    <a:pt x="2842" y="10872"/>
                    <a:pt x="3031" y="10804"/>
                  </a:cubicBezTo>
                  <a:cubicBezTo>
                    <a:pt x="3708" y="10558"/>
                    <a:pt x="4405" y="10382"/>
                    <a:pt x="5116" y="10248"/>
                  </a:cubicBezTo>
                  <a:cubicBezTo>
                    <a:pt x="5465" y="10182"/>
                    <a:pt x="5812" y="10078"/>
                    <a:pt x="6161" y="9996"/>
                  </a:cubicBezTo>
                  <a:cubicBezTo>
                    <a:pt x="6880" y="9829"/>
                    <a:pt x="7572" y="9532"/>
                    <a:pt x="8296" y="9407"/>
                  </a:cubicBezTo>
                  <a:cubicBezTo>
                    <a:pt x="8931" y="9297"/>
                    <a:pt x="9561" y="9076"/>
                    <a:pt x="10097" y="8830"/>
                  </a:cubicBezTo>
                  <a:cubicBezTo>
                    <a:pt x="10834" y="8494"/>
                    <a:pt x="11877" y="8592"/>
                    <a:pt x="12270" y="7622"/>
                  </a:cubicBezTo>
                  <a:cubicBezTo>
                    <a:pt x="12807" y="7605"/>
                    <a:pt x="12711" y="7167"/>
                    <a:pt x="12729" y="6864"/>
                  </a:cubicBezTo>
                  <a:cubicBezTo>
                    <a:pt x="12761" y="6350"/>
                    <a:pt x="12732" y="5787"/>
                    <a:pt x="12612" y="5329"/>
                  </a:cubicBezTo>
                  <a:cubicBezTo>
                    <a:pt x="12341" y="4286"/>
                    <a:pt x="12312" y="3215"/>
                    <a:pt x="12106" y="2168"/>
                  </a:cubicBezTo>
                  <a:cubicBezTo>
                    <a:pt x="12033" y="1792"/>
                    <a:pt x="11905" y="1335"/>
                    <a:pt x="12017" y="935"/>
                  </a:cubicBezTo>
                  <a:cubicBezTo>
                    <a:pt x="12135" y="522"/>
                    <a:pt x="11949" y="336"/>
                    <a:pt x="11666" y="108"/>
                  </a:cubicBezTo>
                  <a:cubicBezTo>
                    <a:pt x="11566" y="28"/>
                    <a:pt x="11472" y="1"/>
                    <a:pt x="11382" y="1"/>
                  </a:cubicBezTo>
                  <a:close/>
                  <a:moveTo>
                    <a:pt x="10695" y="10370"/>
                  </a:moveTo>
                  <a:cubicBezTo>
                    <a:pt x="10551" y="10370"/>
                    <a:pt x="10411" y="10434"/>
                    <a:pt x="10292" y="10592"/>
                  </a:cubicBezTo>
                  <a:cubicBezTo>
                    <a:pt x="10068" y="10889"/>
                    <a:pt x="10229" y="11226"/>
                    <a:pt x="10546" y="11461"/>
                  </a:cubicBezTo>
                  <a:cubicBezTo>
                    <a:pt x="10939" y="11753"/>
                    <a:pt x="11341" y="12041"/>
                    <a:pt x="11692" y="12380"/>
                  </a:cubicBezTo>
                  <a:cubicBezTo>
                    <a:pt x="11811" y="12495"/>
                    <a:pt x="11893" y="12540"/>
                    <a:pt x="11952" y="12540"/>
                  </a:cubicBezTo>
                  <a:cubicBezTo>
                    <a:pt x="12070" y="12540"/>
                    <a:pt x="12098" y="12359"/>
                    <a:pt x="12147" y="12193"/>
                  </a:cubicBezTo>
                  <a:cubicBezTo>
                    <a:pt x="12268" y="11956"/>
                    <a:pt x="12120" y="11759"/>
                    <a:pt x="12054" y="11550"/>
                  </a:cubicBezTo>
                  <a:cubicBezTo>
                    <a:pt x="11923" y="11135"/>
                    <a:pt x="11535" y="10943"/>
                    <a:pt x="11259" y="10658"/>
                  </a:cubicBezTo>
                  <a:cubicBezTo>
                    <a:pt x="11096" y="10491"/>
                    <a:pt x="10893" y="10370"/>
                    <a:pt x="10695" y="10370"/>
                  </a:cubicBezTo>
                  <a:close/>
                  <a:moveTo>
                    <a:pt x="8960" y="11648"/>
                  </a:moveTo>
                  <a:cubicBezTo>
                    <a:pt x="8897" y="11648"/>
                    <a:pt x="8829" y="11670"/>
                    <a:pt x="8757" y="11721"/>
                  </a:cubicBezTo>
                  <a:cubicBezTo>
                    <a:pt x="8457" y="11930"/>
                    <a:pt x="8333" y="12375"/>
                    <a:pt x="8581" y="12706"/>
                  </a:cubicBezTo>
                  <a:cubicBezTo>
                    <a:pt x="8924" y="13164"/>
                    <a:pt x="9105" y="13700"/>
                    <a:pt x="9364" y="14193"/>
                  </a:cubicBezTo>
                  <a:cubicBezTo>
                    <a:pt x="9510" y="14473"/>
                    <a:pt x="9528" y="14753"/>
                    <a:pt x="9828" y="14753"/>
                  </a:cubicBezTo>
                  <a:cubicBezTo>
                    <a:pt x="9839" y="14753"/>
                    <a:pt x="9852" y="14753"/>
                    <a:pt x="9864" y="14752"/>
                  </a:cubicBezTo>
                  <a:cubicBezTo>
                    <a:pt x="10040" y="14770"/>
                    <a:pt x="10169" y="14915"/>
                    <a:pt x="10299" y="14915"/>
                  </a:cubicBezTo>
                  <a:cubicBezTo>
                    <a:pt x="10356" y="14915"/>
                    <a:pt x="10414" y="14887"/>
                    <a:pt x="10476" y="14806"/>
                  </a:cubicBezTo>
                  <a:lnTo>
                    <a:pt x="10475" y="14806"/>
                  </a:lnTo>
                  <a:cubicBezTo>
                    <a:pt x="10549" y="14709"/>
                    <a:pt x="10620" y="14605"/>
                    <a:pt x="10564" y="14466"/>
                  </a:cubicBezTo>
                  <a:cubicBezTo>
                    <a:pt x="10239" y="13660"/>
                    <a:pt x="10003" y="12814"/>
                    <a:pt x="9483" y="12097"/>
                  </a:cubicBezTo>
                  <a:cubicBezTo>
                    <a:pt x="9341" y="11901"/>
                    <a:pt x="9176" y="11648"/>
                    <a:pt x="8960" y="11648"/>
                  </a:cubicBezTo>
                  <a:close/>
                  <a:moveTo>
                    <a:pt x="7106" y="11825"/>
                  </a:moveTo>
                  <a:cubicBezTo>
                    <a:pt x="6864" y="11825"/>
                    <a:pt x="6732" y="12036"/>
                    <a:pt x="6689" y="12344"/>
                  </a:cubicBezTo>
                  <a:cubicBezTo>
                    <a:pt x="6568" y="13197"/>
                    <a:pt x="6422" y="14045"/>
                    <a:pt x="6396" y="14909"/>
                  </a:cubicBezTo>
                  <a:cubicBezTo>
                    <a:pt x="6387" y="15192"/>
                    <a:pt x="6588" y="15350"/>
                    <a:pt x="6768" y="15386"/>
                  </a:cubicBezTo>
                  <a:cubicBezTo>
                    <a:pt x="6785" y="15389"/>
                    <a:pt x="6802" y="15391"/>
                    <a:pt x="6818" y="15391"/>
                  </a:cubicBezTo>
                  <a:cubicBezTo>
                    <a:pt x="6987" y="15391"/>
                    <a:pt x="7098" y="15208"/>
                    <a:pt x="7163" y="14999"/>
                  </a:cubicBezTo>
                  <a:cubicBezTo>
                    <a:pt x="7340" y="14416"/>
                    <a:pt x="7394" y="13813"/>
                    <a:pt x="7518" y="13223"/>
                  </a:cubicBezTo>
                  <a:cubicBezTo>
                    <a:pt x="7563" y="13009"/>
                    <a:pt x="7655" y="12792"/>
                    <a:pt x="7640" y="12582"/>
                  </a:cubicBezTo>
                  <a:cubicBezTo>
                    <a:pt x="7620" y="12280"/>
                    <a:pt x="7544" y="11913"/>
                    <a:pt x="7215" y="11838"/>
                  </a:cubicBezTo>
                  <a:cubicBezTo>
                    <a:pt x="7177" y="11829"/>
                    <a:pt x="7140" y="11825"/>
                    <a:pt x="7106" y="118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0"/>
            <p:cNvSpPr/>
            <p:nvPr/>
          </p:nvSpPr>
          <p:spPr>
            <a:xfrm>
              <a:off x="106075" y="1701250"/>
              <a:ext cx="574750" cy="747225"/>
            </a:xfrm>
            <a:custGeom>
              <a:avLst/>
              <a:gdLst/>
              <a:ahLst/>
              <a:cxnLst/>
              <a:rect l="l" t="t" r="r" b="b"/>
              <a:pathLst>
                <a:path w="22990" h="29889" extrusionOk="0">
                  <a:moveTo>
                    <a:pt x="10998" y="1566"/>
                  </a:moveTo>
                  <a:cubicBezTo>
                    <a:pt x="11155" y="1566"/>
                    <a:pt x="11313" y="1576"/>
                    <a:pt x="11472" y="1599"/>
                  </a:cubicBezTo>
                  <a:cubicBezTo>
                    <a:pt x="12175" y="1699"/>
                    <a:pt x="12887" y="1689"/>
                    <a:pt x="13590" y="1847"/>
                  </a:cubicBezTo>
                  <a:cubicBezTo>
                    <a:pt x="14346" y="2017"/>
                    <a:pt x="15102" y="2107"/>
                    <a:pt x="15813" y="2476"/>
                  </a:cubicBezTo>
                  <a:cubicBezTo>
                    <a:pt x="17107" y="3147"/>
                    <a:pt x="18286" y="3956"/>
                    <a:pt x="19213" y="5083"/>
                  </a:cubicBezTo>
                  <a:cubicBezTo>
                    <a:pt x="19895" y="5914"/>
                    <a:pt x="20243" y="6947"/>
                    <a:pt x="20784" y="7865"/>
                  </a:cubicBezTo>
                  <a:cubicBezTo>
                    <a:pt x="20961" y="8166"/>
                    <a:pt x="20929" y="8536"/>
                    <a:pt x="20985" y="8862"/>
                  </a:cubicBezTo>
                  <a:cubicBezTo>
                    <a:pt x="21208" y="10132"/>
                    <a:pt x="21552" y="11393"/>
                    <a:pt x="21370" y="12711"/>
                  </a:cubicBezTo>
                  <a:lnTo>
                    <a:pt x="21370" y="12712"/>
                  </a:lnTo>
                  <a:cubicBezTo>
                    <a:pt x="21259" y="13511"/>
                    <a:pt x="21370" y="14376"/>
                    <a:pt x="21105" y="15112"/>
                  </a:cubicBezTo>
                  <a:cubicBezTo>
                    <a:pt x="20769" y="16049"/>
                    <a:pt x="20686" y="17131"/>
                    <a:pt x="19867" y="17867"/>
                  </a:cubicBezTo>
                  <a:cubicBezTo>
                    <a:pt x="19675" y="18039"/>
                    <a:pt x="19942" y="18327"/>
                    <a:pt x="19770" y="18562"/>
                  </a:cubicBezTo>
                  <a:cubicBezTo>
                    <a:pt x="19343" y="19138"/>
                    <a:pt x="19019" y="19792"/>
                    <a:pt x="18521" y="20314"/>
                  </a:cubicBezTo>
                  <a:cubicBezTo>
                    <a:pt x="18265" y="20582"/>
                    <a:pt x="18122" y="20923"/>
                    <a:pt x="17925" y="21219"/>
                  </a:cubicBezTo>
                  <a:cubicBezTo>
                    <a:pt x="17264" y="22213"/>
                    <a:pt x="16372" y="22994"/>
                    <a:pt x="15625" y="23904"/>
                  </a:cubicBezTo>
                  <a:cubicBezTo>
                    <a:pt x="14584" y="25174"/>
                    <a:pt x="13293" y="26198"/>
                    <a:pt x="12207" y="27428"/>
                  </a:cubicBezTo>
                  <a:cubicBezTo>
                    <a:pt x="11912" y="27764"/>
                    <a:pt x="11671" y="28305"/>
                    <a:pt x="11063" y="28350"/>
                  </a:cubicBezTo>
                  <a:cubicBezTo>
                    <a:pt x="11012" y="28354"/>
                    <a:pt x="10962" y="28357"/>
                    <a:pt x="10915" y="28357"/>
                  </a:cubicBezTo>
                  <a:cubicBezTo>
                    <a:pt x="10747" y="28357"/>
                    <a:pt x="10607" y="28323"/>
                    <a:pt x="10512" y="28189"/>
                  </a:cubicBezTo>
                  <a:cubicBezTo>
                    <a:pt x="9988" y="27448"/>
                    <a:pt x="9080" y="27122"/>
                    <a:pt x="8557" y="26413"/>
                  </a:cubicBezTo>
                  <a:cubicBezTo>
                    <a:pt x="7960" y="25604"/>
                    <a:pt x="7162" y="24991"/>
                    <a:pt x="6576" y="24164"/>
                  </a:cubicBezTo>
                  <a:cubicBezTo>
                    <a:pt x="6271" y="23734"/>
                    <a:pt x="5984" y="23259"/>
                    <a:pt x="5591" y="22861"/>
                  </a:cubicBezTo>
                  <a:cubicBezTo>
                    <a:pt x="5140" y="22408"/>
                    <a:pt x="4890" y="21760"/>
                    <a:pt x="4590" y="21189"/>
                  </a:cubicBezTo>
                  <a:cubicBezTo>
                    <a:pt x="4222" y="20485"/>
                    <a:pt x="3815" y="19782"/>
                    <a:pt x="3519" y="19060"/>
                  </a:cubicBezTo>
                  <a:cubicBezTo>
                    <a:pt x="3270" y="18451"/>
                    <a:pt x="2986" y="17833"/>
                    <a:pt x="2789" y="17187"/>
                  </a:cubicBezTo>
                  <a:cubicBezTo>
                    <a:pt x="2441" y="16049"/>
                    <a:pt x="2176" y="14888"/>
                    <a:pt x="1938" y="13729"/>
                  </a:cubicBezTo>
                  <a:cubicBezTo>
                    <a:pt x="1868" y="13392"/>
                    <a:pt x="1674" y="12884"/>
                    <a:pt x="2007" y="12498"/>
                  </a:cubicBezTo>
                  <a:cubicBezTo>
                    <a:pt x="1547" y="12078"/>
                    <a:pt x="1972" y="11574"/>
                    <a:pt x="1877" y="11145"/>
                  </a:cubicBezTo>
                  <a:cubicBezTo>
                    <a:pt x="1727" y="10463"/>
                    <a:pt x="2034" y="9874"/>
                    <a:pt x="2076" y="9239"/>
                  </a:cubicBezTo>
                  <a:cubicBezTo>
                    <a:pt x="2153" y="8073"/>
                    <a:pt x="2757" y="7092"/>
                    <a:pt x="3171" y="5981"/>
                  </a:cubicBezTo>
                  <a:cubicBezTo>
                    <a:pt x="3641" y="5608"/>
                    <a:pt x="3866" y="5006"/>
                    <a:pt x="4339" y="4560"/>
                  </a:cubicBezTo>
                  <a:cubicBezTo>
                    <a:pt x="4693" y="4226"/>
                    <a:pt x="5024" y="3844"/>
                    <a:pt x="5357" y="3481"/>
                  </a:cubicBezTo>
                  <a:cubicBezTo>
                    <a:pt x="5588" y="3229"/>
                    <a:pt x="5859" y="3261"/>
                    <a:pt x="6092" y="3125"/>
                  </a:cubicBezTo>
                  <a:cubicBezTo>
                    <a:pt x="6793" y="2718"/>
                    <a:pt x="7432" y="2222"/>
                    <a:pt x="8294" y="2068"/>
                  </a:cubicBezTo>
                  <a:cubicBezTo>
                    <a:pt x="9197" y="1906"/>
                    <a:pt x="10080" y="1566"/>
                    <a:pt x="10998" y="1566"/>
                  </a:cubicBezTo>
                  <a:close/>
                  <a:moveTo>
                    <a:pt x="12590" y="0"/>
                  </a:moveTo>
                  <a:cubicBezTo>
                    <a:pt x="12421" y="0"/>
                    <a:pt x="12258" y="17"/>
                    <a:pt x="12114" y="30"/>
                  </a:cubicBezTo>
                  <a:cubicBezTo>
                    <a:pt x="11599" y="75"/>
                    <a:pt x="11058" y="183"/>
                    <a:pt x="10541" y="183"/>
                  </a:cubicBezTo>
                  <a:cubicBezTo>
                    <a:pt x="10516" y="183"/>
                    <a:pt x="10492" y="183"/>
                    <a:pt x="10468" y="182"/>
                  </a:cubicBezTo>
                  <a:cubicBezTo>
                    <a:pt x="10436" y="182"/>
                    <a:pt x="10404" y="181"/>
                    <a:pt x="10371" y="181"/>
                  </a:cubicBezTo>
                  <a:cubicBezTo>
                    <a:pt x="9202" y="181"/>
                    <a:pt x="8145" y="670"/>
                    <a:pt x="7124" y="1055"/>
                  </a:cubicBezTo>
                  <a:cubicBezTo>
                    <a:pt x="6261" y="1379"/>
                    <a:pt x="5355" y="1868"/>
                    <a:pt x="4605" y="2538"/>
                  </a:cubicBezTo>
                  <a:cubicBezTo>
                    <a:pt x="3878" y="3188"/>
                    <a:pt x="3170" y="3861"/>
                    <a:pt x="2644" y="4661"/>
                  </a:cubicBezTo>
                  <a:cubicBezTo>
                    <a:pt x="2185" y="5357"/>
                    <a:pt x="1676" y="6061"/>
                    <a:pt x="1563" y="6672"/>
                  </a:cubicBezTo>
                  <a:cubicBezTo>
                    <a:pt x="1059" y="7781"/>
                    <a:pt x="840" y="8718"/>
                    <a:pt x="580" y="9646"/>
                  </a:cubicBezTo>
                  <a:cubicBezTo>
                    <a:pt x="63" y="11486"/>
                    <a:pt x="1" y="13353"/>
                    <a:pt x="306" y="15205"/>
                  </a:cubicBezTo>
                  <a:cubicBezTo>
                    <a:pt x="552" y="16689"/>
                    <a:pt x="1243" y="18060"/>
                    <a:pt x="1801" y="19456"/>
                  </a:cubicBezTo>
                  <a:cubicBezTo>
                    <a:pt x="2441" y="21058"/>
                    <a:pt x="3453" y="22463"/>
                    <a:pt x="4506" y="23799"/>
                  </a:cubicBezTo>
                  <a:cubicBezTo>
                    <a:pt x="5406" y="24940"/>
                    <a:pt x="6355" y="26057"/>
                    <a:pt x="7371" y="27115"/>
                  </a:cubicBezTo>
                  <a:cubicBezTo>
                    <a:pt x="8307" y="28089"/>
                    <a:pt x="9343" y="28960"/>
                    <a:pt x="10464" y="29712"/>
                  </a:cubicBezTo>
                  <a:cubicBezTo>
                    <a:pt x="10637" y="29828"/>
                    <a:pt x="10800" y="29888"/>
                    <a:pt x="10978" y="29888"/>
                  </a:cubicBezTo>
                  <a:cubicBezTo>
                    <a:pt x="11103" y="29888"/>
                    <a:pt x="11235" y="29859"/>
                    <a:pt x="11382" y="29799"/>
                  </a:cubicBezTo>
                  <a:cubicBezTo>
                    <a:pt x="12213" y="29457"/>
                    <a:pt x="12575" y="28614"/>
                    <a:pt x="13275" y="28122"/>
                  </a:cubicBezTo>
                  <a:cubicBezTo>
                    <a:pt x="13867" y="27707"/>
                    <a:pt x="14254" y="26995"/>
                    <a:pt x="14851" y="26593"/>
                  </a:cubicBezTo>
                  <a:cubicBezTo>
                    <a:pt x="15519" y="26143"/>
                    <a:pt x="15799" y="25323"/>
                    <a:pt x="16552" y="24989"/>
                  </a:cubicBezTo>
                  <a:cubicBezTo>
                    <a:pt x="16628" y="24956"/>
                    <a:pt x="16683" y="24835"/>
                    <a:pt x="16714" y="24744"/>
                  </a:cubicBezTo>
                  <a:cubicBezTo>
                    <a:pt x="16897" y="24180"/>
                    <a:pt x="17424" y="23863"/>
                    <a:pt x="17814" y="23538"/>
                  </a:cubicBezTo>
                  <a:cubicBezTo>
                    <a:pt x="18357" y="23083"/>
                    <a:pt x="18624" y="22447"/>
                    <a:pt x="19084" y="21952"/>
                  </a:cubicBezTo>
                  <a:cubicBezTo>
                    <a:pt x="19400" y="21614"/>
                    <a:pt x="19664" y="21028"/>
                    <a:pt x="19971" y="20604"/>
                  </a:cubicBezTo>
                  <a:cubicBezTo>
                    <a:pt x="20701" y="19599"/>
                    <a:pt x="21172" y="18472"/>
                    <a:pt x="21721" y="17381"/>
                  </a:cubicBezTo>
                  <a:cubicBezTo>
                    <a:pt x="22076" y="16675"/>
                    <a:pt x="22093" y="15847"/>
                    <a:pt x="22378" y="15101"/>
                  </a:cubicBezTo>
                  <a:cubicBezTo>
                    <a:pt x="22705" y="14240"/>
                    <a:pt x="22561" y="13286"/>
                    <a:pt x="22840" y="12401"/>
                  </a:cubicBezTo>
                  <a:cubicBezTo>
                    <a:pt x="22989" y="11924"/>
                    <a:pt x="22776" y="11388"/>
                    <a:pt x="22700" y="10923"/>
                  </a:cubicBezTo>
                  <a:cubicBezTo>
                    <a:pt x="22521" y="9819"/>
                    <a:pt x="22518" y="8686"/>
                    <a:pt x="22072" y="7604"/>
                  </a:cubicBezTo>
                  <a:cubicBezTo>
                    <a:pt x="21607" y="6477"/>
                    <a:pt x="21253" y="5313"/>
                    <a:pt x="20425" y="4383"/>
                  </a:cubicBezTo>
                  <a:cubicBezTo>
                    <a:pt x="19826" y="3712"/>
                    <a:pt x="19381" y="2881"/>
                    <a:pt x="18481" y="2518"/>
                  </a:cubicBezTo>
                  <a:cubicBezTo>
                    <a:pt x="18354" y="2467"/>
                    <a:pt x="18261" y="2335"/>
                    <a:pt x="18244" y="2174"/>
                  </a:cubicBezTo>
                  <a:cubicBezTo>
                    <a:pt x="18232" y="2064"/>
                    <a:pt x="18196" y="1946"/>
                    <a:pt x="18083" y="1946"/>
                  </a:cubicBezTo>
                  <a:cubicBezTo>
                    <a:pt x="18064" y="1946"/>
                    <a:pt x="18043" y="1949"/>
                    <a:pt x="18019" y="1957"/>
                  </a:cubicBezTo>
                  <a:cubicBezTo>
                    <a:pt x="17989" y="1966"/>
                    <a:pt x="17961" y="1971"/>
                    <a:pt x="17934" y="1971"/>
                  </a:cubicBezTo>
                  <a:cubicBezTo>
                    <a:pt x="17652" y="1971"/>
                    <a:pt x="17552" y="1476"/>
                    <a:pt x="17276" y="1476"/>
                  </a:cubicBezTo>
                  <a:cubicBezTo>
                    <a:pt x="17203" y="1476"/>
                    <a:pt x="17118" y="1511"/>
                    <a:pt x="17014" y="1598"/>
                  </a:cubicBezTo>
                  <a:cubicBezTo>
                    <a:pt x="17002" y="1561"/>
                    <a:pt x="16972" y="1520"/>
                    <a:pt x="16980" y="1488"/>
                  </a:cubicBezTo>
                  <a:cubicBezTo>
                    <a:pt x="17028" y="1290"/>
                    <a:pt x="17009" y="1231"/>
                    <a:pt x="16961" y="1231"/>
                  </a:cubicBezTo>
                  <a:cubicBezTo>
                    <a:pt x="16900" y="1231"/>
                    <a:pt x="16793" y="1321"/>
                    <a:pt x="16707" y="1347"/>
                  </a:cubicBezTo>
                  <a:cubicBezTo>
                    <a:pt x="16670" y="1359"/>
                    <a:pt x="16631" y="1364"/>
                    <a:pt x="16593" y="1364"/>
                  </a:cubicBezTo>
                  <a:cubicBezTo>
                    <a:pt x="16482" y="1364"/>
                    <a:pt x="16375" y="1316"/>
                    <a:pt x="16322" y="1215"/>
                  </a:cubicBezTo>
                  <a:cubicBezTo>
                    <a:pt x="15961" y="544"/>
                    <a:pt x="15303" y="744"/>
                    <a:pt x="14744" y="666"/>
                  </a:cubicBezTo>
                  <a:cubicBezTo>
                    <a:pt x="14739" y="665"/>
                    <a:pt x="14733" y="665"/>
                    <a:pt x="14727" y="665"/>
                  </a:cubicBezTo>
                  <a:cubicBezTo>
                    <a:pt x="14665" y="665"/>
                    <a:pt x="14568" y="703"/>
                    <a:pt x="14516" y="703"/>
                  </a:cubicBezTo>
                  <a:cubicBezTo>
                    <a:pt x="14490" y="703"/>
                    <a:pt x="14475" y="694"/>
                    <a:pt x="14480" y="666"/>
                  </a:cubicBezTo>
                  <a:cubicBezTo>
                    <a:pt x="14541" y="354"/>
                    <a:pt x="14500" y="264"/>
                    <a:pt x="14417" y="264"/>
                  </a:cubicBezTo>
                  <a:cubicBezTo>
                    <a:pt x="14303" y="264"/>
                    <a:pt x="14110" y="435"/>
                    <a:pt x="13998" y="435"/>
                  </a:cubicBezTo>
                  <a:cubicBezTo>
                    <a:pt x="13983" y="435"/>
                    <a:pt x="13969" y="432"/>
                    <a:pt x="13957" y="425"/>
                  </a:cubicBezTo>
                  <a:cubicBezTo>
                    <a:pt x="13914" y="399"/>
                    <a:pt x="13865" y="395"/>
                    <a:pt x="13814" y="395"/>
                  </a:cubicBezTo>
                  <a:cubicBezTo>
                    <a:pt x="13792" y="395"/>
                    <a:pt x="13769" y="396"/>
                    <a:pt x="13747" y="396"/>
                  </a:cubicBezTo>
                  <a:cubicBezTo>
                    <a:pt x="13668" y="396"/>
                    <a:pt x="13585" y="388"/>
                    <a:pt x="13508" y="312"/>
                  </a:cubicBezTo>
                  <a:cubicBezTo>
                    <a:pt x="13252" y="59"/>
                    <a:pt x="12911" y="0"/>
                    <a:pt x="125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8" name="Google Shape;838;p30"/>
          <p:cNvGrpSpPr/>
          <p:nvPr/>
        </p:nvGrpSpPr>
        <p:grpSpPr>
          <a:xfrm>
            <a:off x="3310838" y="1959287"/>
            <a:ext cx="757007" cy="902665"/>
            <a:chOff x="770600" y="1702650"/>
            <a:chExt cx="552650" cy="725050"/>
          </a:xfrm>
        </p:grpSpPr>
        <p:sp>
          <p:nvSpPr>
            <p:cNvPr id="839" name="Google Shape;839;p30"/>
            <p:cNvSpPr/>
            <p:nvPr/>
          </p:nvSpPr>
          <p:spPr>
            <a:xfrm>
              <a:off x="770625" y="1702650"/>
              <a:ext cx="552625" cy="725025"/>
            </a:xfrm>
            <a:custGeom>
              <a:avLst/>
              <a:gdLst/>
              <a:ahLst/>
              <a:cxnLst/>
              <a:rect l="l" t="t" r="r" b="b"/>
              <a:pathLst>
                <a:path w="22105" h="29001" extrusionOk="0">
                  <a:moveTo>
                    <a:pt x="11590" y="1"/>
                  </a:moveTo>
                  <a:cubicBezTo>
                    <a:pt x="11339" y="1"/>
                    <a:pt x="11083" y="68"/>
                    <a:pt x="10868" y="74"/>
                  </a:cubicBezTo>
                  <a:cubicBezTo>
                    <a:pt x="10347" y="91"/>
                    <a:pt x="9790" y="308"/>
                    <a:pt x="9238" y="333"/>
                  </a:cubicBezTo>
                  <a:cubicBezTo>
                    <a:pt x="8081" y="384"/>
                    <a:pt x="7054" y="941"/>
                    <a:pt x="6085" y="1405"/>
                  </a:cubicBezTo>
                  <a:cubicBezTo>
                    <a:pt x="5330" y="1765"/>
                    <a:pt x="4535" y="2285"/>
                    <a:pt x="3861" y="2941"/>
                  </a:cubicBezTo>
                  <a:cubicBezTo>
                    <a:pt x="2856" y="3919"/>
                    <a:pt x="2039" y="4997"/>
                    <a:pt x="1454" y="6234"/>
                  </a:cubicBezTo>
                  <a:cubicBezTo>
                    <a:pt x="655" y="7919"/>
                    <a:pt x="264" y="9761"/>
                    <a:pt x="119" y="11591"/>
                  </a:cubicBezTo>
                  <a:cubicBezTo>
                    <a:pt x="0" y="13095"/>
                    <a:pt x="115" y="14639"/>
                    <a:pt x="632" y="16131"/>
                  </a:cubicBezTo>
                  <a:cubicBezTo>
                    <a:pt x="1042" y="17310"/>
                    <a:pt x="1607" y="18417"/>
                    <a:pt x="2164" y="19510"/>
                  </a:cubicBezTo>
                  <a:cubicBezTo>
                    <a:pt x="2663" y="20488"/>
                    <a:pt x="3249" y="21454"/>
                    <a:pt x="4032" y="22294"/>
                  </a:cubicBezTo>
                  <a:cubicBezTo>
                    <a:pt x="4832" y="23154"/>
                    <a:pt x="5555" y="24085"/>
                    <a:pt x="6386" y="24925"/>
                  </a:cubicBezTo>
                  <a:cubicBezTo>
                    <a:pt x="7831" y="26383"/>
                    <a:pt x="9256" y="27852"/>
                    <a:pt x="11118" y="28807"/>
                  </a:cubicBezTo>
                  <a:cubicBezTo>
                    <a:pt x="11360" y="28931"/>
                    <a:pt x="11606" y="29001"/>
                    <a:pt x="11839" y="29001"/>
                  </a:cubicBezTo>
                  <a:cubicBezTo>
                    <a:pt x="12146" y="29001"/>
                    <a:pt x="12430" y="28878"/>
                    <a:pt x="12644" y="28596"/>
                  </a:cubicBezTo>
                  <a:cubicBezTo>
                    <a:pt x="13119" y="27972"/>
                    <a:pt x="13714" y="27462"/>
                    <a:pt x="14214" y="26878"/>
                  </a:cubicBezTo>
                  <a:cubicBezTo>
                    <a:pt x="15058" y="25896"/>
                    <a:pt x="15876" y="24891"/>
                    <a:pt x="16805" y="23988"/>
                  </a:cubicBezTo>
                  <a:cubicBezTo>
                    <a:pt x="17028" y="23771"/>
                    <a:pt x="16911" y="23397"/>
                    <a:pt x="17153" y="23276"/>
                  </a:cubicBezTo>
                  <a:cubicBezTo>
                    <a:pt x="17672" y="23018"/>
                    <a:pt x="17777" y="22433"/>
                    <a:pt x="18182" y="22094"/>
                  </a:cubicBezTo>
                  <a:cubicBezTo>
                    <a:pt x="18325" y="21974"/>
                    <a:pt x="18544" y="21910"/>
                    <a:pt x="18556" y="21665"/>
                  </a:cubicBezTo>
                  <a:cubicBezTo>
                    <a:pt x="18583" y="21099"/>
                    <a:pt x="19127" y="20836"/>
                    <a:pt x="19325" y="20332"/>
                  </a:cubicBezTo>
                  <a:cubicBezTo>
                    <a:pt x="19651" y="19505"/>
                    <a:pt x="20201" y="18767"/>
                    <a:pt x="20651" y="17989"/>
                  </a:cubicBezTo>
                  <a:cubicBezTo>
                    <a:pt x="20793" y="17745"/>
                    <a:pt x="20628" y="17430"/>
                    <a:pt x="20894" y="17188"/>
                  </a:cubicBezTo>
                  <a:cubicBezTo>
                    <a:pt x="21207" y="16904"/>
                    <a:pt x="21297" y="16476"/>
                    <a:pt x="21381" y="16067"/>
                  </a:cubicBezTo>
                  <a:cubicBezTo>
                    <a:pt x="21519" y="15392"/>
                    <a:pt x="21632" y="14709"/>
                    <a:pt x="21793" y="14039"/>
                  </a:cubicBezTo>
                  <a:cubicBezTo>
                    <a:pt x="22006" y="13158"/>
                    <a:pt x="21995" y="12247"/>
                    <a:pt x="22051" y="11360"/>
                  </a:cubicBezTo>
                  <a:cubicBezTo>
                    <a:pt x="22105" y="10507"/>
                    <a:pt x="21852" y="9612"/>
                    <a:pt x="21615" y="8769"/>
                  </a:cubicBezTo>
                  <a:cubicBezTo>
                    <a:pt x="21466" y="8240"/>
                    <a:pt x="21511" y="7664"/>
                    <a:pt x="21239" y="7179"/>
                  </a:cubicBezTo>
                  <a:cubicBezTo>
                    <a:pt x="20749" y="6312"/>
                    <a:pt x="20439" y="5360"/>
                    <a:pt x="19856" y="4523"/>
                  </a:cubicBezTo>
                  <a:cubicBezTo>
                    <a:pt x="19513" y="4031"/>
                    <a:pt x="19127" y="3510"/>
                    <a:pt x="18718" y="3172"/>
                  </a:cubicBezTo>
                  <a:cubicBezTo>
                    <a:pt x="18255" y="2789"/>
                    <a:pt x="17946" y="2091"/>
                    <a:pt x="17195" y="2063"/>
                  </a:cubicBezTo>
                  <a:cubicBezTo>
                    <a:pt x="17083" y="2058"/>
                    <a:pt x="17001" y="1889"/>
                    <a:pt x="16941" y="1751"/>
                  </a:cubicBezTo>
                  <a:cubicBezTo>
                    <a:pt x="16796" y="1418"/>
                    <a:pt x="16210" y="1609"/>
                    <a:pt x="16173" y="1126"/>
                  </a:cubicBezTo>
                  <a:cubicBezTo>
                    <a:pt x="16137" y="1140"/>
                    <a:pt x="16090" y="1144"/>
                    <a:pt x="16063" y="1168"/>
                  </a:cubicBezTo>
                  <a:cubicBezTo>
                    <a:pt x="15912" y="1307"/>
                    <a:pt x="15817" y="1362"/>
                    <a:pt x="15757" y="1362"/>
                  </a:cubicBezTo>
                  <a:cubicBezTo>
                    <a:pt x="15620" y="1362"/>
                    <a:pt x="15673" y="1070"/>
                    <a:pt x="15669" y="855"/>
                  </a:cubicBezTo>
                  <a:lnTo>
                    <a:pt x="15669" y="855"/>
                  </a:lnTo>
                  <a:cubicBezTo>
                    <a:pt x="15538" y="900"/>
                    <a:pt x="15310" y="1038"/>
                    <a:pt x="15216" y="1038"/>
                  </a:cubicBezTo>
                  <a:cubicBezTo>
                    <a:pt x="15176" y="1038"/>
                    <a:pt x="15160" y="1013"/>
                    <a:pt x="15188" y="943"/>
                  </a:cubicBezTo>
                  <a:cubicBezTo>
                    <a:pt x="15272" y="728"/>
                    <a:pt x="15270" y="683"/>
                    <a:pt x="15223" y="683"/>
                  </a:cubicBezTo>
                  <a:cubicBezTo>
                    <a:pt x="15190" y="683"/>
                    <a:pt x="15134" y="705"/>
                    <a:pt x="15070" y="705"/>
                  </a:cubicBezTo>
                  <a:cubicBezTo>
                    <a:pt x="15044" y="705"/>
                    <a:pt x="15017" y="702"/>
                    <a:pt x="14990" y="692"/>
                  </a:cubicBezTo>
                  <a:cubicBezTo>
                    <a:pt x="14605" y="550"/>
                    <a:pt x="14222" y="507"/>
                    <a:pt x="13834" y="507"/>
                  </a:cubicBezTo>
                  <a:cubicBezTo>
                    <a:pt x="13684" y="507"/>
                    <a:pt x="13533" y="514"/>
                    <a:pt x="13380" y="523"/>
                  </a:cubicBezTo>
                  <a:cubicBezTo>
                    <a:pt x="13366" y="524"/>
                    <a:pt x="13352" y="525"/>
                    <a:pt x="13338" y="525"/>
                  </a:cubicBezTo>
                  <a:cubicBezTo>
                    <a:pt x="13298" y="525"/>
                    <a:pt x="13259" y="522"/>
                    <a:pt x="13219" y="521"/>
                  </a:cubicBezTo>
                  <a:cubicBezTo>
                    <a:pt x="13230" y="260"/>
                    <a:pt x="13177" y="183"/>
                    <a:pt x="13096" y="183"/>
                  </a:cubicBezTo>
                  <a:cubicBezTo>
                    <a:pt x="12982" y="183"/>
                    <a:pt x="12814" y="337"/>
                    <a:pt x="12699" y="337"/>
                  </a:cubicBezTo>
                  <a:cubicBezTo>
                    <a:pt x="12684" y="337"/>
                    <a:pt x="12669" y="334"/>
                    <a:pt x="12656" y="328"/>
                  </a:cubicBezTo>
                  <a:cubicBezTo>
                    <a:pt x="12635" y="318"/>
                    <a:pt x="12612" y="314"/>
                    <a:pt x="12589" y="314"/>
                  </a:cubicBezTo>
                  <a:cubicBezTo>
                    <a:pt x="12520" y="314"/>
                    <a:pt x="12443" y="346"/>
                    <a:pt x="12375" y="346"/>
                  </a:cubicBezTo>
                  <a:cubicBezTo>
                    <a:pt x="12332" y="346"/>
                    <a:pt x="12293" y="334"/>
                    <a:pt x="12260" y="295"/>
                  </a:cubicBezTo>
                  <a:cubicBezTo>
                    <a:pt x="12067" y="62"/>
                    <a:pt x="11831" y="1"/>
                    <a:pt x="11590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0"/>
            <p:cNvSpPr/>
            <p:nvPr/>
          </p:nvSpPr>
          <p:spPr>
            <a:xfrm>
              <a:off x="770600" y="1702700"/>
              <a:ext cx="552650" cy="725000"/>
            </a:xfrm>
            <a:custGeom>
              <a:avLst/>
              <a:gdLst/>
              <a:ahLst/>
              <a:cxnLst/>
              <a:rect l="l" t="t" r="r" b="b"/>
              <a:pathLst>
                <a:path w="22106" h="29000" extrusionOk="0">
                  <a:moveTo>
                    <a:pt x="10389" y="1605"/>
                  </a:moveTo>
                  <a:cubicBezTo>
                    <a:pt x="10980" y="1605"/>
                    <a:pt x="11572" y="1678"/>
                    <a:pt x="12158" y="1712"/>
                  </a:cubicBezTo>
                  <a:cubicBezTo>
                    <a:pt x="12989" y="1761"/>
                    <a:pt x="13868" y="1740"/>
                    <a:pt x="14634" y="2205"/>
                  </a:cubicBezTo>
                  <a:cubicBezTo>
                    <a:pt x="14698" y="2244"/>
                    <a:pt x="14794" y="2225"/>
                    <a:pt x="14866" y="2255"/>
                  </a:cubicBezTo>
                  <a:cubicBezTo>
                    <a:pt x="14915" y="2276"/>
                    <a:pt x="14947" y="2337"/>
                    <a:pt x="15032" y="2431"/>
                  </a:cubicBezTo>
                  <a:cubicBezTo>
                    <a:pt x="15689" y="2594"/>
                    <a:pt x="16324" y="2980"/>
                    <a:pt x="16865" y="3444"/>
                  </a:cubicBezTo>
                  <a:cubicBezTo>
                    <a:pt x="17776" y="4226"/>
                    <a:pt x="18716" y="5013"/>
                    <a:pt x="19194" y="6183"/>
                  </a:cubicBezTo>
                  <a:cubicBezTo>
                    <a:pt x="19428" y="6752"/>
                    <a:pt x="19866" y="7201"/>
                    <a:pt x="20006" y="7847"/>
                  </a:cubicBezTo>
                  <a:cubicBezTo>
                    <a:pt x="20329" y="9323"/>
                    <a:pt x="20817" y="10762"/>
                    <a:pt x="20634" y="12311"/>
                  </a:cubicBezTo>
                  <a:cubicBezTo>
                    <a:pt x="20595" y="12640"/>
                    <a:pt x="20483" y="12989"/>
                    <a:pt x="20699" y="13331"/>
                  </a:cubicBezTo>
                  <a:cubicBezTo>
                    <a:pt x="20832" y="13541"/>
                    <a:pt x="20624" y="13860"/>
                    <a:pt x="20576" y="14004"/>
                  </a:cubicBezTo>
                  <a:cubicBezTo>
                    <a:pt x="20276" y="14898"/>
                    <a:pt x="20345" y="15945"/>
                    <a:pt x="19679" y="16677"/>
                  </a:cubicBezTo>
                  <a:cubicBezTo>
                    <a:pt x="19413" y="16969"/>
                    <a:pt x="19684" y="17201"/>
                    <a:pt x="19550" y="17427"/>
                  </a:cubicBezTo>
                  <a:cubicBezTo>
                    <a:pt x="19197" y="18023"/>
                    <a:pt x="18891" y="18655"/>
                    <a:pt x="18473" y="19200"/>
                  </a:cubicBezTo>
                  <a:cubicBezTo>
                    <a:pt x="18239" y="19503"/>
                    <a:pt x="18100" y="19851"/>
                    <a:pt x="17925" y="20162"/>
                  </a:cubicBezTo>
                  <a:cubicBezTo>
                    <a:pt x="17380" y="21137"/>
                    <a:pt x="16604" y="21926"/>
                    <a:pt x="15968" y="22822"/>
                  </a:cubicBezTo>
                  <a:cubicBezTo>
                    <a:pt x="15010" y="24174"/>
                    <a:pt x="13770" y="25285"/>
                    <a:pt x="12774" y="26611"/>
                  </a:cubicBezTo>
                  <a:cubicBezTo>
                    <a:pt x="12512" y="26960"/>
                    <a:pt x="12286" y="27502"/>
                    <a:pt x="11675" y="27568"/>
                  </a:cubicBezTo>
                  <a:cubicBezTo>
                    <a:pt x="11632" y="27573"/>
                    <a:pt x="11590" y="27575"/>
                    <a:pt x="11549" y="27575"/>
                  </a:cubicBezTo>
                  <a:cubicBezTo>
                    <a:pt x="11336" y="27575"/>
                    <a:pt x="11157" y="27512"/>
                    <a:pt x="11133" y="27359"/>
                  </a:cubicBezTo>
                  <a:cubicBezTo>
                    <a:pt x="11073" y="26998"/>
                    <a:pt x="10741" y="26923"/>
                    <a:pt x="10555" y="26817"/>
                  </a:cubicBezTo>
                  <a:cubicBezTo>
                    <a:pt x="9912" y="26448"/>
                    <a:pt x="9369" y="25996"/>
                    <a:pt x="8865" y="25456"/>
                  </a:cubicBezTo>
                  <a:cubicBezTo>
                    <a:pt x="8545" y="25116"/>
                    <a:pt x="8164" y="24825"/>
                    <a:pt x="7822" y="24494"/>
                  </a:cubicBezTo>
                  <a:cubicBezTo>
                    <a:pt x="7362" y="24048"/>
                    <a:pt x="6999" y="23518"/>
                    <a:pt x="6568" y="23081"/>
                  </a:cubicBezTo>
                  <a:cubicBezTo>
                    <a:pt x="6012" y="22514"/>
                    <a:pt x="5604" y="21872"/>
                    <a:pt x="5148" y="21250"/>
                  </a:cubicBezTo>
                  <a:cubicBezTo>
                    <a:pt x="4935" y="20961"/>
                    <a:pt x="4741" y="20668"/>
                    <a:pt x="4652" y="20297"/>
                  </a:cubicBezTo>
                  <a:cubicBezTo>
                    <a:pt x="4557" y="19894"/>
                    <a:pt x="4184" y="19636"/>
                    <a:pt x="3981" y="19262"/>
                  </a:cubicBezTo>
                  <a:cubicBezTo>
                    <a:pt x="3510" y="18393"/>
                    <a:pt x="3070" y="17515"/>
                    <a:pt x="2737" y="16587"/>
                  </a:cubicBezTo>
                  <a:cubicBezTo>
                    <a:pt x="2434" y="15744"/>
                    <a:pt x="2085" y="14902"/>
                    <a:pt x="1938" y="14031"/>
                  </a:cubicBezTo>
                  <a:cubicBezTo>
                    <a:pt x="1883" y="13702"/>
                    <a:pt x="1617" y="13303"/>
                    <a:pt x="1869" y="12925"/>
                  </a:cubicBezTo>
                  <a:cubicBezTo>
                    <a:pt x="1898" y="12881"/>
                    <a:pt x="1930" y="12785"/>
                    <a:pt x="1917" y="12776"/>
                  </a:cubicBezTo>
                  <a:cubicBezTo>
                    <a:pt x="1282" y="12342"/>
                    <a:pt x="1755" y="11672"/>
                    <a:pt x="1626" y="11126"/>
                  </a:cubicBezTo>
                  <a:cubicBezTo>
                    <a:pt x="1480" y="10517"/>
                    <a:pt x="1688" y="9771"/>
                    <a:pt x="1806" y="9100"/>
                  </a:cubicBezTo>
                  <a:cubicBezTo>
                    <a:pt x="1947" y="8310"/>
                    <a:pt x="2170" y="7536"/>
                    <a:pt x="2473" y="6793"/>
                  </a:cubicBezTo>
                  <a:cubicBezTo>
                    <a:pt x="2730" y="6167"/>
                    <a:pt x="3164" y="5620"/>
                    <a:pt x="3570" y="5065"/>
                  </a:cubicBezTo>
                  <a:cubicBezTo>
                    <a:pt x="3880" y="4639"/>
                    <a:pt x="4224" y="4251"/>
                    <a:pt x="4557" y="3850"/>
                  </a:cubicBezTo>
                  <a:cubicBezTo>
                    <a:pt x="4769" y="3594"/>
                    <a:pt x="5028" y="3615"/>
                    <a:pt x="5243" y="3491"/>
                  </a:cubicBezTo>
                  <a:cubicBezTo>
                    <a:pt x="5857" y="3137"/>
                    <a:pt x="6297" y="2567"/>
                    <a:pt x="7098" y="2402"/>
                  </a:cubicBezTo>
                  <a:cubicBezTo>
                    <a:pt x="7786" y="2260"/>
                    <a:pt x="8478" y="1923"/>
                    <a:pt x="9190" y="1740"/>
                  </a:cubicBezTo>
                  <a:cubicBezTo>
                    <a:pt x="9588" y="1639"/>
                    <a:pt x="9988" y="1605"/>
                    <a:pt x="10389" y="1605"/>
                  </a:cubicBezTo>
                  <a:close/>
                  <a:moveTo>
                    <a:pt x="11590" y="1"/>
                  </a:moveTo>
                  <a:cubicBezTo>
                    <a:pt x="11338" y="1"/>
                    <a:pt x="11083" y="67"/>
                    <a:pt x="10868" y="74"/>
                  </a:cubicBezTo>
                  <a:cubicBezTo>
                    <a:pt x="10346" y="90"/>
                    <a:pt x="9790" y="307"/>
                    <a:pt x="9238" y="332"/>
                  </a:cubicBezTo>
                  <a:cubicBezTo>
                    <a:pt x="8081" y="383"/>
                    <a:pt x="7055" y="941"/>
                    <a:pt x="6084" y="1404"/>
                  </a:cubicBezTo>
                  <a:cubicBezTo>
                    <a:pt x="5330" y="1764"/>
                    <a:pt x="4535" y="2285"/>
                    <a:pt x="3860" y="2942"/>
                  </a:cubicBezTo>
                  <a:cubicBezTo>
                    <a:pt x="2855" y="3920"/>
                    <a:pt x="2038" y="4996"/>
                    <a:pt x="1453" y="6233"/>
                  </a:cubicBezTo>
                  <a:cubicBezTo>
                    <a:pt x="655" y="7918"/>
                    <a:pt x="264" y="9759"/>
                    <a:pt x="120" y="11590"/>
                  </a:cubicBezTo>
                  <a:cubicBezTo>
                    <a:pt x="0" y="13094"/>
                    <a:pt x="115" y="14640"/>
                    <a:pt x="632" y="16130"/>
                  </a:cubicBezTo>
                  <a:cubicBezTo>
                    <a:pt x="1042" y="17310"/>
                    <a:pt x="1607" y="18416"/>
                    <a:pt x="2164" y="19509"/>
                  </a:cubicBezTo>
                  <a:cubicBezTo>
                    <a:pt x="2662" y="20487"/>
                    <a:pt x="3249" y="21453"/>
                    <a:pt x="4031" y="22293"/>
                  </a:cubicBezTo>
                  <a:cubicBezTo>
                    <a:pt x="4831" y="23152"/>
                    <a:pt x="5554" y="24085"/>
                    <a:pt x="6386" y="24924"/>
                  </a:cubicBezTo>
                  <a:cubicBezTo>
                    <a:pt x="7832" y="26382"/>
                    <a:pt x="9257" y="27853"/>
                    <a:pt x="11118" y="28806"/>
                  </a:cubicBezTo>
                  <a:cubicBezTo>
                    <a:pt x="11360" y="28930"/>
                    <a:pt x="11606" y="29000"/>
                    <a:pt x="11839" y="29000"/>
                  </a:cubicBezTo>
                  <a:cubicBezTo>
                    <a:pt x="12147" y="29000"/>
                    <a:pt x="12429" y="28878"/>
                    <a:pt x="12644" y="28596"/>
                  </a:cubicBezTo>
                  <a:cubicBezTo>
                    <a:pt x="13119" y="27971"/>
                    <a:pt x="13713" y="27462"/>
                    <a:pt x="14214" y="26878"/>
                  </a:cubicBezTo>
                  <a:cubicBezTo>
                    <a:pt x="15058" y="25895"/>
                    <a:pt x="15876" y="24890"/>
                    <a:pt x="16804" y="23987"/>
                  </a:cubicBezTo>
                  <a:cubicBezTo>
                    <a:pt x="17028" y="23770"/>
                    <a:pt x="16911" y="23397"/>
                    <a:pt x="17152" y="23277"/>
                  </a:cubicBezTo>
                  <a:cubicBezTo>
                    <a:pt x="17671" y="23018"/>
                    <a:pt x="17778" y="22433"/>
                    <a:pt x="18182" y="22093"/>
                  </a:cubicBezTo>
                  <a:cubicBezTo>
                    <a:pt x="18325" y="21973"/>
                    <a:pt x="18543" y="21909"/>
                    <a:pt x="18556" y="21666"/>
                  </a:cubicBezTo>
                  <a:cubicBezTo>
                    <a:pt x="18582" y="21099"/>
                    <a:pt x="19127" y="20835"/>
                    <a:pt x="19325" y="20331"/>
                  </a:cubicBezTo>
                  <a:cubicBezTo>
                    <a:pt x="19651" y="19504"/>
                    <a:pt x="20201" y="18766"/>
                    <a:pt x="20651" y="17989"/>
                  </a:cubicBezTo>
                  <a:cubicBezTo>
                    <a:pt x="20793" y="17744"/>
                    <a:pt x="20628" y="17429"/>
                    <a:pt x="20894" y="17187"/>
                  </a:cubicBezTo>
                  <a:cubicBezTo>
                    <a:pt x="21208" y="16903"/>
                    <a:pt x="21297" y="16475"/>
                    <a:pt x="21380" y="16068"/>
                  </a:cubicBezTo>
                  <a:cubicBezTo>
                    <a:pt x="21518" y="15391"/>
                    <a:pt x="21633" y="14708"/>
                    <a:pt x="21794" y="14039"/>
                  </a:cubicBezTo>
                  <a:cubicBezTo>
                    <a:pt x="22006" y="13157"/>
                    <a:pt x="21995" y="12246"/>
                    <a:pt x="22051" y="11360"/>
                  </a:cubicBezTo>
                  <a:cubicBezTo>
                    <a:pt x="22106" y="10505"/>
                    <a:pt x="21853" y="9611"/>
                    <a:pt x="21616" y="8767"/>
                  </a:cubicBezTo>
                  <a:cubicBezTo>
                    <a:pt x="21467" y="8239"/>
                    <a:pt x="21512" y="7662"/>
                    <a:pt x="21239" y="7178"/>
                  </a:cubicBezTo>
                  <a:cubicBezTo>
                    <a:pt x="20749" y="6310"/>
                    <a:pt x="20440" y="5358"/>
                    <a:pt x="19857" y="4522"/>
                  </a:cubicBezTo>
                  <a:cubicBezTo>
                    <a:pt x="19514" y="4029"/>
                    <a:pt x="19128" y="3508"/>
                    <a:pt x="18719" y="3171"/>
                  </a:cubicBezTo>
                  <a:cubicBezTo>
                    <a:pt x="18256" y="2788"/>
                    <a:pt x="17946" y="2089"/>
                    <a:pt x="17196" y="2061"/>
                  </a:cubicBezTo>
                  <a:cubicBezTo>
                    <a:pt x="17084" y="2057"/>
                    <a:pt x="17002" y="1887"/>
                    <a:pt x="16942" y="1750"/>
                  </a:cubicBezTo>
                  <a:cubicBezTo>
                    <a:pt x="16796" y="1418"/>
                    <a:pt x="16211" y="1608"/>
                    <a:pt x="16174" y="1124"/>
                  </a:cubicBezTo>
                  <a:cubicBezTo>
                    <a:pt x="16138" y="1138"/>
                    <a:pt x="16091" y="1142"/>
                    <a:pt x="16064" y="1166"/>
                  </a:cubicBezTo>
                  <a:cubicBezTo>
                    <a:pt x="15913" y="1305"/>
                    <a:pt x="15818" y="1360"/>
                    <a:pt x="15758" y="1360"/>
                  </a:cubicBezTo>
                  <a:cubicBezTo>
                    <a:pt x="15620" y="1360"/>
                    <a:pt x="15673" y="1068"/>
                    <a:pt x="15669" y="853"/>
                  </a:cubicBezTo>
                  <a:lnTo>
                    <a:pt x="15669" y="853"/>
                  </a:lnTo>
                  <a:cubicBezTo>
                    <a:pt x="15538" y="898"/>
                    <a:pt x="15310" y="1037"/>
                    <a:pt x="15216" y="1037"/>
                  </a:cubicBezTo>
                  <a:cubicBezTo>
                    <a:pt x="15176" y="1037"/>
                    <a:pt x="15160" y="1012"/>
                    <a:pt x="15187" y="944"/>
                  </a:cubicBezTo>
                  <a:cubicBezTo>
                    <a:pt x="15271" y="728"/>
                    <a:pt x="15270" y="683"/>
                    <a:pt x="15224" y="683"/>
                  </a:cubicBezTo>
                  <a:cubicBezTo>
                    <a:pt x="15190" y="683"/>
                    <a:pt x="15134" y="706"/>
                    <a:pt x="15070" y="706"/>
                  </a:cubicBezTo>
                  <a:cubicBezTo>
                    <a:pt x="15045" y="706"/>
                    <a:pt x="15018" y="702"/>
                    <a:pt x="14991" y="692"/>
                  </a:cubicBezTo>
                  <a:cubicBezTo>
                    <a:pt x="14605" y="549"/>
                    <a:pt x="14221" y="506"/>
                    <a:pt x="13833" y="506"/>
                  </a:cubicBezTo>
                  <a:cubicBezTo>
                    <a:pt x="13683" y="506"/>
                    <a:pt x="13532" y="513"/>
                    <a:pt x="13380" y="522"/>
                  </a:cubicBezTo>
                  <a:cubicBezTo>
                    <a:pt x="13366" y="523"/>
                    <a:pt x="13352" y="524"/>
                    <a:pt x="13338" y="524"/>
                  </a:cubicBezTo>
                  <a:cubicBezTo>
                    <a:pt x="13299" y="524"/>
                    <a:pt x="13259" y="521"/>
                    <a:pt x="13219" y="520"/>
                  </a:cubicBezTo>
                  <a:cubicBezTo>
                    <a:pt x="13230" y="259"/>
                    <a:pt x="13177" y="182"/>
                    <a:pt x="13096" y="182"/>
                  </a:cubicBezTo>
                  <a:cubicBezTo>
                    <a:pt x="12982" y="182"/>
                    <a:pt x="12814" y="336"/>
                    <a:pt x="12699" y="336"/>
                  </a:cubicBezTo>
                  <a:cubicBezTo>
                    <a:pt x="12683" y="336"/>
                    <a:pt x="12669" y="333"/>
                    <a:pt x="12656" y="327"/>
                  </a:cubicBezTo>
                  <a:cubicBezTo>
                    <a:pt x="12635" y="317"/>
                    <a:pt x="12613" y="314"/>
                    <a:pt x="12589" y="314"/>
                  </a:cubicBezTo>
                  <a:cubicBezTo>
                    <a:pt x="12520" y="314"/>
                    <a:pt x="12443" y="346"/>
                    <a:pt x="12374" y="346"/>
                  </a:cubicBezTo>
                  <a:cubicBezTo>
                    <a:pt x="12332" y="346"/>
                    <a:pt x="12293" y="333"/>
                    <a:pt x="12260" y="294"/>
                  </a:cubicBezTo>
                  <a:cubicBezTo>
                    <a:pt x="12067" y="62"/>
                    <a:pt x="11831" y="1"/>
                    <a:pt x="115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0"/>
            <p:cNvSpPr/>
            <p:nvPr/>
          </p:nvSpPr>
          <p:spPr>
            <a:xfrm>
              <a:off x="891275" y="1804500"/>
              <a:ext cx="301825" cy="354375"/>
            </a:xfrm>
            <a:custGeom>
              <a:avLst/>
              <a:gdLst/>
              <a:ahLst/>
              <a:cxnLst/>
              <a:rect l="l" t="t" r="r" b="b"/>
              <a:pathLst>
                <a:path w="12073" h="14175" extrusionOk="0">
                  <a:moveTo>
                    <a:pt x="7222" y="1667"/>
                  </a:moveTo>
                  <a:cubicBezTo>
                    <a:pt x="7374" y="1667"/>
                    <a:pt x="7528" y="1712"/>
                    <a:pt x="7691" y="1831"/>
                  </a:cubicBezTo>
                  <a:cubicBezTo>
                    <a:pt x="7728" y="1859"/>
                    <a:pt x="7787" y="1870"/>
                    <a:pt x="7847" y="1870"/>
                  </a:cubicBezTo>
                  <a:cubicBezTo>
                    <a:pt x="7894" y="1870"/>
                    <a:pt x="7943" y="1863"/>
                    <a:pt x="7984" y="1853"/>
                  </a:cubicBezTo>
                  <a:cubicBezTo>
                    <a:pt x="8041" y="1839"/>
                    <a:pt x="8096" y="1833"/>
                    <a:pt x="8148" y="1833"/>
                  </a:cubicBezTo>
                  <a:cubicBezTo>
                    <a:pt x="8495" y="1833"/>
                    <a:pt x="8749" y="2098"/>
                    <a:pt x="9059" y="2195"/>
                  </a:cubicBezTo>
                  <a:cubicBezTo>
                    <a:pt x="9572" y="2355"/>
                    <a:pt x="9839" y="2734"/>
                    <a:pt x="10061" y="3151"/>
                  </a:cubicBezTo>
                  <a:cubicBezTo>
                    <a:pt x="10272" y="3547"/>
                    <a:pt x="10418" y="3977"/>
                    <a:pt x="10588" y="4393"/>
                  </a:cubicBezTo>
                  <a:cubicBezTo>
                    <a:pt x="10602" y="4428"/>
                    <a:pt x="10588" y="4473"/>
                    <a:pt x="10584" y="4583"/>
                  </a:cubicBezTo>
                  <a:cubicBezTo>
                    <a:pt x="10447" y="4975"/>
                    <a:pt x="10530" y="5453"/>
                    <a:pt x="10481" y="5920"/>
                  </a:cubicBezTo>
                  <a:cubicBezTo>
                    <a:pt x="10412" y="6589"/>
                    <a:pt x="9950" y="7045"/>
                    <a:pt x="9462" y="7424"/>
                  </a:cubicBezTo>
                  <a:cubicBezTo>
                    <a:pt x="9074" y="7725"/>
                    <a:pt x="8700" y="8027"/>
                    <a:pt x="8192" y="8215"/>
                  </a:cubicBezTo>
                  <a:cubicBezTo>
                    <a:pt x="7631" y="8423"/>
                    <a:pt x="7079" y="8555"/>
                    <a:pt x="6574" y="8555"/>
                  </a:cubicBezTo>
                  <a:cubicBezTo>
                    <a:pt x="5942" y="8555"/>
                    <a:pt x="5385" y="8348"/>
                    <a:pt x="4982" y="7824"/>
                  </a:cubicBezTo>
                  <a:cubicBezTo>
                    <a:pt x="4527" y="7229"/>
                    <a:pt x="3922" y="6655"/>
                    <a:pt x="4053" y="5759"/>
                  </a:cubicBezTo>
                  <a:cubicBezTo>
                    <a:pt x="4104" y="5407"/>
                    <a:pt x="4041" y="5039"/>
                    <a:pt x="4048" y="4679"/>
                  </a:cubicBezTo>
                  <a:cubicBezTo>
                    <a:pt x="4055" y="4329"/>
                    <a:pt x="4113" y="3992"/>
                    <a:pt x="4319" y="3686"/>
                  </a:cubicBezTo>
                  <a:cubicBezTo>
                    <a:pt x="4864" y="2883"/>
                    <a:pt x="5548" y="2261"/>
                    <a:pt x="6465" y="1895"/>
                  </a:cubicBezTo>
                  <a:cubicBezTo>
                    <a:pt x="6724" y="1791"/>
                    <a:pt x="6969" y="1667"/>
                    <a:pt x="7222" y="1667"/>
                  </a:cubicBezTo>
                  <a:close/>
                  <a:moveTo>
                    <a:pt x="7048" y="0"/>
                  </a:moveTo>
                  <a:cubicBezTo>
                    <a:pt x="7009" y="0"/>
                    <a:pt x="6968" y="19"/>
                    <a:pt x="6926" y="26"/>
                  </a:cubicBezTo>
                  <a:cubicBezTo>
                    <a:pt x="5716" y="233"/>
                    <a:pt x="4694" y="893"/>
                    <a:pt x="3888" y="1710"/>
                  </a:cubicBezTo>
                  <a:cubicBezTo>
                    <a:pt x="2962" y="2648"/>
                    <a:pt x="2410" y="3844"/>
                    <a:pt x="2540" y="5291"/>
                  </a:cubicBezTo>
                  <a:cubicBezTo>
                    <a:pt x="2614" y="6136"/>
                    <a:pt x="2839" y="6959"/>
                    <a:pt x="3200" y="7726"/>
                  </a:cubicBezTo>
                  <a:cubicBezTo>
                    <a:pt x="3539" y="8445"/>
                    <a:pt x="3545" y="8627"/>
                    <a:pt x="2985" y="9236"/>
                  </a:cubicBezTo>
                  <a:cubicBezTo>
                    <a:pt x="2683" y="9563"/>
                    <a:pt x="2344" y="9890"/>
                    <a:pt x="2100" y="10252"/>
                  </a:cubicBezTo>
                  <a:cubicBezTo>
                    <a:pt x="1622" y="10959"/>
                    <a:pt x="1033" y="11589"/>
                    <a:pt x="636" y="12358"/>
                  </a:cubicBezTo>
                  <a:cubicBezTo>
                    <a:pt x="454" y="12712"/>
                    <a:pt x="75" y="12951"/>
                    <a:pt x="224" y="13451"/>
                  </a:cubicBezTo>
                  <a:cubicBezTo>
                    <a:pt x="280" y="13641"/>
                    <a:pt x="1" y="13910"/>
                    <a:pt x="333" y="14068"/>
                  </a:cubicBezTo>
                  <a:cubicBezTo>
                    <a:pt x="478" y="14136"/>
                    <a:pt x="626" y="14174"/>
                    <a:pt x="769" y="14174"/>
                  </a:cubicBezTo>
                  <a:cubicBezTo>
                    <a:pt x="957" y="14174"/>
                    <a:pt x="1136" y="14109"/>
                    <a:pt x="1289" y="13963"/>
                  </a:cubicBezTo>
                  <a:cubicBezTo>
                    <a:pt x="1771" y="13503"/>
                    <a:pt x="2299" y="13057"/>
                    <a:pt x="2663" y="12508"/>
                  </a:cubicBezTo>
                  <a:cubicBezTo>
                    <a:pt x="3255" y="11613"/>
                    <a:pt x="3970" y="10811"/>
                    <a:pt x="4549" y="9908"/>
                  </a:cubicBezTo>
                  <a:cubicBezTo>
                    <a:pt x="4637" y="9770"/>
                    <a:pt x="4749" y="9732"/>
                    <a:pt x="4870" y="9732"/>
                  </a:cubicBezTo>
                  <a:cubicBezTo>
                    <a:pt x="5016" y="9732"/>
                    <a:pt x="5176" y="9788"/>
                    <a:pt x="5325" y="9788"/>
                  </a:cubicBezTo>
                  <a:cubicBezTo>
                    <a:pt x="5373" y="9788"/>
                    <a:pt x="5420" y="9782"/>
                    <a:pt x="5464" y="9767"/>
                  </a:cubicBezTo>
                  <a:cubicBezTo>
                    <a:pt x="5578" y="10112"/>
                    <a:pt x="5767" y="10198"/>
                    <a:pt x="5983" y="10198"/>
                  </a:cubicBezTo>
                  <a:cubicBezTo>
                    <a:pt x="6196" y="10198"/>
                    <a:pt x="6434" y="10114"/>
                    <a:pt x="6649" y="10114"/>
                  </a:cubicBezTo>
                  <a:cubicBezTo>
                    <a:pt x="6713" y="10114"/>
                    <a:pt x="6776" y="10122"/>
                    <a:pt x="6835" y="10142"/>
                  </a:cubicBezTo>
                  <a:cubicBezTo>
                    <a:pt x="6955" y="10181"/>
                    <a:pt x="7126" y="10213"/>
                    <a:pt x="7289" y="10213"/>
                  </a:cubicBezTo>
                  <a:cubicBezTo>
                    <a:pt x="7407" y="10213"/>
                    <a:pt x="7522" y="10197"/>
                    <a:pt x="7610" y="10155"/>
                  </a:cubicBezTo>
                  <a:cubicBezTo>
                    <a:pt x="8242" y="9862"/>
                    <a:pt x="8954" y="9858"/>
                    <a:pt x="9513" y="9231"/>
                  </a:cubicBezTo>
                  <a:cubicBezTo>
                    <a:pt x="10054" y="8622"/>
                    <a:pt x="10807" y="8239"/>
                    <a:pt x="11259" y="7456"/>
                  </a:cubicBezTo>
                  <a:cubicBezTo>
                    <a:pt x="11690" y="6709"/>
                    <a:pt x="11748" y="5897"/>
                    <a:pt x="11988" y="5122"/>
                  </a:cubicBezTo>
                  <a:cubicBezTo>
                    <a:pt x="12052" y="4917"/>
                    <a:pt x="12073" y="4517"/>
                    <a:pt x="11988" y="4358"/>
                  </a:cubicBezTo>
                  <a:cubicBezTo>
                    <a:pt x="11767" y="3946"/>
                    <a:pt x="11748" y="3477"/>
                    <a:pt x="11623" y="3066"/>
                  </a:cubicBezTo>
                  <a:cubicBezTo>
                    <a:pt x="11438" y="2448"/>
                    <a:pt x="11137" y="1979"/>
                    <a:pt x="10697" y="1593"/>
                  </a:cubicBezTo>
                  <a:cubicBezTo>
                    <a:pt x="9696" y="714"/>
                    <a:pt x="8579" y="54"/>
                    <a:pt x="7188" y="54"/>
                  </a:cubicBezTo>
                  <a:cubicBezTo>
                    <a:pt x="7172" y="54"/>
                    <a:pt x="7155" y="54"/>
                    <a:pt x="7139" y="54"/>
                  </a:cubicBezTo>
                  <a:cubicBezTo>
                    <a:pt x="7111" y="13"/>
                    <a:pt x="7081" y="0"/>
                    <a:pt x="70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0"/>
            <p:cNvSpPr/>
            <p:nvPr/>
          </p:nvSpPr>
          <p:spPr>
            <a:xfrm>
              <a:off x="1022225" y="2111375"/>
              <a:ext cx="39050" cy="100950"/>
            </a:xfrm>
            <a:custGeom>
              <a:avLst/>
              <a:gdLst/>
              <a:ahLst/>
              <a:cxnLst/>
              <a:rect l="l" t="t" r="r" b="b"/>
              <a:pathLst>
                <a:path w="1562" h="4038" extrusionOk="0">
                  <a:moveTo>
                    <a:pt x="666" y="1"/>
                  </a:moveTo>
                  <a:cubicBezTo>
                    <a:pt x="654" y="1"/>
                    <a:pt x="640" y="1"/>
                    <a:pt x="627" y="1"/>
                  </a:cubicBezTo>
                  <a:cubicBezTo>
                    <a:pt x="257" y="15"/>
                    <a:pt x="1" y="132"/>
                    <a:pt x="19" y="481"/>
                  </a:cubicBezTo>
                  <a:cubicBezTo>
                    <a:pt x="74" y="1541"/>
                    <a:pt x="46" y="2609"/>
                    <a:pt x="257" y="3658"/>
                  </a:cubicBezTo>
                  <a:cubicBezTo>
                    <a:pt x="288" y="3809"/>
                    <a:pt x="248" y="4010"/>
                    <a:pt x="461" y="4034"/>
                  </a:cubicBezTo>
                  <a:cubicBezTo>
                    <a:pt x="479" y="4036"/>
                    <a:pt x="498" y="4038"/>
                    <a:pt x="516" y="4038"/>
                  </a:cubicBezTo>
                  <a:cubicBezTo>
                    <a:pt x="659" y="4038"/>
                    <a:pt x="794" y="3962"/>
                    <a:pt x="866" y="3835"/>
                  </a:cubicBezTo>
                  <a:cubicBezTo>
                    <a:pt x="1127" y="3406"/>
                    <a:pt x="1561" y="3039"/>
                    <a:pt x="1322" y="2474"/>
                  </a:cubicBezTo>
                  <a:cubicBezTo>
                    <a:pt x="1309" y="1822"/>
                    <a:pt x="1322" y="1197"/>
                    <a:pt x="1276" y="575"/>
                  </a:cubicBezTo>
                  <a:cubicBezTo>
                    <a:pt x="1249" y="231"/>
                    <a:pt x="1085" y="1"/>
                    <a:pt x="6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0"/>
            <p:cNvSpPr/>
            <p:nvPr/>
          </p:nvSpPr>
          <p:spPr>
            <a:xfrm>
              <a:off x="1076725" y="2110650"/>
              <a:ext cx="49475" cy="77275"/>
            </a:xfrm>
            <a:custGeom>
              <a:avLst/>
              <a:gdLst/>
              <a:ahLst/>
              <a:cxnLst/>
              <a:rect l="l" t="t" r="r" b="b"/>
              <a:pathLst>
                <a:path w="1979" h="3091" extrusionOk="0">
                  <a:moveTo>
                    <a:pt x="734" y="1"/>
                  </a:moveTo>
                  <a:cubicBezTo>
                    <a:pt x="691" y="1"/>
                    <a:pt x="644" y="6"/>
                    <a:pt x="593" y="17"/>
                  </a:cubicBezTo>
                  <a:cubicBezTo>
                    <a:pt x="209" y="101"/>
                    <a:pt x="76" y="404"/>
                    <a:pt x="0" y="817"/>
                  </a:cubicBezTo>
                  <a:cubicBezTo>
                    <a:pt x="275" y="1408"/>
                    <a:pt x="388" y="2120"/>
                    <a:pt x="675" y="2757"/>
                  </a:cubicBezTo>
                  <a:cubicBezTo>
                    <a:pt x="775" y="2981"/>
                    <a:pt x="1058" y="3091"/>
                    <a:pt x="1336" y="3091"/>
                  </a:cubicBezTo>
                  <a:cubicBezTo>
                    <a:pt x="1432" y="3091"/>
                    <a:pt x="1527" y="3078"/>
                    <a:pt x="1614" y="3052"/>
                  </a:cubicBezTo>
                  <a:cubicBezTo>
                    <a:pt x="1979" y="2943"/>
                    <a:pt x="1824" y="2639"/>
                    <a:pt x="1741" y="2367"/>
                  </a:cubicBezTo>
                  <a:cubicBezTo>
                    <a:pt x="1555" y="1763"/>
                    <a:pt x="1416" y="1145"/>
                    <a:pt x="1240" y="538"/>
                  </a:cubicBezTo>
                  <a:cubicBezTo>
                    <a:pt x="1161" y="265"/>
                    <a:pt x="1043" y="1"/>
                    <a:pt x="7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0"/>
            <p:cNvSpPr/>
            <p:nvPr/>
          </p:nvSpPr>
          <p:spPr>
            <a:xfrm>
              <a:off x="1115750" y="2082125"/>
              <a:ext cx="66875" cy="56575"/>
            </a:xfrm>
            <a:custGeom>
              <a:avLst/>
              <a:gdLst/>
              <a:ahLst/>
              <a:cxnLst/>
              <a:rect l="l" t="t" r="r" b="b"/>
              <a:pathLst>
                <a:path w="2675" h="2263" extrusionOk="0">
                  <a:moveTo>
                    <a:pt x="672" y="1"/>
                  </a:moveTo>
                  <a:cubicBezTo>
                    <a:pt x="245" y="1"/>
                    <a:pt x="385" y="529"/>
                    <a:pt x="130" y="698"/>
                  </a:cubicBezTo>
                  <a:cubicBezTo>
                    <a:pt x="0" y="784"/>
                    <a:pt x="116" y="980"/>
                    <a:pt x="198" y="1025"/>
                  </a:cubicBezTo>
                  <a:cubicBezTo>
                    <a:pt x="798" y="1351"/>
                    <a:pt x="1118" y="2098"/>
                    <a:pt x="1904" y="2146"/>
                  </a:cubicBezTo>
                  <a:cubicBezTo>
                    <a:pt x="2017" y="2153"/>
                    <a:pt x="2139" y="2263"/>
                    <a:pt x="2249" y="2263"/>
                  </a:cubicBezTo>
                  <a:cubicBezTo>
                    <a:pt x="2305" y="2263"/>
                    <a:pt x="2358" y="2234"/>
                    <a:pt x="2405" y="2148"/>
                  </a:cubicBezTo>
                  <a:cubicBezTo>
                    <a:pt x="2517" y="1940"/>
                    <a:pt x="2675" y="1710"/>
                    <a:pt x="2411" y="1452"/>
                  </a:cubicBezTo>
                  <a:cubicBezTo>
                    <a:pt x="2054" y="1104"/>
                    <a:pt x="1776" y="682"/>
                    <a:pt x="1333" y="417"/>
                  </a:cubicBezTo>
                  <a:cubicBezTo>
                    <a:pt x="1135" y="299"/>
                    <a:pt x="1036" y="39"/>
                    <a:pt x="792" y="12"/>
                  </a:cubicBezTo>
                  <a:cubicBezTo>
                    <a:pt x="747" y="5"/>
                    <a:pt x="708" y="1"/>
                    <a:pt x="6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5" name="Google Shape;845;p30"/>
          <p:cNvGrpSpPr/>
          <p:nvPr/>
        </p:nvGrpSpPr>
        <p:grpSpPr>
          <a:xfrm>
            <a:off x="5095288" y="1952813"/>
            <a:ext cx="769609" cy="910726"/>
            <a:chOff x="5185600" y="1944938"/>
            <a:chExt cx="561850" cy="731525"/>
          </a:xfrm>
        </p:grpSpPr>
        <p:sp>
          <p:nvSpPr>
            <p:cNvPr id="846" name="Google Shape;846;p30"/>
            <p:cNvSpPr/>
            <p:nvPr/>
          </p:nvSpPr>
          <p:spPr>
            <a:xfrm>
              <a:off x="5192800" y="1954338"/>
              <a:ext cx="547450" cy="712800"/>
            </a:xfrm>
            <a:custGeom>
              <a:avLst/>
              <a:gdLst/>
              <a:ahLst/>
              <a:cxnLst/>
              <a:rect l="l" t="t" r="r" b="b"/>
              <a:pathLst>
                <a:path w="21898" h="28512" extrusionOk="0">
                  <a:moveTo>
                    <a:pt x="11818" y="0"/>
                  </a:moveTo>
                  <a:cubicBezTo>
                    <a:pt x="11504" y="0"/>
                    <a:pt x="11186" y="28"/>
                    <a:pt x="10867" y="123"/>
                  </a:cubicBezTo>
                  <a:cubicBezTo>
                    <a:pt x="10352" y="278"/>
                    <a:pt x="9768" y="221"/>
                    <a:pt x="9237" y="346"/>
                  </a:cubicBezTo>
                  <a:cubicBezTo>
                    <a:pt x="8999" y="402"/>
                    <a:pt x="8758" y="353"/>
                    <a:pt x="8543" y="433"/>
                  </a:cubicBezTo>
                  <a:cubicBezTo>
                    <a:pt x="8210" y="557"/>
                    <a:pt x="7864" y="714"/>
                    <a:pt x="7548" y="812"/>
                  </a:cubicBezTo>
                  <a:cubicBezTo>
                    <a:pt x="6823" y="1034"/>
                    <a:pt x="6224" y="1461"/>
                    <a:pt x="5542" y="1737"/>
                  </a:cubicBezTo>
                  <a:cubicBezTo>
                    <a:pt x="5379" y="1802"/>
                    <a:pt x="5179" y="1853"/>
                    <a:pt x="5196" y="2086"/>
                  </a:cubicBezTo>
                  <a:cubicBezTo>
                    <a:pt x="5147" y="2066"/>
                    <a:pt x="5101" y="2057"/>
                    <a:pt x="5058" y="2057"/>
                  </a:cubicBezTo>
                  <a:cubicBezTo>
                    <a:pt x="4930" y="2057"/>
                    <a:pt x="4831" y="2138"/>
                    <a:pt x="4781" y="2248"/>
                  </a:cubicBezTo>
                  <a:cubicBezTo>
                    <a:pt x="4699" y="2428"/>
                    <a:pt x="4540" y="2490"/>
                    <a:pt x="4402" y="2602"/>
                  </a:cubicBezTo>
                  <a:cubicBezTo>
                    <a:pt x="3965" y="2957"/>
                    <a:pt x="3435" y="3287"/>
                    <a:pt x="3183" y="3748"/>
                  </a:cubicBezTo>
                  <a:cubicBezTo>
                    <a:pt x="2912" y="4242"/>
                    <a:pt x="2447" y="4589"/>
                    <a:pt x="2233" y="5108"/>
                  </a:cubicBezTo>
                  <a:cubicBezTo>
                    <a:pt x="2057" y="5535"/>
                    <a:pt x="1786" y="5913"/>
                    <a:pt x="1520" y="6299"/>
                  </a:cubicBezTo>
                  <a:cubicBezTo>
                    <a:pt x="1240" y="6705"/>
                    <a:pt x="1045" y="7183"/>
                    <a:pt x="835" y="7640"/>
                  </a:cubicBezTo>
                  <a:cubicBezTo>
                    <a:pt x="638" y="8069"/>
                    <a:pt x="533" y="8523"/>
                    <a:pt x="423" y="8949"/>
                  </a:cubicBezTo>
                  <a:cubicBezTo>
                    <a:pt x="274" y="9527"/>
                    <a:pt x="285" y="10157"/>
                    <a:pt x="204" y="10761"/>
                  </a:cubicBezTo>
                  <a:cubicBezTo>
                    <a:pt x="177" y="10961"/>
                    <a:pt x="392" y="11122"/>
                    <a:pt x="324" y="11271"/>
                  </a:cubicBezTo>
                  <a:cubicBezTo>
                    <a:pt x="1" y="11988"/>
                    <a:pt x="410" y="12680"/>
                    <a:pt x="374" y="13392"/>
                  </a:cubicBezTo>
                  <a:cubicBezTo>
                    <a:pt x="346" y="13961"/>
                    <a:pt x="624" y="14540"/>
                    <a:pt x="740" y="15119"/>
                  </a:cubicBezTo>
                  <a:cubicBezTo>
                    <a:pt x="902" y="15929"/>
                    <a:pt x="1282" y="16658"/>
                    <a:pt x="1621" y="17403"/>
                  </a:cubicBezTo>
                  <a:cubicBezTo>
                    <a:pt x="1791" y="17776"/>
                    <a:pt x="2050" y="18107"/>
                    <a:pt x="2249" y="18448"/>
                  </a:cubicBezTo>
                  <a:cubicBezTo>
                    <a:pt x="2482" y="18846"/>
                    <a:pt x="2694" y="19258"/>
                    <a:pt x="2882" y="19680"/>
                  </a:cubicBezTo>
                  <a:cubicBezTo>
                    <a:pt x="3259" y="20528"/>
                    <a:pt x="3875" y="21249"/>
                    <a:pt x="4342" y="22052"/>
                  </a:cubicBezTo>
                  <a:cubicBezTo>
                    <a:pt x="4530" y="22374"/>
                    <a:pt x="4842" y="22638"/>
                    <a:pt x="5043" y="22934"/>
                  </a:cubicBezTo>
                  <a:cubicBezTo>
                    <a:pt x="5402" y="23464"/>
                    <a:pt x="5754" y="23985"/>
                    <a:pt x="6212" y="24441"/>
                  </a:cubicBezTo>
                  <a:cubicBezTo>
                    <a:pt x="6429" y="24657"/>
                    <a:pt x="6636" y="24867"/>
                    <a:pt x="6793" y="25140"/>
                  </a:cubicBezTo>
                  <a:cubicBezTo>
                    <a:pt x="7047" y="25580"/>
                    <a:pt x="7461" y="25919"/>
                    <a:pt x="7776" y="26315"/>
                  </a:cubicBezTo>
                  <a:cubicBezTo>
                    <a:pt x="8091" y="26711"/>
                    <a:pt x="8367" y="27113"/>
                    <a:pt x="8766" y="27456"/>
                  </a:cubicBezTo>
                  <a:cubicBezTo>
                    <a:pt x="8967" y="27629"/>
                    <a:pt x="9285" y="27850"/>
                    <a:pt x="9308" y="28235"/>
                  </a:cubicBezTo>
                  <a:cubicBezTo>
                    <a:pt x="9315" y="28359"/>
                    <a:pt x="9410" y="28511"/>
                    <a:pt x="9595" y="28511"/>
                  </a:cubicBezTo>
                  <a:cubicBezTo>
                    <a:pt x="9666" y="28511"/>
                    <a:pt x="9750" y="28489"/>
                    <a:pt x="9848" y="28434"/>
                  </a:cubicBezTo>
                  <a:cubicBezTo>
                    <a:pt x="10142" y="28269"/>
                    <a:pt x="10367" y="28073"/>
                    <a:pt x="10618" y="27869"/>
                  </a:cubicBezTo>
                  <a:cubicBezTo>
                    <a:pt x="11399" y="27238"/>
                    <a:pt x="11999" y="26432"/>
                    <a:pt x="12851" y="25874"/>
                  </a:cubicBezTo>
                  <a:cubicBezTo>
                    <a:pt x="13152" y="25676"/>
                    <a:pt x="13335" y="25338"/>
                    <a:pt x="13630" y="25096"/>
                  </a:cubicBezTo>
                  <a:cubicBezTo>
                    <a:pt x="14123" y="24692"/>
                    <a:pt x="14608" y="24260"/>
                    <a:pt x="14941" y="23698"/>
                  </a:cubicBezTo>
                  <a:cubicBezTo>
                    <a:pt x="15044" y="23525"/>
                    <a:pt x="15387" y="23385"/>
                    <a:pt x="15460" y="23274"/>
                  </a:cubicBezTo>
                  <a:cubicBezTo>
                    <a:pt x="15673" y="22949"/>
                    <a:pt x="15923" y="22684"/>
                    <a:pt x="16183" y="22399"/>
                  </a:cubicBezTo>
                  <a:cubicBezTo>
                    <a:pt x="16478" y="22075"/>
                    <a:pt x="16647" y="21650"/>
                    <a:pt x="17039" y="21384"/>
                  </a:cubicBezTo>
                  <a:cubicBezTo>
                    <a:pt x="17152" y="21306"/>
                    <a:pt x="17109" y="21068"/>
                    <a:pt x="17329" y="21068"/>
                  </a:cubicBezTo>
                  <a:cubicBezTo>
                    <a:pt x="17336" y="21068"/>
                    <a:pt x="17343" y="21068"/>
                    <a:pt x="17351" y="21069"/>
                  </a:cubicBezTo>
                  <a:cubicBezTo>
                    <a:pt x="17359" y="20610"/>
                    <a:pt x="17803" y="20374"/>
                    <a:pt x="18043" y="20092"/>
                  </a:cubicBezTo>
                  <a:cubicBezTo>
                    <a:pt x="18515" y="19537"/>
                    <a:pt x="18890" y="18917"/>
                    <a:pt x="19360" y="18361"/>
                  </a:cubicBezTo>
                  <a:cubicBezTo>
                    <a:pt x="19580" y="18102"/>
                    <a:pt x="19868" y="17769"/>
                    <a:pt x="19926" y="17357"/>
                  </a:cubicBezTo>
                  <a:cubicBezTo>
                    <a:pt x="19958" y="17131"/>
                    <a:pt x="20090" y="16918"/>
                    <a:pt x="20279" y="16728"/>
                  </a:cubicBezTo>
                  <a:cubicBezTo>
                    <a:pt x="20400" y="16606"/>
                    <a:pt x="20697" y="16484"/>
                    <a:pt x="20522" y="16189"/>
                  </a:cubicBezTo>
                  <a:cubicBezTo>
                    <a:pt x="20486" y="16128"/>
                    <a:pt x="20591" y="15902"/>
                    <a:pt x="20660" y="15888"/>
                  </a:cubicBezTo>
                  <a:cubicBezTo>
                    <a:pt x="20997" y="15820"/>
                    <a:pt x="20891" y="15543"/>
                    <a:pt x="20968" y="15362"/>
                  </a:cubicBezTo>
                  <a:cubicBezTo>
                    <a:pt x="21132" y="14975"/>
                    <a:pt x="21035" y="14550"/>
                    <a:pt x="21131" y="14146"/>
                  </a:cubicBezTo>
                  <a:cubicBezTo>
                    <a:pt x="21170" y="13977"/>
                    <a:pt x="21390" y="13789"/>
                    <a:pt x="21309" y="13733"/>
                  </a:cubicBezTo>
                  <a:cubicBezTo>
                    <a:pt x="20965" y="13491"/>
                    <a:pt x="21613" y="13250"/>
                    <a:pt x="21281" y="13043"/>
                  </a:cubicBezTo>
                  <a:cubicBezTo>
                    <a:pt x="21716" y="12907"/>
                    <a:pt x="21175" y="12420"/>
                    <a:pt x="21586" y="12277"/>
                  </a:cubicBezTo>
                  <a:cubicBezTo>
                    <a:pt x="21381" y="12084"/>
                    <a:pt x="21898" y="11828"/>
                    <a:pt x="21525" y="11649"/>
                  </a:cubicBezTo>
                  <a:cubicBezTo>
                    <a:pt x="21551" y="11605"/>
                    <a:pt x="21573" y="11559"/>
                    <a:pt x="21602" y="11516"/>
                  </a:cubicBezTo>
                  <a:cubicBezTo>
                    <a:pt x="21791" y="11237"/>
                    <a:pt x="21793" y="10930"/>
                    <a:pt x="21696" y="10630"/>
                  </a:cubicBezTo>
                  <a:cubicBezTo>
                    <a:pt x="21679" y="10575"/>
                    <a:pt x="21541" y="10550"/>
                    <a:pt x="21587" y="10427"/>
                  </a:cubicBezTo>
                  <a:cubicBezTo>
                    <a:pt x="21763" y="9957"/>
                    <a:pt x="21484" y="9463"/>
                    <a:pt x="21658" y="8998"/>
                  </a:cubicBezTo>
                  <a:cubicBezTo>
                    <a:pt x="21698" y="8891"/>
                    <a:pt x="21652" y="8785"/>
                    <a:pt x="21670" y="8731"/>
                  </a:cubicBezTo>
                  <a:cubicBezTo>
                    <a:pt x="21778" y="8397"/>
                    <a:pt x="21493" y="8125"/>
                    <a:pt x="21565" y="7697"/>
                  </a:cubicBezTo>
                  <a:cubicBezTo>
                    <a:pt x="21703" y="7160"/>
                    <a:pt x="21100" y="6712"/>
                    <a:pt x="21050" y="6113"/>
                  </a:cubicBezTo>
                  <a:cubicBezTo>
                    <a:pt x="21027" y="5829"/>
                    <a:pt x="20726" y="5614"/>
                    <a:pt x="20671" y="5390"/>
                  </a:cubicBezTo>
                  <a:cubicBezTo>
                    <a:pt x="20541" y="4864"/>
                    <a:pt x="19859" y="4738"/>
                    <a:pt x="19829" y="4191"/>
                  </a:cubicBezTo>
                  <a:cubicBezTo>
                    <a:pt x="19221" y="3850"/>
                    <a:pt x="18853" y="3267"/>
                    <a:pt x="18333" y="2843"/>
                  </a:cubicBezTo>
                  <a:cubicBezTo>
                    <a:pt x="17523" y="2183"/>
                    <a:pt x="16672" y="1570"/>
                    <a:pt x="15741" y="1072"/>
                  </a:cubicBezTo>
                  <a:cubicBezTo>
                    <a:pt x="15385" y="880"/>
                    <a:pt x="14988" y="718"/>
                    <a:pt x="14651" y="529"/>
                  </a:cubicBezTo>
                  <a:cubicBezTo>
                    <a:pt x="14022" y="177"/>
                    <a:pt x="13354" y="77"/>
                    <a:pt x="12691" y="40"/>
                  </a:cubicBezTo>
                  <a:cubicBezTo>
                    <a:pt x="12403" y="24"/>
                    <a:pt x="12112" y="0"/>
                    <a:pt x="1181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0"/>
            <p:cNvSpPr/>
            <p:nvPr/>
          </p:nvSpPr>
          <p:spPr>
            <a:xfrm>
              <a:off x="5185600" y="1944938"/>
              <a:ext cx="561850" cy="731525"/>
            </a:xfrm>
            <a:custGeom>
              <a:avLst/>
              <a:gdLst/>
              <a:ahLst/>
              <a:cxnLst/>
              <a:rect l="l" t="t" r="r" b="b"/>
              <a:pathLst>
                <a:path w="22474" h="29261" extrusionOk="0">
                  <a:moveTo>
                    <a:pt x="12261" y="1259"/>
                  </a:moveTo>
                  <a:cubicBezTo>
                    <a:pt x="12380" y="1259"/>
                    <a:pt x="12499" y="1280"/>
                    <a:pt x="12620" y="1348"/>
                  </a:cubicBezTo>
                  <a:cubicBezTo>
                    <a:pt x="12625" y="1351"/>
                    <a:pt x="12638" y="1353"/>
                    <a:pt x="12656" y="1353"/>
                  </a:cubicBezTo>
                  <a:cubicBezTo>
                    <a:pt x="12740" y="1353"/>
                    <a:pt x="12937" y="1323"/>
                    <a:pt x="13082" y="1323"/>
                  </a:cubicBezTo>
                  <a:cubicBezTo>
                    <a:pt x="13100" y="1323"/>
                    <a:pt x="13117" y="1324"/>
                    <a:pt x="13133" y="1325"/>
                  </a:cubicBezTo>
                  <a:cubicBezTo>
                    <a:pt x="13479" y="1347"/>
                    <a:pt x="13798" y="1420"/>
                    <a:pt x="14125" y="1600"/>
                  </a:cubicBezTo>
                  <a:cubicBezTo>
                    <a:pt x="14326" y="1708"/>
                    <a:pt x="14676" y="1692"/>
                    <a:pt x="14889" y="1858"/>
                  </a:cubicBezTo>
                  <a:cubicBezTo>
                    <a:pt x="15537" y="2363"/>
                    <a:pt x="16359" y="2605"/>
                    <a:pt x="16949" y="3221"/>
                  </a:cubicBezTo>
                  <a:cubicBezTo>
                    <a:pt x="17316" y="3605"/>
                    <a:pt x="17793" y="3930"/>
                    <a:pt x="18199" y="4294"/>
                  </a:cubicBezTo>
                  <a:cubicBezTo>
                    <a:pt x="18460" y="4527"/>
                    <a:pt x="18754" y="4737"/>
                    <a:pt x="18990" y="5017"/>
                  </a:cubicBezTo>
                  <a:cubicBezTo>
                    <a:pt x="19231" y="5304"/>
                    <a:pt x="19377" y="5715"/>
                    <a:pt x="19809" y="5841"/>
                  </a:cubicBezTo>
                  <a:cubicBezTo>
                    <a:pt x="19722" y="6060"/>
                    <a:pt x="19927" y="6174"/>
                    <a:pt x="19991" y="6339"/>
                  </a:cubicBezTo>
                  <a:cubicBezTo>
                    <a:pt x="20229" y="6960"/>
                    <a:pt x="20512" y="7586"/>
                    <a:pt x="20602" y="8233"/>
                  </a:cubicBezTo>
                  <a:cubicBezTo>
                    <a:pt x="20671" y="8738"/>
                    <a:pt x="20686" y="9281"/>
                    <a:pt x="20786" y="9767"/>
                  </a:cubicBezTo>
                  <a:cubicBezTo>
                    <a:pt x="20873" y="10185"/>
                    <a:pt x="20740" y="10578"/>
                    <a:pt x="20852" y="11001"/>
                  </a:cubicBezTo>
                  <a:cubicBezTo>
                    <a:pt x="20973" y="11457"/>
                    <a:pt x="20814" y="12008"/>
                    <a:pt x="20674" y="12491"/>
                  </a:cubicBezTo>
                  <a:cubicBezTo>
                    <a:pt x="20541" y="12953"/>
                    <a:pt x="20511" y="13424"/>
                    <a:pt x="20459" y="13888"/>
                  </a:cubicBezTo>
                  <a:cubicBezTo>
                    <a:pt x="20440" y="14050"/>
                    <a:pt x="20356" y="14186"/>
                    <a:pt x="20334" y="14343"/>
                  </a:cubicBezTo>
                  <a:cubicBezTo>
                    <a:pt x="20260" y="14868"/>
                    <a:pt x="20157" y="15423"/>
                    <a:pt x="19953" y="15891"/>
                  </a:cubicBezTo>
                  <a:cubicBezTo>
                    <a:pt x="19714" y="16440"/>
                    <a:pt x="19437" y="17009"/>
                    <a:pt x="19065" y="17506"/>
                  </a:cubicBezTo>
                  <a:cubicBezTo>
                    <a:pt x="18660" y="18051"/>
                    <a:pt x="18331" y="18641"/>
                    <a:pt x="17937" y="19193"/>
                  </a:cubicBezTo>
                  <a:cubicBezTo>
                    <a:pt x="17625" y="19629"/>
                    <a:pt x="17281" y="20039"/>
                    <a:pt x="16955" y="20463"/>
                  </a:cubicBezTo>
                  <a:cubicBezTo>
                    <a:pt x="16558" y="20978"/>
                    <a:pt x="16131" y="21478"/>
                    <a:pt x="15669" y="21942"/>
                  </a:cubicBezTo>
                  <a:cubicBezTo>
                    <a:pt x="15518" y="22092"/>
                    <a:pt x="15481" y="22279"/>
                    <a:pt x="15367" y="22435"/>
                  </a:cubicBezTo>
                  <a:cubicBezTo>
                    <a:pt x="14978" y="22970"/>
                    <a:pt x="14410" y="23340"/>
                    <a:pt x="14025" y="23879"/>
                  </a:cubicBezTo>
                  <a:cubicBezTo>
                    <a:pt x="13738" y="24279"/>
                    <a:pt x="13335" y="24607"/>
                    <a:pt x="12969" y="24952"/>
                  </a:cubicBezTo>
                  <a:cubicBezTo>
                    <a:pt x="12341" y="25544"/>
                    <a:pt x="11688" y="26112"/>
                    <a:pt x="11076" y="26719"/>
                  </a:cubicBezTo>
                  <a:cubicBezTo>
                    <a:pt x="10799" y="26994"/>
                    <a:pt x="10485" y="27233"/>
                    <a:pt x="10225" y="27516"/>
                  </a:cubicBezTo>
                  <a:cubicBezTo>
                    <a:pt x="10127" y="27622"/>
                    <a:pt x="10051" y="27662"/>
                    <a:pt x="9988" y="27662"/>
                  </a:cubicBezTo>
                  <a:cubicBezTo>
                    <a:pt x="9881" y="27662"/>
                    <a:pt x="9809" y="27550"/>
                    <a:pt x="9722" y="27447"/>
                  </a:cubicBezTo>
                  <a:cubicBezTo>
                    <a:pt x="9436" y="27108"/>
                    <a:pt x="9271" y="26694"/>
                    <a:pt x="8960" y="26366"/>
                  </a:cubicBezTo>
                  <a:cubicBezTo>
                    <a:pt x="8499" y="25884"/>
                    <a:pt x="8167" y="25312"/>
                    <a:pt x="7776" y="24785"/>
                  </a:cubicBezTo>
                  <a:cubicBezTo>
                    <a:pt x="7322" y="24173"/>
                    <a:pt x="6774" y="23617"/>
                    <a:pt x="6303" y="23004"/>
                  </a:cubicBezTo>
                  <a:cubicBezTo>
                    <a:pt x="5757" y="22292"/>
                    <a:pt x="5282" y="21540"/>
                    <a:pt x="4843" y="20769"/>
                  </a:cubicBezTo>
                  <a:cubicBezTo>
                    <a:pt x="4545" y="20249"/>
                    <a:pt x="4194" y="19763"/>
                    <a:pt x="3923" y="19222"/>
                  </a:cubicBezTo>
                  <a:cubicBezTo>
                    <a:pt x="3592" y="18560"/>
                    <a:pt x="3273" y="17885"/>
                    <a:pt x="2869" y="17252"/>
                  </a:cubicBezTo>
                  <a:cubicBezTo>
                    <a:pt x="2679" y="16954"/>
                    <a:pt x="2678" y="16540"/>
                    <a:pt x="2471" y="16258"/>
                  </a:cubicBezTo>
                  <a:cubicBezTo>
                    <a:pt x="2202" y="15893"/>
                    <a:pt x="2200" y="15466"/>
                    <a:pt x="2079" y="15080"/>
                  </a:cubicBezTo>
                  <a:cubicBezTo>
                    <a:pt x="1956" y="14686"/>
                    <a:pt x="1798" y="14276"/>
                    <a:pt x="1815" y="13823"/>
                  </a:cubicBezTo>
                  <a:cubicBezTo>
                    <a:pt x="1831" y="13399"/>
                    <a:pt x="1668" y="12964"/>
                    <a:pt x="1663" y="12526"/>
                  </a:cubicBezTo>
                  <a:cubicBezTo>
                    <a:pt x="1658" y="11926"/>
                    <a:pt x="1698" y="11306"/>
                    <a:pt x="1636" y="10733"/>
                  </a:cubicBezTo>
                  <a:cubicBezTo>
                    <a:pt x="1588" y="10291"/>
                    <a:pt x="1886" y="9884"/>
                    <a:pt x="1669" y="9466"/>
                  </a:cubicBezTo>
                  <a:cubicBezTo>
                    <a:pt x="1657" y="9441"/>
                    <a:pt x="1740" y="9383"/>
                    <a:pt x="1740" y="9340"/>
                  </a:cubicBezTo>
                  <a:cubicBezTo>
                    <a:pt x="1740" y="9210"/>
                    <a:pt x="2155" y="9133"/>
                    <a:pt x="1795" y="8958"/>
                  </a:cubicBezTo>
                  <a:cubicBezTo>
                    <a:pt x="1768" y="8945"/>
                    <a:pt x="1814" y="8875"/>
                    <a:pt x="1859" y="8835"/>
                  </a:cubicBezTo>
                  <a:cubicBezTo>
                    <a:pt x="1994" y="8718"/>
                    <a:pt x="2129" y="8647"/>
                    <a:pt x="2039" y="8385"/>
                  </a:cubicBezTo>
                  <a:cubicBezTo>
                    <a:pt x="1980" y="8216"/>
                    <a:pt x="2251" y="7955"/>
                    <a:pt x="2365" y="7733"/>
                  </a:cubicBezTo>
                  <a:cubicBezTo>
                    <a:pt x="2613" y="7247"/>
                    <a:pt x="2890" y="6770"/>
                    <a:pt x="3259" y="6334"/>
                  </a:cubicBezTo>
                  <a:cubicBezTo>
                    <a:pt x="3437" y="6124"/>
                    <a:pt x="3713" y="5812"/>
                    <a:pt x="3679" y="5444"/>
                  </a:cubicBezTo>
                  <a:cubicBezTo>
                    <a:pt x="3678" y="5422"/>
                    <a:pt x="3680" y="5385"/>
                    <a:pt x="3694" y="5378"/>
                  </a:cubicBezTo>
                  <a:cubicBezTo>
                    <a:pt x="4276" y="5076"/>
                    <a:pt x="4397" y="4363"/>
                    <a:pt x="4939" y="4060"/>
                  </a:cubicBezTo>
                  <a:cubicBezTo>
                    <a:pt x="5449" y="3776"/>
                    <a:pt x="5654" y="3138"/>
                    <a:pt x="6307" y="3049"/>
                  </a:cubicBezTo>
                  <a:cubicBezTo>
                    <a:pt x="6484" y="2597"/>
                    <a:pt x="7017" y="2606"/>
                    <a:pt x="7355" y="2357"/>
                  </a:cubicBezTo>
                  <a:cubicBezTo>
                    <a:pt x="7578" y="2192"/>
                    <a:pt x="7940" y="2110"/>
                    <a:pt x="8189" y="1912"/>
                  </a:cubicBezTo>
                  <a:cubicBezTo>
                    <a:pt x="8238" y="1984"/>
                    <a:pt x="8274" y="2007"/>
                    <a:pt x="8300" y="2007"/>
                  </a:cubicBezTo>
                  <a:cubicBezTo>
                    <a:pt x="8315" y="2007"/>
                    <a:pt x="8328" y="1999"/>
                    <a:pt x="8338" y="1989"/>
                  </a:cubicBezTo>
                  <a:cubicBezTo>
                    <a:pt x="8828" y="1501"/>
                    <a:pt x="9519" y="1650"/>
                    <a:pt x="10114" y="1502"/>
                  </a:cubicBezTo>
                  <a:cubicBezTo>
                    <a:pt x="10625" y="1375"/>
                    <a:pt x="11170" y="1343"/>
                    <a:pt x="11702" y="1321"/>
                  </a:cubicBezTo>
                  <a:cubicBezTo>
                    <a:pt x="11884" y="1314"/>
                    <a:pt x="12071" y="1259"/>
                    <a:pt x="12261" y="1259"/>
                  </a:cubicBezTo>
                  <a:close/>
                  <a:moveTo>
                    <a:pt x="12129" y="1"/>
                  </a:moveTo>
                  <a:cubicBezTo>
                    <a:pt x="11806" y="1"/>
                    <a:pt x="11480" y="29"/>
                    <a:pt x="11154" y="127"/>
                  </a:cubicBezTo>
                  <a:cubicBezTo>
                    <a:pt x="10624" y="286"/>
                    <a:pt x="10026" y="226"/>
                    <a:pt x="9481" y="354"/>
                  </a:cubicBezTo>
                  <a:cubicBezTo>
                    <a:pt x="9236" y="413"/>
                    <a:pt x="8989" y="362"/>
                    <a:pt x="8768" y="444"/>
                  </a:cubicBezTo>
                  <a:cubicBezTo>
                    <a:pt x="8426" y="571"/>
                    <a:pt x="8072" y="733"/>
                    <a:pt x="7747" y="833"/>
                  </a:cubicBezTo>
                  <a:cubicBezTo>
                    <a:pt x="7002" y="1061"/>
                    <a:pt x="6388" y="1499"/>
                    <a:pt x="5687" y="1783"/>
                  </a:cubicBezTo>
                  <a:cubicBezTo>
                    <a:pt x="5521" y="1850"/>
                    <a:pt x="5315" y="1901"/>
                    <a:pt x="5332" y="2141"/>
                  </a:cubicBezTo>
                  <a:cubicBezTo>
                    <a:pt x="5282" y="2120"/>
                    <a:pt x="5235" y="2111"/>
                    <a:pt x="5191" y="2111"/>
                  </a:cubicBezTo>
                  <a:cubicBezTo>
                    <a:pt x="5060" y="2111"/>
                    <a:pt x="4959" y="2194"/>
                    <a:pt x="4907" y="2307"/>
                  </a:cubicBezTo>
                  <a:cubicBezTo>
                    <a:pt x="4823" y="2492"/>
                    <a:pt x="4660" y="2556"/>
                    <a:pt x="4518" y="2671"/>
                  </a:cubicBezTo>
                  <a:cubicBezTo>
                    <a:pt x="4069" y="3035"/>
                    <a:pt x="3526" y="3374"/>
                    <a:pt x="3266" y="3847"/>
                  </a:cubicBezTo>
                  <a:cubicBezTo>
                    <a:pt x="2989" y="4353"/>
                    <a:pt x="2511" y="4710"/>
                    <a:pt x="2292" y="5243"/>
                  </a:cubicBezTo>
                  <a:cubicBezTo>
                    <a:pt x="2111" y="5679"/>
                    <a:pt x="1832" y="6067"/>
                    <a:pt x="1559" y="6464"/>
                  </a:cubicBezTo>
                  <a:cubicBezTo>
                    <a:pt x="1272" y="6880"/>
                    <a:pt x="1072" y="7371"/>
                    <a:pt x="857" y="7840"/>
                  </a:cubicBezTo>
                  <a:cubicBezTo>
                    <a:pt x="655" y="8280"/>
                    <a:pt x="546" y="8746"/>
                    <a:pt x="434" y="9183"/>
                  </a:cubicBezTo>
                  <a:cubicBezTo>
                    <a:pt x="281" y="9777"/>
                    <a:pt x="292" y="10423"/>
                    <a:pt x="209" y="11043"/>
                  </a:cubicBezTo>
                  <a:cubicBezTo>
                    <a:pt x="181" y="11247"/>
                    <a:pt x="402" y="11413"/>
                    <a:pt x="333" y="11567"/>
                  </a:cubicBezTo>
                  <a:cubicBezTo>
                    <a:pt x="1" y="12301"/>
                    <a:pt x="421" y="13013"/>
                    <a:pt x="384" y="13744"/>
                  </a:cubicBezTo>
                  <a:cubicBezTo>
                    <a:pt x="356" y="14327"/>
                    <a:pt x="640" y="14921"/>
                    <a:pt x="759" y="15516"/>
                  </a:cubicBezTo>
                  <a:cubicBezTo>
                    <a:pt x="925" y="16346"/>
                    <a:pt x="1316" y="17095"/>
                    <a:pt x="1664" y="17860"/>
                  </a:cubicBezTo>
                  <a:cubicBezTo>
                    <a:pt x="1839" y="18241"/>
                    <a:pt x="2105" y="18583"/>
                    <a:pt x="2309" y="18931"/>
                  </a:cubicBezTo>
                  <a:cubicBezTo>
                    <a:pt x="2548" y="19342"/>
                    <a:pt x="2764" y="19764"/>
                    <a:pt x="2957" y="20197"/>
                  </a:cubicBezTo>
                  <a:cubicBezTo>
                    <a:pt x="3346" y="21066"/>
                    <a:pt x="3976" y="21807"/>
                    <a:pt x="4456" y="22631"/>
                  </a:cubicBezTo>
                  <a:cubicBezTo>
                    <a:pt x="4649" y="22962"/>
                    <a:pt x="4970" y="23233"/>
                    <a:pt x="5175" y="23535"/>
                  </a:cubicBezTo>
                  <a:cubicBezTo>
                    <a:pt x="5544" y="24079"/>
                    <a:pt x="5905" y="24615"/>
                    <a:pt x="6375" y="25082"/>
                  </a:cubicBezTo>
                  <a:cubicBezTo>
                    <a:pt x="6599" y="25304"/>
                    <a:pt x="6810" y="25520"/>
                    <a:pt x="6973" y="25801"/>
                  </a:cubicBezTo>
                  <a:cubicBezTo>
                    <a:pt x="7232" y="26252"/>
                    <a:pt x="7658" y="26601"/>
                    <a:pt x="7981" y="27006"/>
                  </a:cubicBezTo>
                  <a:cubicBezTo>
                    <a:pt x="8304" y="27412"/>
                    <a:pt x="8587" y="27824"/>
                    <a:pt x="8996" y="28177"/>
                  </a:cubicBezTo>
                  <a:cubicBezTo>
                    <a:pt x="9204" y="28356"/>
                    <a:pt x="9529" y="28583"/>
                    <a:pt x="9552" y="28977"/>
                  </a:cubicBezTo>
                  <a:cubicBezTo>
                    <a:pt x="9560" y="29105"/>
                    <a:pt x="9658" y="29261"/>
                    <a:pt x="9848" y="29261"/>
                  </a:cubicBezTo>
                  <a:cubicBezTo>
                    <a:pt x="9921" y="29261"/>
                    <a:pt x="10007" y="29238"/>
                    <a:pt x="10106" y="29182"/>
                  </a:cubicBezTo>
                  <a:cubicBezTo>
                    <a:pt x="10408" y="29014"/>
                    <a:pt x="10639" y="28810"/>
                    <a:pt x="10898" y="28601"/>
                  </a:cubicBezTo>
                  <a:cubicBezTo>
                    <a:pt x="11698" y="27954"/>
                    <a:pt x="12314" y="27127"/>
                    <a:pt x="13187" y="26554"/>
                  </a:cubicBezTo>
                  <a:cubicBezTo>
                    <a:pt x="13498" y="26352"/>
                    <a:pt x="13685" y="26005"/>
                    <a:pt x="13987" y="25757"/>
                  </a:cubicBezTo>
                  <a:cubicBezTo>
                    <a:pt x="14494" y="25340"/>
                    <a:pt x="14991" y="24898"/>
                    <a:pt x="15333" y="24322"/>
                  </a:cubicBezTo>
                  <a:cubicBezTo>
                    <a:pt x="15439" y="24144"/>
                    <a:pt x="15792" y="24001"/>
                    <a:pt x="15867" y="23886"/>
                  </a:cubicBezTo>
                  <a:cubicBezTo>
                    <a:pt x="16084" y="23554"/>
                    <a:pt x="16342" y="23281"/>
                    <a:pt x="16608" y="22987"/>
                  </a:cubicBezTo>
                  <a:cubicBezTo>
                    <a:pt x="16911" y="22656"/>
                    <a:pt x="17086" y="22220"/>
                    <a:pt x="17487" y="21945"/>
                  </a:cubicBezTo>
                  <a:cubicBezTo>
                    <a:pt x="17603" y="21866"/>
                    <a:pt x="17559" y="21622"/>
                    <a:pt x="17784" y="21622"/>
                  </a:cubicBezTo>
                  <a:cubicBezTo>
                    <a:pt x="17792" y="21622"/>
                    <a:pt x="17799" y="21622"/>
                    <a:pt x="17807" y="21623"/>
                  </a:cubicBezTo>
                  <a:cubicBezTo>
                    <a:pt x="17816" y="21152"/>
                    <a:pt x="18271" y="20911"/>
                    <a:pt x="18518" y="20620"/>
                  </a:cubicBezTo>
                  <a:cubicBezTo>
                    <a:pt x="19002" y="20051"/>
                    <a:pt x="19386" y="19414"/>
                    <a:pt x="19869" y="18845"/>
                  </a:cubicBezTo>
                  <a:cubicBezTo>
                    <a:pt x="20095" y="18578"/>
                    <a:pt x="20390" y="18237"/>
                    <a:pt x="20450" y="17815"/>
                  </a:cubicBezTo>
                  <a:cubicBezTo>
                    <a:pt x="20483" y="17582"/>
                    <a:pt x="20619" y="17363"/>
                    <a:pt x="20813" y="17169"/>
                  </a:cubicBezTo>
                  <a:cubicBezTo>
                    <a:pt x="20937" y="17043"/>
                    <a:pt x="21242" y="16919"/>
                    <a:pt x="21062" y="16615"/>
                  </a:cubicBezTo>
                  <a:cubicBezTo>
                    <a:pt x="21025" y="16552"/>
                    <a:pt x="21133" y="16320"/>
                    <a:pt x="21205" y="16306"/>
                  </a:cubicBezTo>
                  <a:cubicBezTo>
                    <a:pt x="21550" y="16237"/>
                    <a:pt x="21441" y="15952"/>
                    <a:pt x="21520" y="15766"/>
                  </a:cubicBezTo>
                  <a:cubicBezTo>
                    <a:pt x="21687" y="15369"/>
                    <a:pt x="21588" y="14933"/>
                    <a:pt x="21686" y="14518"/>
                  </a:cubicBezTo>
                  <a:cubicBezTo>
                    <a:pt x="21726" y="14344"/>
                    <a:pt x="21952" y="14153"/>
                    <a:pt x="21870" y="14095"/>
                  </a:cubicBezTo>
                  <a:cubicBezTo>
                    <a:pt x="21516" y="13846"/>
                    <a:pt x="22181" y="13599"/>
                    <a:pt x="21841" y="13386"/>
                  </a:cubicBezTo>
                  <a:cubicBezTo>
                    <a:pt x="22287" y="13248"/>
                    <a:pt x="21730" y="12748"/>
                    <a:pt x="22154" y="12601"/>
                  </a:cubicBezTo>
                  <a:cubicBezTo>
                    <a:pt x="21943" y="12403"/>
                    <a:pt x="22474" y="12140"/>
                    <a:pt x="22090" y="11957"/>
                  </a:cubicBezTo>
                  <a:cubicBezTo>
                    <a:pt x="22117" y="11912"/>
                    <a:pt x="22139" y="11864"/>
                    <a:pt x="22168" y="11820"/>
                  </a:cubicBezTo>
                  <a:cubicBezTo>
                    <a:pt x="22364" y="11533"/>
                    <a:pt x="22365" y="11218"/>
                    <a:pt x="22266" y="10910"/>
                  </a:cubicBezTo>
                  <a:cubicBezTo>
                    <a:pt x="22248" y="10854"/>
                    <a:pt x="22106" y="10828"/>
                    <a:pt x="22154" y="10701"/>
                  </a:cubicBezTo>
                  <a:cubicBezTo>
                    <a:pt x="22336" y="10220"/>
                    <a:pt x="22048" y="9715"/>
                    <a:pt x="22227" y="9236"/>
                  </a:cubicBezTo>
                  <a:cubicBezTo>
                    <a:pt x="22267" y="9126"/>
                    <a:pt x="22221" y="9017"/>
                    <a:pt x="22239" y="8961"/>
                  </a:cubicBezTo>
                  <a:cubicBezTo>
                    <a:pt x="22349" y="8619"/>
                    <a:pt x="22057" y="8338"/>
                    <a:pt x="22131" y="7901"/>
                  </a:cubicBezTo>
                  <a:cubicBezTo>
                    <a:pt x="22273" y="7349"/>
                    <a:pt x="21654" y="6890"/>
                    <a:pt x="21604" y="6274"/>
                  </a:cubicBezTo>
                  <a:cubicBezTo>
                    <a:pt x="21580" y="5981"/>
                    <a:pt x="21271" y="5762"/>
                    <a:pt x="21215" y="5532"/>
                  </a:cubicBezTo>
                  <a:cubicBezTo>
                    <a:pt x="21082" y="4992"/>
                    <a:pt x="20382" y="4863"/>
                    <a:pt x="20351" y="4301"/>
                  </a:cubicBezTo>
                  <a:cubicBezTo>
                    <a:pt x="19726" y="3952"/>
                    <a:pt x="19349" y="3353"/>
                    <a:pt x="18815" y="2917"/>
                  </a:cubicBezTo>
                  <a:cubicBezTo>
                    <a:pt x="17984" y="2241"/>
                    <a:pt x="17110" y="1612"/>
                    <a:pt x="16155" y="1100"/>
                  </a:cubicBezTo>
                  <a:cubicBezTo>
                    <a:pt x="15790" y="903"/>
                    <a:pt x="15382" y="737"/>
                    <a:pt x="15035" y="543"/>
                  </a:cubicBezTo>
                  <a:cubicBezTo>
                    <a:pt x="14390" y="182"/>
                    <a:pt x="13705" y="79"/>
                    <a:pt x="13025" y="41"/>
                  </a:cubicBezTo>
                  <a:cubicBezTo>
                    <a:pt x="12729" y="25"/>
                    <a:pt x="12430" y="1"/>
                    <a:pt x="121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0"/>
            <p:cNvSpPr/>
            <p:nvPr/>
          </p:nvSpPr>
          <p:spPr>
            <a:xfrm>
              <a:off x="5304325" y="2107313"/>
              <a:ext cx="291525" cy="317775"/>
            </a:xfrm>
            <a:custGeom>
              <a:avLst/>
              <a:gdLst/>
              <a:ahLst/>
              <a:cxnLst/>
              <a:rect l="l" t="t" r="r" b="b"/>
              <a:pathLst>
                <a:path w="11661" h="12711" extrusionOk="0">
                  <a:moveTo>
                    <a:pt x="3483" y="732"/>
                  </a:moveTo>
                  <a:cubicBezTo>
                    <a:pt x="3494" y="732"/>
                    <a:pt x="3504" y="733"/>
                    <a:pt x="3514" y="734"/>
                  </a:cubicBezTo>
                  <a:cubicBezTo>
                    <a:pt x="3624" y="755"/>
                    <a:pt x="3735" y="760"/>
                    <a:pt x="3845" y="760"/>
                  </a:cubicBezTo>
                  <a:cubicBezTo>
                    <a:pt x="3942" y="760"/>
                    <a:pt x="4038" y="756"/>
                    <a:pt x="4135" y="756"/>
                  </a:cubicBezTo>
                  <a:cubicBezTo>
                    <a:pt x="4312" y="756"/>
                    <a:pt x="4488" y="768"/>
                    <a:pt x="4660" y="838"/>
                  </a:cubicBezTo>
                  <a:cubicBezTo>
                    <a:pt x="5098" y="1018"/>
                    <a:pt x="5290" y="1393"/>
                    <a:pt x="5506" y="1725"/>
                  </a:cubicBezTo>
                  <a:cubicBezTo>
                    <a:pt x="5670" y="1974"/>
                    <a:pt x="5922" y="2199"/>
                    <a:pt x="5915" y="2543"/>
                  </a:cubicBezTo>
                  <a:cubicBezTo>
                    <a:pt x="5912" y="2802"/>
                    <a:pt x="5896" y="3059"/>
                    <a:pt x="5812" y="3295"/>
                  </a:cubicBezTo>
                  <a:cubicBezTo>
                    <a:pt x="5669" y="3701"/>
                    <a:pt x="5435" y="4077"/>
                    <a:pt x="5308" y="4491"/>
                  </a:cubicBezTo>
                  <a:cubicBezTo>
                    <a:pt x="5296" y="4530"/>
                    <a:pt x="5290" y="4585"/>
                    <a:pt x="5260" y="4607"/>
                  </a:cubicBezTo>
                  <a:cubicBezTo>
                    <a:pt x="4880" y="4873"/>
                    <a:pt x="5159" y="5056"/>
                    <a:pt x="5362" y="5237"/>
                  </a:cubicBezTo>
                  <a:cubicBezTo>
                    <a:pt x="5583" y="5434"/>
                    <a:pt x="5559" y="5652"/>
                    <a:pt x="5301" y="5830"/>
                  </a:cubicBezTo>
                  <a:cubicBezTo>
                    <a:pt x="5264" y="5855"/>
                    <a:pt x="5235" y="5865"/>
                    <a:pt x="5211" y="5865"/>
                  </a:cubicBezTo>
                  <a:cubicBezTo>
                    <a:pt x="5148" y="5865"/>
                    <a:pt x="5125" y="5795"/>
                    <a:pt x="5087" y="5761"/>
                  </a:cubicBezTo>
                  <a:cubicBezTo>
                    <a:pt x="4813" y="5515"/>
                    <a:pt x="4483" y="5369"/>
                    <a:pt x="4131" y="5369"/>
                  </a:cubicBezTo>
                  <a:cubicBezTo>
                    <a:pt x="4045" y="5369"/>
                    <a:pt x="3959" y="5378"/>
                    <a:pt x="3871" y="5396"/>
                  </a:cubicBezTo>
                  <a:cubicBezTo>
                    <a:pt x="3580" y="5456"/>
                    <a:pt x="3293" y="5523"/>
                    <a:pt x="3000" y="5532"/>
                  </a:cubicBezTo>
                  <a:cubicBezTo>
                    <a:pt x="2973" y="5532"/>
                    <a:pt x="2945" y="5533"/>
                    <a:pt x="2918" y="5533"/>
                  </a:cubicBezTo>
                  <a:cubicBezTo>
                    <a:pt x="2366" y="5533"/>
                    <a:pt x="1882" y="5358"/>
                    <a:pt x="1446" y="5027"/>
                  </a:cubicBezTo>
                  <a:cubicBezTo>
                    <a:pt x="802" y="4540"/>
                    <a:pt x="808" y="3867"/>
                    <a:pt x="814" y="3221"/>
                  </a:cubicBezTo>
                  <a:cubicBezTo>
                    <a:pt x="816" y="3061"/>
                    <a:pt x="881" y="2794"/>
                    <a:pt x="1055" y="2614"/>
                  </a:cubicBezTo>
                  <a:cubicBezTo>
                    <a:pt x="1114" y="2553"/>
                    <a:pt x="1159" y="2526"/>
                    <a:pt x="1194" y="2526"/>
                  </a:cubicBezTo>
                  <a:cubicBezTo>
                    <a:pt x="1242" y="2526"/>
                    <a:pt x="1272" y="2574"/>
                    <a:pt x="1299" y="2651"/>
                  </a:cubicBezTo>
                  <a:cubicBezTo>
                    <a:pt x="1426" y="3004"/>
                    <a:pt x="1644" y="3322"/>
                    <a:pt x="1817" y="3652"/>
                  </a:cubicBezTo>
                  <a:cubicBezTo>
                    <a:pt x="1929" y="3866"/>
                    <a:pt x="2187" y="4119"/>
                    <a:pt x="2581" y="4119"/>
                  </a:cubicBezTo>
                  <a:cubicBezTo>
                    <a:pt x="2582" y="4119"/>
                    <a:pt x="2583" y="4119"/>
                    <a:pt x="2584" y="4119"/>
                  </a:cubicBezTo>
                  <a:cubicBezTo>
                    <a:pt x="3330" y="4117"/>
                    <a:pt x="3738" y="3685"/>
                    <a:pt x="4152" y="3217"/>
                  </a:cubicBezTo>
                  <a:cubicBezTo>
                    <a:pt x="4439" y="2892"/>
                    <a:pt x="4456" y="2557"/>
                    <a:pt x="4357" y="2182"/>
                  </a:cubicBezTo>
                  <a:cubicBezTo>
                    <a:pt x="4328" y="2069"/>
                    <a:pt x="4285" y="1957"/>
                    <a:pt x="4196" y="1896"/>
                  </a:cubicBezTo>
                  <a:cubicBezTo>
                    <a:pt x="3783" y="1614"/>
                    <a:pt x="3414" y="1276"/>
                    <a:pt x="2898" y="1057"/>
                  </a:cubicBezTo>
                  <a:lnTo>
                    <a:pt x="2899" y="1057"/>
                  </a:lnTo>
                  <a:cubicBezTo>
                    <a:pt x="3109" y="939"/>
                    <a:pt x="3319" y="732"/>
                    <a:pt x="3483" y="732"/>
                  </a:cubicBezTo>
                  <a:close/>
                  <a:moveTo>
                    <a:pt x="8479" y="8048"/>
                  </a:moveTo>
                  <a:cubicBezTo>
                    <a:pt x="8591" y="8066"/>
                    <a:pt x="8652" y="8133"/>
                    <a:pt x="8716" y="8201"/>
                  </a:cubicBezTo>
                  <a:cubicBezTo>
                    <a:pt x="9058" y="8563"/>
                    <a:pt x="9407" y="8918"/>
                    <a:pt x="9743" y="9284"/>
                  </a:cubicBezTo>
                  <a:cubicBezTo>
                    <a:pt x="9799" y="9345"/>
                    <a:pt x="9853" y="9396"/>
                    <a:pt x="9927" y="9432"/>
                  </a:cubicBezTo>
                  <a:cubicBezTo>
                    <a:pt x="10114" y="9526"/>
                    <a:pt x="10021" y="9667"/>
                    <a:pt x="9927" y="9713"/>
                  </a:cubicBezTo>
                  <a:cubicBezTo>
                    <a:pt x="9535" y="9907"/>
                    <a:pt x="9353" y="10294"/>
                    <a:pt x="8967" y="10501"/>
                  </a:cubicBezTo>
                  <a:cubicBezTo>
                    <a:pt x="8872" y="10552"/>
                    <a:pt x="8758" y="10578"/>
                    <a:pt x="8648" y="10578"/>
                  </a:cubicBezTo>
                  <a:cubicBezTo>
                    <a:pt x="8455" y="10578"/>
                    <a:pt x="8273" y="10496"/>
                    <a:pt x="8226" y="10316"/>
                  </a:cubicBezTo>
                  <a:cubicBezTo>
                    <a:pt x="8175" y="10116"/>
                    <a:pt x="8068" y="9973"/>
                    <a:pt x="7878" y="9879"/>
                  </a:cubicBezTo>
                  <a:cubicBezTo>
                    <a:pt x="7814" y="9847"/>
                    <a:pt x="7812" y="9806"/>
                    <a:pt x="7789" y="9756"/>
                  </a:cubicBezTo>
                  <a:cubicBezTo>
                    <a:pt x="7621" y="9402"/>
                    <a:pt x="7449" y="9046"/>
                    <a:pt x="7172" y="8748"/>
                  </a:cubicBezTo>
                  <a:cubicBezTo>
                    <a:pt x="7074" y="8643"/>
                    <a:pt x="7192" y="8582"/>
                    <a:pt x="7223" y="8582"/>
                  </a:cubicBezTo>
                  <a:cubicBezTo>
                    <a:pt x="7223" y="8582"/>
                    <a:pt x="7224" y="8582"/>
                    <a:pt x="7225" y="8582"/>
                  </a:cubicBezTo>
                  <a:cubicBezTo>
                    <a:pt x="7249" y="8584"/>
                    <a:pt x="7273" y="8585"/>
                    <a:pt x="7296" y="8585"/>
                  </a:cubicBezTo>
                  <a:cubicBezTo>
                    <a:pt x="7748" y="8585"/>
                    <a:pt x="8037" y="8273"/>
                    <a:pt x="8395" y="8095"/>
                  </a:cubicBezTo>
                  <a:cubicBezTo>
                    <a:pt x="8425" y="8080"/>
                    <a:pt x="8454" y="8062"/>
                    <a:pt x="8479" y="8048"/>
                  </a:cubicBezTo>
                  <a:close/>
                  <a:moveTo>
                    <a:pt x="8675" y="2645"/>
                  </a:moveTo>
                  <a:cubicBezTo>
                    <a:pt x="8800" y="2645"/>
                    <a:pt x="8940" y="2770"/>
                    <a:pt x="9031" y="2823"/>
                  </a:cubicBezTo>
                  <a:cubicBezTo>
                    <a:pt x="9508" y="3105"/>
                    <a:pt x="9884" y="3496"/>
                    <a:pt x="10257" y="3885"/>
                  </a:cubicBezTo>
                  <a:cubicBezTo>
                    <a:pt x="10283" y="3908"/>
                    <a:pt x="10311" y="3928"/>
                    <a:pt x="10341" y="3944"/>
                  </a:cubicBezTo>
                  <a:cubicBezTo>
                    <a:pt x="10894" y="4274"/>
                    <a:pt x="10927" y="4430"/>
                    <a:pt x="10507" y="4887"/>
                  </a:cubicBezTo>
                  <a:cubicBezTo>
                    <a:pt x="10052" y="5381"/>
                    <a:pt x="9549" y="5840"/>
                    <a:pt x="9070" y="6314"/>
                  </a:cubicBezTo>
                  <a:cubicBezTo>
                    <a:pt x="8662" y="6720"/>
                    <a:pt x="8265" y="7144"/>
                    <a:pt x="7825" y="7522"/>
                  </a:cubicBezTo>
                  <a:cubicBezTo>
                    <a:pt x="7665" y="7660"/>
                    <a:pt x="7519" y="7910"/>
                    <a:pt x="7253" y="7910"/>
                  </a:cubicBezTo>
                  <a:cubicBezTo>
                    <a:pt x="7180" y="7910"/>
                    <a:pt x="7099" y="7891"/>
                    <a:pt x="7006" y="7847"/>
                  </a:cubicBezTo>
                  <a:cubicBezTo>
                    <a:pt x="6996" y="7842"/>
                    <a:pt x="6984" y="7840"/>
                    <a:pt x="6970" y="7840"/>
                  </a:cubicBezTo>
                  <a:cubicBezTo>
                    <a:pt x="6891" y="7840"/>
                    <a:pt x="6758" y="7910"/>
                    <a:pt x="6687" y="7969"/>
                  </a:cubicBezTo>
                  <a:cubicBezTo>
                    <a:pt x="6207" y="8371"/>
                    <a:pt x="5687" y="8730"/>
                    <a:pt x="5299" y="9222"/>
                  </a:cubicBezTo>
                  <a:cubicBezTo>
                    <a:pt x="5074" y="9507"/>
                    <a:pt x="4715" y="9702"/>
                    <a:pt x="4478" y="9994"/>
                  </a:cubicBezTo>
                  <a:cubicBezTo>
                    <a:pt x="4303" y="10208"/>
                    <a:pt x="4035" y="10374"/>
                    <a:pt x="4095" y="10705"/>
                  </a:cubicBezTo>
                  <a:cubicBezTo>
                    <a:pt x="4223" y="10939"/>
                    <a:pt x="3988" y="11124"/>
                    <a:pt x="3861" y="11248"/>
                  </a:cubicBezTo>
                  <a:cubicBezTo>
                    <a:pt x="3646" y="11457"/>
                    <a:pt x="3429" y="11676"/>
                    <a:pt x="3191" y="11872"/>
                  </a:cubicBezTo>
                  <a:cubicBezTo>
                    <a:pt x="3079" y="11964"/>
                    <a:pt x="2967" y="11999"/>
                    <a:pt x="2868" y="11999"/>
                  </a:cubicBezTo>
                  <a:cubicBezTo>
                    <a:pt x="2809" y="11999"/>
                    <a:pt x="2755" y="11987"/>
                    <a:pt x="2708" y="11966"/>
                  </a:cubicBezTo>
                  <a:cubicBezTo>
                    <a:pt x="2570" y="11905"/>
                    <a:pt x="2465" y="11739"/>
                    <a:pt x="2497" y="11552"/>
                  </a:cubicBezTo>
                  <a:cubicBezTo>
                    <a:pt x="2515" y="11447"/>
                    <a:pt x="2555" y="11348"/>
                    <a:pt x="2568" y="11241"/>
                  </a:cubicBezTo>
                  <a:cubicBezTo>
                    <a:pt x="2610" y="10937"/>
                    <a:pt x="2691" y="10640"/>
                    <a:pt x="2810" y="10357"/>
                  </a:cubicBezTo>
                  <a:cubicBezTo>
                    <a:pt x="2830" y="10307"/>
                    <a:pt x="2891" y="10171"/>
                    <a:pt x="3031" y="10171"/>
                  </a:cubicBezTo>
                  <a:cubicBezTo>
                    <a:pt x="3077" y="10171"/>
                    <a:pt x="3132" y="10186"/>
                    <a:pt x="3197" y="10224"/>
                  </a:cubicBezTo>
                  <a:cubicBezTo>
                    <a:pt x="3276" y="10270"/>
                    <a:pt x="3355" y="10293"/>
                    <a:pt x="3432" y="10293"/>
                  </a:cubicBezTo>
                  <a:cubicBezTo>
                    <a:pt x="3581" y="10293"/>
                    <a:pt x="3727" y="10208"/>
                    <a:pt x="3877" y="10040"/>
                  </a:cubicBezTo>
                  <a:cubicBezTo>
                    <a:pt x="4241" y="9634"/>
                    <a:pt x="4672" y="9266"/>
                    <a:pt x="4980" y="8823"/>
                  </a:cubicBezTo>
                  <a:cubicBezTo>
                    <a:pt x="5197" y="8511"/>
                    <a:pt x="5499" y="8251"/>
                    <a:pt x="5659" y="7904"/>
                  </a:cubicBezTo>
                  <a:cubicBezTo>
                    <a:pt x="5751" y="7707"/>
                    <a:pt x="5751" y="7521"/>
                    <a:pt x="5731" y="7307"/>
                  </a:cubicBezTo>
                  <a:cubicBezTo>
                    <a:pt x="5694" y="6924"/>
                    <a:pt x="5670" y="6520"/>
                    <a:pt x="6036" y="6217"/>
                  </a:cubicBezTo>
                  <a:cubicBezTo>
                    <a:pt x="6064" y="6193"/>
                    <a:pt x="6061" y="6138"/>
                    <a:pt x="6080" y="6102"/>
                  </a:cubicBezTo>
                  <a:cubicBezTo>
                    <a:pt x="6191" y="5883"/>
                    <a:pt x="6199" y="5643"/>
                    <a:pt x="6505" y="5489"/>
                  </a:cubicBezTo>
                  <a:cubicBezTo>
                    <a:pt x="6725" y="5379"/>
                    <a:pt x="6846" y="5076"/>
                    <a:pt x="6963" y="4840"/>
                  </a:cubicBezTo>
                  <a:cubicBezTo>
                    <a:pt x="7021" y="4725"/>
                    <a:pt x="7027" y="4609"/>
                    <a:pt x="7188" y="4609"/>
                  </a:cubicBezTo>
                  <a:cubicBezTo>
                    <a:pt x="7198" y="4609"/>
                    <a:pt x="7208" y="4610"/>
                    <a:pt x="7220" y="4611"/>
                  </a:cubicBezTo>
                  <a:cubicBezTo>
                    <a:pt x="7137" y="4319"/>
                    <a:pt x="7505" y="4287"/>
                    <a:pt x="7593" y="4079"/>
                  </a:cubicBezTo>
                  <a:cubicBezTo>
                    <a:pt x="7802" y="3587"/>
                    <a:pt x="8244" y="3221"/>
                    <a:pt x="8513" y="2753"/>
                  </a:cubicBezTo>
                  <a:cubicBezTo>
                    <a:pt x="8559" y="2674"/>
                    <a:pt x="8615" y="2645"/>
                    <a:pt x="8675" y="2645"/>
                  </a:cubicBezTo>
                  <a:close/>
                  <a:moveTo>
                    <a:pt x="4013" y="0"/>
                  </a:moveTo>
                  <a:cubicBezTo>
                    <a:pt x="3797" y="0"/>
                    <a:pt x="3578" y="44"/>
                    <a:pt x="3359" y="148"/>
                  </a:cubicBezTo>
                  <a:cubicBezTo>
                    <a:pt x="2945" y="344"/>
                    <a:pt x="2341" y="389"/>
                    <a:pt x="2282" y="1014"/>
                  </a:cubicBezTo>
                  <a:cubicBezTo>
                    <a:pt x="2246" y="1401"/>
                    <a:pt x="2281" y="1543"/>
                    <a:pt x="2685" y="1707"/>
                  </a:cubicBezTo>
                  <a:cubicBezTo>
                    <a:pt x="2820" y="1762"/>
                    <a:pt x="3076" y="1792"/>
                    <a:pt x="3075" y="1823"/>
                  </a:cubicBezTo>
                  <a:cubicBezTo>
                    <a:pt x="3069" y="2019"/>
                    <a:pt x="3181" y="2040"/>
                    <a:pt x="3353" y="2085"/>
                  </a:cubicBezTo>
                  <a:cubicBezTo>
                    <a:pt x="3484" y="2119"/>
                    <a:pt x="3623" y="2238"/>
                    <a:pt x="3688" y="2353"/>
                  </a:cubicBezTo>
                  <a:cubicBezTo>
                    <a:pt x="3825" y="2597"/>
                    <a:pt x="3529" y="3175"/>
                    <a:pt x="3231" y="3303"/>
                  </a:cubicBezTo>
                  <a:cubicBezTo>
                    <a:pt x="2998" y="3404"/>
                    <a:pt x="2841" y="3459"/>
                    <a:pt x="2715" y="3459"/>
                  </a:cubicBezTo>
                  <a:cubicBezTo>
                    <a:pt x="2530" y="3459"/>
                    <a:pt x="2414" y="3340"/>
                    <a:pt x="2226" y="3072"/>
                  </a:cubicBezTo>
                  <a:cubicBezTo>
                    <a:pt x="1996" y="2743"/>
                    <a:pt x="1894" y="2356"/>
                    <a:pt x="1622" y="2047"/>
                  </a:cubicBezTo>
                  <a:cubicBezTo>
                    <a:pt x="1523" y="1936"/>
                    <a:pt x="1278" y="1870"/>
                    <a:pt x="1072" y="1870"/>
                  </a:cubicBezTo>
                  <a:cubicBezTo>
                    <a:pt x="911" y="1870"/>
                    <a:pt x="773" y="1911"/>
                    <a:pt x="748" y="2003"/>
                  </a:cubicBezTo>
                  <a:cubicBezTo>
                    <a:pt x="670" y="2301"/>
                    <a:pt x="377" y="2442"/>
                    <a:pt x="265" y="2729"/>
                  </a:cubicBezTo>
                  <a:cubicBezTo>
                    <a:pt x="130" y="3076"/>
                    <a:pt x="1" y="3397"/>
                    <a:pt x="90" y="3752"/>
                  </a:cubicBezTo>
                  <a:cubicBezTo>
                    <a:pt x="172" y="4077"/>
                    <a:pt x="61" y="4451"/>
                    <a:pt x="371" y="4722"/>
                  </a:cubicBezTo>
                  <a:cubicBezTo>
                    <a:pt x="151" y="5088"/>
                    <a:pt x="583" y="5253"/>
                    <a:pt x="735" y="5422"/>
                  </a:cubicBezTo>
                  <a:cubicBezTo>
                    <a:pt x="944" y="5656"/>
                    <a:pt x="1201" y="5946"/>
                    <a:pt x="1597" y="6011"/>
                  </a:cubicBezTo>
                  <a:cubicBezTo>
                    <a:pt x="1851" y="6054"/>
                    <a:pt x="2065" y="6196"/>
                    <a:pt x="2343" y="6196"/>
                  </a:cubicBezTo>
                  <a:cubicBezTo>
                    <a:pt x="2370" y="6196"/>
                    <a:pt x="2398" y="6195"/>
                    <a:pt x="2426" y="6192"/>
                  </a:cubicBezTo>
                  <a:cubicBezTo>
                    <a:pt x="2994" y="6132"/>
                    <a:pt x="3572" y="6152"/>
                    <a:pt x="4125" y="5993"/>
                  </a:cubicBezTo>
                  <a:cubicBezTo>
                    <a:pt x="4168" y="5981"/>
                    <a:pt x="4209" y="5974"/>
                    <a:pt x="4247" y="5974"/>
                  </a:cubicBezTo>
                  <a:cubicBezTo>
                    <a:pt x="4340" y="5974"/>
                    <a:pt x="4415" y="6013"/>
                    <a:pt x="4461" y="6097"/>
                  </a:cubicBezTo>
                  <a:cubicBezTo>
                    <a:pt x="4631" y="6406"/>
                    <a:pt x="4813" y="6715"/>
                    <a:pt x="4781" y="7081"/>
                  </a:cubicBezTo>
                  <a:cubicBezTo>
                    <a:pt x="4777" y="7130"/>
                    <a:pt x="4794" y="7216"/>
                    <a:pt x="4829" y="7229"/>
                  </a:cubicBezTo>
                  <a:cubicBezTo>
                    <a:pt x="5283" y="7404"/>
                    <a:pt x="5040" y="7655"/>
                    <a:pt x="4892" y="7854"/>
                  </a:cubicBezTo>
                  <a:cubicBezTo>
                    <a:pt x="4578" y="8281"/>
                    <a:pt x="4224" y="8682"/>
                    <a:pt x="3898" y="9101"/>
                  </a:cubicBezTo>
                  <a:cubicBezTo>
                    <a:pt x="3675" y="9387"/>
                    <a:pt x="3414" y="9594"/>
                    <a:pt x="3039" y="9594"/>
                  </a:cubicBezTo>
                  <a:cubicBezTo>
                    <a:pt x="2976" y="9594"/>
                    <a:pt x="2911" y="9588"/>
                    <a:pt x="2842" y="9576"/>
                  </a:cubicBezTo>
                  <a:cubicBezTo>
                    <a:pt x="2826" y="9574"/>
                    <a:pt x="2812" y="9572"/>
                    <a:pt x="2798" y="9572"/>
                  </a:cubicBezTo>
                  <a:cubicBezTo>
                    <a:pt x="2767" y="9572"/>
                    <a:pt x="2739" y="9580"/>
                    <a:pt x="2707" y="9601"/>
                  </a:cubicBezTo>
                  <a:cubicBezTo>
                    <a:pt x="2366" y="9823"/>
                    <a:pt x="2126" y="10186"/>
                    <a:pt x="2101" y="10492"/>
                  </a:cubicBezTo>
                  <a:cubicBezTo>
                    <a:pt x="2073" y="10859"/>
                    <a:pt x="1928" y="11181"/>
                    <a:pt x="1861" y="11525"/>
                  </a:cubicBezTo>
                  <a:cubicBezTo>
                    <a:pt x="1810" y="11785"/>
                    <a:pt x="1821" y="12019"/>
                    <a:pt x="1950" y="12250"/>
                  </a:cubicBezTo>
                  <a:cubicBezTo>
                    <a:pt x="2100" y="12517"/>
                    <a:pt x="2465" y="12710"/>
                    <a:pt x="2796" y="12710"/>
                  </a:cubicBezTo>
                  <a:cubicBezTo>
                    <a:pt x="2931" y="12710"/>
                    <a:pt x="3061" y="12678"/>
                    <a:pt x="3168" y="12605"/>
                  </a:cubicBezTo>
                  <a:cubicBezTo>
                    <a:pt x="3357" y="12475"/>
                    <a:pt x="3696" y="12450"/>
                    <a:pt x="3737" y="12191"/>
                  </a:cubicBezTo>
                  <a:cubicBezTo>
                    <a:pt x="3765" y="12008"/>
                    <a:pt x="3903" y="11931"/>
                    <a:pt x="4021" y="11865"/>
                  </a:cubicBezTo>
                  <a:cubicBezTo>
                    <a:pt x="4527" y="11579"/>
                    <a:pt x="4693" y="11132"/>
                    <a:pt x="4815" y="10679"/>
                  </a:cubicBezTo>
                  <a:cubicBezTo>
                    <a:pt x="4722" y="10530"/>
                    <a:pt x="4787" y="10459"/>
                    <a:pt x="4887" y="10394"/>
                  </a:cubicBezTo>
                  <a:cubicBezTo>
                    <a:pt x="5200" y="10195"/>
                    <a:pt x="5362" y="9872"/>
                    <a:pt x="5663" y="9654"/>
                  </a:cubicBezTo>
                  <a:cubicBezTo>
                    <a:pt x="5838" y="9529"/>
                    <a:pt x="6063" y="9383"/>
                    <a:pt x="6136" y="9214"/>
                  </a:cubicBezTo>
                  <a:cubicBezTo>
                    <a:pt x="6202" y="9062"/>
                    <a:pt x="6312" y="8972"/>
                    <a:pt x="6415" y="8964"/>
                  </a:cubicBezTo>
                  <a:cubicBezTo>
                    <a:pt x="6419" y="8964"/>
                    <a:pt x="6424" y="8964"/>
                    <a:pt x="6428" y="8964"/>
                  </a:cubicBezTo>
                  <a:cubicBezTo>
                    <a:pt x="6560" y="8964"/>
                    <a:pt x="6636" y="9104"/>
                    <a:pt x="6701" y="9223"/>
                  </a:cubicBezTo>
                  <a:cubicBezTo>
                    <a:pt x="6804" y="9413"/>
                    <a:pt x="6911" y="9609"/>
                    <a:pt x="7060" y="9768"/>
                  </a:cubicBezTo>
                  <a:cubicBezTo>
                    <a:pt x="7381" y="10108"/>
                    <a:pt x="7650" y="10478"/>
                    <a:pt x="7886" y="10867"/>
                  </a:cubicBezTo>
                  <a:cubicBezTo>
                    <a:pt x="8081" y="11190"/>
                    <a:pt x="8383" y="11417"/>
                    <a:pt x="8647" y="11417"/>
                  </a:cubicBezTo>
                  <a:cubicBezTo>
                    <a:pt x="8705" y="11417"/>
                    <a:pt x="8762" y="11405"/>
                    <a:pt x="8816" y="11381"/>
                  </a:cubicBezTo>
                  <a:cubicBezTo>
                    <a:pt x="9074" y="11262"/>
                    <a:pt x="9309" y="11098"/>
                    <a:pt x="9508" y="10895"/>
                  </a:cubicBezTo>
                  <a:cubicBezTo>
                    <a:pt x="9843" y="10552"/>
                    <a:pt x="10250" y="10267"/>
                    <a:pt x="10529" y="9880"/>
                  </a:cubicBezTo>
                  <a:cubicBezTo>
                    <a:pt x="10552" y="9849"/>
                    <a:pt x="10609" y="9828"/>
                    <a:pt x="10654" y="9819"/>
                  </a:cubicBezTo>
                  <a:cubicBezTo>
                    <a:pt x="11064" y="9741"/>
                    <a:pt x="10864" y="9541"/>
                    <a:pt x="10750" y="9382"/>
                  </a:cubicBezTo>
                  <a:cubicBezTo>
                    <a:pt x="10668" y="9267"/>
                    <a:pt x="10539" y="9182"/>
                    <a:pt x="10436" y="9079"/>
                  </a:cubicBezTo>
                  <a:cubicBezTo>
                    <a:pt x="10042" y="8677"/>
                    <a:pt x="9665" y="8261"/>
                    <a:pt x="9251" y="7876"/>
                  </a:cubicBezTo>
                  <a:cubicBezTo>
                    <a:pt x="8923" y="7572"/>
                    <a:pt x="8904" y="7588"/>
                    <a:pt x="9231" y="7263"/>
                  </a:cubicBezTo>
                  <a:cubicBezTo>
                    <a:pt x="9361" y="7134"/>
                    <a:pt x="9470" y="6990"/>
                    <a:pt x="9579" y="6848"/>
                  </a:cubicBezTo>
                  <a:cubicBezTo>
                    <a:pt x="9809" y="6550"/>
                    <a:pt x="10131" y="6300"/>
                    <a:pt x="10452" y="6074"/>
                  </a:cubicBezTo>
                  <a:cubicBezTo>
                    <a:pt x="10605" y="5966"/>
                    <a:pt x="10512" y="5786"/>
                    <a:pt x="10703" y="5695"/>
                  </a:cubicBezTo>
                  <a:cubicBezTo>
                    <a:pt x="11161" y="5480"/>
                    <a:pt x="11454" y="5143"/>
                    <a:pt x="11465" y="4646"/>
                  </a:cubicBezTo>
                  <a:cubicBezTo>
                    <a:pt x="11468" y="4476"/>
                    <a:pt x="11306" y="4244"/>
                    <a:pt x="11648" y="4176"/>
                  </a:cubicBezTo>
                  <a:cubicBezTo>
                    <a:pt x="11655" y="4175"/>
                    <a:pt x="11660" y="4094"/>
                    <a:pt x="11644" y="4086"/>
                  </a:cubicBezTo>
                  <a:cubicBezTo>
                    <a:pt x="11426" y="3976"/>
                    <a:pt x="11448" y="3654"/>
                    <a:pt x="11144" y="3624"/>
                  </a:cubicBezTo>
                  <a:cubicBezTo>
                    <a:pt x="11034" y="3613"/>
                    <a:pt x="10976" y="3547"/>
                    <a:pt x="10927" y="3469"/>
                  </a:cubicBezTo>
                  <a:cubicBezTo>
                    <a:pt x="10758" y="3203"/>
                    <a:pt x="10419" y="3087"/>
                    <a:pt x="10226" y="2847"/>
                  </a:cubicBezTo>
                  <a:cubicBezTo>
                    <a:pt x="9992" y="2558"/>
                    <a:pt x="9601" y="2441"/>
                    <a:pt x="9358" y="2162"/>
                  </a:cubicBezTo>
                  <a:cubicBezTo>
                    <a:pt x="9184" y="1963"/>
                    <a:pt x="8927" y="1859"/>
                    <a:pt x="8685" y="1859"/>
                  </a:cubicBezTo>
                  <a:cubicBezTo>
                    <a:pt x="8490" y="1859"/>
                    <a:pt x="8305" y="1927"/>
                    <a:pt x="8183" y="2068"/>
                  </a:cubicBezTo>
                  <a:cubicBezTo>
                    <a:pt x="7773" y="2543"/>
                    <a:pt x="7375" y="3024"/>
                    <a:pt x="6988" y="3515"/>
                  </a:cubicBezTo>
                  <a:cubicBezTo>
                    <a:pt x="6679" y="3907"/>
                    <a:pt x="6397" y="4316"/>
                    <a:pt x="6094" y="4713"/>
                  </a:cubicBezTo>
                  <a:cubicBezTo>
                    <a:pt x="6059" y="4760"/>
                    <a:pt x="6037" y="4863"/>
                    <a:pt x="5962" y="4863"/>
                  </a:cubicBezTo>
                  <a:cubicBezTo>
                    <a:pt x="5943" y="4863"/>
                    <a:pt x="5921" y="4856"/>
                    <a:pt x="5893" y="4840"/>
                  </a:cubicBezTo>
                  <a:cubicBezTo>
                    <a:pt x="5804" y="4787"/>
                    <a:pt x="5794" y="4693"/>
                    <a:pt x="5858" y="4581"/>
                  </a:cubicBezTo>
                  <a:cubicBezTo>
                    <a:pt x="6024" y="4292"/>
                    <a:pt x="6171" y="3993"/>
                    <a:pt x="6311" y="3691"/>
                  </a:cubicBezTo>
                  <a:cubicBezTo>
                    <a:pt x="6609" y="3054"/>
                    <a:pt x="6627" y="2406"/>
                    <a:pt x="6353" y="1760"/>
                  </a:cubicBezTo>
                  <a:cubicBezTo>
                    <a:pt x="6312" y="1664"/>
                    <a:pt x="6257" y="1572"/>
                    <a:pt x="6217" y="1473"/>
                  </a:cubicBezTo>
                  <a:cubicBezTo>
                    <a:pt x="6030" y="1019"/>
                    <a:pt x="5670" y="669"/>
                    <a:pt x="5236" y="406"/>
                  </a:cubicBezTo>
                  <a:cubicBezTo>
                    <a:pt x="4856" y="175"/>
                    <a:pt x="4441" y="0"/>
                    <a:pt x="40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0"/>
            <p:cNvSpPr/>
            <p:nvPr/>
          </p:nvSpPr>
          <p:spPr>
            <a:xfrm>
              <a:off x="5542925" y="2080963"/>
              <a:ext cx="35775" cy="62375"/>
            </a:xfrm>
            <a:custGeom>
              <a:avLst/>
              <a:gdLst/>
              <a:ahLst/>
              <a:cxnLst/>
              <a:rect l="l" t="t" r="r" b="b"/>
              <a:pathLst>
                <a:path w="1431" h="2495" extrusionOk="0">
                  <a:moveTo>
                    <a:pt x="1086" y="0"/>
                  </a:moveTo>
                  <a:cubicBezTo>
                    <a:pt x="1059" y="0"/>
                    <a:pt x="1031" y="1"/>
                    <a:pt x="1000" y="3"/>
                  </a:cubicBezTo>
                  <a:cubicBezTo>
                    <a:pt x="725" y="20"/>
                    <a:pt x="552" y="69"/>
                    <a:pt x="478" y="366"/>
                  </a:cubicBezTo>
                  <a:cubicBezTo>
                    <a:pt x="432" y="553"/>
                    <a:pt x="347" y="757"/>
                    <a:pt x="279" y="947"/>
                  </a:cubicBezTo>
                  <a:cubicBezTo>
                    <a:pt x="173" y="1247"/>
                    <a:pt x="113" y="1565"/>
                    <a:pt x="1" y="1858"/>
                  </a:cubicBezTo>
                  <a:cubicBezTo>
                    <a:pt x="36" y="1977"/>
                    <a:pt x="51" y="2089"/>
                    <a:pt x="103" y="2185"/>
                  </a:cubicBezTo>
                  <a:cubicBezTo>
                    <a:pt x="170" y="2309"/>
                    <a:pt x="236" y="2494"/>
                    <a:pt x="390" y="2494"/>
                  </a:cubicBezTo>
                  <a:cubicBezTo>
                    <a:pt x="400" y="2494"/>
                    <a:pt x="410" y="2494"/>
                    <a:pt x="421" y="2492"/>
                  </a:cubicBezTo>
                  <a:cubicBezTo>
                    <a:pt x="581" y="2469"/>
                    <a:pt x="751" y="2328"/>
                    <a:pt x="785" y="2160"/>
                  </a:cubicBezTo>
                  <a:cubicBezTo>
                    <a:pt x="912" y="1541"/>
                    <a:pt x="1144" y="950"/>
                    <a:pt x="1345" y="350"/>
                  </a:cubicBezTo>
                  <a:cubicBezTo>
                    <a:pt x="1431" y="94"/>
                    <a:pt x="1345" y="0"/>
                    <a:pt x="10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0"/>
            <p:cNvSpPr/>
            <p:nvPr/>
          </p:nvSpPr>
          <p:spPr>
            <a:xfrm>
              <a:off x="5464450" y="2393088"/>
              <a:ext cx="31825" cy="48725"/>
            </a:xfrm>
            <a:custGeom>
              <a:avLst/>
              <a:gdLst/>
              <a:ahLst/>
              <a:cxnLst/>
              <a:rect l="l" t="t" r="r" b="b"/>
              <a:pathLst>
                <a:path w="1273" h="1949" extrusionOk="0">
                  <a:moveTo>
                    <a:pt x="707" y="1"/>
                  </a:moveTo>
                  <a:cubicBezTo>
                    <a:pt x="624" y="1"/>
                    <a:pt x="522" y="40"/>
                    <a:pt x="398" y="114"/>
                  </a:cubicBezTo>
                  <a:cubicBezTo>
                    <a:pt x="243" y="205"/>
                    <a:pt x="0" y="285"/>
                    <a:pt x="137" y="500"/>
                  </a:cubicBezTo>
                  <a:cubicBezTo>
                    <a:pt x="255" y="687"/>
                    <a:pt x="242" y="881"/>
                    <a:pt x="283" y="1070"/>
                  </a:cubicBezTo>
                  <a:cubicBezTo>
                    <a:pt x="338" y="1313"/>
                    <a:pt x="450" y="1535"/>
                    <a:pt x="564" y="1756"/>
                  </a:cubicBezTo>
                  <a:cubicBezTo>
                    <a:pt x="657" y="1936"/>
                    <a:pt x="882" y="1930"/>
                    <a:pt x="1035" y="1948"/>
                  </a:cubicBezTo>
                  <a:cubicBezTo>
                    <a:pt x="1038" y="1949"/>
                    <a:pt x="1042" y="1949"/>
                    <a:pt x="1046" y="1949"/>
                  </a:cubicBezTo>
                  <a:cubicBezTo>
                    <a:pt x="1155" y="1949"/>
                    <a:pt x="1263" y="1774"/>
                    <a:pt x="1273" y="1637"/>
                  </a:cubicBezTo>
                  <a:cubicBezTo>
                    <a:pt x="1170" y="1167"/>
                    <a:pt x="1093" y="706"/>
                    <a:pt x="962" y="259"/>
                  </a:cubicBezTo>
                  <a:cubicBezTo>
                    <a:pt x="910" y="83"/>
                    <a:pt x="828" y="1"/>
                    <a:pt x="7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0"/>
            <p:cNvSpPr/>
            <p:nvPr/>
          </p:nvSpPr>
          <p:spPr>
            <a:xfrm>
              <a:off x="5579400" y="2112363"/>
              <a:ext cx="47025" cy="45525"/>
            </a:xfrm>
            <a:custGeom>
              <a:avLst/>
              <a:gdLst/>
              <a:ahLst/>
              <a:cxnLst/>
              <a:rect l="l" t="t" r="r" b="b"/>
              <a:pathLst>
                <a:path w="1881" h="1821" extrusionOk="0">
                  <a:moveTo>
                    <a:pt x="1599" y="0"/>
                  </a:moveTo>
                  <a:cubicBezTo>
                    <a:pt x="1586" y="0"/>
                    <a:pt x="1573" y="1"/>
                    <a:pt x="1560" y="1"/>
                  </a:cubicBezTo>
                  <a:cubicBezTo>
                    <a:pt x="1387" y="7"/>
                    <a:pt x="1202" y="73"/>
                    <a:pt x="1119" y="193"/>
                  </a:cubicBezTo>
                  <a:cubicBezTo>
                    <a:pt x="965" y="415"/>
                    <a:pt x="723" y="535"/>
                    <a:pt x="524" y="705"/>
                  </a:cubicBezTo>
                  <a:cubicBezTo>
                    <a:pt x="55" y="1105"/>
                    <a:pt x="0" y="1270"/>
                    <a:pt x="162" y="1693"/>
                  </a:cubicBezTo>
                  <a:cubicBezTo>
                    <a:pt x="198" y="1786"/>
                    <a:pt x="229" y="1821"/>
                    <a:pt x="264" y="1821"/>
                  </a:cubicBezTo>
                  <a:cubicBezTo>
                    <a:pt x="300" y="1821"/>
                    <a:pt x="341" y="1784"/>
                    <a:pt x="397" y="1735"/>
                  </a:cubicBezTo>
                  <a:cubicBezTo>
                    <a:pt x="756" y="1419"/>
                    <a:pt x="1096" y="1077"/>
                    <a:pt x="1492" y="807"/>
                  </a:cubicBezTo>
                  <a:cubicBezTo>
                    <a:pt x="1729" y="646"/>
                    <a:pt x="1784" y="457"/>
                    <a:pt x="1848" y="241"/>
                  </a:cubicBezTo>
                  <a:cubicBezTo>
                    <a:pt x="1880" y="44"/>
                    <a:pt x="1751" y="0"/>
                    <a:pt x="15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0"/>
            <p:cNvSpPr/>
            <p:nvPr/>
          </p:nvSpPr>
          <p:spPr>
            <a:xfrm>
              <a:off x="5423225" y="2392663"/>
              <a:ext cx="27875" cy="56150"/>
            </a:xfrm>
            <a:custGeom>
              <a:avLst/>
              <a:gdLst/>
              <a:ahLst/>
              <a:cxnLst/>
              <a:rect l="l" t="t" r="r" b="b"/>
              <a:pathLst>
                <a:path w="1115" h="2246" extrusionOk="0">
                  <a:moveTo>
                    <a:pt x="776" y="1"/>
                  </a:moveTo>
                  <a:cubicBezTo>
                    <a:pt x="720" y="1"/>
                    <a:pt x="662" y="45"/>
                    <a:pt x="595" y="172"/>
                  </a:cubicBezTo>
                  <a:cubicBezTo>
                    <a:pt x="302" y="733"/>
                    <a:pt x="267" y="1342"/>
                    <a:pt x="71" y="1918"/>
                  </a:cubicBezTo>
                  <a:cubicBezTo>
                    <a:pt x="57" y="2026"/>
                    <a:pt x="0" y="2129"/>
                    <a:pt x="168" y="2191"/>
                  </a:cubicBezTo>
                  <a:cubicBezTo>
                    <a:pt x="225" y="2212"/>
                    <a:pt x="281" y="2246"/>
                    <a:pt x="336" y="2246"/>
                  </a:cubicBezTo>
                  <a:cubicBezTo>
                    <a:pt x="363" y="2246"/>
                    <a:pt x="391" y="2237"/>
                    <a:pt x="418" y="2214"/>
                  </a:cubicBezTo>
                  <a:cubicBezTo>
                    <a:pt x="544" y="2106"/>
                    <a:pt x="698" y="2014"/>
                    <a:pt x="739" y="1842"/>
                  </a:cubicBezTo>
                  <a:cubicBezTo>
                    <a:pt x="848" y="1397"/>
                    <a:pt x="953" y="954"/>
                    <a:pt x="1073" y="512"/>
                  </a:cubicBezTo>
                  <a:cubicBezTo>
                    <a:pt x="1114" y="359"/>
                    <a:pt x="1101" y="225"/>
                    <a:pt x="979" y="124"/>
                  </a:cubicBezTo>
                  <a:cubicBezTo>
                    <a:pt x="907" y="64"/>
                    <a:pt x="843" y="1"/>
                    <a:pt x="7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0"/>
            <p:cNvSpPr/>
            <p:nvPr/>
          </p:nvSpPr>
          <p:spPr>
            <a:xfrm>
              <a:off x="5594175" y="2156063"/>
              <a:ext cx="51125" cy="26775"/>
            </a:xfrm>
            <a:custGeom>
              <a:avLst/>
              <a:gdLst/>
              <a:ahLst/>
              <a:cxnLst/>
              <a:rect l="l" t="t" r="r" b="b"/>
              <a:pathLst>
                <a:path w="2045" h="1071" extrusionOk="0">
                  <a:moveTo>
                    <a:pt x="1615" y="1"/>
                  </a:moveTo>
                  <a:cubicBezTo>
                    <a:pt x="1563" y="1"/>
                    <a:pt x="1507" y="14"/>
                    <a:pt x="1446" y="44"/>
                  </a:cubicBezTo>
                  <a:cubicBezTo>
                    <a:pt x="1174" y="177"/>
                    <a:pt x="873" y="204"/>
                    <a:pt x="592" y="288"/>
                  </a:cubicBezTo>
                  <a:cubicBezTo>
                    <a:pt x="402" y="345"/>
                    <a:pt x="0" y="343"/>
                    <a:pt x="113" y="709"/>
                  </a:cubicBezTo>
                  <a:cubicBezTo>
                    <a:pt x="103" y="967"/>
                    <a:pt x="117" y="1071"/>
                    <a:pt x="237" y="1071"/>
                  </a:cubicBezTo>
                  <a:cubicBezTo>
                    <a:pt x="294" y="1071"/>
                    <a:pt x="377" y="1047"/>
                    <a:pt x="492" y="1005"/>
                  </a:cubicBezTo>
                  <a:cubicBezTo>
                    <a:pt x="866" y="867"/>
                    <a:pt x="1235" y="736"/>
                    <a:pt x="1632" y="655"/>
                  </a:cubicBezTo>
                  <a:cubicBezTo>
                    <a:pt x="1759" y="630"/>
                    <a:pt x="2044" y="491"/>
                    <a:pt x="1946" y="259"/>
                  </a:cubicBezTo>
                  <a:cubicBezTo>
                    <a:pt x="1887" y="121"/>
                    <a:pt x="1773" y="1"/>
                    <a:pt x="16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4" name="Google Shape;854;p30"/>
          <p:cNvGrpSpPr/>
          <p:nvPr/>
        </p:nvGrpSpPr>
        <p:grpSpPr>
          <a:xfrm>
            <a:off x="6877876" y="1937063"/>
            <a:ext cx="787279" cy="930334"/>
            <a:chOff x="6968188" y="1859688"/>
            <a:chExt cx="574750" cy="747275"/>
          </a:xfrm>
        </p:grpSpPr>
        <p:sp>
          <p:nvSpPr>
            <p:cNvPr id="855" name="Google Shape;855;p30"/>
            <p:cNvSpPr/>
            <p:nvPr/>
          </p:nvSpPr>
          <p:spPr>
            <a:xfrm>
              <a:off x="6968188" y="1859688"/>
              <a:ext cx="574750" cy="747175"/>
            </a:xfrm>
            <a:custGeom>
              <a:avLst/>
              <a:gdLst/>
              <a:ahLst/>
              <a:cxnLst/>
              <a:rect l="l" t="t" r="r" b="b"/>
              <a:pathLst>
                <a:path w="22990" h="29887" extrusionOk="0">
                  <a:moveTo>
                    <a:pt x="12589" y="0"/>
                  </a:moveTo>
                  <a:cubicBezTo>
                    <a:pt x="12421" y="0"/>
                    <a:pt x="12257" y="17"/>
                    <a:pt x="12114" y="29"/>
                  </a:cubicBezTo>
                  <a:cubicBezTo>
                    <a:pt x="11600" y="74"/>
                    <a:pt x="11062" y="183"/>
                    <a:pt x="10546" y="183"/>
                  </a:cubicBezTo>
                  <a:cubicBezTo>
                    <a:pt x="10520" y="183"/>
                    <a:pt x="10493" y="182"/>
                    <a:pt x="10467" y="182"/>
                  </a:cubicBezTo>
                  <a:cubicBezTo>
                    <a:pt x="10435" y="181"/>
                    <a:pt x="10403" y="181"/>
                    <a:pt x="10371" y="181"/>
                  </a:cubicBezTo>
                  <a:cubicBezTo>
                    <a:pt x="9202" y="181"/>
                    <a:pt x="8145" y="671"/>
                    <a:pt x="7124" y="1055"/>
                  </a:cubicBezTo>
                  <a:cubicBezTo>
                    <a:pt x="6261" y="1380"/>
                    <a:pt x="5355" y="1867"/>
                    <a:pt x="4604" y="2538"/>
                  </a:cubicBezTo>
                  <a:cubicBezTo>
                    <a:pt x="3877" y="3189"/>
                    <a:pt x="3169" y="3861"/>
                    <a:pt x="2642" y="4660"/>
                  </a:cubicBezTo>
                  <a:cubicBezTo>
                    <a:pt x="2185" y="5357"/>
                    <a:pt x="1676" y="6062"/>
                    <a:pt x="1563" y="6673"/>
                  </a:cubicBezTo>
                  <a:cubicBezTo>
                    <a:pt x="1057" y="7782"/>
                    <a:pt x="839" y="8717"/>
                    <a:pt x="579" y="9644"/>
                  </a:cubicBezTo>
                  <a:cubicBezTo>
                    <a:pt x="63" y="11484"/>
                    <a:pt x="1" y="13352"/>
                    <a:pt x="306" y="15203"/>
                  </a:cubicBezTo>
                  <a:cubicBezTo>
                    <a:pt x="552" y="16687"/>
                    <a:pt x="1243" y="18058"/>
                    <a:pt x="1801" y="19454"/>
                  </a:cubicBezTo>
                  <a:cubicBezTo>
                    <a:pt x="2441" y="21056"/>
                    <a:pt x="3452" y="22461"/>
                    <a:pt x="4506" y="23797"/>
                  </a:cubicBezTo>
                  <a:cubicBezTo>
                    <a:pt x="5405" y="24939"/>
                    <a:pt x="6355" y="26055"/>
                    <a:pt x="7371" y="27114"/>
                  </a:cubicBezTo>
                  <a:cubicBezTo>
                    <a:pt x="8305" y="28087"/>
                    <a:pt x="9343" y="28958"/>
                    <a:pt x="10464" y="29710"/>
                  </a:cubicBezTo>
                  <a:cubicBezTo>
                    <a:pt x="10637" y="29827"/>
                    <a:pt x="10800" y="29887"/>
                    <a:pt x="10978" y="29887"/>
                  </a:cubicBezTo>
                  <a:cubicBezTo>
                    <a:pt x="11103" y="29887"/>
                    <a:pt x="11235" y="29857"/>
                    <a:pt x="11382" y="29797"/>
                  </a:cubicBezTo>
                  <a:cubicBezTo>
                    <a:pt x="12213" y="29455"/>
                    <a:pt x="12575" y="28612"/>
                    <a:pt x="13275" y="28121"/>
                  </a:cubicBezTo>
                  <a:cubicBezTo>
                    <a:pt x="13867" y="27705"/>
                    <a:pt x="14253" y="26993"/>
                    <a:pt x="14851" y="26591"/>
                  </a:cubicBezTo>
                  <a:cubicBezTo>
                    <a:pt x="15519" y="26142"/>
                    <a:pt x="15799" y="25321"/>
                    <a:pt x="16551" y="24988"/>
                  </a:cubicBezTo>
                  <a:cubicBezTo>
                    <a:pt x="16628" y="24955"/>
                    <a:pt x="16683" y="24834"/>
                    <a:pt x="16714" y="24742"/>
                  </a:cubicBezTo>
                  <a:cubicBezTo>
                    <a:pt x="16897" y="24178"/>
                    <a:pt x="17424" y="23862"/>
                    <a:pt x="17814" y="23537"/>
                  </a:cubicBezTo>
                  <a:cubicBezTo>
                    <a:pt x="18356" y="23081"/>
                    <a:pt x="18622" y="22445"/>
                    <a:pt x="19084" y="21950"/>
                  </a:cubicBezTo>
                  <a:cubicBezTo>
                    <a:pt x="19400" y="21612"/>
                    <a:pt x="19663" y="21026"/>
                    <a:pt x="19971" y="20603"/>
                  </a:cubicBezTo>
                  <a:cubicBezTo>
                    <a:pt x="20701" y="19597"/>
                    <a:pt x="21172" y="18470"/>
                    <a:pt x="21721" y="17381"/>
                  </a:cubicBezTo>
                  <a:cubicBezTo>
                    <a:pt x="22076" y="16673"/>
                    <a:pt x="22093" y="15847"/>
                    <a:pt x="22376" y="15099"/>
                  </a:cubicBezTo>
                  <a:cubicBezTo>
                    <a:pt x="22705" y="14238"/>
                    <a:pt x="22561" y="13286"/>
                    <a:pt x="22840" y="12399"/>
                  </a:cubicBezTo>
                  <a:cubicBezTo>
                    <a:pt x="22989" y="11924"/>
                    <a:pt x="22776" y="11389"/>
                    <a:pt x="22700" y="10923"/>
                  </a:cubicBezTo>
                  <a:cubicBezTo>
                    <a:pt x="22519" y="9820"/>
                    <a:pt x="22518" y="8685"/>
                    <a:pt x="22071" y="7605"/>
                  </a:cubicBezTo>
                  <a:cubicBezTo>
                    <a:pt x="21607" y="6477"/>
                    <a:pt x="21252" y="5313"/>
                    <a:pt x="20424" y="4383"/>
                  </a:cubicBezTo>
                  <a:cubicBezTo>
                    <a:pt x="19826" y="3711"/>
                    <a:pt x="19381" y="2881"/>
                    <a:pt x="18481" y="2518"/>
                  </a:cubicBezTo>
                  <a:cubicBezTo>
                    <a:pt x="18354" y="2467"/>
                    <a:pt x="18261" y="2336"/>
                    <a:pt x="18244" y="2175"/>
                  </a:cubicBezTo>
                  <a:cubicBezTo>
                    <a:pt x="18232" y="2064"/>
                    <a:pt x="18195" y="1945"/>
                    <a:pt x="18083" y="1945"/>
                  </a:cubicBezTo>
                  <a:cubicBezTo>
                    <a:pt x="18064" y="1945"/>
                    <a:pt x="18043" y="1949"/>
                    <a:pt x="18019" y="1956"/>
                  </a:cubicBezTo>
                  <a:cubicBezTo>
                    <a:pt x="17989" y="1966"/>
                    <a:pt x="17961" y="1970"/>
                    <a:pt x="17934" y="1970"/>
                  </a:cubicBezTo>
                  <a:cubicBezTo>
                    <a:pt x="17651" y="1970"/>
                    <a:pt x="17551" y="1476"/>
                    <a:pt x="17275" y="1476"/>
                  </a:cubicBezTo>
                  <a:cubicBezTo>
                    <a:pt x="17202" y="1476"/>
                    <a:pt x="17118" y="1510"/>
                    <a:pt x="17014" y="1597"/>
                  </a:cubicBezTo>
                  <a:cubicBezTo>
                    <a:pt x="17002" y="1561"/>
                    <a:pt x="16972" y="1519"/>
                    <a:pt x="16980" y="1487"/>
                  </a:cubicBezTo>
                  <a:cubicBezTo>
                    <a:pt x="17027" y="1289"/>
                    <a:pt x="17009" y="1231"/>
                    <a:pt x="16960" y="1231"/>
                  </a:cubicBezTo>
                  <a:cubicBezTo>
                    <a:pt x="16899" y="1231"/>
                    <a:pt x="16792" y="1321"/>
                    <a:pt x="16706" y="1347"/>
                  </a:cubicBezTo>
                  <a:cubicBezTo>
                    <a:pt x="16669" y="1358"/>
                    <a:pt x="16630" y="1364"/>
                    <a:pt x="16592" y="1364"/>
                  </a:cubicBezTo>
                  <a:cubicBezTo>
                    <a:pt x="16481" y="1364"/>
                    <a:pt x="16375" y="1316"/>
                    <a:pt x="16320" y="1215"/>
                  </a:cubicBezTo>
                  <a:cubicBezTo>
                    <a:pt x="15961" y="543"/>
                    <a:pt x="15303" y="745"/>
                    <a:pt x="14744" y="665"/>
                  </a:cubicBezTo>
                  <a:cubicBezTo>
                    <a:pt x="14739" y="665"/>
                    <a:pt x="14733" y="664"/>
                    <a:pt x="14727" y="664"/>
                  </a:cubicBezTo>
                  <a:cubicBezTo>
                    <a:pt x="14665" y="664"/>
                    <a:pt x="14568" y="703"/>
                    <a:pt x="14516" y="703"/>
                  </a:cubicBezTo>
                  <a:cubicBezTo>
                    <a:pt x="14490" y="703"/>
                    <a:pt x="14475" y="694"/>
                    <a:pt x="14480" y="665"/>
                  </a:cubicBezTo>
                  <a:cubicBezTo>
                    <a:pt x="14541" y="354"/>
                    <a:pt x="14500" y="263"/>
                    <a:pt x="14417" y="263"/>
                  </a:cubicBezTo>
                  <a:cubicBezTo>
                    <a:pt x="14304" y="263"/>
                    <a:pt x="14111" y="435"/>
                    <a:pt x="13998" y="435"/>
                  </a:cubicBezTo>
                  <a:cubicBezTo>
                    <a:pt x="13983" y="435"/>
                    <a:pt x="13969" y="432"/>
                    <a:pt x="13957" y="425"/>
                  </a:cubicBezTo>
                  <a:cubicBezTo>
                    <a:pt x="13915" y="400"/>
                    <a:pt x="13867" y="396"/>
                    <a:pt x="13816" y="396"/>
                  </a:cubicBezTo>
                  <a:cubicBezTo>
                    <a:pt x="13793" y="396"/>
                    <a:pt x="13770" y="396"/>
                    <a:pt x="13746" y="396"/>
                  </a:cubicBezTo>
                  <a:cubicBezTo>
                    <a:pt x="13667" y="396"/>
                    <a:pt x="13584" y="388"/>
                    <a:pt x="13507" y="311"/>
                  </a:cubicBezTo>
                  <a:cubicBezTo>
                    <a:pt x="13252" y="59"/>
                    <a:pt x="12911" y="0"/>
                    <a:pt x="1258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0"/>
            <p:cNvSpPr/>
            <p:nvPr/>
          </p:nvSpPr>
          <p:spPr>
            <a:xfrm>
              <a:off x="6968188" y="1859738"/>
              <a:ext cx="574750" cy="747225"/>
            </a:xfrm>
            <a:custGeom>
              <a:avLst/>
              <a:gdLst/>
              <a:ahLst/>
              <a:cxnLst/>
              <a:rect l="l" t="t" r="r" b="b"/>
              <a:pathLst>
                <a:path w="22990" h="29889" extrusionOk="0">
                  <a:moveTo>
                    <a:pt x="10998" y="1566"/>
                  </a:moveTo>
                  <a:cubicBezTo>
                    <a:pt x="11155" y="1566"/>
                    <a:pt x="11313" y="1576"/>
                    <a:pt x="11472" y="1599"/>
                  </a:cubicBezTo>
                  <a:cubicBezTo>
                    <a:pt x="12175" y="1699"/>
                    <a:pt x="12887" y="1689"/>
                    <a:pt x="13590" y="1847"/>
                  </a:cubicBezTo>
                  <a:cubicBezTo>
                    <a:pt x="14346" y="2017"/>
                    <a:pt x="15102" y="2107"/>
                    <a:pt x="15813" y="2476"/>
                  </a:cubicBezTo>
                  <a:cubicBezTo>
                    <a:pt x="17107" y="3147"/>
                    <a:pt x="18286" y="3956"/>
                    <a:pt x="19213" y="5083"/>
                  </a:cubicBezTo>
                  <a:cubicBezTo>
                    <a:pt x="19895" y="5914"/>
                    <a:pt x="20243" y="6947"/>
                    <a:pt x="20784" y="7865"/>
                  </a:cubicBezTo>
                  <a:cubicBezTo>
                    <a:pt x="20961" y="8166"/>
                    <a:pt x="20929" y="8536"/>
                    <a:pt x="20985" y="8862"/>
                  </a:cubicBezTo>
                  <a:cubicBezTo>
                    <a:pt x="21208" y="10132"/>
                    <a:pt x="21552" y="11393"/>
                    <a:pt x="21370" y="12711"/>
                  </a:cubicBezTo>
                  <a:lnTo>
                    <a:pt x="21370" y="12712"/>
                  </a:lnTo>
                  <a:cubicBezTo>
                    <a:pt x="21259" y="13511"/>
                    <a:pt x="21370" y="14376"/>
                    <a:pt x="21105" y="15112"/>
                  </a:cubicBezTo>
                  <a:cubicBezTo>
                    <a:pt x="20769" y="16049"/>
                    <a:pt x="20686" y="17131"/>
                    <a:pt x="19867" y="17867"/>
                  </a:cubicBezTo>
                  <a:cubicBezTo>
                    <a:pt x="19675" y="18039"/>
                    <a:pt x="19942" y="18327"/>
                    <a:pt x="19770" y="18562"/>
                  </a:cubicBezTo>
                  <a:cubicBezTo>
                    <a:pt x="19343" y="19138"/>
                    <a:pt x="19019" y="19792"/>
                    <a:pt x="18521" y="20314"/>
                  </a:cubicBezTo>
                  <a:cubicBezTo>
                    <a:pt x="18265" y="20582"/>
                    <a:pt x="18122" y="20923"/>
                    <a:pt x="17925" y="21219"/>
                  </a:cubicBezTo>
                  <a:cubicBezTo>
                    <a:pt x="17264" y="22213"/>
                    <a:pt x="16372" y="22994"/>
                    <a:pt x="15625" y="23904"/>
                  </a:cubicBezTo>
                  <a:cubicBezTo>
                    <a:pt x="14584" y="25174"/>
                    <a:pt x="13293" y="26198"/>
                    <a:pt x="12207" y="27428"/>
                  </a:cubicBezTo>
                  <a:cubicBezTo>
                    <a:pt x="11912" y="27764"/>
                    <a:pt x="11671" y="28305"/>
                    <a:pt x="11063" y="28350"/>
                  </a:cubicBezTo>
                  <a:cubicBezTo>
                    <a:pt x="11012" y="28354"/>
                    <a:pt x="10962" y="28357"/>
                    <a:pt x="10915" y="28357"/>
                  </a:cubicBezTo>
                  <a:cubicBezTo>
                    <a:pt x="10747" y="28357"/>
                    <a:pt x="10607" y="28323"/>
                    <a:pt x="10512" y="28189"/>
                  </a:cubicBezTo>
                  <a:cubicBezTo>
                    <a:pt x="9988" y="27448"/>
                    <a:pt x="9080" y="27122"/>
                    <a:pt x="8557" y="26413"/>
                  </a:cubicBezTo>
                  <a:cubicBezTo>
                    <a:pt x="7960" y="25604"/>
                    <a:pt x="7162" y="24991"/>
                    <a:pt x="6576" y="24164"/>
                  </a:cubicBezTo>
                  <a:cubicBezTo>
                    <a:pt x="6271" y="23734"/>
                    <a:pt x="5984" y="23259"/>
                    <a:pt x="5591" y="22861"/>
                  </a:cubicBezTo>
                  <a:cubicBezTo>
                    <a:pt x="5140" y="22408"/>
                    <a:pt x="4890" y="21760"/>
                    <a:pt x="4590" y="21189"/>
                  </a:cubicBezTo>
                  <a:cubicBezTo>
                    <a:pt x="4222" y="20485"/>
                    <a:pt x="3815" y="19782"/>
                    <a:pt x="3519" y="19060"/>
                  </a:cubicBezTo>
                  <a:cubicBezTo>
                    <a:pt x="3270" y="18451"/>
                    <a:pt x="2986" y="17833"/>
                    <a:pt x="2789" y="17187"/>
                  </a:cubicBezTo>
                  <a:cubicBezTo>
                    <a:pt x="2441" y="16049"/>
                    <a:pt x="2176" y="14888"/>
                    <a:pt x="1938" y="13729"/>
                  </a:cubicBezTo>
                  <a:cubicBezTo>
                    <a:pt x="1868" y="13392"/>
                    <a:pt x="1674" y="12884"/>
                    <a:pt x="2007" y="12498"/>
                  </a:cubicBezTo>
                  <a:cubicBezTo>
                    <a:pt x="1547" y="12078"/>
                    <a:pt x="1972" y="11574"/>
                    <a:pt x="1877" y="11145"/>
                  </a:cubicBezTo>
                  <a:cubicBezTo>
                    <a:pt x="1727" y="10463"/>
                    <a:pt x="2034" y="9874"/>
                    <a:pt x="2076" y="9239"/>
                  </a:cubicBezTo>
                  <a:cubicBezTo>
                    <a:pt x="2153" y="8073"/>
                    <a:pt x="2757" y="7092"/>
                    <a:pt x="3171" y="5981"/>
                  </a:cubicBezTo>
                  <a:cubicBezTo>
                    <a:pt x="3641" y="5608"/>
                    <a:pt x="3866" y="5006"/>
                    <a:pt x="4339" y="4560"/>
                  </a:cubicBezTo>
                  <a:cubicBezTo>
                    <a:pt x="4693" y="4226"/>
                    <a:pt x="5024" y="3844"/>
                    <a:pt x="5357" y="3481"/>
                  </a:cubicBezTo>
                  <a:cubicBezTo>
                    <a:pt x="5588" y="3229"/>
                    <a:pt x="5859" y="3261"/>
                    <a:pt x="6092" y="3125"/>
                  </a:cubicBezTo>
                  <a:cubicBezTo>
                    <a:pt x="6793" y="2718"/>
                    <a:pt x="7432" y="2222"/>
                    <a:pt x="8294" y="2068"/>
                  </a:cubicBezTo>
                  <a:cubicBezTo>
                    <a:pt x="9197" y="1906"/>
                    <a:pt x="10080" y="1566"/>
                    <a:pt x="10998" y="1566"/>
                  </a:cubicBezTo>
                  <a:close/>
                  <a:moveTo>
                    <a:pt x="12590" y="0"/>
                  </a:moveTo>
                  <a:cubicBezTo>
                    <a:pt x="12421" y="0"/>
                    <a:pt x="12258" y="17"/>
                    <a:pt x="12114" y="30"/>
                  </a:cubicBezTo>
                  <a:cubicBezTo>
                    <a:pt x="11599" y="75"/>
                    <a:pt x="11058" y="183"/>
                    <a:pt x="10541" y="183"/>
                  </a:cubicBezTo>
                  <a:cubicBezTo>
                    <a:pt x="10516" y="183"/>
                    <a:pt x="10492" y="183"/>
                    <a:pt x="10468" y="182"/>
                  </a:cubicBezTo>
                  <a:cubicBezTo>
                    <a:pt x="10436" y="182"/>
                    <a:pt x="10404" y="181"/>
                    <a:pt x="10371" y="181"/>
                  </a:cubicBezTo>
                  <a:cubicBezTo>
                    <a:pt x="9202" y="181"/>
                    <a:pt x="8145" y="670"/>
                    <a:pt x="7124" y="1055"/>
                  </a:cubicBezTo>
                  <a:cubicBezTo>
                    <a:pt x="6261" y="1379"/>
                    <a:pt x="5355" y="1868"/>
                    <a:pt x="4605" y="2538"/>
                  </a:cubicBezTo>
                  <a:cubicBezTo>
                    <a:pt x="3878" y="3188"/>
                    <a:pt x="3170" y="3861"/>
                    <a:pt x="2644" y="4661"/>
                  </a:cubicBezTo>
                  <a:cubicBezTo>
                    <a:pt x="2185" y="5357"/>
                    <a:pt x="1676" y="6061"/>
                    <a:pt x="1563" y="6672"/>
                  </a:cubicBezTo>
                  <a:cubicBezTo>
                    <a:pt x="1059" y="7781"/>
                    <a:pt x="840" y="8718"/>
                    <a:pt x="580" y="9646"/>
                  </a:cubicBezTo>
                  <a:cubicBezTo>
                    <a:pt x="63" y="11486"/>
                    <a:pt x="1" y="13353"/>
                    <a:pt x="306" y="15205"/>
                  </a:cubicBezTo>
                  <a:cubicBezTo>
                    <a:pt x="552" y="16689"/>
                    <a:pt x="1243" y="18060"/>
                    <a:pt x="1801" y="19456"/>
                  </a:cubicBezTo>
                  <a:cubicBezTo>
                    <a:pt x="2441" y="21058"/>
                    <a:pt x="3453" y="22463"/>
                    <a:pt x="4506" y="23799"/>
                  </a:cubicBezTo>
                  <a:cubicBezTo>
                    <a:pt x="5406" y="24940"/>
                    <a:pt x="6355" y="26057"/>
                    <a:pt x="7371" y="27115"/>
                  </a:cubicBezTo>
                  <a:cubicBezTo>
                    <a:pt x="8307" y="28089"/>
                    <a:pt x="9343" y="28960"/>
                    <a:pt x="10464" y="29712"/>
                  </a:cubicBezTo>
                  <a:cubicBezTo>
                    <a:pt x="10637" y="29828"/>
                    <a:pt x="10800" y="29888"/>
                    <a:pt x="10978" y="29888"/>
                  </a:cubicBezTo>
                  <a:cubicBezTo>
                    <a:pt x="11103" y="29888"/>
                    <a:pt x="11235" y="29859"/>
                    <a:pt x="11382" y="29799"/>
                  </a:cubicBezTo>
                  <a:cubicBezTo>
                    <a:pt x="12213" y="29457"/>
                    <a:pt x="12575" y="28614"/>
                    <a:pt x="13275" y="28122"/>
                  </a:cubicBezTo>
                  <a:cubicBezTo>
                    <a:pt x="13867" y="27707"/>
                    <a:pt x="14254" y="26995"/>
                    <a:pt x="14851" y="26593"/>
                  </a:cubicBezTo>
                  <a:cubicBezTo>
                    <a:pt x="15519" y="26143"/>
                    <a:pt x="15799" y="25323"/>
                    <a:pt x="16552" y="24989"/>
                  </a:cubicBezTo>
                  <a:cubicBezTo>
                    <a:pt x="16628" y="24956"/>
                    <a:pt x="16683" y="24835"/>
                    <a:pt x="16714" y="24744"/>
                  </a:cubicBezTo>
                  <a:cubicBezTo>
                    <a:pt x="16897" y="24180"/>
                    <a:pt x="17424" y="23863"/>
                    <a:pt x="17814" y="23538"/>
                  </a:cubicBezTo>
                  <a:cubicBezTo>
                    <a:pt x="18357" y="23083"/>
                    <a:pt x="18624" y="22447"/>
                    <a:pt x="19084" y="21952"/>
                  </a:cubicBezTo>
                  <a:cubicBezTo>
                    <a:pt x="19400" y="21614"/>
                    <a:pt x="19664" y="21028"/>
                    <a:pt x="19971" y="20604"/>
                  </a:cubicBezTo>
                  <a:cubicBezTo>
                    <a:pt x="20701" y="19599"/>
                    <a:pt x="21172" y="18472"/>
                    <a:pt x="21721" y="17381"/>
                  </a:cubicBezTo>
                  <a:cubicBezTo>
                    <a:pt x="22076" y="16675"/>
                    <a:pt x="22093" y="15847"/>
                    <a:pt x="22378" y="15101"/>
                  </a:cubicBezTo>
                  <a:cubicBezTo>
                    <a:pt x="22705" y="14240"/>
                    <a:pt x="22561" y="13286"/>
                    <a:pt x="22840" y="12401"/>
                  </a:cubicBezTo>
                  <a:cubicBezTo>
                    <a:pt x="22989" y="11924"/>
                    <a:pt x="22776" y="11388"/>
                    <a:pt x="22700" y="10923"/>
                  </a:cubicBezTo>
                  <a:cubicBezTo>
                    <a:pt x="22521" y="9819"/>
                    <a:pt x="22518" y="8686"/>
                    <a:pt x="22072" y="7604"/>
                  </a:cubicBezTo>
                  <a:cubicBezTo>
                    <a:pt x="21607" y="6477"/>
                    <a:pt x="21253" y="5313"/>
                    <a:pt x="20425" y="4383"/>
                  </a:cubicBezTo>
                  <a:cubicBezTo>
                    <a:pt x="19826" y="3712"/>
                    <a:pt x="19381" y="2881"/>
                    <a:pt x="18481" y="2518"/>
                  </a:cubicBezTo>
                  <a:cubicBezTo>
                    <a:pt x="18354" y="2467"/>
                    <a:pt x="18261" y="2335"/>
                    <a:pt x="18244" y="2174"/>
                  </a:cubicBezTo>
                  <a:cubicBezTo>
                    <a:pt x="18232" y="2064"/>
                    <a:pt x="18196" y="1946"/>
                    <a:pt x="18083" y="1946"/>
                  </a:cubicBezTo>
                  <a:cubicBezTo>
                    <a:pt x="18064" y="1946"/>
                    <a:pt x="18043" y="1949"/>
                    <a:pt x="18019" y="1957"/>
                  </a:cubicBezTo>
                  <a:cubicBezTo>
                    <a:pt x="17989" y="1966"/>
                    <a:pt x="17961" y="1971"/>
                    <a:pt x="17934" y="1971"/>
                  </a:cubicBezTo>
                  <a:cubicBezTo>
                    <a:pt x="17652" y="1971"/>
                    <a:pt x="17552" y="1476"/>
                    <a:pt x="17276" y="1476"/>
                  </a:cubicBezTo>
                  <a:cubicBezTo>
                    <a:pt x="17203" y="1476"/>
                    <a:pt x="17118" y="1511"/>
                    <a:pt x="17014" y="1598"/>
                  </a:cubicBezTo>
                  <a:cubicBezTo>
                    <a:pt x="17002" y="1561"/>
                    <a:pt x="16972" y="1520"/>
                    <a:pt x="16980" y="1488"/>
                  </a:cubicBezTo>
                  <a:cubicBezTo>
                    <a:pt x="17028" y="1290"/>
                    <a:pt x="17009" y="1231"/>
                    <a:pt x="16961" y="1231"/>
                  </a:cubicBezTo>
                  <a:cubicBezTo>
                    <a:pt x="16900" y="1231"/>
                    <a:pt x="16793" y="1321"/>
                    <a:pt x="16707" y="1347"/>
                  </a:cubicBezTo>
                  <a:cubicBezTo>
                    <a:pt x="16670" y="1359"/>
                    <a:pt x="16631" y="1364"/>
                    <a:pt x="16593" y="1364"/>
                  </a:cubicBezTo>
                  <a:cubicBezTo>
                    <a:pt x="16482" y="1364"/>
                    <a:pt x="16375" y="1316"/>
                    <a:pt x="16322" y="1215"/>
                  </a:cubicBezTo>
                  <a:cubicBezTo>
                    <a:pt x="15961" y="544"/>
                    <a:pt x="15303" y="744"/>
                    <a:pt x="14744" y="666"/>
                  </a:cubicBezTo>
                  <a:cubicBezTo>
                    <a:pt x="14739" y="665"/>
                    <a:pt x="14733" y="665"/>
                    <a:pt x="14727" y="665"/>
                  </a:cubicBezTo>
                  <a:cubicBezTo>
                    <a:pt x="14665" y="665"/>
                    <a:pt x="14568" y="703"/>
                    <a:pt x="14516" y="703"/>
                  </a:cubicBezTo>
                  <a:cubicBezTo>
                    <a:pt x="14490" y="703"/>
                    <a:pt x="14475" y="694"/>
                    <a:pt x="14480" y="666"/>
                  </a:cubicBezTo>
                  <a:cubicBezTo>
                    <a:pt x="14541" y="354"/>
                    <a:pt x="14500" y="264"/>
                    <a:pt x="14417" y="264"/>
                  </a:cubicBezTo>
                  <a:cubicBezTo>
                    <a:pt x="14303" y="264"/>
                    <a:pt x="14110" y="435"/>
                    <a:pt x="13998" y="435"/>
                  </a:cubicBezTo>
                  <a:cubicBezTo>
                    <a:pt x="13983" y="435"/>
                    <a:pt x="13969" y="432"/>
                    <a:pt x="13957" y="425"/>
                  </a:cubicBezTo>
                  <a:cubicBezTo>
                    <a:pt x="13914" y="399"/>
                    <a:pt x="13865" y="395"/>
                    <a:pt x="13814" y="395"/>
                  </a:cubicBezTo>
                  <a:cubicBezTo>
                    <a:pt x="13792" y="395"/>
                    <a:pt x="13769" y="396"/>
                    <a:pt x="13747" y="396"/>
                  </a:cubicBezTo>
                  <a:cubicBezTo>
                    <a:pt x="13668" y="396"/>
                    <a:pt x="13585" y="388"/>
                    <a:pt x="13508" y="312"/>
                  </a:cubicBezTo>
                  <a:cubicBezTo>
                    <a:pt x="13252" y="59"/>
                    <a:pt x="12911" y="0"/>
                    <a:pt x="125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0"/>
            <p:cNvSpPr/>
            <p:nvPr/>
          </p:nvSpPr>
          <p:spPr>
            <a:xfrm>
              <a:off x="7084048" y="2049579"/>
              <a:ext cx="343037" cy="261066"/>
            </a:xfrm>
            <a:custGeom>
              <a:avLst/>
              <a:gdLst/>
              <a:ahLst/>
              <a:cxnLst/>
              <a:rect l="l" t="t" r="r" b="b"/>
              <a:pathLst>
                <a:path w="16618" h="12647" extrusionOk="0">
                  <a:moveTo>
                    <a:pt x="11792" y="819"/>
                  </a:moveTo>
                  <a:cubicBezTo>
                    <a:pt x="11851" y="864"/>
                    <a:pt x="11919" y="875"/>
                    <a:pt x="11993" y="875"/>
                  </a:cubicBezTo>
                  <a:cubicBezTo>
                    <a:pt x="12064" y="875"/>
                    <a:pt x="12140" y="865"/>
                    <a:pt x="12218" y="865"/>
                  </a:cubicBezTo>
                  <a:cubicBezTo>
                    <a:pt x="12304" y="865"/>
                    <a:pt x="12391" y="877"/>
                    <a:pt x="12476" y="930"/>
                  </a:cubicBezTo>
                  <a:cubicBezTo>
                    <a:pt x="12570" y="989"/>
                    <a:pt x="12668" y="1009"/>
                    <a:pt x="12767" y="1009"/>
                  </a:cubicBezTo>
                  <a:cubicBezTo>
                    <a:pt x="12977" y="1009"/>
                    <a:pt x="13196" y="918"/>
                    <a:pt x="13414" y="918"/>
                  </a:cubicBezTo>
                  <a:cubicBezTo>
                    <a:pt x="13427" y="918"/>
                    <a:pt x="13441" y="918"/>
                    <a:pt x="13454" y="919"/>
                  </a:cubicBezTo>
                  <a:cubicBezTo>
                    <a:pt x="13895" y="946"/>
                    <a:pt x="13886" y="1178"/>
                    <a:pt x="13921" y="1465"/>
                  </a:cubicBezTo>
                  <a:cubicBezTo>
                    <a:pt x="14007" y="2190"/>
                    <a:pt x="13847" y="2911"/>
                    <a:pt x="13991" y="3656"/>
                  </a:cubicBezTo>
                  <a:cubicBezTo>
                    <a:pt x="14082" y="4117"/>
                    <a:pt x="13960" y="4668"/>
                    <a:pt x="13995" y="5182"/>
                  </a:cubicBezTo>
                  <a:cubicBezTo>
                    <a:pt x="14034" y="5753"/>
                    <a:pt x="14079" y="6319"/>
                    <a:pt x="14168" y="6888"/>
                  </a:cubicBezTo>
                  <a:cubicBezTo>
                    <a:pt x="14225" y="7246"/>
                    <a:pt x="14101" y="7646"/>
                    <a:pt x="14148" y="8034"/>
                  </a:cubicBezTo>
                  <a:cubicBezTo>
                    <a:pt x="14232" y="8734"/>
                    <a:pt x="14121" y="9442"/>
                    <a:pt x="14239" y="10143"/>
                  </a:cubicBezTo>
                  <a:cubicBezTo>
                    <a:pt x="14327" y="10668"/>
                    <a:pt x="13918" y="10781"/>
                    <a:pt x="13610" y="10781"/>
                  </a:cubicBezTo>
                  <a:cubicBezTo>
                    <a:pt x="13577" y="10781"/>
                    <a:pt x="13544" y="10779"/>
                    <a:pt x="13514" y="10777"/>
                  </a:cubicBezTo>
                  <a:cubicBezTo>
                    <a:pt x="13312" y="10762"/>
                    <a:pt x="13111" y="10755"/>
                    <a:pt x="12911" y="10755"/>
                  </a:cubicBezTo>
                  <a:cubicBezTo>
                    <a:pt x="12440" y="10755"/>
                    <a:pt x="11973" y="10791"/>
                    <a:pt x="11504" y="10833"/>
                  </a:cubicBezTo>
                  <a:cubicBezTo>
                    <a:pt x="11461" y="10837"/>
                    <a:pt x="11418" y="10841"/>
                    <a:pt x="11381" y="10841"/>
                  </a:cubicBezTo>
                  <a:cubicBezTo>
                    <a:pt x="11274" y="10841"/>
                    <a:pt x="11207" y="10806"/>
                    <a:pt x="11297" y="10618"/>
                  </a:cubicBezTo>
                  <a:cubicBezTo>
                    <a:pt x="11444" y="10313"/>
                    <a:pt x="11410" y="9992"/>
                    <a:pt x="11385" y="9672"/>
                  </a:cubicBezTo>
                  <a:cubicBezTo>
                    <a:pt x="11328" y="8888"/>
                    <a:pt x="11235" y="8105"/>
                    <a:pt x="11229" y="7321"/>
                  </a:cubicBezTo>
                  <a:cubicBezTo>
                    <a:pt x="11228" y="6997"/>
                    <a:pt x="11178" y="6642"/>
                    <a:pt x="11258" y="6345"/>
                  </a:cubicBezTo>
                  <a:cubicBezTo>
                    <a:pt x="11393" y="5841"/>
                    <a:pt x="11226" y="5373"/>
                    <a:pt x="11180" y="4903"/>
                  </a:cubicBezTo>
                  <a:cubicBezTo>
                    <a:pt x="11156" y="4651"/>
                    <a:pt x="11080" y="4381"/>
                    <a:pt x="11159" y="4155"/>
                  </a:cubicBezTo>
                  <a:cubicBezTo>
                    <a:pt x="11334" y="3651"/>
                    <a:pt x="11341" y="3106"/>
                    <a:pt x="11296" y="2625"/>
                  </a:cubicBezTo>
                  <a:cubicBezTo>
                    <a:pt x="11257" y="2199"/>
                    <a:pt x="11335" y="1797"/>
                    <a:pt x="11327" y="1386"/>
                  </a:cubicBezTo>
                  <a:cubicBezTo>
                    <a:pt x="11323" y="1146"/>
                    <a:pt x="11386" y="851"/>
                    <a:pt x="11792" y="819"/>
                  </a:cubicBezTo>
                  <a:close/>
                  <a:moveTo>
                    <a:pt x="8789" y="3363"/>
                  </a:moveTo>
                  <a:lnTo>
                    <a:pt x="8789" y="3363"/>
                  </a:lnTo>
                  <a:cubicBezTo>
                    <a:pt x="8657" y="4332"/>
                    <a:pt x="8884" y="5182"/>
                    <a:pt x="8838" y="6056"/>
                  </a:cubicBezTo>
                  <a:cubicBezTo>
                    <a:pt x="8783" y="7036"/>
                    <a:pt x="8910" y="8027"/>
                    <a:pt x="8944" y="9013"/>
                  </a:cubicBezTo>
                  <a:cubicBezTo>
                    <a:pt x="8964" y="9551"/>
                    <a:pt x="8928" y="10089"/>
                    <a:pt x="9073" y="10617"/>
                  </a:cubicBezTo>
                  <a:cubicBezTo>
                    <a:pt x="9109" y="10749"/>
                    <a:pt x="9149" y="10860"/>
                    <a:pt x="8893" y="10893"/>
                  </a:cubicBezTo>
                  <a:cubicBezTo>
                    <a:pt x="8770" y="10909"/>
                    <a:pt x="8647" y="10915"/>
                    <a:pt x="8524" y="10915"/>
                  </a:cubicBezTo>
                  <a:cubicBezTo>
                    <a:pt x="8245" y="10915"/>
                    <a:pt x="7967" y="10886"/>
                    <a:pt x="7689" y="10886"/>
                  </a:cubicBezTo>
                  <a:cubicBezTo>
                    <a:pt x="7488" y="10886"/>
                    <a:pt x="7288" y="10901"/>
                    <a:pt x="7088" y="10953"/>
                  </a:cubicBezTo>
                  <a:cubicBezTo>
                    <a:pt x="7057" y="10961"/>
                    <a:pt x="7030" y="10964"/>
                    <a:pt x="7004" y="10964"/>
                  </a:cubicBezTo>
                  <a:cubicBezTo>
                    <a:pt x="6836" y="10964"/>
                    <a:pt x="6781" y="10800"/>
                    <a:pt x="6807" y="10636"/>
                  </a:cubicBezTo>
                  <a:cubicBezTo>
                    <a:pt x="6854" y="10330"/>
                    <a:pt x="6861" y="10021"/>
                    <a:pt x="6939" y="9714"/>
                  </a:cubicBezTo>
                  <a:cubicBezTo>
                    <a:pt x="7065" y="9221"/>
                    <a:pt x="6504" y="8744"/>
                    <a:pt x="6856" y="8213"/>
                  </a:cubicBezTo>
                  <a:cubicBezTo>
                    <a:pt x="6867" y="8198"/>
                    <a:pt x="6712" y="8093"/>
                    <a:pt x="6666" y="8011"/>
                  </a:cubicBezTo>
                  <a:cubicBezTo>
                    <a:pt x="6638" y="7957"/>
                    <a:pt x="6431" y="7797"/>
                    <a:pt x="6619" y="7797"/>
                  </a:cubicBezTo>
                  <a:cubicBezTo>
                    <a:pt x="6649" y="7797"/>
                    <a:pt x="6689" y="7801"/>
                    <a:pt x="6742" y="7810"/>
                  </a:cubicBezTo>
                  <a:cubicBezTo>
                    <a:pt x="6743" y="7811"/>
                    <a:pt x="6744" y="7811"/>
                    <a:pt x="6744" y="7811"/>
                  </a:cubicBezTo>
                  <a:cubicBezTo>
                    <a:pt x="6775" y="7811"/>
                    <a:pt x="6859" y="7700"/>
                    <a:pt x="6848" y="7682"/>
                  </a:cubicBezTo>
                  <a:cubicBezTo>
                    <a:pt x="6548" y="7177"/>
                    <a:pt x="6719" y="6587"/>
                    <a:pt x="6674" y="6064"/>
                  </a:cubicBezTo>
                  <a:cubicBezTo>
                    <a:pt x="6636" y="5629"/>
                    <a:pt x="6438" y="5090"/>
                    <a:pt x="6707" y="4615"/>
                  </a:cubicBezTo>
                  <a:cubicBezTo>
                    <a:pt x="6751" y="4538"/>
                    <a:pt x="6618" y="4379"/>
                    <a:pt x="6614" y="4254"/>
                  </a:cubicBezTo>
                  <a:cubicBezTo>
                    <a:pt x="6610" y="4130"/>
                    <a:pt x="6293" y="4064"/>
                    <a:pt x="6539" y="3914"/>
                  </a:cubicBezTo>
                  <a:cubicBezTo>
                    <a:pt x="6686" y="3826"/>
                    <a:pt x="6731" y="3659"/>
                    <a:pt x="6997" y="3659"/>
                  </a:cubicBezTo>
                  <a:cubicBezTo>
                    <a:pt x="7013" y="3659"/>
                    <a:pt x="7030" y="3659"/>
                    <a:pt x="7047" y="3661"/>
                  </a:cubicBezTo>
                  <a:cubicBezTo>
                    <a:pt x="7319" y="3679"/>
                    <a:pt x="7611" y="3759"/>
                    <a:pt x="7904" y="3759"/>
                  </a:cubicBezTo>
                  <a:cubicBezTo>
                    <a:pt x="8204" y="3759"/>
                    <a:pt x="8506" y="3676"/>
                    <a:pt x="8789" y="3363"/>
                  </a:cubicBezTo>
                  <a:close/>
                  <a:moveTo>
                    <a:pt x="4156" y="6143"/>
                  </a:moveTo>
                  <a:cubicBezTo>
                    <a:pt x="4179" y="6871"/>
                    <a:pt x="4209" y="7607"/>
                    <a:pt x="4221" y="8342"/>
                  </a:cubicBezTo>
                  <a:cubicBezTo>
                    <a:pt x="4236" y="9095"/>
                    <a:pt x="4168" y="9849"/>
                    <a:pt x="4243" y="10605"/>
                  </a:cubicBezTo>
                  <a:cubicBezTo>
                    <a:pt x="4277" y="10948"/>
                    <a:pt x="4182" y="11088"/>
                    <a:pt x="3856" y="11088"/>
                  </a:cubicBezTo>
                  <a:cubicBezTo>
                    <a:pt x="3754" y="11088"/>
                    <a:pt x="3630" y="11074"/>
                    <a:pt x="3480" y="11049"/>
                  </a:cubicBezTo>
                  <a:cubicBezTo>
                    <a:pt x="3387" y="11033"/>
                    <a:pt x="3304" y="11015"/>
                    <a:pt x="3222" y="11015"/>
                  </a:cubicBezTo>
                  <a:cubicBezTo>
                    <a:pt x="3157" y="11015"/>
                    <a:pt x="3092" y="11026"/>
                    <a:pt x="3022" y="11060"/>
                  </a:cubicBezTo>
                  <a:cubicBezTo>
                    <a:pt x="2947" y="11096"/>
                    <a:pt x="2883" y="11111"/>
                    <a:pt x="2828" y="11111"/>
                  </a:cubicBezTo>
                  <a:cubicBezTo>
                    <a:pt x="2596" y="11111"/>
                    <a:pt x="2530" y="10839"/>
                    <a:pt x="2534" y="10687"/>
                  </a:cubicBezTo>
                  <a:cubicBezTo>
                    <a:pt x="2557" y="9607"/>
                    <a:pt x="2525" y="8526"/>
                    <a:pt x="2438" y="7449"/>
                  </a:cubicBezTo>
                  <a:cubicBezTo>
                    <a:pt x="2409" y="7084"/>
                    <a:pt x="2523" y="6716"/>
                    <a:pt x="2397" y="6351"/>
                  </a:cubicBezTo>
                  <a:cubicBezTo>
                    <a:pt x="2359" y="6242"/>
                    <a:pt x="2424" y="6169"/>
                    <a:pt x="2565" y="6169"/>
                  </a:cubicBezTo>
                  <a:cubicBezTo>
                    <a:pt x="2589" y="6169"/>
                    <a:pt x="2615" y="6171"/>
                    <a:pt x="2644" y="6175"/>
                  </a:cubicBezTo>
                  <a:cubicBezTo>
                    <a:pt x="2749" y="6192"/>
                    <a:pt x="2856" y="6197"/>
                    <a:pt x="2963" y="6197"/>
                  </a:cubicBezTo>
                  <a:cubicBezTo>
                    <a:pt x="3081" y="6197"/>
                    <a:pt x="3199" y="6191"/>
                    <a:pt x="3318" y="6191"/>
                  </a:cubicBezTo>
                  <a:cubicBezTo>
                    <a:pt x="3459" y="6191"/>
                    <a:pt x="3600" y="6199"/>
                    <a:pt x="3740" y="6231"/>
                  </a:cubicBezTo>
                  <a:cubicBezTo>
                    <a:pt x="3758" y="6236"/>
                    <a:pt x="3777" y="6238"/>
                    <a:pt x="3796" y="6238"/>
                  </a:cubicBezTo>
                  <a:cubicBezTo>
                    <a:pt x="3908" y="6238"/>
                    <a:pt x="4036" y="6172"/>
                    <a:pt x="4156" y="6143"/>
                  </a:cubicBezTo>
                  <a:close/>
                  <a:moveTo>
                    <a:pt x="11163" y="0"/>
                  </a:moveTo>
                  <a:cubicBezTo>
                    <a:pt x="10673" y="0"/>
                    <a:pt x="10286" y="533"/>
                    <a:pt x="10379" y="1028"/>
                  </a:cubicBezTo>
                  <a:cubicBezTo>
                    <a:pt x="10500" y="1673"/>
                    <a:pt x="10322" y="2309"/>
                    <a:pt x="10357" y="2955"/>
                  </a:cubicBezTo>
                  <a:cubicBezTo>
                    <a:pt x="10392" y="3614"/>
                    <a:pt x="10256" y="4284"/>
                    <a:pt x="10302" y="4941"/>
                  </a:cubicBezTo>
                  <a:cubicBezTo>
                    <a:pt x="10374" y="5941"/>
                    <a:pt x="10296" y="6940"/>
                    <a:pt x="10356" y="7937"/>
                  </a:cubicBezTo>
                  <a:cubicBezTo>
                    <a:pt x="10395" y="8604"/>
                    <a:pt x="10409" y="9272"/>
                    <a:pt x="10441" y="9939"/>
                  </a:cubicBezTo>
                  <a:cubicBezTo>
                    <a:pt x="10451" y="10142"/>
                    <a:pt x="10611" y="10323"/>
                    <a:pt x="10496" y="10552"/>
                  </a:cubicBezTo>
                  <a:cubicBezTo>
                    <a:pt x="10440" y="10663"/>
                    <a:pt x="10549" y="10872"/>
                    <a:pt x="10318" y="10876"/>
                  </a:cubicBezTo>
                  <a:cubicBezTo>
                    <a:pt x="10317" y="10876"/>
                    <a:pt x="10315" y="10876"/>
                    <a:pt x="10314" y="10876"/>
                  </a:cubicBezTo>
                  <a:cubicBezTo>
                    <a:pt x="10093" y="10876"/>
                    <a:pt x="9958" y="10669"/>
                    <a:pt x="9976" y="10522"/>
                  </a:cubicBezTo>
                  <a:cubicBezTo>
                    <a:pt x="10050" y="9942"/>
                    <a:pt x="9870" y="9398"/>
                    <a:pt x="9818" y="8839"/>
                  </a:cubicBezTo>
                  <a:cubicBezTo>
                    <a:pt x="9752" y="8105"/>
                    <a:pt x="9783" y="7364"/>
                    <a:pt x="9723" y="6630"/>
                  </a:cubicBezTo>
                  <a:cubicBezTo>
                    <a:pt x="9669" y="5965"/>
                    <a:pt x="9704" y="5297"/>
                    <a:pt x="9689" y="4636"/>
                  </a:cubicBezTo>
                  <a:cubicBezTo>
                    <a:pt x="9677" y="4003"/>
                    <a:pt x="9746" y="3447"/>
                    <a:pt x="9202" y="2974"/>
                  </a:cubicBezTo>
                  <a:cubicBezTo>
                    <a:pt x="9079" y="2868"/>
                    <a:pt x="9030" y="2775"/>
                    <a:pt x="8864" y="2775"/>
                  </a:cubicBezTo>
                  <a:cubicBezTo>
                    <a:pt x="8851" y="2775"/>
                    <a:pt x="8837" y="2775"/>
                    <a:pt x="8823" y="2777"/>
                  </a:cubicBezTo>
                  <a:cubicBezTo>
                    <a:pt x="8308" y="2814"/>
                    <a:pt x="7789" y="2816"/>
                    <a:pt x="7271" y="2833"/>
                  </a:cubicBezTo>
                  <a:lnTo>
                    <a:pt x="7272" y="2830"/>
                  </a:lnTo>
                  <a:lnTo>
                    <a:pt x="7272" y="2830"/>
                  </a:lnTo>
                  <a:cubicBezTo>
                    <a:pt x="7195" y="2833"/>
                    <a:pt x="7118" y="2840"/>
                    <a:pt x="7040" y="2840"/>
                  </a:cubicBezTo>
                  <a:cubicBezTo>
                    <a:pt x="7022" y="2840"/>
                    <a:pt x="7004" y="2840"/>
                    <a:pt x="6985" y="2839"/>
                  </a:cubicBezTo>
                  <a:cubicBezTo>
                    <a:pt x="6945" y="2837"/>
                    <a:pt x="6906" y="2836"/>
                    <a:pt x="6869" y="2836"/>
                  </a:cubicBezTo>
                  <a:cubicBezTo>
                    <a:pt x="6081" y="2836"/>
                    <a:pt x="5761" y="3246"/>
                    <a:pt x="5754" y="3926"/>
                  </a:cubicBezTo>
                  <a:cubicBezTo>
                    <a:pt x="5744" y="5027"/>
                    <a:pt x="5851" y="6125"/>
                    <a:pt x="5836" y="7232"/>
                  </a:cubicBezTo>
                  <a:cubicBezTo>
                    <a:pt x="5821" y="8286"/>
                    <a:pt x="5860" y="9348"/>
                    <a:pt x="6004" y="10400"/>
                  </a:cubicBezTo>
                  <a:cubicBezTo>
                    <a:pt x="6064" y="10837"/>
                    <a:pt x="5882" y="11008"/>
                    <a:pt x="5448" y="11010"/>
                  </a:cubicBezTo>
                  <a:cubicBezTo>
                    <a:pt x="5446" y="11010"/>
                    <a:pt x="5445" y="11010"/>
                    <a:pt x="5443" y="11010"/>
                  </a:cubicBezTo>
                  <a:cubicBezTo>
                    <a:pt x="5012" y="11010"/>
                    <a:pt x="4930" y="10826"/>
                    <a:pt x="5064" y="10452"/>
                  </a:cubicBezTo>
                  <a:cubicBezTo>
                    <a:pt x="5087" y="10386"/>
                    <a:pt x="5036" y="10294"/>
                    <a:pt x="5032" y="10214"/>
                  </a:cubicBezTo>
                  <a:cubicBezTo>
                    <a:pt x="4998" y="9464"/>
                    <a:pt x="4897" y="8709"/>
                    <a:pt x="4953" y="7966"/>
                  </a:cubicBezTo>
                  <a:cubicBezTo>
                    <a:pt x="5015" y="7144"/>
                    <a:pt x="4925" y="6346"/>
                    <a:pt x="4820" y="5544"/>
                  </a:cubicBezTo>
                  <a:cubicBezTo>
                    <a:pt x="4799" y="5376"/>
                    <a:pt x="4593" y="5257"/>
                    <a:pt x="4411" y="5257"/>
                  </a:cubicBezTo>
                  <a:cubicBezTo>
                    <a:pt x="4332" y="5257"/>
                    <a:pt x="4257" y="5280"/>
                    <a:pt x="4203" y="5330"/>
                  </a:cubicBezTo>
                  <a:cubicBezTo>
                    <a:pt x="4161" y="5369"/>
                    <a:pt x="4124" y="5380"/>
                    <a:pt x="4085" y="5380"/>
                  </a:cubicBezTo>
                  <a:cubicBezTo>
                    <a:pt x="4054" y="5380"/>
                    <a:pt x="4022" y="5373"/>
                    <a:pt x="3987" y="5369"/>
                  </a:cubicBezTo>
                  <a:cubicBezTo>
                    <a:pt x="3556" y="5320"/>
                    <a:pt x="3114" y="5322"/>
                    <a:pt x="2694" y="5224"/>
                  </a:cubicBezTo>
                  <a:cubicBezTo>
                    <a:pt x="2601" y="5202"/>
                    <a:pt x="2512" y="5192"/>
                    <a:pt x="2427" y="5192"/>
                  </a:cubicBezTo>
                  <a:cubicBezTo>
                    <a:pt x="2034" y="5192"/>
                    <a:pt x="1751" y="5423"/>
                    <a:pt x="1722" y="5858"/>
                  </a:cubicBezTo>
                  <a:cubicBezTo>
                    <a:pt x="1672" y="6593"/>
                    <a:pt x="1757" y="7327"/>
                    <a:pt x="1770" y="8056"/>
                  </a:cubicBezTo>
                  <a:cubicBezTo>
                    <a:pt x="1783" y="8753"/>
                    <a:pt x="1937" y="9460"/>
                    <a:pt x="1799" y="10158"/>
                  </a:cubicBezTo>
                  <a:cubicBezTo>
                    <a:pt x="1744" y="10441"/>
                    <a:pt x="1962" y="10799"/>
                    <a:pt x="1747" y="10975"/>
                  </a:cubicBezTo>
                  <a:cubicBezTo>
                    <a:pt x="1560" y="11129"/>
                    <a:pt x="1233" y="11157"/>
                    <a:pt x="959" y="11157"/>
                  </a:cubicBezTo>
                  <a:cubicBezTo>
                    <a:pt x="946" y="11157"/>
                    <a:pt x="934" y="11157"/>
                    <a:pt x="922" y="11157"/>
                  </a:cubicBezTo>
                  <a:cubicBezTo>
                    <a:pt x="919" y="11157"/>
                    <a:pt x="917" y="11157"/>
                    <a:pt x="914" y="11157"/>
                  </a:cubicBezTo>
                  <a:cubicBezTo>
                    <a:pt x="284" y="11157"/>
                    <a:pt x="114" y="11466"/>
                    <a:pt x="47" y="12060"/>
                  </a:cubicBezTo>
                  <a:cubicBezTo>
                    <a:pt x="1" y="12473"/>
                    <a:pt x="229" y="12513"/>
                    <a:pt x="438" y="12587"/>
                  </a:cubicBezTo>
                  <a:cubicBezTo>
                    <a:pt x="564" y="12631"/>
                    <a:pt x="690" y="12646"/>
                    <a:pt x="817" y="12646"/>
                  </a:cubicBezTo>
                  <a:cubicBezTo>
                    <a:pt x="1122" y="12646"/>
                    <a:pt x="1431" y="12557"/>
                    <a:pt x="1743" y="12557"/>
                  </a:cubicBezTo>
                  <a:cubicBezTo>
                    <a:pt x="1774" y="12557"/>
                    <a:pt x="1804" y="12558"/>
                    <a:pt x="1835" y="12560"/>
                  </a:cubicBezTo>
                  <a:cubicBezTo>
                    <a:pt x="1971" y="12568"/>
                    <a:pt x="2108" y="12571"/>
                    <a:pt x="2244" y="12571"/>
                  </a:cubicBezTo>
                  <a:cubicBezTo>
                    <a:pt x="2832" y="12571"/>
                    <a:pt x="3424" y="12509"/>
                    <a:pt x="4015" y="12489"/>
                  </a:cubicBezTo>
                  <a:cubicBezTo>
                    <a:pt x="4803" y="12462"/>
                    <a:pt x="5592" y="12443"/>
                    <a:pt x="6381" y="12423"/>
                  </a:cubicBezTo>
                  <a:cubicBezTo>
                    <a:pt x="6913" y="12410"/>
                    <a:pt x="7448" y="12428"/>
                    <a:pt x="7977" y="12384"/>
                  </a:cubicBezTo>
                  <a:cubicBezTo>
                    <a:pt x="8756" y="12321"/>
                    <a:pt x="9538" y="12405"/>
                    <a:pt x="10319" y="12277"/>
                  </a:cubicBezTo>
                  <a:cubicBezTo>
                    <a:pt x="10665" y="12219"/>
                    <a:pt x="11022" y="12192"/>
                    <a:pt x="11378" y="12192"/>
                  </a:cubicBezTo>
                  <a:cubicBezTo>
                    <a:pt x="11615" y="12192"/>
                    <a:pt x="11852" y="12204"/>
                    <a:pt x="12085" y="12228"/>
                  </a:cubicBezTo>
                  <a:cubicBezTo>
                    <a:pt x="12228" y="12242"/>
                    <a:pt x="12371" y="12247"/>
                    <a:pt x="12514" y="12247"/>
                  </a:cubicBezTo>
                  <a:cubicBezTo>
                    <a:pt x="12965" y="12247"/>
                    <a:pt x="13413" y="12194"/>
                    <a:pt x="13865" y="12194"/>
                  </a:cubicBezTo>
                  <a:cubicBezTo>
                    <a:pt x="14047" y="12194"/>
                    <a:pt x="14229" y="12202"/>
                    <a:pt x="14411" y="12226"/>
                  </a:cubicBezTo>
                  <a:cubicBezTo>
                    <a:pt x="14467" y="12234"/>
                    <a:pt x="14524" y="12237"/>
                    <a:pt x="14581" y="12237"/>
                  </a:cubicBezTo>
                  <a:cubicBezTo>
                    <a:pt x="14973" y="12237"/>
                    <a:pt x="15387" y="12084"/>
                    <a:pt x="15805" y="12084"/>
                  </a:cubicBezTo>
                  <a:cubicBezTo>
                    <a:pt x="15819" y="12084"/>
                    <a:pt x="15833" y="12084"/>
                    <a:pt x="15846" y="12085"/>
                  </a:cubicBezTo>
                  <a:cubicBezTo>
                    <a:pt x="15849" y="12085"/>
                    <a:pt x="15851" y="12085"/>
                    <a:pt x="15854" y="12085"/>
                  </a:cubicBezTo>
                  <a:cubicBezTo>
                    <a:pt x="16051" y="12085"/>
                    <a:pt x="16314" y="11943"/>
                    <a:pt x="16405" y="11743"/>
                  </a:cubicBezTo>
                  <a:cubicBezTo>
                    <a:pt x="16617" y="11272"/>
                    <a:pt x="16169" y="10684"/>
                    <a:pt x="15645" y="10684"/>
                  </a:cubicBezTo>
                  <a:cubicBezTo>
                    <a:pt x="15610" y="10684"/>
                    <a:pt x="15574" y="10687"/>
                    <a:pt x="15539" y="10693"/>
                  </a:cubicBezTo>
                  <a:cubicBezTo>
                    <a:pt x="15512" y="10697"/>
                    <a:pt x="15487" y="10699"/>
                    <a:pt x="15463" y="10699"/>
                  </a:cubicBezTo>
                  <a:cubicBezTo>
                    <a:pt x="15144" y="10699"/>
                    <a:pt x="15070" y="10350"/>
                    <a:pt x="15090" y="10253"/>
                  </a:cubicBezTo>
                  <a:cubicBezTo>
                    <a:pt x="15253" y="9507"/>
                    <a:pt x="15053" y="8769"/>
                    <a:pt x="15078" y="8028"/>
                  </a:cubicBezTo>
                  <a:cubicBezTo>
                    <a:pt x="15093" y="7602"/>
                    <a:pt x="15017" y="7113"/>
                    <a:pt x="15023" y="6702"/>
                  </a:cubicBezTo>
                  <a:cubicBezTo>
                    <a:pt x="15032" y="6266"/>
                    <a:pt x="14838" y="5871"/>
                    <a:pt x="14888" y="5425"/>
                  </a:cubicBezTo>
                  <a:cubicBezTo>
                    <a:pt x="14917" y="5167"/>
                    <a:pt x="14941" y="4847"/>
                    <a:pt x="14905" y="4546"/>
                  </a:cubicBezTo>
                  <a:cubicBezTo>
                    <a:pt x="14824" y="3887"/>
                    <a:pt x="14808" y="3216"/>
                    <a:pt x="14807" y="2551"/>
                  </a:cubicBezTo>
                  <a:cubicBezTo>
                    <a:pt x="14806" y="2366"/>
                    <a:pt x="14708" y="2210"/>
                    <a:pt x="14733" y="2035"/>
                  </a:cubicBezTo>
                  <a:cubicBezTo>
                    <a:pt x="14793" y="1613"/>
                    <a:pt x="14835" y="1194"/>
                    <a:pt x="14540" y="832"/>
                  </a:cubicBezTo>
                  <a:cubicBezTo>
                    <a:pt x="14492" y="775"/>
                    <a:pt x="14463" y="746"/>
                    <a:pt x="14520" y="680"/>
                  </a:cubicBezTo>
                  <a:cubicBezTo>
                    <a:pt x="14725" y="448"/>
                    <a:pt x="14534" y="389"/>
                    <a:pt x="14366" y="275"/>
                  </a:cubicBezTo>
                  <a:cubicBezTo>
                    <a:pt x="14226" y="179"/>
                    <a:pt x="14081" y="155"/>
                    <a:pt x="13935" y="155"/>
                  </a:cubicBezTo>
                  <a:cubicBezTo>
                    <a:pt x="13789" y="155"/>
                    <a:pt x="13641" y="179"/>
                    <a:pt x="13496" y="179"/>
                  </a:cubicBezTo>
                  <a:cubicBezTo>
                    <a:pt x="13463" y="179"/>
                    <a:pt x="13430" y="178"/>
                    <a:pt x="13398" y="175"/>
                  </a:cubicBezTo>
                  <a:cubicBezTo>
                    <a:pt x="12661" y="108"/>
                    <a:pt x="11924" y="25"/>
                    <a:pt x="11185" y="1"/>
                  </a:cubicBezTo>
                  <a:cubicBezTo>
                    <a:pt x="11178" y="0"/>
                    <a:pt x="11171" y="0"/>
                    <a:pt x="111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0"/>
            <p:cNvSpPr/>
            <p:nvPr/>
          </p:nvSpPr>
          <p:spPr>
            <a:xfrm>
              <a:off x="7100768" y="1995911"/>
              <a:ext cx="180354" cy="114236"/>
            </a:xfrm>
            <a:custGeom>
              <a:avLst/>
              <a:gdLst/>
              <a:ahLst/>
              <a:cxnLst/>
              <a:rect l="l" t="t" r="r" b="b"/>
              <a:pathLst>
                <a:path w="8737" h="5534" extrusionOk="0">
                  <a:moveTo>
                    <a:pt x="7595" y="1"/>
                  </a:moveTo>
                  <a:cubicBezTo>
                    <a:pt x="7486" y="1"/>
                    <a:pt x="7377" y="7"/>
                    <a:pt x="7269" y="13"/>
                  </a:cubicBezTo>
                  <a:cubicBezTo>
                    <a:pt x="6140" y="74"/>
                    <a:pt x="5054" y="455"/>
                    <a:pt x="3918" y="503"/>
                  </a:cubicBezTo>
                  <a:cubicBezTo>
                    <a:pt x="3801" y="507"/>
                    <a:pt x="3662" y="589"/>
                    <a:pt x="3582" y="680"/>
                  </a:cubicBezTo>
                  <a:cubicBezTo>
                    <a:pt x="3491" y="782"/>
                    <a:pt x="3391" y="1000"/>
                    <a:pt x="3568" y="1055"/>
                  </a:cubicBezTo>
                  <a:cubicBezTo>
                    <a:pt x="3870" y="1149"/>
                    <a:pt x="4096" y="1422"/>
                    <a:pt x="4450" y="1422"/>
                  </a:cubicBezTo>
                  <a:cubicBezTo>
                    <a:pt x="4521" y="1422"/>
                    <a:pt x="4596" y="1411"/>
                    <a:pt x="4679" y="1386"/>
                  </a:cubicBezTo>
                  <a:cubicBezTo>
                    <a:pt x="5320" y="1189"/>
                    <a:pt x="6007" y="1140"/>
                    <a:pt x="6721" y="1019"/>
                  </a:cubicBezTo>
                  <a:lnTo>
                    <a:pt x="6721" y="1019"/>
                  </a:lnTo>
                  <a:cubicBezTo>
                    <a:pt x="6680" y="1128"/>
                    <a:pt x="6676" y="1184"/>
                    <a:pt x="6648" y="1210"/>
                  </a:cubicBezTo>
                  <a:cubicBezTo>
                    <a:pt x="5982" y="1762"/>
                    <a:pt x="5425" y="2428"/>
                    <a:pt x="4633" y="2851"/>
                  </a:cubicBezTo>
                  <a:cubicBezTo>
                    <a:pt x="4281" y="3039"/>
                    <a:pt x="3909" y="3275"/>
                    <a:pt x="3563" y="3502"/>
                  </a:cubicBezTo>
                  <a:cubicBezTo>
                    <a:pt x="2982" y="3882"/>
                    <a:pt x="2284" y="4093"/>
                    <a:pt x="1653" y="4414"/>
                  </a:cubicBezTo>
                  <a:cubicBezTo>
                    <a:pt x="1334" y="4577"/>
                    <a:pt x="995" y="4721"/>
                    <a:pt x="628" y="4721"/>
                  </a:cubicBezTo>
                  <a:cubicBezTo>
                    <a:pt x="542" y="4721"/>
                    <a:pt x="456" y="4714"/>
                    <a:pt x="367" y="4696"/>
                  </a:cubicBezTo>
                  <a:cubicBezTo>
                    <a:pt x="335" y="4690"/>
                    <a:pt x="308" y="4687"/>
                    <a:pt x="285" y="4687"/>
                  </a:cubicBezTo>
                  <a:cubicBezTo>
                    <a:pt x="66" y="4687"/>
                    <a:pt x="219" y="4949"/>
                    <a:pt x="126" y="5044"/>
                  </a:cubicBezTo>
                  <a:cubicBezTo>
                    <a:pt x="1" y="5171"/>
                    <a:pt x="45" y="5386"/>
                    <a:pt x="170" y="5400"/>
                  </a:cubicBezTo>
                  <a:cubicBezTo>
                    <a:pt x="436" y="5428"/>
                    <a:pt x="692" y="5534"/>
                    <a:pt x="963" y="5534"/>
                  </a:cubicBezTo>
                  <a:cubicBezTo>
                    <a:pt x="1079" y="5534"/>
                    <a:pt x="1198" y="5514"/>
                    <a:pt x="1322" y="5461"/>
                  </a:cubicBezTo>
                  <a:cubicBezTo>
                    <a:pt x="2359" y="5011"/>
                    <a:pt x="3479" y="4756"/>
                    <a:pt x="4412" y="4069"/>
                  </a:cubicBezTo>
                  <a:cubicBezTo>
                    <a:pt x="4597" y="3933"/>
                    <a:pt x="4909" y="3982"/>
                    <a:pt x="5047" y="3750"/>
                  </a:cubicBezTo>
                  <a:cubicBezTo>
                    <a:pt x="5282" y="3353"/>
                    <a:pt x="5736" y="3247"/>
                    <a:pt x="6064" y="2969"/>
                  </a:cubicBezTo>
                  <a:cubicBezTo>
                    <a:pt x="6419" y="2668"/>
                    <a:pt x="6833" y="2417"/>
                    <a:pt x="7153" y="2078"/>
                  </a:cubicBezTo>
                  <a:cubicBezTo>
                    <a:pt x="7297" y="1928"/>
                    <a:pt x="7327" y="1669"/>
                    <a:pt x="7725" y="1570"/>
                  </a:cubicBezTo>
                  <a:lnTo>
                    <a:pt x="7725" y="1570"/>
                  </a:lnTo>
                  <a:cubicBezTo>
                    <a:pt x="7455" y="1831"/>
                    <a:pt x="7575" y="2146"/>
                    <a:pt x="7536" y="2215"/>
                  </a:cubicBezTo>
                  <a:cubicBezTo>
                    <a:pt x="7244" y="2722"/>
                    <a:pt x="7475" y="3254"/>
                    <a:pt x="7395" y="3763"/>
                  </a:cubicBezTo>
                  <a:cubicBezTo>
                    <a:pt x="7352" y="4041"/>
                    <a:pt x="7742" y="4130"/>
                    <a:pt x="7965" y="4215"/>
                  </a:cubicBezTo>
                  <a:cubicBezTo>
                    <a:pt x="7990" y="4225"/>
                    <a:pt x="8012" y="4229"/>
                    <a:pt x="8033" y="4229"/>
                  </a:cubicBezTo>
                  <a:cubicBezTo>
                    <a:pt x="8173" y="4229"/>
                    <a:pt x="8231" y="4031"/>
                    <a:pt x="8256" y="3888"/>
                  </a:cubicBezTo>
                  <a:cubicBezTo>
                    <a:pt x="8320" y="3521"/>
                    <a:pt x="8312" y="3132"/>
                    <a:pt x="8432" y="2786"/>
                  </a:cubicBezTo>
                  <a:cubicBezTo>
                    <a:pt x="8674" y="2088"/>
                    <a:pt x="8649" y="1362"/>
                    <a:pt x="8719" y="647"/>
                  </a:cubicBezTo>
                  <a:cubicBezTo>
                    <a:pt x="8736" y="477"/>
                    <a:pt x="8621" y="321"/>
                    <a:pt x="8422" y="200"/>
                  </a:cubicBezTo>
                  <a:cubicBezTo>
                    <a:pt x="8154" y="38"/>
                    <a:pt x="7873" y="1"/>
                    <a:pt x="75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0"/>
            <p:cNvSpPr/>
            <p:nvPr/>
          </p:nvSpPr>
          <p:spPr>
            <a:xfrm>
              <a:off x="7234919" y="2334910"/>
              <a:ext cx="21633" cy="84634"/>
            </a:xfrm>
            <a:custGeom>
              <a:avLst/>
              <a:gdLst/>
              <a:ahLst/>
              <a:cxnLst/>
              <a:rect l="l" t="t" r="r" b="b"/>
              <a:pathLst>
                <a:path w="1048" h="4100" extrusionOk="0">
                  <a:moveTo>
                    <a:pt x="811" y="1"/>
                  </a:moveTo>
                  <a:cubicBezTo>
                    <a:pt x="532" y="204"/>
                    <a:pt x="1" y="205"/>
                    <a:pt x="52" y="660"/>
                  </a:cubicBezTo>
                  <a:cubicBezTo>
                    <a:pt x="159" y="1604"/>
                    <a:pt x="30" y="2547"/>
                    <a:pt x="126" y="3488"/>
                  </a:cubicBezTo>
                  <a:cubicBezTo>
                    <a:pt x="157" y="3798"/>
                    <a:pt x="228" y="4077"/>
                    <a:pt x="544" y="4098"/>
                  </a:cubicBezTo>
                  <a:cubicBezTo>
                    <a:pt x="554" y="4099"/>
                    <a:pt x="564" y="4099"/>
                    <a:pt x="573" y="4099"/>
                  </a:cubicBezTo>
                  <a:cubicBezTo>
                    <a:pt x="879" y="4099"/>
                    <a:pt x="861" y="3768"/>
                    <a:pt x="910" y="3542"/>
                  </a:cubicBezTo>
                  <a:cubicBezTo>
                    <a:pt x="1033" y="2968"/>
                    <a:pt x="943" y="2391"/>
                    <a:pt x="951" y="1817"/>
                  </a:cubicBezTo>
                  <a:cubicBezTo>
                    <a:pt x="962" y="1214"/>
                    <a:pt x="1048" y="624"/>
                    <a:pt x="8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0"/>
            <p:cNvSpPr/>
            <p:nvPr/>
          </p:nvSpPr>
          <p:spPr>
            <a:xfrm>
              <a:off x="7274303" y="2331133"/>
              <a:ext cx="47829" cy="63022"/>
            </a:xfrm>
            <a:custGeom>
              <a:avLst/>
              <a:gdLst/>
              <a:ahLst/>
              <a:cxnLst/>
              <a:rect l="l" t="t" r="r" b="b"/>
              <a:pathLst>
                <a:path w="2317" h="3053" extrusionOk="0">
                  <a:moveTo>
                    <a:pt x="802" y="1"/>
                  </a:moveTo>
                  <a:cubicBezTo>
                    <a:pt x="756" y="1"/>
                    <a:pt x="708" y="13"/>
                    <a:pt x="661" y="40"/>
                  </a:cubicBezTo>
                  <a:cubicBezTo>
                    <a:pt x="589" y="82"/>
                    <a:pt x="527" y="104"/>
                    <a:pt x="460" y="104"/>
                  </a:cubicBezTo>
                  <a:cubicBezTo>
                    <a:pt x="411" y="104"/>
                    <a:pt x="359" y="92"/>
                    <a:pt x="300" y="67"/>
                  </a:cubicBezTo>
                  <a:cubicBezTo>
                    <a:pt x="231" y="37"/>
                    <a:pt x="176" y="23"/>
                    <a:pt x="134" y="23"/>
                  </a:cubicBezTo>
                  <a:cubicBezTo>
                    <a:pt x="20" y="23"/>
                    <a:pt x="0" y="128"/>
                    <a:pt x="56" y="319"/>
                  </a:cubicBezTo>
                  <a:cubicBezTo>
                    <a:pt x="150" y="646"/>
                    <a:pt x="75" y="991"/>
                    <a:pt x="430" y="1276"/>
                  </a:cubicBezTo>
                  <a:cubicBezTo>
                    <a:pt x="556" y="1376"/>
                    <a:pt x="743" y="1741"/>
                    <a:pt x="835" y="2034"/>
                  </a:cubicBezTo>
                  <a:cubicBezTo>
                    <a:pt x="997" y="2556"/>
                    <a:pt x="1370" y="2928"/>
                    <a:pt x="1950" y="3053"/>
                  </a:cubicBezTo>
                  <a:cubicBezTo>
                    <a:pt x="2044" y="2912"/>
                    <a:pt x="1806" y="2705"/>
                    <a:pt x="2111" y="2608"/>
                  </a:cubicBezTo>
                  <a:cubicBezTo>
                    <a:pt x="2278" y="2554"/>
                    <a:pt x="2316" y="2201"/>
                    <a:pt x="2139" y="2058"/>
                  </a:cubicBezTo>
                  <a:cubicBezTo>
                    <a:pt x="1887" y="1855"/>
                    <a:pt x="1781" y="1581"/>
                    <a:pt x="1635" y="1322"/>
                  </a:cubicBezTo>
                  <a:cubicBezTo>
                    <a:pt x="1422" y="945"/>
                    <a:pt x="992" y="697"/>
                    <a:pt x="1003" y="180"/>
                  </a:cubicBezTo>
                  <a:cubicBezTo>
                    <a:pt x="1006" y="74"/>
                    <a:pt x="913" y="1"/>
                    <a:pt x="8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0"/>
            <p:cNvSpPr/>
            <p:nvPr/>
          </p:nvSpPr>
          <p:spPr>
            <a:xfrm>
              <a:off x="7167400" y="2328037"/>
              <a:ext cx="53154" cy="60689"/>
            </a:xfrm>
            <a:custGeom>
              <a:avLst/>
              <a:gdLst/>
              <a:ahLst/>
              <a:cxnLst/>
              <a:rect l="l" t="t" r="r" b="b"/>
              <a:pathLst>
                <a:path w="2575" h="2940" extrusionOk="0">
                  <a:moveTo>
                    <a:pt x="2008" y="0"/>
                  </a:moveTo>
                  <a:cubicBezTo>
                    <a:pt x="1991" y="51"/>
                    <a:pt x="1946" y="59"/>
                    <a:pt x="1898" y="59"/>
                  </a:cubicBezTo>
                  <a:cubicBezTo>
                    <a:pt x="1875" y="59"/>
                    <a:pt x="1851" y="58"/>
                    <a:pt x="1829" y="58"/>
                  </a:cubicBezTo>
                  <a:cubicBezTo>
                    <a:pt x="1763" y="58"/>
                    <a:pt x="1715" y="75"/>
                    <a:pt x="1759" y="215"/>
                  </a:cubicBezTo>
                  <a:cubicBezTo>
                    <a:pt x="1339" y="220"/>
                    <a:pt x="1588" y="714"/>
                    <a:pt x="1313" y="826"/>
                  </a:cubicBezTo>
                  <a:cubicBezTo>
                    <a:pt x="1115" y="907"/>
                    <a:pt x="1036" y="1075"/>
                    <a:pt x="957" y="1263"/>
                  </a:cubicBezTo>
                  <a:cubicBezTo>
                    <a:pt x="806" y="1617"/>
                    <a:pt x="589" y="2011"/>
                    <a:pt x="363" y="2240"/>
                  </a:cubicBezTo>
                  <a:cubicBezTo>
                    <a:pt x="0" y="2608"/>
                    <a:pt x="412" y="2699"/>
                    <a:pt x="445" y="2898"/>
                  </a:cubicBezTo>
                  <a:cubicBezTo>
                    <a:pt x="450" y="2928"/>
                    <a:pt x="500" y="2939"/>
                    <a:pt x="570" y="2939"/>
                  </a:cubicBezTo>
                  <a:cubicBezTo>
                    <a:pt x="742" y="2939"/>
                    <a:pt x="1037" y="2871"/>
                    <a:pt x="1106" y="2824"/>
                  </a:cubicBezTo>
                  <a:cubicBezTo>
                    <a:pt x="1796" y="2349"/>
                    <a:pt x="1704" y="1350"/>
                    <a:pt x="2418" y="885"/>
                  </a:cubicBezTo>
                  <a:cubicBezTo>
                    <a:pt x="2575" y="782"/>
                    <a:pt x="2560" y="568"/>
                    <a:pt x="2417" y="407"/>
                  </a:cubicBezTo>
                  <a:cubicBezTo>
                    <a:pt x="2291" y="267"/>
                    <a:pt x="2236" y="47"/>
                    <a:pt x="20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328;p23">
            <a:extLst>
              <a:ext uri="{FF2B5EF4-FFF2-40B4-BE49-F238E27FC236}">
                <a16:creationId xmlns:a16="http://schemas.microsoft.com/office/drawing/2014/main" id="{87F03A7E-0663-432B-A717-1006EA088C7D}"/>
              </a:ext>
            </a:extLst>
          </p:cNvPr>
          <p:cNvSpPr txBox="1">
            <a:spLocks/>
          </p:cNvSpPr>
          <p:nvPr/>
        </p:nvSpPr>
        <p:spPr>
          <a:xfrm>
            <a:off x="2829488" y="616726"/>
            <a:ext cx="3221722" cy="86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ermanent Marker"/>
              <a:buNone/>
              <a:defRPr sz="2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pPr algn="ctr"/>
            <a:r>
              <a:rPr lang="fa-IR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Lalezar" panose="00000500000000000000" pitchFamily="2" charset="-78"/>
                <a:cs typeface="Dast Nevis" panose="03000400000000000000" pitchFamily="66" charset="-78"/>
              </a:rPr>
              <a:t>عنوان</a:t>
            </a:r>
          </a:p>
        </p:txBody>
      </p:sp>
      <p:sp>
        <p:nvSpPr>
          <p:cNvPr id="48" name="Google Shape;329;p23">
            <a:extLst>
              <a:ext uri="{FF2B5EF4-FFF2-40B4-BE49-F238E27FC236}">
                <a16:creationId xmlns:a16="http://schemas.microsoft.com/office/drawing/2014/main" id="{B263BD66-811C-48C5-B291-755521CF743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9229" y="2839791"/>
            <a:ext cx="1270166" cy="8220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4000" b="1" dirty="0">
                <a:latin typeface="Adobe Arabic" panose="02040503050201020203" pitchFamily="18" charset="-78"/>
                <a:ea typeface="Comfortaa Regular"/>
                <a:cs typeface="Dast Nevis" panose="03000400000000000000" pitchFamily="66" charset="-78"/>
                <a:sym typeface="Comfortaa Regular"/>
              </a:rPr>
              <a:t>تیتر</a:t>
            </a:r>
            <a:endParaRPr sz="4000" b="1" dirty="0">
              <a:latin typeface="Adobe Arabic" panose="02040503050201020203" pitchFamily="18" charset="-78"/>
              <a:ea typeface="Comfortaa Regular"/>
              <a:cs typeface="Dast Nevis" panose="03000400000000000000" pitchFamily="66" charset="-78"/>
              <a:sym typeface="Comfortaa Regular"/>
            </a:endParaRPr>
          </a:p>
        </p:txBody>
      </p:sp>
      <p:sp>
        <p:nvSpPr>
          <p:cNvPr id="49" name="Google Shape;329;p23">
            <a:extLst>
              <a:ext uri="{FF2B5EF4-FFF2-40B4-BE49-F238E27FC236}">
                <a16:creationId xmlns:a16="http://schemas.microsoft.com/office/drawing/2014/main" id="{8CE283B7-C758-45E0-A245-73B0708BDE14}"/>
              </a:ext>
            </a:extLst>
          </p:cNvPr>
          <p:cNvSpPr txBox="1">
            <a:spLocks/>
          </p:cNvSpPr>
          <p:nvPr/>
        </p:nvSpPr>
        <p:spPr>
          <a:xfrm>
            <a:off x="3056742" y="2867397"/>
            <a:ext cx="1270166" cy="822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/>
            <a:r>
              <a:rPr lang="fa-IR" sz="4000" b="1">
                <a:latin typeface="Adobe Arabic" panose="02040503050201020203" pitchFamily="18" charset="-78"/>
                <a:ea typeface="Comfortaa Regular"/>
                <a:cs typeface="Dast Nevis" panose="03000400000000000000" pitchFamily="66" charset="-78"/>
                <a:sym typeface="Comfortaa Regular"/>
              </a:rPr>
              <a:t>تیتر</a:t>
            </a:r>
            <a:endParaRPr lang="fa-IR" sz="4000" b="1" dirty="0">
              <a:latin typeface="Adobe Arabic" panose="02040503050201020203" pitchFamily="18" charset="-78"/>
              <a:ea typeface="Comfortaa Regular"/>
              <a:cs typeface="Dast Nevis" panose="03000400000000000000" pitchFamily="66" charset="-78"/>
              <a:sym typeface="Comfortaa Regular"/>
            </a:endParaRPr>
          </a:p>
        </p:txBody>
      </p:sp>
      <p:sp>
        <p:nvSpPr>
          <p:cNvPr id="50" name="Google Shape;329;p23">
            <a:extLst>
              <a:ext uri="{FF2B5EF4-FFF2-40B4-BE49-F238E27FC236}">
                <a16:creationId xmlns:a16="http://schemas.microsoft.com/office/drawing/2014/main" id="{1798EC9E-B8AC-451B-8746-2237AEA8AC6D}"/>
              </a:ext>
            </a:extLst>
          </p:cNvPr>
          <p:cNvSpPr txBox="1">
            <a:spLocks/>
          </p:cNvSpPr>
          <p:nvPr/>
        </p:nvSpPr>
        <p:spPr>
          <a:xfrm>
            <a:off x="4781044" y="2867397"/>
            <a:ext cx="1270166" cy="822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/>
            <a:r>
              <a:rPr lang="fa-IR" sz="4000" b="1">
                <a:latin typeface="Adobe Arabic" panose="02040503050201020203" pitchFamily="18" charset="-78"/>
                <a:ea typeface="Comfortaa Regular"/>
                <a:cs typeface="Dast Nevis" panose="03000400000000000000" pitchFamily="66" charset="-78"/>
                <a:sym typeface="Comfortaa Regular"/>
              </a:rPr>
              <a:t>تیتر</a:t>
            </a:r>
            <a:endParaRPr lang="fa-IR" sz="4000" b="1" dirty="0">
              <a:latin typeface="Adobe Arabic" panose="02040503050201020203" pitchFamily="18" charset="-78"/>
              <a:ea typeface="Comfortaa Regular"/>
              <a:cs typeface="Dast Nevis" panose="03000400000000000000" pitchFamily="66" charset="-78"/>
              <a:sym typeface="Comfortaa Regular"/>
            </a:endParaRPr>
          </a:p>
        </p:txBody>
      </p:sp>
      <p:sp>
        <p:nvSpPr>
          <p:cNvPr id="51" name="Google Shape;329;p23">
            <a:extLst>
              <a:ext uri="{FF2B5EF4-FFF2-40B4-BE49-F238E27FC236}">
                <a16:creationId xmlns:a16="http://schemas.microsoft.com/office/drawing/2014/main" id="{22604795-37C3-4DEE-8B3D-E708523651AA}"/>
              </a:ext>
            </a:extLst>
          </p:cNvPr>
          <p:cNvSpPr txBox="1">
            <a:spLocks/>
          </p:cNvSpPr>
          <p:nvPr/>
        </p:nvSpPr>
        <p:spPr>
          <a:xfrm>
            <a:off x="6585973" y="2820411"/>
            <a:ext cx="1270166" cy="822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/>
            <a:r>
              <a:rPr lang="fa-IR" sz="4000" b="1">
                <a:latin typeface="Adobe Arabic" panose="02040503050201020203" pitchFamily="18" charset="-78"/>
                <a:ea typeface="Comfortaa Regular"/>
                <a:cs typeface="Dast Nevis" panose="03000400000000000000" pitchFamily="66" charset="-78"/>
                <a:sym typeface="Comfortaa Regular"/>
              </a:rPr>
              <a:t>تیتر</a:t>
            </a:r>
            <a:endParaRPr lang="fa-IR" sz="4000" b="1" dirty="0">
              <a:latin typeface="Adobe Arabic" panose="02040503050201020203" pitchFamily="18" charset="-78"/>
              <a:ea typeface="Comfortaa Regular"/>
              <a:cs typeface="Dast Nevis" panose="03000400000000000000" pitchFamily="66" charset="-78"/>
              <a:sym typeface="Comfortaa Regula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6" name="Google Shape;866;p31"/>
          <p:cNvGrpSpPr/>
          <p:nvPr/>
        </p:nvGrpSpPr>
        <p:grpSpPr>
          <a:xfrm>
            <a:off x="1146625" y="2025923"/>
            <a:ext cx="1901098" cy="2324526"/>
            <a:chOff x="1146625" y="2025923"/>
            <a:chExt cx="1901098" cy="2324526"/>
          </a:xfrm>
        </p:grpSpPr>
        <p:sp>
          <p:nvSpPr>
            <p:cNvPr id="867" name="Google Shape;867;p31"/>
            <p:cNvSpPr/>
            <p:nvPr/>
          </p:nvSpPr>
          <p:spPr>
            <a:xfrm>
              <a:off x="1146625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1"/>
            <p:cNvSpPr/>
            <p:nvPr/>
          </p:nvSpPr>
          <p:spPr>
            <a:xfrm>
              <a:off x="1218626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9" name="Google Shape;869;p31"/>
          <p:cNvGrpSpPr/>
          <p:nvPr/>
        </p:nvGrpSpPr>
        <p:grpSpPr>
          <a:xfrm>
            <a:off x="3621450" y="2025923"/>
            <a:ext cx="1901098" cy="2324526"/>
            <a:chOff x="3621450" y="2025923"/>
            <a:chExt cx="1901098" cy="2324526"/>
          </a:xfrm>
        </p:grpSpPr>
        <p:sp>
          <p:nvSpPr>
            <p:cNvPr id="870" name="Google Shape;870;p31"/>
            <p:cNvSpPr/>
            <p:nvPr/>
          </p:nvSpPr>
          <p:spPr>
            <a:xfrm>
              <a:off x="3621450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1"/>
            <p:cNvSpPr/>
            <p:nvPr/>
          </p:nvSpPr>
          <p:spPr>
            <a:xfrm>
              <a:off x="3693451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3" name="Google Shape;873;p31"/>
          <p:cNvSpPr/>
          <p:nvPr/>
        </p:nvSpPr>
        <p:spPr>
          <a:xfrm>
            <a:off x="6096275" y="2025923"/>
            <a:ext cx="1901098" cy="2324526"/>
          </a:xfrm>
          <a:custGeom>
            <a:avLst/>
            <a:gdLst/>
            <a:ahLst/>
            <a:cxnLst/>
            <a:rect l="l" t="t" r="r" b="b"/>
            <a:pathLst>
              <a:path w="56030" h="81334" extrusionOk="0">
                <a:moveTo>
                  <a:pt x="33260" y="1336"/>
                </a:moveTo>
                <a:cubicBezTo>
                  <a:pt x="33539" y="1336"/>
                  <a:pt x="33817" y="1370"/>
                  <a:pt x="34076" y="1387"/>
                </a:cubicBezTo>
                <a:cubicBezTo>
                  <a:pt x="34442" y="1411"/>
                  <a:pt x="34814" y="1418"/>
                  <a:pt x="35183" y="1418"/>
                </a:cubicBezTo>
                <a:cubicBezTo>
                  <a:pt x="35544" y="1418"/>
                  <a:pt x="35901" y="1411"/>
                  <a:pt x="36248" y="1409"/>
                </a:cubicBezTo>
                <a:cubicBezTo>
                  <a:pt x="36252" y="1409"/>
                  <a:pt x="36255" y="1409"/>
                  <a:pt x="36258" y="1409"/>
                </a:cubicBezTo>
                <a:cubicBezTo>
                  <a:pt x="36642" y="1409"/>
                  <a:pt x="37019" y="1563"/>
                  <a:pt x="37424" y="1563"/>
                </a:cubicBezTo>
                <a:cubicBezTo>
                  <a:pt x="37593" y="1563"/>
                  <a:pt x="37768" y="1536"/>
                  <a:pt x="37950" y="1460"/>
                </a:cubicBezTo>
                <a:cubicBezTo>
                  <a:pt x="38099" y="1398"/>
                  <a:pt x="38283" y="1367"/>
                  <a:pt x="38479" y="1367"/>
                </a:cubicBezTo>
                <a:cubicBezTo>
                  <a:pt x="38804" y="1367"/>
                  <a:pt x="39162" y="1454"/>
                  <a:pt x="39449" y="1632"/>
                </a:cubicBezTo>
                <a:cubicBezTo>
                  <a:pt x="39511" y="1671"/>
                  <a:pt x="39567" y="1684"/>
                  <a:pt x="39622" y="1684"/>
                </a:cubicBezTo>
                <a:cubicBezTo>
                  <a:pt x="39751" y="1684"/>
                  <a:pt x="39866" y="1608"/>
                  <a:pt x="39999" y="1608"/>
                </a:cubicBezTo>
                <a:cubicBezTo>
                  <a:pt x="40013" y="1608"/>
                  <a:pt x="40027" y="1609"/>
                  <a:pt x="40041" y="1610"/>
                </a:cubicBezTo>
                <a:cubicBezTo>
                  <a:pt x="41406" y="1781"/>
                  <a:pt x="42770" y="1956"/>
                  <a:pt x="44123" y="2195"/>
                </a:cubicBezTo>
                <a:cubicBezTo>
                  <a:pt x="44885" y="2330"/>
                  <a:pt x="45647" y="2473"/>
                  <a:pt x="46409" y="2603"/>
                </a:cubicBezTo>
                <a:cubicBezTo>
                  <a:pt x="47120" y="2725"/>
                  <a:pt x="47905" y="2785"/>
                  <a:pt x="48484" y="3303"/>
                </a:cubicBezTo>
                <a:cubicBezTo>
                  <a:pt x="48751" y="3541"/>
                  <a:pt x="49171" y="3490"/>
                  <a:pt x="49483" y="3737"/>
                </a:cubicBezTo>
                <a:cubicBezTo>
                  <a:pt x="50081" y="4210"/>
                  <a:pt x="50396" y="4821"/>
                  <a:pt x="50790" y="5416"/>
                </a:cubicBezTo>
                <a:cubicBezTo>
                  <a:pt x="51012" y="5750"/>
                  <a:pt x="51030" y="6218"/>
                  <a:pt x="51476" y="6445"/>
                </a:cubicBezTo>
                <a:cubicBezTo>
                  <a:pt x="51593" y="6505"/>
                  <a:pt x="51531" y="6690"/>
                  <a:pt x="51541" y="6821"/>
                </a:cubicBezTo>
                <a:cubicBezTo>
                  <a:pt x="51569" y="7195"/>
                  <a:pt x="51588" y="7555"/>
                  <a:pt x="51778" y="7924"/>
                </a:cubicBezTo>
                <a:cubicBezTo>
                  <a:pt x="51972" y="8300"/>
                  <a:pt x="51771" y="8758"/>
                  <a:pt x="51889" y="9199"/>
                </a:cubicBezTo>
                <a:cubicBezTo>
                  <a:pt x="52021" y="9696"/>
                  <a:pt x="52105" y="10221"/>
                  <a:pt x="52166" y="10743"/>
                </a:cubicBezTo>
                <a:cubicBezTo>
                  <a:pt x="52256" y="11520"/>
                  <a:pt x="52309" y="12297"/>
                  <a:pt x="52381" y="13074"/>
                </a:cubicBezTo>
                <a:cubicBezTo>
                  <a:pt x="52432" y="13630"/>
                  <a:pt x="52491" y="14190"/>
                  <a:pt x="52540" y="14742"/>
                </a:cubicBezTo>
                <a:cubicBezTo>
                  <a:pt x="52585" y="15263"/>
                  <a:pt x="52581" y="15798"/>
                  <a:pt x="52618" y="16329"/>
                </a:cubicBezTo>
                <a:cubicBezTo>
                  <a:pt x="52633" y="16551"/>
                  <a:pt x="52401" y="16651"/>
                  <a:pt x="52176" y="16651"/>
                </a:cubicBezTo>
                <a:cubicBezTo>
                  <a:pt x="52129" y="16651"/>
                  <a:pt x="52082" y="16646"/>
                  <a:pt x="52038" y="16638"/>
                </a:cubicBezTo>
                <a:cubicBezTo>
                  <a:pt x="51774" y="16586"/>
                  <a:pt x="51512" y="16568"/>
                  <a:pt x="51250" y="16568"/>
                </a:cubicBezTo>
                <a:cubicBezTo>
                  <a:pt x="50637" y="16568"/>
                  <a:pt x="50026" y="16667"/>
                  <a:pt x="49413" y="16667"/>
                </a:cubicBezTo>
                <a:cubicBezTo>
                  <a:pt x="49315" y="16667"/>
                  <a:pt x="49217" y="16664"/>
                  <a:pt x="49119" y="16659"/>
                </a:cubicBezTo>
                <a:cubicBezTo>
                  <a:pt x="49042" y="16654"/>
                  <a:pt x="48943" y="16635"/>
                  <a:pt x="48847" y="16635"/>
                </a:cubicBezTo>
                <a:cubicBezTo>
                  <a:pt x="48699" y="16635"/>
                  <a:pt x="48559" y="16680"/>
                  <a:pt x="48517" y="16893"/>
                </a:cubicBezTo>
                <a:cubicBezTo>
                  <a:pt x="48511" y="16918"/>
                  <a:pt x="48452" y="16955"/>
                  <a:pt x="48425" y="16955"/>
                </a:cubicBezTo>
                <a:cubicBezTo>
                  <a:pt x="48422" y="16955"/>
                  <a:pt x="48420" y="16955"/>
                  <a:pt x="48418" y="16954"/>
                </a:cubicBezTo>
                <a:cubicBezTo>
                  <a:pt x="48197" y="16876"/>
                  <a:pt x="47979" y="16846"/>
                  <a:pt x="47762" y="16846"/>
                </a:cubicBezTo>
                <a:cubicBezTo>
                  <a:pt x="47095" y="16846"/>
                  <a:pt x="46445" y="17131"/>
                  <a:pt x="45778" y="17162"/>
                </a:cubicBezTo>
                <a:cubicBezTo>
                  <a:pt x="44389" y="17225"/>
                  <a:pt x="42988" y="17165"/>
                  <a:pt x="41595" y="17309"/>
                </a:cubicBezTo>
                <a:cubicBezTo>
                  <a:pt x="41142" y="17356"/>
                  <a:pt x="40684" y="17371"/>
                  <a:pt x="40225" y="17371"/>
                </a:cubicBezTo>
                <a:cubicBezTo>
                  <a:pt x="39458" y="17371"/>
                  <a:pt x="38686" y="17330"/>
                  <a:pt x="37919" y="17330"/>
                </a:cubicBezTo>
                <a:cubicBezTo>
                  <a:pt x="37912" y="17330"/>
                  <a:pt x="37905" y="17330"/>
                  <a:pt x="37898" y="17330"/>
                </a:cubicBezTo>
                <a:cubicBezTo>
                  <a:pt x="37461" y="17330"/>
                  <a:pt x="37025" y="17351"/>
                  <a:pt x="36589" y="17352"/>
                </a:cubicBezTo>
                <a:cubicBezTo>
                  <a:pt x="36558" y="17352"/>
                  <a:pt x="36527" y="17352"/>
                  <a:pt x="36495" y="17352"/>
                </a:cubicBezTo>
                <a:cubicBezTo>
                  <a:pt x="35771" y="17352"/>
                  <a:pt x="35047" y="17344"/>
                  <a:pt x="34323" y="17344"/>
                </a:cubicBezTo>
                <a:cubicBezTo>
                  <a:pt x="33940" y="17344"/>
                  <a:pt x="33557" y="17346"/>
                  <a:pt x="33174" y="17353"/>
                </a:cubicBezTo>
                <a:cubicBezTo>
                  <a:pt x="32847" y="17360"/>
                  <a:pt x="32520" y="17362"/>
                  <a:pt x="32193" y="17362"/>
                </a:cubicBezTo>
                <a:cubicBezTo>
                  <a:pt x="31767" y="17362"/>
                  <a:pt x="31340" y="17359"/>
                  <a:pt x="30915" y="17359"/>
                </a:cubicBezTo>
                <a:cubicBezTo>
                  <a:pt x="30386" y="17359"/>
                  <a:pt x="29859" y="17364"/>
                  <a:pt x="29334" y="17385"/>
                </a:cubicBezTo>
                <a:cubicBezTo>
                  <a:pt x="28763" y="17409"/>
                  <a:pt x="28193" y="17416"/>
                  <a:pt x="27622" y="17416"/>
                </a:cubicBezTo>
                <a:cubicBezTo>
                  <a:pt x="26980" y="17416"/>
                  <a:pt x="26338" y="17407"/>
                  <a:pt x="25696" y="17407"/>
                </a:cubicBezTo>
                <a:cubicBezTo>
                  <a:pt x="24935" y="17407"/>
                  <a:pt x="24175" y="17419"/>
                  <a:pt x="23414" y="17468"/>
                </a:cubicBezTo>
                <a:cubicBezTo>
                  <a:pt x="22490" y="17528"/>
                  <a:pt x="21548" y="17571"/>
                  <a:pt x="20641" y="17658"/>
                </a:cubicBezTo>
                <a:cubicBezTo>
                  <a:pt x="19529" y="17765"/>
                  <a:pt x="18414" y="17819"/>
                  <a:pt x="17298" y="17819"/>
                </a:cubicBezTo>
                <a:cubicBezTo>
                  <a:pt x="17123" y="17819"/>
                  <a:pt x="16948" y="17818"/>
                  <a:pt x="16773" y="17815"/>
                </a:cubicBezTo>
                <a:cubicBezTo>
                  <a:pt x="15443" y="17794"/>
                  <a:pt x="14109" y="17701"/>
                  <a:pt x="12781" y="17701"/>
                </a:cubicBezTo>
                <a:cubicBezTo>
                  <a:pt x="12411" y="17701"/>
                  <a:pt x="12041" y="17708"/>
                  <a:pt x="11672" y="17726"/>
                </a:cubicBezTo>
                <a:cubicBezTo>
                  <a:pt x="10711" y="17772"/>
                  <a:pt x="9751" y="17802"/>
                  <a:pt x="8791" y="17802"/>
                </a:cubicBezTo>
                <a:cubicBezTo>
                  <a:pt x="8616" y="17802"/>
                  <a:pt x="8440" y="17801"/>
                  <a:pt x="8265" y="17799"/>
                </a:cubicBezTo>
                <a:cubicBezTo>
                  <a:pt x="7532" y="17792"/>
                  <a:pt x="6796" y="17677"/>
                  <a:pt x="6068" y="17677"/>
                </a:cubicBezTo>
                <a:cubicBezTo>
                  <a:pt x="5945" y="17677"/>
                  <a:pt x="5823" y="17680"/>
                  <a:pt x="5700" y="17688"/>
                </a:cubicBezTo>
                <a:cubicBezTo>
                  <a:pt x="5591" y="17695"/>
                  <a:pt x="5480" y="17698"/>
                  <a:pt x="5370" y="17698"/>
                </a:cubicBezTo>
                <a:cubicBezTo>
                  <a:pt x="4898" y="17698"/>
                  <a:pt x="4422" y="17647"/>
                  <a:pt x="3949" y="17647"/>
                </a:cubicBezTo>
                <a:cubicBezTo>
                  <a:pt x="3497" y="17647"/>
                  <a:pt x="3048" y="17693"/>
                  <a:pt x="2609" y="17874"/>
                </a:cubicBezTo>
                <a:cubicBezTo>
                  <a:pt x="2568" y="17891"/>
                  <a:pt x="2510" y="17902"/>
                  <a:pt x="2454" y="17902"/>
                </a:cubicBezTo>
                <a:cubicBezTo>
                  <a:pt x="2349" y="17902"/>
                  <a:pt x="2251" y="17862"/>
                  <a:pt x="2270" y="17741"/>
                </a:cubicBezTo>
                <a:cubicBezTo>
                  <a:pt x="2309" y="17489"/>
                  <a:pt x="2122" y="17195"/>
                  <a:pt x="2169" y="17082"/>
                </a:cubicBezTo>
                <a:cubicBezTo>
                  <a:pt x="2457" y="16370"/>
                  <a:pt x="2382" y="15627"/>
                  <a:pt x="2476" y="14904"/>
                </a:cubicBezTo>
                <a:cubicBezTo>
                  <a:pt x="2530" y="14496"/>
                  <a:pt x="3015" y="14120"/>
                  <a:pt x="2677" y="13702"/>
                </a:cubicBezTo>
                <a:cubicBezTo>
                  <a:pt x="2463" y="13437"/>
                  <a:pt x="2680" y="13108"/>
                  <a:pt x="2634" y="13042"/>
                </a:cubicBezTo>
                <a:cubicBezTo>
                  <a:pt x="2321" y="12594"/>
                  <a:pt x="3155" y="12197"/>
                  <a:pt x="2648" y="11777"/>
                </a:cubicBezTo>
                <a:cubicBezTo>
                  <a:pt x="2432" y="11598"/>
                  <a:pt x="2873" y="11604"/>
                  <a:pt x="2843" y="11335"/>
                </a:cubicBezTo>
                <a:cubicBezTo>
                  <a:pt x="2782" y="10801"/>
                  <a:pt x="2868" y="10238"/>
                  <a:pt x="2951" y="9684"/>
                </a:cubicBezTo>
                <a:cubicBezTo>
                  <a:pt x="3058" y="8966"/>
                  <a:pt x="3045" y="8228"/>
                  <a:pt x="3216" y="7507"/>
                </a:cubicBezTo>
                <a:cubicBezTo>
                  <a:pt x="3313" y="7102"/>
                  <a:pt x="3723" y="6837"/>
                  <a:pt x="3723" y="6389"/>
                </a:cubicBezTo>
                <a:cubicBezTo>
                  <a:pt x="3723" y="5842"/>
                  <a:pt x="4105" y="5400"/>
                  <a:pt x="4303" y="4916"/>
                </a:cubicBezTo>
                <a:cubicBezTo>
                  <a:pt x="4695" y="3955"/>
                  <a:pt x="5709" y="3783"/>
                  <a:pt x="6433" y="3277"/>
                </a:cubicBezTo>
                <a:cubicBezTo>
                  <a:pt x="6906" y="2948"/>
                  <a:pt x="7630" y="2927"/>
                  <a:pt x="8157" y="2579"/>
                </a:cubicBezTo>
                <a:cubicBezTo>
                  <a:pt x="8173" y="2569"/>
                  <a:pt x="8193" y="2565"/>
                  <a:pt x="8216" y="2565"/>
                </a:cubicBezTo>
                <a:cubicBezTo>
                  <a:pt x="8297" y="2565"/>
                  <a:pt x="8415" y="2614"/>
                  <a:pt x="8499" y="2628"/>
                </a:cubicBezTo>
                <a:cubicBezTo>
                  <a:pt x="8855" y="2583"/>
                  <a:pt x="9186" y="2651"/>
                  <a:pt x="9459" y="2287"/>
                </a:cubicBezTo>
                <a:cubicBezTo>
                  <a:pt x="9569" y="2142"/>
                  <a:pt x="9881" y="2088"/>
                  <a:pt x="10194" y="2088"/>
                </a:cubicBezTo>
                <a:cubicBezTo>
                  <a:pt x="10283" y="2088"/>
                  <a:pt x="10372" y="2092"/>
                  <a:pt x="10457" y="2100"/>
                </a:cubicBezTo>
                <a:cubicBezTo>
                  <a:pt x="10563" y="2110"/>
                  <a:pt x="10668" y="2115"/>
                  <a:pt x="10774" y="2115"/>
                </a:cubicBezTo>
                <a:cubicBezTo>
                  <a:pt x="11375" y="2115"/>
                  <a:pt x="11966" y="1966"/>
                  <a:pt x="12561" y="1868"/>
                </a:cubicBezTo>
                <a:cubicBezTo>
                  <a:pt x="12825" y="1825"/>
                  <a:pt x="13096" y="1813"/>
                  <a:pt x="13369" y="1813"/>
                </a:cubicBezTo>
                <a:cubicBezTo>
                  <a:pt x="13687" y="1813"/>
                  <a:pt x="14009" y="1829"/>
                  <a:pt x="14327" y="1829"/>
                </a:cubicBezTo>
                <a:cubicBezTo>
                  <a:pt x="14444" y="1829"/>
                  <a:pt x="14563" y="1841"/>
                  <a:pt x="14678" y="1841"/>
                </a:cubicBezTo>
                <a:cubicBezTo>
                  <a:pt x="14864" y="1841"/>
                  <a:pt x="15043" y="1811"/>
                  <a:pt x="15197" y="1656"/>
                </a:cubicBezTo>
                <a:cubicBezTo>
                  <a:pt x="15249" y="1603"/>
                  <a:pt x="15302" y="1583"/>
                  <a:pt x="15358" y="1583"/>
                </a:cubicBezTo>
                <a:cubicBezTo>
                  <a:pt x="15432" y="1583"/>
                  <a:pt x="15510" y="1619"/>
                  <a:pt x="15592" y="1664"/>
                </a:cubicBezTo>
                <a:cubicBezTo>
                  <a:pt x="15777" y="1765"/>
                  <a:pt x="15960" y="1800"/>
                  <a:pt x="16144" y="1800"/>
                </a:cubicBezTo>
                <a:cubicBezTo>
                  <a:pt x="16386" y="1800"/>
                  <a:pt x="16632" y="1739"/>
                  <a:pt x="16892" y="1682"/>
                </a:cubicBezTo>
                <a:cubicBezTo>
                  <a:pt x="17145" y="1628"/>
                  <a:pt x="17422" y="1418"/>
                  <a:pt x="17701" y="1418"/>
                </a:cubicBezTo>
                <a:cubicBezTo>
                  <a:pt x="17852" y="1418"/>
                  <a:pt x="18003" y="1480"/>
                  <a:pt x="18151" y="1660"/>
                </a:cubicBezTo>
                <a:cubicBezTo>
                  <a:pt x="18307" y="1555"/>
                  <a:pt x="18475" y="1536"/>
                  <a:pt x="18646" y="1536"/>
                </a:cubicBezTo>
                <a:cubicBezTo>
                  <a:pt x="18738" y="1536"/>
                  <a:pt x="18830" y="1542"/>
                  <a:pt x="18922" y="1542"/>
                </a:cubicBezTo>
                <a:cubicBezTo>
                  <a:pt x="18981" y="1542"/>
                  <a:pt x="19039" y="1539"/>
                  <a:pt x="19096" y="1532"/>
                </a:cubicBezTo>
                <a:cubicBezTo>
                  <a:pt x="19202" y="1520"/>
                  <a:pt x="19287" y="1481"/>
                  <a:pt x="19377" y="1481"/>
                </a:cubicBezTo>
                <a:cubicBezTo>
                  <a:pt x="19437" y="1481"/>
                  <a:pt x="19499" y="1499"/>
                  <a:pt x="19571" y="1554"/>
                </a:cubicBezTo>
                <a:cubicBezTo>
                  <a:pt x="19647" y="1614"/>
                  <a:pt x="19740" y="1638"/>
                  <a:pt x="19832" y="1638"/>
                </a:cubicBezTo>
                <a:cubicBezTo>
                  <a:pt x="19960" y="1638"/>
                  <a:pt x="20084" y="1591"/>
                  <a:pt x="20155" y="1527"/>
                </a:cubicBezTo>
                <a:cubicBezTo>
                  <a:pt x="20223" y="1465"/>
                  <a:pt x="20280" y="1445"/>
                  <a:pt x="20331" y="1445"/>
                </a:cubicBezTo>
                <a:cubicBezTo>
                  <a:pt x="20423" y="1445"/>
                  <a:pt x="20495" y="1512"/>
                  <a:pt x="20578" y="1512"/>
                </a:cubicBezTo>
                <a:cubicBezTo>
                  <a:pt x="20579" y="1512"/>
                  <a:pt x="20581" y="1512"/>
                  <a:pt x="20582" y="1512"/>
                </a:cubicBezTo>
                <a:cubicBezTo>
                  <a:pt x="20585" y="1511"/>
                  <a:pt x="20587" y="1511"/>
                  <a:pt x="20590" y="1511"/>
                </a:cubicBezTo>
                <a:cubicBezTo>
                  <a:pt x="20787" y="1511"/>
                  <a:pt x="21017" y="1683"/>
                  <a:pt x="21222" y="1683"/>
                </a:cubicBezTo>
                <a:cubicBezTo>
                  <a:pt x="21345" y="1683"/>
                  <a:pt x="21460" y="1620"/>
                  <a:pt x="21552" y="1420"/>
                </a:cubicBezTo>
                <a:cubicBezTo>
                  <a:pt x="21592" y="1456"/>
                  <a:pt x="21636" y="1469"/>
                  <a:pt x="21684" y="1469"/>
                </a:cubicBezTo>
                <a:cubicBezTo>
                  <a:pt x="21794" y="1469"/>
                  <a:pt x="21920" y="1403"/>
                  <a:pt x="22037" y="1403"/>
                </a:cubicBezTo>
                <a:cubicBezTo>
                  <a:pt x="22130" y="1403"/>
                  <a:pt x="22218" y="1444"/>
                  <a:pt x="22288" y="1588"/>
                </a:cubicBezTo>
                <a:cubicBezTo>
                  <a:pt x="22313" y="1640"/>
                  <a:pt x="22330" y="1660"/>
                  <a:pt x="22343" y="1660"/>
                </a:cubicBezTo>
                <a:cubicBezTo>
                  <a:pt x="22388" y="1660"/>
                  <a:pt x="22390" y="1428"/>
                  <a:pt x="22527" y="1428"/>
                </a:cubicBezTo>
                <a:cubicBezTo>
                  <a:pt x="22552" y="1428"/>
                  <a:pt x="22581" y="1435"/>
                  <a:pt x="22616" y="1453"/>
                </a:cubicBezTo>
                <a:cubicBezTo>
                  <a:pt x="22704" y="1499"/>
                  <a:pt x="22800" y="1515"/>
                  <a:pt x="22898" y="1515"/>
                </a:cubicBezTo>
                <a:cubicBezTo>
                  <a:pt x="23131" y="1515"/>
                  <a:pt x="23381" y="1424"/>
                  <a:pt x="23597" y="1424"/>
                </a:cubicBezTo>
                <a:cubicBezTo>
                  <a:pt x="23620" y="1424"/>
                  <a:pt x="23642" y="1425"/>
                  <a:pt x="23665" y="1427"/>
                </a:cubicBezTo>
                <a:cubicBezTo>
                  <a:pt x="23715" y="1432"/>
                  <a:pt x="23766" y="1434"/>
                  <a:pt x="23818" y="1434"/>
                </a:cubicBezTo>
                <a:cubicBezTo>
                  <a:pt x="24044" y="1434"/>
                  <a:pt x="24276" y="1394"/>
                  <a:pt x="24503" y="1394"/>
                </a:cubicBezTo>
                <a:cubicBezTo>
                  <a:pt x="24704" y="1394"/>
                  <a:pt x="24902" y="1426"/>
                  <a:pt x="25090" y="1546"/>
                </a:cubicBezTo>
                <a:cubicBezTo>
                  <a:pt x="25134" y="1573"/>
                  <a:pt x="25174" y="1584"/>
                  <a:pt x="25212" y="1584"/>
                </a:cubicBezTo>
                <a:cubicBezTo>
                  <a:pt x="25358" y="1584"/>
                  <a:pt x="25475" y="1428"/>
                  <a:pt x="25631" y="1428"/>
                </a:cubicBezTo>
                <a:cubicBezTo>
                  <a:pt x="25645" y="1428"/>
                  <a:pt x="25659" y="1429"/>
                  <a:pt x="25674" y="1432"/>
                </a:cubicBezTo>
                <a:cubicBezTo>
                  <a:pt x="25909" y="1477"/>
                  <a:pt x="26151" y="1485"/>
                  <a:pt x="26390" y="1485"/>
                </a:cubicBezTo>
                <a:cubicBezTo>
                  <a:pt x="26536" y="1485"/>
                  <a:pt x="26681" y="1482"/>
                  <a:pt x="26824" y="1482"/>
                </a:cubicBezTo>
                <a:cubicBezTo>
                  <a:pt x="26985" y="1482"/>
                  <a:pt x="27143" y="1486"/>
                  <a:pt x="27297" y="1503"/>
                </a:cubicBezTo>
                <a:cubicBezTo>
                  <a:pt x="27369" y="1511"/>
                  <a:pt x="27441" y="1514"/>
                  <a:pt x="27512" y="1514"/>
                </a:cubicBezTo>
                <a:cubicBezTo>
                  <a:pt x="27866" y="1514"/>
                  <a:pt x="28214" y="1434"/>
                  <a:pt x="28513" y="1434"/>
                </a:cubicBezTo>
                <a:cubicBezTo>
                  <a:pt x="28606" y="1434"/>
                  <a:pt x="28695" y="1442"/>
                  <a:pt x="28778" y="1463"/>
                </a:cubicBezTo>
                <a:cubicBezTo>
                  <a:pt x="28892" y="1491"/>
                  <a:pt x="29003" y="1502"/>
                  <a:pt x="29111" y="1502"/>
                </a:cubicBezTo>
                <a:cubicBezTo>
                  <a:pt x="29456" y="1502"/>
                  <a:pt x="29772" y="1393"/>
                  <a:pt x="30062" y="1393"/>
                </a:cubicBezTo>
                <a:cubicBezTo>
                  <a:pt x="30143" y="1393"/>
                  <a:pt x="30223" y="1401"/>
                  <a:pt x="30300" y="1424"/>
                </a:cubicBezTo>
                <a:cubicBezTo>
                  <a:pt x="30418" y="1458"/>
                  <a:pt x="30538" y="1471"/>
                  <a:pt x="30657" y="1471"/>
                </a:cubicBezTo>
                <a:cubicBezTo>
                  <a:pt x="30997" y="1471"/>
                  <a:pt x="31336" y="1368"/>
                  <a:pt x="31664" y="1368"/>
                </a:cubicBezTo>
                <a:cubicBezTo>
                  <a:pt x="31882" y="1368"/>
                  <a:pt x="32094" y="1413"/>
                  <a:pt x="32298" y="1563"/>
                </a:cubicBezTo>
                <a:cubicBezTo>
                  <a:pt x="32599" y="1383"/>
                  <a:pt x="32930" y="1336"/>
                  <a:pt x="33260" y="1336"/>
                </a:cubicBezTo>
                <a:close/>
                <a:moveTo>
                  <a:pt x="51948" y="17784"/>
                </a:moveTo>
                <a:cubicBezTo>
                  <a:pt x="52101" y="17784"/>
                  <a:pt x="52269" y="18068"/>
                  <a:pt x="52499" y="18068"/>
                </a:cubicBezTo>
                <a:cubicBezTo>
                  <a:pt x="52526" y="18068"/>
                  <a:pt x="52554" y="18064"/>
                  <a:pt x="52582" y="18056"/>
                </a:cubicBezTo>
                <a:cubicBezTo>
                  <a:pt x="52584" y="18055"/>
                  <a:pt x="52586" y="18055"/>
                  <a:pt x="52588" y="18055"/>
                </a:cubicBezTo>
                <a:cubicBezTo>
                  <a:pt x="52699" y="18055"/>
                  <a:pt x="53016" y="18893"/>
                  <a:pt x="52913" y="18980"/>
                </a:cubicBezTo>
                <a:cubicBezTo>
                  <a:pt x="52700" y="19161"/>
                  <a:pt x="52860" y="19350"/>
                  <a:pt x="52897" y="19513"/>
                </a:cubicBezTo>
                <a:cubicBezTo>
                  <a:pt x="52984" y="19881"/>
                  <a:pt x="52764" y="20320"/>
                  <a:pt x="53181" y="20621"/>
                </a:cubicBezTo>
                <a:cubicBezTo>
                  <a:pt x="53210" y="20642"/>
                  <a:pt x="53206" y="20731"/>
                  <a:pt x="53183" y="20773"/>
                </a:cubicBezTo>
                <a:cubicBezTo>
                  <a:pt x="52946" y="21205"/>
                  <a:pt x="53086" y="21651"/>
                  <a:pt x="53126" y="22091"/>
                </a:cubicBezTo>
                <a:cubicBezTo>
                  <a:pt x="53181" y="22684"/>
                  <a:pt x="53293" y="23275"/>
                  <a:pt x="53202" y="23875"/>
                </a:cubicBezTo>
                <a:cubicBezTo>
                  <a:pt x="53149" y="24223"/>
                  <a:pt x="53457" y="24401"/>
                  <a:pt x="53703" y="24601"/>
                </a:cubicBezTo>
                <a:cubicBezTo>
                  <a:pt x="53661" y="24663"/>
                  <a:pt x="53602" y="24681"/>
                  <a:pt x="53543" y="24681"/>
                </a:cubicBezTo>
                <a:cubicBezTo>
                  <a:pt x="53464" y="24681"/>
                  <a:pt x="53386" y="24650"/>
                  <a:pt x="53350" y="24650"/>
                </a:cubicBezTo>
                <a:cubicBezTo>
                  <a:pt x="53324" y="24650"/>
                  <a:pt x="53320" y="24666"/>
                  <a:pt x="53354" y="24721"/>
                </a:cubicBezTo>
                <a:cubicBezTo>
                  <a:pt x="53553" y="25052"/>
                  <a:pt x="53250" y="25425"/>
                  <a:pt x="53460" y="25641"/>
                </a:cubicBezTo>
                <a:cubicBezTo>
                  <a:pt x="54164" y="26364"/>
                  <a:pt x="53415" y="27140"/>
                  <a:pt x="53638" y="27901"/>
                </a:cubicBezTo>
                <a:cubicBezTo>
                  <a:pt x="53851" y="28633"/>
                  <a:pt x="53824" y="29445"/>
                  <a:pt x="53767" y="30213"/>
                </a:cubicBezTo>
                <a:cubicBezTo>
                  <a:pt x="53716" y="30890"/>
                  <a:pt x="53701" y="31599"/>
                  <a:pt x="53883" y="32201"/>
                </a:cubicBezTo>
                <a:cubicBezTo>
                  <a:pt x="54116" y="32972"/>
                  <a:pt x="53554" y="33773"/>
                  <a:pt x="54121" y="34478"/>
                </a:cubicBezTo>
                <a:cubicBezTo>
                  <a:pt x="53553" y="34914"/>
                  <a:pt x="53872" y="35468"/>
                  <a:pt x="53944" y="35950"/>
                </a:cubicBezTo>
                <a:cubicBezTo>
                  <a:pt x="54064" y="36756"/>
                  <a:pt x="53788" y="37598"/>
                  <a:pt x="54209" y="38373"/>
                </a:cubicBezTo>
                <a:cubicBezTo>
                  <a:pt x="53768" y="38675"/>
                  <a:pt x="54019" y="39098"/>
                  <a:pt x="54005" y="39459"/>
                </a:cubicBezTo>
                <a:cubicBezTo>
                  <a:pt x="53965" y="40541"/>
                  <a:pt x="53920" y="41629"/>
                  <a:pt x="53992" y="42709"/>
                </a:cubicBezTo>
                <a:cubicBezTo>
                  <a:pt x="54026" y="43220"/>
                  <a:pt x="53950" y="43725"/>
                  <a:pt x="54004" y="44238"/>
                </a:cubicBezTo>
                <a:cubicBezTo>
                  <a:pt x="54053" y="44708"/>
                  <a:pt x="54284" y="45275"/>
                  <a:pt x="54127" y="45624"/>
                </a:cubicBezTo>
                <a:cubicBezTo>
                  <a:pt x="53848" y="46250"/>
                  <a:pt x="54077" y="46806"/>
                  <a:pt x="54066" y="47386"/>
                </a:cubicBezTo>
                <a:cubicBezTo>
                  <a:pt x="54045" y="48554"/>
                  <a:pt x="54058" y="49722"/>
                  <a:pt x="54058" y="50890"/>
                </a:cubicBezTo>
                <a:cubicBezTo>
                  <a:pt x="54058" y="51791"/>
                  <a:pt x="54155" y="52705"/>
                  <a:pt x="54027" y="53590"/>
                </a:cubicBezTo>
                <a:cubicBezTo>
                  <a:pt x="53901" y="54452"/>
                  <a:pt x="53989" y="55302"/>
                  <a:pt x="53979" y="56155"/>
                </a:cubicBezTo>
                <a:cubicBezTo>
                  <a:pt x="53968" y="56968"/>
                  <a:pt x="53882" y="57779"/>
                  <a:pt x="53907" y="58592"/>
                </a:cubicBezTo>
                <a:cubicBezTo>
                  <a:pt x="53929" y="59332"/>
                  <a:pt x="54080" y="60089"/>
                  <a:pt x="53827" y="60810"/>
                </a:cubicBezTo>
                <a:cubicBezTo>
                  <a:pt x="53394" y="62037"/>
                  <a:pt x="53887" y="63234"/>
                  <a:pt x="53887" y="64443"/>
                </a:cubicBezTo>
                <a:cubicBezTo>
                  <a:pt x="53887" y="65810"/>
                  <a:pt x="53898" y="67181"/>
                  <a:pt x="53713" y="68548"/>
                </a:cubicBezTo>
                <a:cubicBezTo>
                  <a:pt x="53576" y="69555"/>
                  <a:pt x="53475" y="70575"/>
                  <a:pt x="53343" y="71578"/>
                </a:cubicBezTo>
                <a:cubicBezTo>
                  <a:pt x="53136" y="73170"/>
                  <a:pt x="52770" y="74779"/>
                  <a:pt x="51752" y="76172"/>
                </a:cubicBezTo>
                <a:cubicBezTo>
                  <a:pt x="51200" y="76929"/>
                  <a:pt x="50495" y="77574"/>
                  <a:pt x="49722" y="78105"/>
                </a:cubicBezTo>
                <a:cubicBezTo>
                  <a:pt x="49362" y="78353"/>
                  <a:pt x="48766" y="78445"/>
                  <a:pt x="48273" y="78594"/>
                </a:cubicBezTo>
                <a:cubicBezTo>
                  <a:pt x="47260" y="78899"/>
                  <a:pt x="46209" y="78765"/>
                  <a:pt x="45178" y="78837"/>
                </a:cubicBezTo>
                <a:cubicBezTo>
                  <a:pt x="43691" y="78939"/>
                  <a:pt x="42184" y="78872"/>
                  <a:pt x="40707" y="79038"/>
                </a:cubicBezTo>
                <a:cubicBezTo>
                  <a:pt x="39974" y="79120"/>
                  <a:pt x="39234" y="79275"/>
                  <a:pt x="38493" y="79337"/>
                </a:cubicBezTo>
                <a:cubicBezTo>
                  <a:pt x="37299" y="79439"/>
                  <a:pt x="36097" y="79451"/>
                  <a:pt x="34903" y="79544"/>
                </a:cubicBezTo>
                <a:cubicBezTo>
                  <a:pt x="34492" y="79575"/>
                  <a:pt x="34056" y="79608"/>
                  <a:pt x="33656" y="79608"/>
                </a:cubicBezTo>
                <a:cubicBezTo>
                  <a:pt x="33546" y="79608"/>
                  <a:pt x="33440" y="79605"/>
                  <a:pt x="33337" y="79600"/>
                </a:cubicBezTo>
                <a:cubicBezTo>
                  <a:pt x="33269" y="79596"/>
                  <a:pt x="33201" y="79595"/>
                  <a:pt x="33133" y="79595"/>
                </a:cubicBezTo>
                <a:cubicBezTo>
                  <a:pt x="32688" y="79595"/>
                  <a:pt x="32251" y="79665"/>
                  <a:pt x="31818" y="79665"/>
                </a:cubicBezTo>
                <a:cubicBezTo>
                  <a:pt x="31675" y="79665"/>
                  <a:pt x="31532" y="79657"/>
                  <a:pt x="31390" y="79637"/>
                </a:cubicBezTo>
                <a:cubicBezTo>
                  <a:pt x="31197" y="79609"/>
                  <a:pt x="31003" y="79598"/>
                  <a:pt x="30810" y="79598"/>
                </a:cubicBezTo>
                <a:cubicBezTo>
                  <a:pt x="30306" y="79598"/>
                  <a:pt x="29809" y="79675"/>
                  <a:pt x="29341" y="79740"/>
                </a:cubicBezTo>
                <a:cubicBezTo>
                  <a:pt x="28149" y="79905"/>
                  <a:pt x="26952" y="79894"/>
                  <a:pt x="25765" y="80021"/>
                </a:cubicBezTo>
                <a:cubicBezTo>
                  <a:pt x="25329" y="80068"/>
                  <a:pt x="24892" y="80082"/>
                  <a:pt x="24454" y="80082"/>
                </a:cubicBezTo>
                <a:cubicBezTo>
                  <a:pt x="23808" y="80082"/>
                  <a:pt x="23161" y="80052"/>
                  <a:pt x="22514" y="80052"/>
                </a:cubicBezTo>
                <a:cubicBezTo>
                  <a:pt x="22301" y="80052"/>
                  <a:pt x="22087" y="80055"/>
                  <a:pt x="21873" y="80064"/>
                </a:cubicBezTo>
                <a:cubicBezTo>
                  <a:pt x="21808" y="80067"/>
                  <a:pt x="21743" y="80068"/>
                  <a:pt x="21677" y="80068"/>
                </a:cubicBezTo>
                <a:cubicBezTo>
                  <a:pt x="21032" y="80068"/>
                  <a:pt x="20358" y="79947"/>
                  <a:pt x="19709" y="79904"/>
                </a:cubicBezTo>
                <a:cubicBezTo>
                  <a:pt x="18790" y="79844"/>
                  <a:pt x="17883" y="79671"/>
                  <a:pt x="16953" y="79660"/>
                </a:cubicBezTo>
                <a:cubicBezTo>
                  <a:pt x="16393" y="79654"/>
                  <a:pt x="15816" y="79504"/>
                  <a:pt x="15244" y="79425"/>
                </a:cubicBezTo>
                <a:cubicBezTo>
                  <a:pt x="13561" y="79191"/>
                  <a:pt x="11870" y="79143"/>
                  <a:pt x="10177" y="79120"/>
                </a:cubicBezTo>
                <a:cubicBezTo>
                  <a:pt x="9131" y="79105"/>
                  <a:pt x="8171" y="78904"/>
                  <a:pt x="7345" y="78331"/>
                </a:cubicBezTo>
                <a:cubicBezTo>
                  <a:pt x="6830" y="77973"/>
                  <a:pt x="6223" y="77760"/>
                  <a:pt x="5676" y="77469"/>
                </a:cubicBezTo>
                <a:cubicBezTo>
                  <a:pt x="5130" y="77179"/>
                  <a:pt x="4888" y="76747"/>
                  <a:pt x="4528" y="76378"/>
                </a:cubicBezTo>
                <a:cubicBezTo>
                  <a:pt x="4324" y="76170"/>
                  <a:pt x="4434" y="75732"/>
                  <a:pt x="3977" y="75646"/>
                </a:cubicBezTo>
                <a:cubicBezTo>
                  <a:pt x="4253" y="75114"/>
                  <a:pt x="3599" y="74685"/>
                  <a:pt x="3752" y="74219"/>
                </a:cubicBezTo>
                <a:cubicBezTo>
                  <a:pt x="3849" y="73927"/>
                  <a:pt x="3574" y="73921"/>
                  <a:pt x="3572" y="73838"/>
                </a:cubicBezTo>
                <a:cubicBezTo>
                  <a:pt x="3552" y="73201"/>
                  <a:pt x="3367" y="72638"/>
                  <a:pt x="3108" y="72034"/>
                </a:cubicBezTo>
                <a:cubicBezTo>
                  <a:pt x="2939" y="71640"/>
                  <a:pt x="2956" y="71049"/>
                  <a:pt x="2915" y="70546"/>
                </a:cubicBezTo>
                <a:cubicBezTo>
                  <a:pt x="2887" y="70203"/>
                  <a:pt x="2881" y="69856"/>
                  <a:pt x="2509" y="69632"/>
                </a:cubicBezTo>
                <a:cubicBezTo>
                  <a:pt x="2462" y="69603"/>
                  <a:pt x="2440" y="69442"/>
                  <a:pt x="2465" y="69427"/>
                </a:cubicBezTo>
                <a:cubicBezTo>
                  <a:pt x="2890" y="69180"/>
                  <a:pt x="2274" y="68699"/>
                  <a:pt x="2732" y="68470"/>
                </a:cubicBezTo>
                <a:cubicBezTo>
                  <a:pt x="2315" y="67847"/>
                  <a:pt x="2664" y="67104"/>
                  <a:pt x="2321" y="66446"/>
                </a:cubicBezTo>
                <a:cubicBezTo>
                  <a:pt x="2099" y="66019"/>
                  <a:pt x="2501" y="65508"/>
                  <a:pt x="2297" y="65015"/>
                </a:cubicBezTo>
                <a:cubicBezTo>
                  <a:pt x="2187" y="64750"/>
                  <a:pt x="2227" y="64435"/>
                  <a:pt x="2203" y="64142"/>
                </a:cubicBezTo>
                <a:cubicBezTo>
                  <a:pt x="2199" y="64089"/>
                  <a:pt x="2193" y="64030"/>
                  <a:pt x="2212" y="63982"/>
                </a:cubicBezTo>
                <a:cubicBezTo>
                  <a:pt x="2524" y="63156"/>
                  <a:pt x="2144" y="62308"/>
                  <a:pt x="2293" y="61489"/>
                </a:cubicBezTo>
                <a:cubicBezTo>
                  <a:pt x="2501" y="60352"/>
                  <a:pt x="2045" y="59227"/>
                  <a:pt x="2332" y="58077"/>
                </a:cubicBezTo>
                <a:cubicBezTo>
                  <a:pt x="2445" y="57629"/>
                  <a:pt x="2429" y="57046"/>
                  <a:pt x="2144" y="56567"/>
                </a:cubicBezTo>
                <a:cubicBezTo>
                  <a:pt x="2068" y="56440"/>
                  <a:pt x="2180" y="56406"/>
                  <a:pt x="2256" y="56348"/>
                </a:cubicBezTo>
                <a:cubicBezTo>
                  <a:pt x="2357" y="56269"/>
                  <a:pt x="2464" y="56160"/>
                  <a:pt x="2371" y="56051"/>
                </a:cubicBezTo>
                <a:cubicBezTo>
                  <a:pt x="1783" y="55362"/>
                  <a:pt x="2512" y="54645"/>
                  <a:pt x="2302" y="53939"/>
                </a:cubicBezTo>
                <a:cubicBezTo>
                  <a:pt x="2200" y="53600"/>
                  <a:pt x="2309" y="53215"/>
                  <a:pt x="2112" y="52878"/>
                </a:cubicBezTo>
                <a:cubicBezTo>
                  <a:pt x="2093" y="52845"/>
                  <a:pt x="2054" y="52789"/>
                  <a:pt x="2066" y="52777"/>
                </a:cubicBezTo>
                <a:cubicBezTo>
                  <a:pt x="2625" y="52189"/>
                  <a:pt x="1990" y="51483"/>
                  <a:pt x="2292" y="50835"/>
                </a:cubicBezTo>
                <a:cubicBezTo>
                  <a:pt x="2381" y="50642"/>
                  <a:pt x="2353" y="50177"/>
                  <a:pt x="2192" y="49835"/>
                </a:cubicBezTo>
                <a:cubicBezTo>
                  <a:pt x="2106" y="49653"/>
                  <a:pt x="2136" y="49344"/>
                  <a:pt x="2184" y="49156"/>
                </a:cubicBezTo>
                <a:cubicBezTo>
                  <a:pt x="2332" y="48581"/>
                  <a:pt x="2140" y="48064"/>
                  <a:pt x="2028" y="47529"/>
                </a:cubicBezTo>
                <a:cubicBezTo>
                  <a:pt x="2000" y="47400"/>
                  <a:pt x="2002" y="47312"/>
                  <a:pt x="2167" y="47260"/>
                </a:cubicBezTo>
                <a:cubicBezTo>
                  <a:pt x="2231" y="47240"/>
                  <a:pt x="2319" y="47106"/>
                  <a:pt x="2311" y="47099"/>
                </a:cubicBezTo>
                <a:cubicBezTo>
                  <a:pt x="1680" y="46504"/>
                  <a:pt x="2512" y="45773"/>
                  <a:pt x="2085" y="45140"/>
                </a:cubicBezTo>
                <a:cubicBezTo>
                  <a:pt x="1952" y="44944"/>
                  <a:pt x="1965" y="44619"/>
                  <a:pt x="2021" y="44375"/>
                </a:cubicBezTo>
                <a:cubicBezTo>
                  <a:pt x="2150" y="43812"/>
                  <a:pt x="2140" y="43311"/>
                  <a:pt x="1958" y="42728"/>
                </a:cubicBezTo>
                <a:cubicBezTo>
                  <a:pt x="1838" y="42341"/>
                  <a:pt x="2115" y="41834"/>
                  <a:pt x="1735" y="41402"/>
                </a:cubicBezTo>
                <a:cubicBezTo>
                  <a:pt x="1551" y="41193"/>
                  <a:pt x="1949" y="41055"/>
                  <a:pt x="1934" y="40739"/>
                </a:cubicBezTo>
                <a:cubicBezTo>
                  <a:pt x="1902" y="40094"/>
                  <a:pt x="1645" y="39414"/>
                  <a:pt x="1960" y="38765"/>
                </a:cubicBezTo>
                <a:cubicBezTo>
                  <a:pt x="1381" y="38559"/>
                  <a:pt x="2255" y="37950"/>
                  <a:pt x="1625" y="37738"/>
                </a:cubicBezTo>
                <a:cubicBezTo>
                  <a:pt x="1612" y="37733"/>
                  <a:pt x="1766" y="37432"/>
                  <a:pt x="1761" y="37272"/>
                </a:cubicBezTo>
                <a:cubicBezTo>
                  <a:pt x="1750" y="36871"/>
                  <a:pt x="1774" y="36447"/>
                  <a:pt x="1635" y="36079"/>
                </a:cubicBezTo>
                <a:cubicBezTo>
                  <a:pt x="1358" y="35342"/>
                  <a:pt x="1763" y="34650"/>
                  <a:pt x="1687" y="33942"/>
                </a:cubicBezTo>
                <a:cubicBezTo>
                  <a:pt x="1653" y="33629"/>
                  <a:pt x="1477" y="33331"/>
                  <a:pt x="1812" y="33073"/>
                </a:cubicBezTo>
                <a:cubicBezTo>
                  <a:pt x="1405" y="32813"/>
                  <a:pt x="1741" y="32452"/>
                  <a:pt x="1659" y="32146"/>
                </a:cubicBezTo>
                <a:cubicBezTo>
                  <a:pt x="1592" y="31897"/>
                  <a:pt x="1421" y="31648"/>
                  <a:pt x="1766" y="31417"/>
                </a:cubicBezTo>
                <a:cubicBezTo>
                  <a:pt x="1809" y="31388"/>
                  <a:pt x="1701" y="30965"/>
                  <a:pt x="1674" y="30727"/>
                </a:cubicBezTo>
                <a:cubicBezTo>
                  <a:pt x="1592" y="30014"/>
                  <a:pt x="2216" y="29301"/>
                  <a:pt x="1682" y="28577"/>
                </a:cubicBezTo>
                <a:cubicBezTo>
                  <a:pt x="1654" y="28540"/>
                  <a:pt x="1634" y="28182"/>
                  <a:pt x="1601" y="27975"/>
                </a:cubicBezTo>
                <a:cubicBezTo>
                  <a:pt x="1584" y="27867"/>
                  <a:pt x="1531" y="27748"/>
                  <a:pt x="1730" y="27748"/>
                </a:cubicBezTo>
                <a:cubicBezTo>
                  <a:pt x="1736" y="27748"/>
                  <a:pt x="1743" y="27748"/>
                  <a:pt x="1751" y="27749"/>
                </a:cubicBezTo>
                <a:cubicBezTo>
                  <a:pt x="1753" y="27749"/>
                  <a:pt x="1755" y="27749"/>
                  <a:pt x="1757" y="27749"/>
                </a:cubicBezTo>
                <a:cubicBezTo>
                  <a:pt x="1875" y="27749"/>
                  <a:pt x="1979" y="27642"/>
                  <a:pt x="1945" y="27564"/>
                </a:cubicBezTo>
                <a:cubicBezTo>
                  <a:pt x="1679" y="26935"/>
                  <a:pt x="1858" y="26323"/>
                  <a:pt x="2005" y="25709"/>
                </a:cubicBezTo>
                <a:cubicBezTo>
                  <a:pt x="2034" y="25582"/>
                  <a:pt x="1901" y="25414"/>
                  <a:pt x="1922" y="25395"/>
                </a:cubicBezTo>
                <a:cubicBezTo>
                  <a:pt x="2075" y="25265"/>
                  <a:pt x="1444" y="24906"/>
                  <a:pt x="1965" y="24906"/>
                </a:cubicBezTo>
                <a:cubicBezTo>
                  <a:pt x="2001" y="24906"/>
                  <a:pt x="2043" y="24908"/>
                  <a:pt x="2090" y="24912"/>
                </a:cubicBezTo>
                <a:cubicBezTo>
                  <a:pt x="2098" y="24759"/>
                  <a:pt x="2126" y="24604"/>
                  <a:pt x="2110" y="24454"/>
                </a:cubicBezTo>
                <a:cubicBezTo>
                  <a:pt x="2018" y="23535"/>
                  <a:pt x="1924" y="22633"/>
                  <a:pt x="2182" y="21705"/>
                </a:cubicBezTo>
                <a:cubicBezTo>
                  <a:pt x="2315" y="21230"/>
                  <a:pt x="2016" y="20661"/>
                  <a:pt x="2125" y="20173"/>
                </a:cubicBezTo>
                <a:cubicBezTo>
                  <a:pt x="2192" y="19866"/>
                  <a:pt x="2034" y="19655"/>
                  <a:pt x="2046" y="19401"/>
                </a:cubicBezTo>
                <a:cubicBezTo>
                  <a:pt x="2063" y="19105"/>
                  <a:pt x="2299" y="18955"/>
                  <a:pt x="2551" y="18955"/>
                </a:cubicBezTo>
                <a:cubicBezTo>
                  <a:pt x="2582" y="18955"/>
                  <a:pt x="2614" y="18957"/>
                  <a:pt x="2646" y="18962"/>
                </a:cubicBezTo>
                <a:cubicBezTo>
                  <a:pt x="2739" y="18976"/>
                  <a:pt x="2829" y="18982"/>
                  <a:pt x="2917" y="18982"/>
                </a:cubicBezTo>
                <a:cubicBezTo>
                  <a:pt x="3225" y="18982"/>
                  <a:pt x="3513" y="18909"/>
                  <a:pt x="3806" y="18847"/>
                </a:cubicBezTo>
                <a:cubicBezTo>
                  <a:pt x="3870" y="18834"/>
                  <a:pt x="3933" y="18828"/>
                  <a:pt x="3994" y="18828"/>
                </a:cubicBezTo>
                <a:cubicBezTo>
                  <a:pt x="4259" y="18828"/>
                  <a:pt x="4507" y="18927"/>
                  <a:pt x="4778" y="18927"/>
                </a:cubicBezTo>
                <a:cubicBezTo>
                  <a:pt x="4815" y="18927"/>
                  <a:pt x="4852" y="18926"/>
                  <a:pt x="4889" y="18921"/>
                </a:cubicBezTo>
                <a:cubicBezTo>
                  <a:pt x="5113" y="18897"/>
                  <a:pt x="5337" y="18887"/>
                  <a:pt x="5561" y="18887"/>
                </a:cubicBezTo>
                <a:cubicBezTo>
                  <a:pt x="6194" y="18887"/>
                  <a:pt x="6827" y="18969"/>
                  <a:pt x="7463" y="19050"/>
                </a:cubicBezTo>
                <a:cubicBezTo>
                  <a:pt x="8039" y="19123"/>
                  <a:pt x="8619" y="19159"/>
                  <a:pt x="9201" y="19159"/>
                </a:cubicBezTo>
                <a:cubicBezTo>
                  <a:pt x="9722" y="19159"/>
                  <a:pt x="10246" y="19130"/>
                  <a:pt x="10770" y="19074"/>
                </a:cubicBezTo>
                <a:cubicBezTo>
                  <a:pt x="10860" y="19064"/>
                  <a:pt x="10952" y="19063"/>
                  <a:pt x="11044" y="19063"/>
                </a:cubicBezTo>
                <a:cubicBezTo>
                  <a:pt x="11103" y="19063"/>
                  <a:pt x="11162" y="19063"/>
                  <a:pt x="11221" y="19063"/>
                </a:cubicBezTo>
                <a:cubicBezTo>
                  <a:pt x="11494" y="19063"/>
                  <a:pt x="11761" y="19046"/>
                  <a:pt x="11995" y="18853"/>
                </a:cubicBezTo>
                <a:cubicBezTo>
                  <a:pt x="12151" y="19009"/>
                  <a:pt x="12323" y="19054"/>
                  <a:pt x="12498" y="19054"/>
                </a:cubicBezTo>
                <a:cubicBezTo>
                  <a:pt x="12747" y="19054"/>
                  <a:pt x="13005" y="18963"/>
                  <a:pt x="13244" y="18963"/>
                </a:cubicBezTo>
                <a:cubicBezTo>
                  <a:pt x="13324" y="18963"/>
                  <a:pt x="13402" y="18973"/>
                  <a:pt x="13477" y="19001"/>
                </a:cubicBezTo>
                <a:cubicBezTo>
                  <a:pt x="13722" y="19091"/>
                  <a:pt x="13965" y="19115"/>
                  <a:pt x="14207" y="19115"/>
                </a:cubicBezTo>
                <a:cubicBezTo>
                  <a:pt x="14479" y="19115"/>
                  <a:pt x="14750" y="19085"/>
                  <a:pt x="15021" y="19085"/>
                </a:cubicBezTo>
                <a:cubicBezTo>
                  <a:pt x="15124" y="19085"/>
                  <a:pt x="15228" y="19089"/>
                  <a:pt x="15331" y="19101"/>
                </a:cubicBezTo>
                <a:cubicBezTo>
                  <a:pt x="15613" y="19134"/>
                  <a:pt x="15899" y="19138"/>
                  <a:pt x="16184" y="19138"/>
                </a:cubicBezTo>
                <a:cubicBezTo>
                  <a:pt x="16266" y="19138"/>
                  <a:pt x="16349" y="19137"/>
                  <a:pt x="16431" y="19137"/>
                </a:cubicBezTo>
                <a:cubicBezTo>
                  <a:pt x="16720" y="19137"/>
                  <a:pt x="17007" y="19141"/>
                  <a:pt x="17286" y="19176"/>
                </a:cubicBezTo>
                <a:cubicBezTo>
                  <a:pt x="17385" y="19188"/>
                  <a:pt x="17483" y="19192"/>
                  <a:pt x="17579" y="19192"/>
                </a:cubicBezTo>
                <a:cubicBezTo>
                  <a:pt x="17978" y="19192"/>
                  <a:pt x="18355" y="19108"/>
                  <a:pt x="18747" y="19108"/>
                </a:cubicBezTo>
                <a:cubicBezTo>
                  <a:pt x="18756" y="19108"/>
                  <a:pt x="18765" y="19108"/>
                  <a:pt x="18774" y="19108"/>
                </a:cubicBezTo>
                <a:cubicBezTo>
                  <a:pt x="18848" y="19109"/>
                  <a:pt x="18922" y="19109"/>
                  <a:pt x="18996" y="19109"/>
                </a:cubicBezTo>
                <a:cubicBezTo>
                  <a:pt x="20344" y="19109"/>
                  <a:pt x="21692" y="18988"/>
                  <a:pt x="23039" y="18903"/>
                </a:cubicBezTo>
                <a:cubicBezTo>
                  <a:pt x="23749" y="18859"/>
                  <a:pt x="24455" y="18766"/>
                  <a:pt x="25164" y="18724"/>
                </a:cubicBezTo>
                <a:cubicBezTo>
                  <a:pt x="25182" y="18723"/>
                  <a:pt x="25199" y="18722"/>
                  <a:pt x="25217" y="18722"/>
                </a:cubicBezTo>
                <a:cubicBezTo>
                  <a:pt x="25427" y="18722"/>
                  <a:pt x="25629" y="18791"/>
                  <a:pt x="25860" y="18791"/>
                </a:cubicBezTo>
                <a:cubicBezTo>
                  <a:pt x="25886" y="18791"/>
                  <a:pt x="25913" y="18790"/>
                  <a:pt x="25940" y="18788"/>
                </a:cubicBezTo>
                <a:cubicBezTo>
                  <a:pt x="26465" y="18749"/>
                  <a:pt x="26988" y="18658"/>
                  <a:pt x="27507" y="18652"/>
                </a:cubicBezTo>
                <a:cubicBezTo>
                  <a:pt x="27511" y="18652"/>
                  <a:pt x="27516" y="18652"/>
                  <a:pt x="27520" y="18652"/>
                </a:cubicBezTo>
                <a:cubicBezTo>
                  <a:pt x="27834" y="18652"/>
                  <a:pt x="28138" y="18770"/>
                  <a:pt x="28492" y="18770"/>
                </a:cubicBezTo>
                <a:cubicBezTo>
                  <a:pt x="28510" y="18770"/>
                  <a:pt x="28528" y="18769"/>
                  <a:pt x="28546" y="18769"/>
                </a:cubicBezTo>
                <a:cubicBezTo>
                  <a:pt x="28614" y="18766"/>
                  <a:pt x="28683" y="18765"/>
                  <a:pt x="28751" y="18765"/>
                </a:cubicBezTo>
                <a:cubicBezTo>
                  <a:pt x="29115" y="18765"/>
                  <a:pt x="29480" y="18794"/>
                  <a:pt x="29844" y="18794"/>
                </a:cubicBezTo>
                <a:cubicBezTo>
                  <a:pt x="30144" y="18794"/>
                  <a:pt x="30444" y="18775"/>
                  <a:pt x="30742" y="18704"/>
                </a:cubicBezTo>
                <a:cubicBezTo>
                  <a:pt x="30779" y="18695"/>
                  <a:pt x="30815" y="18691"/>
                  <a:pt x="30849" y="18691"/>
                </a:cubicBezTo>
                <a:cubicBezTo>
                  <a:pt x="31031" y="18691"/>
                  <a:pt x="31170" y="18802"/>
                  <a:pt x="31335" y="18840"/>
                </a:cubicBezTo>
                <a:cubicBezTo>
                  <a:pt x="31364" y="18846"/>
                  <a:pt x="31385" y="18852"/>
                  <a:pt x="31401" y="18852"/>
                </a:cubicBezTo>
                <a:cubicBezTo>
                  <a:pt x="31443" y="18852"/>
                  <a:pt x="31459" y="18818"/>
                  <a:pt x="31498" y="18689"/>
                </a:cubicBezTo>
                <a:cubicBezTo>
                  <a:pt x="31518" y="18620"/>
                  <a:pt x="31565" y="18599"/>
                  <a:pt x="31609" y="18599"/>
                </a:cubicBezTo>
                <a:cubicBezTo>
                  <a:pt x="31637" y="18599"/>
                  <a:pt x="31664" y="18608"/>
                  <a:pt x="31682" y="18617"/>
                </a:cubicBezTo>
                <a:cubicBezTo>
                  <a:pt x="31878" y="18718"/>
                  <a:pt x="32076" y="18747"/>
                  <a:pt x="32276" y="18747"/>
                </a:cubicBezTo>
                <a:cubicBezTo>
                  <a:pt x="32560" y="18747"/>
                  <a:pt x="32845" y="18688"/>
                  <a:pt x="33124" y="18688"/>
                </a:cubicBezTo>
                <a:cubicBezTo>
                  <a:pt x="33194" y="18688"/>
                  <a:pt x="33262" y="18691"/>
                  <a:pt x="33331" y="18700"/>
                </a:cubicBezTo>
                <a:cubicBezTo>
                  <a:pt x="33509" y="18725"/>
                  <a:pt x="33679" y="18728"/>
                  <a:pt x="33849" y="18728"/>
                </a:cubicBezTo>
                <a:cubicBezTo>
                  <a:pt x="33917" y="18728"/>
                  <a:pt x="33985" y="18728"/>
                  <a:pt x="34053" y="18728"/>
                </a:cubicBezTo>
                <a:cubicBezTo>
                  <a:pt x="34115" y="18728"/>
                  <a:pt x="34177" y="18728"/>
                  <a:pt x="34239" y="18730"/>
                </a:cubicBezTo>
                <a:cubicBezTo>
                  <a:pt x="34258" y="18730"/>
                  <a:pt x="34277" y="18731"/>
                  <a:pt x="34296" y="18731"/>
                </a:cubicBezTo>
                <a:cubicBezTo>
                  <a:pt x="34656" y="18731"/>
                  <a:pt x="35041" y="18630"/>
                  <a:pt x="35359" y="18630"/>
                </a:cubicBezTo>
                <a:cubicBezTo>
                  <a:pt x="35440" y="18630"/>
                  <a:pt x="35516" y="18636"/>
                  <a:pt x="35586" y="18653"/>
                </a:cubicBezTo>
                <a:cubicBezTo>
                  <a:pt x="35740" y="18689"/>
                  <a:pt x="35891" y="18702"/>
                  <a:pt x="36039" y="18702"/>
                </a:cubicBezTo>
                <a:cubicBezTo>
                  <a:pt x="36403" y="18702"/>
                  <a:pt x="36754" y="18626"/>
                  <a:pt x="37103" y="18626"/>
                </a:cubicBezTo>
                <a:cubicBezTo>
                  <a:pt x="37242" y="18626"/>
                  <a:pt x="37381" y="18638"/>
                  <a:pt x="37520" y="18671"/>
                </a:cubicBezTo>
                <a:cubicBezTo>
                  <a:pt x="37608" y="18692"/>
                  <a:pt x="37684" y="18705"/>
                  <a:pt x="37757" y="18705"/>
                </a:cubicBezTo>
                <a:cubicBezTo>
                  <a:pt x="37877" y="18705"/>
                  <a:pt x="37989" y="18672"/>
                  <a:pt x="38129" y="18593"/>
                </a:cubicBezTo>
                <a:cubicBezTo>
                  <a:pt x="38207" y="18549"/>
                  <a:pt x="38285" y="18532"/>
                  <a:pt x="38364" y="18532"/>
                </a:cubicBezTo>
                <a:cubicBezTo>
                  <a:pt x="38623" y="18532"/>
                  <a:pt x="38886" y="18718"/>
                  <a:pt x="39168" y="18718"/>
                </a:cubicBezTo>
                <a:cubicBezTo>
                  <a:pt x="39216" y="18718"/>
                  <a:pt x="39264" y="18713"/>
                  <a:pt x="39312" y="18700"/>
                </a:cubicBezTo>
                <a:cubicBezTo>
                  <a:pt x="39408" y="18676"/>
                  <a:pt x="39504" y="18667"/>
                  <a:pt x="39600" y="18667"/>
                </a:cubicBezTo>
                <a:cubicBezTo>
                  <a:pt x="39860" y="18667"/>
                  <a:pt x="40123" y="18732"/>
                  <a:pt x="40389" y="18732"/>
                </a:cubicBezTo>
                <a:cubicBezTo>
                  <a:pt x="40520" y="18732"/>
                  <a:pt x="40652" y="18716"/>
                  <a:pt x="40785" y="18669"/>
                </a:cubicBezTo>
                <a:cubicBezTo>
                  <a:pt x="40975" y="18601"/>
                  <a:pt x="41169" y="18580"/>
                  <a:pt x="41364" y="18580"/>
                </a:cubicBezTo>
                <a:cubicBezTo>
                  <a:pt x="41678" y="18580"/>
                  <a:pt x="41999" y="18634"/>
                  <a:pt x="42322" y="18634"/>
                </a:cubicBezTo>
                <a:cubicBezTo>
                  <a:pt x="42448" y="18634"/>
                  <a:pt x="42574" y="18626"/>
                  <a:pt x="42701" y="18603"/>
                </a:cubicBezTo>
                <a:cubicBezTo>
                  <a:pt x="43044" y="18541"/>
                  <a:pt x="43393" y="18530"/>
                  <a:pt x="43744" y="18530"/>
                </a:cubicBezTo>
                <a:cubicBezTo>
                  <a:pt x="43917" y="18530"/>
                  <a:pt x="44090" y="18533"/>
                  <a:pt x="44262" y="18533"/>
                </a:cubicBezTo>
                <a:cubicBezTo>
                  <a:pt x="44740" y="18533"/>
                  <a:pt x="45218" y="18514"/>
                  <a:pt x="45684" y="18372"/>
                </a:cubicBezTo>
                <a:cubicBezTo>
                  <a:pt x="45718" y="18362"/>
                  <a:pt x="45761" y="18335"/>
                  <a:pt x="45789" y="18335"/>
                </a:cubicBezTo>
                <a:cubicBezTo>
                  <a:pt x="45794" y="18335"/>
                  <a:pt x="45798" y="18336"/>
                  <a:pt x="45802" y="18338"/>
                </a:cubicBezTo>
                <a:cubicBezTo>
                  <a:pt x="46010" y="18446"/>
                  <a:pt x="46219" y="18486"/>
                  <a:pt x="46426" y="18486"/>
                </a:cubicBezTo>
                <a:cubicBezTo>
                  <a:pt x="46760" y="18486"/>
                  <a:pt x="47088" y="18382"/>
                  <a:pt x="47396" y="18288"/>
                </a:cubicBezTo>
                <a:cubicBezTo>
                  <a:pt x="47574" y="18233"/>
                  <a:pt x="47757" y="18219"/>
                  <a:pt x="47941" y="18219"/>
                </a:cubicBezTo>
                <a:cubicBezTo>
                  <a:pt x="48136" y="18219"/>
                  <a:pt x="48332" y="18235"/>
                  <a:pt x="48520" y="18235"/>
                </a:cubicBezTo>
                <a:cubicBezTo>
                  <a:pt x="48744" y="18235"/>
                  <a:pt x="48958" y="18213"/>
                  <a:pt x="49149" y="18114"/>
                </a:cubicBezTo>
                <a:cubicBezTo>
                  <a:pt x="49366" y="18002"/>
                  <a:pt x="49590" y="17979"/>
                  <a:pt x="49814" y="17979"/>
                </a:cubicBezTo>
                <a:cubicBezTo>
                  <a:pt x="49973" y="17979"/>
                  <a:pt x="50132" y="17991"/>
                  <a:pt x="50288" y="17991"/>
                </a:cubicBezTo>
                <a:cubicBezTo>
                  <a:pt x="50512" y="17991"/>
                  <a:pt x="50731" y="17967"/>
                  <a:pt x="50937" y="17852"/>
                </a:cubicBezTo>
                <a:cubicBezTo>
                  <a:pt x="50972" y="17832"/>
                  <a:pt x="51020" y="17824"/>
                  <a:pt x="51074" y="17824"/>
                </a:cubicBezTo>
                <a:cubicBezTo>
                  <a:pt x="51187" y="17824"/>
                  <a:pt x="51323" y="17861"/>
                  <a:pt x="51401" y="17913"/>
                </a:cubicBezTo>
                <a:cubicBezTo>
                  <a:pt x="51503" y="17978"/>
                  <a:pt x="51560" y="18031"/>
                  <a:pt x="51618" y="18031"/>
                </a:cubicBezTo>
                <a:cubicBezTo>
                  <a:pt x="51674" y="18031"/>
                  <a:pt x="51731" y="17983"/>
                  <a:pt x="51829" y="17855"/>
                </a:cubicBezTo>
                <a:cubicBezTo>
                  <a:pt x="51868" y="17804"/>
                  <a:pt x="51908" y="17784"/>
                  <a:pt x="51948" y="17784"/>
                </a:cubicBezTo>
                <a:close/>
                <a:moveTo>
                  <a:pt x="34717" y="0"/>
                </a:moveTo>
                <a:cubicBezTo>
                  <a:pt x="34341" y="0"/>
                  <a:pt x="33964" y="8"/>
                  <a:pt x="33590" y="25"/>
                </a:cubicBezTo>
                <a:cubicBezTo>
                  <a:pt x="33064" y="50"/>
                  <a:pt x="32506" y="233"/>
                  <a:pt x="32002" y="233"/>
                </a:cubicBezTo>
                <a:cubicBezTo>
                  <a:pt x="31868" y="233"/>
                  <a:pt x="31738" y="220"/>
                  <a:pt x="31614" y="188"/>
                </a:cubicBezTo>
                <a:cubicBezTo>
                  <a:pt x="31378" y="127"/>
                  <a:pt x="31148" y="109"/>
                  <a:pt x="30921" y="109"/>
                </a:cubicBezTo>
                <a:cubicBezTo>
                  <a:pt x="30567" y="109"/>
                  <a:pt x="30220" y="154"/>
                  <a:pt x="29868" y="154"/>
                </a:cubicBezTo>
                <a:cubicBezTo>
                  <a:pt x="29755" y="154"/>
                  <a:pt x="29640" y="149"/>
                  <a:pt x="29525" y="136"/>
                </a:cubicBezTo>
                <a:cubicBezTo>
                  <a:pt x="29330" y="115"/>
                  <a:pt x="29133" y="107"/>
                  <a:pt x="28935" y="107"/>
                </a:cubicBezTo>
                <a:cubicBezTo>
                  <a:pt x="28215" y="107"/>
                  <a:pt x="27482" y="218"/>
                  <a:pt x="26756" y="227"/>
                </a:cubicBezTo>
                <a:cubicBezTo>
                  <a:pt x="26736" y="227"/>
                  <a:pt x="26717" y="227"/>
                  <a:pt x="26698" y="227"/>
                </a:cubicBezTo>
                <a:cubicBezTo>
                  <a:pt x="26002" y="227"/>
                  <a:pt x="25314" y="86"/>
                  <a:pt x="24612" y="86"/>
                </a:cubicBezTo>
                <a:cubicBezTo>
                  <a:pt x="24482" y="86"/>
                  <a:pt x="24352" y="91"/>
                  <a:pt x="24222" y="102"/>
                </a:cubicBezTo>
                <a:cubicBezTo>
                  <a:pt x="23971" y="124"/>
                  <a:pt x="23719" y="167"/>
                  <a:pt x="23457" y="167"/>
                </a:cubicBezTo>
                <a:cubicBezTo>
                  <a:pt x="23328" y="167"/>
                  <a:pt x="23197" y="157"/>
                  <a:pt x="23063" y="129"/>
                </a:cubicBezTo>
                <a:cubicBezTo>
                  <a:pt x="22736" y="62"/>
                  <a:pt x="22332" y="7"/>
                  <a:pt x="21992" y="7"/>
                </a:cubicBezTo>
                <a:cubicBezTo>
                  <a:pt x="21806" y="7"/>
                  <a:pt x="21639" y="23"/>
                  <a:pt x="21514" y="63"/>
                </a:cubicBezTo>
                <a:cubicBezTo>
                  <a:pt x="21219" y="157"/>
                  <a:pt x="20932" y="186"/>
                  <a:pt x="20649" y="186"/>
                </a:cubicBezTo>
                <a:cubicBezTo>
                  <a:pt x="20188" y="186"/>
                  <a:pt x="19739" y="109"/>
                  <a:pt x="19287" y="109"/>
                </a:cubicBezTo>
                <a:cubicBezTo>
                  <a:pt x="19184" y="109"/>
                  <a:pt x="19081" y="113"/>
                  <a:pt x="18978" y="123"/>
                </a:cubicBezTo>
                <a:cubicBezTo>
                  <a:pt x="18879" y="132"/>
                  <a:pt x="18778" y="136"/>
                  <a:pt x="18676" y="136"/>
                </a:cubicBezTo>
                <a:cubicBezTo>
                  <a:pt x="18396" y="136"/>
                  <a:pt x="18106" y="110"/>
                  <a:pt x="17837" y="110"/>
                </a:cubicBezTo>
                <a:cubicBezTo>
                  <a:pt x="17670" y="110"/>
                  <a:pt x="17511" y="120"/>
                  <a:pt x="17367" y="151"/>
                </a:cubicBezTo>
                <a:cubicBezTo>
                  <a:pt x="17049" y="220"/>
                  <a:pt x="16733" y="239"/>
                  <a:pt x="16418" y="239"/>
                </a:cubicBezTo>
                <a:cubicBezTo>
                  <a:pt x="16005" y="239"/>
                  <a:pt x="15594" y="206"/>
                  <a:pt x="15186" y="206"/>
                </a:cubicBezTo>
                <a:cubicBezTo>
                  <a:pt x="14902" y="206"/>
                  <a:pt x="14620" y="222"/>
                  <a:pt x="14338" y="277"/>
                </a:cubicBezTo>
                <a:cubicBezTo>
                  <a:pt x="13903" y="361"/>
                  <a:pt x="13467" y="279"/>
                  <a:pt x="13019" y="360"/>
                </a:cubicBezTo>
                <a:cubicBezTo>
                  <a:pt x="12334" y="483"/>
                  <a:pt x="11669" y="712"/>
                  <a:pt x="10979" y="771"/>
                </a:cubicBezTo>
                <a:cubicBezTo>
                  <a:pt x="9788" y="873"/>
                  <a:pt x="8569" y="818"/>
                  <a:pt x="7513" y="1469"/>
                </a:cubicBezTo>
                <a:cubicBezTo>
                  <a:pt x="7458" y="1503"/>
                  <a:pt x="7376" y="1516"/>
                  <a:pt x="7298" y="1516"/>
                </a:cubicBezTo>
                <a:cubicBezTo>
                  <a:pt x="7266" y="1516"/>
                  <a:pt x="7236" y="1514"/>
                  <a:pt x="7207" y="1510"/>
                </a:cubicBezTo>
                <a:cubicBezTo>
                  <a:pt x="7131" y="1500"/>
                  <a:pt x="7056" y="1495"/>
                  <a:pt x="6983" y="1495"/>
                </a:cubicBezTo>
                <a:cubicBezTo>
                  <a:pt x="6292" y="1495"/>
                  <a:pt x="5732" y="1919"/>
                  <a:pt x="5117" y="2111"/>
                </a:cubicBezTo>
                <a:cubicBezTo>
                  <a:pt x="4440" y="2322"/>
                  <a:pt x="3801" y="2845"/>
                  <a:pt x="3342" y="3371"/>
                </a:cubicBezTo>
                <a:cubicBezTo>
                  <a:pt x="2669" y="4140"/>
                  <a:pt x="2222" y="5042"/>
                  <a:pt x="1824" y="5980"/>
                </a:cubicBezTo>
                <a:cubicBezTo>
                  <a:pt x="1229" y="7380"/>
                  <a:pt x="1090" y="8812"/>
                  <a:pt x="1024" y="10273"/>
                </a:cubicBezTo>
                <a:cubicBezTo>
                  <a:pt x="1010" y="10591"/>
                  <a:pt x="1010" y="10913"/>
                  <a:pt x="969" y="11229"/>
                </a:cubicBezTo>
                <a:cubicBezTo>
                  <a:pt x="879" y="11935"/>
                  <a:pt x="832" y="12637"/>
                  <a:pt x="911" y="13349"/>
                </a:cubicBezTo>
                <a:cubicBezTo>
                  <a:pt x="969" y="13868"/>
                  <a:pt x="1079" y="14432"/>
                  <a:pt x="924" y="14912"/>
                </a:cubicBezTo>
                <a:cubicBezTo>
                  <a:pt x="543" y="16092"/>
                  <a:pt x="707" y="17286"/>
                  <a:pt x="682" y="18468"/>
                </a:cubicBezTo>
                <a:cubicBezTo>
                  <a:pt x="669" y="19089"/>
                  <a:pt x="727" y="19764"/>
                  <a:pt x="647" y="20341"/>
                </a:cubicBezTo>
                <a:cubicBezTo>
                  <a:pt x="517" y="21282"/>
                  <a:pt x="575" y="22225"/>
                  <a:pt x="473" y="23162"/>
                </a:cubicBezTo>
                <a:cubicBezTo>
                  <a:pt x="416" y="23688"/>
                  <a:pt x="150" y="24225"/>
                  <a:pt x="274" y="24721"/>
                </a:cubicBezTo>
                <a:cubicBezTo>
                  <a:pt x="384" y="25156"/>
                  <a:pt x="399" y="25585"/>
                  <a:pt x="305" y="25968"/>
                </a:cubicBezTo>
                <a:cubicBezTo>
                  <a:pt x="101" y="26802"/>
                  <a:pt x="190" y="27648"/>
                  <a:pt x="204" y="28465"/>
                </a:cubicBezTo>
                <a:cubicBezTo>
                  <a:pt x="221" y="29595"/>
                  <a:pt x="136" y="30722"/>
                  <a:pt x="131" y="31848"/>
                </a:cubicBezTo>
                <a:cubicBezTo>
                  <a:pt x="127" y="32945"/>
                  <a:pt x="1" y="34066"/>
                  <a:pt x="6" y="35159"/>
                </a:cubicBezTo>
                <a:cubicBezTo>
                  <a:pt x="11" y="36406"/>
                  <a:pt x="22" y="37672"/>
                  <a:pt x="157" y="38919"/>
                </a:cubicBezTo>
                <a:cubicBezTo>
                  <a:pt x="321" y="40432"/>
                  <a:pt x="280" y="41950"/>
                  <a:pt x="417" y="43461"/>
                </a:cubicBezTo>
                <a:cubicBezTo>
                  <a:pt x="481" y="44156"/>
                  <a:pt x="354" y="44845"/>
                  <a:pt x="453" y="45552"/>
                </a:cubicBezTo>
                <a:cubicBezTo>
                  <a:pt x="514" y="45990"/>
                  <a:pt x="651" y="46479"/>
                  <a:pt x="545" y="46934"/>
                </a:cubicBezTo>
                <a:cubicBezTo>
                  <a:pt x="350" y="47776"/>
                  <a:pt x="622" y="48604"/>
                  <a:pt x="575" y="49444"/>
                </a:cubicBezTo>
                <a:cubicBezTo>
                  <a:pt x="525" y="50326"/>
                  <a:pt x="734" y="51220"/>
                  <a:pt x="688" y="52103"/>
                </a:cubicBezTo>
                <a:cubicBezTo>
                  <a:pt x="658" y="52721"/>
                  <a:pt x="633" y="53359"/>
                  <a:pt x="621" y="53966"/>
                </a:cubicBezTo>
                <a:cubicBezTo>
                  <a:pt x="607" y="54643"/>
                  <a:pt x="760" y="55364"/>
                  <a:pt x="741" y="56061"/>
                </a:cubicBezTo>
                <a:cubicBezTo>
                  <a:pt x="710" y="57093"/>
                  <a:pt x="618" y="58122"/>
                  <a:pt x="770" y="59153"/>
                </a:cubicBezTo>
                <a:cubicBezTo>
                  <a:pt x="789" y="59285"/>
                  <a:pt x="763" y="59421"/>
                  <a:pt x="754" y="59556"/>
                </a:cubicBezTo>
                <a:cubicBezTo>
                  <a:pt x="712" y="60212"/>
                  <a:pt x="749" y="60870"/>
                  <a:pt x="740" y="61524"/>
                </a:cubicBezTo>
                <a:cubicBezTo>
                  <a:pt x="727" y="62262"/>
                  <a:pt x="870" y="62994"/>
                  <a:pt x="785" y="63737"/>
                </a:cubicBezTo>
                <a:cubicBezTo>
                  <a:pt x="756" y="63993"/>
                  <a:pt x="506" y="64161"/>
                  <a:pt x="615" y="64481"/>
                </a:cubicBezTo>
                <a:cubicBezTo>
                  <a:pt x="789" y="64988"/>
                  <a:pt x="825" y="65537"/>
                  <a:pt x="879" y="66072"/>
                </a:cubicBezTo>
                <a:cubicBezTo>
                  <a:pt x="942" y="66721"/>
                  <a:pt x="806" y="67389"/>
                  <a:pt x="881" y="68018"/>
                </a:cubicBezTo>
                <a:cubicBezTo>
                  <a:pt x="977" y="68818"/>
                  <a:pt x="1128" y="69646"/>
                  <a:pt x="1170" y="70426"/>
                </a:cubicBezTo>
                <a:cubicBezTo>
                  <a:pt x="1215" y="71254"/>
                  <a:pt x="1651" y="71954"/>
                  <a:pt x="1687" y="72761"/>
                </a:cubicBezTo>
                <a:cubicBezTo>
                  <a:pt x="1718" y="73423"/>
                  <a:pt x="1978" y="74082"/>
                  <a:pt x="2181" y="74731"/>
                </a:cubicBezTo>
                <a:cubicBezTo>
                  <a:pt x="2429" y="75527"/>
                  <a:pt x="2645" y="76339"/>
                  <a:pt x="3110" y="77063"/>
                </a:cubicBezTo>
                <a:cubicBezTo>
                  <a:pt x="3365" y="77460"/>
                  <a:pt x="3754" y="77739"/>
                  <a:pt x="4120" y="78049"/>
                </a:cubicBezTo>
                <a:cubicBezTo>
                  <a:pt x="4511" y="78380"/>
                  <a:pt x="4971" y="78671"/>
                  <a:pt x="5383" y="78811"/>
                </a:cubicBezTo>
                <a:cubicBezTo>
                  <a:pt x="6246" y="79107"/>
                  <a:pt x="7029" y="79556"/>
                  <a:pt x="7785" y="79965"/>
                </a:cubicBezTo>
                <a:cubicBezTo>
                  <a:pt x="8352" y="80272"/>
                  <a:pt x="8910" y="80312"/>
                  <a:pt x="9465" y="80312"/>
                </a:cubicBezTo>
                <a:cubicBezTo>
                  <a:pt x="9662" y="80312"/>
                  <a:pt x="9859" y="80307"/>
                  <a:pt x="10057" y="80307"/>
                </a:cubicBezTo>
                <a:cubicBezTo>
                  <a:pt x="10219" y="80307"/>
                  <a:pt x="10381" y="80310"/>
                  <a:pt x="10543" y="80323"/>
                </a:cubicBezTo>
                <a:cubicBezTo>
                  <a:pt x="10865" y="80348"/>
                  <a:pt x="11208" y="80433"/>
                  <a:pt x="11547" y="80433"/>
                </a:cubicBezTo>
                <a:cubicBezTo>
                  <a:pt x="11802" y="80433"/>
                  <a:pt x="12054" y="80385"/>
                  <a:pt x="12293" y="80229"/>
                </a:cubicBezTo>
                <a:cubicBezTo>
                  <a:pt x="13259" y="80681"/>
                  <a:pt x="14343" y="80517"/>
                  <a:pt x="15363" y="80649"/>
                </a:cubicBezTo>
                <a:cubicBezTo>
                  <a:pt x="16475" y="80793"/>
                  <a:pt x="17610" y="80918"/>
                  <a:pt x="18731" y="81036"/>
                </a:cubicBezTo>
                <a:cubicBezTo>
                  <a:pt x="19730" y="81141"/>
                  <a:pt x="20745" y="81158"/>
                  <a:pt x="21747" y="81304"/>
                </a:cubicBezTo>
                <a:cubicBezTo>
                  <a:pt x="21893" y="81325"/>
                  <a:pt x="22044" y="81333"/>
                  <a:pt x="22197" y="81333"/>
                </a:cubicBezTo>
                <a:cubicBezTo>
                  <a:pt x="22753" y="81333"/>
                  <a:pt x="23348" y="81223"/>
                  <a:pt x="23903" y="81216"/>
                </a:cubicBezTo>
                <a:cubicBezTo>
                  <a:pt x="23937" y="81215"/>
                  <a:pt x="23971" y="81215"/>
                  <a:pt x="24005" y="81215"/>
                </a:cubicBezTo>
                <a:cubicBezTo>
                  <a:pt x="24604" y="81215"/>
                  <a:pt x="25204" y="81278"/>
                  <a:pt x="25802" y="81278"/>
                </a:cubicBezTo>
                <a:cubicBezTo>
                  <a:pt x="26234" y="81278"/>
                  <a:pt x="26665" y="81245"/>
                  <a:pt x="27094" y="81133"/>
                </a:cubicBezTo>
                <a:cubicBezTo>
                  <a:pt x="27287" y="81082"/>
                  <a:pt x="27482" y="81067"/>
                  <a:pt x="27677" y="81067"/>
                </a:cubicBezTo>
                <a:cubicBezTo>
                  <a:pt x="27995" y="81067"/>
                  <a:pt x="28314" y="81108"/>
                  <a:pt x="28623" y="81108"/>
                </a:cubicBezTo>
                <a:cubicBezTo>
                  <a:pt x="28626" y="81108"/>
                  <a:pt x="28629" y="81108"/>
                  <a:pt x="28631" y="81108"/>
                </a:cubicBezTo>
                <a:cubicBezTo>
                  <a:pt x="29070" y="81107"/>
                  <a:pt x="29499" y="80875"/>
                  <a:pt x="29876" y="80875"/>
                </a:cubicBezTo>
                <a:cubicBezTo>
                  <a:pt x="29966" y="80875"/>
                  <a:pt x="30053" y="80889"/>
                  <a:pt x="30136" y="80921"/>
                </a:cubicBezTo>
                <a:cubicBezTo>
                  <a:pt x="30191" y="80943"/>
                  <a:pt x="30245" y="80952"/>
                  <a:pt x="30299" y="80952"/>
                </a:cubicBezTo>
                <a:cubicBezTo>
                  <a:pt x="30548" y="80952"/>
                  <a:pt x="30781" y="80760"/>
                  <a:pt x="30998" y="80760"/>
                </a:cubicBezTo>
                <a:cubicBezTo>
                  <a:pt x="31110" y="80760"/>
                  <a:pt x="31217" y="80811"/>
                  <a:pt x="31321" y="80965"/>
                </a:cubicBezTo>
                <a:cubicBezTo>
                  <a:pt x="31468" y="80781"/>
                  <a:pt x="31636" y="80725"/>
                  <a:pt x="31811" y="80725"/>
                </a:cubicBezTo>
                <a:cubicBezTo>
                  <a:pt x="32080" y="80725"/>
                  <a:pt x="32365" y="80856"/>
                  <a:pt x="32623" y="80856"/>
                </a:cubicBezTo>
                <a:cubicBezTo>
                  <a:pt x="32640" y="80856"/>
                  <a:pt x="32657" y="80855"/>
                  <a:pt x="32674" y="80854"/>
                </a:cubicBezTo>
                <a:cubicBezTo>
                  <a:pt x="33777" y="80774"/>
                  <a:pt x="34899" y="80838"/>
                  <a:pt x="36011" y="80735"/>
                </a:cubicBezTo>
                <a:cubicBezTo>
                  <a:pt x="36186" y="80719"/>
                  <a:pt x="36362" y="80722"/>
                  <a:pt x="36538" y="80714"/>
                </a:cubicBezTo>
                <a:cubicBezTo>
                  <a:pt x="37209" y="80683"/>
                  <a:pt x="37884" y="80681"/>
                  <a:pt x="38549" y="80611"/>
                </a:cubicBezTo>
                <a:cubicBezTo>
                  <a:pt x="39369" y="80526"/>
                  <a:pt x="40193" y="80435"/>
                  <a:pt x="40999" y="80297"/>
                </a:cubicBezTo>
                <a:cubicBezTo>
                  <a:pt x="41307" y="80244"/>
                  <a:pt x="41614" y="80229"/>
                  <a:pt x="41919" y="80229"/>
                </a:cubicBezTo>
                <a:cubicBezTo>
                  <a:pt x="42320" y="80229"/>
                  <a:pt x="42718" y="80255"/>
                  <a:pt x="43117" y="80255"/>
                </a:cubicBezTo>
                <a:cubicBezTo>
                  <a:pt x="43326" y="80255"/>
                  <a:pt x="43534" y="80248"/>
                  <a:pt x="43743" y="80226"/>
                </a:cubicBezTo>
                <a:cubicBezTo>
                  <a:pt x="44184" y="80181"/>
                  <a:pt x="44621" y="80084"/>
                  <a:pt x="45069" y="80060"/>
                </a:cubicBezTo>
                <a:cubicBezTo>
                  <a:pt x="45083" y="80060"/>
                  <a:pt x="45097" y="80059"/>
                  <a:pt x="45111" y="80059"/>
                </a:cubicBezTo>
                <a:cubicBezTo>
                  <a:pt x="45354" y="80059"/>
                  <a:pt x="45584" y="80167"/>
                  <a:pt x="45816" y="80167"/>
                </a:cubicBezTo>
                <a:cubicBezTo>
                  <a:pt x="45897" y="80167"/>
                  <a:pt x="45978" y="80154"/>
                  <a:pt x="46060" y="80119"/>
                </a:cubicBezTo>
                <a:cubicBezTo>
                  <a:pt x="46469" y="79944"/>
                  <a:pt x="46940" y="79990"/>
                  <a:pt x="47355" y="79969"/>
                </a:cubicBezTo>
                <a:cubicBezTo>
                  <a:pt x="48672" y="79902"/>
                  <a:pt x="49799" y="79455"/>
                  <a:pt x="50895" y="78857"/>
                </a:cubicBezTo>
                <a:cubicBezTo>
                  <a:pt x="51608" y="78469"/>
                  <a:pt x="52152" y="77907"/>
                  <a:pt x="52623" y="77331"/>
                </a:cubicBezTo>
                <a:cubicBezTo>
                  <a:pt x="52932" y="76952"/>
                  <a:pt x="53404" y="76649"/>
                  <a:pt x="53554" y="76201"/>
                </a:cubicBezTo>
                <a:cubicBezTo>
                  <a:pt x="53707" y="75742"/>
                  <a:pt x="53995" y="75348"/>
                  <a:pt x="54155" y="74898"/>
                </a:cubicBezTo>
                <a:cubicBezTo>
                  <a:pt x="54392" y="74233"/>
                  <a:pt x="54524" y="73534"/>
                  <a:pt x="54547" y="72827"/>
                </a:cubicBezTo>
                <a:cubicBezTo>
                  <a:pt x="54556" y="72580"/>
                  <a:pt x="54346" y="72125"/>
                  <a:pt x="54909" y="72125"/>
                </a:cubicBezTo>
                <a:cubicBezTo>
                  <a:pt x="54930" y="72125"/>
                  <a:pt x="54952" y="72126"/>
                  <a:pt x="54976" y="72127"/>
                </a:cubicBezTo>
                <a:cubicBezTo>
                  <a:pt x="55068" y="71916"/>
                  <a:pt x="54453" y="71827"/>
                  <a:pt x="54814" y="71678"/>
                </a:cubicBezTo>
                <a:cubicBezTo>
                  <a:pt x="55166" y="71531"/>
                  <a:pt x="55022" y="71263"/>
                  <a:pt x="54974" y="71224"/>
                </a:cubicBezTo>
                <a:cubicBezTo>
                  <a:pt x="54706" y="71009"/>
                  <a:pt x="54821" y="70869"/>
                  <a:pt x="55037" y="70736"/>
                </a:cubicBezTo>
                <a:cubicBezTo>
                  <a:pt x="55212" y="70629"/>
                  <a:pt x="55065" y="70482"/>
                  <a:pt x="55105" y="70387"/>
                </a:cubicBezTo>
                <a:cubicBezTo>
                  <a:pt x="55206" y="70149"/>
                  <a:pt x="54927" y="69880"/>
                  <a:pt x="55099" y="69727"/>
                </a:cubicBezTo>
                <a:cubicBezTo>
                  <a:pt x="55540" y="69335"/>
                  <a:pt x="55311" y="68825"/>
                  <a:pt x="55337" y="68422"/>
                </a:cubicBezTo>
                <a:cubicBezTo>
                  <a:pt x="55384" y="67699"/>
                  <a:pt x="55368" y="66975"/>
                  <a:pt x="55292" y="66256"/>
                </a:cubicBezTo>
                <a:cubicBezTo>
                  <a:pt x="55257" y="65936"/>
                  <a:pt x="55358" y="65695"/>
                  <a:pt x="55600" y="65482"/>
                </a:cubicBezTo>
                <a:cubicBezTo>
                  <a:pt x="55074" y="65259"/>
                  <a:pt x="55816" y="64736"/>
                  <a:pt x="55319" y="64505"/>
                </a:cubicBezTo>
                <a:cubicBezTo>
                  <a:pt x="55412" y="63646"/>
                  <a:pt x="55180" y="62786"/>
                  <a:pt x="55369" y="61916"/>
                </a:cubicBezTo>
                <a:cubicBezTo>
                  <a:pt x="55484" y="61384"/>
                  <a:pt x="55314" y="60804"/>
                  <a:pt x="55401" y="60262"/>
                </a:cubicBezTo>
                <a:cubicBezTo>
                  <a:pt x="55494" y="59678"/>
                  <a:pt x="55276" y="59077"/>
                  <a:pt x="55427" y="58554"/>
                </a:cubicBezTo>
                <a:cubicBezTo>
                  <a:pt x="55541" y="58153"/>
                  <a:pt x="55372" y="57721"/>
                  <a:pt x="55635" y="57325"/>
                </a:cubicBezTo>
                <a:cubicBezTo>
                  <a:pt x="55686" y="57249"/>
                  <a:pt x="55881" y="56893"/>
                  <a:pt x="55758" y="56691"/>
                </a:cubicBezTo>
                <a:cubicBezTo>
                  <a:pt x="55285" y="55918"/>
                  <a:pt x="55992" y="55109"/>
                  <a:pt x="55656" y="54361"/>
                </a:cubicBezTo>
                <a:cubicBezTo>
                  <a:pt x="55486" y="53981"/>
                  <a:pt x="55692" y="53621"/>
                  <a:pt x="55792" y="53382"/>
                </a:cubicBezTo>
                <a:cubicBezTo>
                  <a:pt x="55987" y="52909"/>
                  <a:pt x="55290" y="52521"/>
                  <a:pt x="55798" y="52016"/>
                </a:cubicBezTo>
                <a:cubicBezTo>
                  <a:pt x="55953" y="51861"/>
                  <a:pt x="55863" y="51201"/>
                  <a:pt x="55838" y="50771"/>
                </a:cubicBezTo>
                <a:cubicBezTo>
                  <a:pt x="55808" y="50245"/>
                  <a:pt x="56030" y="49647"/>
                  <a:pt x="55821" y="49205"/>
                </a:cubicBezTo>
                <a:cubicBezTo>
                  <a:pt x="55598" y="48731"/>
                  <a:pt x="55754" y="48281"/>
                  <a:pt x="55797" y="47912"/>
                </a:cubicBezTo>
                <a:cubicBezTo>
                  <a:pt x="55872" y="47269"/>
                  <a:pt x="55654" y="46660"/>
                  <a:pt x="55755" y="46022"/>
                </a:cubicBezTo>
                <a:cubicBezTo>
                  <a:pt x="55846" y="45452"/>
                  <a:pt x="55629" y="44840"/>
                  <a:pt x="55721" y="44270"/>
                </a:cubicBezTo>
                <a:cubicBezTo>
                  <a:pt x="55770" y="43968"/>
                  <a:pt x="55497" y="43782"/>
                  <a:pt x="55577" y="43570"/>
                </a:cubicBezTo>
                <a:cubicBezTo>
                  <a:pt x="55794" y="42995"/>
                  <a:pt x="55931" y="42390"/>
                  <a:pt x="55761" y="41827"/>
                </a:cubicBezTo>
                <a:cubicBezTo>
                  <a:pt x="55656" y="41477"/>
                  <a:pt x="55629" y="41096"/>
                  <a:pt x="55668" y="40813"/>
                </a:cubicBezTo>
                <a:cubicBezTo>
                  <a:pt x="55804" y="39822"/>
                  <a:pt x="55701" y="38866"/>
                  <a:pt x="55618" y="37881"/>
                </a:cubicBezTo>
                <a:cubicBezTo>
                  <a:pt x="55571" y="37323"/>
                  <a:pt x="55582" y="36677"/>
                  <a:pt x="55673" y="36131"/>
                </a:cubicBezTo>
                <a:cubicBezTo>
                  <a:pt x="55821" y="35240"/>
                  <a:pt x="55588" y="34379"/>
                  <a:pt x="55643" y="33503"/>
                </a:cubicBezTo>
                <a:cubicBezTo>
                  <a:pt x="55690" y="32751"/>
                  <a:pt x="55478" y="31887"/>
                  <a:pt x="55535" y="31128"/>
                </a:cubicBezTo>
                <a:cubicBezTo>
                  <a:pt x="55622" y="29988"/>
                  <a:pt x="55278" y="28889"/>
                  <a:pt x="55439" y="27739"/>
                </a:cubicBezTo>
                <a:cubicBezTo>
                  <a:pt x="55562" y="26853"/>
                  <a:pt x="55250" y="25909"/>
                  <a:pt x="55262" y="24978"/>
                </a:cubicBezTo>
                <a:cubicBezTo>
                  <a:pt x="55272" y="24147"/>
                  <a:pt x="54958" y="23346"/>
                  <a:pt x="54877" y="22514"/>
                </a:cubicBezTo>
                <a:cubicBezTo>
                  <a:pt x="54853" y="22266"/>
                  <a:pt x="55070" y="22144"/>
                  <a:pt x="54982" y="21914"/>
                </a:cubicBezTo>
                <a:cubicBezTo>
                  <a:pt x="54569" y="20838"/>
                  <a:pt x="54709" y="19707"/>
                  <a:pt x="54656" y="18598"/>
                </a:cubicBezTo>
                <a:cubicBezTo>
                  <a:pt x="54612" y="17664"/>
                  <a:pt x="54345" y="16756"/>
                  <a:pt x="54437" y="15794"/>
                </a:cubicBezTo>
                <a:cubicBezTo>
                  <a:pt x="54484" y="15305"/>
                  <a:pt x="54340" y="14742"/>
                  <a:pt x="54303" y="14212"/>
                </a:cubicBezTo>
                <a:cubicBezTo>
                  <a:pt x="54241" y="13331"/>
                  <a:pt x="54246" y="12432"/>
                  <a:pt x="54095" y="11573"/>
                </a:cubicBezTo>
                <a:cubicBezTo>
                  <a:pt x="53988" y="10961"/>
                  <a:pt x="53777" y="10334"/>
                  <a:pt x="53700" y="9711"/>
                </a:cubicBezTo>
                <a:cubicBezTo>
                  <a:pt x="53495" y="8026"/>
                  <a:pt x="53254" y="6379"/>
                  <a:pt x="52311" y="4850"/>
                </a:cubicBezTo>
                <a:cubicBezTo>
                  <a:pt x="51774" y="3977"/>
                  <a:pt x="51172" y="3230"/>
                  <a:pt x="50286" y="2629"/>
                </a:cubicBezTo>
                <a:cubicBezTo>
                  <a:pt x="49319" y="1973"/>
                  <a:pt x="48240" y="1518"/>
                  <a:pt x="47088" y="1353"/>
                </a:cubicBezTo>
                <a:cubicBezTo>
                  <a:pt x="46685" y="1295"/>
                  <a:pt x="46347" y="1064"/>
                  <a:pt x="45977" y="1064"/>
                </a:cubicBezTo>
                <a:cubicBezTo>
                  <a:pt x="45957" y="1064"/>
                  <a:pt x="45936" y="1064"/>
                  <a:pt x="45916" y="1066"/>
                </a:cubicBezTo>
                <a:cubicBezTo>
                  <a:pt x="45829" y="1072"/>
                  <a:pt x="45744" y="1075"/>
                  <a:pt x="45659" y="1075"/>
                </a:cubicBezTo>
                <a:cubicBezTo>
                  <a:pt x="44619" y="1075"/>
                  <a:pt x="43660" y="645"/>
                  <a:pt x="42624" y="592"/>
                </a:cubicBezTo>
                <a:cubicBezTo>
                  <a:pt x="42611" y="591"/>
                  <a:pt x="42597" y="591"/>
                  <a:pt x="42582" y="591"/>
                </a:cubicBezTo>
                <a:cubicBezTo>
                  <a:pt x="42417" y="591"/>
                  <a:pt x="42234" y="633"/>
                  <a:pt x="42062" y="633"/>
                </a:cubicBezTo>
                <a:cubicBezTo>
                  <a:pt x="41948" y="633"/>
                  <a:pt x="41838" y="614"/>
                  <a:pt x="41743" y="553"/>
                </a:cubicBezTo>
                <a:cubicBezTo>
                  <a:pt x="41092" y="135"/>
                  <a:pt x="40324" y="240"/>
                  <a:pt x="39619" y="179"/>
                </a:cubicBezTo>
                <a:cubicBezTo>
                  <a:pt x="38572" y="89"/>
                  <a:pt x="37514" y="108"/>
                  <a:pt x="36458" y="51"/>
                </a:cubicBezTo>
                <a:cubicBezTo>
                  <a:pt x="35883" y="19"/>
                  <a:pt x="35300" y="0"/>
                  <a:pt x="3471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328;p23">
            <a:extLst>
              <a:ext uri="{FF2B5EF4-FFF2-40B4-BE49-F238E27FC236}">
                <a16:creationId xmlns:a16="http://schemas.microsoft.com/office/drawing/2014/main" id="{C8FFA729-AE86-4CD9-99E5-B76A87A405A6}"/>
              </a:ext>
            </a:extLst>
          </p:cNvPr>
          <p:cNvSpPr txBox="1">
            <a:spLocks/>
          </p:cNvSpPr>
          <p:nvPr/>
        </p:nvSpPr>
        <p:spPr>
          <a:xfrm>
            <a:off x="2813614" y="664647"/>
            <a:ext cx="3221722" cy="86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ermanent Marker"/>
              <a:buNone/>
              <a:defRPr sz="2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pPr algn="ctr"/>
            <a:r>
              <a:rPr lang="fa-IR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Lalezar" panose="00000500000000000000" pitchFamily="2" charset="-78"/>
                <a:cs typeface="Dast Nevis" panose="03000400000000000000" pitchFamily="66" charset="-78"/>
              </a:rPr>
              <a:t>عنوان</a:t>
            </a:r>
          </a:p>
        </p:txBody>
      </p:sp>
      <p:sp>
        <p:nvSpPr>
          <p:cNvPr id="19" name="Google Shape;329;p23">
            <a:extLst>
              <a:ext uri="{FF2B5EF4-FFF2-40B4-BE49-F238E27FC236}">
                <a16:creationId xmlns:a16="http://schemas.microsoft.com/office/drawing/2014/main" id="{8540C1DE-86F1-4C09-946B-58A6EBA35977}"/>
              </a:ext>
            </a:extLst>
          </p:cNvPr>
          <p:cNvSpPr txBox="1">
            <a:spLocks/>
          </p:cNvSpPr>
          <p:nvPr/>
        </p:nvSpPr>
        <p:spPr>
          <a:xfrm>
            <a:off x="1370865" y="1913974"/>
            <a:ext cx="1270166" cy="822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/>
            <a:r>
              <a:rPr lang="fa-IR" sz="3600">
                <a:latin typeface="Adobe Arabic" panose="02040503050201020203" pitchFamily="18" charset="-78"/>
                <a:ea typeface="Comfortaa Regular"/>
                <a:cs typeface="Adobe Arabic" panose="02040503050201020203" pitchFamily="18" charset="-78"/>
                <a:sym typeface="Comfortaa Regular"/>
              </a:rPr>
              <a:t>تیتر</a:t>
            </a:r>
            <a:endParaRPr lang="fa-IR" sz="3600" dirty="0">
              <a:latin typeface="Adobe Arabic" panose="02040503050201020203" pitchFamily="18" charset="-78"/>
              <a:ea typeface="Comfortaa Regular"/>
              <a:cs typeface="Adobe Arabic" panose="02040503050201020203" pitchFamily="18" charset="-78"/>
              <a:sym typeface="Comfortaa Regular"/>
            </a:endParaRPr>
          </a:p>
        </p:txBody>
      </p:sp>
      <p:sp>
        <p:nvSpPr>
          <p:cNvPr id="20" name="Google Shape;329;p23">
            <a:extLst>
              <a:ext uri="{FF2B5EF4-FFF2-40B4-BE49-F238E27FC236}">
                <a16:creationId xmlns:a16="http://schemas.microsoft.com/office/drawing/2014/main" id="{157DBCF7-1126-4C41-9A21-B09F189B688A}"/>
              </a:ext>
            </a:extLst>
          </p:cNvPr>
          <p:cNvSpPr txBox="1">
            <a:spLocks/>
          </p:cNvSpPr>
          <p:nvPr/>
        </p:nvSpPr>
        <p:spPr>
          <a:xfrm>
            <a:off x="3894755" y="1913974"/>
            <a:ext cx="1270166" cy="822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/>
            <a:r>
              <a:rPr lang="fa-IR" sz="3600">
                <a:latin typeface="Adobe Arabic" panose="02040503050201020203" pitchFamily="18" charset="-78"/>
                <a:ea typeface="Comfortaa Regular"/>
                <a:cs typeface="Adobe Arabic" panose="02040503050201020203" pitchFamily="18" charset="-78"/>
                <a:sym typeface="Comfortaa Regular"/>
              </a:rPr>
              <a:t>تیتر</a:t>
            </a:r>
            <a:endParaRPr lang="fa-IR" sz="3600" dirty="0">
              <a:latin typeface="Adobe Arabic" panose="02040503050201020203" pitchFamily="18" charset="-78"/>
              <a:ea typeface="Comfortaa Regular"/>
              <a:cs typeface="Adobe Arabic" panose="02040503050201020203" pitchFamily="18" charset="-78"/>
              <a:sym typeface="Comfortaa Regular"/>
            </a:endParaRPr>
          </a:p>
        </p:txBody>
      </p:sp>
      <p:sp>
        <p:nvSpPr>
          <p:cNvPr id="22" name="Google Shape;329;p23">
            <a:extLst>
              <a:ext uri="{FF2B5EF4-FFF2-40B4-BE49-F238E27FC236}">
                <a16:creationId xmlns:a16="http://schemas.microsoft.com/office/drawing/2014/main" id="{D28731E8-34FE-4E46-9FC6-3388E07F217F}"/>
              </a:ext>
            </a:extLst>
          </p:cNvPr>
          <p:cNvSpPr txBox="1">
            <a:spLocks/>
          </p:cNvSpPr>
          <p:nvPr/>
        </p:nvSpPr>
        <p:spPr>
          <a:xfrm>
            <a:off x="6369580" y="1913974"/>
            <a:ext cx="1270166" cy="822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/>
            <a:r>
              <a:rPr lang="fa-IR" sz="3600" dirty="0">
                <a:latin typeface="Adobe Arabic" panose="02040503050201020203" pitchFamily="18" charset="-78"/>
                <a:ea typeface="Comfortaa Regular"/>
                <a:cs typeface="Adobe Arabic" panose="02040503050201020203" pitchFamily="18" charset="-78"/>
                <a:sym typeface="Comfortaa Regular"/>
              </a:rPr>
              <a:t>تیتر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C727634-BF64-4DAD-A91C-8EA590B5F423}"/>
              </a:ext>
            </a:extLst>
          </p:cNvPr>
          <p:cNvSpPr/>
          <p:nvPr/>
        </p:nvSpPr>
        <p:spPr>
          <a:xfrm>
            <a:off x="1218627" y="2610993"/>
            <a:ext cx="1713837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1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لورم ایپسوم متن ساختگی با تولید سادگی نامفهوم از صنعت چاپ و با استفاده از طراحان گرافیک است.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02BFC82-D4C7-4D75-A59D-7B925AE01BCD}"/>
              </a:ext>
            </a:extLst>
          </p:cNvPr>
          <p:cNvSpPr/>
          <p:nvPr/>
        </p:nvSpPr>
        <p:spPr>
          <a:xfrm>
            <a:off x="3715080" y="2571750"/>
            <a:ext cx="1713837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1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لورم ایپسوم متن ساختگی با تولید سادگی نامفهوم از صنعت چاپ و با استفاده از طراحان گرافیک است.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B089B9E-F170-47B6-92FD-0FB48EACCBC8}"/>
              </a:ext>
            </a:extLst>
          </p:cNvPr>
          <p:cNvSpPr/>
          <p:nvPr/>
        </p:nvSpPr>
        <p:spPr>
          <a:xfrm>
            <a:off x="6147744" y="2546028"/>
            <a:ext cx="1713837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1600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لورم ایپسوم متن ساختگی با تولید سادگی نامفهوم از صنعت چاپ و با استفاده از طراحان گرافیک است.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KETCH LESSO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EB8B3"/>
      </a:accent1>
      <a:accent2>
        <a:srgbClr val="A6DFDA"/>
      </a:accent2>
      <a:accent3>
        <a:srgbClr val="FED58A"/>
      </a:accent3>
      <a:accent4>
        <a:srgbClr val="FF9991"/>
      </a:accent4>
      <a:accent5>
        <a:srgbClr val="8FE2DB"/>
      </a:accent5>
      <a:accent6>
        <a:srgbClr val="FFBF49"/>
      </a:accent6>
      <a:hlink>
        <a:srgbClr val="0097A7"/>
      </a:hlink>
      <a:folHlink>
        <a:srgbClr val="0097A7"/>
      </a:folHlink>
    </a:clrScheme>
    <a:fontScheme name="Custom 2">
      <a:majorFont>
        <a:latin typeface="Lalezar"/>
        <a:ea typeface=""/>
        <a:cs typeface="Lalezar"/>
      </a:majorFont>
      <a:minorFont>
        <a:latin typeface="Adobe Arabic"/>
        <a:ea typeface=""/>
        <a:cs typeface="Adobe Arab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663</Words>
  <Application>Microsoft Office PowerPoint</Application>
  <PresentationFormat>On-screen Show (16:9)</PresentationFormat>
  <Paragraphs>113</Paragraphs>
  <Slides>27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Comfortaa</vt:lpstr>
      <vt:lpstr>Proxima Nova</vt:lpstr>
      <vt:lpstr>Permanent Marker</vt:lpstr>
      <vt:lpstr>MT_Yekan Square Boom</vt:lpstr>
      <vt:lpstr>Arial</vt:lpstr>
      <vt:lpstr>Lalezar</vt:lpstr>
      <vt:lpstr>Adobe Arabic</vt:lpstr>
      <vt:lpstr>Proxima Nova Semibold</vt:lpstr>
      <vt:lpstr>Wingdings</vt:lpstr>
      <vt:lpstr>SKETCH LESSON</vt:lpstr>
      <vt:lpstr>Slidesgo Final Pages</vt:lpstr>
      <vt:lpstr>PowerPoint Presentation</vt:lpstr>
      <vt:lpstr>درس اول</vt:lpstr>
      <vt:lpstr>PowerPoint Presentation</vt:lpstr>
      <vt:lpstr>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عنوان</vt:lpstr>
      <vt:lpstr>عنوان</vt:lpstr>
      <vt:lpstr>?</vt:lpstr>
      <vt:lpstr>OTHER CONCEPTS</vt:lpstr>
      <vt:lpstr>با تشکر از شما</vt:lpstr>
      <vt:lpstr>آیکون ها</vt:lpstr>
      <vt:lpstr>شخصیت ها</vt:lpstr>
      <vt:lpstr>فونت استفاده شده در قالب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درس اول</dc:title>
  <dc:creator>amiros</dc:creator>
  <cp:lastModifiedBy>windows</cp:lastModifiedBy>
  <cp:revision>9</cp:revision>
  <dcterms:modified xsi:type="dcterms:W3CDTF">2023-06-03T14:46:56Z</dcterms:modified>
</cp:coreProperties>
</file>